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01"/>
  </p:notesMasterIdLst>
  <p:sldIdLst>
    <p:sldId id="544" r:id="rId2"/>
    <p:sldId id="258" r:id="rId3"/>
    <p:sldId id="260" r:id="rId4"/>
    <p:sldId id="261" r:id="rId5"/>
    <p:sldId id="262" r:id="rId6"/>
    <p:sldId id="263" r:id="rId7"/>
    <p:sldId id="264" r:id="rId8"/>
    <p:sldId id="265" r:id="rId9"/>
    <p:sldId id="266" r:id="rId10"/>
    <p:sldId id="267" r:id="rId11"/>
    <p:sldId id="268" r:id="rId12"/>
    <p:sldId id="471" r:id="rId13"/>
    <p:sldId id="472" r:id="rId14"/>
    <p:sldId id="269" r:id="rId15"/>
    <p:sldId id="498" r:id="rId16"/>
    <p:sldId id="470" r:id="rId17"/>
    <p:sldId id="270" r:id="rId18"/>
    <p:sldId id="271" r:id="rId19"/>
    <p:sldId id="273" r:id="rId20"/>
    <p:sldId id="555" r:id="rId21"/>
    <p:sldId id="556" r:id="rId22"/>
    <p:sldId id="557" r:id="rId23"/>
    <p:sldId id="558" r:id="rId24"/>
    <p:sldId id="559" r:id="rId25"/>
    <p:sldId id="441" r:id="rId26"/>
    <p:sldId id="561" r:id="rId27"/>
    <p:sldId id="562" r:id="rId28"/>
    <p:sldId id="563" r:id="rId29"/>
    <p:sldId id="564" r:id="rId30"/>
    <p:sldId id="568" r:id="rId31"/>
    <p:sldId id="283" r:id="rId32"/>
    <p:sldId id="284" r:id="rId33"/>
    <p:sldId id="462" r:id="rId34"/>
    <p:sldId id="529" r:id="rId35"/>
    <p:sldId id="528" r:id="rId36"/>
    <p:sldId id="530" r:id="rId37"/>
    <p:sldId id="406" r:id="rId38"/>
    <p:sldId id="460" r:id="rId39"/>
    <p:sldId id="461" r:id="rId40"/>
    <p:sldId id="289" r:id="rId41"/>
    <p:sldId id="290" r:id="rId42"/>
    <p:sldId id="291" r:id="rId43"/>
    <p:sldId id="292" r:id="rId44"/>
    <p:sldId id="437" r:id="rId45"/>
    <p:sldId id="438" r:id="rId46"/>
    <p:sldId id="439" r:id="rId47"/>
    <p:sldId id="440" r:id="rId48"/>
    <p:sldId id="473" r:id="rId49"/>
    <p:sldId id="523" r:id="rId50"/>
    <p:sldId id="526" r:id="rId51"/>
    <p:sldId id="599" r:id="rId52"/>
    <p:sldId id="531" r:id="rId53"/>
    <p:sldId id="527" r:id="rId54"/>
    <p:sldId id="532" r:id="rId55"/>
    <p:sldId id="513" r:id="rId56"/>
    <p:sldId id="524" r:id="rId57"/>
    <p:sldId id="515" r:id="rId58"/>
    <p:sldId id="294" r:id="rId59"/>
    <p:sldId id="295" r:id="rId60"/>
    <p:sldId id="296" r:id="rId61"/>
    <p:sldId id="297" r:id="rId62"/>
    <p:sldId id="298" r:id="rId63"/>
    <p:sldId id="299" r:id="rId64"/>
    <p:sldId id="300" r:id="rId65"/>
    <p:sldId id="301" r:id="rId66"/>
    <p:sldId id="388" r:id="rId67"/>
    <p:sldId id="385" r:id="rId68"/>
    <p:sldId id="395" r:id="rId69"/>
    <p:sldId id="396" r:id="rId70"/>
    <p:sldId id="397" r:id="rId71"/>
    <p:sldId id="305" r:id="rId72"/>
    <p:sldId id="306" r:id="rId73"/>
    <p:sldId id="307" r:id="rId74"/>
    <p:sldId id="577" r:id="rId75"/>
    <p:sldId id="578" r:id="rId76"/>
    <p:sldId id="535" r:id="rId77"/>
    <p:sldId id="579" r:id="rId78"/>
    <p:sldId id="534" r:id="rId79"/>
    <p:sldId id="308" r:id="rId80"/>
    <p:sldId id="309" r:id="rId81"/>
    <p:sldId id="310" r:id="rId82"/>
    <p:sldId id="311" r:id="rId83"/>
    <p:sldId id="312" r:id="rId84"/>
    <p:sldId id="313" r:id="rId85"/>
    <p:sldId id="314" r:id="rId86"/>
    <p:sldId id="315" r:id="rId87"/>
    <p:sldId id="316" r:id="rId88"/>
    <p:sldId id="317" r:id="rId89"/>
    <p:sldId id="464" r:id="rId90"/>
    <p:sldId id="401" r:id="rId91"/>
    <p:sldId id="575" r:id="rId92"/>
    <p:sldId id="319" r:id="rId93"/>
    <p:sldId id="463" r:id="rId94"/>
    <p:sldId id="595" r:id="rId95"/>
    <p:sldId id="596" r:id="rId96"/>
    <p:sldId id="322" r:id="rId97"/>
    <p:sldId id="324" r:id="rId98"/>
    <p:sldId id="492" r:id="rId99"/>
    <p:sldId id="469" r:id="rId100"/>
    <p:sldId id="580" r:id="rId101"/>
    <p:sldId id="326" r:id="rId102"/>
    <p:sldId id="540" r:id="rId103"/>
    <p:sldId id="408" r:id="rId104"/>
    <p:sldId id="450" r:id="rId105"/>
    <p:sldId id="602" r:id="rId106"/>
    <p:sldId id="328" r:id="rId107"/>
    <p:sldId id="329" r:id="rId108"/>
    <p:sldId id="582" r:id="rId109"/>
    <p:sldId id="583" r:id="rId110"/>
    <p:sldId id="332" r:id="rId111"/>
    <p:sldId id="333" r:id="rId112"/>
    <p:sldId id="444" r:id="rId113"/>
    <p:sldId id="594" r:id="rId114"/>
    <p:sldId id="584" r:id="rId115"/>
    <p:sldId id="585" r:id="rId116"/>
    <p:sldId id="591" r:id="rId117"/>
    <p:sldId id="598" r:id="rId118"/>
    <p:sldId id="430" r:id="rId119"/>
    <p:sldId id="427" r:id="rId120"/>
    <p:sldId id="428" r:id="rId121"/>
    <p:sldId id="432" r:id="rId122"/>
    <p:sldId id="334" r:id="rId123"/>
    <p:sldId id="335" r:id="rId124"/>
    <p:sldId id="336" r:id="rId125"/>
    <p:sldId id="337" r:id="rId126"/>
    <p:sldId id="417" r:id="rId127"/>
    <p:sldId id="338" r:id="rId128"/>
    <p:sldId id="339" r:id="rId129"/>
    <p:sldId id="485" r:id="rId130"/>
    <p:sldId id="341" r:id="rId131"/>
    <p:sldId id="342" r:id="rId132"/>
    <p:sldId id="455" r:id="rId133"/>
    <p:sldId id="456" r:id="rId134"/>
    <p:sldId id="451" r:id="rId135"/>
    <p:sldId id="452" r:id="rId136"/>
    <p:sldId id="448" r:id="rId137"/>
    <p:sldId id="486" r:id="rId138"/>
    <p:sldId id="487" r:id="rId139"/>
    <p:sldId id="488" r:id="rId140"/>
    <p:sldId id="566" r:id="rId141"/>
    <p:sldId id="537" r:id="rId142"/>
    <p:sldId id="565" r:id="rId143"/>
    <p:sldId id="589" r:id="rId144"/>
    <p:sldId id="590" r:id="rId145"/>
    <p:sldId id="507" r:id="rId146"/>
    <p:sldId id="508" r:id="rId147"/>
    <p:sldId id="567" r:id="rId148"/>
    <p:sldId id="538" r:id="rId149"/>
    <p:sldId id="503" r:id="rId150"/>
    <p:sldId id="504" r:id="rId151"/>
    <p:sldId id="505" r:id="rId152"/>
    <p:sldId id="519" r:id="rId153"/>
    <p:sldId id="521" r:id="rId154"/>
    <p:sldId id="522" r:id="rId155"/>
    <p:sldId id="348" r:id="rId156"/>
    <p:sldId id="349" r:id="rId157"/>
    <p:sldId id="350" r:id="rId158"/>
    <p:sldId id="351" r:id="rId159"/>
    <p:sldId id="478" r:id="rId160"/>
    <p:sldId id="479" r:id="rId161"/>
    <p:sldId id="474" r:id="rId162"/>
    <p:sldId id="475" r:id="rId163"/>
    <p:sldId id="476" r:id="rId164"/>
    <p:sldId id="495" r:id="rId165"/>
    <p:sldId id="477" r:id="rId166"/>
    <p:sldId id="494" r:id="rId167"/>
    <p:sldId id="481" r:id="rId168"/>
    <p:sldId id="355" r:id="rId169"/>
    <p:sldId id="356" r:id="rId170"/>
    <p:sldId id="357" r:id="rId171"/>
    <p:sldId id="358" r:id="rId172"/>
    <p:sldId id="359" r:id="rId173"/>
    <p:sldId id="360" r:id="rId174"/>
    <p:sldId id="361" r:id="rId175"/>
    <p:sldId id="362" r:id="rId176"/>
    <p:sldId id="465" r:id="rId177"/>
    <p:sldId id="466" r:id="rId178"/>
    <p:sldId id="364" r:id="rId179"/>
    <p:sldId id="365" r:id="rId180"/>
    <p:sldId id="366" r:id="rId181"/>
    <p:sldId id="543" r:id="rId182"/>
    <p:sldId id="592" r:id="rId183"/>
    <p:sldId id="367" r:id="rId184"/>
    <p:sldId id="368" r:id="rId185"/>
    <p:sldId id="369" r:id="rId186"/>
    <p:sldId id="370" r:id="rId187"/>
    <p:sldId id="371" r:id="rId188"/>
    <p:sldId id="372" r:id="rId189"/>
    <p:sldId id="373" r:id="rId190"/>
    <p:sldId id="374" r:id="rId191"/>
    <p:sldId id="375" r:id="rId192"/>
    <p:sldId id="376" r:id="rId193"/>
    <p:sldId id="377" r:id="rId194"/>
    <p:sldId id="378" r:id="rId195"/>
    <p:sldId id="379" r:id="rId196"/>
    <p:sldId id="380" r:id="rId197"/>
    <p:sldId id="381" r:id="rId198"/>
    <p:sldId id="382" r:id="rId199"/>
    <p:sldId id="383" r:id="rId2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a:srgbClr val="FF00FF"/>
    <a:srgbClr val="009900"/>
    <a:srgbClr val="CC3300"/>
    <a:srgbClr val="16D6EA"/>
    <a:srgbClr val="00FFFF"/>
    <a:srgbClr val="9F0F80"/>
    <a:srgbClr val="D846BC"/>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462" autoAdjust="0"/>
    <p:restoredTop sz="94095" autoAdjust="0"/>
  </p:normalViewPr>
  <p:slideViewPr>
    <p:cSldViewPr snapToGrid="0">
      <p:cViewPr varScale="1">
        <p:scale>
          <a:sx n="90" d="100"/>
          <a:sy n="90" d="100"/>
        </p:scale>
        <p:origin x="60"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67.wmf"/><Relationship Id="rId5" Type="http://schemas.openxmlformats.org/officeDocument/2006/relationships/image" Target="../media/image66.emf"/><Relationship Id="rId4" Type="http://schemas.openxmlformats.org/officeDocument/2006/relationships/image" Target="../media/image65.w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460.emf"/><Relationship Id="rId2" Type="http://schemas.openxmlformats.org/officeDocument/2006/relationships/image" Target="../media/image459.emf"/><Relationship Id="rId1" Type="http://schemas.openxmlformats.org/officeDocument/2006/relationships/image" Target="../media/image458.emf"/><Relationship Id="rId6" Type="http://schemas.openxmlformats.org/officeDocument/2006/relationships/image" Target="../media/image310.wmf"/><Relationship Id="rId5" Type="http://schemas.openxmlformats.org/officeDocument/2006/relationships/image" Target="../media/image462.emf"/><Relationship Id="rId4" Type="http://schemas.openxmlformats.org/officeDocument/2006/relationships/image" Target="../media/image461.emf"/></Relationships>
</file>

<file path=ppt/drawings/_rels/vmlDrawing101.vml.rels><?xml version="1.0" encoding="UTF-8" standalone="yes"?>
<Relationships xmlns="http://schemas.openxmlformats.org/package/2006/relationships"><Relationship Id="rId8" Type="http://schemas.openxmlformats.org/officeDocument/2006/relationships/image" Target="../media/image467.wmf"/><Relationship Id="rId13" Type="http://schemas.openxmlformats.org/officeDocument/2006/relationships/image" Target="../media/image472.wmf"/><Relationship Id="rId3" Type="http://schemas.openxmlformats.org/officeDocument/2006/relationships/image" Target="../media/image462.emf"/><Relationship Id="rId7" Type="http://schemas.openxmlformats.org/officeDocument/2006/relationships/image" Target="../media/image466.wmf"/><Relationship Id="rId12" Type="http://schemas.openxmlformats.org/officeDocument/2006/relationships/image" Target="../media/image471.wmf"/><Relationship Id="rId2" Type="http://schemas.openxmlformats.org/officeDocument/2006/relationships/image" Target="../media/image461.emf"/><Relationship Id="rId1" Type="http://schemas.openxmlformats.org/officeDocument/2006/relationships/image" Target="../media/image460.emf"/><Relationship Id="rId6" Type="http://schemas.openxmlformats.org/officeDocument/2006/relationships/image" Target="../media/image465.wmf"/><Relationship Id="rId11" Type="http://schemas.openxmlformats.org/officeDocument/2006/relationships/image" Target="../media/image470.wmf"/><Relationship Id="rId5" Type="http://schemas.openxmlformats.org/officeDocument/2006/relationships/image" Target="../media/image464.wmf"/><Relationship Id="rId15" Type="http://schemas.openxmlformats.org/officeDocument/2006/relationships/image" Target="../media/image474.emf"/><Relationship Id="rId10" Type="http://schemas.openxmlformats.org/officeDocument/2006/relationships/image" Target="../media/image469.wmf"/><Relationship Id="rId4" Type="http://schemas.openxmlformats.org/officeDocument/2006/relationships/image" Target="../media/image463.wmf"/><Relationship Id="rId9" Type="http://schemas.openxmlformats.org/officeDocument/2006/relationships/image" Target="../media/image468.emf"/><Relationship Id="rId14" Type="http://schemas.openxmlformats.org/officeDocument/2006/relationships/image" Target="../media/image473.e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477.wmf"/><Relationship Id="rId7" Type="http://schemas.openxmlformats.org/officeDocument/2006/relationships/image" Target="../media/image481.wmf"/><Relationship Id="rId2" Type="http://schemas.openxmlformats.org/officeDocument/2006/relationships/image" Target="../media/image476.wmf"/><Relationship Id="rId1" Type="http://schemas.openxmlformats.org/officeDocument/2006/relationships/image" Target="../media/image475.wmf"/><Relationship Id="rId6" Type="http://schemas.openxmlformats.org/officeDocument/2006/relationships/image" Target="../media/image480.wmf"/><Relationship Id="rId5" Type="http://schemas.openxmlformats.org/officeDocument/2006/relationships/image" Target="../media/image479.wmf"/><Relationship Id="rId4" Type="http://schemas.openxmlformats.org/officeDocument/2006/relationships/image" Target="../media/image478.wmf"/></Relationships>
</file>

<file path=ppt/drawings/_rels/vmlDrawing103.vml.rels><?xml version="1.0" encoding="UTF-8" standalone="yes"?>
<Relationships xmlns="http://schemas.openxmlformats.org/package/2006/relationships"><Relationship Id="rId3" Type="http://schemas.openxmlformats.org/officeDocument/2006/relationships/image" Target="../media/image484.wmf"/><Relationship Id="rId2" Type="http://schemas.openxmlformats.org/officeDocument/2006/relationships/image" Target="../media/image483.wmf"/><Relationship Id="rId1" Type="http://schemas.openxmlformats.org/officeDocument/2006/relationships/image" Target="../media/image482.wmf"/><Relationship Id="rId6" Type="http://schemas.openxmlformats.org/officeDocument/2006/relationships/image" Target="../media/image487.wmf"/><Relationship Id="rId5" Type="http://schemas.openxmlformats.org/officeDocument/2006/relationships/image" Target="../media/image486.wmf"/><Relationship Id="rId4" Type="http://schemas.openxmlformats.org/officeDocument/2006/relationships/image" Target="../media/image485.w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490.wmf"/><Relationship Id="rId7" Type="http://schemas.openxmlformats.org/officeDocument/2006/relationships/image" Target="../media/image494.wmf"/><Relationship Id="rId2" Type="http://schemas.openxmlformats.org/officeDocument/2006/relationships/image" Target="../media/image489.wmf"/><Relationship Id="rId1" Type="http://schemas.openxmlformats.org/officeDocument/2006/relationships/image" Target="../media/image488.wmf"/><Relationship Id="rId6" Type="http://schemas.openxmlformats.org/officeDocument/2006/relationships/image" Target="../media/image493.wmf"/><Relationship Id="rId5" Type="http://schemas.openxmlformats.org/officeDocument/2006/relationships/image" Target="../media/image492.wmf"/><Relationship Id="rId4" Type="http://schemas.openxmlformats.org/officeDocument/2006/relationships/image" Target="../media/image491.wmf"/></Relationships>
</file>

<file path=ppt/drawings/_rels/vmlDrawing105.vml.rels><?xml version="1.0" encoding="UTF-8" standalone="yes"?>
<Relationships xmlns="http://schemas.openxmlformats.org/package/2006/relationships"><Relationship Id="rId3" Type="http://schemas.openxmlformats.org/officeDocument/2006/relationships/image" Target="../media/image496.wmf"/><Relationship Id="rId2" Type="http://schemas.openxmlformats.org/officeDocument/2006/relationships/image" Target="../media/image495.wmf"/><Relationship Id="rId1" Type="http://schemas.openxmlformats.org/officeDocument/2006/relationships/image" Target="../media/image482.wmf"/><Relationship Id="rId4" Type="http://schemas.openxmlformats.org/officeDocument/2006/relationships/image" Target="../media/image497.wmf"/></Relationships>
</file>

<file path=ppt/drawings/_rels/vmlDrawing106.vml.rels><?xml version="1.0" encoding="UTF-8" standalone="yes"?>
<Relationships xmlns="http://schemas.openxmlformats.org/package/2006/relationships"><Relationship Id="rId8" Type="http://schemas.openxmlformats.org/officeDocument/2006/relationships/image" Target="../media/image505.wmf"/><Relationship Id="rId3" Type="http://schemas.openxmlformats.org/officeDocument/2006/relationships/image" Target="../media/image500.wmf"/><Relationship Id="rId7" Type="http://schemas.openxmlformats.org/officeDocument/2006/relationships/image" Target="../media/image504.wmf"/><Relationship Id="rId2" Type="http://schemas.openxmlformats.org/officeDocument/2006/relationships/image" Target="../media/image499.wmf"/><Relationship Id="rId1" Type="http://schemas.openxmlformats.org/officeDocument/2006/relationships/image" Target="../media/image498.wmf"/><Relationship Id="rId6" Type="http://schemas.openxmlformats.org/officeDocument/2006/relationships/image" Target="../media/image503.wmf"/><Relationship Id="rId5" Type="http://schemas.openxmlformats.org/officeDocument/2006/relationships/image" Target="../media/image502.wmf"/><Relationship Id="rId10" Type="http://schemas.openxmlformats.org/officeDocument/2006/relationships/image" Target="../media/image507.wmf"/><Relationship Id="rId4" Type="http://schemas.openxmlformats.org/officeDocument/2006/relationships/image" Target="../media/image501.wmf"/><Relationship Id="rId9" Type="http://schemas.openxmlformats.org/officeDocument/2006/relationships/image" Target="../media/image506.wmf"/></Relationships>
</file>

<file path=ppt/drawings/_rels/vmlDrawing107.vml.rels><?xml version="1.0" encoding="UTF-8" standalone="yes"?>
<Relationships xmlns="http://schemas.openxmlformats.org/package/2006/relationships"><Relationship Id="rId8" Type="http://schemas.openxmlformats.org/officeDocument/2006/relationships/image" Target="../media/image299.wmf"/><Relationship Id="rId3" Type="http://schemas.openxmlformats.org/officeDocument/2006/relationships/image" Target="../media/image291.wmf"/><Relationship Id="rId7" Type="http://schemas.openxmlformats.org/officeDocument/2006/relationships/image" Target="../media/image513.wmf"/><Relationship Id="rId2" Type="http://schemas.openxmlformats.org/officeDocument/2006/relationships/image" Target="../media/image509.wmf"/><Relationship Id="rId1" Type="http://schemas.openxmlformats.org/officeDocument/2006/relationships/image" Target="../media/image508.wmf"/><Relationship Id="rId6" Type="http://schemas.openxmlformats.org/officeDocument/2006/relationships/image" Target="../media/image512.wmf"/><Relationship Id="rId5" Type="http://schemas.openxmlformats.org/officeDocument/2006/relationships/image" Target="../media/image511.wmf"/><Relationship Id="rId4" Type="http://schemas.openxmlformats.org/officeDocument/2006/relationships/image" Target="../media/image510.wmf"/><Relationship Id="rId9" Type="http://schemas.openxmlformats.org/officeDocument/2006/relationships/image" Target="../media/image514.wmf"/></Relationships>
</file>

<file path=ppt/drawings/_rels/vmlDrawing108.vml.rels><?xml version="1.0" encoding="UTF-8" standalone="yes"?>
<Relationships xmlns="http://schemas.openxmlformats.org/package/2006/relationships"><Relationship Id="rId8" Type="http://schemas.openxmlformats.org/officeDocument/2006/relationships/image" Target="../media/image515.wmf"/><Relationship Id="rId3" Type="http://schemas.openxmlformats.org/officeDocument/2006/relationships/image" Target="../media/image510.wmf"/><Relationship Id="rId7" Type="http://schemas.openxmlformats.org/officeDocument/2006/relationships/image" Target="../media/image299.wmf"/><Relationship Id="rId12" Type="http://schemas.openxmlformats.org/officeDocument/2006/relationships/image" Target="../media/image518.wmf"/><Relationship Id="rId2" Type="http://schemas.openxmlformats.org/officeDocument/2006/relationships/image" Target="../media/image291.wmf"/><Relationship Id="rId1" Type="http://schemas.openxmlformats.org/officeDocument/2006/relationships/image" Target="../media/image508.wmf"/><Relationship Id="rId6" Type="http://schemas.openxmlformats.org/officeDocument/2006/relationships/image" Target="../media/image513.wmf"/><Relationship Id="rId11" Type="http://schemas.openxmlformats.org/officeDocument/2006/relationships/image" Target="../media/image517.wmf"/><Relationship Id="rId5" Type="http://schemas.openxmlformats.org/officeDocument/2006/relationships/image" Target="../media/image512.wmf"/><Relationship Id="rId10" Type="http://schemas.openxmlformats.org/officeDocument/2006/relationships/image" Target="../media/image516.wmf"/><Relationship Id="rId4" Type="http://schemas.openxmlformats.org/officeDocument/2006/relationships/image" Target="../media/image511.wmf"/><Relationship Id="rId9" Type="http://schemas.openxmlformats.org/officeDocument/2006/relationships/image" Target="../media/image514.wmf"/></Relationships>
</file>

<file path=ppt/drawings/_rels/vmlDrawing109.vml.rels><?xml version="1.0" encoding="UTF-8" standalone="yes"?>
<Relationships xmlns="http://schemas.openxmlformats.org/package/2006/relationships"><Relationship Id="rId8" Type="http://schemas.openxmlformats.org/officeDocument/2006/relationships/image" Target="../media/image519.wmf"/><Relationship Id="rId13" Type="http://schemas.openxmlformats.org/officeDocument/2006/relationships/image" Target="../media/image524.wmf"/><Relationship Id="rId3" Type="http://schemas.openxmlformats.org/officeDocument/2006/relationships/image" Target="../media/image510.wmf"/><Relationship Id="rId7" Type="http://schemas.openxmlformats.org/officeDocument/2006/relationships/image" Target="../media/image299.wmf"/><Relationship Id="rId12" Type="http://schemas.openxmlformats.org/officeDocument/2006/relationships/image" Target="../media/image523.wmf"/><Relationship Id="rId2" Type="http://schemas.openxmlformats.org/officeDocument/2006/relationships/image" Target="../media/image291.wmf"/><Relationship Id="rId1" Type="http://schemas.openxmlformats.org/officeDocument/2006/relationships/image" Target="../media/image508.wmf"/><Relationship Id="rId6" Type="http://schemas.openxmlformats.org/officeDocument/2006/relationships/image" Target="../media/image513.wmf"/><Relationship Id="rId11" Type="http://schemas.openxmlformats.org/officeDocument/2006/relationships/image" Target="../media/image522.wmf"/><Relationship Id="rId5" Type="http://schemas.openxmlformats.org/officeDocument/2006/relationships/image" Target="../media/image512.wmf"/><Relationship Id="rId10" Type="http://schemas.openxmlformats.org/officeDocument/2006/relationships/image" Target="../media/image521.wmf"/><Relationship Id="rId4" Type="http://schemas.openxmlformats.org/officeDocument/2006/relationships/image" Target="../media/image511.wmf"/><Relationship Id="rId9" Type="http://schemas.openxmlformats.org/officeDocument/2006/relationships/image" Target="../media/image52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110.vml.rels><?xml version="1.0" encoding="UTF-8" standalone="yes"?>
<Relationships xmlns="http://schemas.openxmlformats.org/package/2006/relationships"><Relationship Id="rId8" Type="http://schemas.openxmlformats.org/officeDocument/2006/relationships/image" Target="../media/image525.wmf"/><Relationship Id="rId13" Type="http://schemas.openxmlformats.org/officeDocument/2006/relationships/image" Target="../media/image528.wmf"/><Relationship Id="rId3" Type="http://schemas.openxmlformats.org/officeDocument/2006/relationships/image" Target="../media/image510.wmf"/><Relationship Id="rId7" Type="http://schemas.openxmlformats.org/officeDocument/2006/relationships/image" Target="../media/image299.wmf"/><Relationship Id="rId12" Type="http://schemas.openxmlformats.org/officeDocument/2006/relationships/image" Target="../media/image527.wmf"/><Relationship Id="rId2" Type="http://schemas.openxmlformats.org/officeDocument/2006/relationships/image" Target="../media/image291.wmf"/><Relationship Id="rId1" Type="http://schemas.openxmlformats.org/officeDocument/2006/relationships/image" Target="../media/image508.wmf"/><Relationship Id="rId6" Type="http://schemas.openxmlformats.org/officeDocument/2006/relationships/image" Target="../media/image513.wmf"/><Relationship Id="rId11" Type="http://schemas.openxmlformats.org/officeDocument/2006/relationships/image" Target="../media/image526.wmf"/><Relationship Id="rId5" Type="http://schemas.openxmlformats.org/officeDocument/2006/relationships/image" Target="../media/image512.wmf"/><Relationship Id="rId10" Type="http://schemas.openxmlformats.org/officeDocument/2006/relationships/image" Target="../media/image524.wmf"/><Relationship Id="rId4" Type="http://schemas.openxmlformats.org/officeDocument/2006/relationships/image" Target="../media/image511.wmf"/><Relationship Id="rId9" Type="http://schemas.openxmlformats.org/officeDocument/2006/relationships/image" Target="../media/image523.wmf"/></Relationships>
</file>

<file path=ppt/drawings/_rels/vmlDrawing111.vml.rels><?xml version="1.0" encoding="UTF-8" standalone="yes"?>
<Relationships xmlns="http://schemas.openxmlformats.org/package/2006/relationships"><Relationship Id="rId8" Type="http://schemas.openxmlformats.org/officeDocument/2006/relationships/image" Target="../media/image530.wmf"/><Relationship Id="rId13" Type="http://schemas.openxmlformats.org/officeDocument/2006/relationships/image" Target="../media/image535.wmf"/><Relationship Id="rId3" Type="http://schemas.openxmlformats.org/officeDocument/2006/relationships/image" Target="../media/image370.wmf"/><Relationship Id="rId7" Type="http://schemas.openxmlformats.org/officeDocument/2006/relationships/image" Target="../media/image405.wmf"/><Relationship Id="rId12" Type="http://schemas.openxmlformats.org/officeDocument/2006/relationships/image" Target="../media/image534.wmf"/><Relationship Id="rId2" Type="http://schemas.openxmlformats.org/officeDocument/2006/relationships/image" Target="../media/image105.wmf"/><Relationship Id="rId1" Type="http://schemas.openxmlformats.org/officeDocument/2006/relationships/image" Target="../media/image529.wmf"/><Relationship Id="rId6" Type="http://schemas.openxmlformats.org/officeDocument/2006/relationships/image" Target="../media/image363.wmf"/><Relationship Id="rId11" Type="http://schemas.openxmlformats.org/officeDocument/2006/relationships/image" Target="../media/image533.wmf"/><Relationship Id="rId5" Type="http://schemas.openxmlformats.org/officeDocument/2006/relationships/image" Target="../media/image413.wmf"/><Relationship Id="rId10" Type="http://schemas.openxmlformats.org/officeDocument/2006/relationships/image" Target="../media/image532.wmf"/><Relationship Id="rId4" Type="http://schemas.openxmlformats.org/officeDocument/2006/relationships/image" Target="../media/image371.wmf"/><Relationship Id="rId9" Type="http://schemas.openxmlformats.org/officeDocument/2006/relationships/image" Target="../media/image531.wmf"/><Relationship Id="rId14" Type="http://schemas.openxmlformats.org/officeDocument/2006/relationships/image" Target="../media/image536.wmf"/></Relationships>
</file>

<file path=ppt/drawings/_rels/vmlDrawing112.vml.rels><?xml version="1.0" encoding="UTF-8" standalone="yes"?>
<Relationships xmlns="http://schemas.openxmlformats.org/package/2006/relationships"><Relationship Id="rId8" Type="http://schemas.openxmlformats.org/officeDocument/2006/relationships/image" Target="../media/image540.wmf"/><Relationship Id="rId3" Type="http://schemas.openxmlformats.org/officeDocument/2006/relationships/image" Target="../media/image370.wmf"/><Relationship Id="rId7" Type="http://schemas.openxmlformats.org/officeDocument/2006/relationships/image" Target="../media/image533.wmf"/><Relationship Id="rId2" Type="http://schemas.openxmlformats.org/officeDocument/2006/relationships/image" Target="../media/image105.wmf"/><Relationship Id="rId1" Type="http://schemas.openxmlformats.org/officeDocument/2006/relationships/image" Target="../media/image529.wmf"/><Relationship Id="rId6" Type="http://schemas.openxmlformats.org/officeDocument/2006/relationships/image" Target="../media/image539.wmf"/><Relationship Id="rId11" Type="http://schemas.openxmlformats.org/officeDocument/2006/relationships/image" Target="../media/image405.wmf"/><Relationship Id="rId5" Type="http://schemas.openxmlformats.org/officeDocument/2006/relationships/image" Target="../media/image538.wmf"/><Relationship Id="rId10" Type="http://schemas.openxmlformats.org/officeDocument/2006/relationships/image" Target="../media/image542.wmf"/><Relationship Id="rId4" Type="http://schemas.openxmlformats.org/officeDocument/2006/relationships/image" Target="../media/image537.wmf"/><Relationship Id="rId9" Type="http://schemas.openxmlformats.org/officeDocument/2006/relationships/image" Target="../media/image541.wmf"/></Relationships>
</file>

<file path=ppt/drawings/_rels/vmlDrawing113.vml.rels><?xml version="1.0" encoding="UTF-8" standalone="yes"?>
<Relationships xmlns="http://schemas.openxmlformats.org/package/2006/relationships"><Relationship Id="rId8" Type="http://schemas.openxmlformats.org/officeDocument/2006/relationships/image" Target="../media/image550.wmf"/><Relationship Id="rId3" Type="http://schemas.openxmlformats.org/officeDocument/2006/relationships/image" Target="../media/image545.wmf"/><Relationship Id="rId7" Type="http://schemas.openxmlformats.org/officeDocument/2006/relationships/image" Target="../media/image549.wmf"/><Relationship Id="rId2" Type="http://schemas.openxmlformats.org/officeDocument/2006/relationships/image" Target="../media/image544.wmf"/><Relationship Id="rId1" Type="http://schemas.openxmlformats.org/officeDocument/2006/relationships/image" Target="../media/image543.wmf"/><Relationship Id="rId6" Type="http://schemas.openxmlformats.org/officeDocument/2006/relationships/image" Target="../media/image548.wmf"/><Relationship Id="rId5" Type="http://schemas.openxmlformats.org/officeDocument/2006/relationships/image" Target="../media/image547.png"/><Relationship Id="rId10" Type="http://schemas.openxmlformats.org/officeDocument/2006/relationships/image" Target="../media/image552.wmf"/><Relationship Id="rId4" Type="http://schemas.openxmlformats.org/officeDocument/2006/relationships/image" Target="../media/image546.wmf"/><Relationship Id="rId9" Type="http://schemas.openxmlformats.org/officeDocument/2006/relationships/image" Target="../media/image551.wmf"/></Relationships>
</file>

<file path=ppt/drawings/_rels/vmlDrawing114.vml.rels><?xml version="1.0" encoding="UTF-8" standalone="yes"?>
<Relationships xmlns="http://schemas.openxmlformats.org/package/2006/relationships"><Relationship Id="rId2" Type="http://schemas.openxmlformats.org/officeDocument/2006/relationships/image" Target="../media/image554.wmf"/><Relationship Id="rId1" Type="http://schemas.openxmlformats.org/officeDocument/2006/relationships/image" Target="../media/image553.wmf"/></Relationships>
</file>

<file path=ppt/drawings/_rels/vmlDrawing115.vml.rels><?xml version="1.0" encoding="UTF-8" standalone="yes"?>
<Relationships xmlns="http://schemas.openxmlformats.org/package/2006/relationships"><Relationship Id="rId8" Type="http://schemas.openxmlformats.org/officeDocument/2006/relationships/image" Target="../media/image563.wmf"/><Relationship Id="rId3" Type="http://schemas.openxmlformats.org/officeDocument/2006/relationships/image" Target="../media/image558.wmf"/><Relationship Id="rId7" Type="http://schemas.openxmlformats.org/officeDocument/2006/relationships/image" Target="../media/image562.wmf"/><Relationship Id="rId2" Type="http://schemas.openxmlformats.org/officeDocument/2006/relationships/image" Target="../media/image557.wmf"/><Relationship Id="rId1" Type="http://schemas.openxmlformats.org/officeDocument/2006/relationships/image" Target="../media/image556.wmf"/><Relationship Id="rId6" Type="http://schemas.openxmlformats.org/officeDocument/2006/relationships/image" Target="../media/image561.wmf"/><Relationship Id="rId5" Type="http://schemas.openxmlformats.org/officeDocument/2006/relationships/image" Target="../media/image560.wmf"/><Relationship Id="rId10" Type="http://schemas.openxmlformats.org/officeDocument/2006/relationships/image" Target="../media/image565.wmf"/><Relationship Id="rId4" Type="http://schemas.openxmlformats.org/officeDocument/2006/relationships/image" Target="../media/image559.wmf"/><Relationship Id="rId9" Type="http://schemas.openxmlformats.org/officeDocument/2006/relationships/image" Target="../media/image564.wmf"/></Relationships>
</file>

<file path=ppt/drawings/_rels/vmlDrawing116.vml.rels><?xml version="1.0" encoding="UTF-8" standalone="yes"?>
<Relationships xmlns="http://schemas.openxmlformats.org/package/2006/relationships"><Relationship Id="rId3" Type="http://schemas.openxmlformats.org/officeDocument/2006/relationships/image" Target="../media/image568.emf"/><Relationship Id="rId2" Type="http://schemas.openxmlformats.org/officeDocument/2006/relationships/image" Target="../media/image567.emf"/><Relationship Id="rId1" Type="http://schemas.openxmlformats.org/officeDocument/2006/relationships/image" Target="../media/image566.emf"/><Relationship Id="rId5" Type="http://schemas.openxmlformats.org/officeDocument/2006/relationships/image" Target="../media/image570.emf"/><Relationship Id="rId4" Type="http://schemas.openxmlformats.org/officeDocument/2006/relationships/image" Target="../media/image569.emf"/></Relationships>
</file>

<file path=ppt/drawings/_rels/vmlDrawing117.vml.rels><?xml version="1.0" encoding="UTF-8" standalone="yes"?>
<Relationships xmlns="http://schemas.openxmlformats.org/package/2006/relationships"><Relationship Id="rId3" Type="http://schemas.openxmlformats.org/officeDocument/2006/relationships/image" Target="../media/image573.emf"/><Relationship Id="rId2" Type="http://schemas.openxmlformats.org/officeDocument/2006/relationships/image" Target="../media/image572.emf"/><Relationship Id="rId1" Type="http://schemas.openxmlformats.org/officeDocument/2006/relationships/image" Target="../media/image571.emf"/><Relationship Id="rId5" Type="http://schemas.openxmlformats.org/officeDocument/2006/relationships/image" Target="../media/image575.emf"/><Relationship Id="rId4" Type="http://schemas.openxmlformats.org/officeDocument/2006/relationships/image" Target="../media/image574.wmf"/></Relationships>
</file>

<file path=ppt/drawings/_rels/vmlDrawing118.vml.rels><?xml version="1.0" encoding="UTF-8" standalone="yes"?>
<Relationships xmlns="http://schemas.openxmlformats.org/package/2006/relationships"><Relationship Id="rId3" Type="http://schemas.openxmlformats.org/officeDocument/2006/relationships/image" Target="../media/image578.wmf"/><Relationship Id="rId2" Type="http://schemas.openxmlformats.org/officeDocument/2006/relationships/image" Target="../media/image577.wmf"/><Relationship Id="rId1" Type="http://schemas.openxmlformats.org/officeDocument/2006/relationships/image" Target="../media/image576.wmf"/></Relationships>
</file>

<file path=ppt/drawings/_rels/vmlDrawing119.vml.rels><?xml version="1.0" encoding="UTF-8" standalone="yes"?>
<Relationships xmlns="http://schemas.openxmlformats.org/package/2006/relationships"><Relationship Id="rId8" Type="http://schemas.openxmlformats.org/officeDocument/2006/relationships/image" Target="../media/image586.wmf"/><Relationship Id="rId3" Type="http://schemas.openxmlformats.org/officeDocument/2006/relationships/image" Target="../media/image581.wmf"/><Relationship Id="rId7" Type="http://schemas.openxmlformats.org/officeDocument/2006/relationships/image" Target="../media/image585.wmf"/><Relationship Id="rId2" Type="http://schemas.openxmlformats.org/officeDocument/2006/relationships/image" Target="../media/image580.emf"/><Relationship Id="rId1" Type="http://schemas.openxmlformats.org/officeDocument/2006/relationships/image" Target="../media/image579.emf"/><Relationship Id="rId6" Type="http://schemas.openxmlformats.org/officeDocument/2006/relationships/image" Target="../media/image584.wmf"/><Relationship Id="rId5" Type="http://schemas.openxmlformats.org/officeDocument/2006/relationships/image" Target="../media/image583.wmf"/><Relationship Id="rId4" Type="http://schemas.openxmlformats.org/officeDocument/2006/relationships/image" Target="../media/image582.wmf"/><Relationship Id="rId9" Type="http://schemas.openxmlformats.org/officeDocument/2006/relationships/image" Target="../media/image587.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4" Type="http://schemas.openxmlformats.org/officeDocument/2006/relationships/image" Target="../media/image72.wmf"/></Relationships>
</file>

<file path=ppt/drawings/_rels/vmlDrawing120.vml.rels><?xml version="1.0" encoding="UTF-8" standalone="yes"?>
<Relationships xmlns="http://schemas.openxmlformats.org/package/2006/relationships"><Relationship Id="rId8" Type="http://schemas.openxmlformats.org/officeDocument/2006/relationships/image" Target="../media/image595.emf"/><Relationship Id="rId3" Type="http://schemas.openxmlformats.org/officeDocument/2006/relationships/image" Target="../media/image590.wmf"/><Relationship Id="rId7" Type="http://schemas.openxmlformats.org/officeDocument/2006/relationships/image" Target="../media/image594.emf"/><Relationship Id="rId2" Type="http://schemas.openxmlformats.org/officeDocument/2006/relationships/image" Target="../media/image589.wmf"/><Relationship Id="rId1" Type="http://schemas.openxmlformats.org/officeDocument/2006/relationships/image" Target="../media/image588.wmf"/><Relationship Id="rId6" Type="http://schemas.openxmlformats.org/officeDocument/2006/relationships/image" Target="../media/image593.emf"/><Relationship Id="rId5" Type="http://schemas.openxmlformats.org/officeDocument/2006/relationships/image" Target="../media/image592.wmf"/><Relationship Id="rId4" Type="http://schemas.openxmlformats.org/officeDocument/2006/relationships/image" Target="../media/image591.emf"/></Relationships>
</file>

<file path=ppt/drawings/_rels/vmlDrawing121.vml.rels><?xml version="1.0" encoding="UTF-8" standalone="yes"?>
<Relationships xmlns="http://schemas.openxmlformats.org/package/2006/relationships"><Relationship Id="rId8" Type="http://schemas.openxmlformats.org/officeDocument/2006/relationships/image" Target="../media/image604.wmf"/><Relationship Id="rId3" Type="http://schemas.openxmlformats.org/officeDocument/2006/relationships/image" Target="../media/image599.wmf"/><Relationship Id="rId7" Type="http://schemas.openxmlformats.org/officeDocument/2006/relationships/image" Target="../media/image603.wmf"/><Relationship Id="rId2" Type="http://schemas.openxmlformats.org/officeDocument/2006/relationships/image" Target="../media/image598.wmf"/><Relationship Id="rId1" Type="http://schemas.openxmlformats.org/officeDocument/2006/relationships/image" Target="../media/image597.wmf"/><Relationship Id="rId6" Type="http://schemas.openxmlformats.org/officeDocument/2006/relationships/image" Target="../media/image602.wmf"/><Relationship Id="rId5" Type="http://schemas.openxmlformats.org/officeDocument/2006/relationships/image" Target="../media/image601.wmf"/><Relationship Id="rId4" Type="http://schemas.openxmlformats.org/officeDocument/2006/relationships/image" Target="../media/image600.wmf"/><Relationship Id="rId9" Type="http://schemas.openxmlformats.org/officeDocument/2006/relationships/image" Target="../media/image605.wmf"/></Relationships>
</file>

<file path=ppt/drawings/_rels/vmlDrawing122.vml.rels><?xml version="1.0" encoding="UTF-8" standalone="yes"?>
<Relationships xmlns="http://schemas.openxmlformats.org/package/2006/relationships"><Relationship Id="rId8" Type="http://schemas.openxmlformats.org/officeDocument/2006/relationships/image" Target="../media/image613.wmf"/><Relationship Id="rId3" Type="http://schemas.openxmlformats.org/officeDocument/2006/relationships/image" Target="../media/image608.wmf"/><Relationship Id="rId7" Type="http://schemas.openxmlformats.org/officeDocument/2006/relationships/image" Target="../media/image612.wmf"/><Relationship Id="rId12" Type="http://schemas.openxmlformats.org/officeDocument/2006/relationships/image" Target="../media/image617.wmf"/><Relationship Id="rId2" Type="http://schemas.openxmlformats.org/officeDocument/2006/relationships/image" Target="../media/image607.wmf"/><Relationship Id="rId1" Type="http://schemas.openxmlformats.org/officeDocument/2006/relationships/image" Target="../media/image606.wmf"/><Relationship Id="rId6" Type="http://schemas.openxmlformats.org/officeDocument/2006/relationships/image" Target="../media/image611.wmf"/><Relationship Id="rId11" Type="http://schemas.openxmlformats.org/officeDocument/2006/relationships/image" Target="../media/image616.wmf"/><Relationship Id="rId5" Type="http://schemas.openxmlformats.org/officeDocument/2006/relationships/image" Target="../media/image610.wmf"/><Relationship Id="rId10" Type="http://schemas.openxmlformats.org/officeDocument/2006/relationships/image" Target="../media/image615.wmf"/><Relationship Id="rId4" Type="http://schemas.openxmlformats.org/officeDocument/2006/relationships/image" Target="../media/image609.wmf"/><Relationship Id="rId9" Type="http://schemas.openxmlformats.org/officeDocument/2006/relationships/image" Target="../media/image614.wmf"/></Relationships>
</file>

<file path=ppt/drawings/_rels/vmlDrawing123.vml.rels><?xml version="1.0" encoding="UTF-8" standalone="yes"?>
<Relationships xmlns="http://schemas.openxmlformats.org/package/2006/relationships"><Relationship Id="rId3" Type="http://schemas.openxmlformats.org/officeDocument/2006/relationships/image" Target="../media/image620.emf"/><Relationship Id="rId2" Type="http://schemas.openxmlformats.org/officeDocument/2006/relationships/image" Target="../media/image619.emf"/><Relationship Id="rId1" Type="http://schemas.openxmlformats.org/officeDocument/2006/relationships/image" Target="../media/image618.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621.emf"/></Relationships>
</file>

<file path=ppt/drawings/_rels/vmlDrawing125.vml.rels><?xml version="1.0" encoding="UTF-8" standalone="yes"?>
<Relationships xmlns="http://schemas.openxmlformats.org/package/2006/relationships"><Relationship Id="rId3" Type="http://schemas.openxmlformats.org/officeDocument/2006/relationships/image" Target="../media/image624.emf"/><Relationship Id="rId2" Type="http://schemas.openxmlformats.org/officeDocument/2006/relationships/image" Target="../media/image623.emf"/><Relationship Id="rId1" Type="http://schemas.openxmlformats.org/officeDocument/2006/relationships/image" Target="../media/image622.emf"/><Relationship Id="rId5" Type="http://schemas.openxmlformats.org/officeDocument/2006/relationships/image" Target="../media/image626.emf"/><Relationship Id="rId4" Type="http://schemas.openxmlformats.org/officeDocument/2006/relationships/image" Target="../media/image625.emf"/></Relationships>
</file>

<file path=ppt/drawings/_rels/vmlDrawing126.vml.rels><?xml version="1.0" encoding="UTF-8" standalone="yes"?>
<Relationships xmlns="http://schemas.openxmlformats.org/package/2006/relationships"><Relationship Id="rId3" Type="http://schemas.openxmlformats.org/officeDocument/2006/relationships/image" Target="../media/image629.emf"/><Relationship Id="rId2" Type="http://schemas.openxmlformats.org/officeDocument/2006/relationships/image" Target="../media/image628.emf"/><Relationship Id="rId1" Type="http://schemas.openxmlformats.org/officeDocument/2006/relationships/image" Target="../media/image627.emf"/><Relationship Id="rId5" Type="http://schemas.openxmlformats.org/officeDocument/2006/relationships/image" Target="../media/image631.wmf"/><Relationship Id="rId4" Type="http://schemas.openxmlformats.org/officeDocument/2006/relationships/image" Target="../media/image630.wmf"/></Relationships>
</file>

<file path=ppt/drawings/_rels/vmlDrawing127.vml.rels><?xml version="1.0" encoding="UTF-8" standalone="yes"?>
<Relationships xmlns="http://schemas.openxmlformats.org/package/2006/relationships"><Relationship Id="rId8" Type="http://schemas.openxmlformats.org/officeDocument/2006/relationships/image" Target="../media/image639.wmf"/><Relationship Id="rId3" Type="http://schemas.openxmlformats.org/officeDocument/2006/relationships/image" Target="../media/image634.wmf"/><Relationship Id="rId7" Type="http://schemas.openxmlformats.org/officeDocument/2006/relationships/image" Target="../media/image638.wmf"/><Relationship Id="rId2" Type="http://schemas.openxmlformats.org/officeDocument/2006/relationships/image" Target="../media/image633.wmf"/><Relationship Id="rId1" Type="http://schemas.openxmlformats.org/officeDocument/2006/relationships/image" Target="../media/image632.wmf"/><Relationship Id="rId6" Type="http://schemas.openxmlformats.org/officeDocument/2006/relationships/image" Target="../media/image637.wmf"/><Relationship Id="rId5" Type="http://schemas.openxmlformats.org/officeDocument/2006/relationships/image" Target="../media/image636.wmf"/><Relationship Id="rId10" Type="http://schemas.openxmlformats.org/officeDocument/2006/relationships/image" Target="../media/image641.wmf"/><Relationship Id="rId4" Type="http://schemas.openxmlformats.org/officeDocument/2006/relationships/image" Target="../media/image635.wmf"/><Relationship Id="rId9" Type="http://schemas.openxmlformats.org/officeDocument/2006/relationships/image" Target="../media/image640.wmf"/></Relationships>
</file>

<file path=ppt/drawings/_rels/vmlDrawing128.vml.rels><?xml version="1.0" encoding="UTF-8" standalone="yes"?>
<Relationships xmlns="http://schemas.openxmlformats.org/package/2006/relationships"><Relationship Id="rId8" Type="http://schemas.openxmlformats.org/officeDocument/2006/relationships/image" Target="../media/image649.wmf"/><Relationship Id="rId3" Type="http://schemas.openxmlformats.org/officeDocument/2006/relationships/image" Target="../media/image644.wmf"/><Relationship Id="rId7" Type="http://schemas.openxmlformats.org/officeDocument/2006/relationships/image" Target="../media/image648.wmf"/><Relationship Id="rId2" Type="http://schemas.openxmlformats.org/officeDocument/2006/relationships/image" Target="../media/image643.wmf"/><Relationship Id="rId1" Type="http://schemas.openxmlformats.org/officeDocument/2006/relationships/image" Target="../media/image642.wmf"/><Relationship Id="rId6" Type="http://schemas.openxmlformats.org/officeDocument/2006/relationships/image" Target="../media/image647.wmf"/><Relationship Id="rId5" Type="http://schemas.openxmlformats.org/officeDocument/2006/relationships/image" Target="../media/image646.wmf"/><Relationship Id="rId4" Type="http://schemas.openxmlformats.org/officeDocument/2006/relationships/image" Target="../media/image645.wmf"/></Relationships>
</file>

<file path=ppt/drawings/_rels/vmlDrawing129.vml.rels><?xml version="1.0" encoding="UTF-8" standalone="yes"?>
<Relationships xmlns="http://schemas.openxmlformats.org/package/2006/relationships"><Relationship Id="rId3" Type="http://schemas.openxmlformats.org/officeDocument/2006/relationships/image" Target="../media/image652.wmf"/><Relationship Id="rId2" Type="http://schemas.openxmlformats.org/officeDocument/2006/relationships/image" Target="../media/image651.wmf"/><Relationship Id="rId1" Type="http://schemas.openxmlformats.org/officeDocument/2006/relationships/image" Target="../media/image650.wmf"/><Relationship Id="rId4" Type="http://schemas.openxmlformats.org/officeDocument/2006/relationships/image" Target="../media/image65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0.w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s>
</file>

<file path=ppt/drawings/_rels/vmlDrawing130.vml.rels><?xml version="1.0" encoding="UTF-8" standalone="yes"?>
<Relationships xmlns="http://schemas.openxmlformats.org/package/2006/relationships"><Relationship Id="rId3" Type="http://schemas.openxmlformats.org/officeDocument/2006/relationships/image" Target="../media/image656.wmf"/><Relationship Id="rId2" Type="http://schemas.openxmlformats.org/officeDocument/2006/relationships/image" Target="../media/image655.wmf"/><Relationship Id="rId1" Type="http://schemas.openxmlformats.org/officeDocument/2006/relationships/image" Target="../media/image650.wmf"/></Relationships>
</file>

<file path=ppt/drawings/_rels/vmlDrawing131.vml.rels><?xml version="1.0" encoding="UTF-8" standalone="yes"?>
<Relationships xmlns="http://schemas.openxmlformats.org/package/2006/relationships"><Relationship Id="rId2" Type="http://schemas.openxmlformats.org/officeDocument/2006/relationships/image" Target="../media/image658.wmf"/><Relationship Id="rId1" Type="http://schemas.openxmlformats.org/officeDocument/2006/relationships/image" Target="../media/image657.wmf"/></Relationships>
</file>

<file path=ppt/drawings/_rels/vmlDrawing132.vml.rels><?xml version="1.0" encoding="UTF-8" standalone="yes"?>
<Relationships xmlns="http://schemas.openxmlformats.org/package/2006/relationships"><Relationship Id="rId3" Type="http://schemas.openxmlformats.org/officeDocument/2006/relationships/image" Target="../media/image661.wmf"/><Relationship Id="rId2" Type="http://schemas.openxmlformats.org/officeDocument/2006/relationships/image" Target="../media/image660.wmf"/><Relationship Id="rId1" Type="http://schemas.openxmlformats.org/officeDocument/2006/relationships/image" Target="../media/image659.wmf"/></Relationships>
</file>

<file path=ppt/drawings/_rels/vmlDrawing133.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663.wmf"/><Relationship Id="rId1" Type="http://schemas.openxmlformats.org/officeDocument/2006/relationships/image" Target="../media/image662.wmf"/><Relationship Id="rId6" Type="http://schemas.openxmlformats.org/officeDocument/2006/relationships/image" Target="../media/image666.wmf"/><Relationship Id="rId5" Type="http://schemas.openxmlformats.org/officeDocument/2006/relationships/image" Target="../media/image665.wmf"/><Relationship Id="rId4" Type="http://schemas.openxmlformats.org/officeDocument/2006/relationships/image" Target="../media/image664.wmf"/></Relationships>
</file>

<file path=ppt/drawings/_rels/vmlDrawing134.vml.rels><?xml version="1.0" encoding="UTF-8" standalone="yes"?>
<Relationships xmlns="http://schemas.openxmlformats.org/package/2006/relationships"><Relationship Id="rId3" Type="http://schemas.openxmlformats.org/officeDocument/2006/relationships/image" Target="../media/image668.wmf"/><Relationship Id="rId7" Type="http://schemas.openxmlformats.org/officeDocument/2006/relationships/image" Target="../media/image670.wmf"/><Relationship Id="rId2" Type="http://schemas.openxmlformats.org/officeDocument/2006/relationships/image" Target="../media/image667.wmf"/><Relationship Id="rId1" Type="http://schemas.openxmlformats.org/officeDocument/2006/relationships/image" Target="../media/image318.emf"/><Relationship Id="rId6" Type="http://schemas.openxmlformats.org/officeDocument/2006/relationships/image" Target="../media/image367.emf"/><Relationship Id="rId5" Type="http://schemas.openxmlformats.org/officeDocument/2006/relationships/image" Target="../media/image662.wmf"/><Relationship Id="rId4" Type="http://schemas.openxmlformats.org/officeDocument/2006/relationships/image" Target="../media/image669.wmf"/></Relationships>
</file>

<file path=ppt/drawings/_rels/vmlDrawing135.vml.rels><?xml version="1.0" encoding="UTF-8" standalone="yes"?>
<Relationships xmlns="http://schemas.openxmlformats.org/package/2006/relationships"><Relationship Id="rId3" Type="http://schemas.openxmlformats.org/officeDocument/2006/relationships/image" Target="../media/image672.emf"/><Relationship Id="rId7" Type="http://schemas.openxmlformats.org/officeDocument/2006/relationships/image" Target="../media/image676.wmf"/><Relationship Id="rId2" Type="http://schemas.openxmlformats.org/officeDocument/2006/relationships/image" Target="../media/image318.emf"/><Relationship Id="rId1" Type="http://schemas.openxmlformats.org/officeDocument/2006/relationships/image" Target="../media/image671.emf"/><Relationship Id="rId6" Type="http://schemas.openxmlformats.org/officeDocument/2006/relationships/image" Target="../media/image675.emf"/><Relationship Id="rId5" Type="http://schemas.openxmlformats.org/officeDocument/2006/relationships/image" Target="../media/image674.wmf"/><Relationship Id="rId4" Type="http://schemas.openxmlformats.org/officeDocument/2006/relationships/image" Target="../media/image673.wmf"/></Relationships>
</file>

<file path=ppt/drawings/_rels/vmlDrawing136.vml.rels><?xml version="1.0" encoding="UTF-8" standalone="yes"?>
<Relationships xmlns="http://schemas.openxmlformats.org/package/2006/relationships"><Relationship Id="rId3" Type="http://schemas.openxmlformats.org/officeDocument/2006/relationships/image" Target="../media/image668.wmf"/><Relationship Id="rId7" Type="http://schemas.openxmlformats.org/officeDocument/2006/relationships/image" Target="../media/image678.wmf"/><Relationship Id="rId2" Type="http://schemas.openxmlformats.org/officeDocument/2006/relationships/image" Target="../media/image667.wmf"/><Relationship Id="rId1" Type="http://schemas.openxmlformats.org/officeDocument/2006/relationships/image" Target="../media/image318.emf"/><Relationship Id="rId6" Type="http://schemas.openxmlformats.org/officeDocument/2006/relationships/image" Target="../media/image367.emf"/><Relationship Id="rId5" Type="http://schemas.openxmlformats.org/officeDocument/2006/relationships/image" Target="../media/image662.wmf"/><Relationship Id="rId4" Type="http://schemas.openxmlformats.org/officeDocument/2006/relationships/image" Target="../media/image677.wmf"/></Relationships>
</file>

<file path=ppt/drawings/_rels/vmlDrawing137.vml.rels><?xml version="1.0" encoding="UTF-8" standalone="yes"?>
<Relationships xmlns="http://schemas.openxmlformats.org/package/2006/relationships"><Relationship Id="rId3" Type="http://schemas.openxmlformats.org/officeDocument/2006/relationships/image" Target="../media/image681.wmf"/><Relationship Id="rId2" Type="http://schemas.openxmlformats.org/officeDocument/2006/relationships/image" Target="../media/image680.wmf"/><Relationship Id="rId1" Type="http://schemas.openxmlformats.org/officeDocument/2006/relationships/image" Target="../media/image679.png"/><Relationship Id="rId4" Type="http://schemas.openxmlformats.org/officeDocument/2006/relationships/image" Target="../media/image682.wmf"/></Relationships>
</file>

<file path=ppt/drawings/_rels/vmlDrawing138.vml.rels><?xml version="1.0" encoding="UTF-8" standalone="yes"?>
<Relationships xmlns="http://schemas.openxmlformats.org/package/2006/relationships"><Relationship Id="rId3" Type="http://schemas.openxmlformats.org/officeDocument/2006/relationships/image" Target="../media/image695.wmf"/><Relationship Id="rId2" Type="http://schemas.openxmlformats.org/officeDocument/2006/relationships/image" Target="../media/image694.wmf"/><Relationship Id="rId1" Type="http://schemas.openxmlformats.org/officeDocument/2006/relationships/image" Target="../media/image693.wmf"/><Relationship Id="rId5" Type="http://schemas.openxmlformats.org/officeDocument/2006/relationships/image" Target="../media/image697.wmf"/><Relationship Id="rId4" Type="http://schemas.openxmlformats.org/officeDocument/2006/relationships/image" Target="../media/image696.wmf"/></Relationships>
</file>

<file path=ppt/drawings/_rels/vmlDrawing139.vml.rels><?xml version="1.0" encoding="UTF-8" standalone="yes"?>
<Relationships xmlns="http://schemas.openxmlformats.org/package/2006/relationships"><Relationship Id="rId3" Type="http://schemas.openxmlformats.org/officeDocument/2006/relationships/image" Target="../media/image700.wmf"/><Relationship Id="rId2" Type="http://schemas.openxmlformats.org/officeDocument/2006/relationships/image" Target="../media/image699.emf"/><Relationship Id="rId1" Type="http://schemas.openxmlformats.org/officeDocument/2006/relationships/image" Target="../media/image698.emf"/><Relationship Id="rId4" Type="http://schemas.openxmlformats.org/officeDocument/2006/relationships/image" Target="../media/image701.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75.wmf"/><Relationship Id="rId7" Type="http://schemas.openxmlformats.org/officeDocument/2006/relationships/image" Target="../media/image81.wmf"/><Relationship Id="rId2" Type="http://schemas.openxmlformats.org/officeDocument/2006/relationships/image" Target="../media/image70.wmf"/><Relationship Id="rId1" Type="http://schemas.openxmlformats.org/officeDocument/2006/relationships/image" Target="../media/image74.wmf"/><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drawings/_rels/vmlDrawing140.vml.rels><?xml version="1.0" encoding="UTF-8" standalone="yes"?>
<Relationships xmlns="http://schemas.openxmlformats.org/package/2006/relationships"><Relationship Id="rId3" Type="http://schemas.openxmlformats.org/officeDocument/2006/relationships/image" Target="../media/image702.wmf"/><Relationship Id="rId2" Type="http://schemas.openxmlformats.org/officeDocument/2006/relationships/image" Target="../media/image699.emf"/><Relationship Id="rId1" Type="http://schemas.openxmlformats.org/officeDocument/2006/relationships/image" Target="../media/image698.emf"/><Relationship Id="rId5" Type="http://schemas.openxmlformats.org/officeDocument/2006/relationships/image" Target="../media/image704.emf"/><Relationship Id="rId4" Type="http://schemas.openxmlformats.org/officeDocument/2006/relationships/image" Target="../media/image703.emf"/></Relationships>
</file>

<file path=ppt/drawings/_rels/vmlDrawing141.vml.rels><?xml version="1.0" encoding="UTF-8" standalone="yes"?>
<Relationships xmlns="http://schemas.openxmlformats.org/package/2006/relationships"><Relationship Id="rId2" Type="http://schemas.openxmlformats.org/officeDocument/2006/relationships/image" Target="../media/image712.wmf"/><Relationship Id="rId1" Type="http://schemas.openxmlformats.org/officeDocument/2006/relationships/image" Target="../media/image711.emf"/></Relationships>
</file>

<file path=ppt/drawings/_rels/vmlDrawing142.vml.rels><?xml version="1.0" encoding="UTF-8" standalone="yes"?>
<Relationships xmlns="http://schemas.openxmlformats.org/package/2006/relationships"><Relationship Id="rId2" Type="http://schemas.openxmlformats.org/officeDocument/2006/relationships/image" Target="../media/image714.wmf"/><Relationship Id="rId1" Type="http://schemas.openxmlformats.org/officeDocument/2006/relationships/image" Target="../media/image711.emf"/></Relationships>
</file>

<file path=ppt/drawings/_rels/vmlDrawing143.vml.rels><?xml version="1.0" encoding="UTF-8" standalone="yes"?>
<Relationships xmlns="http://schemas.openxmlformats.org/package/2006/relationships"><Relationship Id="rId3" Type="http://schemas.openxmlformats.org/officeDocument/2006/relationships/image" Target="../media/image711.emf"/><Relationship Id="rId2" Type="http://schemas.openxmlformats.org/officeDocument/2006/relationships/image" Target="../media/image716.emf"/><Relationship Id="rId1" Type="http://schemas.openxmlformats.org/officeDocument/2006/relationships/image" Target="../media/image715.emf"/><Relationship Id="rId4" Type="http://schemas.openxmlformats.org/officeDocument/2006/relationships/image" Target="../media/image717.emf"/></Relationships>
</file>

<file path=ppt/drawings/_rels/vmlDrawing144.vml.rels><?xml version="1.0" encoding="UTF-8" standalone="yes"?>
<Relationships xmlns="http://schemas.openxmlformats.org/package/2006/relationships"><Relationship Id="rId3" Type="http://schemas.openxmlformats.org/officeDocument/2006/relationships/image" Target="../media/image720.wmf"/><Relationship Id="rId2" Type="http://schemas.openxmlformats.org/officeDocument/2006/relationships/image" Target="../media/image719.wmf"/><Relationship Id="rId1" Type="http://schemas.openxmlformats.org/officeDocument/2006/relationships/image" Target="../media/image718.wmf"/></Relationships>
</file>

<file path=ppt/drawings/_rels/vmlDrawing145.vml.rels><?xml version="1.0" encoding="UTF-8" standalone="yes"?>
<Relationships xmlns="http://schemas.openxmlformats.org/package/2006/relationships"><Relationship Id="rId8" Type="http://schemas.openxmlformats.org/officeDocument/2006/relationships/image" Target="../media/image728.wmf"/><Relationship Id="rId3" Type="http://schemas.openxmlformats.org/officeDocument/2006/relationships/image" Target="../media/image723.emf"/><Relationship Id="rId7" Type="http://schemas.openxmlformats.org/officeDocument/2006/relationships/image" Target="../media/image727.wmf"/><Relationship Id="rId2" Type="http://schemas.openxmlformats.org/officeDocument/2006/relationships/image" Target="../media/image722.wmf"/><Relationship Id="rId1" Type="http://schemas.openxmlformats.org/officeDocument/2006/relationships/image" Target="../media/image721.wmf"/><Relationship Id="rId6" Type="http://schemas.openxmlformats.org/officeDocument/2006/relationships/image" Target="../media/image726.wmf"/><Relationship Id="rId5" Type="http://schemas.openxmlformats.org/officeDocument/2006/relationships/image" Target="../media/image725.emf"/><Relationship Id="rId4" Type="http://schemas.openxmlformats.org/officeDocument/2006/relationships/image" Target="../media/image724.wmf"/></Relationships>
</file>

<file path=ppt/drawings/_rels/vmlDrawing146.vml.rels><?xml version="1.0" encoding="UTF-8" standalone="yes"?>
<Relationships xmlns="http://schemas.openxmlformats.org/package/2006/relationships"><Relationship Id="rId8" Type="http://schemas.openxmlformats.org/officeDocument/2006/relationships/image" Target="../media/image736.wmf"/><Relationship Id="rId13" Type="http://schemas.openxmlformats.org/officeDocument/2006/relationships/image" Target="../media/image741.wmf"/><Relationship Id="rId3" Type="http://schemas.openxmlformats.org/officeDocument/2006/relationships/image" Target="../media/image731.wmf"/><Relationship Id="rId7" Type="http://schemas.openxmlformats.org/officeDocument/2006/relationships/image" Target="../media/image735.wmf"/><Relationship Id="rId12" Type="http://schemas.openxmlformats.org/officeDocument/2006/relationships/image" Target="../media/image740.wmf"/><Relationship Id="rId2" Type="http://schemas.openxmlformats.org/officeDocument/2006/relationships/image" Target="../media/image730.wmf"/><Relationship Id="rId16" Type="http://schemas.openxmlformats.org/officeDocument/2006/relationships/image" Target="../media/image744.wmf"/><Relationship Id="rId1" Type="http://schemas.openxmlformats.org/officeDocument/2006/relationships/image" Target="../media/image729.wmf"/><Relationship Id="rId6" Type="http://schemas.openxmlformats.org/officeDocument/2006/relationships/image" Target="../media/image734.wmf"/><Relationship Id="rId11" Type="http://schemas.openxmlformats.org/officeDocument/2006/relationships/image" Target="../media/image739.wmf"/><Relationship Id="rId5" Type="http://schemas.openxmlformats.org/officeDocument/2006/relationships/image" Target="../media/image733.wmf"/><Relationship Id="rId15" Type="http://schemas.openxmlformats.org/officeDocument/2006/relationships/image" Target="../media/image743.wmf"/><Relationship Id="rId10" Type="http://schemas.openxmlformats.org/officeDocument/2006/relationships/image" Target="../media/image738.emf"/><Relationship Id="rId4" Type="http://schemas.openxmlformats.org/officeDocument/2006/relationships/image" Target="../media/image732.wmf"/><Relationship Id="rId9" Type="http://schemas.openxmlformats.org/officeDocument/2006/relationships/image" Target="../media/image737.emf"/><Relationship Id="rId14" Type="http://schemas.openxmlformats.org/officeDocument/2006/relationships/image" Target="../media/image742.wmf"/></Relationships>
</file>

<file path=ppt/drawings/_rels/vmlDrawing147.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746.emf"/><Relationship Id="rId1" Type="http://schemas.openxmlformats.org/officeDocument/2006/relationships/image" Target="../media/image745.wmf"/><Relationship Id="rId4" Type="http://schemas.openxmlformats.org/officeDocument/2006/relationships/image" Target="../media/image310.wmf"/></Relationships>
</file>

<file path=ppt/drawings/_rels/vmlDrawing148.vml.rels><?xml version="1.0" encoding="UTF-8" standalone="yes"?>
<Relationships xmlns="http://schemas.openxmlformats.org/package/2006/relationships"><Relationship Id="rId8" Type="http://schemas.openxmlformats.org/officeDocument/2006/relationships/image" Target="../media/image754.wmf"/><Relationship Id="rId13" Type="http://schemas.openxmlformats.org/officeDocument/2006/relationships/image" Target="../media/image759.emf"/><Relationship Id="rId3" Type="http://schemas.openxmlformats.org/officeDocument/2006/relationships/image" Target="../media/image749.wmf"/><Relationship Id="rId7" Type="http://schemas.openxmlformats.org/officeDocument/2006/relationships/image" Target="../media/image753.wmf"/><Relationship Id="rId12" Type="http://schemas.openxmlformats.org/officeDocument/2006/relationships/image" Target="../media/image758.emf"/><Relationship Id="rId2" Type="http://schemas.openxmlformats.org/officeDocument/2006/relationships/image" Target="../media/image748.wmf"/><Relationship Id="rId1" Type="http://schemas.openxmlformats.org/officeDocument/2006/relationships/image" Target="../media/image747.wmf"/><Relationship Id="rId6" Type="http://schemas.openxmlformats.org/officeDocument/2006/relationships/image" Target="../media/image752.wmf"/><Relationship Id="rId11" Type="http://schemas.openxmlformats.org/officeDocument/2006/relationships/image" Target="../media/image757.emf"/><Relationship Id="rId5" Type="http://schemas.openxmlformats.org/officeDocument/2006/relationships/image" Target="../media/image751.wmf"/><Relationship Id="rId10" Type="http://schemas.openxmlformats.org/officeDocument/2006/relationships/image" Target="../media/image756.emf"/><Relationship Id="rId4" Type="http://schemas.openxmlformats.org/officeDocument/2006/relationships/image" Target="../media/image750.wmf"/><Relationship Id="rId9" Type="http://schemas.openxmlformats.org/officeDocument/2006/relationships/image" Target="../media/image755.wmf"/></Relationships>
</file>

<file path=ppt/drawings/_rels/vmlDrawing149.vml.rels><?xml version="1.0" encoding="UTF-8" standalone="yes"?>
<Relationships xmlns="http://schemas.openxmlformats.org/package/2006/relationships"><Relationship Id="rId8" Type="http://schemas.openxmlformats.org/officeDocument/2006/relationships/image" Target="../media/image767.emf"/><Relationship Id="rId3" Type="http://schemas.openxmlformats.org/officeDocument/2006/relationships/image" Target="../media/image762.wmf"/><Relationship Id="rId7" Type="http://schemas.openxmlformats.org/officeDocument/2006/relationships/image" Target="../media/image766.wmf"/><Relationship Id="rId2" Type="http://schemas.openxmlformats.org/officeDocument/2006/relationships/image" Target="../media/image761.wmf"/><Relationship Id="rId1" Type="http://schemas.openxmlformats.org/officeDocument/2006/relationships/image" Target="../media/image760.emf"/><Relationship Id="rId6" Type="http://schemas.openxmlformats.org/officeDocument/2006/relationships/image" Target="../media/image765.wmf"/><Relationship Id="rId5" Type="http://schemas.openxmlformats.org/officeDocument/2006/relationships/image" Target="../media/image764.wmf"/><Relationship Id="rId4" Type="http://schemas.openxmlformats.org/officeDocument/2006/relationships/image" Target="../media/image763.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image" Target="../media/image85.emf"/><Relationship Id="rId7" Type="http://schemas.openxmlformats.org/officeDocument/2006/relationships/image" Target="../media/image89.wmf"/><Relationship Id="rId2" Type="http://schemas.openxmlformats.org/officeDocument/2006/relationships/image" Target="../media/image84.emf"/><Relationship Id="rId1" Type="http://schemas.openxmlformats.org/officeDocument/2006/relationships/image" Target="../media/image83.wmf"/><Relationship Id="rId6" Type="http://schemas.openxmlformats.org/officeDocument/2006/relationships/image" Target="../media/image88.wmf"/><Relationship Id="rId11" Type="http://schemas.openxmlformats.org/officeDocument/2006/relationships/image" Target="../media/image93.wmf"/><Relationship Id="rId5" Type="http://schemas.openxmlformats.org/officeDocument/2006/relationships/image" Target="../media/image87.wmf"/><Relationship Id="rId10" Type="http://schemas.openxmlformats.org/officeDocument/2006/relationships/image" Target="../media/image92.wmf"/><Relationship Id="rId4" Type="http://schemas.openxmlformats.org/officeDocument/2006/relationships/image" Target="../media/image86.emf"/><Relationship Id="rId9" Type="http://schemas.openxmlformats.org/officeDocument/2006/relationships/image" Target="../media/image91.wmf"/></Relationships>
</file>

<file path=ppt/drawings/_rels/vmlDrawing150.vml.rels><?xml version="1.0" encoding="UTF-8" standalone="yes"?>
<Relationships xmlns="http://schemas.openxmlformats.org/package/2006/relationships"><Relationship Id="rId3" Type="http://schemas.openxmlformats.org/officeDocument/2006/relationships/image" Target="../media/image770.wmf"/><Relationship Id="rId2" Type="http://schemas.openxmlformats.org/officeDocument/2006/relationships/image" Target="../media/image769.wmf"/><Relationship Id="rId1" Type="http://schemas.openxmlformats.org/officeDocument/2006/relationships/image" Target="../media/image768.wmf"/><Relationship Id="rId5" Type="http://schemas.openxmlformats.org/officeDocument/2006/relationships/image" Target="../media/image772.wmf"/><Relationship Id="rId4" Type="http://schemas.openxmlformats.org/officeDocument/2006/relationships/image" Target="../media/image771.wmf"/></Relationships>
</file>

<file path=ppt/drawings/_rels/vmlDrawing151.vml.rels><?xml version="1.0" encoding="UTF-8" standalone="yes"?>
<Relationships xmlns="http://schemas.openxmlformats.org/package/2006/relationships"><Relationship Id="rId3" Type="http://schemas.openxmlformats.org/officeDocument/2006/relationships/image" Target="../media/image775.wmf"/><Relationship Id="rId2" Type="http://schemas.openxmlformats.org/officeDocument/2006/relationships/image" Target="../media/image774.wmf"/><Relationship Id="rId1" Type="http://schemas.openxmlformats.org/officeDocument/2006/relationships/image" Target="../media/image773.wmf"/><Relationship Id="rId5" Type="http://schemas.openxmlformats.org/officeDocument/2006/relationships/image" Target="../media/image777.png"/><Relationship Id="rId4" Type="http://schemas.openxmlformats.org/officeDocument/2006/relationships/image" Target="../media/image776.wmf"/></Relationships>
</file>

<file path=ppt/drawings/_rels/vmlDrawing152.vml.rels><?xml version="1.0" encoding="UTF-8" standalone="yes"?>
<Relationships xmlns="http://schemas.openxmlformats.org/package/2006/relationships"><Relationship Id="rId2" Type="http://schemas.openxmlformats.org/officeDocument/2006/relationships/image" Target="../media/image780.wmf"/><Relationship Id="rId1" Type="http://schemas.openxmlformats.org/officeDocument/2006/relationships/image" Target="../media/image779.wmf"/></Relationships>
</file>

<file path=ppt/drawings/_rels/vmlDrawing153.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782.wmf"/><Relationship Id="rId1" Type="http://schemas.openxmlformats.org/officeDocument/2006/relationships/image" Target="../media/image781.wmf"/><Relationship Id="rId5" Type="http://schemas.openxmlformats.org/officeDocument/2006/relationships/image" Target="../media/image783.wmf"/><Relationship Id="rId4" Type="http://schemas.openxmlformats.org/officeDocument/2006/relationships/image" Target="../media/image75.wmf"/></Relationships>
</file>

<file path=ppt/drawings/_rels/vmlDrawing154.vml.rels><?xml version="1.0" encoding="UTF-8" standalone="yes"?>
<Relationships xmlns="http://schemas.openxmlformats.org/package/2006/relationships"><Relationship Id="rId3" Type="http://schemas.openxmlformats.org/officeDocument/2006/relationships/image" Target="../media/image785.wmf"/><Relationship Id="rId2" Type="http://schemas.openxmlformats.org/officeDocument/2006/relationships/image" Target="../media/image97.wmf"/><Relationship Id="rId1" Type="http://schemas.openxmlformats.org/officeDocument/2006/relationships/image" Target="../media/image784.wmf"/></Relationships>
</file>

<file path=ppt/drawings/_rels/vmlDrawing155.vml.rels><?xml version="1.0" encoding="UTF-8" standalone="yes"?>
<Relationships xmlns="http://schemas.openxmlformats.org/package/2006/relationships"><Relationship Id="rId3" Type="http://schemas.openxmlformats.org/officeDocument/2006/relationships/image" Target="../media/image788.wmf"/><Relationship Id="rId7" Type="http://schemas.openxmlformats.org/officeDocument/2006/relationships/image" Target="../media/image791.wmf"/><Relationship Id="rId2" Type="http://schemas.openxmlformats.org/officeDocument/2006/relationships/image" Target="../media/image787.emf"/><Relationship Id="rId1" Type="http://schemas.openxmlformats.org/officeDocument/2006/relationships/image" Target="../media/image786.emf"/><Relationship Id="rId6" Type="http://schemas.openxmlformats.org/officeDocument/2006/relationships/image" Target="../media/image790.wmf"/><Relationship Id="rId5" Type="http://schemas.openxmlformats.org/officeDocument/2006/relationships/image" Target="../media/image300.wmf"/><Relationship Id="rId4" Type="http://schemas.openxmlformats.org/officeDocument/2006/relationships/image" Target="../media/image789.wmf"/></Relationships>
</file>

<file path=ppt/drawings/_rels/vmlDrawing156.vml.rels><?xml version="1.0" encoding="UTF-8" standalone="yes"?>
<Relationships xmlns="http://schemas.openxmlformats.org/package/2006/relationships"><Relationship Id="rId3" Type="http://schemas.openxmlformats.org/officeDocument/2006/relationships/image" Target="../media/image794.wmf"/><Relationship Id="rId2" Type="http://schemas.openxmlformats.org/officeDocument/2006/relationships/image" Target="../media/image793.wmf"/><Relationship Id="rId1" Type="http://schemas.openxmlformats.org/officeDocument/2006/relationships/image" Target="../media/image792.wmf"/><Relationship Id="rId4" Type="http://schemas.openxmlformats.org/officeDocument/2006/relationships/image" Target="../media/image31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1.wmf"/><Relationship Id="rId7" Type="http://schemas.openxmlformats.org/officeDocument/2006/relationships/image" Target="../media/image82.wmf"/><Relationship Id="rId2" Type="http://schemas.openxmlformats.org/officeDocument/2006/relationships/image" Target="../media/image80.wmf"/><Relationship Id="rId1" Type="http://schemas.openxmlformats.org/officeDocument/2006/relationships/image" Target="../media/image94.wmf"/><Relationship Id="rId6" Type="http://schemas.openxmlformats.org/officeDocument/2006/relationships/image" Target="../media/image97.wmf"/><Relationship Id="rId5" Type="http://schemas.openxmlformats.org/officeDocument/2006/relationships/image" Target="../media/image96.wmf"/><Relationship Id="rId4" Type="http://schemas.openxmlformats.org/officeDocument/2006/relationships/image" Target="../media/image9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0.wmf"/><Relationship Id="rId7" Type="http://schemas.openxmlformats.org/officeDocument/2006/relationships/image" Target="../media/image97.wmf"/><Relationship Id="rId2" Type="http://schemas.openxmlformats.org/officeDocument/2006/relationships/image" Target="../media/image99.wmf"/><Relationship Id="rId1" Type="http://schemas.openxmlformats.org/officeDocument/2006/relationships/image" Target="../media/image98.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97.wmf"/><Relationship Id="rId1" Type="http://schemas.openxmlformats.org/officeDocument/2006/relationships/image" Target="../media/image68.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image" Target="../media/image106.emf"/><Relationship Id="rId7" Type="http://schemas.openxmlformats.org/officeDocument/2006/relationships/image" Target="../media/image103.wmf"/><Relationship Id="rId2" Type="http://schemas.openxmlformats.org/officeDocument/2006/relationships/image" Target="../media/image105.wmf"/><Relationship Id="rId1" Type="http://schemas.openxmlformats.org/officeDocument/2006/relationships/image" Target="../media/image104.emf"/><Relationship Id="rId6" Type="http://schemas.openxmlformats.org/officeDocument/2006/relationships/image" Target="../media/image102.wmf"/><Relationship Id="rId5" Type="http://schemas.openxmlformats.org/officeDocument/2006/relationships/image" Target="../media/image82.wmf"/><Relationship Id="rId10" Type="http://schemas.openxmlformats.org/officeDocument/2006/relationships/image" Target="../media/image109.wmf"/><Relationship Id="rId4" Type="http://schemas.openxmlformats.org/officeDocument/2006/relationships/image" Target="../media/image97.wmf"/><Relationship Id="rId9" Type="http://schemas.openxmlformats.org/officeDocument/2006/relationships/image" Target="../media/image10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image" Target="../media/image106.emf"/><Relationship Id="rId7" Type="http://schemas.openxmlformats.org/officeDocument/2006/relationships/image" Target="../media/image103.wmf"/><Relationship Id="rId12" Type="http://schemas.openxmlformats.org/officeDocument/2006/relationships/image" Target="../media/image114.emf"/><Relationship Id="rId2" Type="http://schemas.openxmlformats.org/officeDocument/2006/relationships/image" Target="../media/image105.wmf"/><Relationship Id="rId1" Type="http://schemas.openxmlformats.org/officeDocument/2006/relationships/image" Target="../media/image104.emf"/><Relationship Id="rId6" Type="http://schemas.openxmlformats.org/officeDocument/2006/relationships/image" Target="../media/image102.wmf"/><Relationship Id="rId11" Type="http://schemas.openxmlformats.org/officeDocument/2006/relationships/image" Target="../media/image113.wmf"/><Relationship Id="rId5" Type="http://schemas.openxmlformats.org/officeDocument/2006/relationships/image" Target="../media/image82.wmf"/><Relationship Id="rId10" Type="http://schemas.openxmlformats.org/officeDocument/2006/relationships/image" Target="../media/image112.wmf"/><Relationship Id="rId4" Type="http://schemas.openxmlformats.org/officeDocument/2006/relationships/image" Target="../media/image97.wmf"/><Relationship Id="rId9" Type="http://schemas.openxmlformats.org/officeDocument/2006/relationships/image" Target="../media/image111.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15.wmf"/><Relationship Id="rId13" Type="http://schemas.openxmlformats.org/officeDocument/2006/relationships/image" Target="../media/image120.wmf"/><Relationship Id="rId3" Type="http://schemas.openxmlformats.org/officeDocument/2006/relationships/image" Target="../media/image106.emf"/><Relationship Id="rId7" Type="http://schemas.openxmlformats.org/officeDocument/2006/relationships/image" Target="../media/image103.wmf"/><Relationship Id="rId12" Type="http://schemas.openxmlformats.org/officeDocument/2006/relationships/image" Target="../media/image119.emf"/><Relationship Id="rId2" Type="http://schemas.openxmlformats.org/officeDocument/2006/relationships/image" Target="../media/image105.wmf"/><Relationship Id="rId1" Type="http://schemas.openxmlformats.org/officeDocument/2006/relationships/image" Target="../media/image104.emf"/><Relationship Id="rId6" Type="http://schemas.openxmlformats.org/officeDocument/2006/relationships/image" Target="../media/image102.wmf"/><Relationship Id="rId11" Type="http://schemas.openxmlformats.org/officeDocument/2006/relationships/image" Target="../media/image118.wmf"/><Relationship Id="rId5" Type="http://schemas.openxmlformats.org/officeDocument/2006/relationships/image" Target="../media/image82.wmf"/><Relationship Id="rId15" Type="http://schemas.openxmlformats.org/officeDocument/2006/relationships/image" Target="../media/image122.wmf"/><Relationship Id="rId10" Type="http://schemas.openxmlformats.org/officeDocument/2006/relationships/image" Target="../media/image117.wmf"/><Relationship Id="rId4" Type="http://schemas.openxmlformats.org/officeDocument/2006/relationships/image" Target="../media/image97.wmf"/><Relationship Id="rId9" Type="http://schemas.openxmlformats.org/officeDocument/2006/relationships/image" Target="../media/image116.wmf"/><Relationship Id="rId14" Type="http://schemas.openxmlformats.org/officeDocument/2006/relationships/image" Target="../media/image12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image" Target="../media/image113.wmf"/><Relationship Id="rId5" Type="http://schemas.openxmlformats.org/officeDocument/2006/relationships/image" Target="../media/image126.png"/><Relationship Id="rId4" Type="http://schemas.openxmlformats.org/officeDocument/2006/relationships/image" Target="../media/image125.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wmf"/><Relationship Id="rId1" Type="http://schemas.openxmlformats.org/officeDocument/2006/relationships/image" Target="../media/image104.e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image" Target="../media/image128.wmf"/><Relationship Id="rId7" Type="http://schemas.openxmlformats.org/officeDocument/2006/relationships/image" Target="../media/image132.wmf"/><Relationship Id="rId2" Type="http://schemas.openxmlformats.org/officeDocument/2006/relationships/image" Target="../media/image123.emf"/><Relationship Id="rId1" Type="http://schemas.openxmlformats.org/officeDocument/2006/relationships/image" Target="../media/image127.wmf"/><Relationship Id="rId6" Type="http://schemas.openxmlformats.org/officeDocument/2006/relationships/image" Target="../media/image131.wmf"/><Relationship Id="rId11" Type="http://schemas.openxmlformats.org/officeDocument/2006/relationships/image" Target="../media/image136.wmf"/><Relationship Id="rId5" Type="http://schemas.openxmlformats.org/officeDocument/2006/relationships/image" Target="../media/image130.wmf"/><Relationship Id="rId10" Type="http://schemas.openxmlformats.org/officeDocument/2006/relationships/image" Target="../media/image135.wmf"/><Relationship Id="rId4" Type="http://schemas.openxmlformats.org/officeDocument/2006/relationships/image" Target="../media/image129.wmf"/><Relationship Id="rId9" Type="http://schemas.openxmlformats.org/officeDocument/2006/relationships/image" Target="../media/image134.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8.wmf"/><Relationship Id="rId7" Type="http://schemas.openxmlformats.org/officeDocument/2006/relationships/image" Target="../media/image140.wmf"/><Relationship Id="rId2" Type="http://schemas.openxmlformats.org/officeDocument/2006/relationships/image" Target="../media/image123.emf"/><Relationship Id="rId1" Type="http://schemas.openxmlformats.org/officeDocument/2006/relationships/image" Target="../media/image137.wmf"/><Relationship Id="rId6" Type="http://schemas.openxmlformats.org/officeDocument/2006/relationships/image" Target="../media/image139.wmf"/><Relationship Id="rId5" Type="http://schemas.openxmlformats.org/officeDocument/2006/relationships/image" Target="../media/image138.wmf"/><Relationship Id="rId4" Type="http://schemas.openxmlformats.org/officeDocument/2006/relationships/image" Target="../media/image129.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29.wmf"/><Relationship Id="rId1" Type="http://schemas.openxmlformats.org/officeDocument/2006/relationships/image" Target="../media/image128.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149.wmf"/><Relationship Id="rId13" Type="http://schemas.openxmlformats.org/officeDocument/2006/relationships/image" Target="../media/image154.emf"/><Relationship Id="rId3" Type="http://schemas.openxmlformats.org/officeDocument/2006/relationships/image" Target="../media/image148.emf"/><Relationship Id="rId7" Type="http://schemas.openxmlformats.org/officeDocument/2006/relationships/image" Target="../media/image90.wmf"/><Relationship Id="rId12" Type="http://schemas.openxmlformats.org/officeDocument/2006/relationships/image" Target="../media/image153.emf"/><Relationship Id="rId2" Type="http://schemas.openxmlformats.org/officeDocument/2006/relationships/image" Target="../media/image147.emf"/><Relationship Id="rId1" Type="http://schemas.openxmlformats.org/officeDocument/2006/relationships/image" Target="../media/image146.emf"/><Relationship Id="rId6" Type="http://schemas.openxmlformats.org/officeDocument/2006/relationships/image" Target="../media/image89.wmf"/><Relationship Id="rId11" Type="http://schemas.openxmlformats.org/officeDocument/2006/relationships/image" Target="../media/image152.wmf"/><Relationship Id="rId5" Type="http://schemas.openxmlformats.org/officeDocument/2006/relationships/image" Target="../media/image88.wmf"/><Relationship Id="rId10" Type="http://schemas.openxmlformats.org/officeDocument/2006/relationships/image" Target="../media/image151.emf"/><Relationship Id="rId4" Type="http://schemas.openxmlformats.org/officeDocument/2006/relationships/image" Target="../media/image87.wmf"/><Relationship Id="rId9" Type="http://schemas.openxmlformats.org/officeDocument/2006/relationships/image" Target="../media/image150.e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62.emf"/><Relationship Id="rId13" Type="http://schemas.openxmlformats.org/officeDocument/2006/relationships/image" Target="../media/image167.emf"/><Relationship Id="rId3" Type="http://schemas.openxmlformats.org/officeDocument/2006/relationships/image" Target="../media/image157.emf"/><Relationship Id="rId7" Type="http://schemas.openxmlformats.org/officeDocument/2006/relationships/image" Target="../media/image161.emf"/><Relationship Id="rId12" Type="http://schemas.openxmlformats.org/officeDocument/2006/relationships/image" Target="../media/image166.emf"/><Relationship Id="rId2" Type="http://schemas.openxmlformats.org/officeDocument/2006/relationships/image" Target="../media/image156.emf"/><Relationship Id="rId1" Type="http://schemas.openxmlformats.org/officeDocument/2006/relationships/image" Target="../media/image155.emf"/><Relationship Id="rId6" Type="http://schemas.openxmlformats.org/officeDocument/2006/relationships/image" Target="../media/image160.emf"/><Relationship Id="rId11" Type="http://schemas.openxmlformats.org/officeDocument/2006/relationships/image" Target="../media/image165.emf"/><Relationship Id="rId5" Type="http://schemas.openxmlformats.org/officeDocument/2006/relationships/image" Target="../media/image159.emf"/><Relationship Id="rId15" Type="http://schemas.openxmlformats.org/officeDocument/2006/relationships/image" Target="../media/image169.emf"/><Relationship Id="rId10" Type="http://schemas.openxmlformats.org/officeDocument/2006/relationships/image" Target="../media/image164.emf"/><Relationship Id="rId4" Type="http://schemas.openxmlformats.org/officeDocument/2006/relationships/image" Target="../media/image158.emf"/><Relationship Id="rId9" Type="http://schemas.openxmlformats.org/officeDocument/2006/relationships/image" Target="../media/image163.emf"/><Relationship Id="rId14" Type="http://schemas.openxmlformats.org/officeDocument/2006/relationships/image" Target="../media/image16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emf"/><Relationship Id="rId1" Type="http://schemas.openxmlformats.org/officeDocument/2006/relationships/image" Target="../media/image19.wmf"/><Relationship Id="rId4" Type="http://schemas.openxmlformats.org/officeDocument/2006/relationships/image" Target="../media/image22.w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178.emf"/><Relationship Id="rId3" Type="http://schemas.openxmlformats.org/officeDocument/2006/relationships/image" Target="../media/image173.emf"/><Relationship Id="rId7" Type="http://schemas.openxmlformats.org/officeDocument/2006/relationships/image" Target="../media/image177.emf"/><Relationship Id="rId2" Type="http://schemas.openxmlformats.org/officeDocument/2006/relationships/image" Target="../media/image172.emf"/><Relationship Id="rId1" Type="http://schemas.openxmlformats.org/officeDocument/2006/relationships/image" Target="../media/image171.emf"/><Relationship Id="rId6" Type="http://schemas.openxmlformats.org/officeDocument/2006/relationships/image" Target="../media/image176.emf"/><Relationship Id="rId5" Type="http://schemas.openxmlformats.org/officeDocument/2006/relationships/image" Target="../media/image175.emf"/><Relationship Id="rId4" Type="http://schemas.openxmlformats.org/officeDocument/2006/relationships/image" Target="../media/image174.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80.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162.emf"/><Relationship Id="rId13" Type="http://schemas.openxmlformats.org/officeDocument/2006/relationships/image" Target="../media/image151.emf"/><Relationship Id="rId3" Type="http://schemas.openxmlformats.org/officeDocument/2006/relationships/image" Target="../media/image157.emf"/><Relationship Id="rId7" Type="http://schemas.openxmlformats.org/officeDocument/2006/relationships/image" Target="../media/image161.emf"/><Relationship Id="rId12" Type="http://schemas.openxmlformats.org/officeDocument/2006/relationships/image" Target="../media/image183.wmf"/><Relationship Id="rId17" Type="http://schemas.openxmlformats.org/officeDocument/2006/relationships/image" Target="../media/image186.wmf"/><Relationship Id="rId2" Type="http://schemas.openxmlformats.org/officeDocument/2006/relationships/image" Target="../media/image156.emf"/><Relationship Id="rId16" Type="http://schemas.openxmlformats.org/officeDocument/2006/relationships/image" Target="../media/image185.wmf"/><Relationship Id="rId1" Type="http://schemas.openxmlformats.org/officeDocument/2006/relationships/image" Target="../media/image155.emf"/><Relationship Id="rId6" Type="http://schemas.openxmlformats.org/officeDocument/2006/relationships/image" Target="../media/image160.emf"/><Relationship Id="rId11" Type="http://schemas.openxmlformats.org/officeDocument/2006/relationships/image" Target="../media/image165.emf"/><Relationship Id="rId5" Type="http://schemas.openxmlformats.org/officeDocument/2006/relationships/image" Target="../media/image159.emf"/><Relationship Id="rId15" Type="http://schemas.openxmlformats.org/officeDocument/2006/relationships/image" Target="../media/image166.emf"/><Relationship Id="rId10" Type="http://schemas.openxmlformats.org/officeDocument/2006/relationships/image" Target="../media/image164.emf"/><Relationship Id="rId4" Type="http://schemas.openxmlformats.org/officeDocument/2006/relationships/image" Target="../media/image158.emf"/><Relationship Id="rId9" Type="http://schemas.openxmlformats.org/officeDocument/2006/relationships/image" Target="../media/image163.emf"/><Relationship Id="rId14" Type="http://schemas.openxmlformats.org/officeDocument/2006/relationships/image" Target="../media/image184.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162.emf"/><Relationship Id="rId13" Type="http://schemas.openxmlformats.org/officeDocument/2006/relationships/image" Target="../media/image151.emf"/><Relationship Id="rId18" Type="http://schemas.openxmlformats.org/officeDocument/2006/relationships/image" Target="../media/image169.emf"/><Relationship Id="rId3" Type="http://schemas.openxmlformats.org/officeDocument/2006/relationships/image" Target="../media/image157.emf"/><Relationship Id="rId7" Type="http://schemas.openxmlformats.org/officeDocument/2006/relationships/image" Target="../media/image161.emf"/><Relationship Id="rId12" Type="http://schemas.openxmlformats.org/officeDocument/2006/relationships/image" Target="../media/image183.wmf"/><Relationship Id="rId17" Type="http://schemas.openxmlformats.org/officeDocument/2006/relationships/image" Target="../media/image168.emf"/><Relationship Id="rId2" Type="http://schemas.openxmlformats.org/officeDocument/2006/relationships/image" Target="../media/image156.emf"/><Relationship Id="rId16" Type="http://schemas.openxmlformats.org/officeDocument/2006/relationships/image" Target="../media/image185.wmf"/><Relationship Id="rId1" Type="http://schemas.openxmlformats.org/officeDocument/2006/relationships/image" Target="../media/image155.emf"/><Relationship Id="rId6" Type="http://schemas.openxmlformats.org/officeDocument/2006/relationships/image" Target="../media/image160.emf"/><Relationship Id="rId11" Type="http://schemas.openxmlformats.org/officeDocument/2006/relationships/image" Target="../media/image165.emf"/><Relationship Id="rId5" Type="http://schemas.openxmlformats.org/officeDocument/2006/relationships/image" Target="../media/image159.emf"/><Relationship Id="rId15" Type="http://schemas.openxmlformats.org/officeDocument/2006/relationships/image" Target="../media/image166.emf"/><Relationship Id="rId10" Type="http://schemas.openxmlformats.org/officeDocument/2006/relationships/image" Target="../media/image164.emf"/><Relationship Id="rId4" Type="http://schemas.openxmlformats.org/officeDocument/2006/relationships/image" Target="../media/image158.emf"/><Relationship Id="rId9" Type="http://schemas.openxmlformats.org/officeDocument/2006/relationships/image" Target="../media/image163.emf"/><Relationship Id="rId14" Type="http://schemas.openxmlformats.org/officeDocument/2006/relationships/image" Target="../media/image184.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62.emf"/><Relationship Id="rId13" Type="http://schemas.openxmlformats.org/officeDocument/2006/relationships/image" Target="../media/image151.emf"/><Relationship Id="rId18" Type="http://schemas.openxmlformats.org/officeDocument/2006/relationships/image" Target="../media/image154.emf"/><Relationship Id="rId3" Type="http://schemas.openxmlformats.org/officeDocument/2006/relationships/image" Target="../media/image157.emf"/><Relationship Id="rId7" Type="http://schemas.openxmlformats.org/officeDocument/2006/relationships/image" Target="../media/image161.emf"/><Relationship Id="rId12" Type="http://schemas.openxmlformats.org/officeDocument/2006/relationships/image" Target="../media/image187.wmf"/><Relationship Id="rId17" Type="http://schemas.openxmlformats.org/officeDocument/2006/relationships/image" Target="../media/image188.wmf"/><Relationship Id="rId2" Type="http://schemas.openxmlformats.org/officeDocument/2006/relationships/image" Target="../media/image156.emf"/><Relationship Id="rId16" Type="http://schemas.openxmlformats.org/officeDocument/2006/relationships/image" Target="../media/image185.wmf"/><Relationship Id="rId1" Type="http://schemas.openxmlformats.org/officeDocument/2006/relationships/image" Target="../media/image155.emf"/><Relationship Id="rId6" Type="http://schemas.openxmlformats.org/officeDocument/2006/relationships/image" Target="../media/image160.emf"/><Relationship Id="rId11" Type="http://schemas.openxmlformats.org/officeDocument/2006/relationships/image" Target="../media/image165.emf"/><Relationship Id="rId5" Type="http://schemas.openxmlformats.org/officeDocument/2006/relationships/image" Target="../media/image159.emf"/><Relationship Id="rId15" Type="http://schemas.openxmlformats.org/officeDocument/2006/relationships/image" Target="../media/image166.emf"/><Relationship Id="rId10" Type="http://schemas.openxmlformats.org/officeDocument/2006/relationships/image" Target="../media/image164.emf"/><Relationship Id="rId19" Type="http://schemas.openxmlformats.org/officeDocument/2006/relationships/image" Target="../media/image189.wmf"/><Relationship Id="rId4" Type="http://schemas.openxmlformats.org/officeDocument/2006/relationships/image" Target="../media/image158.emf"/><Relationship Id="rId9" Type="http://schemas.openxmlformats.org/officeDocument/2006/relationships/image" Target="../media/image163.emf"/><Relationship Id="rId14" Type="http://schemas.openxmlformats.org/officeDocument/2006/relationships/image" Target="../media/image184.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62.emf"/><Relationship Id="rId13" Type="http://schemas.openxmlformats.org/officeDocument/2006/relationships/image" Target="../media/image151.emf"/><Relationship Id="rId18" Type="http://schemas.openxmlformats.org/officeDocument/2006/relationships/image" Target="../media/image154.emf"/><Relationship Id="rId3" Type="http://schemas.openxmlformats.org/officeDocument/2006/relationships/image" Target="../media/image157.emf"/><Relationship Id="rId7" Type="http://schemas.openxmlformats.org/officeDocument/2006/relationships/image" Target="../media/image161.emf"/><Relationship Id="rId12" Type="http://schemas.openxmlformats.org/officeDocument/2006/relationships/image" Target="../media/image190.wmf"/><Relationship Id="rId17" Type="http://schemas.openxmlformats.org/officeDocument/2006/relationships/image" Target="../media/image191.wmf"/><Relationship Id="rId2" Type="http://schemas.openxmlformats.org/officeDocument/2006/relationships/image" Target="../media/image156.emf"/><Relationship Id="rId16" Type="http://schemas.openxmlformats.org/officeDocument/2006/relationships/image" Target="../media/image169.emf"/><Relationship Id="rId1" Type="http://schemas.openxmlformats.org/officeDocument/2006/relationships/image" Target="../media/image155.emf"/><Relationship Id="rId6" Type="http://schemas.openxmlformats.org/officeDocument/2006/relationships/image" Target="../media/image160.emf"/><Relationship Id="rId11" Type="http://schemas.openxmlformats.org/officeDocument/2006/relationships/image" Target="../media/image165.emf"/><Relationship Id="rId5" Type="http://schemas.openxmlformats.org/officeDocument/2006/relationships/image" Target="../media/image159.emf"/><Relationship Id="rId15" Type="http://schemas.openxmlformats.org/officeDocument/2006/relationships/image" Target="../media/image168.emf"/><Relationship Id="rId10" Type="http://schemas.openxmlformats.org/officeDocument/2006/relationships/image" Target="../media/image164.emf"/><Relationship Id="rId19" Type="http://schemas.openxmlformats.org/officeDocument/2006/relationships/image" Target="../media/image192.wmf"/><Relationship Id="rId4" Type="http://schemas.openxmlformats.org/officeDocument/2006/relationships/image" Target="../media/image158.emf"/><Relationship Id="rId9" Type="http://schemas.openxmlformats.org/officeDocument/2006/relationships/image" Target="../media/image163.emf"/><Relationship Id="rId14" Type="http://schemas.openxmlformats.org/officeDocument/2006/relationships/image" Target="../media/image138.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image" Target="../media/image166.e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194.wmf"/><Relationship Id="rId1" Type="http://schemas.openxmlformats.org/officeDocument/2006/relationships/image" Target="../media/image193.wmf"/><Relationship Id="rId6" Type="http://schemas.openxmlformats.org/officeDocument/2006/relationships/image" Target="../media/image198.wmf"/><Relationship Id="rId5" Type="http://schemas.openxmlformats.org/officeDocument/2006/relationships/image" Target="../media/image197.wmf"/><Relationship Id="rId4" Type="http://schemas.openxmlformats.org/officeDocument/2006/relationships/image" Target="../media/image196.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image" Target="../media/image200.wmf"/><Relationship Id="rId1" Type="http://schemas.openxmlformats.org/officeDocument/2006/relationships/image" Target="../media/image199.wmf"/><Relationship Id="rId5" Type="http://schemas.openxmlformats.org/officeDocument/2006/relationships/image" Target="../media/image203.wmf"/><Relationship Id="rId4" Type="http://schemas.openxmlformats.org/officeDocument/2006/relationships/image" Target="../media/image202.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06.wmf"/><Relationship Id="rId2" Type="http://schemas.openxmlformats.org/officeDocument/2006/relationships/image" Target="../media/image205.wmf"/><Relationship Id="rId1" Type="http://schemas.openxmlformats.org/officeDocument/2006/relationships/image" Target="../media/image20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emf"/><Relationship Id="rId1" Type="http://schemas.openxmlformats.org/officeDocument/2006/relationships/image" Target="../media/image23.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207.wmf"/><Relationship Id="rId5" Type="http://schemas.openxmlformats.org/officeDocument/2006/relationships/image" Target="../media/image211.wmf"/><Relationship Id="rId4" Type="http://schemas.openxmlformats.org/officeDocument/2006/relationships/image" Target="../media/image210.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213.wmf"/><Relationship Id="rId1" Type="http://schemas.openxmlformats.org/officeDocument/2006/relationships/image" Target="../media/image212.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image" Target="../media/image215.emf"/><Relationship Id="rId1" Type="http://schemas.openxmlformats.org/officeDocument/2006/relationships/image" Target="../media/image214.emf"/><Relationship Id="rId5" Type="http://schemas.openxmlformats.org/officeDocument/2006/relationships/image" Target="../media/image218.emf"/><Relationship Id="rId4" Type="http://schemas.openxmlformats.org/officeDocument/2006/relationships/image" Target="../media/image21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19.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215.emf"/><Relationship Id="rId1" Type="http://schemas.openxmlformats.org/officeDocument/2006/relationships/image" Target="../media/image214.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21.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21.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image" Target="../media/image223.wmf"/><Relationship Id="rId1" Type="http://schemas.openxmlformats.org/officeDocument/2006/relationships/image" Target="../media/image222.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image" Target="../media/image227.wmf"/><Relationship Id="rId1" Type="http://schemas.openxmlformats.org/officeDocument/2006/relationships/image" Target="../media/image226.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image" Target="../media/image230.wmf"/><Relationship Id="rId1" Type="http://schemas.openxmlformats.org/officeDocument/2006/relationships/image" Target="../media/image222.wmf"/><Relationship Id="rId4" Type="http://schemas.openxmlformats.org/officeDocument/2006/relationships/image" Target="../media/image232.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image" Target="../media/image31.emf"/><Relationship Id="rId7" Type="http://schemas.openxmlformats.org/officeDocument/2006/relationships/image" Target="../media/image35.emf"/><Relationship Id="rId12" Type="http://schemas.openxmlformats.org/officeDocument/2006/relationships/image" Target="../media/image40.e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wmf"/><Relationship Id="rId11" Type="http://schemas.openxmlformats.org/officeDocument/2006/relationships/image" Target="../media/image39.emf"/><Relationship Id="rId5" Type="http://schemas.openxmlformats.org/officeDocument/2006/relationships/image" Target="../media/image33.wmf"/><Relationship Id="rId10" Type="http://schemas.openxmlformats.org/officeDocument/2006/relationships/image" Target="../media/image38.emf"/><Relationship Id="rId4" Type="http://schemas.openxmlformats.org/officeDocument/2006/relationships/image" Target="../media/image32.wmf"/><Relationship Id="rId9" Type="http://schemas.openxmlformats.org/officeDocument/2006/relationships/image" Target="../media/image37.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image" Target="../media/image233.wmf"/><Relationship Id="rId1" Type="http://schemas.openxmlformats.org/officeDocument/2006/relationships/image" Target="../media/image222.wmf"/><Relationship Id="rId4" Type="http://schemas.openxmlformats.org/officeDocument/2006/relationships/image" Target="../media/image235.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36.wmf"/><Relationship Id="rId2" Type="http://schemas.openxmlformats.org/officeDocument/2006/relationships/image" Target="../media/image215.emf"/><Relationship Id="rId1" Type="http://schemas.openxmlformats.org/officeDocument/2006/relationships/image" Target="../media/image214.emf"/><Relationship Id="rId4" Type="http://schemas.openxmlformats.org/officeDocument/2006/relationships/image" Target="../media/image237.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39.wmf"/><Relationship Id="rId2" Type="http://schemas.openxmlformats.org/officeDocument/2006/relationships/image" Target="../media/image238.wmf"/><Relationship Id="rId1" Type="http://schemas.openxmlformats.org/officeDocument/2006/relationships/image" Target="../media/image222.wmf"/><Relationship Id="rId6" Type="http://schemas.openxmlformats.org/officeDocument/2006/relationships/image" Target="../media/image242.wmf"/><Relationship Id="rId5" Type="http://schemas.openxmlformats.org/officeDocument/2006/relationships/image" Target="../media/image241.wmf"/><Relationship Id="rId4" Type="http://schemas.openxmlformats.org/officeDocument/2006/relationships/image" Target="../media/image240.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47.wmf"/><Relationship Id="rId2" Type="http://schemas.openxmlformats.org/officeDocument/2006/relationships/image" Target="../media/image246.wmf"/><Relationship Id="rId1" Type="http://schemas.openxmlformats.org/officeDocument/2006/relationships/image" Target="../media/image245.emf"/><Relationship Id="rId5" Type="http://schemas.openxmlformats.org/officeDocument/2006/relationships/image" Target="../media/image249.wmf"/><Relationship Id="rId4" Type="http://schemas.openxmlformats.org/officeDocument/2006/relationships/image" Target="../media/image248.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251.wmf"/><Relationship Id="rId1" Type="http://schemas.openxmlformats.org/officeDocument/2006/relationships/image" Target="../media/image250.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54.emf"/><Relationship Id="rId2" Type="http://schemas.openxmlformats.org/officeDocument/2006/relationships/image" Target="../media/image253.emf"/><Relationship Id="rId1" Type="http://schemas.openxmlformats.org/officeDocument/2006/relationships/image" Target="../media/image252.emf"/><Relationship Id="rId5" Type="http://schemas.openxmlformats.org/officeDocument/2006/relationships/image" Target="../media/image256.emf"/><Relationship Id="rId4" Type="http://schemas.openxmlformats.org/officeDocument/2006/relationships/image" Target="../media/image255.e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245.emf"/><Relationship Id="rId3" Type="http://schemas.openxmlformats.org/officeDocument/2006/relationships/image" Target="../media/image259.emf"/><Relationship Id="rId7" Type="http://schemas.openxmlformats.org/officeDocument/2006/relationships/image" Target="../media/image263.emf"/><Relationship Id="rId2" Type="http://schemas.openxmlformats.org/officeDocument/2006/relationships/image" Target="../media/image258.emf"/><Relationship Id="rId1" Type="http://schemas.openxmlformats.org/officeDocument/2006/relationships/image" Target="../media/image257.emf"/><Relationship Id="rId6" Type="http://schemas.openxmlformats.org/officeDocument/2006/relationships/image" Target="../media/image262.emf"/><Relationship Id="rId5" Type="http://schemas.openxmlformats.org/officeDocument/2006/relationships/image" Target="../media/image261.emf"/><Relationship Id="rId4" Type="http://schemas.openxmlformats.org/officeDocument/2006/relationships/image" Target="../media/image260.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40.wmf"/><Relationship Id="rId2" Type="http://schemas.openxmlformats.org/officeDocument/2006/relationships/image" Target="../media/image239.wmf"/><Relationship Id="rId1" Type="http://schemas.openxmlformats.org/officeDocument/2006/relationships/image" Target="../media/image238.wmf"/><Relationship Id="rId5" Type="http://schemas.openxmlformats.org/officeDocument/2006/relationships/image" Target="../media/image264.wmf"/><Relationship Id="rId4" Type="http://schemas.openxmlformats.org/officeDocument/2006/relationships/image" Target="../media/image241.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65.e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267.emf"/><Relationship Id="rId1" Type="http://schemas.openxmlformats.org/officeDocument/2006/relationships/image" Target="../media/image266.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 Id="rId5" Type="http://schemas.openxmlformats.org/officeDocument/2006/relationships/image" Target="../media/image45.wmf"/><Relationship Id="rId4" Type="http://schemas.openxmlformats.org/officeDocument/2006/relationships/image" Target="../media/image44.e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70.emf"/><Relationship Id="rId2" Type="http://schemas.openxmlformats.org/officeDocument/2006/relationships/image" Target="../media/image269.emf"/><Relationship Id="rId1" Type="http://schemas.openxmlformats.org/officeDocument/2006/relationships/image" Target="../media/image268.emf"/><Relationship Id="rId4" Type="http://schemas.openxmlformats.org/officeDocument/2006/relationships/image" Target="../media/image271.e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274.wmf"/><Relationship Id="rId2" Type="http://schemas.openxmlformats.org/officeDocument/2006/relationships/image" Target="../media/image273.wmf"/><Relationship Id="rId1" Type="http://schemas.openxmlformats.org/officeDocument/2006/relationships/image" Target="../media/image272.wmf"/><Relationship Id="rId4" Type="http://schemas.openxmlformats.org/officeDocument/2006/relationships/image" Target="../media/image275.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279.wmf"/><Relationship Id="rId2" Type="http://schemas.openxmlformats.org/officeDocument/2006/relationships/image" Target="../media/image278.wmf"/><Relationship Id="rId1" Type="http://schemas.openxmlformats.org/officeDocument/2006/relationships/image" Target="../media/image70.w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image" Target="../media/image86.emf"/><Relationship Id="rId7" Type="http://schemas.openxmlformats.org/officeDocument/2006/relationships/image" Target="../media/image90.wmf"/><Relationship Id="rId12" Type="http://schemas.openxmlformats.org/officeDocument/2006/relationships/image" Target="../media/image93.wmf"/><Relationship Id="rId2" Type="http://schemas.openxmlformats.org/officeDocument/2006/relationships/image" Target="../media/image85.emf"/><Relationship Id="rId1" Type="http://schemas.openxmlformats.org/officeDocument/2006/relationships/image" Target="../media/image84.emf"/><Relationship Id="rId6" Type="http://schemas.openxmlformats.org/officeDocument/2006/relationships/image" Target="../media/image89.wmf"/><Relationship Id="rId11" Type="http://schemas.openxmlformats.org/officeDocument/2006/relationships/image" Target="../media/image92.wmf"/><Relationship Id="rId5" Type="http://schemas.openxmlformats.org/officeDocument/2006/relationships/image" Target="../media/image88.wmf"/><Relationship Id="rId10" Type="http://schemas.openxmlformats.org/officeDocument/2006/relationships/image" Target="../media/image91.wmf"/><Relationship Id="rId4" Type="http://schemas.openxmlformats.org/officeDocument/2006/relationships/image" Target="../media/image87.wmf"/><Relationship Id="rId9" Type="http://schemas.openxmlformats.org/officeDocument/2006/relationships/image" Target="../media/image280.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288.wmf"/><Relationship Id="rId3" Type="http://schemas.openxmlformats.org/officeDocument/2006/relationships/image" Target="../media/image283.wmf"/><Relationship Id="rId7" Type="http://schemas.openxmlformats.org/officeDocument/2006/relationships/image" Target="../media/image287.wmf"/><Relationship Id="rId2" Type="http://schemas.openxmlformats.org/officeDocument/2006/relationships/image" Target="../media/image282.wmf"/><Relationship Id="rId1" Type="http://schemas.openxmlformats.org/officeDocument/2006/relationships/image" Target="../media/image281.wmf"/><Relationship Id="rId6" Type="http://schemas.openxmlformats.org/officeDocument/2006/relationships/image" Target="../media/image286.wmf"/><Relationship Id="rId11" Type="http://schemas.openxmlformats.org/officeDocument/2006/relationships/image" Target="../media/image291.wmf"/><Relationship Id="rId5" Type="http://schemas.openxmlformats.org/officeDocument/2006/relationships/image" Target="../media/image285.wmf"/><Relationship Id="rId10" Type="http://schemas.openxmlformats.org/officeDocument/2006/relationships/image" Target="../media/image290.wmf"/><Relationship Id="rId4" Type="http://schemas.openxmlformats.org/officeDocument/2006/relationships/image" Target="../media/image284.wmf"/><Relationship Id="rId9" Type="http://schemas.openxmlformats.org/officeDocument/2006/relationships/image" Target="../media/image289.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298.wmf"/><Relationship Id="rId13" Type="http://schemas.openxmlformats.org/officeDocument/2006/relationships/image" Target="../media/image289.wmf"/><Relationship Id="rId3" Type="http://schemas.openxmlformats.org/officeDocument/2006/relationships/image" Target="../media/image294.wmf"/><Relationship Id="rId7" Type="http://schemas.openxmlformats.org/officeDocument/2006/relationships/image" Target="../media/image297.wmf"/><Relationship Id="rId12" Type="http://schemas.openxmlformats.org/officeDocument/2006/relationships/image" Target="../media/image288.wmf"/><Relationship Id="rId2" Type="http://schemas.openxmlformats.org/officeDocument/2006/relationships/image" Target="../media/image293.wmf"/><Relationship Id="rId1" Type="http://schemas.openxmlformats.org/officeDocument/2006/relationships/image" Target="../media/image292.wmf"/><Relationship Id="rId6" Type="http://schemas.openxmlformats.org/officeDocument/2006/relationships/image" Target="../media/image285.wmf"/><Relationship Id="rId11" Type="http://schemas.openxmlformats.org/officeDocument/2006/relationships/image" Target="../media/image290.wmf"/><Relationship Id="rId5" Type="http://schemas.openxmlformats.org/officeDocument/2006/relationships/image" Target="../media/image296.wmf"/><Relationship Id="rId10" Type="http://schemas.openxmlformats.org/officeDocument/2006/relationships/image" Target="../media/image299.wmf"/><Relationship Id="rId4" Type="http://schemas.openxmlformats.org/officeDocument/2006/relationships/image" Target="../media/image295.wmf"/><Relationship Id="rId9" Type="http://schemas.openxmlformats.org/officeDocument/2006/relationships/image" Target="../media/image291.wmf"/><Relationship Id="rId14" Type="http://schemas.openxmlformats.org/officeDocument/2006/relationships/image" Target="../media/image300.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303.wmf"/><Relationship Id="rId7" Type="http://schemas.openxmlformats.org/officeDocument/2006/relationships/image" Target="../media/image307.wmf"/><Relationship Id="rId2" Type="http://schemas.openxmlformats.org/officeDocument/2006/relationships/image" Target="../media/image302.wmf"/><Relationship Id="rId1" Type="http://schemas.openxmlformats.org/officeDocument/2006/relationships/image" Target="../media/image301.wmf"/><Relationship Id="rId6" Type="http://schemas.openxmlformats.org/officeDocument/2006/relationships/image" Target="../media/image306.wmf"/><Relationship Id="rId5" Type="http://schemas.openxmlformats.org/officeDocument/2006/relationships/image" Target="../media/image305.wmf"/><Relationship Id="rId4" Type="http://schemas.openxmlformats.org/officeDocument/2006/relationships/image" Target="../media/image304.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309.wmf"/><Relationship Id="rId1" Type="http://schemas.openxmlformats.org/officeDocument/2006/relationships/image" Target="../media/image308.wmf"/><Relationship Id="rId6" Type="http://schemas.openxmlformats.org/officeDocument/2006/relationships/image" Target="../media/image82.wmf"/><Relationship Id="rId5" Type="http://schemas.openxmlformats.org/officeDocument/2006/relationships/image" Target="../media/image306.wmf"/><Relationship Id="rId4" Type="http://schemas.openxmlformats.org/officeDocument/2006/relationships/image" Target="../media/image310.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310.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31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312.wmf"/><Relationship Id="rId2" Type="http://schemas.openxmlformats.org/officeDocument/2006/relationships/image" Target="../media/image311.wmf"/><Relationship Id="rId1" Type="http://schemas.openxmlformats.org/officeDocument/2006/relationships/image" Target="../media/image310.wmf"/><Relationship Id="rId5" Type="http://schemas.openxmlformats.org/officeDocument/2006/relationships/image" Target="../media/image314.emf"/><Relationship Id="rId4" Type="http://schemas.openxmlformats.org/officeDocument/2006/relationships/image" Target="../media/image313.emf"/></Relationships>
</file>

<file path=ppt/drawings/_rels/vmlDrawing71.vml.rels><?xml version="1.0" encoding="UTF-8" standalone="yes"?>
<Relationships xmlns="http://schemas.openxmlformats.org/package/2006/relationships"><Relationship Id="rId8" Type="http://schemas.openxmlformats.org/officeDocument/2006/relationships/image" Target="../media/image320.wmf"/><Relationship Id="rId3" Type="http://schemas.openxmlformats.org/officeDocument/2006/relationships/image" Target="../media/image317.emf"/><Relationship Id="rId7" Type="http://schemas.openxmlformats.org/officeDocument/2006/relationships/image" Target="../media/image319.emf"/><Relationship Id="rId2" Type="http://schemas.openxmlformats.org/officeDocument/2006/relationships/image" Target="../media/image316.wmf"/><Relationship Id="rId1" Type="http://schemas.openxmlformats.org/officeDocument/2006/relationships/image" Target="../media/image315.wmf"/><Relationship Id="rId6" Type="http://schemas.openxmlformats.org/officeDocument/2006/relationships/image" Target="../media/image318.emf"/><Relationship Id="rId5" Type="http://schemas.openxmlformats.org/officeDocument/2006/relationships/image" Target="../media/image312.wmf"/><Relationship Id="rId10" Type="http://schemas.openxmlformats.org/officeDocument/2006/relationships/image" Target="../media/image322.emf"/><Relationship Id="rId4" Type="http://schemas.openxmlformats.org/officeDocument/2006/relationships/image" Target="../media/image306.wmf"/><Relationship Id="rId9" Type="http://schemas.openxmlformats.org/officeDocument/2006/relationships/image" Target="../media/image321.e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325.wmf"/><Relationship Id="rId7" Type="http://schemas.openxmlformats.org/officeDocument/2006/relationships/image" Target="../media/image329.wmf"/><Relationship Id="rId2" Type="http://schemas.openxmlformats.org/officeDocument/2006/relationships/image" Target="../media/image324.emf"/><Relationship Id="rId1" Type="http://schemas.openxmlformats.org/officeDocument/2006/relationships/image" Target="../media/image323.wmf"/><Relationship Id="rId6" Type="http://schemas.openxmlformats.org/officeDocument/2006/relationships/image" Target="../media/image328.wmf"/><Relationship Id="rId5" Type="http://schemas.openxmlformats.org/officeDocument/2006/relationships/image" Target="../media/image327.wmf"/><Relationship Id="rId4" Type="http://schemas.openxmlformats.org/officeDocument/2006/relationships/image" Target="../media/image326.wmf"/></Relationships>
</file>

<file path=ppt/drawings/_rels/vmlDrawing73.vml.rels><?xml version="1.0" encoding="UTF-8" standalone="yes"?>
<Relationships xmlns="http://schemas.openxmlformats.org/package/2006/relationships"><Relationship Id="rId8" Type="http://schemas.openxmlformats.org/officeDocument/2006/relationships/image" Target="../media/image334.wmf"/><Relationship Id="rId3" Type="http://schemas.openxmlformats.org/officeDocument/2006/relationships/image" Target="../media/image294.wmf"/><Relationship Id="rId7" Type="http://schemas.openxmlformats.org/officeDocument/2006/relationships/image" Target="../media/image333.wmf"/><Relationship Id="rId12" Type="http://schemas.openxmlformats.org/officeDocument/2006/relationships/image" Target="../media/image318.emf"/><Relationship Id="rId2" Type="http://schemas.openxmlformats.org/officeDocument/2006/relationships/image" Target="../media/image293.wmf"/><Relationship Id="rId1" Type="http://schemas.openxmlformats.org/officeDocument/2006/relationships/image" Target="../media/image292.wmf"/><Relationship Id="rId6" Type="http://schemas.openxmlformats.org/officeDocument/2006/relationships/image" Target="../media/image285.wmf"/><Relationship Id="rId11" Type="http://schemas.openxmlformats.org/officeDocument/2006/relationships/image" Target="../media/image335.wmf"/><Relationship Id="rId5" Type="http://schemas.openxmlformats.org/officeDocument/2006/relationships/image" Target="../media/image332.wmf"/><Relationship Id="rId10" Type="http://schemas.openxmlformats.org/officeDocument/2006/relationships/image" Target="../media/image299.wmf"/><Relationship Id="rId4" Type="http://schemas.openxmlformats.org/officeDocument/2006/relationships/image" Target="../media/image331.wmf"/><Relationship Id="rId9" Type="http://schemas.openxmlformats.org/officeDocument/2006/relationships/image" Target="../media/image291.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338.wmf"/><Relationship Id="rId2" Type="http://schemas.openxmlformats.org/officeDocument/2006/relationships/image" Target="../media/image337.emf"/><Relationship Id="rId1" Type="http://schemas.openxmlformats.org/officeDocument/2006/relationships/image" Target="../media/image336.wmf"/><Relationship Id="rId6" Type="http://schemas.openxmlformats.org/officeDocument/2006/relationships/image" Target="../media/image318.emf"/><Relationship Id="rId5" Type="http://schemas.openxmlformats.org/officeDocument/2006/relationships/image" Target="../media/image335.wmf"/><Relationship Id="rId4" Type="http://schemas.openxmlformats.org/officeDocument/2006/relationships/image" Target="../media/image339.wmf"/></Relationships>
</file>

<file path=ppt/drawings/_rels/vmlDrawing75.vml.rels><?xml version="1.0" encoding="UTF-8" standalone="yes"?>
<Relationships xmlns="http://schemas.openxmlformats.org/package/2006/relationships"><Relationship Id="rId8" Type="http://schemas.openxmlformats.org/officeDocument/2006/relationships/image" Target="../media/image318.emf"/><Relationship Id="rId3" Type="http://schemas.openxmlformats.org/officeDocument/2006/relationships/image" Target="../media/image306.wmf"/><Relationship Id="rId7" Type="http://schemas.openxmlformats.org/officeDocument/2006/relationships/image" Target="../media/image344.wmf"/><Relationship Id="rId12" Type="http://schemas.openxmlformats.org/officeDocument/2006/relationships/image" Target="../media/image348.wmf"/><Relationship Id="rId2" Type="http://schemas.openxmlformats.org/officeDocument/2006/relationships/image" Target="../media/image341.emf"/><Relationship Id="rId1" Type="http://schemas.openxmlformats.org/officeDocument/2006/relationships/image" Target="../media/image340.emf"/><Relationship Id="rId6" Type="http://schemas.openxmlformats.org/officeDocument/2006/relationships/image" Target="../media/image343.wmf"/><Relationship Id="rId11" Type="http://schemas.openxmlformats.org/officeDocument/2006/relationships/image" Target="../media/image347.wmf"/><Relationship Id="rId5" Type="http://schemas.openxmlformats.org/officeDocument/2006/relationships/image" Target="../media/image342.wmf"/><Relationship Id="rId10" Type="http://schemas.openxmlformats.org/officeDocument/2006/relationships/image" Target="../media/image346.wmf"/><Relationship Id="rId4" Type="http://schemas.openxmlformats.org/officeDocument/2006/relationships/image" Target="../media/image312.wmf"/><Relationship Id="rId9" Type="http://schemas.openxmlformats.org/officeDocument/2006/relationships/image" Target="../media/image345.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351.emf"/><Relationship Id="rId2" Type="http://schemas.openxmlformats.org/officeDocument/2006/relationships/image" Target="../media/image350.wmf"/><Relationship Id="rId1" Type="http://schemas.openxmlformats.org/officeDocument/2006/relationships/image" Target="../media/image349.emf"/><Relationship Id="rId6" Type="http://schemas.openxmlformats.org/officeDocument/2006/relationships/image" Target="../media/image354.emf"/><Relationship Id="rId5" Type="http://schemas.openxmlformats.org/officeDocument/2006/relationships/image" Target="../media/image353.wmf"/><Relationship Id="rId4" Type="http://schemas.openxmlformats.org/officeDocument/2006/relationships/image" Target="../media/image352.e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357.wmf"/><Relationship Id="rId2" Type="http://schemas.openxmlformats.org/officeDocument/2006/relationships/image" Target="../media/image356.wmf"/><Relationship Id="rId1" Type="http://schemas.openxmlformats.org/officeDocument/2006/relationships/image" Target="../media/image355.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358.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361.emf"/><Relationship Id="rId2" Type="http://schemas.openxmlformats.org/officeDocument/2006/relationships/image" Target="../media/image360.emf"/><Relationship Id="rId1" Type="http://schemas.openxmlformats.org/officeDocument/2006/relationships/image" Target="../media/image359.emf"/><Relationship Id="rId6" Type="http://schemas.openxmlformats.org/officeDocument/2006/relationships/image" Target="../media/image364.wmf"/><Relationship Id="rId5" Type="http://schemas.openxmlformats.org/officeDocument/2006/relationships/image" Target="../media/image363.wmf"/><Relationship Id="rId4" Type="http://schemas.openxmlformats.org/officeDocument/2006/relationships/image" Target="../media/image362.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image" Target="../media/image48.emf"/><Relationship Id="rId6" Type="http://schemas.openxmlformats.org/officeDocument/2006/relationships/image" Target="../media/image53.emf"/><Relationship Id="rId11" Type="http://schemas.openxmlformats.org/officeDocument/2006/relationships/image" Target="../media/image58.wmf"/><Relationship Id="rId5" Type="http://schemas.openxmlformats.org/officeDocument/2006/relationships/image" Target="../media/image52.emf"/><Relationship Id="rId10" Type="http://schemas.openxmlformats.org/officeDocument/2006/relationships/image" Target="../media/image57.wmf"/><Relationship Id="rId4" Type="http://schemas.openxmlformats.org/officeDocument/2006/relationships/image" Target="../media/image51.wmf"/><Relationship Id="rId9" Type="http://schemas.openxmlformats.org/officeDocument/2006/relationships/image" Target="../media/image56.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367.emf"/><Relationship Id="rId1" Type="http://schemas.openxmlformats.org/officeDocument/2006/relationships/image" Target="../media/image310.wmf"/><Relationship Id="rId6" Type="http://schemas.openxmlformats.org/officeDocument/2006/relationships/image" Target="../media/image322.emf"/><Relationship Id="rId5" Type="http://schemas.openxmlformats.org/officeDocument/2006/relationships/image" Target="../media/image368.wmf"/><Relationship Id="rId4" Type="http://schemas.openxmlformats.org/officeDocument/2006/relationships/image" Target="../media/image126.png"/></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369.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371.wmf"/><Relationship Id="rId2" Type="http://schemas.openxmlformats.org/officeDocument/2006/relationships/image" Target="../media/image363.wmf"/><Relationship Id="rId1" Type="http://schemas.openxmlformats.org/officeDocument/2006/relationships/image" Target="../media/image370.wmf"/><Relationship Id="rId6" Type="http://schemas.openxmlformats.org/officeDocument/2006/relationships/image" Target="../media/image374.wmf"/><Relationship Id="rId5" Type="http://schemas.openxmlformats.org/officeDocument/2006/relationships/image" Target="../media/image373.wmf"/><Relationship Id="rId4" Type="http://schemas.openxmlformats.org/officeDocument/2006/relationships/image" Target="../media/image372.wmf"/></Relationships>
</file>

<file path=ppt/drawings/_rels/vmlDrawing83.vml.rels><?xml version="1.0" encoding="UTF-8" standalone="yes"?>
<Relationships xmlns="http://schemas.openxmlformats.org/package/2006/relationships"><Relationship Id="rId8" Type="http://schemas.openxmlformats.org/officeDocument/2006/relationships/image" Target="../media/image381.wmf"/><Relationship Id="rId13" Type="http://schemas.openxmlformats.org/officeDocument/2006/relationships/image" Target="../media/image386.wmf"/><Relationship Id="rId3" Type="http://schemas.openxmlformats.org/officeDocument/2006/relationships/image" Target="../media/image378.emf"/><Relationship Id="rId7" Type="http://schemas.openxmlformats.org/officeDocument/2006/relationships/image" Target="../media/image380.wmf"/><Relationship Id="rId12" Type="http://schemas.openxmlformats.org/officeDocument/2006/relationships/image" Target="../media/image385.wmf"/><Relationship Id="rId2" Type="http://schemas.openxmlformats.org/officeDocument/2006/relationships/image" Target="../media/image377.wmf"/><Relationship Id="rId1" Type="http://schemas.openxmlformats.org/officeDocument/2006/relationships/image" Target="../media/image376.wmf"/><Relationship Id="rId6" Type="http://schemas.openxmlformats.org/officeDocument/2006/relationships/image" Target="../media/image82.wmf"/><Relationship Id="rId11" Type="http://schemas.openxmlformats.org/officeDocument/2006/relationships/image" Target="../media/image384.wmf"/><Relationship Id="rId5" Type="http://schemas.openxmlformats.org/officeDocument/2006/relationships/image" Target="../media/image306.wmf"/><Relationship Id="rId10" Type="http://schemas.openxmlformats.org/officeDocument/2006/relationships/image" Target="../media/image383.wmf"/><Relationship Id="rId4" Type="http://schemas.openxmlformats.org/officeDocument/2006/relationships/image" Target="../media/image379.wmf"/><Relationship Id="rId9" Type="http://schemas.openxmlformats.org/officeDocument/2006/relationships/image" Target="../media/image382.wmf"/><Relationship Id="rId14" Type="http://schemas.openxmlformats.org/officeDocument/2006/relationships/image" Target="../media/image387.wmf"/></Relationships>
</file>

<file path=ppt/drawings/_rels/vmlDrawing84.vml.rels><?xml version="1.0" encoding="UTF-8" standalone="yes"?>
<Relationships xmlns="http://schemas.openxmlformats.org/package/2006/relationships"><Relationship Id="rId8" Type="http://schemas.openxmlformats.org/officeDocument/2006/relationships/image" Target="../media/image395.wmf"/><Relationship Id="rId13" Type="http://schemas.openxmlformats.org/officeDocument/2006/relationships/image" Target="../media/image399.wmf"/><Relationship Id="rId3" Type="http://schemas.openxmlformats.org/officeDocument/2006/relationships/image" Target="../media/image390.wmf"/><Relationship Id="rId7" Type="http://schemas.openxmlformats.org/officeDocument/2006/relationships/image" Target="../media/image394.wmf"/><Relationship Id="rId12" Type="http://schemas.openxmlformats.org/officeDocument/2006/relationships/image" Target="../media/image398.wmf"/><Relationship Id="rId2" Type="http://schemas.openxmlformats.org/officeDocument/2006/relationships/image" Target="../media/image389.wmf"/><Relationship Id="rId1" Type="http://schemas.openxmlformats.org/officeDocument/2006/relationships/image" Target="../media/image105.wmf"/><Relationship Id="rId6" Type="http://schemas.openxmlformats.org/officeDocument/2006/relationships/image" Target="../media/image393.wmf"/><Relationship Id="rId11" Type="http://schemas.openxmlformats.org/officeDocument/2006/relationships/image" Target="../media/image369.wmf"/><Relationship Id="rId5" Type="http://schemas.openxmlformats.org/officeDocument/2006/relationships/image" Target="../media/image392.wmf"/><Relationship Id="rId10" Type="http://schemas.openxmlformats.org/officeDocument/2006/relationships/image" Target="../media/image397.wmf"/><Relationship Id="rId4" Type="http://schemas.openxmlformats.org/officeDocument/2006/relationships/image" Target="../media/image391.wmf"/><Relationship Id="rId9" Type="http://schemas.openxmlformats.org/officeDocument/2006/relationships/image" Target="../media/image396.wmf"/></Relationships>
</file>

<file path=ppt/drawings/_rels/vmlDrawing85.vml.rels><?xml version="1.0" encoding="UTF-8" standalone="yes"?>
<Relationships xmlns="http://schemas.openxmlformats.org/package/2006/relationships"><Relationship Id="rId8" Type="http://schemas.openxmlformats.org/officeDocument/2006/relationships/image" Target="../media/image395.wmf"/><Relationship Id="rId13" Type="http://schemas.openxmlformats.org/officeDocument/2006/relationships/image" Target="../media/image369.wmf"/><Relationship Id="rId3" Type="http://schemas.openxmlformats.org/officeDocument/2006/relationships/image" Target="../media/image390.wmf"/><Relationship Id="rId7" Type="http://schemas.openxmlformats.org/officeDocument/2006/relationships/image" Target="../media/image394.wmf"/><Relationship Id="rId12" Type="http://schemas.openxmlformats.org/officeDocument/2006/relationships/image" Target="../media/image400.wmf"/><Relationship Id="rId2" Type="http://schemas.openxmlformats.org/officeDocument/2006/relationships/image" Target="../media/image389.wmf"/><Relationship Id="rId1" Type="http://schemas.openxmlformats.org/officeDocument/2006/relationships/image" Target="../media/image105.wmf"/><Relationship Id="rId6" Type="http://schemas.openxmlformats.org/officeDocument/2006/relationships/image" Target="../media/image393.wmf"/><Relationship Id="rId11" Type="http://schemas.openxmlformats.org/officeDocument/2006/relationships/image" Target="../media/image398.wmf"/><Relationship Id="rId5" Type="http://schemas.openxmlformats.org/officeDocument/2006/relationships/image" Target="../media/image392.wmf"/><Relationship Id="rId10" Type="http://schemas.openxmlformats.org/officeDocument/2006/relationships/image" Target="../media/image397.wmf"/><Relationship Id="rId4" Type="http://schemas.openxmlformats.org/officeDocument/2006/relationships/image" Target="../media/image391.wmf"/><Relationship Id="rId9" Type="http://schemas.openxmlformats.org/officeDocument/2006/relationships/image" Target="../media/image396.wmf"/><Relationship Id="rId14" Type="http://schemas.openxmlformats.org/officeDocument/2006/relationships/image" Target="../media/image399.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403.wmf"/><Relationship Id="rId2" Type="http://schemas.openxmlformats.org/officeDocument/2006/relationships/image" Target="../media/image402.wmf"/><Relationship Id="rId1" Type="http://schemas.openxmlformats.org/officeDocument/2006/relationships/image" Target="../media/image401.wmf"/><Relationship Id="rId6" Type="http://schemas.openxmlformats.org/officeDocument/2006/relationships/image" Target="../media/image406.wmf"/><Relationship Id="rId5" Type="http://schemas.openxmlformats.org/officeDocument/2006/relationships/image" Target="../media/image405.wmf"/><Relationship Id="rId4" Type="http://schemas.openxmlformats.org/officeDocument/2006/relationships/image" Target="../media/image404.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405.wmf"/><Relationship Id="rId2" Type="http://schemas.openxmlformats.org/officeDocument/2006/relationships/image" Target="../media/image408.wmf"/><Relationship Id="rId1" Type="http://schemas.openxmlformats.org/officeDocument/2006/relationships/image" Target="../media/image407.w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409.wmf"/><Relationship Id="rId2" Type="http://schemas.openxmlformats.org/officeDocument/2006/relationships/image" Target="../media/image363.wmf"/><Relationship Id="rId1" Type="http://schemas.openxmlformats.org/officeDocument/2006/relationships/image" Target="../media/image405.wmf"/><Relationship Id="rId5" Type="http://schemas.openxmlformats.org/officeDocument/2006/relationships/image" Target="../media/image371.wmf"/><Relationship Id="rId4" Type="http://schemas.openxmlformats.org/officeDocument/2006/relationships/image" Target="../media/image410.wmf"/></Relationships>
</file>

<file path=ppt/drawings/_rels/vmlDrawing89.vml.rels><?xml version="1.0" encoding="UTF-8" standalone="yes"?>
<Relationships xmlns="http://schemas.openxmlformats.org/package/2006/relationships"><Relationship Id="rId8" Type="http://schemas.openxmlformats.org/officeDocument/2006/relationships/image" Target="../media/image413.wmf"/><Relationship Id="rId3" Type="http://schemas.openxmlformats.org/officeDocument/2006/relationships/image" Target="../media/image371.wmf"/><Relationship Id="rId7" Type="http://schemas.openxmlformats.org/officeDocument/2006/relationships/image" Target="../media/image405.wmf"/><Relationship Id="rId2" Type="http://schemas.openxmlformats.org/officeDocument/2006/relationships/image" Target="../media/image363.wmf"/><Relationship Id="rId1" Type="http://schemas.openxmlformats.org/officeDocument/2006/relationships/image" Target="../media/image370.wmf"/><Relationship Id="rId6" Type="http://schemas.openxmlformats.org/officeDocument/2006/relationships/image" Target="../media/image412.wmf"/><Relationship Id="rId11" Type="http://schemas.openxmlformats.org/officeDocument/2006/relationships/image" Target="../media/image416.wmf"/><Relationship Id="rId5" Type="http://schemas.openxmlformats.org/officeDocument/2006/relationships/image" Target="../media/image373.wmf"/><Relationship Id="rId10" Type="http://schemas.openxmlformats.org/officeDocument/2006/relationships/image" Target="../media/image415.wmf"/><Relationship Id="rId4" Type="http://schemas.openxmlformats.org/officeDocument/2006/relationships/image" Target="../media/image411.wmf"/><Relationship Id="rId9" Type="http://schemas.openxmlformats.org/officeDocument/2006/relationships/image" Target="../media/image41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8.wmf"/><Relationship Id="rId7" Type="http://schemas.openxmlformats.org/officeDocument/2006/relationships/image" Target="../media/image63.wmf"/><Relationship Id="rId2" Type="http://schemas.openxmlformats.org/officeDocument/2006/relationships/image" Target="../media/image57.wmf"/><Relationship Id="rId1" Type="http://schemas.openxmlformats.org/officeDocument/2006/relationships/image" Target="../media/image59.wmf"/><Relationship Id="rId6" Type="http://schemas.openxmlformats.org/officeDocument/2006/relationships/image" Target="../media/image62.wmf"/><Relationship Id="rId5" Type="http://schemas.openxmlformats.org/officeDocument/2006/relationships/image" Target="../media/image61.wmf"/><Relationship Id="rId4" Type="http://schemas.openxmlformats.org/officeDocument/2006/relationships/image" Target="../media/image60.w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417.wmf"/><Relationship Id="rId2" Type="http://schemas.openxmlformats.org/officeDocument/2006/relationships/image" Target="../media/image405.wmf"/><Relationship Id="rId1" Type="http://schemas.openxmlformats.org/officeDocument/2006/relationships/image" Target="../media/image369.wmf"/><Relationship Id="rId6" Type="http://schemas.openxmlformats.org/officeDocument/2006/relationships/image" Target="../media/image419.wmf"/><Relationship Id="rId5" Type="http://schemas.openxmlformats.org/officeDocument/2006/relationships/image" Target="../media/image418.wmf"/><Relationship Id="rId4" Type="http://schemas.openxmlformats.org/officeDocument/2006/relationships/image" Target="../media/image371.wmf"/></Relationships>
</file>

<file path=ppt/drawings/_rels/vmlDrawing91.vml.rels><?xml version="1.0" encoding="UTF-8" standalone="yes"?>
<Relationships xmlns="http://schemas.openxmlformats.org/package/2006/relationships"><Relationship Id="rId8" Type="http://schemas.openxmlformats.org/officeDocument/2006/relationships/image" Target="../media/image427.wmf"/><Relationship Id="rId3" Type="http://schemas.openxmlformats.org/officeDocument/2006/relationships/image" Target="../media/image422.emf"/><Relationship Id="rId7" Type="http://schemas.openxmlformats.org/officeDocument/2006/relationships/image" Target="../media/image426.emf"/><Relationship Id="rId12" Type="http://schemas.openxmlformats.org/officeDocument/2006/relationships/image" Target="../media/image431.wmf"/><Relationship Id="rId2" Type="http://schemas.openxmlformats.org/officeDocument/2006/relationships/image" Target="../media/image421.emf"/><Relationship Id="rId1" Type="http://schemas.openxmlformats.org/officeDocument/2006/relationships/image" Target="../media/image420.wmf"/><Relationship Id="rId6" Type="http://schemas.openxmlformats.org/officeDocument/2006/relationships/image" Target="../media/image425.emf"/><Relationship Id="rId11" Type="http://schemas.openxmlformats.org/officeDocument/2006/relationships/image" Target="../media/image430.wmf"/><Relationship Id="rId5" Type="http://schemas.openxmlformats.org/officeDocument/2006/relationships/image" Target="../media/image424.emf"/><Relationship Id="rId10" Type="http://schemas.openxmlformats.org/officeDocument/2006/relationships/image" Target="../media/image429.wmf"/><Relationship Id="rId4" Type="http://schemas.openxmlformats.org/officeDocument/2006/relationships/image" Target="../media/image423.wmf"/><Relationship Id="rId9" Type="http://schemas.openxmlformats.org/officeDocument/2006/relationships/image" Target="../media/image428.w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322.emf"/><Relationship Id="rId2" Type="http://schemas.openxmlformats.org/officeDocument/2006/relationships/image" Target="../media/image433.emf"/><Relationship Id="rId1" Type="http://schemas.openxmlformats.org/officeDocument/2006/relationships/image" Target="../media/image432.wmf"/></Relationships>
</file>

<file path=ppt/drawings/_rels/vmlDrawing93.vml.rels><?xml version="1.0" encoding="UTF-8" standalone="yes"?>
<Relationships xmlns="http://schemas.openxmlformats.org/package/2006/relationships"><Relationship Id="rId2" Type="http://schemas.openxmlformats.org/officeDocument/2006/relationships/image" Target="../media/image436.wmf"/><Relationship Id="rId1" Type="http://schemas.openxmlformats.org/officeDocument/2006/relationships/image" Target="../media/image435.w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439.emf"/><Relationship Id="rId2" Type="http://schemas.openxmlformats.org/officeDocument/2006/relationships/image" Target="../media/image438.emf"/><Relationship Id="rId1" Type="http://schemas.openxmlformats.org/officeDocument/2006/relationships/image" Target="../media/image437.emf"/><Relationship Id="rId4" Type="http://schemas.openxmlformats.org/officeDocument/2006/relationships/image" Target="../media/image440.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445.e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448.wmf"/><Relationship Id="rId2" Type="http://schemas.openxmlformats.org/officeDocument/2006/relationships/image" Target="../media/image447.wmf"/><Relationship Id="rId1" Type="http://schemas.openxmlformats.org/officeDocument/2006/relationships/image" Target="../media/image446.wmf"/><Relationship Id="rId5" Type="http://schemas.openxmlformats.org/officeDocument/2006/relationships/image" Target="../media/image450.wmf"/><Relationship Id="rId4" Type="http://schemas.openxmlformats.org/officeDocument/2006/relationships/image" Target="../media/image449.e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451.emf"/><Relationship Id="rId2" Type="http://schemas.openxmlformats.org/officeDocument/2006/relationships/image" Target="../media/image450.wmf"/><Relationship Id="rId1" Type="http://schemas.openxmlformats.org/officeDocument/2006/relationships/image" Target="../media/image447.wmf"/><Relationship Id="rId5" Type="http://schemas.openxmlformats.org/officeDocument/2006/relationships/image" Target="../media/image453.wmf"/><Relationship Id="rId4" Type="http://schemas.openxmlformats.org/officeDocument/2006/relationships/image" Target="../media/image452.w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378.emf"/></Relationships>
</file>

<file path=ppt/drawings/_rels/vmlDrawing99.vml.rels><?xml version="1.0" encoding="UTF-8" standalone="yes"?>
<Relationships xmlns="http://schemas.openxmlformats.org/package/2006/relationships"><Relationship Id="rId2" Type="http://schemas.openxmlformats.org/officeDocument/2006/relationships/image" Target="../media/image457.wmf"/><Relationship Id="rId1" Type="http://schemas.openxmlformats.org/officeDocument/2006/relationships/image" Target="../media/image45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144471-297F-4BDF-B98A-A917E8AB21AE}" type="datetimeFigureOut">
              <a:rPr lang="zh-CN" altLang="en-US" smtClean="0"/>
              <a:t>2019/12/2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CCF8B-8358-4E0E-9BED-394636A6F521}" type="slidenum">
              <a:rPr lang="zh-CN" altLang="en-US" smtClean="0"/>
              <a:t>‹#›</a:t>
            </a:fld>
            <a:endParaRPr lang="zh-CN" altLang="en-US"/>
          </a:p>
        </p:txBody>
      </p:sp>
    </p:spTree>
    <p:extLst>
      <p:ext uri="{BB962C8B-B14F-4D97-AF65-F5344CB8AC3E}">
        <p14:creationId xmlns:p14="http://schemas.microsoft.com/office/powerpoint/2010/main" val="395740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ACCF8B-8358-4E0E-9BED-394636A6F521}" type="slidenum">
              <a:rPr lang="zh-CN" altLang="en-US" smtClean="0"/>
              <a:t>1</a:t>
            </a:fld>
            <a:endParaRPr lang="zh-CN" altLang="en-US"/>
          </a:p>
        </p:txBody>
      </p:sp>
    </p:spTree>
    <p:extLst>
      <p:ext uri="{BB962C8B-B14F-4D97-AF65-F5344CB8AC3E}">
        <p14:creationId xmlns:p14="http://schemas.microsoft.com/office/powerpoint/2010/main" val="166342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ACCF8B-8358-4E0E-9BED-394636A6F521}" type="slidenum">
              <a:rPr lang="zh-CN" altLang="en-US" smtClean="0"/>
              <a:t>163</a:t>
            </a:fld>
            <a:endParaRPr lang="zh-CN" altLang="en-US"/>
          </a:p>
        </p:txBody>
      </p:sp>
    </p:spTree>
    <p:extLst>
      <p:ext uri="{BB962C8B-B14F-4D97-AF65-F5344CB8AC3E}">
        <p14:creationId xmlns:p14="http://schemas.microsoft.com/office/powerpoint/2010/main" val="2347958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ACCF8B-8358-4E0E-9BED-394636A6F521}" type="slidenum">
              <a:rPr lang="zh-CN" altLang="en-US" smtClean="0"/>
              <a:t>165</a:t>
            </a:fld>
            <a:endParaRPr lang="zh-CN" altLang="en-US"/>
          </a:p>
        </p:txBody>
      </p:sp>
    </p:spTree>
    <p:extLst>
      <p:ext uri="{BB962C8B-B14F-4D97-AF65-F5344CB8AC3E}">
        <p14:creationId xmlns:p14="http://schemas.microsoft.com/office/powerpoint/2010/main" val="1716955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ACCF8B-8358-4E0E-9BED-394636A6F521}" type="slidenum">
              <a:rPr lang="zh-CN" altLang="en-US" smtClean="0"/>
              <a:t>167</a:t>
            </a:fld>
            <a:endParaRPr lang="zh-CN" altLang="en-US"/>
          </a:p>
        </p:txBody>
      </p:sp>
    </p:spTree>
    <p:extLst>
      <p:ext uri="{BB962C8B-B14F-4D97-AF65-F5344CB8AC3E}">
        <p14:creationId xmlns:p14="http://schemas.microsoft.com/office/powerpoint/2010/main" val="338326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ACCF8B-8358-4E0E-9BED-394636A6F521}" type="slidenum">
              <a:rPr lang="zh-CN" altLang="en-US" smtClean="0"/>
              <a:t>176</a:t>
            </a:fld>
            <a:endParaRPr lang="zh-CN" altLang="en-US"/>
          </a:p>
        </p:txBody>
      </p:sp>
    </p:spTree>
    <p:extLst>
      <p:ext uri="{BB962C8B-B14F-4D97-AF65-F5344CB8AC3E}">
        <p14:creationId xmlns:p14="http://schemas.microsoft.com/office/powerpoint/2010/main" val="1605293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ACCF8B-8358-4E0E-9BED-394636A6F521}" type="slidenum">
              <a:rPr lang="zh-CN" altLang="en-US" smtClean="0"/>
              <a:t>178</a:t>
            </a:fld>
            <a:endParaRPr lang="zh-CN" altLang="en-US"/>
          </a:p>
        </p:txBody>
      </p:sp>
    </p:spTree>
    <p:extLst>
      <p:ext uri="{BB962C8B-B14F-4D97-AF65-F5344CB8AC3E}">
        <p14:creationId xmlns:p14="http://schemas.microsoft.com/office/powerpoint/2010/main" val="1283213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ACCF8B-8358-4E0E-9BED-394636A6F521}" type="slidenum">
              <a:rPr lang="zh-CN" altLang="en-US" smtClean="0"/>
              <a:t>196</a:t>
            </a:fld>
            <a:endParaRPr lang="zh-CN" altLang="en-US"/>
          </a:p>
        </p:txBody>
      </p:sp>
    </p:spTree>
    <p:extLst>
      <p:ext uri="{BB962C8B-B14F-4D97-AF65-F5344CB8AC3E}">
        <p14:creationId xmlns:p14="http://schemas.microsoft.com/office/powerpoint/2010/main" val="1169318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ACCF8B-8358-4E0E-9BED-394636A6F521}" type="slidenum">
              <a:rPr lang="zh-CN" altLang="en-US" smtClean="0"/>
              <a:t>25</a:t>
            </a:fld>
            <a:endParaRPr lang="zh-CN" altLang="en-US"/>
          </a:p>
        </p:txBody>
      </p:sp>
    </p:spTree>
    <p:extLst>
      <p:ext uri="{BB962C8B-B14F-4D97-AF65-F5344CB8AC3E}">
        <p14:creationId xmlns:p14="http://schemas.microsoft.com/office/powerpoint/2010/main" val="389751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ACCF8B-8358-4E0E-9BED-394636A6F521}" type="slidenum">
              <a:rPr lang="zh-CN" altLang="en-US" smtClean="0"/>
              <a:t>90</a:t>
            </a:fld>
            <a:endParaRPr lang="zh-CN" altLang="en-US"/>
          </a:p>
        </p:txBody>
      </p:sp>
    </p:spTree>
    <p:extLst>
      <p:ext uri="{BB962C8B-B14F-4D97-AF65-F5344CB8AC3E}">
        <p14:creationId xmlns:p14="http://schemas.microsoft.com/office/powerpoint/2010/main" val="2206183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ACCF8B-8358-4E0E-9BED-394636A6F521}" type="slidenum">
              <a:rPr lang="zh-CN" altLang="en-US" smtClean="0"/>
              <a:t>97</a:t>
            </a:fld>
            <a:endParaRPr lang="zh-CN" altLang="en-US"/>
          </a:p>
        </p:txBody>
      </p:sp>
    </p:spTree>
    <p:extLst>
      <p:ext uri="{BB962C8B-B14F-4D97-AF65-F5344CB8AC3E}">
        <p14:creationId xmlns:p14="http://schemas.microsoft.com/office/powerpoint/2010/main" val="2926884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ACCF8B-8358-4E0E-9BED-394636A6F521}" type="slidenum">
              <a:rPr lang="zh-CN" altLang="en-US" smtClean="0"/>
              <a:t>104</a:t>
            </a:fld>
            <a:endParaRPr lang="zh-CN" altLang="en-US"/>
          </a:p>
        </p:txBody>
      </p:sp>
    </p:spTree>
    <p:extLst>
      <p:ext uri="{BB962C8B-B14F-4D97-AF65-F5344CB8AC3E}">
        <p14:creationId xmlns:p14="http://schemas.microsoft.com/office/powerpoint/2010/main" val="3523487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ACCF8B-8358-4E0E-9BED-394636A6F521}" type="slidenum">
              <a:rPr lang="zh-CN" altLang="en-US" smtClean="0"/>
              <a:t>106</a:t>
            </a:fld>
            <a:endParaRPr lang="zh-CN" altLang="en-US"/>
          </a:p>
        </p:txBody>
      </p:sp>
    </p:spTree>
    <p:extLst>
      <p:ext uri="{BB962C8B-B14F-4D97-AF65-F5344CB8AC3E}">
        <p14:creationId xmlns:p14="http://schemas.microsoft.com/office/powerpoint/2010/main" val="3598931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ACCF8B-8358-4E0E-9BED-394636A6F521}" type="slidenum">
              <a:rPr lang="zh-CN" altLang="en-US" smtClean="0"/>
              <a:t>118</a:t>
            </a:fld>
            <a:endParaRPr lang="zh-CN" altLang="en-US"/>
          </a:p>
        </p:txBody>
      </p:sp>
    </p:spTree>
    <p:extLst>
      <p:ext uri="{BB962C8B-B14F-4D97-AF65-F5344CB8AC3E}">
        <p14:creationId xmlns:p14="http://schemas.microsoft.com/office/powerpoint/2010/main" val="2078757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ACCF8B-8358-4E0E-9BED-394636A6F521}" type="slidenum">
              <a:rPr lang="zh-CN" altLang="en-US" smtClean="0"/>
              <a:t>134</a:t>
            </a:fld>
            <a:endParaRPr lang="zh-CN" altLang="en-US"/>
          </a:p>
        </p:txBody>
      </p:sp>
    </p:spTree>
    <p:extLst>
      <p:ext uri="{BB962C8B-B14F-4D97-AF65-F5344CB8AC3E}">
        <p14:creationId xmlns:p14="http://schemas.microsoft.com/office/powerpoint/2010/main" val="1352539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ACCF8B-8358-4E0E-9BED-394636A6F521}" type="slidenum">
              <a:rPr lang="zh-CN" altLang="en-US" smtClean="0"/>
              <a:t>159</a:t>
            </a:fld>
            <a:endParaRPr lang="zh-CN" altLang="en-US"/>
          </a:p>
        </p:txBody>
      </p:sp>
    </p:spTree>
    <p:extLst>
      <p:ext uri="{BB962C8B-B14F-4D97-AF65-F5344CB8AC3E}">
        <p14:creationId xmlns:p14="http://schemas.microsoft.com/office/powerpoint/2010/main" val="3969229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EE06DD98-E313-42FC-9D3C-D0AAAE389284}" type="datetimeFigureOut">
              <a:rPr lang="zh-CN" altLang="en-US" smtClean="0"/>
              <a:t>2019/12/2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9CF35C2-9ABF-473A-ADC9-A5C1EEB67E6E}" type="slidenum">
              <a:rPr lang="zh-CN" altLang="en-US" smtClean="0"/>
              <a:t>‹#›</a:t>
            </a:fld>
            <a:endParaRPr lang="zh-CN" altLang="en-US"/>
          </a:p>
        </p:txBody>
      </p:sp>
    </p:spTree>
    <p:extLst>
      <p:ext uri="{BB962C8B-B14F-4D97-AF65-F5344CB8AC3E}">
        <p14:creationId xmlns:p14="http://schemas.microsoft.com/office/powerpoint/2010/main" val="3543897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E06DD98-E313-42FC-9D3C-D0AAAE389284}" type="datetimeFigureOut">
              <a:rPr lang="zh-CN" altLang="en-US" smtClean="0"/>
              <a:t>2019/12/2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9CF35C2-9ABF-473A-ADC9-A5C1EEB67E6E}" type="slidenum">
              <a:rPr lang="zh-CN" altLang="en-US" smtClean="0"/>
              <a:t>‹#›</a:t>
            </a:fld>
            <a:endParaRPr lang="zh-CN" altLang="en-US"/>
          </a:p>
        </p:txBody>
      </p:sp>
    </p:spTree>
    <p:extLst>
      <p:ext uri="{BB962C8B-B14F-4D97-AF65-F5344CB8AC3E}">
        <p14:creationId xmlns:p14="http://schemas.microsoft.com/office/powerpoint/2010/main" val="2191149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E06DD98-E313-42FC-9D3C-D0AAAE389284}" type="datetimeFigureOut">
              <a:rPr lang="zh-CN" altLang="en-US" smtClean="0"/>
              <a:t>2019/12/2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9CF35C2-9ABF-473A-ADC9-A5C1EEB67E6E}" type="slidenum">
              <a:rPr lang="zh-CN" altLang="en-US" smtClean="0"/>
              <a:t>‹#›</a:t>
            </a:fld>
            <a:endParaRPr lang="zh-CN" altLang="en-US"/>
          </a:p>
        </p:txBody>
      </p:sp>
    </p:spTree>
    <p:extLst>
      <p:ext uri="{BB962C8B-B14F-4D97-AF65-F5344CB8AC3E}">
        <p14:creationId xmlns:p14="http://schemas.microsoft.com/office/powerpoint/2010/main" val="3428129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E06DD98-E313-42FC-9D3C-D0AAAE389284}" type="datetimeFigureOut">
              <a:rPr lang="zh-CN" altLang="en-US" smtClean="0"/>
              <a:t>2019/12/2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9CF35C2-9ABF-473A-ADC9-A5C1EEB67E6E}" type="slidenum">
              <a:rPr lang="zh-CN" altLang="en-US" smtClean="0"/>
              <a:t>‹#›</a:t>
            </a:fld>
            <a:endParaRPr lang="zh-CN" altLang="en-US"/>
          </a:p>
        </p:txBody>
      </p:sp>
    </p:spTree>
    <p:extLst>
      <p:ext uri="{BB962C8B-B14F-4D97-AF65-F5344CB8AC3E}">
        <p14:creationId xmlns:p14="http://schemas.microsoft.com/office/powerpoint/2010/main" val="3431644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E06DD98-E313-42FC-9D3C-D0AAAE389284}" type="datetimeFigureOut">
              <a:rPr lang="zh-CN" altLang="en-US" smtClean="0"/>
              <a:t>2019/12/2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9CF35C2-9ABF-473A-ADC9-A5C1EEB67E6E}" type="slidenum">
              <a:rPr lang="zh-CN" altLang="en-US" smtClean="0"/>
              <a:t>‹#›</a:t>
            </a:fld>
            <a:endParaRPr lang="zh-CN" altLang="en-US"/>
          </a:p>
        </p:txBody>
      </p:sp>
    </p:spTree>
    <p:extLst>
      <p:ext uri="{BB962C8B-B14F-4D97-AF65-F5344CB8AC3E}">
        <p14:creationId xmlns:p14="http://schemas.microsoft.com/office/powerpoint/2010/main" val="120292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E06DD98-E313-42FC-9D3C-D0AAAE389284}" type="datetimeFigureOut">
              <a:rPr lang="zh-CN" altLang="en-US" smtClean="0"/>
              <a:t>2019/12/2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9CF35C2-9ABF-473A-ADC9-A5C1EEB67E6E}" type="slidenum">
              <a:rPr lang="zh-CN" altLang="en-US" smtClean="0"/>
              <a:t>‹#›</a:t>
            </a:fld>
            <a:endParaRPr lang="zh-CN" altLang="en-US"/>
          </a:p>
        </p:txBody>
      </p:sp>
    </p:spTree>
    <p:extLst>
      <p:ext uri="{BB962C8B-B14F-4D97-AF65-F5344CB8AC3E}">
        <p14:creationId xmlns:p14="http://schemas.microsoft.com/office/powerpoint/2010/main" val="2542692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E06DD98-E313-42FC-9D3C-D0AAAE389284}" type="datetimeFigureOut">
              <a:rPr lang="zh-CN" altLang="en-US" smtClean="0"/>
              <a:t>2019/12/2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9CF35C2-9ABF-473A-ADC9-A5C1EEB67E6E}" type="slidenum">
              <a:rPr lang="zh-CN" altLang="en-US" smtClean="0"/>
              <a:t>‹#›</a:t>
            </a:fld>
            <a:endParaRPr lang="zh-CN" altLang="en-US"/>
          </a:p>
        </p:txBody>
      </p:sp>
    </p:spTree>
    <p:extLst>
      <p:ext uri="{BB962C8B-B14F-4D97-AF65-F5344CB8AC3E}">
        <p14:creationId xmlns:p14="http://schemas.microsoft.com/office/powerpoint/2010/main" val="394338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E06DD98-E313-42FC-9D3C-D0AAAE389284}" type="datetimeFigureOut">
              <a:rPr lang="zh-CN" altLang="en-US" smtClean="0"/>
              <a:t>2019/12/2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9CF35C2-9ABF-473A-ADC9-A5C1EEB67E6E}" type="slidenum">
              <a:rPr lang="zh-CN" altLang="en-US" smtClean="0"/>
              <a:t>‹#›</a:t>
            </a:fld>
            <a:endParaRPr lang="zh-CN" altLang="en-US"/>
          </a:p>
        </p:txBody>
      </p:sp>
    </p:spTree>
    <p:extLst>
      <p:ext uri="{BB962C8B-B14F-4D97-AF65-F5344CB8AC3E}">
        <p14:creationId xmlns:p14="http://schemas.microsoft.com/office/powerpoint/2010/main" val="1620735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06DD98-E313-42FC-9D3C-D0AAAE389284}" type="datetimeFigureOut">
              <a:rPr lang="zh-CN" altLang="en-US" smtClean="0"/>
              <a:t>2019/12/2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9CF35C2-9ABF-473A-ADC9-A5C1EEB67E6E}" type="slidenum">
              <a:rPr lang="zh-CN" altLang="en-US" smtClean="0"/>
              <a:t>‹#›</a:t>
            </a:fld>
            <a:endParaRPr lang="zh-CN" altLang="en-US"/>
          </a:p>
        </p:txBody>
      </p:sp>
    </p:spTree>
    <p:extLst>
      <p:ext uri="{BB962C8B-B14F-4D97-AF65-F5344CB8AC3E}">
        <p14:creationId xmlns:p14="http://schemas.microsoft.com/office/powerpoint/2010/main" val="2352203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E06DD98-E313-42FC-9D3C-D0AAAE389284}" type="datetimeFigureOut">
              <a:rPr lang="zh-CN" altLang="en-US" smtClean="0"/>
              <a:t>2019/12/2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9CF35C2-9ABF-473A-ADC9-A5C1EEB67E6E}" type="slidenum">
              <a:rPr lang="zh-CN" altLang="en-US" smtClean="0"/>
              <a:t>‹#›</a:t>
            </a:fld>
            <a:endParaRPr lang="zh-CN" altLang="en-US"/>
          </a:p>
        </p:txBody>
      </p:sp>
    </p:spTree>
    <p:extLst>
      <p:ext uri="{BB962C8B-B14F-4D97-AF65-F5344CB8AC3E}">
        <p14:creationId xmlns:p14="http://schemas.microsoft.com/office/powerpoint/2010/main" val="3260826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E06DD98-E313-42FC-9D3C-D0AAAE389284}" type="datetimeFigureOut">
              <a:rPr lang="zh-CN" altLang="en-US" smtClean="0"/>
              <a:t>2019/12/2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9CF35C2-9ABF-473A-ADC9-A5C1EEB67E6E}" type="slidenum">
              <a:rPr lang="zh-CN" altLang="en-US" smtClean="0"/>
              <a:t>‹#›</a:t>
            </a:fld>
            <a:endParaRPr lang="zh-CN" altLang="en-US"/>
          </a:p>
        </p:txBody>
      </p:sp>
    </p:spTree>
    <p:extLst>
      <p:ext uri="{BB962C8B-B14F-4D97-AF65-F5344CB8AC3E}">
        <p14:creationId xmlns:p14="http://schemas.microsoft.com/office/powerpoint/2010/main" val="2419482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06DD98-E313-42FC-9D3C-D0AAAE389284}" type="datetimeFigureOut">
              <a:rPr lang="zh-CN" altLang="en-US" smtClean="0"/>
              <a:t>2019/12/2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CF35C2-9ABF-473A-ADC9-A5C1EEB67E6E}" type="slidenum">
              <a:rPr lang="zh-CN" altLang="en-US" smtClean="0"/>
              <a:t>‹#›</a:t>
            </a:fld>
            <a:endParaRPr lang="zh-CN" altLang="en-US"/>
          </a:p>
        </p:txBody>
      </p:sp>
    </p:spTree>
    <p:extLst>
      <p:ext uri="{BB962C8B-B14F-4D97-AF65-F5344CB8AC3E}">
        <p14:creationId xmlns:p14="http://schemas.microsoft.com/office/powerpoint/2010/main" val="26023075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http/::daugerresearch.com:fresnel:blueGrayPoisson.jpeg" TargetMode="External"/><Relationship Id="rId5" Type="http://schemas.openxmlformats.org/officeDocument/2006/relationships/image" Target="../media/image18.jpeg"/><Relationship Id="rId4" Type="http://schemas.openxmlformats.org/officeDocument/2006/relationships/image" Target="../media/image17.jpeg"/></Relationships>
</file>

<file path=ppt/slides/_rels/slide100.xml.rels><?xml version="1.0" encoding="UTF-8" standalone="yes"?>
<Relationships xmlns="http://schemas.openxmlformats.org/package/2006/relationships"><Relationship Id="rId8" Type="http://schemas.openxmlformats.org/officeDocument/2006/relationships/image" Target="../media/image338.wmf"/><Relationship Id="rId13" Type="http://schemas.openxmlformats.org/officeDocument/2006/relationships/oleObject" Target="../embeddings/oleObject455.bin"/><Relationship Id="rId3" Type="http://schemas.openxmlformats.org/officeDocument/2006/relationships/oleObject" Target="../embeddings/oleObject451.bin"/><Relationship Id="rId7" Type="http://schemas.openxmlformats.org/officeDocument/2006/relationships/oleObject" Target="../embeddings/oleObject453.bin"/><Relationship Id="rId12" Type="http://schemas.openxmlformats.org/officeDocument/2006/relationships/image" Target="../media/image335.wmf"/><Relationship Id="rId2" Type="http://schemas.openxmlformats.org/officeDocument/2006/relationships/slideLayout" Target="../slideLayouts/slideLayout7.xml"/><Relationship Id="rId1" Type="http://schemas.openxmlformats.org/officeDocument/2006/relationships/vmlDrawing" Target="../drawings/vmlDrawing74.vml"/><Relationship Id="rId6" Type="http://schemas.openxmlformats.org/officeDocument/2006/relationships/image" Target="../media/image337.emf"/><Relationship Id="rId11" Type="http://schemas.openxmlformats.org/officeDocument/2006/relationships/oleObject" Target="../embeddings/oleObject449.bin"/><Relationship Id="rId5" Type="http://schemas.openxmlformats.org/officeDocument/2006/relationships/oleObject" Target="../embeddings/oleObject452.bin"/><Relationship Id="rId10" Type="http://schemas.openxmlformats.org/officeDocument/2006/relationships/image" Target="../media/image339.wmf"/><Relationship Id="rId4" Type="http://schemas.openxmlformats.org/officeDocument/2006/relationships/image" Target="../media/image336.wmf"/><Relationship Id="rId9" Type="http://schemas.openxmlformats.org/officeDocument/2006/relationships/oleObject" Target="../embeddings/oleObject454.bin"/><Relationship Id="rId14" Type="http://schemas.openxmlformats.org/officeDocument/2006/relationships/image" Target="../media/image318.emf"/></Relationships>
</file>

<file path=ppt/slides/_rels/slide101.xml.rels><?xml version="1.0" encoding="UTF-8" standalone="yes"?>
<Relationships xmlns="http://schemas.openxmlformats.org/package/2006/relationships"><Relationship Id="rId8" Type="http://schemas.openxmlformats.org/officeDocument/2006/relationships/image" Target="../media/image306.wmf"/><Relationship Id="rId13" Type="http://schemas.openxmlformats.org/officeDocument/2006/relationships/oleObject" Target="../embeddings/oleObject461.bin"/><Relationship Id="rId18" Type="http://schemas.openxmlformats.org/officeDocument/2006/relationships/image" Target="../media/image318.emf"/><Relationship Id="rId26" Type="http://schemas.openxmlformats.org/officeDocument/2006/relationships/image" Target="../media/image348.wmf"/><Relationship Id="rId3" Type="http://schemas.openxmlformats.org/officeDocument/2006/relationships/oleObject" Target="../embeddings/oleObject456.bin"/><Relationship Id="rId21" Type="http://schemas.openxmlformats.org/officeDocument/2006/relationships/oleObject" Target="../embeddings/oleObject465.bin"/><Relationship Id="rId7" Type="http://schemas.openxmlformats.org/officeDocument/2006/relationships/oleObject" Target="../embeddings/oleObject458.bin"/><Relationship Id="rId12" Type="http://schemas.openxmlformats.org/officeDocument/2006/relationships/image" Target="../media/image342.wmf"/><Relationship Id="rId17" Type="http://schemas.openxmlformats.org/officeDocument/2006/relationships/oleObject" Target="../embeddings/oleObject463.bin"/><Relationship Id="rId25" Type="http://schemas.openxmlformats.org/officeDocument/2006/relationships/oleObject" Target="../embeddings/oleObject467.bin"/><Relationship Id="rId2" Type="http://schemas.openxmlformats.org/officeDocument/2006/relationships/slideLayout" Target="../slideLayouts/slideLayout7.xml"/><Relationship Id="rId16" Type="http://schemas.openxmlformats.org/officeDocument/2006/relationships/image" Target="../media/image344.wmf"/><Relationship Id="rId20" Type="http://schemas.openxmlformats.org/officeDocument/2006/relationships/image" Target="../media/image345.wmf"/><Relationship Id="rId1" Type="http://schemas.openxmlformats.org/officeDocument/2006/relationships/vmlDrawing" Target="../drawings/vmlDrawing75.vml"/><Relationship Id="rId6" Type="http://schemas.openxmlformats.org/officeDocument/2006/relationships/image" Target="../media/image341.emf"/><Relationship Id="rId11" Type="http://schemas.openxmlformats.org/officeDocument/2006/relationships/oleObject" Target="../embeddings/oleObject460.bin"/><Relationship Id="rId24" Type="http://schemas.openxmlformats.org/officeDocument/2006/relationships/image" Target="../media/image347.wmf"/><Relationship Id="rId5" Type="http://schemas.openxmlformats.org/officeDocument/2006/relationships/oleObject" Target="../embeddings/oleObject457.bin"/><Relationship Id="rId15" Type="http://schemas.openxmlformats.org/officeDocument/2006/relationships/oleObject" Target="../embeddings/oleObject462.bin"/><Relationship Id="rId23" Type="http://schemas.openxmlformats.org/officeDocument/2006/relationships/oleObject" Target="../embeddings/oleObject466.bin"/><Relationship Id="rId10" Type="http://schemas.openxmlformats.org/officeDocument/2006/relationships/image" Target="../media/image312.wmf"/><Relationship Id="rId19" Type="http://schemas.openxmlformats.org/officeDocument/2006/relationships/oleObject" Target="../embeddings/oleObject464.bin"/><Relationship Id="rId4" Type="http://schemas.openxmlformats.org/officeDocument/2006/relationships/image" Target="../media/image340.emf"/><Relationship Id="rId9" Type="http://schemas.openxmlformats.org/officeDocument/2006/relationships/oleObject" Target="../embeddings/oleObject459.bin"/><Relationship Id="rId14" Type="http://schemas.openxmlformats.org/officeDocument/2006/relationships/image" Target="../media/image343.wmf"/><Relationship Id="rId22" Type="http://schemas.openxmlformats.org/officeDocument/2006/relationships/image" Target="../media/image346.wmf"/></Relationships>
</file>

<file path=ppt/slides/_rels/slide102.xml.rels><?xml version="1.0" encoding="UTF-8" standalone="yes"?>
<Relationships xmlns="http://schemas.openxmlformats.org/package/2006/relationships"><Relationship Id="rId8" Type="http://schemas.openxmlformats.org/officeDocument/2006/relationships/image" Target="../media/image351.emf"/><Relationship Id="rId13" Type="http://schemas.openxmlformats.org/officeDocument/2006/relationships/oleObject" Target="../embeddings/oleObject473.bin"/><Relationship Id="rId3" Type="http://schemas.openxmlformats.org/officeDocument/2006/relationships/oleObject" Target="../embeddings/oleObject468.bin"/><Relationship Id="rId7" Type="http://schemas.openxmlformats.org/officeDocument/2006/relationships/oleObject" Target="../embeddings/oleObject470.bin"/><Relationship Id="rId12" Type="http://schemas.openxmlformats.org/officeDocument/2006/relationships/image" Target="../media/image353.wmf"/><Relationship Id="rId2" Type="http://schemas.openxmlformats.org/officeDocument/2006/relationships/slideLayout" Target="../slideLayouts/slideLayout7.xml"/><Relationship Id="rId1" Type="http://schemas.openxmlformats.org/officeDocument/2006/relationships/vmlDrawing" Target="../drawings/vmlDrawing76.vml"/><Relationship Id="rId6" Type="http://schemas.openxmlformats.org/officeDocument/2006/relationships/image" Target="../media/image350.wmf"/><Relationship Id="rId11" Type="http://schemas.openxmlformats.org/officeDocument/2006/relationships/oleObject" Target="../embeddings/oleObject472.bin"/><Relationship Id="rId5" Type="http://schemas.openxmlformats.org/officeDocument/2006/relationships/oleObject" Target="../embeddings/oleObject469.bin"/><Relationship Id="rId10" Type="http://schemas.openxmlformats.org/officeDocument/2006/relationships/image" Target="../media/image352.emf"/><Relationship Id="rId4" Type="http://schemas.openxmlformats.org/officeDocument/2006/relationships/image" Target="../media/image349.emf"/><Relationship Id="rId9" Type="http://schemas.openxmlformats.org/officeDocument/2006/relationships/oleObject" Target="../embeddings/oleObject471.bin"/><Relationship Id="rId14" Type="http://schemas.openxmlformats.org/officeDocument/2006/relationships/image" Target="../media/image354.emf"/></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477.bin"/><Relationship Id="rId3" Type="http://schemas.openxmlformats.org/officeDocument/2006/relationships/oleObject" Target="../embeddings/oleObject474.bin"/><Relationship Id="rId7" Type="http://schemas.openxmlformats.org/officeDocument/2006/relationships/oleObject" Target="../embeddings/oleObject476.bin"/><Relationship Id="rId2" Type="http://schemas.openxmlformats.org/officeDocument/2006/relationships/slideLayout" Target="../slideLayouts/slideLayout7.xml"/><Relationship Id="rId1" Type="http://schemas.openxmlformats.org/officeDocument/2006/relationships/vmlDrawing" Target="../drawings/vmlDrawing77.vml"/><Relationship Id="rId6" Type="http://schemas.openxmlformats.org/officeDocument/2006/relationships/image" Target="../media/image356.wmf"/><Relationship Id="rId5" Type="http://schemas.openxmlformats.org/officeDocument/2006/relationships/oleObject" Target="../embeddings/oleObject475.bin"/><Relationship Id="rId10" Type="http://schemas.openxmlformats.org/officeDocument/2006/relationships/oleObject" Target="../embeddings/oleObject478.bin"/><Relationship Id="rId4" Type="http://schemas.openxmlformats.org/officeDocument/2006/relationships/image" Target="../media/image355.wmf"/><Relationship Id="rId9" Type="http://schemas.openxmlformats.org/officeDocument/2006/relationships/image" Target="../media/image357.wmf"/></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78.vml"/><Relationship Id="rId5" Type="http://schemas.openxmlformats.org/officeDocument/2006/relationships/image" Target="../media/image358.wmf"/><Relationship Id="rId4" Type="http://schemas.openxmlformats.org/officeDocument/2006/relationships/oleObject" Target="../embeddings/oleObject479.bin"/></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482.bin"/><Relationship Id="rId13" Type="http://schemas.openxmlformats.org/officeDocument/2006/relationships/oleObject" Target="../embeddings/oleObject484.bin"/><Relationship Id="rId3" Type="http://schemas.openxmlformats.org/officeDocument/2006/relationships/image" Target="../media/image365.jpeg"/><Relationship Id="rId7" Type="http://schemas.openxmlformats.org/officeDocument/2006/relationships/image" Target="../media/image360.emf"/><Relationship Id="rId12" Type="http://schemas.openxmlformats.org/officeDocument/2006/relationships/image" Target="../media/image366.jpeg"/><Relationship Id="rId2" Type="http://schemas.openxmlformats.org/officeDocument/2006/relationships/slideLayout" Target="../slideLayouts/slideLayout7.xml"/><Relationship Id="rId16" Type="http://schemas.openxmlformats.org/officeDocument/2006/relationships/image" Target="../media/image364.wmf"/><Relationship Id="rId1" Type="http://schemas.openxmlformats.org/officeDocument/2006/relationships/vmlDrawing" Target="../drawings/vmlDrawing79.vml"/><Relationship Id="rId6" Type="http://schemas.openxmlformats.org/officeDocument/2006/relationships/oleObject" Target="../embeddings/oleObject481.bin"/><Relationship Id="rId11" Type="http://schemas.openxmlformats.org/officeDocument/2006/relationships/image" Target="../media/image362.emf"/><Relationship Id="rId5" Type="http://schemas.openxmlformats.org/officeDocument/2006/relationships/image" Target="../media/image359.emf"/><Relationship Id="rId15" Type="http://schemas.openxmlformats.org/officeDocument/2006/relationships/oleObject" Target="../embeddings/oleObject485.bin"/><Relationship Id="rId10" Type="http://schemas.openxmlformats.org/officeDocument/2006/relationships/oleObject" Target="../embeddings/oleObject483.bin"/><Relationship Id="rId4" Type="http://schemas.openxmlformats.org/officeDocument/2006/relationships/oleObject" Target="../embeddings/oleObject480.bin"/><Relationship Id="rId9" Type="http://schemas.openxmlformats.org/officeDocument/2006/relationships/image" Target="../media/image361.emf"/><Relationship Id="rId14" Type="http://schemas.openxmlformats.org/officeDocument/2006/relationships/image" Target="../media/image363.wmf"/></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488.bin"/><Relationship Id="rId13" Type="http://schemas.openxmlformats.org/officeDocument/2006/relationships/image" Target="../media/image368.wmf"/><Relationship Id="rId3" Type="http://schemas.openxmlformats.org/officeDocument/2006/relationships/notesSlide" Target="../notesSlides/notesSlide6.xml"/><Relationship Id="rId7" Type="http://schemas.openxmlformats.org/officeDocument/2006/relationships/image" Target="../media/image367.emf"/><Relationship Id="rId12" Type="http://schemas.openxmlformats.org/officeDocument/2006/relationships/oleObject" Target="../embeddings/oleObject490.bin"/><Relationship Id="rId2" Type="http://schemas.openxmlformats.org/officeDocument/2006/relationships/slideLayout" Target="../slideLayouts/slideLayout7.xml"/><Relationship Id="rId1" Type="http://schemas.openxmlformats.org/officeDocument/2006/relationships/vmlDrawing" Target="../drawings/vmlDrawing80.vml"/><Relationship Id="rId6" Type="http://schemas.openxmlformats.org/officeDocument/2006/relationships/oleObject" Target="../embeddings/oleObject487.bin"/><Relationship Id="rId11" Type="http://schemas.openxmlformats.org/officeDocument/2006/relationships/image" Target="../media/image126.png"/><Relationship Id="rId5" Type="http://schemas.openxmlformats.org/officeDocument/2006/relationships/image" Target="../media/image310.wmf"/><Relationship Id="rId15" Type="http://schemas.openxmlformats.org/officeDocument/2006/relationships/image" Target="../media/image322.emf"/><Relationship Id="rId10" Type="http://schemas.openxmlformats.org/officeDocument/2006/relationships/oleObject" Target="../embeddings/oleObject489.bin"/><Relationship Id="rId4" Type="http://schemas.openxmlformats.org/officeDocument/2006/relationships/oleObject" Target="../embeddings/oleObject486.bin"/><Relationship Id="rId9" Type="http://schemas.openxmlformats.org/officeDocument/2006/relationships/image" Target="../media/image124.emf"/><Relationship Id="rId14" Type="http://schemas.openxmlformats.org/officeDocument/2006/relationships/oleObject" Target="../embeddings/oleObject491.bin"/></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492.bin"/><Relationship Id="rId2" Type="http://schemas.openxmlformats.org/officeDocument/2006/relationships/slideLayout" Target="../slideLayouts/slideLayout7.xml"/><Relationship Id="rId1" Type="http://schemas.openxmlformats.org/officeDocument/2006/relationships/vmlDrawing" Target="../drawings/vmlDrawing81.vml"/><Relationship Id="rId6" Type="http://schemas.openxmlformats.org/officeDocument/2006/relationships/oleObject" Target="../embeddings/oleObject494.bin"/><Relationship Id="rId5" Type="http://schemas.openxmlformats.org/officeDocument/2006/relationships/oleObject" Target="../embeddings/oleObject493.bin"/><Relationship Id="rId4" Type="http://schemas.openxmlformats.org/officeDocument/2006/relationships/image" Target="../media/image369.wmf"/></Relationships>
</file>

<file path=ppt/slides/_rels/slide108.xml.rels><?xml version="1.0" encoding="UTF-8" standalone="yes"?>
<Relationships xmlns="http://schemas.openxmlformats.org/package/2006/relationships"><Relationship Id="rId8" Type="http://schemas.openxmlformats.org/officeDocument/2006/relationships/image" Target="../media/image371.wmf"/><Relationship Id="rId13" Type="http://schemas.openxmlformats.org/officeDocument/2006/relationships/oleObject" Target="../embeddings/oleObject499.bin"/><Relationship Id="rId3" Type="http://schemas.openxmlformats.org/officeDocument/2006/relationships/oleObject" Target="../embeddings/oleObject495.bin"/><Relationship Id="rId7" Type="http://schemas.openxmlformats.org/officeDocument/2006/relationships/oleObject" Target="../embeddings/oleObject496.bin"/><Relationship Id="rId12" Type="http://schemas.openxmlformats.org/officeDocument/2006/relationships/image" Target="../media/image373.wmf"/><Relationship Id="rId2" Type="http://schemas.openxmlformats.org/officeDocument/2006/relationships/slideLayout" Target="../slideLayouts/slideLayout7.xml"/><Relationship Id="rId1" Type="http://schemas.openxmlformats.org/officeDocument/2006/relationships/vmlDrawing" Target="../drawings/vmlDrawing82.vml"/><Relationship Id="rId6" Type="http://schemas.openxmlformats.org/officeDocument/2006/relationships/image" Target="../media/image363.wmf"/><Relationship Id="rId11" Type="http://schemas.openxmlformats.org/officeDocument/2006/relationships/oleObject" Target="../embeddings/oleObject498.bin"/><Relationship Id="rId5" Type="http://schemas.openxmlformats.org/officeDocument/2006/relationships/oleObject" Target="../embeddings/oleObject484.bin"/><Relationship Id="rId15" Type="http://schemas.openxmlformats.org/officeDocument/2006/relationships/image" Target="../media/image375.png"/><Relationship Id="rId10" Type="http://schemas.openxmlformats.org/officeDocument/2006/relationships/image" Target="../media/image372.wmf"/><Relationship Id="rId4" Type="http://schemas.openxmlformats.org/officeDocument/2006/relationships/image" Target="../media/image370.wmf"/><Relationship Id="rId9" Type="http://schemas.openxmlformats.org/officeDocument/2006/relationships/oleObject" Target="../embeddings/oleObject497.bin"/><Relationship Id="rId14" Type="http://schemas.openxmlformats.org/officeDocument/2006/relationships/image" Target="../media/image374.wmf"/></Relationships>
</file>

<file path=ppt/slides/_rels/slide109.xml.rels><?xml version="1.0" encoding="UTF-8" standalone="yes"?>
<Relationships xmlns="http://schemas.openxmlformats.org/package/2006/relationships"><Relationship Id="rId8" Type="http://schemas.openxmlformats.org/officeDocument/2006/relationships/image" Target="../media/image378.emf"/><Relationship Id="rId13" Type="http://schemas.openxmlformats.org/officeDocument/2006/relationships/oleObject" Target="../embeddings/oleObject420.bin"/><Relationship Id="rId18" Type="http://schemas.openxmlformats.org/officeDocument/2006/relationships/image" Target="../media/image381.wmf"/><Relationship Id="rId26" Type="http://schemas.openxmlformats.org/officeDocument/2006/relationships/oleObject" Target="../embeddings/oleObject509.bin"/><Relationship Id="rId3" Type="http://schemas.openxmlformats.org/officeDocument/2006/relationships/oleObject" Target="../embeddings/oleObject500.bin"/><Relationship Id="rId21" Type="http://schemas.openxmlformats.org/officeDocument/2006/relationships/image" Target="../media/image382.wmf"/><Relationship Id="rId7" Type="http://schemas.openxmlformats.org/officeDocument/2006/relationships/oleObject" Target="../embeddings/oleObject502.bin"/><Relationship Id="rId12" Type="http://schemas.openxmlformats.org/officeDocument/2006/relationships/image" Target="../media/image306.wmf"/><Relationship Id="rId17" Type="http://schemas.openxmlformats.org/officeDocument/2006/relationships/oleObject" Target="../embeddings/oleObject505.bin"/><Relationship Id="rId25" Type="http://schemas.openxmlformats.org/officeDocument/2006/relationships/image" Target="../media/image384.wmf"/><Relationship Id="rId2" Type="http://schemas.openxmlformats.org/officeDocument/2006/relationships/slideLayout" Target="../slideLayouts/slideLayout7.xml"/><Relationship Id="rId16" Type="http://schemas.openxmlformats.org/officeDocument/2006/relationships/image" Target="../media/image380.wmf"/><Relationship Id="rId20" Type="http://schemas.openxmlformats.org/officeDocument/2006/relationships/oleObject" Target="../embeddings/oleObject506.bin"/><Relationship Id="rId29" Type="http://schemas.openxmlformats.org/officeDocument/2006/relationships/image" Target="../media/image386.wmf"/><Relationship Id="rId1" Type="http://schemas.openxmlformats.org/officeDocument/2006/relationships/vmlDrawing" Target="../drawings/vmlDrawing83.vml"/><Relationship Id="rId6" Type="http://schemas.openxmlformats.org/officeDocument/2006/relationships/image" Target="../media/image377.wmf"/><Relationship Id="rId11" Type="http://schemas.openxmlformats.org/officeDocument/2006/relationships/oleObject" Target="../embeddings/oleObject419.bin"/><Relationship Id="rId24" Type="http://schemas.openxmlformats.org/officeDocument/2006/relationships/oleObject" Target="../embeddings/oleObject508.bin"/><Relationship Id="rId5" Type="http://schemas.openxmlformats.org/officeDocument/2006/relationships/oleObject" Target="../embeddings/oleObject501.bin"/><Relationship Id="rId15" Type="http://schemas.openxmlformats.org/officeDocument/2006/relationships/oleObject" Target="../embeddings/oleObject504.bin"/><Relationship Id="rId23" Type="http://schemas.openxmlformats.org/officeDocument/2006/relationships/image" Target="../media/image383.wmf"/><Relationship Id="rId28" Type="http://schemas.openxmlformats.org/officeDocument/2006/relationships/oleObject" Target="../embeddings/oleObject510.bin"/><Relationship Id="rId10" Type="http://schemas.openxmlformats.org/officeDocument/2006/relationships/image" Target="../media/image379.wmf"/><Relationship Id="rId19" Type="http://schemas.openxmlformats.org/officeDocument/2006/relationships/image" Target="../media/image388.png"/><Relationship Id="rId31" Type="http://schemas.openxmlformats.org/officeDocument/2006/relationships/image" Target="../media/image387.wmf"/><Relationship Id="rId4" Type="http://schemas.openxmlformats.org/officeDocument/2006/relationships/image" Target="../media/image376.wmf"/><Relationship Id="rId9" Type="http://schemas.openxmlformats.org/officeDocument/2006/relationships/oleObject" Target="../embeddings/oleObject503.bin"/><Relationship Id="rId14" Type="http://schemas.openxmlformats.org/officeDocument/2006/relationships/image" Target="../media/image82.wmf"/><Relationship Id="rId22" Type="http://schemas.openxmlformats.org/officeDocument/2006/relationships/oleObject" Target="../embeddings/oleObject507.bin"/><Relationship Id="rId27" Type="http://schemas.openxmlformats.org/officeDocument/2006/relationships/image" Target="../media/image385.wmf"/><Relationship Id="rId30" Type="http://schemas.openxmlformats.org/officeDocument/2006/relationships/oleObject" Target="../embeddings/oleObject51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3" Type="http://schemas.openxmlformats.org/officeDocument/2006/relationships/oleObject" Target="../embeddings/oleObject517.bin"/><Relationship Id="rId18" Type="http://schemas.openxmlformats.org/officeDocument/2006/relationships/image" Target="../media/image395.wmf"/><Relationship Id="rId26" Type="http://schemas.openxmlformats.org/officeDocument/2006/relationships/oleObject" Target="../embeddings/oleObject524.bin"/><Relationship Id="rId3" Type="http://schemas.openxmlformats.org/officeDocument/2006/relationships/oleObject" Target="../embeddings/oleObject512.bin"/><Relationship Id="rId21" Type="http://schemas.openxmlformats.org/officeDocument/2006/relationships/oleObject" Target="../embeddings/oleObject521.bin"/><Relationship Id="rId34" Type="http://schemas.openxmlformats.org/officeDocument/2006/relationships/oleObject" Target="../embeddings/oleObject530.bin"/><Relationship Id="rId7" Type="http://schemas.openxmlformats.org/officeDocument/2006/relationships/oleObject" Target="../embeddings/oleObject514.bin"/><Relationship Id="rId12" Type="http://schemas.openxmlformats.org/officeDocument/2006/relationships/image" Target="../media/image392.wmf"/><Relationship Id="rId17" Type="http://schemas.openxmlformats.org/officeDocument/2006/relationships/oleObject" Target="../embeddings/oleObject519.bin"/><Relationship Id="rId25" Type="http://schemas.openxmlformats.org/officeDocument/2006/relationships/oleObject" Target="../embeddings/oleObject523.bin"/><Relationship Id="rId33" Type="http://schemas.openxmlformats.org/officeDocument/2006/relationships/oleObject" Target="../embeddings/oleObject529.bin"/><Relationship Id="rId2" Type="http://schemas.openxmlformats.org/officeDocument/2006/relationships/slideLayout" Target="../slideLayouts/slideLayout7.xml"/><Relationship Id="rId16" Type="http://schemas.openxmlformats.org/officeDocument/2006/relationships/image" Target="../media/image394.wmf"/><Relationship Id="rId20" Type="http://schemas.openxmlformats.org/officeDocument/2006/relationships/image" Target="../media/image396.wmf"/><Relationship Id="rId29" Type="http://schemas.openxmlformats.org/officeDocument/2006/relationships/oleObject" Target="../embeddings/oleObject527.bin"/><Relationship Id="rId1" Type="http://schemas.openxmlformats.org/officeDocument/2006/relationships/vmlDrawing" Target="../drawings/vmlDrawing84.vml"/><Relationship Id="rId6" Type="http://schemas.openxmlformats.org/officeDocument/2006/relationships/image" Target="../media/image389.wmf"/><Relationship Id="rId11" Type="http://schemas.openxmlformats.org/officeDocument/2006/relationships/oleObject" Target="../embeddings/oleObject516.bin"/><Relationship Id="rId24" Type="http://schemas.openxmlformats.org/officeDocument/2006/relationships/image" Target="../media/image369.wmf"/><Relationship Id="rId32" Type="http://schemas.openxmlformats.org/officeDocument/2006/relationships/image" Target="../media/image399.wmf"/><Relationship Id="rId5" Type="http://schemas.openxmlformats.org/officeDocument/2006/relationships/oleObject" Target="../embeddings/oleObject513.bin"/><Relationship Id="rId15" Type="http://schemas.openxmlformats.org/officeDocument/2006/relationships/oleObject" Target="../embeddings/oleObject518.bin"/><Relationship Id="rId23" Type="http://schemas.openxmlformats.org/officeDocument/2006/relationships/oleObject" Target="../embeddings/oleObject522.bin"/><Relationship Id="rId28" Type="http://schemas.openxmlformats.org/officeDocument/2006/relationships/oleObject" Target="../embeddings/oleObject526.bin"/><Relationship Id="rId10" Type="http://schemas.openxmlformats.org/officeDocument/2006/relationships/image" Target="../media/image391.wmf"/><Relationship Id="rId19" Type="http://schemas.openxmlformats.org/officeDocument/2006/relationships/oleObject" Target="../embeddings/oleObject520.bin"/><Relationship Id="rId31" Type="http://schemas.openxmlformats.org/officeDocument/2006/relationships/oleObject" Target="../embeddings/oleObject528.bin"/><Relationship Id="rId4" Type="http://schemas.openxmlformats.org/officeDocument/2006/relationships/image" Target="../media/image105.wmf"/><Relationship Id="rId9" Type="http://schemas.openxmlformats.org/officeDocument/2006/relationships/oleObject" Target="../embeddings/oleObject515.bin"/><Relationship Id="rId14" Type="http://schemas.openxmlformats.org/officeDocument/2006/relationships/image" Target="../media/image393.wmf"/><Relationship Id="rId22" Type="http://schemas.openxmlformats.org/officeDocument/2006/relationships/image" Target="../media/image397.wmf"/><Relationship Id="rId27" Type="http://schemas.openxmlformats.org/officeDocument/2006/relationships/oleObject" Target="../embeddings/oleObject525.bin"/><Relationship Id="rId30" Type="http://schemas.openxmlformats.org/officeDocument/2006/relationships/image" Target="../media/image398.wmf"/><Relationship Id="rId8" Type="http://schemas.openxmlformats.org/officeDocument/2006/relationships/image" Target="../media/image390.wmf"/></Relationships>
</file>

<file path=ppt/slides/_rels/slide111.xml.rels><?xml version="1.0" encoding="UTF-8" standalone="yes"?>
<Relationships xmlns="http://schemas.openxmlformats.org/package/2006/relationships"><Relationship Id="rId13" Type="http://schemas.openxmlformats.org/officeDocument/2006/relationships/oleObject" Target="../embeddings/oleObject536.bin"/><Relationship Id="rId18" Type="http://schemas.openxmlformats.org/officeDocument/2006/relationships/image" Target="../media/image395.wmf"/><Relationship Id="rId26" Type="http://schemas.openxmlformats.org/officeDocument/2006/relationships/oleObject" Target="../embeddings/oleObject544.bin"/><Relationship Id="rId3" Type="http://schemas.openxmlformats.org/officeDocument/2006/relationships/oleObject" Target="../embeddings/oleObject531.bin"/><Relationship Id="rId21" Type="http://schemas.openxmlformats.org/officeDocument/2006/relationships/oleObject" Target="../embeddings/oleObject540.bin"/><Relationship Id="rId34" Type="http://schemas.openxmlformats.org/officeDocument/2006/relationships/image" Target="../media/image369.wmf"/><Relationship Id="rId7" Type="http://schemas.openxmlformats.org/officeDocument/2006/relationships/oleObject" Target="../embeddings/oleObject533.bin"/><Relationship Id="rId12" Type="http://schemas.openxmlformats.org/officeDocument/2006/relationships/image" Target="../media/image392.wmf"/><Relationship Id="rId17" Type="http://schemas.openxmlformats.org/officeDocument/2006/relationships/oleObject" Target="../embeddings/oleObject538.bin"/><Relationship Id="rId25" Type="http://schemas.openxmlformats.org/officeDocument/2006/relationships/oleObject" Target="../embeddings/oleObject543.bin"/><Relationship Id="rId33" Type="http://schemas.openxmlformats.org/officeDocument/2006/relationships/oleObject" Target="../embeddings/oleObject549.bin"/><Relationship Id="rId2" Type="http://schemas.openxmlformats.org/officeDocument/2006/relationships/slideLayout" Target="../slideLayouts/slideLayout7.xml"/><Relationship Id="rId16" Type="http://schemas.openxmlformats.org/officeDocument/2006/relationships/image" Target="../media/image394.wmf"/><Relationship Id="rId20" Type="http://schemas.openxmlformats.org/officeDocument/2006/relationships/image" Target="../media/image396.wmf"/><Relationship Id="rId29" Type="http://schemas.openxmlformats.org/officeDocument/2006/relationships/oleObject" Target="../embeddings/oleObject546.bin"/><Relationship Id="rId1" Type="http://schemas.openxmlformats.org/officeDocument/2006/relationships/vmlDrawing" Target="../drawings/vmlDrawing85.vml"/><Relationship Id="rId6" Type="http://schemas.openxmlformats.org/officeDocument/2006/relationships/image" Target="../media/image389.wmf"/><Relationship Id="rId11" Type="http://schemas.openxmlformats.org/officeDocument/2006/relationships/oleObject" Target="../embeddings/oleObject535.bin"/><Relationship Id="rId24" Type="http://schemas.openxmlformats.org/officeDocument/2006/relationships/oleObject" Target="../embeddings/oleObject542.bin"/><Relationship Id="rId32" Type="http://schemas.openxmlformats.org/officeDocument/2006/relationships/image" Target="../media/image400.wmf"/><Relationship Id="rId5" Type="http://schemas.openxmlformats.org/officeDocument/2006/relationships/oleObject" Target="../embeddings/oleObject532.bin"/><Relationship Id="rId15" Type="http://schemas.openxmlformats.org/officeDocument/2006/relationships/oleObject" Target="../embeddings/oleObject537.bin"/><Relationship Id="rId23" Type="http://schemas.openxmlformats.org/officeDocument/2006/relationships/oleObject" Target="../embeddings/oleObject541.bin"/><Relationship Id="rId28" Type="http://schemas.openxmlformats.org/officeDocument/2006/relationships/image" Target="../media/image398.wmf"/><Relationship Id="rId36" Type="http://schemas.openxmlformats.org/officeDocument/2006/relationships/image" Target="../media/image399.wmf"/><Relationship Id="rId10" Type="http://schemas.openxmlformats.org/officeDocument/2006/relationships/image" Target="../media/image391.wmf"/><Relationship Id="rId19" Type="http://schemas.openxmlformats.org/officeDocument/2006/relationships/oleObject" Target="../embeddings/oleObject539.bin"/><Relationship Id="rId31" Type="http://schemas.openxmlformats.org/officeDocument/2006/relationships/oleObject" Target="../embeddings/oleObject548.bin"/><Relationship Id="rId4" Type="http://schemas.openxmlformats.org/officeDocument/2006/relationships/image" Target="../media/image105.wmf"/><Relationship Id="rId9" Type="http://schemas.openxmlformats.org/officeDocument/2006/relationships/oleObject" Target="../embeddings/oleObject534.bin"/><Relationship Id="rId14" Type="http://schemas.openxmlformats.org/officeDocument/2006/relationships/image" Target="../media/image393.wmf"/><Relationship Id="rId22" Type="http://schemas.openxmlformats.org/officeDocument/2006/relationships/image" Target="../media/image397.wmf"/><Relationship Id="rId27" Type="http://schemas.openxmlformats.org/officeDocument/2006/relationships/oleObject" Target="../embeddings/oleObject545.bin"/><Relationship Id="rId30" Type="http://schemas.openxmlformats.org/officeDocument/2006/relationships/oleObject" Target="../embeddings/oleObject547.bin"/><Relationship Id="rId35" Type="http://schemas.openxmlformats.org/officeDocument/2006/relationships/oleObject" Target="../embeddings/oleObject550.bin"/><Relationship Id="rId8" Type="http://schemas.openxmlformats.org/officeDocument/2006/relationships/image" Target="../media/image390.wmf"/></Relationships>
</file>

<file path=ppt/slides/_rels/slide112.xml.rels><?xml version="1.0" encoding="UTF-8" standalone="yes"?>
<Relationships xmlns="http://schemas.openxmlformats.org/package/2006/relationships"><Relationship Id="rId8" Type="http://schemas.openxmlformats.org/officeDocument/2006/relationships/image" Target="../media/image403.wmf"/><Relationship Id="rId13" Type="http://schemas.openxmlformats.org/officeDocument/2006/relationships/oleObject" Target="../embeddings/oleObject556.bin"/><Relationship Id="rId3" Type="http://schemas.openxmlformats.org/officeDocument/2006/relationships/oleObject" Target="../embeddings/oleObject551.bin"/><Relationship Id="rId7" Type="http://schemas.openxmlformats.org/officeDocument/2006/relationships/oleObject" Target="../embeddings/oleObject553.bin"/><Relationship Id="rId12" Type="http://schemas.openxmlformats.org/officeDocument/2006/relationships/image" Target="../media/image405.wmf"/><Relationship Id="rId2" Type="http://schemas.openxmlformats.org/officeDocument/2006/relationships/slideLayout" Target="../slideLayouts/slideLayout7.xml"/><Relationship Id="rId1" Type="http://schemas.openxmlformats.org/officeDocument/2006/relationships/vmlDrawing" Target="../drawings/vmlDrawing86.vml"/><Relationship Id="rId6" Type="http://schemas.openxmlformats.org/officeDocument/2006/relationships/image" Target="../media/image402.wmf"/><Relationship Id="rId11" Type="http://schemas.openxmlformats.org/officeDocument/2006/relationships/oleObject" Target="../embeddings/oleObject555.bin"/><Relationship Id="rId5" Type="http://schemas.openxmlformats.org/officeDocument/2006/relationships/oleObject" Target="../embeddings/oleObject552.bin"/><Relationship Id="rId10" Type="http://schemas.openxmlformats.org/officeDocument/2006/relationships/image" Target="../media/image404.wmf"/><Relationship Id="rId4" Type="http://schemas.openxmlformats.org/officeDocument/2006/relationships/image" Target="../media/image401.wmf"/><Relationship Id="rId9" Type="http://schemas.openxmlformats.org/officeDocument/2006/relationships/oleObject" Target="../embeddings/oleObject554.bin"/><Relationship Id="rId14" Type="http://schemas.openxmlformats.org/officeDocument/2006/relationships/image" Target="../media/image406.w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8" Type="http://schemas.openxmlformats.org/officeDocument/2006/relationships/image" Target="../media/image405.wmf"/><Relationship Id="rId3" Type="http://schemas.openxmlformats.org/officeDocument/2006/relationships/oleObject" Target="../embeddings/oleObject557.bin"/><Relationship Id="rId7" Type="http://schemas.openxmlformats.org/officeDocument/2006/relationships/oleObject" Target="../embeddings/oleObject555.bin"/><Relationship Id="rId2" Type="http://schemas.openxmlformats.org/officeDocument/2006/relationships/slideLayout" Target="../slideLayouts/slideLayout7.xml"/><Relationship Id="rId1" Type="http://schemas.openxmlformats.org/officeDocument/2006/relationships/vmlDrawing" Target="../drawings/vmlDrawing87.vml"/><Relationship Id="rId6" Type="http://schemas.openxmlformats.org/officeDocument/2006/relationships/image" Target="../media/image408.wmf"/><Relationship Id="rId5" Type="http://schemas.openxmlformats.org/officeDocument/2006/relationships/oleObject" Target="../embeddings/oleObject558.bin"/><Relationship Id="rId4" Type="http://schemas.openxmlformats.org/officeDocument/2006/relationships/image" Target="../media/image407.wmf"/></Relationships>
</file>

<file path=ppt/slides/_rels/slide115.xml.rels><?xml version="1.0" encoding="UTF-8" standalone="yes"?>
<Relationships xmlns="http://schemas.openxmlformats.org/package/2006/relationships"><Relationship Id="rId8" Type="http://schemas.openxmlformats.org/officeDocument/2006/relationships/image" Target="../media/image409.wmf"/><Relationship Id="rId3" Type="http://schemas.openxmlformats.org/officeDocument/2006/relationships/oleObject" Target="../embeddings/oleObject555.bin"/><Relationship Id="rId7" Type="http://schemas.openxmlformats.org/officeDocument/2006/relationships/oleObject" Target="../embeddings/oleObject559.bin"/><Relationship Id="rId12" Type="http://schemas.openxmlformats.org/officeDocument/2006/relationships/image" Target="../media/image371.wmf"/><Relationship Id="rId2" Type="http://schemas.openxmlformats.org/officeDocument/2006/relationships/slideLayout" Target="../slideLayouts/slideLayout7.xml"/><Relationship Id="rId1" Type="http://schemas.openxmlformats.org/officeDocument/2006/relationships/vmlDrawing" Target="../drawings/vmlDrawing88.vml"/><Relationship Id="rId6" Type="http://schemas.openxmlformats.org/officeDocument/2006/relationships/image" Target="../media/image363.wmf"/><Relationship Id="rId11" Type="http://schemas.openxmlformats.org/officeDocument/2006/relationships/oleObject" Target="../embeddings/oleObject496.bin"/><Relationship Id="rId5" Type="http://schemas.openxmlformats.org/officeDocument/2006/relationships/oleObject" Target="../embeddings/oleObject484.bin"/><Relationship Id="rId10" Type="http://schemas.openxmlformats.org/officeDocument/2006/relationships/image" Target="../media/image410.wmf"/><Relationship Id="rId4" Type="http://schemas.openxmlformats.org/officeDocument/2006/relationships/image" Target="../media/image405.wmf"/><Relationship Id="rId9" Type="http://schemas.openxmlformats.org/officeDocument/2006/relationships/oleObject" Target="../embeddings/oleObject560.bin"/></Relationships>
</file>

<file path=ppt/slides/_rels/slide116.xml.rels><?xml version="1.0" encoding="UTF-8" standalone="yes"?>
<Relationships xmlns="http://schemas.openxmlformats.org/package/2006/relationships"><Relationship Id="rId8" Type="http://schemas.openxmlformats.org/officeDocument/2006/relationships/image" Target="../media/image371.wmf"/><Relationship Id="rId13" Type="http://schemas.openxmlformats.org/officeDocument/2006/relationships/oleObject" Target="../embeddings/oleObject563.bin"/><Relationship Id="rId18" Type="http://schemas.openxmlformats.org/officeDocument/2006/relationships/oleObject" Target="../embeddings/oleObject564.bin"/><Relationship Id="rId3" Type="http://schemas.openxmlformats.org/officeDocument/2006/relationships/oleObject" Target="../embeddings/oleObject495.bin"/><Relationship Id="rId21" Type="http://schemas.openxmlformats.org/officeDocument/2006/relationships/image" Target="../media/image414.wmf"/><Relationship Id="rId7" Type="http://schemas.openxmlformats.org/officeDocument/2006/relationships/oleObject" Target="../embeddings/oleObject496.bin"/><Relationship Id="rId12" Type="http://schemas.openxmlformats.org/officeDocument/2006/relationships/image" Target="../media/image373.wmf"/><Relationship Id="rId17" Type="http://schemas.openxmlformats.org/officeDocument/2006/relationships/image" Target="../media/image405.wmf"/><Relationship Id="rId25" Type="http://schemas.openxmlformats.org/officeDocument/2006/relationships/image" Target="../media/image416.wmf"/><Relationship Id="rId2" Type="http://schemas.openxmlformats.org/officeDocument/2006/relationships/slideLayout" Target="../slideLayouts/slideLayout7.xml"/><Relationship Id="rId16" Type="http://schemas.openxmlformats.org/officeDocument/2006/relationships/oleObject" Target="../embeddings/oleObject555.bin"/><Relationship Id="rId20" Type="http://schemas.openxmlformats.org/officeDocument/2006/relationships/oleObject" Target="../embeddings/oleObject565.bin"/><Relationship Id="rId1" Type="http://schemas.openxmlformats.org/officeDocument/2006/relationships/vmlDrawing" Target="../drawings/vmlDrawing89.vml"/><Relationship Id="rId6" Type="http://schemas.openxmlformats.org/officeDocument/2006/relationships/image" Target="../media/image363.wmf"/><Relationship Id="rId11" Type="http://schemas.openxmlformats.org/officeDocument/2006/relationships/oleObject" Target="../embeddings/oleObject562.bin"/><Relationship Id="rId24" Type="http://schemas.openxmlformats.org/officeDocument/2006/relationships/oleObject" Target="../embeddings/oleObject567.bin"/><Relationship Id="rId5" Type="http://schemas.openxmlformats.org/officeDocument/2006/relationships/oleObject" Target="../embeddings/oleObject484.bin"/><Relationship Id="rId15" Type="http://schemas.openxmlformats.org/officeDocument/2006/relationships/image" Target="../media/image375.png"/><Relationship Id="rId23" Type="http://schemas.openxmlformats.org/officeDocument/2006/relationships/image" Target="../media/image415.wmf"/><Relationship Id="rId10" Type="http://schemas.openxmlformats.org/officeDocument/2006/relationships/image" Target="../media/image411.wmf"/><Relationship Id="rId19" Type="http://schemas.openxmlformats.org/officeDocument/2006/relationships/image" Target="../media/image413.wmf"/><Relationship Id="rId4" Type="http://schemas.openxmlformats.org/officeDocument/2006/relationships/image" Target="../media/image370.wmf"/><Relationship Id="rId9" Type="http://schemas.openxmlformats.org/officeDocument/2006/relationships/oleObject" Target="../embeddings/oleObject561.bin"/><Relationship Id="rId14" Type="http://schemas.openxmlformats.org/officeDocument/2006/relationships/image" Target="../media/image412.wmf"/><Relationship Id="rId22" Type="http://schemas.openxmlformats.org/officeDocument/2006/relationships/oleObject" Target="../embeddings/oleObject566.bin"/></Relationships>
</file>

<file path=ppt/slides/_rels/slide117.xml.rels><?xml version="1.0" encoding="UTF-8" standalone="yes"?>
<Relationships xmlns="http://schemas.openxmlformats.org/package/2006/relationships"><Relationship Id="rId8" Type="http://schemas.openxmlformats.org/officeDocument/2006/relationships/image" Target="../media/image417.wmf"/><Relationship Id="rId13" Type="http://schemas.openxmlformats.org/officeDocument/2006/relationships/oleObject" Target="../embeddings/oleObject570.bin"/><Relationship Id="rId3" Type="http://schemas.openxmlformats.org/officeDocument/2006/relationships/oleObject" Target="../embeddings/oleObject494.bin"/><Relationship Id="rId7" Type="http://schemas.openxmlformats.org/officeDocument/2006/relationships/oleObject" Target="../embeddings/oleObject568.bin"/><Relationship Id="rId12" Type="http://schemas.openxmlformats.org/officeDocument/2006/relationships/image" Target="../media/image418.wmf"/><Relationship Id="rId2" Type="http://schemas.openxmlformats.org/officeDocument/2006/relationships/slideLayout" Target="../slideLayouts/slideLayout7.xml"/><Relationship Id="rId1" Type="http://schemas.openxmlformats.org/officeDocument/2006/relationships/vmlDrawing" Target="../drawings/vmlDrawing90.vml"/><Relationship Id="rId6" Type="http://schemas.openxmlformats.org/officeDocument/2006/relationships/image" Target="../media/image405.wmf"/><Relationship Id="rId11" Type="http://schemas.openxmlformats.org/officeDocument/2006/relationships/oleObject" Target="../embeddings/oleObject569.bin"/><Relationship Id="rId5" Type="http://schemas.openxmlformats.org/officeDocument/2006/relationships/oleObject" Target="../embeddings/oleObject555.bin"/><Relationship Id="rId10" Type="http://schemas.openxmlformats.org/officeDocument/2006/relationships/image" Target="../media/image371.wmf"/><Relationship Id="rId4" Type="http://schemas.openxmlformats.org/officeDocument/2006/relationships/image" Target="../media/image369.wmf"/><Relationship Id="rId9" Type="http://schemas.openxmlformats.org/officeDocument/2006/relationships/oleObject" Target="../embeddings/oleObject496.bin"/><Relationship Id="rId14" Type="http://schemas.openxmlformats.org/officeDocument/2006/relationships/image" Target="../media/image419.wmf"/></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573.bin"/><Relationship Id="rId13" Type="http://schemas.openxmlformats.org/officeDocument/2006/relationships/image" Target="../media/image424.emf"/><Relationship Id="rId18" Type="http://schemas.openxmlformats.org/officeDocument/2006/relationships/oleObject" Target="../embeddings/oleObject578.bin"/><Relationship Id="rId26" Type="http://schemas.openxmlformats.org/officeDocument/2006/relationships/oleObject" Target="../embeddings/oleObject582.bin"/><Relationship Id="rId3" Type="http://schemas.openxmlformats.org/officeDocument/2006/relationships/notesSlide" Target="../notesSlides/notesSlide7.xml"/><Relationship Id="rId21" Type="http://schemas.openxmlformats.org/officeDocument/2006/relationships/image" Target="../media/image428.wmf"/><Relationship Id="rId7" Type="http://schemas.openxmlformats.org/officeDocument/2006/relationships/image" Target="../media/image421.emf"/><Relationship Id="rId12" Type="http://schemas.openxmlformats.org/officeDocument/2006/relationships/oleObject" Target="../embeddings/oleObject575.bin"/><Relationship Id="rId17" Type="http://schemas.openxmlformats.org/officeDocument/2006/relationships/image" Target="../media/image426.emf"/><Relationship Id="rId25" Type="http://schemas.openxmlformats.org/officeDocument/2006/relationships/image" Target="../media/image430.wmf"/><Relationship Id="rId2" Type="http://schemas.openxmlformats.org/officeDocument/2006/relationships/slideLayout" Target="../slideLayouts/slideLayout7.xml"/><Relationship Id="rId16" Type="http://schemas.openxmlformats.org/officeDocument/2006/relationships/oleObject" Target="../embeddings/oleObject577.bin"/><Relationship Id="rId20" Type="http://schemas.openxmlformats.org/officeDocument/2006/relationships/oleObject" Target="../embeddings/oleObject579.bin"/><Relationship Id="rId1" Type="http://schemas.openxmlformats.org/officeDocument/2006/relationships/vmlDrawing" Target="../drawings/vmlDrawing91.vml"/><Relationship Id="rId6" Type="http://schemas.openxmlformats.org/officeDocument/2006/relationships/oleObject" Target="../embeddings/oleObject572.bin"/><Relationship Id="rId11" Type="http://schemas.openxmlformats.org/officeDocument/2006/relationships/image" Target="../media/image423.wmf"/><Relationship Id="rId24" Type="http://schemas.openxmlformats.org/officeDocument/2006/relationships/oleObject" Target="../embeddings/oleObject581.bin"/><Relationship Id="rId5" Type="http://schemas.openxmlformats.org/officeDocument/2006/relationships/image" Target="../media/image420.wmf"/><Relationship Id="rId15" Type="http://schemas.openxmlformats.org/officeDocument/2006/relationships/image" Target="../media/image425.emf"/><Relationship Id="rId23" Type="http://schemas.openxmlformats.org/officeDocument/2006/relationships/image" Target="../media/image429.wmf"/><Relationship Id="rId10" Type="http://schemas.openxmlformats.org/officeDocument/2006/relationships/oleObject" Target="../embeddings/oleObject574.bin"/><Relationship Id="rId19" Type="http://schemas.openxmlformats.org/officeDocument/2006/relationships/image" Target="../media/image427.wmf"/><Relationship Id="rId4" Type="http://schemas.openxmlformats.org/officeDocument/2006/relationships/oleObject" Target="../embeddings/oleObject571.bin"/><Relationship Id="rId9" Type="http://schemas.openxmlformats.org/officeDocument/2006/relationships/image" Target="../media/image422.emf"/><Relationship Id="rId14" Type="http://schemas.openxmlformats.org/officeDocument/2006/relationships/oleObject" Target="../embeddings/oleObject576.bin"/><Relationship Id="rId22" Type="http://schemas.openxmlformats.org/officeDocument/2006/relationships/oleObject" Target="../embeddings/oleObject580.bin"/><Relationship Id="rId27" Type="http://schemas.openxmlformats.org/officeDocument/2006/relationships/image" Target="../media/image431.wmf"/></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585.bin"/><Relationship Id="rId3" Type="http://schemas.openxmlformats.org/officeDocument/2006/relationships/oleObject" Target="../embeddings/oleObject583.bin"/><Relationship Id="rId7" Type="http://schemas.openxmlformats.org/officeDocument/2006/relationships/image" Target="../media/image433.emf"/><Relationship Id="rId2" Type="http://schemas.openxmlformats.org/officeDocument/2006/relationships/slideLayout" Target="../slideLayouts/slideLayout7.xml"/><Relationship Id="rId1" Type="http://schemas.openxmlformats.org/officeDocument/2006/relationships/vmlDrawing" Target="../drawings/vmlDrawing92.vml"/><Relationship Id="rId6" Type="http://schemas.openxmlformats.org/officeDocument/2006/relationships/oleObject" Target="../embeddings/oleObject584.bin"/><Relationship Id="rId5" Type="http://schemas.openxmlformats.org/officeDocument/2006/relationships/image" Target="../media/image434.jpeg"/><Relationship Id="rId4" Type="http://schemas.openxmlformats.org/officeDocument/2006/relationships/image" Target="../media/image432.wmf"/><Relationship Id="rId9" Type="http://schemas.openxmlformats.org/officeDocument/2006/relationships/image" Target="../media/image322.emf"/></Relationships>
</file>

<file path=ppt/slides/_rels/slide12.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0.emf"/><Relationship Id="rId5" Type="http://schemas.openxmlformats.org/officeDocument/2006/relationships/oleObject" Target="../embeddings/oleObject5.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7.bin"/></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586.bin"/><Relationship Id="rId2" Type="http://schemas.openxmlformats.org/officeDocument/2006/relationships/slideLayout" Target="../slideLayouts/slideLayout7.xml"/><Relationship Id="rId1" Type="http://schemas.openxmlformats.org/officeDocument/2006/relationships/vmlDrawing" Target="../drawings/vmlDrawing93.vml"/><Relationship Id="rId6" Type="http://schemas.openxmlformats.org/officeDocument/2006/relationships/image" Target="../media/image436.wmf"/><Relationship Id="rId5" Type="http://schemas.openxmlformats.org/officeDocument/2006/relationships/oleObject" Target="../embeddings/oleObject587.bin"/><Relationship Id="rId4" Type="http://schemas.openxmlformats.org/officeDocument/2006/relationships/image" Target="../media/image435.wmf"/></Relationships>
</file>

<file path=ppt/slides/_rels/slide121.xml.rels><?xml version="1.0" encoding="UTF-8" standalone="yes"?>
<Relationships xmlns="http://schemas.openxmlformats.org/package/2006/relationships"><Relationship Id="rId8" Type="http://schemas.openxmlformats.org/officeDocument/2006/relationships/image" Target="../media/image439.emf"/><Relationship Id="rId13" Type="http://schemas.openxmlformats.org/officeDocument/2006/relationships/image" Target="../media/image443.jpeg"/><Relationship Id="rId3" Type="http://schemas.openxmlformats.org/officeDocument/2006/relationships/oleObject" Target="../embeddings/oleObject588.bin"/><Relationship Id="rId7" Type="http://schemas.openxmlformats.org/officeDocument/2006/relationships/oleObject" Target="../embeddings/oleObject590.bin"/><Relationship Id="rId12" Type="http://schemas.openxmlformats.org/officeDocument/2006/relationships/image" Target="../media/image442.jpeg"/><Relationship Id="rId2" Type="http://schemas.openxmlformats.org/officeDocument/2006/relationships/slideLayout" Target="../slideLayouts/slideLayout7.xml"/><Relationship Id="rId1" Type="http://schemas.openxmlformats.org/officeDocument/2006/relationships/vmlDrawing" Target="../drawings/vmlDrawing94.vml"/><Relationship Id="rId6" Type="http://schemas.openxmlformats.org/officeDocument/2006/relationships/image" Target="../media/image438.emf"/><Relationship Id="rId11" Type="http://schemas.openxmlformats.org/officeDocument/2006/relationships/image" Target="../media/image441.jpeg"/><Relationship Id="rId5" Type="http://schemas.openxmlformats.org/officeDocument/2006/relationships/oleObject" Target="../embeddings/oleObject589.bin"/><Relationship Id="rId10" Type="http://schemas.openxmlformats.org/officeDocument/2006/relationships/image" Target="../media/image440.emf"/><Relationship Id="rId4" Type="http://schemas.openxmlformats.org/officeDocument/2006/relationships/image" Target="../media/image437.emf"/><Relationship Id="rId9" Type="http://schemas.openxmlformats.org/officeDocument/2006/relationships/oleObject" Target="../embeddings/oleObject591.bin"/><Relationship Id="rId14" Type="http://schemas.openxmlformats.org/officeDocument/2006/relationships/image" Target="../media/image444.jpeg"/></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592.bin"/><Relationship Id="rId2" Type="http://schemas.openxmlformats.org/officeDocument/2006/relationships/slideLayout" Target="../slideLayouts/slideLayout7.xml"/><Relationship Id="rId1" Type="http://schemas.openxmlformats.org/officeDocument/2006/relationships/vmlDrawing" Target="../drawings/vmlDrawing95.vml"/><Relationship Id="rId4" Type="http://schemas.openxmlformats.org/officeDocument/2006/relationships/image" Target="../media/image445.emf"/></Relationships>
</file>

<file path=ppt/slides/_rels/slide123.xml.rels><?xml version="1.0" encoding="UTF-8" standalone="yes"?>
<Relationships xmlns="http://schemas.openxmlformats.org/package/2006/relationships"><Relationship Id="rId8" Type="http://schemas.openxmlformats.org/officeDocument/2006/relationships/image" Target="../media/image448.wmf"/><Relationship Id="rId13" Type="http://schemas.openxmlformats.org/officeDocument/2006/relationships/image" Target="../media/image450.wmf"/><Relationship Id="rId3" Type="http://schemas.openxmlformats.org/officeDocument/2006/relationships/oleObject" Target="../embeddings/oleObject593.bin"/><Relationship Id="rId7" Type="http://schemas.openxmlformats.org/officeDocument/2006/relationships/oleObject" Target="../embeddings/oleObject595.bin"/><Relationship Id="rId12" Type="http://schemas.openxmlformats.org/officeDocument/2006/relationships/oleObject" Target="../embeddings/oleObject598.bin"/><Relationship Id="rId2" Type="http://schemas.openxmlformats.org/officeDocument/2006/relationships/slideLayout" Target="../slideLayouts/slideLayout7.xml"/><Relationship Id="rId1" Type="http://schemas.openxmlformats.org/officeDocument/2006/relationships/vmlDrawing" Target="../drawings/vmlDrawing96.vml"/><Relationship Id="rId6" Type="http://schemas.openxmlformats.org/officeDocument/2006/relationships/image" Target="../media/image447.wmf"/><Relationship Id="rId11" Type="http://schemas.openxmlformats.org/officeDocument/2006/relationships/oleObject" Target="../embeddings/oleObject597.bin"/><Relationship Id="rId5" Type="http://schemas.openxmlformats.org/officeDocument/2006/relationships/oleObject" Target="../embeddings/oleObject594.bin"/><Relationship Id="rId10" Type="http://schemas.openxmlformats.org/officeDocument/2006/relationships/image" Target="../media/image449.emf"/><Relationship Id="rId4" Type="http://schemas.openxmlformats.org/officeDocument/2006/relationships/image" Target="../media/image446.wmf"/><Relationship Id="rId9" Type="http://schemas.openxmlformats.org/officeDocument/2006/relationships/oleObject" Target="../embeddings/oleObject596.bin"/></Relationships>
</file>

<file path=ppt/slides/_rels/slide124.xml.rels><?xml version="1.0" encoding="UTF-8" standalone="yes"?>
<Relationships xmlns="http://schemas.openxmlformats.org/package/2006/relationships"><Relationship Id="rId8" Type="http://schemas.openxmlformats.org/officeDocument/2006/relationships/image" Target="../media/image451.emf"/><Relationship Id="rId3" Type="http://schemas.openxmlformats.org/officeDocument/2006/relationships/oleObject" Target="../embeddings/oleObject599.bin"/><Relationship Id="rId7" Type="http://schemas.openxmlformats.org/officeDocument/2006/relationships/oleObject" Target="../embeddings/oleObject601.bin"/><Relationship Id="rId12" Type="http://schemas.openxmlformats.org/officeDocument/2006/relationships/image" Target="../media/image453.wmf"/><Relationship Id="rId2" Type="http://schemas.openxmlformats.org/officeDocument/2006/relationships/slideLayout" Target="../slideLayouts/slideLayout7.xml"/><Relationship Id="rId1" Type="http://schemas.openxmlformats.org/officeDocument/2006/relationships/vmlDrawing" Target="../drawings/vmlDrawing97.vml"/><Relationship Id="rId6" Type="http://schemas.openxmlformats.org/officeDocument/2006/relationships/image" Target="../media/image450.wmf"/><Relationship Id="rId11" Type="http://schemas.openxmlformats.org/officeDocument/2006/relationships/oleObject" Target="../embeddings/oleObject603.bin"/><Relationship Id="rId5" Type="http://schemas.openxmlformats.org/officeDocument/2006/relationships/oleObject" Target="../embeddings/oleObject600.bin"/><Relationship Id="rId10" Type="http://schemas.openxmlformats.org/officeDocument/2006/relationships/image" Target="../media/image452.wmf"/><Relationship Id="rId4" Type="http://schemas.openxmlformats.org/officeDocument/2006/relationships/image" Target="../media/image447.wmf"/><Relationship Id="rId9" Type="http://schemas.openxmlformats.org/officeDocument/2006/relationships/oleObject" Target="../embeddings/oleObject602.bin"/></Relationships>
</file>

<file path=ppt/slides/_rels/slide125.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slideLayout" Target="../slideLayouts/slideLayout7.xml"/><Relationship Id="rId1" Type="http://schemas.openxmlformats.org/officeDocument/2006/relationships/vmlDrawing" Target="../drawings/vmlDrawing98.vml"/><Relationship Id="rId5" Type="http://schemas.openxmlformats.org/officeDocument/2006/relationships/image" Target="../media/image378.emf"/><Relationship Id="rId4" Type="http://schemas.openxmlformats.org/officeDocument/2006/relationships/oleObject" Target="../embeddings/oleObject502.bin"/></Relationships>
</file>

<file path=ppt/slides/_rels/slide126.xml.rels><?xml version="1.0" encoding="UTF-8" standalone="yes"?>
<Relationships xmlns="http://schemas.openxmlformats.org/package/2006/relationships"><Relationship Id="rId2" Type="http://schemas.openxmlformats.org/officeDocument/2006/relationships/image" Target="../media/image455.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604.bin"/><Relationship Id="rId2" Type="http://schemas.openxmlformats.org/officeDocument/2006/relationships/slideLayout" Target="../slideLayouts/slideLayout7.xml"/><Relationship Id="rId1" Type="http://schemas.openxmlformats.org/officeDocument/2006/relationships/vmlDrawing" Target="../drawings/vmlDrawing99.vml"/><Relationship Id="rId6" Type="http://schemas.openxmlformats.org/officeDocument/2006/relationships/image" Target="../media/image457.wmf"/><Relationship Id="rId5" Type="http://schemas.openxmlformats.org/officeDocument/2006/relationships/oleObject" Target="../embeddings/oleObject605.bin"/><Relationship Id="rId4" Type="http://schemas.openxmlformats.org/officeDocument/2006/relationships/image" Target="../media/image456.wmf"/></Relationships>
</file>

<file path=ppt/slides/_rels/slide128.xml.rels><?xml version="1.0" encoding="UTF-8" standalone="yes"?>
<Relationships xmlns="http://schemas.openxmlformats.org/package/2006/relationships"><Relationship Id="rId8" Type="http://schemas.openxmlformats.org/officeDocument/2006/relationships/image" Target="../media/image460.emf"/><Relationship Id="rId13" Type="http://schemas.openxmlformats.org/officeDocument/2006/relationships/oleObject" Target="../embeddings/oleObject611.bin"/><Relationship Id="rId3" Type="http://schemas.openxmlformats.org/officeDocument/2006/relationships/oleObject" Target="../embeddings/oleObject606.bin"/><Relationship Id="rId7" Type="http://schemas.openxmlformats.org/officeDocument/2006/relationships/oleObject" Target="../embeddings/oleObject608.bin"/><Relationship Id="rId12" Type="http://schemas.openxmlformats.org/officeDocument/2006/relationships/image" Target="../media/image462.emf"/><Relationship Id="rId2" Type="http://schemas.openxmlformats.org/officeDocument/2006/relationships/slideLayout" Target="../slideLayouts/slideLayout7.xml"/><Relationship Id="rId1" Type="http://schemas.openxmlformats.org/officeDocument/2006/relationships/vmlDrawing" Target="../drawings/vmlDrawing100.vml"/><Relationship Id="rId6" Type="http://schemas.openxmlformats.org/officeDocument/2006/relationships/image" Target="../media/image459.emf"/><Relationship Id="rId11" Type="http://schemas.openxmlformats.org/officeDocument/2006/relationships/oleObject" Target="../embeddings/oleObject610.bin"/><Relationship Id="rId5" Type="http://schemas.openxmlformats.org/officeDocument/2006/relationships/oleObject" Target="../embeddings/oleObject607.bin"/><Relationship Id="rId10" Type="http://schemas.openxmlformats.org/officeDocument/2006/relationships/image" Target="../media/image461.emf"/><Relationship Id="rId4" Type="http://schemas.openxmlformats.org/officeDocument/2006/relationships/image" Target="../media/image458.emf"/><Relationship Id="rId9" Type="http://schemas.openxmlformats.org/officeDocument/2006/relationships/oleObject" Target="../embeddings/oleObject609.bin"/><Relationship Id="rId14" Type="http://schemas.openxmlformats.org/officeDocument/2006/relationships/image" Target="../media/image310.wmf"/></Relationships>
</file>

<file path=ppt/slides/_rels/slide129.xml.rels><?xml version="1.0" encoding="UTF-8" standalone="yes"?>
<Relationships xmlns="http://schemas.openxmlformats.org/package/2006/relationships"><Relationship Id="rId8" Type="http://schemas.openxmlformats.org/officeDocument/2006/relationships/image" Target="../media/image462.emf"/><Relationship Id="rId13" Type="http://schemas.openxmlformats.org/officeDocument/2006/relationships/oleObject" Target="../embeddings/oleObject617.bin"/><Relationship Id="rId18" Type="http://schemas.openxmlformats.org/officeDocument/2006/relationships/image" Target="../media/image467.wmf"/><Relationship Id="rId26" Type="http://schemas.openxmlformats.org/officeDocument/2006/relationships/image" Target="../media/image471.wmf"/><Relationship Id="rId3" Type="http://schemas.openxmlformats.org/officeDocument/2006/relationships/oleObject" Target="../embeddings/oleObject612.bin"/><Relationship Id="rId21" Type="http://schemas.openxmlformats.org/officeDocument/2006/relationships/oleObject" Target="../embeddings/oleObject621.bin"/><Relationship Id="rId7" Type="http://schemas.openxmlformats.org/officeDocument/2006/relationships/oleObject" Target="../embeddings/oleObject614.bin"/><Relationship Id="rId12" Type="http://schemas.openxmlformats.org/officeDocument/2006/relationships/image" Target="../media/image464.wmf"/><Relationship Id="rId17" Type="http://schemas.openxmlformats.org/officeDocument/2006/relationships/oleObject" Target="../embeddings/oleObject619.bin"/><Relationship Id="rId25" Type="http://schemas.openxmlformats.org/officeDocument/2006/relationships/oleObject" Target="../embeddings/oleObject623.bin"/><Relationship Id="rId2" Type="http://schemas.openxmlformats.org/officeDocument/2006/relationships/slideLayout" Target="../slideLayouts/slideLayout7.xml"/><Relationship Id="rId16" Type="http://schemas.openxmlformats.org/officeDocument/2006/relationships/image" Target="../media/image466.wmf"/><Relationship Id="rId20" Type="http://schemas.openxmlformats.org/officeDocument/2006/relationships/image" Target="../media/image468.emf"/><Relationship Id="rId29" Type="http://schemas.openxmlformats.org/officeDocument/2006/relationships/oleObject" Target="../embeddings/oleObject625.bin"/><Relationship Id="rId1" Type="http://schemas.openxmlformats.org/officeDocument/2006/relationships/vmlDrawing" Target="../drawings/vmlDrawing101.vml"/><Relationship Id="rId6" Type="http://schemas.openxmlformats.org/officeDocument/2006/relationships/image" Target="../media/image461.emf"/><Relationship Id="rId11" Type="http://schemas.openxmlformats.org/officeDocument/2006/relationships/oleObject" Target="../embeddings/oleObject616.bin"/><Relationship Id="rId24" Type="http://schemas.openxmlformats.org/officeDocument/2006/relationships/image" Target="../media/image470.wmf"/><Relationship Id="rId32" Type="http://schemas.openxmlformats.org/officeDocument/2006/relationships/image" Target="../media/image474.emf"/><Relationship Id="rId5" Type="http://schemas.openxmlformats.org/officeDocument/2006/relationships/oleObject" Target="../embeddings/oleObject613.bin"/><Relationship Id="rId15" Type="http://schemas.openxmlformats.org/officeDocument/2006/relationships/oleObject" Target="../embeddings/oleObject618.bin"/><Relationship Id="rId23" Type="http://schemas.openxmlformats.org/officeDocument/2006/relationships/oleObject" Target="../embeddings/oleObject622.bin"/><Relationship Id="rId28" Type="http://schemas.openxmlformats.org/officeDocument/2006/relationships/image" Target="../media/image472.wmf"/><Relationship Id="rId10" Type="http://schemas.openxmlformats.org/officeDocument/2006/relationships/image" Target="../media/image463.wmf"/><Relationship Id="rId19" Type="http://schemas.openxmlformats.org/officeDocument/2006/relationships/oleObject" Target="../embeddings/oleObject620.bin"/><Relationship Id="rId31" Type="http://schemas.openxmlformats.org/officeDocument/2006/relationships/oleObject" Target="../embeddings/oleObject626.bin"/><Relationship Id="rId4" Type="http://schemas.openxmlformats.org/officeDocument/2006/relationships/image" Target="../media/image460.emf"/><Relationship Id="rId9" Type="http://schemas.openxmlformats.org/officeDocument/2006/relationships/oleObject" Target="../embeddings/oleObject615.bin"/><Relationship Id="rId14" Type="http://schemas.openxmlformats.org/officeDocument/2006/relationships/image" Target="../media/image465.wmf"/><Relationship Id="rId22" Type="http://schemas.openxmlformats.org/officeDocument/2006/relationships/image" Target="../media/image469.wmf"/><Relationship Id="rId27" Type="http://schemas.openxmlformats.org/officeDocument/2006/relationships/oleObject" Target="../embeddings/oleObject624.bin"/><Relationship Id="rId30" Type="http://schemas.openxmlformats.org/officeDocument/2006/relationships/image" Target="../media/image473.emf"/></Relationships>
</file>

<file path=ppt/slides/_rels/slide13.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4.emf"/><Relationship Id="rId5" Type="http://schemas.openxmlformats.org/officeDocument/2006/relationships/oleObject" Target="../embeddings/oleObject9.bin"/><Relationship Id="rId4" Type="http://schemas.openxmlformats.org/officeDocument/2006/relationships/image" Target="../media/image23.wmf"/></Relationships>
</file>

<file path=ppt/slides/_rels/slide130.xml.rels><?xml version="1.0" encoding="UTF-8" standalone="yes"?>
<Relationships xmlns="http://schemas.openxmlformats.org/package/2006/relationships"><Relationship Id="rId8" Type="http://schemas.openxmlformats.org/officeDocument/2006/relationships/image" Target="../media/image477.wmf"/><Relationship Id="rId13" Type="http://schemas.openxmlformats.org/officeDocument/2006/relationships/oleObject" Target="../embeddings/oleObject632.bin"/><Relationship Id="rId3" Type="http://schemas.openxmlformats.org/officeDocument/2006/relationships/oleObject" Target="../embeddings/oleObject627.bin"/><Relationship Id="rId7" Type="http://schemas.openxmlformats.org/officeDocument/2006/relationships/oleObject" Target="../embeddings/oleObject629.bin"/><Relationship Id="rId12" Type="http://schemas.openxmlformats.org/officeDocument/2006/relationships/image" Target="../media/image479.wmf"/><Relationship Id="rId2" Type="http://schemas.openxmlformats.org/officeDocument/2006/relationships/slideLayout" Target="../slideLayouts/slideLayout7.xml"/><Relationship Id="rId16" Type="http://schemas.openxmlformats.org/officeDocument/2006/relationships/image" Target="../media/image481.wmf"/><Relationship Id="rId1" Type="http://schemas.openxmlformats.org/officeDocument/2006/relationships/vmlDrawing" Target="../drawings/vmlDrawing102.vml"/><Relationship Id="rId6" Type="http://schemas.openxmlformats.org/officeDocument/2006/relationships/image" Target="../media/image476.wmf"/><Relationship Id="rId11" Type="http://schemas.openxmlformats.org/officeDocument/2006/relationships/oleObject" Target="../embeddings/oleObject631.bin"/><Relationship Id="rId5" Type="http://schemas.openxmlformats.org/officeDocument/2006/relationships/oleObject" Target="../embeddings/oleObject628.bin"/><Relationship Id="rId15" Type="http://schemas.openxmlformats.org/officeDocument/2006/relationships/oleObject" Target="../embeddings/oleObject633.bin"/><Relationship Id="rId10" Type="http://schemas.openxmlformats.org/officeDocument/2006/relationships/image" Target="../media/image478.wmf"/><Relationship Id="rId4" Type="http://schemas.openxmlformats.org/officeDocument/2006/relationships/image" Target="../media/image475.wmf"/><Relationship Id="rId9" Type="http://schemas.openxmlformats.org/officeDocument/2006/relationships/oleObject" Target="../embeddings/oleObject630.bin"/><Relationship Id="rId14" Type="http://schemas.openxmlformats.org/officeDocument/2006/relationships/image" Target="../media/image480.w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8" Type="http://schemas.openxmlformats.org/officeDocument/2006/relationships/image" Target="../media/image484.wmf"/><Relationship Id="rId13" Type="http://schemas.openxmlformats.org/officeDocument/2006/relationships/oleObject" Target="../embeddings/oleObject639.bin"/><Relationship Id="rId3" Type="http://schemas.openxmlformats.org/officeDocument/2006/relationships/oleObject" Target="../embeddings/oleObject634.bin"/><Relationship Id="rId7" Type="http://schemas.openxmlformats.org/officeDocument/2006/relationships/oleObject" Target="../embeddings/oleObject636.bin"/><Relationship Id="rId12" Type="http://schemas.openxmlformats.org/officeDocument/2006/relationships/image" Target="../media/image486.wmf"/><Relationship Id="rId2" Type="http://schemas.openxmlformats.org/officeDocument/2006/relationships/slideLayout" Target="../slideLayouts/slideLayout7.xml"/><Relationship Id="rId1" Type="http://schemas.openxmlformats.org/officeDocument/2006/relationships/vmlDrawing" Target="../drawings/vmlDrawing103.vml"/><Relationship Id="rId6" Type="http://schemas.openxmlformats.org/officeDocument/2006/relationships/image" Target="../media/image483.wmf"/><Relationship Id="rId11" Type="http://schemas.openxmlformats.org/officeDocument/2006/relationships/oleObject" Target="../embeddings/oleObject638.bin"/><Relationship Id="rId5" Type="http://schemas.openxmlformats.org/officeDocument/2006/relationships/oleObject" Target="../embeddings/oleObject635.bin"/><Relationship Id="rId10" Type="http://schemas.openxmlformats.org/officeDocument/2006/relationships/image" Target="../media/image485.wmf"/><Relationship Id="rId4" Type="http://schemas.openxmlformats.org/officeDocument/2006/relationships/image" Target="../media/image482.wmf"/><Relationship Id="rId9" Type="http://schemas.openxmlformats.org/officeDocument/2006/relationships/oleObject" Target="../embeddings/oleObject637.bin"/><Relationship Id="rId14" Type="http://schemas.openxmlformats.org/officeDocument/2006/relationships/image" Target="../media/image487.wmf"/></Relationships>
</file>

<file path=ppt/slides/_rels/slide133.xml.rels><?xml version="1.0" encoding="UTF-8" standalone="yes"?>
<Relationships xmlns="http://schemas.openxmlformats.org/package/2006/relationships"><Relationship Id="rId8" Type="http://schemas.openxmlformats.org/officeDocument/2006/relationships/image" Target="../media/image490.wmf"/><Relationship Id="rId13" Type="http://schemas.openxmlformats.org/officeDocument/2006/relationships/image" Target="../media/image492.wmf"/><Relationship Id="rId3" Type="http://schemas.openxmlformats.org/officeDocument/2006/relationships/oleObject" Target="../embeddings/oleObject640.bin"/><Relationship Id="rId7" Type="http://schemas.openxmlformats.org/officeDocument/2006/relationships/oleObject" Target="../embeddings/oleObject642.bin"/><Relationship Id="rId12" Type="http://schemas.openxmlformats.org/officeDocument/2006/relationships/oleObject" Target="../embeddings/oleObject645.bin"/><Relationship Id="rId17" Type="http://schemas.openxmlformats.org/officeDocument/2006/relationships/image" Target="../media/image494.wmf"/><Relationship Id="rId2" Type="http://schemas.openxmlformats.org/officeDocument/2006/relationships/slideLayout" Target="../slideLayouts/slideLayout7.xml"/><Relationship Id="rId16" Type="http://schemas.openxmlformats.org/officeDocument/2006/relationships/oleObject" Target="../embeddings/oleObject647.bin"/><Relationship Id="rId1" Type="http://schemas.openxmlformats.org/officeDocument/2006/relationships/vmlDrawing" Target="../drawings/vmlDrawing104.vml"/><Relationship Id="rId6" Type="http://schemas.openxmlformats.org/officeDocument/2006/relationships/image" Target="../media/image489.wmf"/><Relationship Id="rId11" Type="http://schemas.openxmlformats.org/officeDocument/2006/relationships/oleObject" Target="../embeddings/oleObject644.bin"/><Relationship Id="rId5" Type="http://schemas.openxmlformats.org/officeDocument/2006/relationships/oleObject" Target="../embeddings/oleObject641.bin"/><Relationship Id="rId15" Type="http://schemas.openxmlformats.org/officeDocument/2006/relationships/image" Target="../media/image493.wmf"/><Relationship Id="rId10" Type="http://schemas.openxmlformats.org/officeDocument/2006/relationships/image" Target="../media/image491.wmf"/><Relationship Id="rId4" Type="http://schemas.openxmlformats.org/officeDocument/2006/relationships/image" Target="../media/image488.wmf"/><Relationship Id="rId9" Type="http://schemas.openxmlformats.org/officeDocument/2006/relationships/oleObject" Target="../embeddings/oleObject643.bin"/><Relationship Id="rId14" Type="http://schemas.openxmlformats.org/officeDocument/2006/relationships/oleObject" Target="../embeddings/oleObject646.bin"/></Relationships>
</file>

<file path=ppt/slides/_rels/slide134.xml.rels><?xml version="1.0" encoding="UTF-8" standalone="yes"?>
<Relationships xmlns="http://schemas.openxmlformats.org/package/2006/relationships"><Relationship Id="rId8" Type="http://schemas.openxmlformats.org/officeDocument/2006/relationships/oleObject" Target="../embeddings/oleObject650.bin"/><Relationship Id="rId3" Type="http://schemas.openxmlformats.org/officeDocument/2006/relationships/notesSlide" Target="../notesSlides/notesSlide8.xml"/><Relationship Id="rId7" Type="http://schemas.openxmlformats.org/officeDocument/2006/relationships/image" Target="../media/image495.wmf"/><Relationship Id="rId2" Type="http://schemas.openxmlformats.org/officeDocument/2006/relationships/slideLayout" Target="../slideLayouts/slideLayout7.xml"/><Relationship Id="rId1" Type="http://schemas.openxmlformats.org/officeDocument/2006/relationships/vmlDrawing" Target="../drawings/vmlDrawing105.vml"/><Relationship Id="rId6" Type="http://schemas.openxmlformats.org/officeDocument/2006/relationships/oleObject" Target="../embeddings/oleObject649.bin"/><Relationship Id="rId11" Type="http://schemas.openxmlformats.org/officeDocument/2006/relationships/image" Target="../media/image497.wmf"/><Relationship Id="rId5" Type="http://schemas.openxmlformats.org/officeDocument/2006/relationships/image" Target="../media/image482.wmf"/><Relationship Id="rId10" Type="http://schemas.openxmlformats.org/officeDocument/2006/relationships/oleObject" Target="../embeddings/oleObject651.bin"/><Relationship Id="rId4" Type="http://schemas.openxmlformats.org/officeDocument/2006/relationships/oleObject" Target="../embeddings/oleObject648.bin"/><Relationship Id="rId9" Type="http://schemas.openxmlformats.org/officeDocument/2006/relationships/image" Target="../media/image496.wmf"/></Relationships>
</file>

<file path=ppt/slides/_rels/slide135.xml.rels><?xml version="1.0" encoding="UTF-8" standalone="yes"?>
<Relationships xmlns="http://schemas.openxmlformats.org/package/2006/relationships"><Relationship Id="rId8" Type="http://schemas.openxmlformats.org/officeDocument/2006/relationships/oleObject" Target="../embeddings/oleObject655.bin"/><Relationship Id="rId13" Type="http://schemas.openxmlformats.org/officeDocument/2006/relationships/image" Target="../media/image502.wmf"/><Relationship Id="rId18" Type="http://schemas.openxmlformats.org/officeDocument/2006/relationships/oleObject" Target="../embeddings/oleObject660.bin"/><Relationship Id="rId3" Type="http://schemas.openxmlformats.org/officeDocument/2006/relationships/oleObject" Target="../embeddings/oleObject652.bin"/><Relationship Id="rId21" Type="http://schemas.openxmlformats.org/officeDocument/2006/relationships/image" Target="../media/image506.wmf"/><Relationship Id="rId7" Type="http://schemas.openxmlformats.org/officeDocument/2006/relationships/image" Target="../media/image499.wmf"/><Relationship Id="rId12" Type="http://schemas.openxmlformats.org/officeDocument/2006/relationships/oleObject" Target="../embeddings/oleObject657.bin"/><Relationship Id="rId17" Type="http://schemas.openxmlformats.org/officeDocument/2006/relationships/image" Target="../media/image504.wmf"/><Relationship Id="rId2" Type="http://schemas.openxmlformats.org/officeDocument/2006/relationships/slideLayout" Target="../slideLayouts/slideLayout7.xml"/><Relationship Id="rId16" Type="http://schemas.openxmlformats.org/officeDocument/2006/relationships/oleObject" Target="../embeddings/oleObject659.bin"/><Relationship Id="rId20" Type="http://schemas.openxmlformats.org/officeDocument/2006/relationships/oleObject" Target="../embeddings/oleObject661.bin"/><Relationship Id="rId1" Type="http://schemas.openxmlformats.org/officeDocument/2006/relationships/vmlDrawing" Target="../drawings/vmlDrawing106.vml"/><Relationship Id="rId6" Type="http://schemas.openxmlformats.org/officeDocument/2006/relationships/oleObject" Target="../embeddings/oleObject654.bin"/><Relationship Id="rId11" Type="http://schemas.openxmlformats.org/officeDocument/2006/relationships/image" Target="../media/image501.wmf"/><Relationship Id="rId5" Type="http://schemas.openxmlformats.org/officeDocument/2006/relationships/oleObject" Target="../embeddings/oleObject653.bin"/><Relationship Id="rId15" Type="http://schemas.openxmlformats.org/officeDocument/2006/relationships/image" Target="../media/image503.wmf"/><Relationship Id="rId23" Type="http://schemas.openxmlformats.org/officeDocument/2006/relationships/image" Target="../media/image507.wmf"/><Relationship Id="rId10" Type="http://schemas.openxmlformats.org/officeDocument/2006/relationships/oleObject" Target="../embeddings/oleObject656.bin"/><Relationship Id="rId19" Type="http://schemas.openxmlformats.org/officeDocument/2006/relationships/image" Target="../media/image505.wmf"/><Relationship Id="rId4" Type="http://schemas.openxmlformats.org/officeDocument/2006/relationships/image" Target="../media/image498.wmf"/><Relationship Id="rId9" Type="http://schemas.openxmlformats.org/officeDocument/2006/relationships/image" Target="../media/image500.wmf"/><Relationship Id="rId14" Type="http://schemas.openxmlformats.org/officeDocument/2006/relationships/oleObject" Target="../embeddings/oleObject658.bin"/><Relationship Id="rId22" Type="http://schemas.openxmlformats.org/officeDocument/2006/relationships/oleObject" Target="../embeddings/oleObject662.bin"/></Relationships>
</file>

<file path=ppt/slides/_rels/slide136.xml.rels><?xml version="1.0" encoding="UTF-8" standalone="yes"?>
<Relationships xmlns="http://schemas.openxmlformats.org/package/2006/relationships"><Relationship Id="rId8" Type="http://schemas.openxmlformats.org/officeDocument/2006/relationships/image" Target="../media/image291.wmf"/><Relationship Id="rId13" Type="http://schemas.openxmlformats.org/officeDocument/2006/relationships/oleObject" Target="../embeddings/oleObject668.bin"/><Relationship Id="rId18" Type="http://schemas.openxmlformats.org/officeDocument/2006/relationships/oleObject" Target="../embeddings/oleObject671.bin"/><Relationship Id="rId3" Type="http://schemas.openxmlformats.org/officeDocument/2006/relationships/oleObject" Target="../embeddings/oleObject663.bin"/><Relationship Id="rId21" Type="http://schemas.openxmlformats.org/officeDocument/2006/relationships/oleObject" Target="../embeddings/oleObject673.bin"/><Relationship Id="rId7" Type="http://schemas.openxmlformats.org/officeDocument/2006/relationships/oleObject" Target="../embeddings/oleObject665.bin"/><Relationship Id="rId12" Type="http://schemas.openxmlformats.org/officeDocument/2006/relationships/image" Target="../media/image511.wmf"/><Relationship Id="rId17" Type="http://schemas.openxmlformats.org/officeDocument/2006/relationships/oleObject" Target="../embeddings/oleObject670.bin"/><Relationship Id="rId2" Type="http://schemas.openxmlformats.org/officeDocument/2006/relationships/slideLayout" Target="../slideLayouts/slideLayout7.xml"/><Relationship Id="rId16" Type="http://schemas.openxmlformats.org/officeDocument/2006/relationships/image" Target="../media/image513.wmf"/><Relationship Id="rId20" Type="http://schemas.openxmlformats.org/officeDocument/2006/relationships/oleObject" Target="../embeddings/oleObject672.bin"/><Relationship Id="rId1" Type="http://schemas.openxmlformats.org/officeDocument/2006/relationships/vmlDrawing" Target="../drawings/vmlDrawing107.vml"/><Relationship Id="rId6" Type="http://schemas.openxmlformats.org/officeDocument/2006/relationships/image" Target="../media/image509.wmf"/><Relationship Id="rId11" Type="http://schemas.openxmlformats.org/officeDocument/2006/relationships/oleObject" Target="../embeddings/oleObject667.bin"/><Relationship Id="rId5" Type="http://schemas.openxmlformats.org/officeDocument/2006/relationships/oleObject" Target="../embeddings/oleObject664.bin"/><Relationship Id="rId15" Type="http://schemas.openxmlformats.org/officeDocument/2006/relationships/oleObject" Target="../embeddings/oleObject669.bin"/><Relationship Id="rId10" Type="http://schemas.openxmlformats.org/officeDocument/2006/relationships/image" Target="../media/image510.wmf"/><Relationship Id="rId19" Type="http://schemas.openxmlformats.org/officeDocument/2006/relationships/image" Target="../media/image299.wmf"/><Relationship Id="rId4" Type="http://schemas.openxmlformats.org/officeDocument/2006/relationships/image" Target="../media/image508.wmf"/><Relationship Id="rId9" Type="http://schemas.openxmlformats.org/officeDocument/2006/relationships/oleObject" Target="../embeddings/oleObject666.bin"/><Relationship Id="rId14" Type="http://schemas.openxmlformats.org/officeDocument/2006/relationships/image" Target="../media/image512.wmf"/><Relationship Id="rId22" Type="http://schemas.openxmlformats.org/officeDocument/2006/relationships/image" Target="../media/image514.wmf"/></Relationships>
</file>

<file path=ppt/slides/_rels/slide137.xml.rels><?xml version="1.0" encoding="UTF-8" standalone="yes"?>
<Relationships xmlns="http://schemas.openxmlformats.org/package/2006/relationships"><Relationship Id="rId8" Type="http://schemas.openxmlformats.org/officeDocument/2006/relationships/image" Target="../media/image510.wmf"/><Relationship Id="rId13" Type="http://schemas.openxmlformats.org/officeDocument/2006/relationships/oleObject" Target="../embeddings/oleObject679.bin"/><Relationship Id="rId18" Type="http://schemas.openxmlformats.org/officeDocument/2006/relationships/oleObject" Target="../embeddings/oleObject682.bin"/><Relationship Id="rId26" Type="http://schemas.openxmlformats.org/officeDocument/2006/relationships/oleObject" Target="../embeddings/oleObject686.bin"/><Relationship Id="rId3" Type="http://schemas.openxmlformats.org/officeDocument/2006/relationships/oleObject" Target="../embeddings/oleObject674.bin"/><Relationship Id="rId21" Type="http://schemas.openxmlformats.org/officeDocument/2006/relationships/image" Target="../media/image514.wmf"/><Relationship Id="rId7" Type="http://schemas.openxmlformats.org/officeDocument/2006/relationships/oleObject" Target="../embeddings/oleObject676.bin"/><Relationship Id="rId12" Type="http://schemas.openxmlformats.org/officeDocument/2006/relationships/image" Target="../media/image512.wmf"/><Relationship Id="rId17" Type="http://schemas.openxmlformats.org/officeDocument/2006/relationships/image" Target="../media/image299.wmf"/><Relationship Id="rId25" Type="http://schemas.openxmlformats.org/officeDocument/2006/relationships/image" Target="../media/image517.wmf"/><Relationship Id="rId2" Type="http://schemas.openxmlformats.org/officeDocument/2006/relationships/slideLayout" Target="../slideLayouts/slideLayout7.xml"/><Relationship Id="rId16" Type="http://schemas.openxmlformats.org/officeDocument/2006/relationships/oleObject" Target="../embeddings/oleObject681.bin"/><Relationship Id="rId20" Type="http://schemas.openxmlformats.org/officeDocument/2006/relationships/oleObject" Target="../embeddings/oleObject683.bin"/><Relationship Id="rId1" Type="http://schemas.openxmlformats.org/officeDocument/2006/relationships/vmlDrawing" Target="../drawings/vmlDrawing108.vml"/><Relationship Id="rId6" Type="http://schemas.openxmlformats.org/officeDocument/2006/relationships/image" Target="../media/image291.wmf"/><Relationship Id="rId11" Type="http://schemas.openxmlformats.org/officeDocument/2006/relationships/oleObject" Target="../embeddings/oleObject678.bin"/><Relationship Id="rId24" Type="http://schemas.openxmlformats.org/officeDocument/2006/relationships/oleObject" Target="../embeddings/oleObject685.bin"/><Relationship Id="rId5" Type="http://schemas.openxmlformats.org/officeDocument/2006/relationships/oleObject" Target="../embeddings/oleObject675.bin"/><Relationship Id="rId15" Type="http://schemas.openxmlformats.org/officeDocument/2006/relationships/oleObject" Target="../embeddings/oleObject680.bin"/><Relationship Id="rId23" Type="http://schemas.openxmlformats.org/officeDocument/2006/relationships/image" Target="../media/image516.wmf"/><Relationship Id="rId10" Type="http://schemas.openxmlformats.org/officeDocument/2006/relationships/image" Target="../media/image511.wmf"/><Relationship Id="rId19" Type="http://schemas.openxmlformats.org/officeDocument/2006/relationships/image" Target="../media/image515.wmf"/><Relationship Id="rId4" Type="http://schemas.openxmlformats.org/officeDocument/2006/relationships/image" Target="../media/image508.wmf"/><Relationship Id="rId9" Type="http://schemas.openxmlformats.org/officeDocument/2006/relationships/oleObject" Target="../embeddings/oleObject677.bin"/><Relationship Id="rId14" Type="http://schemas.openxmlformats.org/officeDocument/2006/relationships/image" Target="../media/image513.wmf"/><Relationship Id="rId22" Type="http://schemas.openxmlformats.org/officeDocument/2006/relationships/oleObject" Target="../embeddings/oleObject684.bin"/><Relationship Id="rId27" Type="http://schemas.openxmlformats.org/officeDocument/2006/relationships/image" Target="../media/image518.wmf"/></Relationships>
</file>

<file path=ppt/slides/_rels/slide138.xml.rels><?xml version="1.0" encoding="UTF-8" standalone="yes"?>
<Relationships xmlns="http://schemas.openxmlformats.org/package/2006/relationships"><Relationship Id="rId8" Type="http://schemas.openxmlformats.org/officeDocument/2006/relationships/image" Target="../media/image510.wmf"/><Relationship Id="rId13" Type="http://schemas.openxmlformats.org/officeDocument/2006/relationships/oleObject" Target="../embeddings/oleObject692.bin"/><Relationship Id="rId18" Type="http://schemas.openxmlformats.org/officeDocument/2006/relationships/oleObject" Target="../embeddings/oleObject695.bin"/><Relationship Id="rId26" Type="http://schemas.openxmlformats.org/officeDocument/2006/relationships/oleObject" Target="../embeddings/oleObject699.bin"/><Relationship Id="rId3" Type="http://schemas.openxmlformats.org/officeDocument/2006/relationships/oleObject" Target="../embeddings/oleObject687.bin"/><Relationship Id="rId21" Type="http://schemas.openxmlformats.org/officeDocument/2006/relationships/image" Target="../media/image520.wmf"/><Relationship Id="rId7" Type="http://schemas.openxmlformats.org/officeDocument/2006/relationships/oleObject" Target="../embeddings/oleObject689.bin"/><Relationship Id="rId12" Type="http://schemas.openxmlformats.org/officeDocument/2006/relationships/image" Target="../media/image512.wmf"/><Relationship Id="rId17" Type="http://schemas.openxmlformats.org/officeDocument/2006/relationships/image" Target="../media/image299.wmf"/><Relationship Id="rId25" Type="http://schemas.openxmlformats.org/officeDocument/2006/relationships/image" Target="../media/image522.wmf"/><Relationship Id="rId2" Type="http://schemas.openxmlformats.org/officeDocument/2006/relationships/slideLayout" Target="../slideLayouts/slideLayout7.xml"/><Relationship Id="rId16" Type="http://schemas.openxmlformats.org/officeDocument/2006/relationships/oleObject" Target="../embeddings/oleObject694.bin"/><Relationship Id="rId20" Type="http://schemas.openxmlformats.org/officeDocument/2006/relationships/oleObject" Target="../embeddings/oleObject696.bin"/><Relationship Id="rId29" Type="http://schemas.openxmlformats.org/officeDocument/2006/relationships/image" Target="../media/image524.wmf"/><Relationship Id="rId1" Type="http://schemas.openxmlformats.org/officeDocument/2006/relationships/vmlDrawing" Target="../drawings/vmlDrawing109.vml"/><Relationship Id="rId6" Type="http://schemas.openxmlformats.org/officeDocument/2006/relationships/image" Target="../media/image291.wmf"/><Relationship Id="rId11" Type="http://schemas.openxmlformats.org/officeDocument/2006/relationships/oleObject" Target="../embeddings/oleObject691.bin"/><Relationship Id="rId24" Type="http://schemas.openxmlformats.org/officeDocument/2006/relationships/oleObject" Target="../embeddings/oleObject698.bin"/><Relationship Id="rId5" Type="http://schemas.openxmlformats.org/officeDocument/2006/relationships/oleObject" Target="../embeddings/oleObject688.bin"/><Relationship Id="rId15" Type="http://schemas.openxmlformats.org/officeDocument/2006/relationships/oleObject" Target="../embeddings/oleObject693.bin"/><Relationship Id="rId23" Type="http://schemas.openxmlformats.org/officeDocument/2006/relationships/image" Target="../media/image521.wmf"/><Relationship Id="rId28" Type="http://schemas.openxmlformats.org/officeDocument/2006/relationships/oleObject" Target="../embeddings/oleObject700.bin"/><Relationship Id="rId10" Type="http://schemas.openxmlformats.org/officeDocument/2006/relationships/image" Target="../media/image511.wmf"/><Relationship Id="rId19" Type="http://schemas.openxmlformats.org/officeDocument/2006/relationships/image" Target="../media/image519.wmf"/><Relationship Id="rId4" Type="http://schemas.openxmlformats.org/officeDocument/2006/relationships/image" Target="../media/image508.wmf"/><Relationship Id="rId9" Type="http://schemas.openxmlformats.org/officeDocument/2006/relationships/oleObject" Target="../embeddings/oleObject690.bin"/><Relationship Id="rId14" Type="http://schemas.openxmlformats.org/officeDocument/2006/relationships/image" Target="../media/image513.wmf"/><Relationship Id="rId22" Type="http://schemas.openxmlformats.org/officeDocument/2006/relationships/oleObject" Target="../embeddings/oleObject697.bin"/><Relationship Id="rId27" Type="http://schemas.openxmlformats.org/officeDocument/2006/relationships/image" Target="../media/image523.wmf"/></Relationships>
</file>

<file path=ppt/slides/_rels/slide139.xml.rels><?xml version="1.0" encoding="UTF-8" standalone="yes"?>
<Relationships xmlns="http://schemas.openxmlformats.org/package/2006/relationships"><Relationship Id="rId8" Type="http://schemas.openxmlformats.org/officeDocument/2006/relationships/image" Target="../media/image510.wmf"/><Relationship Id="rId13" Type="http://schemas.openxmlformats.org/officeDocument/2006/relationships/oleObject" Target="../embeddings/oleObject706.bin"/><Relationship Id="rId18" Type="http://schemas.openxmlformats.org/officeDocument/2006/relationships/oleObject" Target="../embeddings/oleObject709.bin"/><Relationship Id="rId26" Type="http://schemas.openxmlformats.org/officeDocument/2006/relationships/oleObject" Target="../embeddings/oleObject713.bin"/><Relationship Id="rId3" Type="http://schemas.openxmlformats.org/officeDocument/2006/relationships/oleObject" Target="../embeddings/oleObject701.bin"/><Relationship Id="rId21" Type="http://schemas.openxmlformats.org/officeDocument/2006/relationships/image" Target="../media/image523.wmf"/><Relationship Id="rId7" Type="http://schemas.openxmlformats.org/officeDocument/2006/relationships/oleObject" Target="../embeddings/oleObject703.bin"/><Relationship Id="rId12" Type="http://schemas.openxmlformats.org/officeDocument/2006/relationships/image" Target="../media/image512.wmf"/><Relationship Id="rId17" Type="http://schemas.openxmlformats.org/officeDocument/2006/relationships/image" Target="../media/image299.wmf"/><Relationship Id="rId25" Type="http://schemas.openxmlformats.org/officeDocument/2006/relationships/image" Target="../media/image526.wmf"/><Relationship Id="rId2" Type="http://schemas.openxmlformats.org/officeDocument/2006/relationships/slideLayout" Target="../slideLayouts/slideLayout7.xml"/><Relationship Id="rId16" Type="http://schemas.openxmlformats.org/officeDocument/2006/relationships/oleObject" Target="../embeddings/oleObject708.bin"/><Relationship Id="rId20" Type="http://schemas.openxmlformats.org/officeDocument/2006/relationships/oleObject" Target="../embeddings/oleObject710.bin"/><Relationship Id="rId29" Type="http://schemas.openxmlformats.org/officeDocument/2006/relationships/image" Target="../media/image528.wmf"/><Relationship Id="rId1" Type="http://schemas.openxmlformats.org/officeDocument/2006/relationships/vmlDrawing" Target="../drawings/vmlDrawing110.vml"/><Relationship Id="rId6" Type="http://schemas.openxmlformats.org/officeDocument/2006/relationships/image" Target="../media/image291.wmf"/><Relationship Id="rId11" Type="http://schemas.openxmlformats.org/officeDocument/2006/relationships/oleObject" Target="../embeddings/oleObject705.bin"/><Relationship Id="rId24" Type="http://schemas.openxmlformats.org/officeDocument/2006/relationships/oleObject" Target="../embeddings/oleObject712.bin"/><Relationship Id="rId5" Type="http://schemas.openxmlformats.org/officeDocument/2006/relationships/oleObject" Target="../embeddings/oleObject702.bin"/><Relationship Id="rId15" Type="http://schemas.openxmlformats.org/officeDocument/2006/relationships/oleObject" Target="../embeddings/oleObject707.bin"/><Relationship Id="rId23" Type="http://schemas.openxmlformats.org/officeDocument/2006/relationships/image" Target="../media/image524.wmf"/><Relationship Id="rId28" Type="http://schemas.openxmlformats.org/officeDocument/2006/relationships/oleObject" Target="../embeddings/oleObject714.bin"/><Relationship Id="rId10" Type="http://schemas.openxmlformats.org/officeDocument/2006/relationships/image" Target="../media/image511.wmf"/><Relationship Id="rId19" Type="http://schemas.openxmlformats.org/officeDocument/2006/relationships/image" Target="../media/image525.wmf"/><Relationship Id="rId4" Type="http://schemas.openxmlformats.org/officeDocument/2006/relationships/image" Target="../media/image508.wmf"/><Relationship Id="rId9" Type="http://schemas.openxmlformats.org/officeDocument/2006/relationships/oleObject" Target="../embeddings/oleObject704.bin"/><Relationship Id="rId14" Type="http://schemas.openxmlformats.org/officeDocument/2006/relationships/image" Target="../media/image513.wmf"/><Relationship Id="rId22" Type="http://schemas.openxmlformats.org/officeDocument/2006/relationships/oleObject" Target="../embeddings/oleObject711.bin"/><Relationship Id="rId27" Type="http://schemas.openxmlformats.org/officeDocument/2006/relationships/image" Target="../media/image527.wmf"/></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8" Type="http://schemas.openxmlformats.org/officeDocument/2006/relationships/image" Target="../media/image370.wmf"/><Relationship Id="rId13" Type="http://schemas.openxmlformats.org/officeDocument/2006/relationships/oleObject" Target="../embeddings/oleObject484.bin"/><Relationship Id="rId18" Type="http://schemas.openxmlformats.org/officeDocument/2006/relationships/image" Target="../media/image530.wmf"/><Relationship Id="rId26" Type="http://schemas.openxmlformats.org/officeDocument/2006/relationships/oleObject" Target="../embeddings/oleObject723.bin"/><Relationship Id="rId3" Type="http://schemas.openxmlformats.org/officeDocument/2006/relationships/oleObject" Target="../embeddings/oleObject715.bin"/><Relationship Id="rId21" Type="http://schemas.openxmlformats.org/officeDocument/2006/relationships/oleObject" Target="../embeddings/oleObject720.bin"/><Relationship Id="rId7" Type="http://schemas.openxmlformats.org/officeDocument/2006/relationships/oleObject" Target="../embeddings/oleObject495.bin"/><Relationship Id="rId12" Type="http://schemas.openxmlformats.org/officeDocument/2006/relationships/image" Target="../media/image413.wmf"/><Relationship Id="rId17" Type="http://schemas.openxmlformats.org/officeDocument/2006/relationships/oleObject" Target="../embeddings/oleObject718.bin"/><Relationship Id="rId25" Type="http://schemas.openxmlformats.org/officeDocument/2006/relationships/oleObject" Target="../embeddings/oleObject722.bin"/><Relationship Id="rId2" Type="http://schemas.openxmlformats.org/officeDocument/2006/relationships/slideLayout" Target="../slideLayouts/slideLayout7.xml"/><Relationship Id="rId16" Type="http://schemas.openxmlformats.org/officeDocument/2006/relationships/image" Target="../media/image405.wmf"/><Relationship Id="rId20" Type="http://schemas.openxmlformats.org/officeDocument/2006/relationships/image" Target="../media/image531.wmf"/><Relationship Id="rId29" Type="http://schemas.openxmlformats.org/officeDocument/2006/relationships/image" Target="../media/image535.wmf"/><Relationship Id="rId1" Type="http://schemas.openxmlformats.org/officeDocument/2006/relationships/vmlDrawing" Target="../drawings/vmlDrawing111.vml"/><Relationship Id="rId6" Type="http://schemas.openxmlformats.org/officeDocument/2006/relationships/image" Target="../media/image105.wmf"/><Relationship Id="rId11" Type="http://schemas.openxmlformats.org/officeDocument/2006/relationships/oleObject" Target="../embeddings/oleObject717.bin"/><Relationship Id="rId24" Type="http://schemas.openxmlformats.org/officeDocument/2006/relationships/image" Target="../media/image533.wmf"/><Relationship Id="rId5" Type="http://schemas.openxmlformats.org/officeDocument/2006/relationships/oleObject" Target="../embeddings/oleObject716.bin"/><Relationship Id="rId15" Type="http://schemas.openxmlformats.org/officeDocument/2006/relationships/oleObject" Target="../embeddings/oleObject555.bin"/><Relationship Id="rId23" Type="http://schemas.openxmlformats.org/officeDocument/2006/relationships/oleObject" Target="../embeddings/oleObject721.bin"/><Relationship Id="rId28" Type="http://schemas.openxmlformats.org/officeDocument/2006/relationships/oleObject" Target="../embeddings/oleObject724.bin"/><Relationship Id="rId10" Type="http://schemas.openxmlformats.org/officeDocument/2006/relationships/image" Target="../media/image371.wmf"/><Relationship Id="rId19" Type="http://schemas.openxmlformats.org/officeDocument/2006/relationships/oleObject" Target="../embeddings/oleObject719.bin"/><Relationship Id="rId31" Type="http://schemas.openxmlformats.org/officeDocument/2006/relationships/image" Target="../media/image536.wmf"/><Relationship Id="rId4" Type="http://schemas.openxmlformats.org/officeDocument/2006/relationships/image" Target="../media/image529.wmf"/><Relationship Id="rId9" Type="http://schemas.openxmlformats.org/officeDocument/2006/relationships/oleObject" Target="../embeddings/oleObject496.bin"/><Relationship Id="rId14" Type="http://schemas.openxmlformats.org/officeDocument/2006/relationships/image" Target="../media/image363.wmf"/><Relationship Id="rId22" Type="http://schemas.openxmlformats.org/officeDocument/2006/relationships/image" Target="../media/image532.wmf"/><Relationship Id="rId27" Type="http://schemas.openxmlformats.org/officeDocument/2006/relationships/image" Target="../media/image534.wmf"/><Relationship Id="rId30" Type="http://schemas.openxmlformats.org/officeDocument/2006/relationships/oleObject" Target="../embeddings/oleObject725.bin"/></Relationships>
</file>

<file path=ppt/slides/_rels/slide141.xml.rels><?xml version="1.0" encoding="UTF-8" standalone="yes"?>
<Relationships xmlns="http://schemas.openxmlformats.org/package/2006/relationships"><Relationship Id="rId8" Type="http://schemas.openxmlformats.org/officeDocument/2006/relationships/image" Target="../media/image370.wmf"/><Relationship Id="rId13" Type="http://schemas.openxmlformats.org/officeDocument/2006/relationships/oleObject" Target="../embeddings/oleObject731.bin"/><Relationship Id="rId18" Type="http://schemas.openxmlformats.org/officeDocument/2006/relationships/oleObject" Target="../embeddings/oleObject734.bin"/><Relationship Id="rId3" Type="http://schemas.openxmlformats.org/officeDocument/2006/relationships/oleObject" Target="../embeddings/oleObject726.bin"/><Relationship Id="rId21" Type="http://schemas.openxmlformats.org/officeDocument/2006/relationships/image" Target="../media/image541.wmf"/><Relationship Id="rId7" Type="http://schemas.openxmlformats.org/officeDocument/2006/relationships/oleObject" Target="../embeddings/oleObject728.bin"/><Relationship Id="rId12" Type="http://schemas.openxmlformats.org/officeDocument/2006/relationships/image" Target="../media/image538.wmf"/><Relationship Id="rId17" Type="http://schemas.openxmlformats.org/officeDocument/2006/relationships/oleObject" Target="../embeddings/oleObject733.bin"/><Relationship Id="rId25" Type="http://schemas.openxmlformats.org/officeDocument/2006/relationships/image" Target="../media/image405.wmf"/><Relationship Id="rId2" Type="http://schemas.openxmlformats.org/officeDocument/2006/relationships/slideLayout" Target="../slideLayouts/slideLayout7.xml"/><Relationship Id="rId16" Type="http://schemas.openxmlformats.org/officeDocument/2006/relationships/image" Target="../media/image533.wmf"/><Relationship Id="rId20" Type="http://schemas.openxmlformats.org/officeDocument/2006/relationships/oleObject" Target="../embeddings/oleObject735.bin"/><Relationship Id="rId1" Type="http://schemas.openxmlformats.org/officeDocument/2006/relationships/vmlDrawing" Target="../drawings/vmlDrawing112.vml"/><Relationship Id="rId6" Type="http://schemas.openxmlformats.org/officeDocument/2006/relationships/image" Target="../media/image105.wmf"/><Relationship Id="rId11" Type="http://schemas.openxmlformats.org/officeDocument/2006/relationships/oleObject" Target="../embeddings/oleObject730.bin"/><Relationship Id="rId24" Type="http://schemas.openxmlformats.org/officeDocument/2006/relationships/oleObject" Target="../embeddings/oleObject555.bin"/><Relationship Id="rId5" Type="http://schemas.openxmlformats.org/officeDocument/2006/relationships/oleObject" Target="../embeddings/oleObject727.bin"/><Relationship Id="rId15" Type="http://schemas.openxmlformats.org/officeDocument/2006/relationships/oleObject" Target="../embeddings/oleObject732.bin"/><Relationship Id="rId23" Type="http://schemas.openxmlformats.org/officeDocument/2006/relationships/image" Target="../media/image542.wmf"/><Relationship Id="rId10" Type="http://schemas.openxmlformats.org/officeDocument/2006/relationships/image" Target="../media/image537.wmf"/><Relationship Id="rId19" Type="http://schemas.openxmlformats.org/officeDocument/2006/relationships/image" Target="../media/image540.wmf"/><Relationship Id="rId4" Type="http://schemas.openxmlformats.org/officeDocument/2006/relationships/image" Target="../media/image529.wmf"/><Relationship Id="rId9" Type="http://schemas.openxmlformats.org/officeDocument/2006/relationships/oleObject" Target="../embeddings/oleObject729.bin"/><Relationship Id="rId14" Type="http://schemas.openxmlformats.org/officeDocument/2006/relationships/image" Target="../media/image539.wmf"/><Relationship Id="rId22" Type="http://schemas.openxmlformats.org/officeDocument/2006/relationships/oleObject" Target="../embeddings/oleObject736.bin"/></Relationships>
</file>

<file path=ppt/slides/_rels/slide142.xml.rels><?xml version="1.0" encoding="UTF-8" standalone="yes"?>
<Relationships xmlns="http://schemas.openxmlformats.org/package/2006/relationships"><Relationship Id="rId8" Type="http://schemas.openxmlformats.org/officeDocument/2006/relationships/image" Target="../media/image545.wmf"/><Relationship Id="rId13" Type="http://schemas.openxmlformats.org/officeDocument/2006/relationships/oleObject" Target="../embeddings/oleObject742.bin"/><Relationship Id="rId18" Type="http://schemas.openxmlformats.org/officeDocument/2006/relationships/image" Target="../media/image550.wmf"/><Relationship Id="rId3" Type="http://schemas.openxmlformats.org/officeDocument/2006/relationships/oleObject" Target="../embeddings/oleObject737.bin"/><Relationship Id="rId21" Type="http://schemas.openxmlformats.org/officeDocument/2006/relationships/oleObject" Target="../embeddings/oleObject746.bin"/><Relationship Id="rId7" Type="http://schemas.openxmlformats.org/officeDocument/2006/relationships/oleObject" Target="../embeddings/oleObject739.bin"/><Relationship Id="rId12" Type="http://schemas.openxmlformats.org/officeDocument/2006/relationships/image" Target="../media/image547.png"/><Relationship Id="rId17" Type="http://schemas.openxmlformats.org/officeDocument/2006/relationships/oleObject" Target="../embeddings/oleObject744.bin"/><Relationship Id="rId2" Type="http://schemas.openxmlformats.org/officeDocument/2006/relationships/slideLayout" Target="../slideLayouts/slideLayout7.xml"/><Relationship Id="rId16" Type="http://schemas.openxmlformats.org/officeDocument/2006/relationships/image" Target="../media/image549.wmf"/><Relationship Id="rId20" Type="http://schemas.openxmlformats.org/officeDocument/2006/relationships/image" Target="../media/image551.wmf"/><Relationship Id="rId1" Type="http://schemas.openxmlformats.org/officeDocument/2006/relationships/vmlDrawing" Target="../drawings/vmlDrawing113.vml"/><Relationship Id="rId6" Type="http://schemas.openxmlformats.org/officeDocument/2006/relationships/image" Target="../media/image544.wmf"/><Relationship Id="rId11" Type="http://schemas.openxmlformats.org/officeDocument/2006/relationships/oleObject" Target="../embeddings/oleObject741.bin"/><Relationship Id="rId5" Type="http://schemas.openxmlformats.org/officeDocument/2006/relationships/oleObject" Target="../embeddings/oleObject738.bin"/><Relationship Id="rId15" Type="http://schemas.openxmlformats.org/officeDocument/2006/relationships/oleObject" Target="../embeddings/oleObject743.bin"/><Relationship Id="rId10" Type="http://schemas.openxmlformats.org/officeDocument/2006/relationships/image" Target="../media/image546.wmf"/><Relationship Id="rId19" Type="http://schemas.openxmlformats.org/officeDocument/2006/relationships/oleObject" Target="../embeddings/oleObject745.bin"/><Relationship Id="rId4" Type="http://schemas.openxmlformats.org/officeDocument/2006/relationships/image" Target="../media/image543.wmf"/><Relationship Id="rId9" Type="http://schemas.openxmlformats.org/officeDocument/2006/relationships/oleObject" Target="../embeddings/oleObject740.bin"/><Relationship Id="rId14" Type="http://schemas.openxmlformats.org/officeDocument/2006/relationships/image" Target="../media/image548.wmf"/><Relationship Id="rId22" Type="http://schemas.openxmlformats.org/officeDocument/2006/relationships/image" Target="../media/image552.wmf"/></Relationships>
</file>

<file path=ppt/slides/_rels/slide143.xml.rels><?xml version="1.0" encoding="UTF-8" standalone="yes"?>
<Relationships xmlns="http://schemas.openxmlformats.org/package/2006/relationships"><Relationship Id="rId3" Type="http://schemas.openxmlformats.org/officeDocument/2006/relationships/image" Target="../media/image555.png"/><Relationship Id="rId7" Type="http://schemas.openxmlformats.org/officeDocument/2006/relationships/image" Target="../media/image554.wmf"/><Relationship Id="rId2" Type="http://schemas.openxmlformats.org/officeDocument/2006/relationships/slideLayout" Target="../slideLayouts/slideLayout7.xml"/><Relationship Id="rId1" Type="http://schemas.openxmlformats.org/officeDocument/2006/relationships/vmlDrawing" Target="../drawings/vmlDrawing114.vml"/><Relationship Id="rId6" Type="http://schemas.openxmlformats.org/officeDocument/2006/relationships/oleObject" Target="../embeddings/oleObject748.bin"/><Relationship Id="rId5" Type="http://schemas.openxmlformats.org/officeDocument/2006/relationships/image" Target="../media/image553.wmf"/><Relationship Id="rId4" Type="http://schemas.openxmlformats.org/officeDocument/2006/relationships/oleObject" Target="../embeddings/oleObject747.bin"/></Relationships>
</file>

<file path=ppt/slides/_rels/slide144.xml.rels><?xml version="1.0" encoding="UTF-8" standalone="yes"?>
<Relationships xmlns="http://schemas.openxmlformats.org/package/2006/relationships"><Relationship Id="rId8" Type="http://schemas.openxmlformats.org/officeDocument/2006/relationships/image" Target="../media/image558.wmf"/><Relationship Id="rId13" Type="http://schemas.openxmlformats.org/officeDocument/2006/relationships/image" Target="../media/image555.png"/><Relationship Id="rId18" Type="http://schemas.openxmlformats.org/officeDocument/2006/relationships/oleObject" Target="../embeddings/oleObject756.bin"/><Relationship Id="rId3" Type="http://schemas.openxmlformats.org/officeDocument/2006/relationships/oleObject" Target="../embeddings/oleObject749.bin"/><Relationship Id="rId21" Type="http://schemas.openxmlformats.org/officeDocument/2006/relationships/image" Target="../media/image564.wmf"/><Relationship Id="rId7" Type="http://schemas.openxmlformats.org/officeDocument/2006/relationships/oleObject" Target="../embeddings/oleObject751.bin"/><Relationship Id="rId12" Type="http://schemas.openxmlformats.org/officeDocument/2006/relationships/image" Target="../media/image560.wmf"/><Relationship Id="rId17" Type="http://schemas.openxmlformats.org/officeDocument/2006/relationships/image" Target="../media/image562.wmf"/><Relationship Id="rId2" Type="http://schemas.openxmlformats.org/officeDocument/2006/relationships/slideLayout" Target="../slideLayouts/slideLayout7.xml"/><Relationship Id="rId16" Type="http://schemas.openxmlformats.org/officeDocument/2006/relationships/oleObject" Target="../embeddings/oleObject755.bin"/><Relationship Id="rId20" Type="http://schemas.openxmlformats.org/officeDocument/2006/relationships/oleObject" Target="../embeddings/oleObject757.bin"/><Relationship Id="rId1" Type="http://schemas.openxmlformats.org/officeDocument/2006/relationships/vmlDrawing" Target="../drawings/vmlDrawing115.vml"/><Relationship Id="rId6" Type="http://schemas.openxmlformats.org/officeDocument/2006/relationships/image" Target="../media/image557.wmf"/><Relationship Id="rId11" Type="http://schemas.openxmlformats.org/officeDocument/2006/relationships/oleObject" Target="../embeddings/oleObject753.bin"/><Relationship Id="rId5" Type="http://schemas.openxmlformats.org/officeDocument/2006/relationships/oleObject" Target="../embeddings/oleObject750.bin"/><Relationship Id="rId15" Type="http://schemas.openxmlformats.org/officeDocument/2006/relationships/image" Target="../media/image561.wmf"/><Relationship Id="rId23" Type="http://schemas.openxmlformats.org/officeDocument/2006/relationships/image" Target="../media/image565.wmf"/><Relationship Id="rId10" Type="http://schemas.openxmlformats.org/officeDocument/2006/relationships/image" Target="../media/image559.wmf"/><Relationship Id="rId19" Type="http://schemas.openxmlformats.org/officeDocument/2006/relationships/image" Target="../media/image563.wmf"/><Relationship Id="rId4" Type="http://schemas.openxmlformats.org/officeDocument/2006/relationships/image" Target="../media/image556.wmf"/><Relationship Id="rId9" Type="http://schemas.openxmlformats.org/officeDocument/2006/relationships/oleObject" Target="../embeddings/oleObject752.bin"/><Relationship Id="rId14" Type="http://schemas.openxmlformats.org/officeDocument/2006/relationships/oleObject" Target="../embeddings/oleObject754.bin"/><Relationship Id="rId22" Type="http://schemas.openxmlformats.org/officeDocument/2006/relationships/oleObject" Target="../embeddings/oleObject758.bin"/></Relationships>
</file>

<file path=ppt/slides/_rels/slide145.xml.rels><?xml version="1.0" encoding="UTF-8" standalone="yes"?>
<Relationships xmlns="http://schemas.openxmlformats.org/package/2006/relationships"><Relationship Id="rId8" Type="http://schemas.openxmlformats.org/officeDocument/2006/relationships/image" Target="../media/image568.emf"/><Relationship Id="rId3" Type="http://schemas.openxmlformats.org/officeDocument/2006/relationships/oleObject" Target="../embeddings/oleObject759.bin"/><Relationship Id="rId7" Type="http://schemas.openxmlformats.org/officeDocument/2006/relationships/oleObject" Target="../embeddings/oleObject761.bin"/><Relationship Id="rId12" Type="http://schemas.openxmlformats.org/officeDocument/2006/relationships/image" Target="../media/image570.emf"/><Relationship Id="rId2" Type="http://schemas.openxmlformats.org/officeDocument/2006/relationships/slideLayout" Target="../slideLayouts/slideLayout7.xml"/><Relationship Id="rId1" Type="http://schemas.openxmlformats.org/officeDocument/2006/relationships/vmlDrawing" Target="../drawings/vmlDrawing116.vml"/><Relationship Id="rId6" Type="http://schemas.openxmlformats.org/officeDocument/2006/relationships/image" Target="../media/image567.emf"/><Relationship Id="rId11" Type="http://schemas.openxmlformats.org/officeDocument/2006/relationships/oleObject" Target="../embeddings/oleObject763.bin"/><Relationship Id="rId5" Type="http://schemas.openxmlformats.org/officeDocument/2006/relationships/oleObject" Target="../embeddings/oleObject760.bin"/><Relationship Id="rId10" Type="http://schemas.openxmlformats.org/officeDocument/2006/relationships/image" Target="../media/image569.emf"/><Relationship Id="rId4" Type="http://schemas.openxmlformats.org/officeDocument/2006/relationships/image" Target="../media/image566.emf"/><Relationship Id="rId9" Type="http://schemas.openxmlformats.org/officeDocument/2006/relationships/oleObject" Target="../embeddings/oleObject762.bin"/></Relationships>
</file>

<file path=ppt/slides/_rels/slide146.xml.rels><?xml version="1.0" encoding="UTF-8" standalone="yes"?>
<Relationships xmlns="http://schemas.openxmlformats.org/package/2006/relationships"><Relationship Id="rId8" Type="http://schemas.openxmlformats.org/officeDocument/2006/relationships/image" Target="../media/image573.emf"/><Relationship Id="rId3" Type="http://schemas.openxmlformats.org/officeDocument/2006/relationships/oleObject" Target="../embeddings/oleObject764.bin"/><Relationship Id="rId7" Type="http://schemas.openxmlformats.org/officeDocument/2006/relationships/oleObject" Target="../embeddings/oleObject766.bin"/><Relationship Id="rId12" Type="http://schemas.openxmlformats.org/officeDocument/2006/relationships/image" Target="../media/image575.emf"/><Relationship Id="rId2" Type="http://schemas.openxmlformats.org/officeDocument/2006/relationships/slideLayout" Target="../slideLayouts/slideLayout7.xml"/><Relationship Id="rId1" Type="http://schemas.openxmlformats.org/officeDocument/2006/relationships/vmlDrawing" Target="../drawings/vmlDrawing117.vml"/><Relationship Id="rId6" Type="http://schemas.openxmlformats.org/officeDocument/2006/relationships/image" Target="../media/image572.emf"/><Relationship Id="rId11" Type="http://schemas.openxmlformats.org/officeDocument/2006/relationships/oleObject" Target="../embeddings/oleObject768.bin"/><Relationship Id="rId5" Type="http://schemas.openxmlformats.org/officeDocument/2006/relationships/oleObject" Target="../embeddings/oleObject765.bin"/><Relationship Id="rId10" Type="http://schemas.openxmlformats.org/officeDocument/2006/relationships/image" Target="../media/image574.wmf"/><Relationship Id="rId4" Type="http://schemas.openxmlformats.org/officeDocument/2006/relationships/image" Target="../media/image571.emf"/><Relationship Id="rId9" Type="http://schemas.openxmlformats.org/officeDocument/2006/relationships/oleObject" Target="../embeddings/oleObject767.bin"/></Relationships>
</file>

<file path=ppt/slides/_rels/slide147.xml.rels><?xml version="1.0" encoding="UTF-8" standalone="yes"?>
<Relationships xmlns="http://schemas.openxmlformats.org/package/2006/relationships"><Relationship Id="rId8" Type="http://schemas.openxmlformats.org/officeDocument/2006/relationships/image" Target="../media/image576.wmf"/><Relationship Id="rId3" Type="http://schemas.openxmlformats.org/officeDocument/2006/relationships/audio" Target="../media/audio2.wav"/><Relationship Id="rId7" Type="http://schemas.openxmlformats.org/officeDocument/2006/relationships/oleObject" Target="../embeddings/oleObject769.bin"/><Relationship Id="rId12" Type="http://schemas.openxmlformats.org/officeDocument/2006/relationships/image" Target="../media/image578.wmf"/><Relationship Id="rId2" Type="http://schemas.openxmlformats.org/officeDocument/2006/relationships/slideLayout" Target="../slideLayouts/slideLayout7.xml"/><Relationship Id="rId1" Type="http://schemas.openxmlformats.org/officeDocument/2006/relationships/vmlDrawing" Target="../drawings/vmlDrawing118.vml"/><Relationship Id="rId6" Type="http://schemas.openxmlformats.org/officeDocument/2006/relationships/audio" Target="../media/audio5.wav"/><Relationship Id="rId11" Type="http://schemas.openxmlformats.org/officeDocument/2006/relationships/oleObject" Target="../embeddings/oleObject771.bin"/><Relationship Id="rId5" Type="http://schemas.openxmlformats.org/officeDocument/2006/relationships/audio" Target="../media/audio4.wav"/><Relationship Id="rId10" Type="http://schemas.openxmlformats.org/officeDocument/2006/relationships/image" Target="../media/image577.wmf"/><Relationship Id="rId4" Type="http://schemas.openxmlformats.org/officeDocument/2006/relationships/audio" Target="../media/audio3.wav"/><Relationship Id="rId9" Type="http://schemas.openxmlformats.org/officeDocument/2006/relationships/oleObject" Target="../embeddings/oleObject770.bin"/></Relationships>
</file>

<file path=ppt/slides/_rels/slide148.xml.rels><?xml version="1.0" encoding="UTF-8" standalone="yes"?>
<Relationships xmlns="http://schemas.openxmlformats.org/package/2006/relationships"><Relationship Id="rId8" Type="http://schemas.openxmlformats.org/officeDocument/2006/relationships/image" Target="../media/image581.wmf"/><Relationship Id="rId13" Type="http://schemas.openxmlformats.org/officeDocument/2006/relationships/oleObject" Target="../embeddings/oleObject777.bin"/><Relationship Id="rId18" Type="http://schemas.openxmlformats.org/officeDocument/2006/relationships/image" Target="../media/image586.wmf"/><Relationship Id="rId3" Type="http://schemas.openxmlformats.org/officeDocument/2006/relationships/oleObject" Target="../embeddings/oleObject772.bin"/><Relationship Id="rId7" Type="http://schemas.openxmlformats.org/officeDocument/2006/relationships/oleObject" Target="../embeddings/oleObject774.bin"/><Relationship Id="rId12" Type="http://schemas.openxmlformats.org/officeDocument/2006/relationships/image" Target="../media/image583.wmf"/><Relationship Id="rId17" Type="http://schemas.openxmlformats.org/officeDocument/2006/relationships/oleObject" Target="../embeddings/oleObject779.bin"/><Relationship Id="rId2" Type="http://schemas.openxmlformats.org/officeDocument/2006/relationships/slideLayout" Target="../slideLayouts/slideLayout7.xml"/><Relationship Id="rId16" Type="http://schemas.openxmlformats.org/officeDocument/2006/relationships/image" Target="../media/image585.wmf"/><Relationship Id="rId20" Type="http://schemas.openxmlformats.org/officeDocument/2006/relationships/image" Target="../media/image587.emf"/><Relationship Id="rId1" Type="http://schemas.openxmlformats.org/officeDocument/2006/relationships/vmlDrawing" Target="../drawings/vmlDrawing119.vml"/><Relationship Id="rId6" Type="http://schemas.openxmlformats.org/officeDocument/2006/relationships/image" Target="../media/image580.emf"/><Relationship Id="rId11" Type="http://schemas.openxmlformats.org/officeDocument/2006/relationships/oleObject" Target="../embeddings/oleObject776.bin"/><Relationship Id="rId5" Type="http://schemas.openxmlformats.org/officeDocument/2006/relationships/oleObject" Target="../embeddings/oleObject773.bin"/><Relationship Id="rId15" Type="http://schemas.openxmlformats.org/officeDocument/2006/relationships/oleObject" Target="../embeddings/oleObject778.bin"/><Relationship Id="rId10" Type="http://schemas.openxmlformats.org/officeDocument/2006/relationships/image" Target="../media/image582.wmf"/><Relationship Id="rId19" Type="http://schemas.openxmlformats.org/officeDocument/2006/relationships/oleObject" Target="../embeddings/oleObject780.bin"/><Relationship Id="rId4" Type="http://schemas.openxmlformats.org/officeDocument/2006/relationships/image" Target="../media/image579.emf"/><Relationship Id="rId9" Type="http://schemas.openxmlformats.org/officeDocument/2006/relationships/oleObject" Target="../embeddings/oleObject775.bin"/><Relationship Id="rId14" Type="http://schemas.openxmlformats.org/officeDocument/2006/relationships/image" Target="../media/image584.wmf"/></Relationships>
</file>

<file path=ppt/slides/_rels/slide149.xml.rels><?xml version="1.0" encoding="UTF-8" standalone="yes"?>
<Relationships xmlns="http://schemas.openxmlformats.org/package/2006/relationships"><Relationship Id="rId8" Type="http://schemas.openxmlformats.org/officeDocument/2006/relationships/oleObject" Target="../embeddings/oleObject783.bin"/><Relationship Id="rId13" Type="http://schemas.openxmlformats.org/officeDocument/2006/relationships/image" Target="../media/image592.wmf"/><Relationship Id="rId18" Type="http://schemas.openxmlformats.org/officeDocument/2006/relationships/oleObject" Target="../embeddings/oleObject788.bin"/><Relationship Id="rId3" Type="http://schemas.openxmlformats.org/officeDocument/2006/relationships/oleObject" Target="../embeddings/oleObject781.bin"/><Relationship Id="rId7" Type="http://schemas.openxmlformats.org/officeDocument/2006/relationships/image" Target="../media/image596.png"/><Relationship Id="rId12" Type="http://schemas.openxmlformats.org/officeDocument/2006/relationships/oleObject" Target="../embeddings/oleObject785.bin"/><Relationship Id="rId17" Type="http://schemas.openxmlformats.org/officeDocument/2006/relationships/image" Target="../media/image594.emf"/><Relationship Id="rId2" Type="http://schemas.openxmlformats.org/officeDocument/2006/relationships/slideLayout" Target="../slideLayouts/slideLayout7.xml"/><Relationship Id="rId16" Type="http://schemas.openxmlformats.org/officeDocument/2006/relationships/oleObject" Target="../embeddings/oleObject787.bin"/><Relationship Id="rId1" Type="http://schemas.openxmlformats.org/officeDocument/2006/relationships/vmlDrawing" Target="../drawings/vmlDrawing120.vml"/><Relationship Id="rId6" Type="http://schemas.openxmlformats.org/officeDocument/2006/relationships/image" Target="../media/image589.wmf"/><Relationship Id="rId11" Type="http://schemas.openxmlformats.org/officeDocument/2006/relationships/image" Target="../media/image591.emf"/><Relationship Id="rId5" Type="http://schemas.openxmlformats.org/officeDocument/2006/relationships/oleObject" Target="../embeddings/oleObject782.bin"/><Relationship Id="rId15" Type="http://schemas.openxmlformats.org/officeDocument/2006/relationships/image" Target="../media/image593.emf"/><Relationship Id="rId10" Type="http://schemas.openxmlformats.org/officeDocument/2006/relationships/oleObject" Target="../embeddings/oleObject784.bin"/><Relationship Id="rId19" Type="http://schemas.openxmlformats.org/officeDocument/2006/relationships/image" Target="../media/image595.emf"/><Relationship Id="rId4" Type="http://schemas.openxmlformats.org/officeDocument/2006/relationships/image" Target="../media/image588.wmf"/><Relationship Id="rId9" Type="http://schemas.openxmlformats.org/officeDocument/2006/relationships/image" Target="../media/image590.wmf"/><Relationship Id="rId14" Type="http://schemas.openxmlformats.org/officeDocument/2006/relationships/oleObject" Target="../embeddings/oleObject786.bin"/></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8" Type="http://schemas.openxmlformats.org/officeDocument/2006/relationships/image" Target="../media/image599.wmf"/><Relationship Id="rId13" Type="http://schemas.openxmlformats.org/officeDocument/2006/relationships/oleObject" Target="../embeddings/oleObject794.bin"/><Relationship Id="rId18" Type="http://schemas.openxmlformats.org/officeDocument/2006/relationships/image" Target="../media/image604.wmf"/><Relationship Id="rId3" Type="http://schemas.openxmlformats.org/officeDocument/2006/relationships/oleObject" Target="../embeddings/oleObject789.bin"/><Relationship Id="rId7" Type="http://schemas.openxmlformats.org/officeDocument/2006/relationships/oleObject" Target="../embeddings/oleObject791.bin"/><Relationship Id="rId12" Type="http://schemas.openxmlformats.org/officeDocument/2006/relationships/image" Target="../media/image601.wmf"/><Relationship Id="rId17" Type="http://schemas.openxmlformats.org/officeDocument/2006/relationships/oleObject" Target="../embeddings/oleObject796.bin"/><Relationship Id="rId2" Type="http://schemas.openxmlformats.org/officeDocument/2006/relationships/slideLayout" Target="../slideLayouts/slideLayout7.xml"/><Relationship Id="rId16" Type="http://schemas.openxmlformats.org/officeDocument/2006/relationships/image" Target="../media/image603.wmf"/><Relationship Id="rId20" Type="http://schemas.openxmlformats.org/officeDocument/2006/relationships/image" Target="../media/image605.wmf"/><Relationship Id="rId1" Type="http://schemas.openxmlformats.org/officeDocument/2006/relationships/vmlDrawing" Target="../drawings/vmlDrawing121.vml"/><Relationship Id="rId6" Type="http://schemas.openxmlformats.org/officeDocument/2006/relationships/image" Target="../media/image598.wmf"/><Relationship Id="rId11" Type="http://schemas.openxmlformats.org/officeDocument/2006/relationships/oleObject" Target="../embeddings/oleObject793.bin"/><Relationship Id="rId5" Type="http://schemas.openxmlformats.org/officeDocument/2006/relationships/oleObject" Target="../embeddings/oleObject790.bin"/><Relationship Id="rId15" Type="http://schemas.openxmlformats.org/officeDocument/2006/relationships/oleObject" Target="../embeddings/oleObject795.bin"/><Relationship Id="rId10" Type="http://schemas.openxmlformats.org/officeDocument/2006/relationships/image" Target="../media/image600.wmf"/><Relationship Id="rId19" Type="http://schemas.openxmlformats.org/officeDocument/2006/relationships/oleObject" Target="../embeddings/oleObject797.bin"/><Relationship Id="rId4" Type="http://schemas.openxmlformats.org/officeDocument/2006/relationships/image" Target="../media/image597.wmf"/><Relationship Id="rId9" Type="http://schemas.openxmlformats.org/officeDocument/2006/relationships/oleObject" Target="../embeddings/oleObject792.bin"/><Relationship Id="rId14" Type="http://schemas.openxmlformats.org/officeDocument/2006/relationships/image" Target="../media/image602.wmf"/></Relationships>
</file>

<file path=ppt/slides/_rels/slide151.xml.rels><?xml version="1.0" encoding="UTF-8" standalone="yes"?>
<Relationships xmlns="http://schemas.openxmlformats.org/package/2006/relationships"><Relationship Id="rId8" Type="http://schemas.openxmlformats.org/officeDocument/2006/relationships/image" Target="../media/image608.wmf"/><Relationship Id="rId13" Type="http://schemas.openxmlformats.org/officeDocument/2006/relationships/oleObject" Target="../embeddings/oleObject803.bin"/><Relationship Id="rId18" Type="http://schemas.openxmlformats.org/officeDocument/2006/relationships/image" Target="../media/image613.wmf"/><Relationship Id="rId26" Type="http://schemas.openxmlformats.org/officeDocument/2006/relationships/image" Target="../media/image617.wmf"/><Relationship Id="rId3" Type="http://schemas.openxmlformats.org/officeDocument/2006/relationships/oleObject" Target="../embeddings/oleObject798.bin"/><Relationship Id="rId21" Type="http://schemas.openxmlformats.org/officeDocument/2006/relationships/oleObject" Target="../embeddings/oleObject807.bin"/><Relationship Id="rId7" Type="http://schemas.openxmlformats.org/officeDocument/2006/relationships/oleObject" Target="../embeddings/oleObject800.bin"/><Relationship Id="rId12" Type="http://schemas.openxmlformats.org/officeDocument/2006/relationships/image" Target="../media/image610.wmf"/><Relationship Id="rId17" Type="http://schemas.openxmlformats.org/officeDocument/2006/relationships/oleObject" Target="../embeddings/oleObject805.bin"/><Relationship Id="rId25" Type="http://schemas.openxmlformats.org/officeDocument/2006/relationships/oleObject" Target="../embeddings/oleObject809.bin"/><Relationship Id="rId2" Type="http://schemas.openxmlformats.org/officeDocument/2006/relationships/slideLayout" Target="../slideLayouts/slideLayout7.xml"/><Relationship Id="rId16" Type="http://schemas.openxmlformats.org/officeDocument/2006/relationships/image" Target="../media/image612.wmf"/><Relationship Id="rId20" Type="http://schemas.openxmlformats.org/officeDocument/2006/relationships/image" Target="../media/image614.wmf"/><Relationship Id="rId1" Type="http://schemas.openxmlformats.org/officeDocument/2006/relationships/vmlDrawing" Target="../drawings/vmlDrawing122.vml"/><Relationship Id="rId6" Type="http://schemas.openxmlformats.org/officeDocument/2006/relationships/image" Target="../media/image607.wmf"/><Relationship Id="rId11" Type="http://schemas.openxmlformats.org/officeDocument/2006/relationships/oleObject" Target="../embeddings/oleObject802.bin"/><Relationship Id="rId24" Type="http://schemas.openxmlformats.org/officeDocument/2006/relationships/image" Target="../media/image616.wmf"/><Relationship Id="rId5" Type="http://schemas.openxmlformats.org/officeDocument/2006/relationships/oleObject" Target="../embeddings/oleObject799.bin"/><Relationship Id="rId15" Type="http://schemas.openxmlformats.org/officeDocument/2006/relationships/oleObject" Target="../embeddings/oleObject804.bin"/><Relationship Id="rId23" Type="http://schemas.openxmlformats.org/officeDocument/2006/relationships/oleObject" Target="../embeddings/oleObject808.bin"/><Relationship Id="rId10" Type="http://schemas.openxmlformats.org/officeDocument/2006/relationships/image" Target="../media/image609.wmf"/><Relationship Id="rId19" Type="http://schemas.openxmlformats.org/officeDocument/2006/relationships/oleObject" Target="../embeddings/oleObject806.bin"/><Relationship Id="rId4" Type="http://schemas.openxmlformats.org/officeDocument/2006/relationships/image" Target="../media/image606.wmf"/><Relationship Id="rId9" Type="http://schemas.openxmlformats.org/officeDocument/2006/relationships/oleObject" Target="../embeddings/oleObject801.bin"/><Relationship Id="rId14" Type="http://schemas.openxmlformats.org/officeDocument/2006/relationships/image" Target="../media/image611.wmf"/><Relationship Id="rId22" Type="http://schemas.openxmlformats.org/officeDocument/2006/relationships/image" Target="../media/image615.wmf"/></Relationships>
</file>

<file path=ppt/slides/_rels/slide152.xml.rels><?xml version="1.0" encoding="UTF-8" standalone="yes"?>
<Relationships xmlns="http://schemas.openxmlformats.org/package/2006/relationships"><Relationship Id="rId8" Type="http://schemas.openxmlformats.org/officeDocument/2006/relationships/image" Target="../media/image620.emf"/><Relationship Id="rId3" Type="http://schemas.openxmlformats.org/officeDocument/2006/relationships/oleObject" Target="../embeddings/oleObject810.bin"/><Relationship Id="rId7" Type="http://schemas.openxmlformats.org/officeDocument/2006/relationships/oleObject" Target="../embeddings/oleObject812.bin"/><Relationship Id="rId2" Type="http://schemas.openxmlformats.org/officeDocument/2006/relationships/slideLayout" Target="../slideLayouts/slideLayout7.xml"/><Relationship Id="rId1" Type="http://schemas.openxmlformats.org/officeDocument/2006/relationships/vmlDrawing" Target="../drawings/vmlDrawing123.vml"/><Relationship Id="rId6" Type="http://schemas.openxmlformats.org/officeDocument/2006/relationships/image" Target="../media/image619.emf"/><Relationship Id="rId5" Type="http://schemas.openxmlformats.org/officeDocument/2006/relationships/oleObject" Target="../embeddings/oleObject811.bin"/><Relationship Id="rId4" Type="http://schemas.openxmlformats.org/officeDocument/2006/relationships/image" Target="../media/image618.e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813.bin"/><Relationship Id="rId2" Type="http://schemas.openxmlformats.org/officeDocument/2006/relationships/slideLayout" Target="../slideLayouts/slideLayout7.xml"/><Relationship Id="rId1" Type="http://schemas.openxmlformats.org/officeDocument/2006/relationships/vmlDrawing" Target="../drawings/vmlDrawing124.vml"/><Relationship Id="rId4" Type="http://schemas.openxmlformats.org/officeDocument/2006/relationships/image" Target="../media/image621.e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8" Type="http://schemas.openxmlformats.org/officeDocument/2006/relationships/image" Target="../media/image624.emf"/><Relationship Id="rId3" Type="http://schemas.openxmlformats.org/officeDocument/2006/relationships/oleObject" Target="../embeddings/oleObject814.bin"/><Relationship Id="rId7" Type="http://schemas.openxmlformats.org/officeDocument/2006/relationships/oleObject" Target="../embeddings/oleObject816.bin"/><Relationship Id="rId12" Type="http://schemas.openxmlformats.org/officeDocument/2006/relationships/image" Target="../media/image626.emf"/><Relationship Id="rId2" Type="http://schemas.openxmlformats.org/officeDocument/2006/relationships/slideLayout" Target="../slideLayouts/slideLayout7.xml"/><Relationship Id="rId1" Type="http://schemas.openxmlformats.org/officeDocument/2006/relationships/vmlDrawing" Target="../drawings/vmlDrawing125.vml"/><Relationship Id="rId6" Type="http://schemas.openxmlformats.org/officeDocument/2006/relationships/image" Target="../media/image623.emf"/><Relationship Id="rId11" Type="http://schemas.openxmlformats.org/officeDocument/2006/relationships/oleObject" Target="../embeddings/oleObject818.bin"/><Relationship Id="rId5" Type="http://schemas.openxmlformats.org/officeDocument/2006/relationships/oleObject" Target="../embeddings/oleObject815.bin"/><Relationship Id="rId10" Type="http://schemas.openxmlformats.org/officeDocument/2006/relationships/image" Target="../media/image625.emf"/><Relationship Id="rId4" Type="http://schemas.openxmlformats.org/officeDocument/2006/relationships/image" Target="../media/image622.emf"/><Relationship Id="rId9" Type="http://schemas.openxmlformats.org/officeDocument/2006/relationships/oleObject" Target="../embeddings/oleObject817.bin"/></Relationships>
</file>

<file path=ppt/slides/_rels/slide156.xml.rels><?xml version="1.0" encoding="UTF-8" standalone="yes"?>
<Relationships xmlns="http://schemas.openxmlformats.org/package/2006/relationships"><Relationship Id="rId8" Type="http://schemas.openxmlformats.org/officeDocument/2006/relationships/image" Target="../media/image629.emf"/><Relationship Id="rId3" Type="http://schemas.openxmlformats.org/officeDocument/2006/relationships/oleObject" Target="../embeddings/oleObject819.bin"/><Relationship Id="rId7" Type="http://schemas.openxmlformats.org/officeDocument/2006/relationships/oleObject" Target="../embeddings/oleObject821.bin"/><Relationship Id="rId12" Type="http://schemas.openxmlformats.org/officeDocument/2006/relationships/image" Target="../media/image631.wmf"/><Relationship Id="rId2" Type="http://schemas.openxmlformats.org/officeDocument/2006/relationships/slideLayout" Target="../slideLayouts/slideLayout7.xml"/><Relationship Id="rId1" Type="http://schemas.openxmlformats.org/officeDocument/2006/relationships/vmlDrawing" Target="../drawings/vmlDrawing126.vml"/><Relationship Id="rId6" Type="http://schemas.openxmlformats.org/officeDocument/2006/relationships/image" Target="../media/image628.emf"/><Relationship Id="rId11" Type="http://schemas.openxmlformats.org/officeDocument/2006/relationships/oleObject" Target="../embeddings/oleObject823.bin"/><Relationship Id="rId5" Type="http://schemas.openxmlformats.org/officeDocument/2006/relationships/oleObject" Target="../embeddings/oleObject820.bin"/><Relationship Id="rId10" Type="http://schemas.openxmlformats.org/officeDocument/2006/relationships/image" Target="../media/image630.wmf"/><Relationship Id="rId4" Type="http://schemas.openxmlformats.org/officeDocument/2006/relationships/image" Target="../media/image627.emf"/><Relationship Id="rId9" Type="http://schemas.openxmlformats.org/officeDocument/2006/relationships/oleObject" Target="../embeddings/oleObject822.bin"/></Relationships>
</file>

<file path=ppt/slides/_rels/slide157.xml.rels><?xml version="1.0" encoding="UTF-8" standalone="yes"?>
<Relationships xmlns="http://schemas.openxmlformats.org/package/2006/relationships"><Relationship Id="rId8" Type="http://schemas.openxmlformats.org/officeDocument/2006/relationships/image" Target="../media/image634.wmf"/><Relationship Id="rId13" Type="http://schemas.openxmlformats.org/officeDocument/2006/relationships/image" Target="../media/image636.wmf"/><Relationship Id="rId18" Type="http://schemas.openxmlformats.org/officeDocument/2006/relationships/oleObject" Target="../embeddings/oleObject832.bin"/><Relationship Id="rId3" Type="http://schemas.openxmlformats.org/officeDocument/2006/relationships/oleObject" Target="../embeddings/oleObject824.bin"/><Relationship Id="rId21" Type="http://schemas.openxmlformats.org/officeDocument/2006/relationships/image" Target="../media/image640.wmf"/><Relationship Id="rId7" Type="http://schemas.openxmlformats.org/officeDocument/2006/relationships/oleObject" Target="../embeddings/oleObject826.bin"/><Relationship Id="rId12" Type="http://schemas.openxmlformats.org/officeDocument/2006/relationships/oleObject" Target="../embeddings/oleObject829.bin"/><Relationship Id="rId17" Type="http://schemas.openxmlformats.org/officeDocument/2006/relationships/image" Target="../media/image638.wmf"/><Relationship Id="rId2" Type="http://schemas.openxmlformats.org/officeDocument/2006/relationships/slideLayout" Target="../slideLayouts/slideLayout7.xml"/><Relationship Id="rId16" Type="http://schemas.openxmlformats.org/officeDocument/2006/relationships/oleObject" Target="../embeddings/oleObject831.bin"/><Relationship Id="rId20" Type="http://schemas.openxmlformats.org/officeDocument/2006/relationships/oleObject" Target="../embeddings/oleObject833.bin"/><Relationship Id="rId1" Type="http://schemas.openxmlformats.org/officeDocument/2006/relationships/vmlDrawing" Target="../drawings/vmlDrawing127.vml"/><Relationship Id="rId6" Type="http://schemas.openxmlformats.org/officeDocument/2006/relationships/image" Target="../media/image633.wmf"/><Relationship Id="rId11" Type="http://schemas.openxmlformats.org/officeDocument/2006/relationships/image" Target="../media/image635.wmf"/><Relationship Id="rId5" Type="http://schemas.openxmlformats.org/officeDocument/2006/relationships/oleObject" Target="../embeddings/oleObject825.bin"/><Relationship Id="rId15" Type="http://schemas.openxmlformats.org/officeDocument/2006/relationships/image" Target="../media/image637.wmf"/><Relationship Id="rId23" Type="http://schemas.openxmlformats.org/officeDocument/2006/relationships/image" Target="../media/image641.wmf"/><Relationship Id="rId10" Type="http://schemas.openxmlformats.org/officeDocument/2006/relationships/oleObject" Target="../embeddings/oleObject828.bin"/><Relationship Id="rId19" Type="http://schemas.openxmlformats.org/officeDocument/2006/relationships/image" Target="../media/image639.wmf"/><Relationship Id="rId4" Type="http://schemas.openxmlformats.org/officeDocument/2006/relationships/image" Target="../media/image632.wmf"/><Relationship Id="rId9" Type="http://schemas.openxmlformats.org/officeDocument/2006/relationships/oleObject" Target="../embeddings/oleObject827.bin"/><Relationship Id="rId14" Type="http://schemas.openxmlformats.org/officeDocument/2006/relationships/oleObject" Target="../embeddings/oleObject830.bin"/><Relationship Id="rId22" Type="http://schemas.openxmlformats.org/officeDocument/2006/relationships/oleObject" Target="../embeddings/oleObject834.bin"/></Relationships>
</file>

<file path=ppt/slides/_rels/slide158.xml.rels><?xml version="1.0" encoding="UTF-8" standalone="yes"?>
<Relationships xmlns="http://schemas.openxmlformats.org/package/2006/relationships"><Relationship Id="rId8" Type="http://schemas.openxmlformats.org/officeDocument/2006/relationships/image" Target="../media/image644.wmf"/><Relationship Id="rId13" Type="http://schemas.openxmlformats.org/officeDocument/2006/relationships/oleObject" Target="../embeddings/oleObject840.bin"/><Relationship Id="rId18" Type="http://schemas.openxmlformats.org/officeDocument/2006/relationships/image" Target="../media/image649.wmf"/><Relationship Id="rId3" Type="http://schemas.openxmlformats.org/officeDocument/2006/relationships/oleObject" Target="../embeddings/oleObject835.bin"/><Relationship Id="rId7" Type="http://schemas.openxmlformats.org/officeDocument/2006/relationships/oleObject" Target="../embeddings/oleObject837.bin"/><Relationship Id="rId12" Type="http://schemas.openxmlformats.org/officeDocument/2006/relationships/image" Target="../media/image646.wmf"/><Relationship Id="rId17" Type="http://schemas.openxmlformats.org/officeDocument/2006/relationships/oleObject" Target="../embeddings/oleObject842.bin"/><Relationship Id="rId2" Type="http://schemas.openxmlformats.org/officeDocument/2006/relationships/slideLayout" Target="../slideLayouts/slideLayout7.xml"/><Relationship Id="rId16" Type="http://schemas.openxmlformats.org/officeDocument/2006/relationships/image" Target="../media/image648.wmf"/><Relationship Id="rId1" Type="http://schemas.openxmlformats.org/officeDocument/2006/relationships/vmlDrawing" Target="../drawings/vmlDrawing128.vml"/><Relationship Id="rId6" Type="http://schemas.openxmlformats.org/officeDocument/2006/relationships/image" Target="../media/image643.wmf"/><Relationship Id="rId11" Type="http://schemas.openxmlformats.org/officeDocument/2006/relationships/oleObject" Target="../embeddings/oleObject839.bin"/><Relationship Id="rId5" Type="http://schemas.openxmlformats.org/officeDocument/2006/relationships/oleObject" Target="../embeddings/oleObject836.bin"/><Relationship Id="rId15" Type="http://schemas.openxmlformats.org/officeDocument/2006/relationships/oleObject" Target="../embeddings/oleObject841.bin"/><Relationship Id="rId10" Type="http://schemas.openxmlformats.org/officeDocument/2006/relationships/image" Target="../media/image645.wmf"/><Relationship Id="rId4" Type="http://schemas.openxmlformats.org/officeDocument/2006/relationships/image" Target="../media/image642.wmf"/><Relationship Id="rId9" Type="http://schemas.openxmlformats.org/officeDocument/2006/relationships/oleObject" Target="../embeddings/oleObject838.bin"/><Relationship Id="rId14" Type="http://schemas.openxmlformats.org/officeDocument/2006/relationships/image" Target="../media/image647.wmf"/></Relationships>
</file>

<file path=ppt/slides/_rels/slide159.xml.rels><?xml version="1.0" encoding="UTF-8" standalone="yes"?>
<Relationships xmlns="http://schemas.openxmlformats.org/package/2006/relationships"><Relationship Id="rId8" Type="http://schemas.openxmlformats.org/officeDocument/2006/relationships/image" Target="../media/image651.wmf"/><Relationship Id="rId13" Type="http://schemas.openxmlformats.org/officeDocument/2006/relationships/image" Target="../media/image653.wmf"/><Relationship Id="rId3" Type="http://schemas.openxmlformats.org/officeDocument/2006/relationships/notesSlide" Target="../notesSlides/notesSlide9.xml"/><Relationship Id="rId7" Type="http://schemas.openxmlformats.org/officeDocument/2006/relationships/oleObject" Target="../embeddings/oleObject844.bin"/><Relationship Id="rId12" Type="http://schemas.openxmlformats.org/officeDocument/2006/relationships/oleObject" Target="../embeddings/oleObject846.bin"/><Relationship Id="rId2" Type="http://schemas.openxmlformats.org/officeDocument/2006/relationships/slideLayout" Target="../slideLayouts/slideLayout7.xml"/><Relationship Id="rId1" Type="http://schemas.openxmlformats.org/officeDocument/2006/relationships/vmlDrawing" Target="../drawings/vmlDrawing129.vml"/><Relationship Id="rId6" Type="http://schemas.openxmlformats.org/officeDocument/2006/relationships/image" Target="../media/image650.wmf"/><Relationship Id="rId11" Type="http://schemas.openxmlformats.org/officeDocument/2006/relationships/image" Target="../media/image652.wmf"/><Relationship Id="rId5" Type="http://schemas.openxmlformats.org/officeDocument/2006/relationships/oleObject" Target="../embeddings/oleObject843.bin"/><Relationship Id="rId10" Type="http://schemas.openxmlformats.org/officeDocument/2006/relationships/oleObject" Target="../embeddings/oleObject845.bin"/><Relationship Id="rId4" Type="http://schemas.openxmlformats.org/officeDocument/2006/relationships/audio" Target="../media/audio6.wav"/><Relationship Id="rId9" Type="http://schemas.openxmlformats.org/officeDocument/2006/relationships/image" Target="../media/image6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8" Type="http://schemas.openxmlformats.org/officeDocument/2006/relationships/oleObject" Target="../embeddings/oleObject849.bin"/><Relationship Id="rId3" Type="http://schemas.openxmlformats.org/officeDocument/2006/relationships/audio" Target="../media/audio6.wav"/><Relationship Id="rId7" Type="http://schemas.openxmlformats.org/officeDocument/2006/relationships/image" Target="../media/image655.wmf"/><Relationship Id="rId2" Type="http://schemas.openxmlformats.org/officeDocument/2006/relationships/slideLayout" Target="../slideLayouts/slideLayout7.xml"/><Relationship Id="rId1" Type="http://schemas.openxmlformats.org/officeDocument/2006/relationships/vmlDrawing" Target="../drawings/vmlDrawing130.vml"/><Relationship Id="rId6" Type="http://schemas.openxmlformats.org/officeDocument/2006/relationships/oleObject" Target="../embeddings/oleObject848.bin"/><Relationship Id="rId5" Type="http://schemas.openxmlformats.org/officeDocument/2006/relationships/image" Target="../media/image650.wmf"/><Relationship Id="rId4" Type="http://schemas.openxmlformats.org/officeDocument/2006/relationships/oleObject" Target="../embeddings/oleObject847.bin"/><Relationship Id="rId9" Type="http://schemas.openxmlformats.org/officeDocument/2006/relationships/image" Target="../media/image656.wmf"/></Relationships>
</file>

<file path=ppt/slides/_rels/slide161.xml.rels><?xml version="1.0" encoding="UTF-8" standalone="yes"?>
<Relationships xmlns="http://schemas.openxmlformats.org/package/2006/relationships"><Relationship Id="rId3" Type="http://schemas.openxmlformats.org/officeDocument/2006/relationships/audio" Target="../media/audio6.wav"/><Relationship Id="rId7" Type="http://schemas.openxmlformats.org/officeDocument/2006/relationships/image" Target="../media/image658.wmf"/><Relationship Id="rId2" Type="http://schemas.openxmlformats.org/officeDocument/2006/relationships/slideLayout" Target="../slideLayouts/slideLayout7.xml"/><Relationship Id="rId1" Type="http://schemas.openxmlformats.org/officeDocument/2006/relationships/vmlDrawing" Target="../drawings/vmlDrawing131.vml"/><Relationship Id="rId6" Type="http://schemas.openxmlformats.org/officeDocument/2006/relationships/oleObject" Target="../embeddings/oleObject851.bin"/><Relationship Id="rId5" Type="http://schemas.openxmlformats.org/officeDocument/2006/relationships/image" Target="../media/image657.wmf"/><Relationship Id="rId4" Type="http://schemas.openxmlformats.org/officeDocument/2006/relationships/oleObject" Target="../embeddings/oleObject850.bin"/></Relationships>
</file>

<file path=ppt/slides/_rels/slide162.xml.rels><?xml version="1.0" encoding="UTF-8" standalone="yes"?>
<Relationships xmlns="http://schemas.openxmlformats.org/package/2006/relationships"><Relationship Id="rId8" Type="http://schemas.openxmlformats.org/officeDocument/2006/relationships/image" Target="../media/image661.wmf"/><Relationship Id="rId3" Type="http://schemas.openxmlformats.org/officeDocument/2006/relationships/oleObject" Target="../embeddings/oleObject852.bin"/><Relationship Id="rId7" Type="http://schemas.openxmlformats.org/officeDocument/2006/relationships/oleObject" Target="../embeddings/oleObject854.bin"/><Relationship Id="rId2" Type="http://schemas.openxmlformats.org/officeDocument/2006/relationships/slideLayout" Target="../slideLayouts/slideLayout7.xml"/><Relationship Id="rId1" Type="http://schemas.openxmlformats.org/officeDocument/2006/relationships/vmlDrawing" Target="../drawings/vmlDrawing132.vml"/><Relationship Id="rId6" Type="http://schemas.openxmlformats.org/officeDocument/2006/relationships/image" Target="../media/image660.wmf"/><Relationship Id="rId5" Type="http://schemas.openxmlformats.org/officeDocument/2006/relationships/oleObject" Target="../embeddings/oleObject853.bin"/><Relationship Id="rId4" Type="http://schemas.openxmlformats.org/officeDocument/2006/relationships/image" Target="../media/image659.wmf"/></Relationships>
</file>

<file path=ppt/slides/_rels/slide163.xml.rels><?xml version="1.0" encoding="UTF-8" standalone="yes"?>
<Relationships xmlns="http://schemas.openxmlformats.org/package/2006/relationships"><Relationship Id="rId8" Type="http://schemas.openxmlformats.org/officeDocument/2006/relationships/oleObject" Target="../embeddings/oleObject857.bin"/><Relationship Id="rId13" Type="http://schemas.openxmlformats.org/officeDocument/2006/relationships/image" Target="../media/image665.wmf"/><Relationship Id="rId3" Type="http://schemas.openxmlformats.org/officeDocument/2006/relationships/notesSlide" Target="../notesSlides/notesSlide10.xml"/><Relationship Id="rId7" Type="http://schemas.openxmlformats.org/officeDocument/2006/relationships/image" Target="../media/image663.wmf"/><Relationship Id="rId12" Type="http://schemas.openxmlformats.org/officeDocument/2006/relationships/oleObject" Target="../embeddings/oleObject859.bin"/><Relationship Id="rId2" Type="http://schemas.openxmlformats.org/officeDocument/2006/relationships/slideLayout" Target="../slideLayouts/slideLayout7.xml"/><Relationship Id="rId1" Type="http://schemas.openxmlformats.org/officeDocument/2006/relationships/vmlDrawing" Target="../drawings/vmlDrawing133.vml"/><Relationship Id="rId6" Type="http://schemas.openxmlformats.org/officeDocument/2006/relationships/oleObject" Target="../embeddings/oleObject856.bin"/><Relationship Id="rId11" Type="http://schemas.openxmlformats.org/officeDocument/2006/relationships/image" Target="../media/image664.wmf"/><Relationship Id="rId5" Type="http://schemas.openxmlformats.org/officeDocument/2006/relationships/image" Target="../media/image662.wmf"/><Relationship Id="rId15" Type="http://schemas.openxmlformats.org/officeDocument/2006/relationships/image" Target="../media/image666.wmf"/><Relationship Id="rId10" Type="http://schemas.openxmlformats.org/officeDocument/2006/relationships/oleObject" Target="../embeddings/oleObject858.bin"/><Relationship Id="rId4" Type="http://schemas.openxmlformats.org/officeDocument/2006/relationships/oleObject" Target="../embeddings/oleObject855.bin"/><Relationship Id="rId9" Type="http://schemas.openxmlformats.org/officeDocument/2006/relationships/image" Target="../media/image132.wmf"/><Relationship Id="rId14" Type="http://schemas.openxmlformats.org/officeDocument/2006/relationships/oleObject" Target="../embeddings/oleObject860.bin"/></Relationships>
</file>

<file path=ppt/slides/_rels/slide164.xml.rels><?xml version="1.0" encoding="UTF-8" standalone="yes"?>
<Relationships xmlns="http://schemas.openxmlformats.org/package/2006/relationships"><Relationship Id="rId8" Type="http://schemas.openxmlformats.org/officeDocument/2006/relationships/image" Target="../media/image668.wmf"/><Relationship Id="rId13" Type="http://schemas.openxmlformats.org/officeDocument/2006/relationships/oleObject" Target="../embeddings/oleObject866.bin"/><Relationship Id="rId3" Type="http://schemas.openxmlformats.org/officeDocument/2006/relationships/oleObject" Target="../embeddings/oleObject861.bin"/><Relationship Id="rId7" Type="http://schemas.openxmlformats.org/officeDocument/2006/relationships/oleObject" Target="../embeddings/oleObject863.bin"/><Relationship Id="rId12" Type="http://schemas.openxmlformats.org/officeDocument/2006/relationships/image" Target="../media/image662.wmf"/><Relationship Id="rId2" Type="http://schemas.openxmlformats.org/officeDocument/2006/relationships/slideLayout" Target="../slideLayouts/slideLayout7.xml"/><Relationship Id="rId16" Type="http://schemas.openxmlformats.org/officeDocument/2006/relationships/image" Target="../media/image670.wmf"/><Relationship Id="rId1" Type="http://schemas.openxmlformats.org/officeDocument/2006/relationships/vmlDrawing" Target="../drawings/vmlDrawing134.vml"/><Relationship Id="rId6" Type="http://schemas.openxmlformats.org/officeDocument/2006/relationships/image" Target="../media/image667.wmf"/><Relationship Id="rId11" Type="http://schemas.openxmlformats.org/officeDocument/2006/relationships/oleObject" Target="../embeddings/oleObject865.bin"/><Relationship Id="rId5" Type="http://schemas.openxmlformats.org/officeDocument/2006/relationships/oleObject" Target="../embeddings/oleObject862.bin"/><Relationship Id="rId15" Type="http://schemas.openxmlformats.org/officeDocument/2006/relationships/oleObject" Target="../embeddings/oleObject867.bin"/><Relationship Id="rId10" Type="http://schemas.openxmlformats.org/officeDocument/2006/relationships/image" Target="../media/image669.wmf"/><Relationship Id="rId4" Type="http://schemas.openxmlformats.org/officeDocument/2006/relationships/image" Target="../media/image318.emf"/><Relationship Id="rId9" Type="http://schemas.openxmlformats.org/officeDocument/2006/relationships/oleObject" Target="../embeddings/oleObject864.bin"/><Relationship Id="rId14" Type="http://schemas.openxmlformats.org/officeDocument/2006/relationships/image" Target="../media/image367.emf"/></Relationships>
</file>

<file path=ppt/slides/_rels/slide165.xml.rels><?xml version="1.0" encoding="UTF-8" standalone="yes"?>
<Relationships xmlns="http://schemas.openxmlformats.org/package/2006/relationships"><Relationship Id="rId8" Type="http://schemas.openxmlformats.org/officeDocument/2006/relationships/oleObject" Target="../embeddings/oleObject870.bin"/><Relationship Id="rId13" Type="http://schemas.openxmlformats.org/officeDocument/2006/relationships/image" Target="../media/image674.wmf"/><Relationship Id="rId18" Type="http://schemas.openxmlformats.org/officeDocument/2006/relationships/image" Target="../media/image676.wmf"/><Relationship Id="rId3" Type="http://schemas.openxmlformats.org/officeDocument/2006/relationships/notesSlide" Target="../notesSlides/notesSlide11.xml"/><Relationship Id="rId7" Type="http://schemas.openxmlformats.org/officeDocument/2006/relationships/image" Target="../media/image318.emf"/><Relationship Id="rId12" Type="http://schemas.openxmlformats.org/officeDocument/2006/relationships/oleObject" Target="../embeddings/oleObject872.bin"/><Relationship Id="rId17" Type="http://schemas.openxmlformats.org/officeDocument/2006/relationships/oleObject" Target="../embeddings/oleObject875.bin"/><Relationship Id="rId2" Type="http://schemas.openxmlformats.org/officeDocument/2006/relationships/slideLayout" Target="../slideLayouts/slideLayout7.xml"/><Relationship Id="rId16" Type="http://schemas.openxmlformats.org/officeDocument/2006/relationships/oleObject" Target="../embeddings/oleObject874.bin"/><Relationship Id="rId1" Type="http://schemas.openxmlformats.org/officeDocument/2006/relationships/vmlDrawing" Target="../drawings/vmlDrawing135.vml"/><Relationship Id="rId6" Type="http://schemas.openxmlformats.org/officeDocument/2006/relationships/oleObject" Target="../embeddings/oleObject869.bin"/><Relationship Id="rId11" Type="http://schemas.openxmlformats.org/officeDocument/2006/relationships/image" Target="../media/image673.wmf"/><Relationship Id="rId5" Type="http://schemas.openxmlformats.org/officeDocument/2006/relationships/image" Target="../media/image671.emf"/><Relationship Id="rId15" Type="http://schemas.openxmlformats.org/officeDocument/2006/relationships/image" Target="../media/image675.emf"/><Relationship Id="rId10" Type="http://schemas.openxmlformats.org/officeDocument/2006/relationships/oleObject" Target="../embeddings/oleObject871.bin"/><Relationship Id="rId4" Type="http://schemas.openxmlformats.org/officeDocument/2006/relationships/oleObject" Target="../embeddings/oleObject868.bin"/><Relationship Id="rId9" Type="http://schemas.openxmlformats.org/officeDocument/2006/relationships/image" Target="../media/image672.emf"/><Relationship Id="rId14" Type="http://schemas.openxmlformats.org/officeDocument/2006/relationships/oleObject" Target="../embeddings/oleObject873.bin"/></Relationships>
</file>

<file path=ppt/slides/_rels/slide166.xml.rels><?xml version="1.0" encoding="UTF-8" standalone="yes"?>
<Relationships xmlns="http://schemas.openxmlformats.org/package/2006/relationships"><Relationship Id="rId8" Type="http://schemas.openxmlformats.org/officeDocument/2006/relationships/image" Target="../media/image668.wmf"/><Relationship Id="rId13" Type="http://schemas.openxmlformats.org/officeDocument/2006/relationships/oleObject" Target="../embeddings/oleObject881.bin"/><Relationship Id="rId3" Type="http://schemas.openxmlformats.org/officeDocument/2006/relationships/oleObject" Target="../embeddings/oleObject876.bin"/><Relationship Id="rId7" Type="http://schemas.openxmlformats.org/officeDocument/2006/relationships/oleObject" Target="../embeddings/oleObject878.bin"/><Relationship Id="rId12" Type="http://schemas.openxmlformats.org/officeDocument/2006/relationships/image" Target="../media/image662.wmf"/><Relationship Id="rId2" Type="http://schemas.openxmlformats.org/officeDocument/2006/relationships/slideLayout" Target="../slideLayouts/slideLayout7.xml"/><Relationship Id="rId16" Type="http://schemas.openxmlformats.org/officeDocument/2006/relationships/image" Target="../media/image678.wmf"/><Relationship Id="rId1" Type="http://schemas.openxmlformats.org/officeDocument/2006/relationships/vmlDrawing" Target="../drawings/vmlDrawing136.vml"/><Relationship Id="rId6" Type="http://schemas.openxmlformats.org/officeDocument/2006/relationships/image" Target="../media/image667.wmf"/><Relationship Id="rId11" Type="http://schemas.openxmlformats.org/officeDocument/2006/relationships/oleObject" Target="../embeddings/oleObject880.bin"/><Relationship Id="rId5" Type="http://schemas.openxmlformats.org/officeDocument/2006/relationships/oleObject" Target="../embeddings/oleObject877.bin"/><Relationship Id="rId15" Type="http://schemas.openxmlformats.org/officeDocument/2006/relationships/oleObject" Target="../embeddings/oleObject882.bin"/><Relationship Id="rId10" Type="http://schemas.openxmlformats.org/officeDocument/2006/relationships/image" Target="../media/image677.wmf"/><Relationship Id="rId4" Type="http://schemas.openxmlformats.org/officeDocument/2006/relationships/image" Target="../media/image318.emf"/><Relationship Id="rId9" Type="http://schemas.openxmlformats.org/officeDocument/2006/relationships/oleObject" Target="../embeddings/oleObject879.bin"/><Relationship Id="rId14" Type="http://schemas.openxmlformats.org/officeDocument/2006/relationships/image" Target="../media/image367.emf"/></Relationships>
</file>

<file path=ppt/slides/_rels/slide167.xml.rels><?xml version="1.0" encoding="UTF-8" standalone="yes"?>
<Relationships xmlns="http://schemas.openxmlformats.org/package/2006/relationships"><Relationship Id="rId8" Type="http://schemas.openxmlformats.org/officeDocument/2006/relationships/oleObject" Target="../embeddings/oleObject886.bin"/><Relationship Id="rId13" Type="http://schemas.openxmlformats.org/officeDocument/2006/relationships/image" Target="../media/image682.wmf"/><Relationship Id="rId3" Type="http://schemas.openxmlformats.org/officeDocument/2006/relationships/notesSlide" Target="../notesSlides/notesSlide12.xml"/><Relationship Id="rId7" Type="http://schemas.openxmlformats.org/officeDocument/2006/relationships/oleObject" Target="../embeddings/oleObject885.bin"/><Relationship Id="rId12" Type="http://schemas.openxmlformats.org/officeDocument/2006/relationships/oleObject" Target="../embeddings/oleObject888.bin"/><Relationship Id="rId2" Type="http://schemas.openxmlformats.org/officeDocument/2006/relationships/slideLayout" Target="../slideLayouts/slideLayout7.xml"/><Relationship Id="rId1" Type="http://schemas.openxmlformats.org/officeDocument/2006/relationships/vmlDrawing" Target="../drawings/vmlDrawing137.vml"/><Relationship Id="rId6" Type="http://schemas.openxmlformats.org/officeDocument/2006/relationships/oleObject" Target="../embeddings/oleObject884.bin"/><Relationship Id="rId11" Type="http://schemas.openxmlformats.org/officeDocument/2006/relationships/image" Target="../media/image681.wmf"/><Relationship Id="rId5" Type="http://schemas.openxmlformats.org/officeDocument/2006/relationships/image" Target="../media/image679.png"/><Relationship Id="rId10" Type="http://schemas.openxmlformats.org/officeDocument/2006/relationships/oleObject" Target="../embeddings/oleObject887.bin"/><Relationship Id="rId4" Type="http://schemas.openxmlformats.org/officeDocument/2006/relationships/oleObject" Target="../embeddings/oleObject883.bin"/><Relationship Id="rId9" Type="http://schemas.openxmlformats.org/officeDocument/2006/relationships/image" Target="../media/image680.wmf"/></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684.png"/><Relationship Id="rId2" Type="http://schemas.openxmlformats.org/officeDocument/2006/relationships/image" Target="../media/image683.png"/><Relationship Id="rId1" Type="http://schemas.openxmlformats.org/officeDocument/2006/relationships/slideLayout" Target="../slideLayouts/slideLayout7.xml"/><Relationship Id="rId4" Type="http://schemas.openxmlformats.org/officeDocument/2006/relationships/image" Target="../media/image685.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33.wmf"/><Relationship Id="rId18" Type="http://schemas.openxmlformats.org/officeDocument/2006/relationships/oleObject" Target="../embeddings/oleObject18.bin"/><Relationship Id="rId26" Type="http://schemas.openxmlformats.org/officeDocument/2006/relationships/oleObject" Target="../embeddings/oleObject22.bin"/><Relationship Id="rId3" Type="http://schemas.openxmlformats.org/officeDocument/2006/relationships/audio" Target="../media/audio1.wav"/><Relationship Id="rId21" Type="http://schemas.openxmlformats.org/officeDocument/2006/relationships/image" Target="../media/image37.emf"/><Relationship Id="rId7" Type="http://schemas.openxmlformats.org/officeDocument/2006/relationships/image" Target="../media/image30.wmf"/><Relationship Id="rId12" Type="http://schemas.openxmlformats.org/officeDocument/2006/relationships/oleObject" Target="../embeddings/oleObject15.bin"/><Relationship Id="rId17" Type="http://schemas.openxmlformats.org/officeDocument/2006/relationships/image" Target="../media/image35.emf"/><Relationship Id="rId25" Type="http://schemas.openxmlformats.org/officeDocument/2006/relationships/image" Target="../media/image39.emf"/><Relationship Id="rId2" Type="http://schemas.openxmlformats.org/officeDocument/2006/relationships/slideLayout" Target="../slideLayouts/slideLayout7.xml"/><Relationship Id="rId16" Type="http://schemas.openxmlformats.org/officeDocument/2006/relationships/oleObject" Target="../embeddings/oleObject17.bin"/><Relationship Id="rId20" Type="http://schemas.openxmlformats.org/officeDocument/2006/relationships/oleObject" Target="../embeddings/oleObject19.bin"/><Relationship Id="rId1" Type="http://schemas.openxmlformats.org/officeDocument/2006/relationships/vmlDrawing" Target="../drawings/vmlDrawing5.vml"/><Relationship Id="rId6" Type="http://schemas.openxmlformats.org/officeDocument/2006/relationships/oleObject" Target="../embeddings/oleObject12.bin"/><Relationship Id="rId11" Type="http://schemas.openxmlformats.org/officeDocument/2006/relationships/image" Target="../media/image32.wmf"/><Relationship Id="rId24" Type="http://schemas.openxmlformats.org/officeDocument/2006/relationships/oleObject" Target="../embeddings/oleObject21.bin"/><Relationship Id="rId5" Type="http://schemas.openxmlformats.org/officeDocument/2006/relationships/image" Target="../media/image29.wmf"/><Relationship Id="rId15" Type="http://schemas.openxmlformats.org/officeDocument/2006/relationships/image" Target="../media/image34.wmf"/><Relationship Id="rId23" Type="http://schemas.openxmlformats.org/officeDocument/2006/relationships/image" Target="../media/image38.emf"/><Relationship Id="rId10" Type="http://schemas.openxmlformats.org/officeDocument/2006/relationships/oleObject" Target="../embeddings/oleObject14.bin"/><Relationship Id="rId19" Type="http://schemas.openxmlformats.org/officeDocument/2006/relationships/image" Target="../media/image36.wmf"/><Relationship Id="rId4" Type="http://schemas.openxmlformats.org/officeDocument/2006/relationships/oleObject" Target="../embeddings/oleObject11.bin"/><Relationship Id="rId9" Type="http://schemas.openxmlformats.org/officeDocument/2006/relationships/image" Target="../media/image31.emf"/><Relationship Id="rId14" Type="http://schemas.openxmlformats.org/officeDocument/2006/relationships/oleObject" Target="../embeddings/oleObject16.bin"/><Relationship Id="rId22" Type="http://schemas.openxmlformats.org/officeDocument/2006/relationships/oleObject" Target="../embeddings/oleObject20.bin"/><Relationship Id="rId27" Type="http://schemas.openxmlformats.org/officeDocument/2006/relationships/image" Target="../media/image40.emf"/></Relationships>
</file>

<file path=ppt/slides/_rels/slide170.xml.rels><?xml version="1.0" encoding="UTF-8" standalone="yes"?>
<Relationships xmlns="http://schemas.openxmlformats.org/package/2006/relationships"><Relationship Id="rId3" Type="http://schemas.openxmlformats.org/officeDocument/2006/relationships/image" Target="../media/image687.png"/><Relationship Id="rId2" Type="http://schemas.openxmlformats.org/officeDocument/2006/relationships/image" Target="../media/image686.png"/><Relationship Id="rId1" Type="http://schemas.openxmlformats.org/officeDocument/2006/relationships/slideLayout" Target="../slideLayouts/slideLayout7.xml"/><Relationship Id="rId4" Type="http://schemas.openxmlformats.org/officeDocument/2006/relationships/image" Target="../media/image688.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690.jpeg"/><Relationship Id="rId2" Type="http://schemas.openxmlformats.org/officeDocument/2006/relationships/image" Target="../media/image689.png"/><Relationship Id="rId1" Type="http://schemas.openxmlformats.org/officeDocument/2006/relationships/slideLayout" Target="../slideLayouts/slideLayout7.xml"/><Relationship Id="rId4" Type="http://schemas.openxmlformats.org/officeDocument/2006/relationships/image" Target="../media/image691.jpeg"/></Relationships>
</file>

<file path=ppt/slides/_rels/slide174.xml.rels><?xml version="1.0" encoding="UTF-8" standalone="yes"?>
<Relationships xmlns="http://schemas.openxmlformats.org/package/2006/relationships"><Relationship Id="rId2" Type="http://schemas.openxmlformats.org/officeDocument/2006/relationships/image" Target="../media/image69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95.wmf"/><Relationship Id="rId13" Type="http://schemas.openxmlformats.org/officeDocument/2006/relationships/image" Target="../media/image697.wmf"/><Relationship Id="rId3" Type="http://schemas.openxmlformats.org/officeDocument/2006/relationships/oleObject" Target="../embeddings/oleObject889.bin"/><Relationship Id="rId7" Type="http://schemas.openxmlformats.org/officeDocument/2006/relationships/oleObject" Target="../embeddings/oleObject891.bin"/><Relationship Id="rId12" Type="http://schemas.openxmlformats.org/officeDocument/2006/relationships/oleObject" Target="../embeddings/oleObject894.bin"/><Relationship Id="rId2" Type="http://schemas.openxmlformats.org/officeDocument/2006/relationships/slideLayout" Target="../slideLayouts/slideLayout7.xml"/><Relationship Id="rId1" Type="http://schemas.openxmlformats.org/officeDocument/2006/relationships/vmlDrawing" Target="../drawings/vmlDrawing138.vml"/><Relationship Id="rId6" Type="http://schemas.openxmlformats.org/officeDocument/2006/relationships/image" Target="../media/image694.wmf"/><Relationship Id="rId11" Type="http://schemas.openxmlformats.org/officeDocument/2006/relationships/image" Target="../media/image696.wmf"/><Relationship Id="rId5" Type="http://schemas.openxmlformats.org/officeDocument/2006/relationships/oleObject" Target="../embeddings/oleObject890.bin"/><Relationship Id="rId10" Type="http://schemas.openxmlformats.org/officeDocument/2006/relationships/oleObject" Target="../embeddings/oleObject893.bin"/><Relationship Id="rId4" Type="http://schemas.openxmlformats.org/officeDocument/2006/relationships/image" Target="../media/image693.wmf"/><Relationship Id="rId9" Type="http://schemas.openxmlformats.org/officeDocument/2006/relationships/oleObject" Target="../embeddings/oleObject892.bin"/></Relationships>
</file>

<file path=ppt/slides/_rels/slide176.xml.rels><?xml version="1.0" encoding="UTF-8" standalone="yes"?>
<Relationships xmlns="http://schemas.openxmlformats.org/package/2006/relationships"><Relationship Id="rId8" Type="http://schemas.openxmlformats.org/officeDocument/2006/relationships/oleObject" Target="../embeddings/oleObject897.bin"/><Relationship Id="rId13" Type="http://schemas.openxmlformats.org/officeDocument/2006/relationships/image" Target="../media/image701.wmf"/><Relationship Id="rId3" Type="http://schemas.openxmlformats.org/officeDocument/2006/relationships/notesSlide" Target="../notesSlides/notesSlide13.xml"/><Relationship Id="rId7" Type="http://schemas.openxmlformats.org/officeDocument/2006/relationships/image" Target="../media/image699.emf"/><Relationship Id="rId12" Type="http://schemas.openxmlformats.org/officeDocument/2006/relationships/oleObject" Target="../embeddings/oleObject900.bin"/><Relationship Id="rId2" Type="http://schemas.openxmlformats.org/officeDocument/2006/relationships/slideLayout" Target="../slideLayouts/slideLayout7.xml"/><Relationship Id="rId1" Type="http://schemas.openxmlformats.org/officeDocument/2006/relationships/vmlDrawing" Target="../drawings/vmlDrawing139.vml"/><Relationship Id="rId6" Type="http://schemas.openxmlformats.org/officeDocument/2006/relationships/oleObject" Target="../embeddings/oleObject896.bin"/><Relationship Id="rId11" Type="http://schemas.openxmlformats.org/officeDocument/2006/relationships/image" Target="../media/image700.wmf"/><Relationship Id="rId5" Type="http://schemas.openxmlformats.org/officeDocument/2006/relationships/image" Target="../media/image698.emf"/><Relationship Id="rId10" Type="http://schemas.openxmlformats.org/officeDocument/2006/relationships/oleObject" Target="../embeddings/oleObject899.bin"/><Relationship Id="rId4" Type="http://schemas.openxmlformats.org/officeDocument/2006/relationships/oleObject" Target="../embeddings/oleObject895.bin"/><Relationship Id="rId9" Type="http://schemas.openxmlformats.org/officeDocument/2006/relationships/oleObject" Target="../embeddings/oleObject898.bin"/></Relationships>
</file>

<file path=ppt/slides/_rels/slide177.xml.rels><?xml version="1.0" encoding="UTF-8" standalone="yes"?>
<Relationships xmlns="http://schemas.openxmlformats.org/package/2006/relationships"><Relationship Id="rId8" Type="http://schemas.openxmlformats.org/officeDocument/2006/relationships/oleObject" Target="../embeddings/oleObject904.bin"/><Relationship Id="rId13" Type="http://schemas.openxmlformats.org/officeDocument/2006/relationships/oleObject" Target="../embeddings/oleObject907.bin"/><Relationship Id="rId3" Type="http://schemas.openxmlformats.org/officeDocument/2006/relationships/oleObject" Target="../embeddings/oleObject901.bin"/><Relationship Id="rId7" Type="http://schemas.openxmlformats.org/officeDocument/2006/relationships/oleObject" Target="../embeddings/oleObject903.bin"/><Relationship Id="rId12" Type="http://schemas.openxmlformats.org/officeDocument/2006/relationships/image" Target="../media/image703.emf"/><Relationship Id="rId2" Type="http://schemas.openxmlformats.org/officeDocument/2006/relationships/slideLayout" Target="../slideLayouts/slideLayout7.xml"/><Relationship Id="rId1" Type="http://schemas.openxmlformats.org/officeDocument/2006/relationships/vmlDrawing" Target="../drawings/vmlDrawing140.vml"/><Relationship Id="rId6" Type="http://schemas.openxmlformats.org/officeDocument/2006/relationships/image" Target="../media/image699.emf"/><Relationship Id="rId11" Type="http://schemas.openxmlformats.org/officeDocument/2006/relationships/oleObject" Target="../embeddings/oleObject906.bin"/><Relationship Id="rId5" Type="http://schemas.openxmlformats.org/officeDocument/2006/relationships/oleObject" Target="../embeddings/oleObject902.bin"/><Relationship Id="rId10" Type="http://schemas.openxmlformats.org/officeDocument/2006/relationships/image" Target="../media/image702.wmf"/><Relationship Id="rId4" Type="http://schemas.openxmlformats.org/officeDocument/2006/relationships/image" Target="../media/image698.emf"/><Relationship Id="rId9" Type="http://schemas.openxmlformats.org/officeDocument/2006/relationships/oleObject" Target="../embeddings/oleObject905.bin"/><Relationship Id="rId14" Type="http://schemas.openxmlformats.org/officeDocument/2006/relationships/image" Target="../media/image704.emf"/></Relationships>
</file>

<file path=ppt/slides/_rels/slide178.xml.rels><?xml version="1.0" encoding="UTF-8" standalone="yes"?>
<Relationships xmlns="http://schemas.openxmlformats.org/package/2006/relationships"><Relationship Id="rId3" Type="http://schemas.openxmlformats.org/officeDocument/2006/relationships/image" Target="../media/image705.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707.jpeg"/><Relationship Id="rId4" Type="http://schemas.openxmlformats.org/officeDocument/2006/relationships/image" Target="../media/image706.jpeg"/></Relationships>
</file>

<file path=ppt/slides/_rels/slide179.xml.rels><?xml version="1.0" encoding="UTF-8" standalone="yes"?>
<Relationships xmlns="http://schemas.openxmlformats.org/package/2006/relationships"><Relationship Id="rId2" Type="http://schemas.openxmlformats.org/officeDocument/2006/relationships/image" Target="../media/image708.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710.jpeg"/><Relationship Id="rId2" Type="http://schemas.openxmlformats.org/officeDocument/2006/relationships/image" Target="../media/image709.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713.jpeg"/><Relationship Id="rId7" Type="http://schemas.openxmlformats.org/officeDocument/2006/relationships/image" Target="../media/image712.wmf"/><Relationship Id="rId2" Type="http://schemas.openxmlformats.org/officeDocument/2006/relationships/slideLayout" Target="../slideLayouts/slideLayout7.xml"/><Relationship Id="rId1" Type="http://schemas.openxmlformats.org/officeDocument/2006/relationships/vmlDrawing" Target="../drawings/vmlDrawing141.vml"/><Relationship Id="rId6" Type="http://schemas.openxmlformats.org/officeDocument/2006/relationships/oleObject" Target="../embeddings/oleObject909.bin"/><Relationship Id="rId5" Type="http://schemas.openxmlformats.org/officeDocument/2006/relationships/image" Target="../media/image711.emf"/><Relationship Id="rId4" Type="http://schemas.openxmlformats.org/officeDocument/2006/relationships/oleObject" Target="../embeddings/oleObject908.bin"/></Relationships>
</file>

<file path=ppt/slides/_rels/slide182.xml.rels><?xml version="1.0" encoding="UTF-8" standalone="yes"?>
<Relationships xmlns="http://schemas.openxmlformats.org/package/2006/relationships"><Relationship Id="rId3" Type="http://schemas.openxmlformats.org/officeDocument/2006/relationships/image" Target="../media/image713.jpeg"/><Relationship Id="rId7" Type="http://schemas.openxmlformats.org/officeDocument/2006/relationships/image" Target="../media/image714.wmf"/><Relationship Id="rId2" Type="http://schemas.openxmlformats.org/officeDocument/2006/relationships/slideLayout" Target="../slideLayouts/slideLayout7.xml"/><Relationship Id="rId1" Type="http://schemas.openxmlformats.org/officeDocument/2006/relationships/vmlDrawing" Target="../drawings/vmlDrawing142.vml"/><Relationship Id="rId6" Type="http://schemas.openxmlformats.org/officeDocument/2006/relationships/oleObject" Target="../embeddings/oleObject910.bin"/><Relationship Id="rId5" Type="http://schemas.openxmlformats.org/officeDocument/2006/relationships/image" Target="../media/image711.emf"/><Relationship Id="rId4" Type="http://schemas.openxmlformats.org/officeDocument/2006/relationships/oleObject" Target="../embeddings/oleObject908.bin"/></Relationships>
</file>

<file path=ppt/slides/_rels/slide183.xml.rels><?xml version="1.0" encoding="UTF-8" standalone="yes"?>
<Relationships xmlns="http://schemas.openxmlformats.org/package/2006/relationships"><Relationship Id="rId8" Type="http://schemas.openxmlformats.org/officeDocument/2006/relationships/image" Target="../media/image711.emf"/><Relationship Id="rId3" Type="http://schemas.openxmlformats.org/officeDocument/2006/relationships/oleObject" Target="../embeddings/oleObject911.bin"/><Relationship Id="rId7" Type="http://schemas.openxmlformats.org/officeDocument/2006/relationships/oleObject" Target="../embeddings/oleObject913.bin"/><Relationship Id="rId2" Type="http://schemas.openxmlformats.org/officeDocument/2006/relationships/slideLayout" Target="../slideLayouts/slideLayout7.xml"/><Relationship Id="rId1" Type="http://schemas.openxmlformats.org/officeDocument/2006/relationships/vmlDrawing" Target="../drawings/vmlDrawing143.vml"/><Relationship Id="rId6" Type="http://schemas.openxmlformats.org/officeDocument/2006/relationships/image" Target="../media/image716.emf"/><Relationship Id="rId5" Type="http://schemas.openxmlformats.org/officeDocument/2006/relationships/oleObject" Target="../embeddings/oleObject912.bin"/><Relationship Id="rId10" Type="http://schemas.openxmlformats.org/officeDocument/2006/relationships/image" Target="../media/image717.emf"/><Relationship Id="rId4" Type="http://schemas.openxmlformats.org/officeDocument/2006/relationships/image" Target="../media/image715.emf"/><Relationship Id="rId9" Type="http://schemas.openxmlformats.org/officeDocument/2006/relationships/oleObject" Target="../embeddings/oleObject914.bin"/></Relationships>
</file>

<file path=ppt/slides/_rels/slide184.xml.rels><?xml version="1.0" encoding="UTF-8" standalone="yes"?>
<Relationships xmlns="http://schemas.openxmlformats.org/package/2006/relationships"><Relationship Id="rId2" Type="http://schemas.openxmlformats.org/officeDocument/2006/relationships/image" Target="../media/image713.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8" Type="http://schemas.openxmlformats.org/officeDocument/2006/relationships/image" Target="../media/image720.wmf"/><Relationship Id="rId3" Type="http://schemas.openxmlformats.org/officeDocument/2006/relationships/oleObject" Target="../embeddings/oleObject915.bin"/><Relationship Id="rId7" Type="http://schemas.openxmlformats.org/officeDocument/2006/relationships/oleObject" Target="../embeddings/oleObject917.bin"/><Relationship Id="rId2" Type="http://schemas.openxmlformats.org/officeDocument/2006/relationships/slideLayout" Target="../slideLayouts/slideLayout7.xml"/><Relationship Id="rId1" Type="http://schemas.openxmlformats.org/officeDocument/2006/relationships/vmlDrawing" Target="../drawings/vmlDrawing144.vml"/><Relationship Id="rId6" Type="http://schemas.openxmlformats.org/officeDocument/2006/relationships/image" Target="../media/image719.wmf"/><Relationship Id="rId5" Type="http://schemas.openxmlformats.org/officeDocument/2006/relationships/oleObject" Target="../embeddings/oleObject916.bin"/><Relationship Id="rId4" Type="http://schemas.openxmlformats.org/officeDocument/2006/relationships/image" Target="../media/image718.wmf"/><Relationship Id="rId9" Type="http://schemas.openxmlformats.org/officeDocument/2006/relationships/image" Target="../media/image713.jpe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8" Type="http://schemas.openxmlformats.org/officeDocument/2006/relationships/image" Target="../media/image723.emf"/><Relationship Id="rId13" Type="http://schemas.openxmlformats.org/officeDocument/2006/relationships/oleObject" Target="../embeddings/oleObject923.bin"/><Relationship Id="rId18" Type="http://schemas.openxmlformats.org/officeDocument/2006/relationships/image" Target="../media/image728.wmf"/><Relationship Id="rId3" Type="http://schemas.openxmlformats.org/officeDocument/2006/relationships/oleObject" Target="../embeddings/oleObject918.bin"/><Relationship Id="rId7" Type="http://schemas.openxmlformats.org/officeDocument/2006/relationships/oleObject" Target="../embeddings/oleObject920.bin"/><Relationship Id="rId12" Type="http://schemas.openxmlformats.org/officeDocument/2006/relationships/image" Target="../media/image725.emf"/><Relationship Id="rId17" Type="http://schemas.openxmlformats.org/officeDocument/2006/relationships/oleObject" Target="../embeddings/oleObject925.bin"/><Relationship Id="rId2" Type="http://schemas.openxmlformats.org/officeDocument/2006/relationships/slideLayout" Target="../slideLayouts/slideLayout7.xml"/><Relationship Id="rId16" Type="http://schemas.openxmlformats.org/officeDocument/2006/relationships/image" Target="../media/image727.wmf"/><Relationship Id="rId1" Type="http://schemas.openxmlformats.org/officeDocument/2006/relationships/vmlDrawing" Target="../drawings/vmlDrawing145.vml"/><Relationship Id="rId6" Type="http://schemas.openxmlformats.org/officeDocument/2006/relationships/image" Target="../media/image722.wmf"/><Relationship Id="rId11" Type="http://schemas.openxmlformats.org/officeDocument/2006/relationships/oleObject" Target="../embeddings/oleObject922.bin"/><Relationship Id="rId5" Type="http://schemas.openxmlformats.org/officeDocument/2006/relationships/oleObject" Target="../embeddings/oleObject919.bin"/><Relationship Id="rId15" Type="http://schemas.openxmlformats.org/officeDocument/2006/relationships/oleObject" Target="../embeddings/oleObject924.bin"/><Relationship Id="rId10" Type="http://schemas.openxmlformats.org/officeDocument/2006/relationships/image" Target="../media/image724.wmf"/><Relationship Id="rId4" Type="http://schemas.openxmlformats.org/officeDocument/2006/relationships/image" Target="../media/image721.wmf"/><Relationship Id="rId9" Type="http://schemas.openxmlformats.org/officeDocument/2006/relationships/oleObject" Target="../embeddings/oleObject921.bin"/><Relationship Id="rId14" Type="http://schemas.openxmlformats.org/officeDocument/2006/relationships/image" Target="../media/image726.wmf"/></Relationships>
</file>

<file path=ppt/slides/_rels/slide189.xml.rels><?xml version="1.0" encoding="UTF-8" standalone="yes"?>
<Relationships xmlns="http://schemas.openxmlformats.org/package/2006/relationships"><Relationship Id="rId13" Type="http://schemas.openxmlformats.org/officeDocument/2006/relationships/oleObject" Target="../embeddings/oleObject931.bin"/><Relationship Id="rId18" Type="http://schemas.openxmlformats.org/officeDocument/2006/relationships/oleObject" Target="../embeddings/oleObject934.bin"/><Relationship Id="rId26" Type="http://schemas.openxmlformats.org/officeDocument/2006/relationships/oleObject" Target="../embeddings/oleObject938.bin"/><Relationship Id="rId3" Type="http://schemas.openxmlformats.org/officeDocument/2006/relationships/oleObject" Target="../embeddings/oleObject926.bin"/><Relationship Id="rId21" Type="http://schemas.openxmlformats.org/officeDocument/2006/relationships/image" Target="../media/image737.emf"/><Relationship Id="rId34" Type="http://schemas.openxmlformats.org/officeDocument/2006/relationships/oleObject" Target="../embeddings/oleObject942.bin"/><Relationship Id="rId7" Type="http://schemas.openxmlformats.org/officeDocument/2006/relationships/oleObject" Target="../embeddings/oleObject928.bin"/><Relationship Id="rId12" Type="http://schemas.openxmlformats.org/officeDocument/2006/relationships/image" Target="../media/image733.wmf"/><Relationship Id="rId17" Type="http://schemas.openxmlformats.org/officeDocument/2006/relationships/oleObject" Target="../embeddings/oleObject933.bin"/><Relationship Id="rId25" Type="http://schemas.openxmlformats.org/officeDocument/2006/relationships/image" Target="../media/image739.wmf"/><Relationship Id="rId33" Type="http://schemas.openxmlformats.org/officeDocument/2006/relationships/image" Target="../media/image743.wmf"/><Relationship Id="rId2" Type="http://schemas.openxmlformats.org/officeDocument/2006/relationships/slideLayout" Target="../slideLayouts/slideLayout7.xml"/><Relationship Id="rId16" Type="http://schemas.openxmlformats.org/officeDocument/2006/relationships/image" Target="../media/image735.wmf"/><Relationship Id="rId20" Type="http://schemas.openxmlformats.org/officeDocument/2006/relationships/oleObject" Target="../embeddings/oleObject935.bin"/><Relationship Id="rId29" Type="http://schemas.openxmlformats.org/officeDocument/2006/relationships/image" Target="../media/image741.wmf"/><Relationship Id="rId1" Type="http://schemas.openxmlformats.org/officeDocument/2006/relationships/vmlDrawing" Target="../drawings/vmlDrawing146.vml"/><Relationship Id="rId6" Type="http://schemas.openxmlformats.org/officeDocument/2006/relationships/image" Target="../media/image730.wmf"/><Relationship Id="rId11" Type="http://schemas.openxmlformats.org/officeDocument/2006/relationships/oleObject" Target="../embeddings/oleObject930.bin"/><Relationship Id="rId24" Type="http://schemas.openxmlformats.org/officeDocument/2006/relationships/oleObject" Target="../embeddings/oleObject937.bin"/><Relationship Id="rId32" Type="http://schemas.openxmlformats.org/officeDocument/2006/relationships/oleObject" Target="../embeddings/oleObject941.bin"/><Relationship Id="rId5" Type="http://schemas.openxmlformats.org/officeDocument/2006/relationships/oleObject" Target="../embeddings/oleObject927.bin"/><Relationship Id="rId15" Type="http://schemas.openxmlformats.org/officeDocument/2006/relationships/oleObject" Target="../embeddings/oleObject932.bin"/><Relationship Id="rId23" Type="http://schemas.openxmlformats.org/officeDocument/2006/relationships/image" Target="../media/image738.emf"/><Relationship Id="rId28" Type="http://schemas.openxmlformats.org/officeDocument/2006/relationships/oleObject" Target="../embeddings/oleObject939.bin"/><Relationship Id="rId10" Type="http://schemas.openxmlformats.org/officeDocument/2006/relationships/image" Target="../media/image732.wmf"/><Relationship Id="rId19" Type="http://schemas.openxmlformats.org/officeDocument/2006/relationships/image" Target="../media/image736.wmf"/><Relationship Id="rId31" Type="http://schemas.openxmlformats.org/officeDocument/2006/relationships/image" Target="../media/image742.wmf"/><Relationship Id="rId4" Type="http://schemas.openxmlformats.org/officeDocument/2006/relationships/image" Target="../media/image729.wmf"/><Relationship Id="rId9" Type="http://schemas.openxmlformats.org/officeDocument/2006/relationships/oleObject" Target="../embeddings/oleObject929.bin"/><Relationship Id="rId14" Type="http://schemas.openxmlformats.org/officeDocument/2006/relationships/image" Target="../media/image734.wmf"/><Relationship Id="rId22" Type="http://schemas.openxmlformats.org/officeDocument/2006/relationships/oleObject" Target="../embeddings/oleObject936.bin"/><Relationship Id="rId27" Type="http://schemas.openxmlformats.org/officeDocument/2006/relationships/image" Target="../media/image740.wmf"/><Relationship Id="rId30" Type="http://schemas.openxmlformats.org/officeDocument/2006/relationships/oleObject" Target="../embeddings/oleObject940.bin"/><Relationship Id="rId35" Type="http://schemas.openxmlformats.org/officeDocument/2006/relationships/image" Target="../media/image744.wmf"/><Relationship Id="rId8" Type="http://schemas.openxmlformats.org/officeDocument/2006/relationships/image" Target="../media/image731.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oleObject" Target="../embeddings/oleObject943.bin"/><Relationship Id="rId7" Type="http://schemas.openxmlformats.org/officeDocument/2006/relationships/oleObject" Target="../embeddings/oleObject945.bin"/><Relationship Id="rId2" Type="http://schemas.openxmlformats.org/officeDocument/2006/relationships/slideLayout" Target="../slideLayouts/slideLayout7.xml"/><Relationship Id="rId1" Type="http://schemas.openxmlformats.org/officeDocument/2006/relationships/vmlDrawing" Target="../drawings/vmlDrawing147.vml"/><Relationship Id="rId6" Type="http://schemas.openxmlformats.org/officeDocument/2006/relationships/image" Target="../media/image746.emf"/><Relationship Id="rId5" Type="http://schemas.openxmlformats.org/officeDocument/2006/relationships/oleObject" Target="../embeddings/oleObject944.bin"/><Relationship Id="rId10" Type="http://schemas.openxmlformats.org/officeDocument/2006/relationships/image" Target="../media/image310.wmf"/><Relationship Id="rId4" Type="http://schemas.openxmlformats.org/officeDocument/2006/relationships/image" Target="../media/image745.wmf"/><Relationship Id="rId9" Type="http://schemas.openxmlformats.org/officeDocument/2006/relationships/oleObject" Target="../embeddings/oleObject946.bin"/></Relationships>
</file>

<file path=ppt/slides/_rels/slide191.xml.rels><?xml version="1.0" encoding="UTF-8" standalone="yes"?>
<Relationships xmlns="http://schemas.openxmlformats.org/package/2006/relationships"><Relationship Id="rId8" Type="http://schemas.openxmlformats.org/officeDocument/2006/relationships/image" Target="../media/image749.wmf"/><Relationship Id="rId13" Type="http://schemas.openxmlformats.org/officeDocument/2006/relationships/oleObject" Target="../embeddings/oleObject952.bin"/><Relationship Id="rId18" Type="http://schemas.openxmlformats.org/officeDocument/2006/relationships/image" Target="../media/image754.wmf"/><Relationship Id="rId26" Type="http://schemas.openxmlformats.org/officeDocument/2006/relationships/image" Target="../media/image758.emf"/><Relationship Id="rId3" Type="http://schemas.openxmlformats.org/officeDocument/2006/relationships/oleObject" Target="../embeddings/oleObject947.bin"/><Relationship Id="rId21" Type="http://schemas.openxmlformats.org/officeDocument/2006/relationships/oleObject" Target="../embeddings/oleObject956.bin"/><Relationship Id="rId7" Type="http://schemas.openxmlformats.org/officeDocument/2006/relationships/oleObject" Target="../embeddings/oleObject949.bin"/><Relationship Id="rId12" Type="http://schemas.openxmlformats.org/officeDocument/2006/relationships/image" Target="../media/image751.wmf"/><Relationship Id="rId17" Type="http://schemas.openxmlformats.org/officeDocument/2006/relationships/oleObject" Target="../embeddings/oleObject954.bin"/><Relationship Id="rId25" Type="http://schemas.openxmlformats.org/officeDocument/2006/relationships/oleObject" Target="../embeddings/oleObject958.bin"/><Relationship Id="rId2" Type="http://schemas.openxmlformats.org/officeDocument/2006/relationships/slideLayout" Target="../slideLayouts/slideLayout7.xml"/><Relationship Id="rId16" Type="http://schemas.openxmlformats.org/officeDocument/2006/relationships/image" Target="../media/image753.wmf"/><Relationship Id="rId20" Type="http://schemas.openxmlformats.org/officeDocument/2006/relationships/image" Target="../media/image755.wmf"/><Relationship Id="rId1" Type="http://schemas.openxmlformats.org/officeDocument/2006/relationships/vmlDrawing" Target="../drawings/vmlDrawing148.vml"/><Relationship Id="rId6" Type="http://schemas.openxmlformats.org/officeDocument/2006/relationships/image" Target="../media/image748.wmf"/><Relationship Id="rId11" Type="http://schemas.openxmlformats.org/officeDocument/2006/relationships/oleObject" Target="../embeddings/oleObject951.bin"/><Relationship Id="rId24" Type="http://schemas.openxmlformats.org/officeDocument/2006/relationships/image" Target="../media/image757.emf"/><Relationship Id="rId5" Type="http://schemas.openxmlformats.org/officeDocument/2006/relationships/oleObject" Target="../embeddings/oleObject948.bin"/><Relationship Id="rId15" Type="http://schemas.openxmlformats.org/officeDocument/2006/relationships/oleObject" Target="../embeddings/oleObject953.bin"/><Relationship Id="rId23" Type="http://schemas.openxmlformats.org/officeDocument/2006/relationships/oleObject" Target="../embeddings/oleObject957.bin"/><Relationship Id="rId28" Type="http://schemas.openxmlformats.org/officeDocument/2006/relationships/image" Target="../media/image759.emf"/><Relationship Id="rId10" Type="http://schemas.openxmlformats.org/officeDocument/2006/relationships/image" Target="../media/image750.wmf"/><Relationship Id="rId19" Type="http://schemas.openxmlformats.org/officeDocument/2006/relationships/oleObject" Target="../embeddings/oleObject955.bin"/><Relationship Id="rId4" Type="http://schemas.openxmlformats.org/officeDocument/2006/relationships/image" Target="../media/image747.wmf"/><Relationship Id="rId9" Type="http://schemas.openxmlformats.org/officeDocument/2006/relationships/oleObject" Target="../embeddings/oleObject950.bin"/><Relationship Id="rId14" Type="http://schemas.openxmlformats.org/officeDocument/2006/relationships/image" Target="../media/image752.wmf"/><Relationship Id="rId22" Type="http://schemas.openxmlformats.org/officeDocument/2006/relationships/image" Target="../media/image756.emf"/><Relationship Id="rId27" Type="http://schemas.openxmlformats.org/officeDocument/2006/relationships/oleObject" Target="../embeddings/oleObject959.bin"/></Relationships>
</file>

<file path=ppt/slides/_rels/slide192.xml.rels><?xml version="1.0" encoding="UTF-8" standalone="yes"?>
<Relationships xmlns="http://schemas.openxmlformats.org/package/2006/relationships"><Relationship Id="rId8" Type="http://schemas.openxmlformats.org/officeDocument/2006/relationships/image" Target="../media/image762.wmf"/><Relationship Id="rId13" Type="http://schemas.openxmlformats.org/officeDocument/2006/relationships/oleObject" Target="../embeddings/oleObject965.bin"/><Relationship Id="rId18" Type="http://schemas.openxmlformats.org/officeDocument/2006/relationships/image" Target="../media/image767.emf"/><Relationship Id="rId3" Type="http://schemas.openxmlformats.org/officeDocument/2006/relationships/oleObject" Target="../embeddings/oleObject960.bin"/><Relationship Id="rId7" Type="http://schemas.openxmlformats.org/officeDocument/2006/relationships/oleObject" Target="../embeddings/oleObject962.bin"/><Relationship Id="rId12" Type="http://schemas.openxmlformats.org/officeDocument/2006/relationships/image" Target="../media/image764.wmf"/><Relationship Id="rId17" Type="http://schemas.openxmlformats.org/officeDocument/2006/relationships/oleObject" Target="../embeddings/oleObject967.bin"/><Relationship Id="rId2" Type="http://schemas.openxmlformats.org/officeDocument/2006/relationships/slideLayout" Target="../slideLayouts/slideLayout7.xml"/><Relationship Id="rId16" Type="http://schemas.openxmlformats.org/officeDocument/2006/relationships/image" Target="../media/image766.wmf"/><Relationship Id="rId1" Type="http://schemas.openxmlformats.org/officeDocument/2006/relationships/vmlDrawing" Target="../drawings/vmlDrawing149.vml"/><Relationship Id="rId6" Type="http://schemas.openxmlformats.org/officeDocument/2006/relationships/image" Target="../media/image761.wmf"/><Relationship Id="rId11" Type="http://schemas.openxmlformats.org/officeDocument/2006/relationships/oleObject" Target="../embeddings/oleObject964.bin"/><Relationship Id="rId5" Type="http://schemas.openxmlformats.org/officeDocument/2006/relationships/oleObject" Target="../embeddings/oleObject961.bin"/><Relationship Id="rId15" Type="http://schemas.openxmlformats.org/officeDocument/2006/relationships/oleObject" Target="../embeddings/oleObject966.bin"/><Relationship Id="rId10" Type="http://schemas.openxmlformats.org/officeDocument/2006/relationships/image" Target="../media/image763.wmf"/><Relationship Id="rId4" Type="http://schemas.openxmlformats.org/officeDocument/2006/relationships/image" Target="../media/image760.emf"/><Relationship Id="rId9" Type="http://schemas.openxmlformats.org/officeDocument/2006/relationships/oleObject" Target="../embeddings/oleObject963.bin"/><Relationship Id="rId14" Type="http://schemas.openxmlformats.org/officeDocument/2006/relationships/image" Target="../media/image765.wmf"/></Relationships>
</file>

<file path=ppt/slides/_rels/slide193.xml.rels><?xml version="1.0" encoding="UTF-8" standalone="yes"?>
<Relationships xmlns="http://schemas.openxmlformats.org/package/2006/relationships"><Relationship Id="rId8" Type="http://schemas.openxmlformats.org/officeDocument/2006/relationships/image" Target="../media/image770.wmf"/><Relationship Id="rId3" Type="http://schemas.openxmlformats.org/officeDocument/2006/relationships/oleObject" Target="../embeddings/oleObject968.bin"/><Relationship Id="rId7" Type="http://schemas.openxmlformats.org/officeDocument/2006/relationships/oleObject" Target="../embeddings/oleObject970.bin"/><Relationship Id="rId12" Type="http://schemas.openxmlformats.org/officeDocument/2006/relationships/image" Target="../media/image772.wmf"/><Relationship Id="rId2" Type="http://schemas.openxmlformats.org/officeDocument/2006/relationships/slideLayout" Target="../slideLayouts/slideLayout7.xml"/><Relationship Id="rId1" Type="http://schemas.openxmlformats.org/officeDocument/2006/relationships/vmlDrawing" Target="../drawings/vmlDrawing150.vml"/><Relationship Id="rId6" Type="http://schemas.openxmlformats.org/officeDocument/2006/relationships/image" Target="../media/image769.wmf"/><Relationship Id="rId11" Type="http://schemas.openxmlformats.org/officeDocument/2006/relationships/oleObject" Target="../embeddings/oleObject972.bin"/><Relationship Id="rId5" Type="http://schemas.openxmlformats.org/officeDocument/2006/relationships/oleObject" Target="../embeddings/oleObject969.bin"/><Relationship Id="rId10" Type="http://schemas.openxmlformats.org/officeDocument/2006/relationships/image" Target="../media/image771.wmf"/><Relationship Id="rId4" Type="http://schemas.openxmlformats.org/officeDocument/2006/relationships/image" Target="../media/image768.wmf"/><Relationship Id="rId9" Type="http://schemas.openxmlformats.org/officeDocument/2006/relationships/oleObject" Target="../embeddings/oleObject971.bin"/></Relationships>
</file>

<file path=ppt/slides/_rels/slide194.xml.rels><?xml version="1.0" encoding="UTF-8" standalone="yes"?>
<Relationships xmlns="http://schemas.openxmlformats.org/package/2006/relationships"><Relationship Id="rId8" Type="http://schemas.openxmlformats.org/officeDocument/2006/relationships/image" Target="../media/image775.wmf"/><Relationship Id="rId13" Type="http://schemas.openxmlformats.org/officeDocument/2006/relationships/image" Target="../media/image778.png"/><Relationship Id="rId3" Type="http://schemas.openxmlformats.org/officeDocument/2006/relationships/oleObject" Target="../embeddings/oleObject973.bin"/><Relationship Id="rId7" Type="http://schemas.openxmlformats.org/officeDocument/2006/relationships/oleObject" Target="NULL"/><Relationship Id="rId12" Type="http://schemas.openxmlformats.org/officeDocument/2006/relationships/image" Target="../media/image777.png"/><Relationship Id="rId2" Type="http://schemas.openxmlformats.org/officeDocument/2006/relationships/slideLayout" Target="../slideLayouts/slideLayout7.xml"/><Relationship Id="rId1" Type="http://schemas.openxmlformats.org/officeDocument/2006/relationships/vmlDrawing" Target="../drawings/vmlDrawing151.vml"/><Relationship Id="rId6" Type="http://schemas.openxmlformats.org/officeDocument/2006/relationships/image" Target="../media/image774.wmf"/><Relationship Id="rId11" Type="http://schemas.openxmlformats.org/officeDocument/2006/relationships/oleObject" Target="../embeddings/oleObject976.bin"/><Relationship Id="rId5" Type="http://schemas.openxmlformats.org/officeDocument/2006/relationships/oleObject" Target="../embeddings/oleObject974.bin"/><Relationship Id="rId10" Type="http://schemas.openxmlformats.org/officeDocument/2006/relationships/image" Target="../media/image776.wmf"/><Relationship Id="rId4" Type="http://schemas.openxmlformats.org/officeDocument/2006/relationships/image" Target="../media/image773.wmf"/><Relationship Id="rId9" Type="http://schemas.openxmlformats.org/officeDocument/2006/relationships/oleObject" Target="../embeddings/oleObject975.bin"/></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977.bin"/><Relationship Id="rId2" Type="http://schemas.openxmlformats.org/officeDocument/2006/relationships/slideLayout" Target="../slideLayouts/slideLayout7.xml"/><Relationship Id="rId1" Type="http://schemas.openxmlformats.org/officeDocument/2006/relationships/vmlDrawing" Target="../drawings/vmlDrawing152.vml"/><Relationship Id="rId6" Type="http://schemas.openxmlformats.org/officeDocument/2006/relationships/image" Target="../media/image780.wmf"/><Relationship Id="rId5" Type="http://schemas.openxmlformats.org/officeDocument/2006/relationships/oleObject" Target="../embeddings/oleObject978.bin"/><Relationship Id="rId4" Type="http://schemas.openxmlformats.org/officeDocument/2006/relationships/image" Target="../media/image779.wmf"/></Relationships>
</file>

<file path=ppt/slides/_rels/slide196.xml.rels><?xml version="1.0" encoding="UTF-8" standalone="yes"?>
<Relationships xmlns="http://schemas.openxmlformats.org/package/2006/relationships"><Relationship Id="rId8" Type="http://schemas.openxmlformats.org/officeDocument/2006/relationships/oleObject" Target="../embeddings/oleObject981.bin"/><Relationship Id="rId13" Type="http://schemas.openxmlformats.org/officeDocument/2006/relationships/image" Target="../media/image783.wmf"/><Relationship Id="rId3" Type="http://schemas.openxmlformats.org/officeDocument/2006/relationships/notesSlide" Target="../notesSlides/notesSlide15.xml"/><Relationship Id="rId7" Type="http://schemas.openxmlformats.org/officeDocument/2006/relationships/image" Target="../media/image782.wmf"/><Relationship Id="rId12" Type="http://schemas.openxmlformats.org/officeDocument/2006/relationships/oleObject" Target="../embeddings/oleObject983.bin"/><Relationship Id="rId2" Type="http://schemas.openxmlformats.org/officeDocument/2006/relationships/slideLayout" Target="../slideLayouts/slideLayout7.xml"/><Relationship Id="rId1" Type="http://schemas.openxmlformats.org/officeDocument/2006/relationships/vmlDrawing" Target="../drawings/vmlDrawing153.vml"/><Relationship Id="rId6" Type="http://schemas.openxmlformats.org/officeDocument/2006/relationships/oleObject" Target="../embeddings/oleObject980.bin"/><Relationship Id="rId11" Type="http://schemas.openxmlformats.org/officeDocument/2006/relationships/image" Target="../media/image75.wmf"/><Relationship Id="rId5" Type="http://schemas.openxmlformats.org/officeDocument/2006/relationships/image" Target="../media/image781.wmf"/><Relationship Id="rId10" Type="http://schemas.openxmlformats.org/officeDocument/2006/relationships/oleObject" Target="../embeddings/oleObject982.bin"/><Relationship Id="rId4" Type="http://schemas.openxmlformats.org/officeDocument/2006/relationships/oleObject" Target="../embeddings/oleObject979.bin"/><Relationship Id="rId9" Type="http://schemas.openxmlformats.org/officeDocument/2006/relationships/image" Target="../media/image70.wmf"/></Relationships>
</file>

<file path=ppt/slides/_rels/slide197.xml.rels><?xml version="1.0" encoding="UTF-8" standalone="yes"?>
<Relationships xmlns="http://schemas.openxmlformats.org/package/2006/relationships"><Relationship Id="rId8" Type="http://schemas.openxmlformats.org/officeDocument/2006/relationships/image" Target="../media/image785.wmf"/><Relationship Id="rId3" Type="http://schemas.openxmlformats.org/officeDocument/2006/relationships/oleObject" Target="../embeddings/oleObject984.bin"/><Relationship Id="rId7" Type="http://schemas.openxmlformats.org/officeDocument/2006/relationships/oleObject" Target="../embeddings/oleObject986.bin"/><Relationship Id="rId2" Type="http://schemas.openxmlformats.org/officeDocument/2006/relationships/slideLayout" Target="../slideLayouts/slideLayout7.xml"/><Relationship Id="rId1" Type="http://schemas.openxmlformats.org/officeDocument/2006/relationships/vmlDrawing" Target="../drawings/vmlDrawing154.vml"/><Relationship Id="rId6" Type="http://schemas.openxmlformats.org/officeDocument/2006/relationships/image" Target="../media/image97.wmf"/><Relationship Id="rId5" Type="http://schemas.openxmlformats.org/officeDocument/2006/relationships/oleObject" Target="../embeddings/oleObject985.bin"/><Relationship Id="rId4" Type="http://schemas.openxmlformats.org/officeDocument/2006/relationships/image" Target="../media/image784.wmf"/></Relationships>
</file>

<file path=ppt/slides/_rels/slide198.xml.rels><?xml version="1.0" encoding="UTF-8" standalone="yes"?>
<Relationships xmlns="http://schemas.openxmlformats.org/package/2006/relationships"><Relationship Id="rId8" Type="http://schemas.openxmlformats.org/officeDocument/2006/relationships/image" Target="../media/image788.wmf"/><Relationship Id="rId13" Type="http://schemas.openxmlformats.org/officeDocument/2006/relationships/oleObject" Target="../embeddings/oleObject992.bin"/><Relationship Id="rId3" Type="http://schemas.openxmlformats.org/officeDocument/2006/relationships/oleObject" Target="../embeddings/oleObject987.bin"/><Relationship Id="rId7" Type="http://schemas.openxmlformats.org/officeDocument/2006/relationships/oleObject" Target="../embeddings/oleObject989.bin"/><Relationship Id="rId12" Type="http://schemas.openxmlformats.org/officeDocument/2006/relationships/image" Target="../media/image300.wmf"/><Relationship Id="rId2" Type="http://schemas.openxmlformats.org/officeDocument/2006/relationships/slideLayout" Target="../slideLayouts/slideLayout7.xml"/><Relationship Id="rId16" Type="http://schemas.openxmlformats.org/officeDocument/2006/relationships/image" Target="../media/image791.wmf"/><Relationship Id="rId1" Type="http://schemas.openxmlformats.org/officeDocument/2006/relationships/vmlDrawing" Target="../drawings/vmlDrawing155.vml"/><Relationship Id="rId6" Type="http://schemas.openxmlformats.org/officeDocument/2006/relationships/image" Target="../media/image787.emf"/><Relationship Id="rId11" Type="http://schemas.openxmlformats.org/officeDocument/2006/relationships/oleObject" Target="../embeddings/oleObject991.bin"/><Relationship Id="rId5" Type="http://schemas.openxmlformats.org/officeDocument/2006/relationships/oleObject" Target="../embeddings/oleObject988.bin"/><Relationship Id="rId15" Type="http://schemas.openxmlformats.org/officeDocument/2006/relationships/oleObject" Target="../embeddings/oleObject993.bin"/><Relationship Id="rId10" Type="http://schemas.openxmlformats.org/officeDocument/2006/relationships/image" Target="../media/image789.wmf"/><Relationship Id="rId4" Type="http://schemas.openxmlformats.org/officeDocument/2006/relationships/image" Target="../media/image786.emf"/><Relationship Id="rId9" Type="http://schemas.openxmlformats.org/officeDocument/2006/relationships/oleObject" Target="../embeddings/oleObject990.bin"/><Relationship Id="rId14" Type="http://schemas.openxmlformats.org/officeDocument/2006/relationships/image" Target="../media/image790.wmf"/></Relationships>
</file>

<file path=ppt/slides/_rels/slide199.xml.rels><?xml version="1.0" encoding="UTF-8" standalone="yes"?>
<Relationships xmlns="http://schemas.openxmlformats.org/package/2006/relationships"><Relationship Id="rId8" Type="http://schemas.openxmlformats.org/officeDocument/2006/relationships/image" Target="../media/image794.wmf"/><Relationship Id="rId3" Type="http://schemas.openxmlformats.org/officeDocument/2006/relationships/oleObject" Target="../embeddings/oleObject994.bin"/><Relationship Id="rId7" Type="http://schemas.openxmlformats.org/officeDocument/2006/relationships/oleObject" Target="../embeddings/oleObject996.bin"/><Relationship Id="rId2" Type="http://schemas.openxmlformats.org/officeDocument/2006/relationships/slideLayout" Target="../slideLayouts/slideLayout7.xml"/><Relationship Id="rId1" Type="http://schemas.openxmlformats.org/officeDocument/2006/relationships/vmlDrawing" Target="../drawings/vmlDrawing156.vml"/><Relationship Id="rId6" Type="http://schemas.openxmlformats.org/officeDocument/2006/relationships/image" Target="../media/image793.wmf"/><Relationship Id="rId5" Type="http://schemas.openxmlformats.org/officeDocument/2006/relationships/oleObject" Target="../embeddings/oleObject995.bin"/><Relationship Id="rId10" Type="http://schemas.openxmlformats.org/officeDocument/2006/relationships/image" Target="../media/image310.wmf"/><Relationship Id="rId4" Type="http://schemas.openxmlformats.org/officeDocument/2006/relationships/image" Target="../media/image792.wmf"/><Relationship Id="rId9" Type="http://schemas.openxmlformats.org/officeDocument/2006/relationships/oleObject" Target="../embeddings/oleObject997.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oleObject" Target="../embeddings/oleObject2.bin"/><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45.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42.e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44.emf"/><Relationship Id="rId4" Type="http://schemas.openxmlformats.org/officeDocument/2006/relationships/image" Target="../media/image41.emf"/><Relationship Id="rId9" Type="http://schemas.openxmlformats.org/officeDocument/2006/relationships/oleObject" Target="../embeddings/oleObject26.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47.emf"/><Relationship Id="rId5" Type="http://schemas.openxmlformats.org/officeDocument/2006/relationships/oleObject" Target="../embeddings/oleObject29.bin"/><Relationship Id="rId4" Type="http://schemas.openxmlformats.org/officeDocument/2006/relationships/image" Target="../media/image46.emf"/></Relationships>
</file>

<file path=ppt/slides/_rels/slide22.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oleObject" Target="../embeddings/oleObject35.bin"/><Relationship Id="rId18" Type="http://schemas.openxmlformats.org/officeDocument/2006/relationships/image" Target="../media/image55.emf"/><Relationship Id="rId3" Type="http://schemas.openxmlformats.org/officeDocument/2006/relationships/oleObject" Target="../embeddings/oleObject30.bin"/><Relationship Id="rId21" Type="http://schemas.openxmlformats.org/officeDocument/2006/relationships/oleObject" Target="../embeddings/oleObject39.bin"/><Relationship Id="rId7" Type="http://schemas.openxmlformats.org/officeDocument/2006/relationships/oleObject" Target="../embeddings/oleObject32.bin"/><Relationship Id="rId12" Type="http://schemas.openxmlformats.org/officeDocument/2006/relationships/image" Target="../media/image52.emf"/><Relationship Id="rId17" Type="http://schemas.openxmlformats.org/officeDocument/2006/relationships/oleObject" Target="../embeddings/oleObject37.bin"/><Relationship Id="rId2" Type="http://schemas.openxmlformats.org/officeDocument/2006/relationships/slideLayout" Target="../slideLayouts/slideLayout7.xml"/><Relationship Id="rId16" Type="http://schemas.openxmlformats.org/officeDocument/2006/relationships/image" Target="../media/image54.emf"/><Relationship Id="rId20" Type="http://schemas.openxmlformats.org/officeDocument/2006/relationships/image" Target="../media/image56.wmf"/><Relationship Id="rId1" Type="http://schemas.openxmlformats.org/officeDocument/2006/relationships/vmlDrawing" Target="../drawings/vmlDrawing8.vml"/><Relationship Id="rId6" Type="http://schemas.openxmlformats.org/officeDocument/2006/relationships/image" Target="../media/image49.emf"/><Relationship Id="rId11" Type="http://schemas.openxmlformats.org/officeDocument/2006/relationships/oleObject" Target="../embeddings/oleObject34.bin"/><Relationship Id="rId24" Type="http://schemas.openxmlformats.org/officeDocument/2006/relationships/image" Target="../media/image58.wmf"/><Relationship Id="rId5" Type="http://schemas.openxmlformats.org/officeDocument/2006/relationships/oleObject" Target="../embeddings/oleObject31.bin"/><Relationship Id="rId15" Type="http://schemas.openxmlformats.org/officeDocument/2006/relationships/oleObject" Target="../embeddings/oleObject36.bin"/><Relationship Id="rId23" Type="http://schemas.openxmlformats.org/officeDocument/2006/relationships/oleObject" Target="../embeddings/oleObject40.bin"/><Relationship Id="rId10" Type="http://schemas.openxmlformats.org/officeDocument/2006/relationships/image" Target="../media/image51.wmf"/><Relationship Id="rId19" Type="http://schemas.openxmlformats.org/officeDocument/2006/relationships/oleObject" Target="../embeddings/oleObject38.bin"/><Relationship Id="rId4" Type="http://schemas.openxmlformats.org/officeDocument/2006/relationships/image" Target="../media/image48.emf"/><Relationship Id="rId9" Type="http://schemas.openxmlformats.org/officeDocument/2006/relationships/oleObject" Target="../embeddings/oleObject33.bin"/><Relationship Id="rId14" Type="http://schemas.openxmlformats.org/officeDocument/2006/relationships/image" Target="../media/image53.emf"/><Relationship Id="rId22" Type="http://schemas.openxmlformats.org/officeDocument/2006/relationships/image" Target="../media/image57.wmf"/></Relationships>
</file>

<file path=ppt/slides/_rels/slide23.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oleObject" Target="../embeddings/oleObject46.bin"/><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61.wmf"/><Relationship Id="rId2" Type="http://schemas.openxmlformats.org/officeDocument/2006/relationships/slideLayout" Target="../slideLayouts/slideLayout7.xml"/><Relationship Id="rId16" Type="http://schemas.openxmlformats.org/officeDocument/2006/relationships/image" Target="../media/image63.wmf"/><Relationship Id="rId1" Type="http://schemas.openxmlformats.org/officeDocument/2006/relationships/vmlDrawing" Target="../drawings/vmlDrawing9.vml"/><Relationship Id="rId6" Type="http://schemas.openxmlformats.org/officeDocument/2006/relationships/image" Target="../media/image57.wmf"/><Relationship Id="rId11" Type="http://schemas.openxmlformats.org/officeDocument/2006/relationships/oleObject" Target="../embeddings/oleObject45.bin"/><Relationship Id="rId5" Type="http://schemas.openxmlformats.org/officeDocument/2006/relationships/oleObject" Target="../embeddings/oleObject42.bin"/><Relationship Id="rId15" Type="http://schemas.openxmlformats.org/officeDocument/2006/relationships/oleObject" Target="../embeddings/oleObject47.bin"/><Relationship Id="rId10" Type="http://schemas.openxmlformats.org/officeDocument/2006/relationships/image" Target="../media/image60.wmf"/><Relationship Id="rId4" Type="http://schemas.openxmlformats.org/officeDocument/2006/relationships/image" Target="../media/image59.wmf"/><Relationship Id="rId9" Type="http://schemas.openxmlformats.org/officeDocument/2006/relationships/oleObject" Target="../embeddings/oleObject44.bin"/><Relationship Id="rId14" Type="http://schemas.openxmlformats.org/officeDocument/2006/relationships/image" Target="../media/image62.wmf"/></Relationships>
</file>

<file path=ppt/slides/_rels/slide24.xml.rels><?xml version="1.0" encoding="UTF-8" standalone="yes"?>
<Relationships xmlns="http://schemas.openxmlformats.org/package/2006/relationships"><Relationship Id="rId8" Type="http://schemas.openxmlformats.org/officeDocument/2006/relationships/image" Target="../media/image64.wmf"/><Relationship Id="rId13" Type="http://schemas.openxmlformats.org/officeDocument/2006/relationships/oleObject" Target="../embeddings/oleObject53.bin"/><Relationship Id="rId3" Type="http://schemas.openxmlformats.org/officeDocument/2006/relationships/oleObject" Target="../embeddings/oleObject48.bin"/><Relationship Id="rId7" Type="http://schemas.openxmlformats.org/officeDocument/2006/relationships/oleObject" Target="../embeddings/oleObject50.bin"/><Relationship Id="rId12" Type="http://schemas.openxmlformats.org/officeDocument/2006/relationships/image" Target="../media/image66.e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61.wmf"/><Relationship Id="rId11" Type="http://schemas.openxmlformats.org/officeDocument/2006/relationships/oleObject" Target="../embeddings/oleObject52.bin"/><Relationship Id="rId5" Type="http://schemas.openxmlformats.org/officeDocument/2006/relationships/oleObject" Target="../embeddings/oleObject49.bin"/><Relationship Id="rId10" Type="http://schemas.openxmlformats.org/officeDocument/2006/relationships/image" Target="../media/image65.wmf"/><Relationship Id="rId4" Type="http://schemas.openxmlformats.org/officeDocument/2006/relationships/image" Target="../media/image60.wmf"/><Relationship Id="rId9" Type="http://schemas.openxmlformats.org/officeDocument/2006/relationships/oleObject" Target="../embeddings/oleObject51.bin"/><Relationship Id="rId14" Type="http://schemas.openxmlformats.org/officeDocument/2006/relationships/image" Target="../media/image67.w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68.emf"/><Relationship Id="rId4" Type="http://schemas.openxmlformats.org/officeDocument/2006/relationships/oleObject" Target="../embeddings/oleObject54.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70.wmf"/><Relationship Id="rId5" Type="http://schemas.openxmlformats.org/officeDocument/2006/relationships/oleObject" Target="../embeddings/oleObject56.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58.bin"/></Relationships>
</file>

<file path=ppt/slides/_rels/slide28.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image" Target="../media/image76.wmf"/><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oleObject" Target="../embeddings/oleObject64.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73.wmf"/><Relationship Id="rId11" Type="http://schemas.openxmlformats.org/officeDocument/2006/relationships/image" Target="../media/image75.wmf"/><Relationship Id="rId5" Type="http://schemas.openxmlformats.org/officeDocument/2006/relationships/oleObject" Target="../embeddings/oleObject60.bin"/><Relationship Id="rId15" Type="http://schemas.openxmlformats.org/officeDocument/2006/relationships/image" Target="../media/image77.wmf"/><Relationship Id="rId10" Type="http://schemas.openxmlformats.org/officeDocument/2006/relationships/oleObject" Target="../embeddings/oleObject63.bin"/><Relationship Id="rId4" Type="http://schemas.openxmlformats.org/officeDocument/2006/relationships/image" Target="../media/image70.wmf"/><Relationship Id="rId9" Type="http://schemas.openxmlformats.org/officeDocument/2006/relationships/oleObject" Target="../embeddings/oleObject62.bin"/><Relationship Id="rId14" Type="http://schemas.openxmlformats.org/officeDocument/2006/relationships/oleObject" Target="../embeddings/oleObject65.bin"/></Relationships>
</file>

<file path=ppt/slides/_rels/slide29.xml.rels><?xml version="1.0" encoding="UTF-8" standalone="yes"?>
<Relationships xmlns="http://schemas.openxmlformats.org/package/2006/relationships"><Relationship Id="rId8" Type="http://schemas.openxmlformats.org/officeDocument/2006/relationships/image" Target="../media/image75.wmf"/><Relationship Id="rId13" Type="http://schemas.openxmlformats.org/officeDocument/2006/relationships/oleObject" Target="../embeddings/oleObject71.bin"/><Relationship Id="rId18" Type="http://schemas.openxmlformats.org/officeDocument/2006/relationships/image" Target="../media/image82.wmf"/><Relationship Id="rId3" Type="http://schemas.openxmlformats.org/officeDocument/2006/relationships/oleObject" Target="../embeddings/oleObject66.bin"/><Relationship Id="rId7" Type="http://schemas.openxmlformats.org/officeDocument/2006/relationships/oleObject" Target="../embeddings/oleObject68.bin"/><Relationship Id="rId12" Type="http://schemas.openxmlformats.org/officeDocument/2006/relationships/image" Target="../media/image79.wmf"/><Relationship Id="rId17" Type="http://schemas.openxmlformats.org/officeDocument/2006/relationships/oleObject" Target="../embeddings/oleObject73.bin"/><Relationship Id="rId2" Type="http://schemas.openxmlformats.org/officeDocument/2006/relationships/slideLayout" Target="../slideLayouts/slideLayout7.xml"/><Relationship Id="rId16" Type="http://schemas.openxmlformats.org/officeDocument/2006/relationships/image" Target="../media/image81.wmf"/><Relationship Id="rId1" Type="http://schemas.openxmlformats.org/officeDocument/2006/relationships/vmlDrawing" Target="../drawings/vmlDrawing14.vml"/><Relationship Id="rId6" Type="http://schemas.openxmlformats.org/officeDocument/2006/relationships/image" Target="../media/image70.wmf"/><Relationship Id="rId11" Type="http://schemas.openxmlformats.org/officeDocument/2006/relationships/oleObject" Target="../embeddings/oleObject70.bin"/><Relationship Id="rId5" Type="http://schemas.openxmlformats.org/officeDocument/2006/relationships/oleObject" Target="../embeddings/oleObject67.bin"/><Relationship Id="rId15" Type="http://schemas.openxmlformats.org/officeDocument/2006/relationships/oleObject" Target="../embeddings/oleObject72.bin"/><Relationship Id="rId10" Type="http://schemas.openxmlformats.org/officeDocument/2006/relationships/image" Target="../media/image78.wmf"/><Relationship Id="rId4" Type="http://schemas.openxmlformats.org/officeDocument/2006/relationships/image" Target="../media/image74.wmf"/><Relationship Id="rId9" Type="http://schemas.openxmlformats.org/officeDocument/2006/relationships/oleObject" Target="../embeddings/oleObject69.bin"/><Relationship Id="rId14" Type="http://schemas.openxmlformats.org/officeDocument/2006/relationships/image" Target="../media/image80.wmf"/></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8" Type="http://schemas.openxmlformats.org/officeDocument/2006/relationships/image" Target="../media/image85.emf"/><Relationship Id="rId13" Type="http://schemas.openxmlformats.org/officeDocument/2006/relationships/oleObject" Target="../embeddings/oleObject79.bin"/><Relationship Id="rId18" Type="http://schemas.openxmlformats.org/officeDocument/2006/relationships/oleObject" Target="../embeddings/oleObject82.bin"/><Relationship Id="rId26" Type="http://schemas.openxmlformats.org/officeDocument/2006/relationships/oleObject" Target="../embeddings/oleObject89.bin"/><Relationship Id="rId3" Type="http://schemas.openxmlformats.org/officeDocument/2006/relationships/oleObject" Target="../embeddings/oleObject74.bin"/><Relationship Id="rId21" Type="http://schemas.openxmlformats.org/officeDocument/2006/relationships/oleObject" Target="../embeddings/oleObject84.bin"/><Relationship Id="rId7" Type="http://schemas.openxmlformats.org/officeDocument/2006/relationships/oleObject" Target="../embeddings/oleObject76.bin"/><Relationship Id="rId12" Type="http://schemas.openxmlformats.org/officeDocument/2006/relationships/image" Target="../media/image87.wmf"/><Relationship Id="rId17" Type="http://schemas.openxmlformats.org/officeDocument/2006/relationships/image" Target="../media/image89.wmf"/><Relationship Id="rId25" Type="http://schemas.openxmlformats.org/officeDocument/2006/relationships/oleObject" Target="../embeddings/oleObject88.bin"/><Relationship Id="rId2" Type="http://schemas.openxmlformats.org/officeDocument/2006/relationships/slideLayout" Target="../slideLayouts/slideLayout7.xml"/><Relationship Id="rId16" Type="http://schemas.openxmlformats.org/officeDocument/2006/relationships/oleObject" Target="../embeddings/oleObject81.bin"/><Relationship Id="rId20" Type="http://schemas.openxmlformats.org/officeDocument/2006/relationships/oleObject" Target="../embeddings/oleObject83.bin"/><Relationship Id="rId29" Type="http://schemas.openxmlformats.org/officeDocument/2006/relationships/image" Target="../media/image92.wmf"/><Relationship Id="rId1" Type="http://schemas.openxmlformats.org/officeDocument/2006/relationships/vmlDrawing" Target="../drawings/vmlDrawing15.vml"/><Relationship Id="rId6" Type="http://schemas.openxmlformats.org/officeDocument/2006/relationships/image" Target="../media/image84.emf"/><Relationship Id="rId11" Type="http://schemas.openxmlformats.org/officeDocument/2006/relationships/oleObject" Target="../embeddings/oleObject78.bin"/><Relationship Id="rId24" Type="http://schemas.openxmlformats.org/officeDocument/2006/relationships/oleObject" Target="../embeddings/oleObject87.bin"/><Relationship Id="rId5" Type="http://schemas.openxmlformats.org/officeDocument/2006/relationships/oleObject" Target="../embeddings/oleObject75.bin"/><Relationship Id="rId15" Type="http://schemas.openxmlformats.org/officeDocument/2006/relationships/image" Target="../media/image88.wmf"/><Relationship Id="rId23" Type="http://schemas.openxmlformats.org/officeDocument/2006/relationships/oleObject" Target="../embeddings/oleObject86.bin"/><Relationship Id="rId28" Type="http://schemas.openxmlformats.org/officeDocument/2006/relationships/oleObject" Target="../embeddings/oleObject90.bin"/><Relationship Id="rId10" Type="http://schemas.openxmlformats.org/officeDocument/2006/relationships/image" Target="../media/image86.emf"/><Relationship Id="rId19" Type="http://schemas.openxmlformats.org/officeDocument/2006/relationships/image" Target="../media/image90.wmf"/><Relationship Id="rId31" Type="http://schemas.openxmlformats.org/officeDocument/2006/relationships/image" Target="../media/image93.wmf"/><Relationship Id="rId4" Type="http://schemas.openxmlformats.org/officeDocument/2006/relationships/image" Target="../media/image83.wmf"/><Relationship Id="rId9" Type="http://schemas.openxmlformats.org/officeDocument/2006/relationships/oleObject" Target="../embeddings/oleObject77.bin"/><Relationship Id="rId14" Type="http://schemas.openxmlformats.org/officeDocument/2006/relationships/oleObject" Target="../embeddings/oleObject80.bin"/><Relationship Id="rId22" Type="http://schemas.openxmlformats.org/officeDocument/2006/relationships/oleObject" Target="../embeddings/oleObject85.bin"/><Relationship Id="rId27" Type="http://schemas.openxmlformats.org/officeDocument/2006/relationships/image" Target="../media/image91.wmf"/><Relationship Id="rId30" Type="http://schemas.openxmlformats.org/officeDocument/2006/relationships/oleObject" Target="../embeddings/oleObject91.bin"/></Relationships>
</file>

<file path=ppt/slides/_rels/slide31.x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oleObject" Target="../embeddings/oleObject97.bin"/><Relationship Id="rId3" Type="http://schemas.openxmlformats.org/officeDocument/2006/relationships/oleObject" Target="../embeddings/oleObject92.bin"/><Relationship Id="rId7" Type="http://schemas.openxmlformats.org/officeDocument/2006/relationships/oleObject" Target="../embeddings/oleObject94.bin"/><Relationship Id="rId12" Type="http://schemas.openxmlformats.org/officeDocument/2006/relationships/image" Target="../media/image96.wmf"/><Relationship Id="rId2" Type="http://schemas.openxmlformats.org/officeDocument/2006/relationships/slideLayout" Target="../slideLayouts/slideLayout7.xml"/><Relationship Id="rId16" Type="http://schemas.openxmlformats.org/officeDocument/2006/relationships/image" Target="../media/image82.wmf"/><Relationship Id="rId1" Type="http://schemas.openxmlformats.org/officeDocument/2006/relationships/vmlDrawing" Target="../drawings/vmlDrawing16.vml"/><Relationship Id="rId6" Type="http://schemas.openxmlformats.org/officeDocument/2006/relationships/image" Target="../media/image80.wmf"/><Relationship Id="rId11" Type="http://schemas.openxmlformats.org/officeDocument/2006/relationships/oleObject" Target="../embeddings/oleObject96.bin"/><Relationship Id="rId5" Type="http://schemas.openxmlformats.org/officeDocument/2006/relationships/oleObject" Target="../embeddings/oleObject93.bin"/><Relationship Id="rId15" Type="http://schemas.openxmlformats.org/officeDocument/2006/relationships/oleObject" Target="../embeddings/oleObject98.bin"/><Relationship Id="rId10" Type="http://schemas.openxmlformats.org/officeDocument/2006/relationships/image" Target="../media/image95.wmf"/><Relationship Id="rId4" Type="http://schemas.openxmlformats.org/officeDocument/2006/relationships/image" Target="../media/image94.wmf"/><Relationship Id="rId9" Type="http://schemas.openxmlformats.org/officeDocument/2006/relationships/oleObject" Target="../embeddings/oleObject95.bin"/><Relationship Id="rId14" Type="http://schemas.openxmlformats.org/officeDocument/2006/relationships/image" Target="../media/image97.wmf"/></Relationships>
</file>

<file path=ppt/slides/_rels/slide32.xml.rels><?xml version="1.0" encoding="UTF-8" standalone="yes"?>
<Relationships xmlns="http://schemas.openxmlformats.org/package/2006/relationships"><Relationship Id="rId8" Type="http://schemas.openxmlformats.org/officeDocument/2006/relationships/image" Target="../media/image100.wmf"/><Relationship Id="rId13" Type="http://schemas.openxmlformats.org/officeDocument/2006/relationships/oleObject" Target="../embeddings/oleObject104.bin"/><Relationship Id="rId3" Type="http://schemas.openxmlformats.org/officeDocument/2006/relationships/oleObject" Target="../embeddings/oleObject99.bin"/><Relationship Id="rId7" Type="http://schemas.openxmlformats.org/officeDocument/2006/relationships/oleObject" Target="../embeddings/oleObject101.bin"/><Relationship Id="rId12" Type="http://schemas.openxmlformats.org/officeDocument/2006/relationships/image" Target="../media/image102.wmf"/><Relationship Id="rId2" Type="http://schemas.openxmlformats.org/officeDocument/2006/relationships/slideLayout" Target="../slideLayouts/slideLayout7.xml"/><Relationship Id="rId16" Type="http://schemas.openxmlformats.org/officeDocument/2006/relationships/image" Target="../media/image97.wmf"/><Relationship Id="rId1" Type="http://schemas.openxmlformats.org/officeDocument/2006/relationships/vmlDrawing" Target="../drawings/vmlDrawing17.vml"/><Relationship Id="rId6" Type="http://schemas.openxmlformats.org/officeDocument/2006/relationships/image" Target="../media/image99.wmf"/><Relationship Id="rId11" Type="http://schemas.openxmlformats.org/officeDocument/2006/relationships/oleObject" Target="../embeddings/oleObject103.bin"/><Relationship Id="rId5" Type="http://schemas.openxmlformats.org/officeDocument/2006/relationships/oleObject" Target="../embeddings/oleObject100.bin"/><Relationship Id="rId15" Type="http://schemas.openxmlformats.org/officeDocument/2006/relationships/oleObject" Target="../embeddings/oleObject105.bin"/><Relationship Id="rId10" Type="http://schemas.openxmlformats.org/officeDocument/2006/relationships/image" Target="../media/image101.wmf"/><Relationship Id="rId4" Type="http://schemas.openxmlformats.org/officeDocument/2006/relationships/image" Target="../media/image98.wmf"/><Relationship Id="rId9" Type="http://schemas.openxmlformats.org/officeDocument/2006/relationships/oleObject" Target="../embeddings/oleObject102.bin"/><Relationship Id="rId14" Type="http://schemas.openxmlformats.org/officeDocument/2006/relationships/image" Target="../media/image103.wmf"/></Relationships>
</file>

<file path=ppt/slides/_rels/slide33.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106.bin"/><Relationship Id="rId7" Type="http://schemas.openxmlformats.org/officeDocument/2006/relationships/oleObject" Target="../embeddings/oleObject108.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97.wmf"/><Relationship Id="rId5" Type="http://schemas.openxmlformats.org/officeDocument/2006/relationships/oleObject" Target="../embeddings/oleObject107.bin"/><Relationship Id="rId4" Type="http://schemas.openxmlformats.org/officeDocument/2006/relationships/image" Target="../media/image68.emf"/></Relationships>
</file>

<file path=ppt/slides/_rels/slide34.xml.rels><?xml version="1.0" encoding="UTF-8" standalone="yes"?>
<Relationships xmlns="http://schemas.openxmlformats.org/package/2006/relationships"><Relationship Id="rId8" Type="http://schemas.openxmlformats.org/officeDocument/2006/relationships/image" Target="../media/image106.emf"/><Relationship Id="rId13" Type="http://schemas.openxmlformats.org/officeDocument/2006/relationships/oleObject" Target="../embeddings/oleObject114.bin"/><Relationship Id="rId18" Type="http://schemas.openxmlformats.org/officeDocument/2006/relationships/image" Target="../media/image107.wmf"/><Relationship Id="rId3" Type="http://schemas.openxmlformats.org/officeDocument/2006/relationships/oleObject" Target="../embeddings/oleObject109.bin"/><Relationship Id="rId21" Type="http://schemas.openxmlformats.org/officeDocument/2006/relationships/oleObject" Target="../embeddings/oleObject118.bin"/><Relationship Id="rId7" Type="http://schemas.openxmlformats.org/officeDocument/2006/relationships/oleObject" Target="../embeddings/oleObject111.bin"/><Relationship Id="rId12" Type="http://schemas.openxmlformats.org/officeDocument/2006/relationships/image" Target="../media/image82.wmf"/><Relationship Id="rId17" Type="http://schemas.openxmlformats.org/officeDocument/2006/relationships/oleObject" Target="../embeddings/oleObject116.bin"/><Relationship Id="rId2" Type="http://schemas.openxmlformats.org/officeDocument/2006/relationships/slideLayout" Target="../slideLayouts/slideLayout7.xml"/><Relationship Id="rId16" Type="http://schemas.openxmlformats.org/officeDocument/2006/relationships/image" Target="../media/image103.wmf"/><Relationship Id="rId20" Type="http://schemas.openxmlformats.org/officeDocument/2006/relationships/image" Target="../media/image108.wmf"/><Relationship Id="rId1" Type="http://schemas.openxmlformats.org/officeDocument/2006/relationships/vmlDrawing" Target="../drawings/vmlDrawing19.vml"/><Relationship Id="rId6" Type="http://schemas.openxmlformats.org/officeDocument/2006/relationships/image" Target="../media/image105.wmf"/><Relationship Id="rId11" Type="http://schemas.openxmlformats.org/officeDocument/2006/relationships/oleObject" Target="../embeddings/oleObject113.bin"/><Relationship Id="rId5" Type="http://schemas.openxmlformats.org/officeDocument/2006/relationships/oleObject" Target="../embeddings/oleObject110.bin"/><Relationship Id="rId15" Type="http://schemas.openxmlformats.org/officeDocument/2006/relationships/oleObject" Target="../embeddings/oleObject115.bin"/><Relationship Id="rId10" Type="http://schemas.openxmlformats.org/officeDocument/2006/relationships/image" Target="../media/image97.wmf"/><Relationship Id="rId19" Type="http://schemas.openxmlformats.org/officeDocument/2006/relationships/oleObject" Target="../embeddings/oleObject117.bin"/><Relationship Id="rId4" Type="http://schemas.openxmlformats.org/officeDocument/2006/relationships/image" Target="../media/image104.emf"/><Relationship Id="rId9" Type="http://schemas.openxmlformats.org/officeDocument/2006/relationships/oleObject" Target="../embeddings/oleObject112.bin"/><Relationship Id="rId14" Type="http://schemas.openxmlformats.org/officeDocument/2006/relationships/image" Target="../media/image102.wmf"/><Relationship Id="rId22" Type="http://schemas.openxmlformats.org/officeDocument/2006/relationships/image" Target="../media/image109.wmf"/></Relationships>
</file>

<file path=ppt/slides/_rels/slide35.xml.rels><?xml version="1.0" encoding="UTF-8" standalone="yes"?>
<Relationships xmlns="http://schemas.openxmlformats.org/package/2006/relationships"><Relationship Id="rId8" Type="http://schemas.openxmlformats.org/officeDocument/2006/relationships/image" Target="../media/image106.emf"/><Relationship Id="rId13" Type="http://schemas.openxmlformats.org/officeDocument/2006/relationships/oleObject" Target="../embeddings/oleObject124.bin"/><Relationship Id="rId18" Type="http://schemas.openxmlformats.org/officeDocument/2006/relationships/oleObject" Target="../embeddings/oleObject127.bin"/><Relationship Id="rId26" Type="http://schemas.openxmlformats.org/officeDocument/2006/relationships/oleObject" Target="../embeddings/oleObject131.bin"/><Relationship Id="rId3" Type="http://schemas.openxmlformats.org/officeDocument/2006/relationships/oleObject" Target="../embeddings/oleObject119.bin"/><Relationship Id="rId21" Type="http://schemas.openxmlformats.org/officeDocument/2006/relationships/image" Target="../media/image111.wmf"/><Relationship Id="rId7" Type="http://schemas.openxmlformats.org/officeDocument/2006/relationships/oleObject" Target="../embeddings/oleObject121.bin"/><Relationship Id="rId12" Type="http://schemas.openxmlformats.org/officeDocument/2006/relationships/image" Target="../media/image82.wmf"/><Relationship Id="rId17" Type="http://schemas.openxmlformats.org/officeDocument/2006/relationships/oleObject" Target="../embeddings/oleObject126.bin"/><Relationship Id="rId25" Type="http://schemas.openxmlformats.org/officeDocument/2006/relationships/image" Target="../media/image113.wmf"/><Relationship Id="rId2" Type="http://schemas.openxmlformats.org/officeDocument/2006/relationships/slideLayout" Target="../slideLayouts/slideLayout7.xml"/><Relationship Id="rId16" Type="http://schemas.openxmlformats.org/officeDocument/2006/relationships/image" Target="../media/image103.wmf"/><Relationship Id="rId20" Type="http://schemas.openxmlformats.org/officeDocument/2006/relationships/oleObject" Target="../embeddings/oleObject128.bin"/><Relationship Id="rId1" Type="http://schemas.openxmlformats.org/officeDocument/2006/relationships/vmlDrawing" Target="../drawings/vmlDrawing20.vml"/><Relationship Id="rId6" Type="http://schemas.openxmlformats.org/officeDocument/2006/relationships/image" Target="../media/image105.wmf"/><Relationship Id="rId11" Type="http://schemas.openxmlformats.org/officeDocument/2006/relationships/oleObject" Target="../embeddings/oleObject123.bin"/><Relationship Id="rId24" Type="http://schemas.openxmlformats.org/officeDocument/2006/relationships/oleObject" Target="../embeddings/oleObject130.bin"/><Relationship Id="rId5" Type="http://schemas.openxmlformats.org/officeDocument/2006/relationships/oleObject" Target="../embeddings/oleObject120.bin"/><Relationship Id="rId15" Type="http://schemas.openxmlformats.org/officeDocument/2006/relationships/oleObject" Target="../embeddings/oleObject125.bin"/><Relationship Id="rId23" Type="http://schemas.openxmlformats.org/officeDocument/2006/relationships/image" Target="../media/image112.wmf"/><Relationship Id="rId10" Type="http://schemas.openxmlformats.org/officeDocument/2006/relationships/image" Target="../media/image97.wmf"/><Relationship Id="rId19" Type="http://schemas.openxmlformats.org/officeDocument/2006/relationships/image" Target="../media/image110.wmf"/><Relationship Id="rId4" Type="http://schemas.openxmlformats.org/officeDocument/2006/relationships/image" Target="../media/image104.emf"/><Relationship Id="rId9" Type="http://schemas.openxmlformats.org/officeDocument/2006/relationships/oleObject" Target="../embeddings/oleObject122.bin"/><Relationship Id="rId14" Type="http://schemas.openxmlformats.org/officeDocument/2006/relationships/image" Target="../media/image102.wmf"/><Relationship Id="rId22" Type="http://schemas.openxmlformats.org/officeDocument/2006/relationships/oleObject" Target="../embeddings/oleObject129.bin"/><Relationship Id="rId27" Type="http://schemas.openxmlformats.org/officeDocument/2006/relationships/image" Target="../media/image114.emf"/></Relationships>
</file>

<file path=ppt/slides/_rels/slide36.xml.rels><?xml version="1.0" encoding="UTF-8" standalone="yes"?>
<Relationships xmlns="http://schemas.openxmlformats.org/package/2006/relationships"><Relationship Id="rId8" Type="http://schemas.openxmlformats.org/officeDocument/2006/relationships/image" Target="../media/image106.emf"/><Relationship Id="rId13" Type="http://schemas.openxmlformats.org/officeDocument/2006/relationships/oleObject" Target="../embeddings/oleObject137.bin"/><Relationship Id="rId18" Type="http://schemas.openxmlformats.org/officeDocument/2006/relationships/image" Target="../media/image115.wmf"/><Relationship Id="rId26" Type="http://schemas.openxmlformats.org/officeDocument/2006/relationships/image" Target="../media/image119.emf"/><Relationship Id="rId3" Type="http://schemas.openxmlformats.org/officeDocument/2006/relationships/oleObject" Target="../embeddings/oleObject132.bin"/><Relationship Id="rId21" Type="http://schemas.openxmlformats.org/officeDocument/2006/relationships/oleObject" Target="../embeddings/oleObject141.bin"/><Relationship Id="rId7" Type="http://schemas.openxmlformats.org/officeDocument/2006/relationships/oleObject" Target="../embeddings/oleObject134.bin"/><Relationship Id="rId12" Type="http://schemas.openxmlformats.org/officeDocument/2006/relationships/image" Target="../media/image82.wmf"/><Relationship Id="rId17" Type="http://schemas.openxmlformats.org/officeDocument/2006/relationships/oleObject" Target="../embeddings/oleObject139.bin"/><Relationship Id="rId25" Type="http://schemas.openxmlformats.org/officeDocument/2006/relationships/oleObject" Target="../embeddings/oleObject143.bin"/><Relationship Id="rId2" Type="http://schemas.openxmlformats.org/officeDocument/2006/relationships/slideLayout" Target="../slideLayouts/slideLayout7.xml"/><Relationship Id="rId16" Type="http://schemas.openxmlformats.org/officeDocument/2006/relationships/image" Target="../media/image103.wmf"/><Relationship Id="rId20" Type="http://schemas.openxmlformats.org/officeDocument/2006/relationships/image" Target="../media/image116.wmf"/><Relationship Id="rId29" Type="http://schemas.openxmlformats.org/officeDocument/2006/relationships/oleObject" Target="../embeddings/oleObject145.bin"/><Relationship Id="rId1" Type="http://schemas.openxmlformats.org/officeDocument/2006/relationships/vmlDrawing" Target="../drawings/vmlDrawing21.vml"/><Relationship Id="rId6" Type="http://schemas.openxmlformats.org/officeDocument/2006/relationships/image" Target="../media/image105.wmf"/><Relationship Id="rId11" Type="http://schemas.openxmlformats.org/officeDocument/2006/relationships/oleObject" Target="../embeddings/oleObject136.bin"/><Relationship Id="rId24" Type="http://schemas.openxmlformats.org/officeDocument/2006/relationships/image" Target="../media/image118.wmf"/><Relationship Id="rId32" Type="http://schemas.openxmlformats.org/officeDocument/2006/relationships/image" Target="../media/image122.wmf"/><Relationship Id="rId5" Type="http://schemas.openxmlformats.org/officeDocument/2006/relationships/oleObject" Target="../embeddings/oleObject133.bin"/><Relationship Id="rId15" Type="http://schemas.openxmlformats.org/officeDocument/2006/relationships/oleObject" Target="../embeddings/oleObject138.bin"/><Relationship Id="rId23" Type="http://schemas.openxmlformats.org/officeDocument/2006/relationships/oleObject" Target="../embeddings/oleObject142.bin"/><Relationship Id="rId28" Type="http://schemas.openxmlformats.org/officeDocument/2006/relationships/image" Target="../media/image120.wmf"/><Relationship Id="rId10" Type="http://schemas.openxmlformats.org/officeDocument/2006/relationships/image" Target="../media/image97.wmf"/><Relationship Id="rId19" Type="http://schemas.openxmlformats.org/officeDocument/2006/relationships/oleObject" Target="../embeddings/oleObject140.bin"/><Relationship Id="rId31" Type="http://schemas.openxmlformats.org/officeDocument/2006/relationships/oleObject" Target="../embeddings/oleObject146.bin"/><Relationship Id="rId4" Type="http://schemas.openxmlformats.org/officeDocument/2006/relationships/image" Target="../media/image104.emf"/><Relationship Id="rId9" Type="http://schemas.openxmlformats.org/officeDocument/2006/relationships/oleObject" Target="../embeddings/oleObject135.bin"/><Relationship Id="rId14" Type="http://schemas.openxmlformats.org/officeDocument/2006/relationships/image" Target="../media/image102.wmf"/><Relationship Id="rId22" Type="http://schemas.openxmlformats.org/officeDocument/2006/relationships/image" Target="../media/image117.wmf"/><Relationship Id="rId27" Type="http://schemas.openxmlformats.org/officeDocument/2006/relationships/oleObject" Target="../embeddings/oleObject144.bin"/><Relationship Id="rId30" Type="http://schemas.openxmlformats.org/officeDocument/2006/relationships/image" Target="../media/image121.wmf"/></Relationships>
</file>

<file path=ppt/slides/_rels/slide37.xml.rels><?xml version="1.0" encoding="UTF-8" standalone="yes"?>
<Relationships xmlns="http://schemas.openxmlformats.org/package/2006/relationships"><Relationship Id="rId8" Type="http://schemas.openxmlformats.org/officeDocument/2006/relationships/image" Target="../media/image124.emf"/><Relationship Id="rId3" Type="http://schemas.openxmlformats.org/officeDocument/2006/relationships/oleObject" Target="../embeddings/oleObject147.bin"/><Relationship Id="rId7" Type="http://schemas.openxmlformats.org/officeDocument/2006/relationships/oleObject" Target="../embeddings/oleObject149.bin"/><Relationship Id="rId12" Type="http://schemas.openxmlformats.org/officeDocument/2006/relationships/image" Target="../media/image126.png"/><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123.emf"/><Relationship Id="rId11" Type="http://schemas.openxmlformats.org/officeDocument/2006/relationships/oleObject" Target="../embeddings/oleObject151.bin"/><Relationship Id="rId5" Type="http://schemas.openxmlformats.org/officeDocument/2006/relationships/oleObject" Target="../embeddings/oleObject148.bin"/><Relationship Id="rId10" Type="http://schemas.openxmlformats.org/officeDocument/2006/relationships/image" Target="../media/image125.emf"/><Relationship Id="rId4" Type="http://schemas.openxmlformats.org/officeDocument/2006/relationships/image" Target="../media/image113.wmf"/><Relationship Id="rId9" Type="http://schemas.openxmlformats.org/officeDocument/2006/relationships/oleObject" Target="../embeddings/oleObject150.bin"/></Relationships>
</file>

<file path=ppt/slides/_rels/slide38.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oleObject" Target="../embeddings/oleObject152.bin"/><Relationship Id="rId7" Type="http://schemas.openxmlformats.org/officeDocument/2006/relationships/oleObject" Target="../embeddings/oleObject154.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05.wmf"/><Relationship Id="rId5" Type="http://schemas.openxmlformats.org/officeDocument/2006/relationships/oleObject" Target="../embeddings/oleObject153.bin"/><Relationship Id="rId4" Type="http://schemas.openxmlformats.org/officeDocument/2006/relationships/image" Target="../media/image104.emf"/></Relationships>
</file>

<file path=ppt/slides/_rels/slide39.xml.rels><?xml version="1.0" encoding="UTF-8" standalone="yes"?>
<Relationships xmlns="http://schemas.openxmlformats.org/package/2006/relationships"><Relationship Id="rId8" Type="http://schemas.openxmlformats.org/officeDocument/2006/relationships/image" Target="../media/image128.wmf"/><Relationship Id="rId13" Type="http://schemas.openxmlformats.org/officeDocument/2006/relationships/oleObject" Target="../embeddings/oleObject160.bin"/><Relationship Id="rId18" Type="http://schemas.openxmlformats.org/officeDocument/2006/relationships/image" Target="../media/image133.wmf"/><Relationship Id="rId3" Type="http://schemas.openxmlformats.org/officeDocument/2006/relationships/oleObject" Target="../embeddings/oleObject155.bin"/><Relationship Id="rId21" Type="http://schemas.openxmlformats.org/officeDocument/2006/relationships/oleObject" Target="../embeddings/oleObject164.bin"/><Relationship Id="rId7" Type="http://schemas.openxmlformats.org/officeDocument/2006/relationships/oleObject" Target="../embeddings/oleObject157.bin"/><Relationship Id="rId12" Type="http://schemas.openxmlformats.org/officeDocument/2006/relationships/image" Target="../media/image130.wmf"/><Relationship Id="rId17" Type="http://schemas.openxmlformats.org/officeDocument/2006/relationships/oleObject" Target="../embeddings/oleObject162.bin"/><Relationship Id="rId2" Type="http://schemas.openxmlformats.org/officeDocument/2006/relationships/slideLayout" Target="../slideLayouts/slideLayout7.xml"/><Relationship Id="rId16" Type="http://schemas.openxmlformats.org/officeDocument/2006/relationships/image" Target="../media/image132.wmf"/><Relationship Id="rId20" Type="http://schemas.openxmlformats.org/officeDocument/2006/relationships/image" Target="../media/image134.wmf"/><Relationship Id="rId1" Type="http://schemas.openxmlformats.org/officeDocument/2006/relationships/vmlDrawing" Target="../drawings/vmlDrawing24.vml"/><Relationship Id="rId6" Type="http://schemas.openxmlformats.org/officeDocument/2006/relationships/image" Target="../media/image123.emf"/><Relationship Id="rId11" Type="http://schemas.openxmlformats.org/officeDocument/2006/relationships/oleObject" Target="../embeddings/oleObject159.bin"/><Relationship Id="rId24" Type="http://schemas.openxmlformats.org/officeDocument/2006/relationships/image" Target="../media/image136.wmf"/><Relationship Id="rId5" Type="http://schemas.openxmlformats.org/officeDocument/2006/relationships/oleObject" Target="../embeddings/oleObject156.bin"/><Relationship Id="rId15" Type="http://schemas.openxmlformats.org/officeDocument/2006/relationships/oleObject" Target="../embeddings/oleObject161.bin"/><Relationship Id="rId23" Type="http://schemas.openxmlformats.org/officeDocument/2006/relationships/oleObject" Target="../embeddings/oleObject165.bin"/><Relationship Id="rId10" Type="http://schemas.openxmlformats.org/officeDocument/2006/relationships/image" Target="../media/image129.wmf"/><Relationship Id="rId19" Type="http://schemas.openxmlformats.org/officeDocument/2006/relationships/oleObject" Target="../embeddings/oleObject163.bin"/><Relationship Id="rId4" Type="http://schemas.openxmlformats.org/officeDocument/2006/relationships/image" Target="../media/image127.wmf"/><Relationship Id="rId9" Type="http://schemas.openxmlformats.org/officeDocument/2006/relationships/oleObject" Target="../embeddings/oleObject158.bin"/><Relationship Id="rId14" Type="http://schemas.openxmlformats.org/officeDocument/2006/relationships/image" Target="../media/image131.wmf"/><Relationship Id="rId22" Type="http://schemas.openxmlformats.org/officeDocument/2006/relationships/image" Target="../media/image135.wmf"/></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128.wmf"/><Relationship Id="rId13" Type="http://schemas.openxmlformats.org/officeDocument/2006/relationships/oleObject" Target="../embeddings/oleObject171.bin"/><Relationship Id="rId3" Type="http://schemas.openxmlformats.org/officeDocument/2006/relationships/oleObject" Target="../embeddings/oleObject166.bin"/><Relationship Id="rId7" Type="http://schemas.openxmlformats.org/officeDocument/2006/relationships/oleObject" Target="../embeddings/oleObject168.bin"/><Relationship Id="rId12" Type="http://schemas.openxmlformats.org/officeDocument/2006/relationships/image" Target="../media/image138.wmf"/><Relationship Id="rId2" Type="http://schemas.openxmlformats.org/officeDocument/2006/relationships/slideLayout" Target="../slideLayouts/slideLayout7.xml"/><Relationship Id="rId16" Type="http://schemas.openxmlformats.org/officeDocument/2006/relationships/image" Target="../media/image140.wmf"/><Relationship Id="rId1" Type="http://schemas.openxmlformats.org/officeDocument/2006/relationships/vmlDrawing" Target="../drawings/vmlDrawing25.vml"/><Relationship Id="rId6" Type="http://schemas.openxmlformats.org/officeDocument/2006/relationships/image" Target="../media/image123.emf"/><Relationship Id="rId11" Type="http://schemas.openxmlformats.org/officeDocument/2006/relationships/oleObject" Target="../embeddings/oleObject170.bin"/><Relationship Id="rId5" Type="http://schemas.openxmlformats.org/officeDocument/2006/relationships/oleObject" Target="../embeddings/oleObject167.bin"/><Relationship Id="rId15" Type="http://schemas.openxmlformats.org/officeDocument/2006/relationships/oleObject" Target="../embeddings/oleObject172.bin"/><Relationship Id="rId10" Type="http://schemas.openxmlformats.org/officeDocument/2006/relationships/image" Target="../media/image129.wmf"/><Relationship Id="rId4" Type="http://schemas.openxmlformats.org/officeDocument/2006/relationships/image" Target="../media/image137.wmf"/><Relationship Id="rId9" Type="http://schemas.openxmlformats.org/officeDocument/2006/relationships/oleObject" Target="../embeddings/oleObject169.bin"/><Relationship Id="rId14" Type="http://schemas.openxmlformats.org/officeDocument/2006/relationships/image" Target="../media/image139.wmf"/></Relationships>
</file>

<file path=ppt/slides/_rels/slide41.xml.rels><?xml version="1.0" encoding="UTF-8" standalone="yes"?>
<Relationships xmlns="http://schemas.openxmlformats.org/package/2006/relationships"><Relationship Id="rId3" Type="http://schemas.openxmlformats.org/officeDocument/2006/relationships/hyperlink" Target="file:///C:\WINDOWS\MPLAYER.EXE" TargetMode="External"/><Relationship Id="rId2" Type="http://schemas.openxmlformats.org/officeDocument/2006/relationships/slideLayout" Target="../slideLayouts/slideLayout7.xml"/><Relationship Id="rId1" Type="http://schemas.openxmlformats.org/officeDocument/2006/relationships/video" Target="file:///D:\&#22823;&#23398;&#29289;&#29702;&#30005;&#23376;&#25945;&#26696;\&#26446;&#38108;&#24544;\Pwpoint&#29256;\5&#27874;&#21160;&#20809;&#23398;\20&#20809;&#30340;&#24178;&#28041;&#21644;&#34893;&#23556;\&#30333;&#20809;&#34893;&#23556;.mpg" TargetMode="External"/><Relationship Id="rId4" Type="http://schemas.openxmlformats.org/officeDocument/2006/relationships/image" Target="../media/image141.jpe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76.bin"/><Relationship Id="rId3" Type="http://schemas.openxmlformats.org/officeDocument/2006/relationships/oleObject" Target="../embeddings/oleObject173.bin"/><Relationship Id="rId7" Type="http://schemas.openxmlformats.org/officeDocument/2006/relationships/oleObject" Target="../embeddings/oleObject175.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143.wmf"/><Relationship Id="rId5" Type="http://schemas.openxmlformats.org/officeDocument/2006/relationships/oleObject" Target="../embeddings/oleObject174.bin"/><Relationship Id="rId4" Type="http://schemas.openxmlformats.org/officeDocument/2006/relationships/image" Target="../media/image142.wmf"/><Relationship Id="rId9" Type="http://schemas.openxmlformats.org/officeDocument/2006/relationships/image" Target="../media/image144.wmf"/></Relationships>
</file>

<file path=ppt/slides/_rels/slide43.xml.rels><?xml version="1.0" encoding="UTF-8" standalone="yes"?>
<Relationships xmlns="http://schemas.openxmlformats.org/package/2006/relationships"><Relationship Id="rId8" Type="http://schemas.openxmlformats.org/officeDocument/2006/relationships/image" Target="../media/image145.wmf"/><Relationship Id="rId3" Type="http://schemas.openxmlformats.org/officeDocument/2006/relationships/oleObject" Target="../embeddings/oleObject177.bin"/><Relationship Id="rId7" Type="http://schemas.openxmlformats.org/officeDocument/2006/relationships/oleObject" Target="../embeddings/oleObject179.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29.wmf"/><Relationship Id="rId5" Type="http://schemas.openxmlformats.org/officeDocument/2006/relationships/oleObject" Target="../embeddings/oleObject178.bin"/><Relationship Id="rId4" Type="http://schemas.openxmlformats.org/officeDocument/2006/relationships/image" Target="../media/image128.wmf"/></Relationships>
</file>

<file path=ppt/slides/_rels/slide44.xml.rels><?xml version="1.0" encoding="UTF-8" standalone="yes"?>
<Relationships xmlns="http://schemas.openxmlformats.org/package/2006/relationships"><Relationship Id="rId8" Type="http://schemas.openxmlformats.org/officeDocument/2006/relationships/image" Target="../media/image148.emf"/><Relationship Id="rId13" Type="http://schemas.openxmlformats.org/officeDocument/2006/relationships/image" Target="../media/image88.wmf"/><Relationship Id="rId18" Type="http://schemas.openxmlformats.org/officeDocument/2006/relationships/oleObject" Target="../embeddings/oleObject188.bin"/><Relationship Id="rId26" Type="http://schemas.openxmlformats.org/officeDocument/2006/relationships/oleObject" Target="../embeddings/oleObject192.bin"/><Relationship Id="rId3" Type="http://schemas.openxmlformats.org/officeDocument/2006/relationships/oleObject" Target="../embeddings/oleObject180.bin"/><Relationship Id="rId21" Type="http://schemas.openxmlformats.org/officeDocument/2006/relationships/image" Target="../media/image150.emf"/><Relationship Id="rId7" Type="http://schemas.openxmlformats.org/officeDocument/2006/relationships/oleObject" Target="../embeddings/oleObject182.bin"/><Relationship Id="rId12" Type="http://schemas.openxmlformats.org/officeDocument/2006/relationships/oleObject" Target="../embeddings/oleObject185.bin"/><Relationship Id="rId17" Type="http://schemas.openxmlformats.org/officeDocument/2006/relationships/image" Target="../media/image90.wmf"/><Relationship Id="rId25" Type="http://schemas.openxmlformats.org/officeDocument/2006/relationships/image" Target="../media/image152.wmf"/><Relationship Id="rId2" Type="http://schemas.openxmlformats.org/officeDocument/2006/relationships/slideLayout" Target="../slideLayouts/slideLayout7.xml"/><Relationship Id="rId16" Type="http://schemas.openxmlformats.org/officeDocument/2006/relationships/oleObject" Target="../embeddings/oleObject187.bin"/><Relationship Id="rId20" Type="http://schemas.openxmlformats.org/officeDocument/2006/relationships/oleObject" Target="../embeddings/oleObject189.bin"/><Relationship Id="rId29" Type="http://schemas.openxmlformats.org/officeDocument/2006/relationships/image" Target="../media/image154.emf"/><Relationship Id="rId1" Type="http://schemas.openxmlformats.org/officeDocument/2006/relationships/vmlDrawing" Target="../drawings/vmlDrawing28.vml"/><Relationship Id="rId6" Type="http://schemas.openxmlformats.org/officeDocument/2006/relationships/image" Target="../media/image147.emf"/><Relationship Id="rId11" Type="http://schemas.openxmlformats.org/officeDocument/2006/relationships/oleObject" Target="../embeddings/oleObject184.bin"/><Relationship Id="rId24" Type="http://schemas.openxmlformats.org/officeDocument/2006/relationships/oleObject" Target="../embeddings/oleObject191.bin"/><Relationship Id="rId5" Type="http://schemas.openxmlformats.org/officeDocument/2006/relationships/oleObject" Target="../embeddings/oleObject181.bin"/><Relationship Id="rId15" Type="http://schemas.openxmlformats.org/officeDocument/2006/relationships/image" Target="../media/image89.wmf"/><Relationship Id="rId23" Type="http://schemas.openxmlformats.org/officeDocument/2006/relationships/image" Target="../media/image151.emf"/><Relationship Id="rId28" Type="http://schemas.openxmlformats.org/officeDocument/2006/relationships/oleObject" Target="../embeddings/oleObject193.bin"/><Relationship Id="rId10" Type="http://schemas.openxmlformats.org/officeDocument/2006/relationships/image" Target="../media/image87.wmf"/><Relationship Id="rId19" Type="http://schemas.openxmlformats.org/officeDocument/2006/relationships/image" Target="../media/image149.wmf"/><Relationship Id="rId4" Type="http://schemas.openxmlformats.org/officeDocument/2006/relationships/image" Target="../media/image146.emf"/><Relationship Id="rId9" Type="http://schemas.openxmlformats.org/officeDocument/2006/relationships/oleObject" Target="../embeddings/oleObject183.bin"/><Relationship Id="rId14" Type="http://schemas.openxmlformats.org/officeDocument/2006/relationships/oleObject" Target="../embeddings/oleObject186.bin"/><Relationship Id="rId22" Type="http://schemas.openxmlformats.org/officeDocument/2006/relationships/oleObject" Target="../embeddings/oleObject190.bin"/><Relationship Id="rId27" Type="http://schemas.openxmlformats.org/officeDocument/2006/relationships/image" Target="../media/image153.emf"/></Relationships>
</file>

<file path=ppt/slides/_rels/slide45.xml.rels><?xml version="1.0" encoding="UTF-8" standalone="yes"?>
<Relationships xmlns="http://schemas.openxmlformats.org/package/2006/relationships"><Relationship Id="rId13" Type="http://schemas.openxmlformats.org/officeDocument/2006/relationships/image" Target="../media/image159.emf"/><Relationship Id="rId18" Type="http://schemas.openxmlformats.org/officeDocument/2006/relationships/oleObject" Target="../embeddings/oleObject201.bin"/><Relationship Id="rId26" Type="http://schemas.openxmlformats.org/officeDocument/2006/relationships/oleObject" Target="../embeddings/oleObject205.bin"/><Relationship Id="rId3" Type="http://schemas.openxmlformats.org/officeDocument/2006/relationships/image" Target="../media/image170.jpeg"/><Relationship Id="rId21" Type="http://schemas.openxmlformats.org/officeDocument/2006/relationships/image" Target="../media/image163.emf"/><Relationship Id="rId7" Type="http://schemas.openxmlformats.org/officeDocument/2006/relationships/image" Target="../media/image156.emf"/><Relationship Id="rId12" Type="http://schemas.openxmlformats.org/officeDocument/2006/relationships/oleObject" Target="../embeddings/oleObject198.bin"/><Relationship Id="rId17" Type="http://schemas.openxmlformats.org/officeDocument/2006/relationships/image" Target="../media/image161.emf"/><Relationship Id="rId25" Type="http://schemas.openxmlformats.org/officeDocument/2006/relationships/image" Target="../media/image165.emf"/><Relationship Id="rId33" Type="http://schemas.openxmlformats.org/officeDocument/2006/relationships/image" Target="../media/image169.emf"/><Relationship Id="rId2" Type="http://schemas.openxmlformats.org/officeDocument/2006/relationships/slideLayout" Target="../slideLayouts/slideLayout7.xml"/><Relationship Id="rId16" Type="http://schemas.openxmlformats.org/officeDocument/2006/relationships/oleObject" Target="../embeddings/oleObject200.bin"/><Relationship Id="rId20" Type="http://schemas.openxmlformats.org/officeDocument/2006/relationships/oleObject" Target="../embeddings/oleObject202.bin"/><Relationship Id="rId29" Type="http://schemas.openxmlformats.org/officeDocument/2006/relationships/image" Target="../media/image167.emf"/><Relationship Id="rId1" Type="http://schemas.openxmlformats.org/officeDocument/2006/relationships/vmlDrawing" Target="../drawings/vmlDrawing29.vml"/><Relationship Id="rId6" Type="http://schemas.openxmlformats.org/officeDocument/2006/relationships/oleObject" Target="../embeddings/oleObject195.bin"/><Relationship Id="rId11" Type="http://schemas.openxmlformats.org/officeDocument/2006/relationships/image" Target="../media/image158.emf"/><Relationship Id="rId24" Type="http://schemas.openxmlformats.org/officeDocument/2006/relationships/oleObject" Target="../embeddings/oleObject204.bin"/><Relationship Id="rId32" Type="http://schemas.openxmlformats.org/officeDocument/2006/relationships/oleObject" Target="../embeddings/oleObject208.bin"/><Relationship Id="rId5" Type="http://schemas.openxmlformats.org/officeDocument/2006/relationships/image" Target="../media/image155.emf"/><Relationship Id="rId15" Type="http://schemas.openxmlformats.org/officeDocument/2006/relationships/image" Target="../media/image160.emf"/><Relationship Id="rId23" Type="http://schemas.openxmlformats.org/officeDocument/2006/relationships/image" Target="../media/image164.emf"/><Relationship Id="rId28" Type="http://schemas.openxmlformats.org/officeDocument/2006/relationships/oleObject" Target="../embeddings/oleObject206.bin"/><Relationship Id="rId10" Type="http://schemas.openxmlformats.org/officeDocument/2006/relationships/oleObject" Target="../embeddings/oleObject197.bin"/><Relationship Id="rId19" Type="http://schemas.openxmlformats.org/officeDocument/2006/relationships/image" Target="../media/image162.emf"/><Relationship Id="rId31" Type="http://schemas.openxmlformats.org/officeDocument/2006/relationships/image" Target="../media/image168.emf"/><Relationship Id="rId4" Type="http://schemas.openxmlformats.org/officeDocument/2006/relationships/oleObject" Target="../embeddings/oleObject194.bin"/><Relationship Id="rId9" Type="http://schemas.openxmlformats.org/officeDocument/2006/relationships/image" Target="../media/image157.emf"/><Relationship Id="rId14" Type="http://schemas.openxmlformats.org/officeDocument/2006/relationships/oleObject" Target="../embeddings/oleObject199.bin"/><Relationship Id="rId22" Type="http://schemas.openxmlformats.org/officeDocument/2006/relationships/oleObject" Target="../embeddings/oleObject203.bin"/><Relationship Id="rId27" Type="http://schemas.openxmlformats.org/officeDocument/2006/relationships/image" Target="../media/image166.emf"/><Relationship Id="rId30" Type="http://schemas.openxmlformats.org/officeDocument/2006/relationships/oleObject" Target="../embeddings/oleObject207.bin"/><Relationship Id="rId8" Type="http://schemas.openxmlformats.org/officeDocument/2006/relationships/oleObject" Target="../embeddings/oleObject196.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211.bin"/><Relationship Id="rId13" Type="http://schemas.openxmlformats.org/officeDocument/2006/relationships/image" Target="../media/image175.emf"/><Relationship Id="rId18" Type="http://schemas.openxmlformats.org/officeDocument/2006/relationships/oleObject" Target="../embeddings/oleObject216.bin"/><Relationship Id="rId3" Type="http://schemas.openxmlformats.org/officeDocument/2006/relationships/hyperlink" Target="optical%20flash(e)/single-slit%20diffraction(2).swf" TargetMode="External"/><Relationship Id="rId7" Type="http://schemas.openxmlformats.org/officeDocument/2006/relationships/image" Target="../media/image172.emf"/><Relationship Id="rId12" Type="http://schemas.openxmlformats.org/officeDocument/2006/relationships/oleObject" Target="../embeddings/oleObject213.bin"/><Relationship Id="rId17" Type="http://schemas.openxmlformats.org/officeDocument/2006/relationships/image" Target="../media/image177.emf"/><Relationship Id="rId2" Type="http://schemas.openxmlformats.org/officeDocument/2006/relationships/slideLayout" Target="../slideLayouts/slideLayout7.xml"/><Relationship Id="rId16" Type="http://schemas.openxmlformats.org/officeDocument/2006/relationships/oleObject" Target="../embeddings/oleObject215.bin"/><Relationship Id="rId1" Type="http://schemas.openxmlformats.org/officeDocument/2006/relationships/vmlDrawing" Target="../drawings/vmlDrawing30.vml"/><Relationship Id="rId6" Type="http://schemas.openxmlformats.org/officeDocument/2006/relationships/oleObject" Target="../embeddings/oleObject210.bin"/><Relationship Id="rId11" Type="http://schemas.openxmlformats.org/officeDocument/2006/relationships/image" Target="../media/image174.emf"/><Relationship Id="rId5" Type="http://schemas.openxmlformats.org/officeDocument/2006/relationships/image" Target="../media/image171.emf"/><Relationship Id="rId15" Type="http://schemas.openxmlformats.org/officeDocument/2006/relationships/image" Target="../media/image176.emf"/><Relationship Id="rId10" Type="http://schemas.openxmlformats.org/officeDocument/2006/relationships/oleObject" Target="../embeddings/oleObject212.bin"/><Relationship Id="rId19" Type="http://schemas.openxmlformats.org/officeDocument/2006/relationships/image" Target="../media/image178.emf"/><Relationship Id="rId4" Type="http://schemas.openxmlformats.org/officeDocument/2006/relationships/oleObject" Target="../embeddings/oleObject209.bin"/><Relationship Id="rId9" Type="http://schemas.openxmlformats.org/officeDocument/2006/relationships/image" Target="../media/image173.emf"/><Relationship Id="rId14" Type="http://schemas.openxmlformats.org/officeDocument/2006/relationships/oleObject" Target="../embeddings/oleObject214.bin"/></Relationships>
</file>

<file path=ppt/slides/_rels/slide47.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182.wmf"/><Relationship Id="rId3" Type="http://schemas.openxmlformats.org/officeDocument/2006/relationships/oleObject" Target="../embeddings/oleObject217.bin"/><Relationship Id="rId7" Type="http://schemas.openxmlformats.org/officeDocument/2006/relationships/oleObject" Target="../embeddings/oleObject219.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81.wmf"/><Relationship Id="rId5" Type="http://schemas.openxmlformats.org/officeDocument/2006/relationships/oleObject" Target="../embeddings/oleObject218.bin"/><Relationship Id="rId4" Type="http://schemas.openxmlformats.org/officeDocument/2006/relationships/image" Target="../media/image180.wmf"/></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3" Type="http://schemas.openxmlformats.org/officeDocument/2006/relationships/image" Target="../media/image159.emf"/><Relationship Id="rId18" Type="http://schemas.openxmlformats.org/officeDocument/2006/relationships/oleObject" Target="../embeddings/oleObject227.bin"/><Relationship Id="rId26" Type="http://schemas.openxmlformats.org/officeDocument/2006/relationships/oleObject" Target="../embeddings/oleObject231.bin"/><Relationship Id="rId21" Type="http://schemas.openxmlformats.org/officeDocument/2006/relationships/image" Target="../media/image163.emf"/><Relationship Id="rId34" Type="http://schemas.openxmlformats.org/officeDocument/2006/relationships/oleObject" Target="../embeddings/oleObject235.bin"/><Relationship Id="rId7" Type="http://schemas.openxmlformats.org/officeDocument/2006/relationships/image" Target="../media/image156.emf"/><Relationship Id="rId12" Type="http://schemas.openxmlformats.org/officeDocument/2006/relationships/oleObject" Target="../embeddings/oleObject224.bin"/><Relationship Id="rId17" Type="http://schemas.openxmlformats.org/officeDocument/2006/relationships/image" Target="../media/image161.emf"/><Relationship Id="rId25" Type="http://schemas.openxmlformats.org/officeDocument/2006/relationships/image" Target="../media/image165.emf"/><Relationship Id="rId33" Type="http://schemas.openxmlformats.org/officeDocument/2006/relationships/image" Target="../media/image166.emf"/><Relationship Id="rId2" Type="http://schemas.openxmlformats.org/officeDocument/2006/relationships/slideLayout" Target="../slideLayouts/slideLayout7.xml"/><Relationship Id="rId16" Type="http://schemas.openxmlformats.org/officeDocument/2006/relationships/oleObject" Target="../embeddings/oleObject226.bin"/><Relationship Id="rId20" Type="http://schemas.openxmlformats.org/officeDocument/2006/relationships/oleObject" Target="../embeddings/oleObject228.bin"/><Relationship Id="rId29" Type="http://schemas.openxmlformats.org/officeDocument/2006/relationships/image" Target="../media/image151.emf"/><Relationship Id="rId1" Type="http://schemas.openxmlformats.org/officeDocument/2006/relationships/vmlDrawing" Target="../drawings/vmlDrawing32.vml"/><Relationship Id="rId6" Type="http://schemas.openxmlformats.org/officeDocument/2006/relationships/oleObject" Target="../embeddings/oleObject221.bin"/><Relationship Id="rId11" Type="http://schemas.openxmlformats.org/officeDocument/2006/relationships/image" Target="../media/image158.emf"/><Relationship Id="rId24" Type="http://schemas.openxmlformats.org/officeDocument/2006/relationships/oleObject" Target="../embeddings/oleObject230.bin"/><Relationship Id="rId32" Type="http://schemas.openxmlformats.org/officeDocument/2006/relationships/oleObject" Target="../embeddings/oleObject234.bin"/><Relationship Id="rId37" Type="http://schemas.openxmlformats.org/officeDocument/2006/relationships/image" Target="../media/image186.wmf"/><Relationship Id="rId5" Type="http://schemas.openxmlformats.org/officeDocument/2006/relationships/image" Target="../media/image155.emf"/><Relationship Id="rId15" Type="http://schemas.openxmlformats.org/officeDocument/2006/relationships/image" Target="../media/image160.emf"/><Relationship Id="rId23" Type="http://schemas.openxmlformats.org/officeDocument/2006/relationships/image" Target="../media/image164.emf"/><Relationship Id="rId28" Type="http://schemas.openxmlformats.org/officeDocument/2006/relationships/oleObject" Target="../embeddings/oleObject232.bin"/><Relationship Id="rId36" Type="http://schemas.openxmlformats.org/officeDocument/2006/relationships/oleObject" Target="../embeddings/oleObject236.bin"/><Relationship Id="rId10" Type="http://schemas.openxmlformats.org/officeDocument/2006/relationships/oleObject" Target="../embeddings/oleObject223.bin"/><Relationship Id="rId19" Type="http://schemas.openxmlformats.org/officeDocument/2006/relationships/image" Target="../media/image162.emf"/><Relationship Id="rId31" Type="http://schemas.openxmlformats.org/officeDocument/2006/relationships/image" Target="../media/image184.wmf"/><Relationship Id="rId4" Type="http://schemas.openxmlformats.org/officeDocument/2006/relationships/oleObject" Target="../embeddings/oleObject220.bin"/><Relationship Id="rId9" Type="http://schemas.openxmlformats.org/officeDocument/2006/relationships/image" Target="../media/image157.emf"/><Relationship Id="rId14" Type="http://schemas.openxmlformats.org/officeDocument/2006/relationships/oleObject" Target="../embeddings/oleObject225.bin"/><Relationship Id="rId22" Type="http://schemas.openxmlformats.org/officeDocument/2006/relationships/oleObject" Target="../embeddings/oleObject229.bin"/><Relationship Id="rId27" Type="http://schemas.openxmlformats.org/officeDocument/2006/relationships/image" Target="../media/image183.wmf"/><Relationship Id="rId30" Type="http://schemas.openxmlformats.org/officeDocument/2006/relationships/oleObject" Target="../embeddings/oleObject233.bin"/><Relationship Id="rId35" Type="http://schemas.openxmlformats.org/officeDocument/2006/relationships/image" Target="../media/image185.wmf"/><Relationship Id="rId8" Type="http://schemas.openxmlformats.org/officeDocument/2006/relationships/oleObject" Target="../embeddings/oleObject222.bin"/><Relationship Id="rId3" Type="http://schemas.openxmlformats.org/officeDocument/2006/relationships/image" Target="../media/image170.jpeg"/></Relationships>
</file>

<file path=ppt/slides/_rels/slide51.xml.rels><?xml version="1.0" encoding="UTF-8" standalone="yes"?>
<Relationships xmlns="http://schemas.openxmlformats.org/package/2006/relationships"><Relationship Id="rId13" Type="http://schemas.openxmlformats.org/officeDocument/2006/relationships/image" Target="../media/image159.emf"/><Relationship Id="rId18" Type="http://schemas.openxmlformats.org/officeDocument/2006/relationships/oleObject" Target="../embeddings/oleObject227.bin"/><Relationship Id="rId26" Type="http://schemas.openxmlformats.org/officeDocument/2006/relationships/oleObject" Target="../embeddings/oleObject231.bin"/><Relationship Id="rId39" Type="http://schemas.openxmlformats.org/officeDocument/2006/relationships/image" Target="../media/image169.emf"/><Relationship Id="rId21" Type="http://schemas.openxmlformats.org/officeDocument/2006/relationships/image" Target="../media/image163.emf"/><Relationship Id="rId34" Type="http://schemas.openxmlformats.org/officeDocument/2006/relationships/oleObject" Target="../embeddings/oleObject235.bin"/><Relationship Id="rId7" Type="http://schemas.openxmlformats.org/officeDocument/2006/relationships/image" Target="../media/image156.emf"/><Relationship Id="rId12" Type="http://schemas.openxmlformats.org/officeDocument/2006/relationships/oleObject" Target="../embeddings/oleObject224.bin"/><Relationship Id="rId17" Type="http://schemas.openxmlformats.org/officeDocument/2006/relationships/image" Target="../media/image161.emf"/><Relationship Id="rId25" Type="http://schemas.openxmlformats.org/officeDocument/2006/relationships/image" Target="../media/image165.emf"/><Relationship Id="rId33" Type="http://schemas.openxmlformats.org/officeDocument/2006/relationships/image" Target="../media/image166.emf"/><Relationship Id="rId38" Type="http://schemas.openxmlformats.org/officeDocument/2006/relationships/oleObject" Target="../embeddings/oleObject208.bin"/><Relationship Id="rId2" Type="http://schemas.openxmlformats.org/officeDocument/2006/relationships/slideLayout" Target="../slideLayouts/slideLayout7.xml"/><Relationship Id="rId16" Type="http://schemas.openxmlformats.org/officeDocument/2006/relationships/oleObject" Target="../embeddings/oleObject226.bin"/><Relationship Id="rId20" Type="http://schemas.openxmlformats.org/officeDocument/2006/relationships/oleObject" Target="../embeddings/oleObject228.bin"/><Relationship Id="rId29" Type="http://schemas.openxmlformats.org/officeDocument/2006/relationships/image" Target="../media/image151.emf"/><Relationship Id="rId1" Type="http://schemas.openxmlformats.org/officeDocument/2006/relationships/vmlDrawing" Target="../drawings/vmlDrawing33.vml"/><Relationship Id="rId6" Type="http://schemas.openxmlformats.org/officeDocument/2006/relationships/oleObject" Target="../embeddings/oleObject221.bin"/><Relationship Id="rId11" Type="http://schemas.openxmlformats.org/officeDocument/2006/relationships/image" Target="../media/image158.emf"/><Relationship Id="rId24" Type="http://schemas.openxmlformats.org/officeDocument/2006/relationships/oleObject" Target="../embeddings/oleObject230.bin"/><Relationship Id="rId32" Type="http://schemas.openxmlformats.org/officeDocument/2006/relationships/oleObject" Target="../embeddings/oleObject234.bin"/><Relationship Id="rId37" Type="http://schemas.openxmlformats.org/officeDocument/2006/relationships/image" Target="../media/image168.emf"/><Relationship Id="rId5" Type="http://schemas.openxmlformats.org/officeDocument/2006/relationships/image" Target="../media/image155.emf"/><Relationship Id="rId15" Type="http://schemas.openxmlformats.org/officeDocument/2006/relationships/image" Target="../media/image160.emf"/><Relationship Id="rId23" Type="http://schemas.openxmlformats.org/officeDocument/2006/relationships/image" Target="../media/image164.emf"/><Relationship Id="rId28" Type="http://schemas.openxmlformats.org/officeDocument/2006/relationships/oleObject" Target="../embeddings/oleObject232.bin"/><Relationship Id="rId36" Type="http://schemas.openxmlformats.org/officeDocument/2006/relationships/oleObject" Target="../embeddings/oleObject207.bin"/><Relationship Id="rId10" Type="http://schemas.openxmlformats.org/officeDocument/2006/relationships/oleObject" Target="../embeddings/oleObject223.bin"/><Relationship Id="rId19" Type="http://schemas.openxmlformats.org/officeDocument/2006/relationships/image" Target="../media/image162.emf"/><Relationship Id="rId31" Type="http://schemas.openxmlformats.org/officeDocument/2006/relationships/image" Target="../media/image184.wmf"/><Relationship Id="rId4" Type="http://schemas.openxmlformats.org/officeDocument/2006/relationships/oleObject" Target="../embeddings/oleObject220.bin"/><Relationship Id="rId9" Type="http://schemas.openxmlformats.org/officeDocument/2006/relationships/image" Target="../media/image157.emf"/><Relationship Id="rId14" Type="http://schemas.openxmlformats.org/officeDocument/2006/relationships/oleObject" Target="../embeddings/oleObject225.bin"/><Relationship Id="rId22" Type="http://schemas.openxmlformats.org/officeDocument/2006/relationships/oleObject" Target="../embeddings/oleObject229.bin"/><Relationship Id="rId27" Type="http://schemas.openxmlformats.org/officeDocument/2006/relationships/image" Target="../media/image183.wmf"/><Relationship Id="rId30" Type="http://schemas.openxmlformats.org/officeDocument/2006/relationships/oleObject" Target="../embeddings/oleObject233.bin"/><Relationship Id="rId35" Type="http://schemas.openxmlformats.org/officeDocument/2006/relationships/image" Target="../media/image185.wmf"/><Relationship Id="rId8" Type="http://schemas.openxmlformats.org/officeDocument/2006/relationships/oleObject" Target="../embeddings/oleObject222.bin"/><Relationship Id="rId3" Type="http://schemas.openxmlformats.org/officeDocument/2006/relationships/image" Target="../media/image170.jpeg"/></Relationships>
</file>

<file path=ppt/slides/_rels/slide52.xml.rels><?xml version="1.0" encoding="UTF-8" standalone="yes"?>
<Relationships xmlns="http://schemas.openxmlformats.org/package/2006/relationships"><Relationship Id="rId13" Type="http://schemas.openxmlformats.org/officeDocument/2006/relationships/image" Target="../media/image159.emf"/><Relationship Id="rId18" Type="http://schemas.openxmlformats.org/officeDocument/2006/relationships/oleObject" Target="../embeddings/oleObject244.bin"/><Relationship Id="rId26" Type="http://schemas.openxmlformats.org/officeDocument/2006/relationships/oleObject" Target="../embeddings/oleObject248.bin"/><Relationship Id="rId39" Type="http://schemas.openxmlformats.org/officeDocument/2006/relationships/image" Target="../media/image154.emf"/><Relationship Id="rId21" Type="http://schemas.openxmlformats.org/officeDocument/2006/relationships/image" Target="../media/image163.emf"/><Relationship Id="rId34" Type="http://schemas.openxmlformats.org/officeDocument/2006/relationships/oleObject" Target="../embeddings/oleObject252.bin"/><Relationship Id="rId7" Type="http://schemas.openxmlformats.org/officeDocument/2006/relationships/image" Target="../media/image156.emf"/><Relationship Id="rId2" Type="http://schemas.openxmlformats.org/officeDocument/2006/relationships/slideLayout" Target="../slideLayouts/slideLayout7.xml"/><Relationship Id="rId16" Type="http://schemas.openxmlformats.org/officeDocument/2006/relationships/oleObject" Target="../embeddings/oleObject243.bin"/><Relationship Id="rId20" Type="http://schemas.openxmlformats.org/officeDocument/2006/relationships/oleObject" Target="../embeddings/oleObject245.bin"/><Relationship Id="rId29" Type="http://schemas.openxmlformats.org/officeDocument/2006/relationships/image" Target="../media/image151.emf"/><Relationship Id="rId41" Type="http://schemas.openxmlformats.org/officeDocument/2006/relationships/image" Target="../media/image189.wmf"/><Relationship Id="rId1" Type="http://schemas.openxmlformats.org/officeDocument/2006/relationships/vmlDrawing" Target="../drawings/vmlDrawing34.vml"/><Relationship Id="rId6" Type="http://schemas.openxmlformats.org/officeDocument/2006/relationships/oleObject" Target="../embeddings/oleObject238.bin"/><Relationship Id="rId11" Type="http://schemas.openxmlformats.org/officeDocument/2006/relationships/image" Target="../media/image158.emf"/><Relationship Id="rId24" Type="http://schemas.openxmlformats.org/officeDocument/2006/relationships/oleObject" Target="../embeddings/oleObject247.bin"/><Relationship Id="rId32" Type="http://schemas.openxmlformats.org/officeDocument/2006/relationships/oleObject" Target="../embeddings/oleObject251.bin"/><Relationship Id="rId37" Type="http://schemas.openxmlformats.org/officeDocument/2006/relationships/image" Target="../media/image188.wmf"/><Relationship Id="rId40" Type="http://schemas.openxmlformats.org/officeDocument/2006/relationships/oleObject" Target="../embeddings/oleObject255.bin"/><Relationship Id="rId5" Type="http://schemas.openxmlformats.org/officeDocument/2006/relationships/image" Target="../media/image155.emf"/><Relationship Id="rId15" Type="http://schemas.openxmlformats.org/officeDocument/2006/relationships/image" Target="../media/image160.emf"/><Relationship Id="rId23" Type="http://schemas.openxmlformats.org/officeDocument/2006/relationships/image" Target="../media/image164.emf"/><Relationship Id="rId28" Type="http://schemas.openxmlformats.org/officeDocument/2006/relationships/oleObject" Target="../embeddings/oleObject249.bin"/><Relationship Id="rId36" Type="http://schemas.openxmlformats.org/officeDocument/2006/relationships/oleObject" Target="../embeddings/oleObject253.bin"/><Relationship Id="rId10" Type="http://schemas.openxmlformats.org/officeDocument/2006/relationships/oleObject" Target="../embeddings/oleObject240.bin"/><Relationship Id="rId19" Type="http://schemas.openxmlformats.org/officeDocument/2006/relationships/image" Target="../media/image162.emf"/><Relationship Id="rId31" Type="http://schemas.openxmlformats.org/officeDocument/2006/relationships/image" Target="../media/image184.wmf"/><Relationship Id="rId4" Type="http://schemas.openxmlformats.org/officeDocument/2006/relationships/oleObject" Target="../embeddings/oleObject237.bin"/><Relationship Id="rId9" Type="http://schemas.openxmlformats.org/officeDocument/2006/relationships/image" Target="../media/image157.emf"/><Relationship Id="rId14" Type="http://schemas.openxmlformats.org/officeDocument/2006/relationships/oleObject" Target="../embeddings/oleObject242.bin"/><Relationship Id="rId22" Type="http://schemas.openxmlformats.org/officeDocument/2006/relationships/oleObject" Target="../embeddings/oleObject246.bin"/><Relationship Id="rId27" Type="http://schemas.openxmlformats.org/officeDocument/2006/relationships/image" Target="../media/image187.wmf"/><Relationship Id="rId30" Type="http://schemas.openxmlformats.org/officeDocument/2006/relationships/oleObject" Target="../embeddings/oleObject250.bin"/><Relationship Id="rId35" Type="http://schemas.openxmlformats.org/officeDocument/2006/relationships/image" Target="../media/image185.wmf"/><Relationship Id="rId8" Type="http://schemas.openxmlformats.org/officeDocument/2006/relationships/oleObject" Target="../embeddings/oleObject239.bin"/><Relationship Id="rId3" Type="http://schemas.openxmlformats.org/officeDocument/2006/relationships/image" Target="../media/image170.jpeg"/><Relationship Id="rId12" Type="http://schemas.openxmlformats.org/officeDocument/2006/relationships/oleObject" Target="../embeddings/oleObject241.bin"/><Relationship Id="rId17" Type="http://schemas.openxmlformats.org/officeDocument/2006/relationships/image" Target="../media/image161.emf"/><Relationship Id="rId25" Type="http://schemas.openxmlformats.org/officeDocument/2006/relationships/image" Target="../media/image165.emf"/><Relationship Id="rId33" Type="http://schemas.openxmlformats.org/officeDocument/2006/relationships/image" Target="../media/image166.emf"/><Relationship Id="rId38" Type="http://schemas.openxmlformats.org/officeDocument/2006/relationships/oleObject" Target="../embeddings/oleObject254.bin"/></Relationships>
</file>

<file path=ppt/slides/_rels/slide53.xml.rels><?xml version="1.0" encoding="UTF-8" standalone="yes"?>
<Relationships xmlns="http://schemas.openxmlformats.org/package/2006/relationships"><Relationship Id="rId13" Type="http://schemas.openxmlformats.org/officeDocument/2006/relationships/image" Target="../media/image159.emf"/><Relationship Id="rId18" Type="http://schemas.openxmlformats.org/officeDocument/2006/relationships/oleObject" Target="../embeddings/oleObject263.bin"/><Relationship Id="rId26" Type="http://schemas.openxmlformats.org/officeDocument/2006/relationships/oleObject" Target="../embeddings/oleObject267.bin"/><Relationship Id="rId39" Type="http://schemas.openxmlformats.org/officeDocument/2006/relationships/image" Target="../media/image154.emf"/><Relationship Id="rId21" Type="http://schemas.openxmlformats.org/officeDocument/2006/relationships/image" Target="../media/image163.emf"/><Relationship Id="rId34" Type="http://schemas.openxmlformats.org/officeDocument/2006/relationships/oleObject" Target="../embeddings/oleObject271.bin"/><Relationship Id="rId7" Type="http://schemas.openxmlformats.org/officeDocument/2006/relationships/image" Target="../media/image156.emf"/><Relationship Id="rId2" Type="http://schemas.openxmlformats.org/officeDocument/2006/relationships/slideLayout" Target="../slideLayouts/slideLayout7.xml"/><Relationship Id="rId16" Type="http://schemas.openxmlformats.org/officeDocument/2006/relationships/oleObject" Target="../embeddings/oleObject262.bin"/><Relationship Id="rId20" Type="http://schemas.openxmlformats.org/officeDocument/2006/relationships/oleObject" Target="../embeddings/oleObject264.bin"/><Relationship Id="rId29" Type="http://schemas.openxmlformats.org/officeDocument/2006/relationships/image" Target="../media/image151.emf"/><Relationship Id="rId41" Type="http://schemas.openxmlformats.org/officeDocument/2006/relationships/image" Target="../media/image192.wmf"/><Relationship Id="rId1" Type="http://schemas.openxmlformats.org/officeDocument/2006/relationships/vmlDrawing" Target="../drawings/vmlDrawing35.vml"/><Relationship Id="rId6" Type="http://schemas.openxmlformats.org/officeDocument/2006/relationships/oleObject" Target="../embeddings/oleObject257.bin"/><Relationship Id="rId11" Type="http://schemas.openxmlformats.org/officeDocument/2006/relationships/image" Target="../media/image158.emf"/><Relationship Id="rId24" Type="http://schemas.openxmlformats.org/officeDocument/2006/relationships/oleObject" Target="../embeddings/oleObject266.bin"/><Relationship Id="rId32" Type="http://schemas.openxmlformats.org/officeDocument/2006/relationships/oleObject" Target="../embeddings/oleObject270.bin"/><Relationship Id="rId37" Type="http://schemas.openxmlformats.org/officeDocument/2006/relationships/image" Target="../media/image191.wmf"/><Relationship Id="rId40" Type="http://schemas.openxmlformats.org/officeDocument/2006/relationships/oleObject" Target="../embeddings/oleObject274.bin"/><Relationship Id="rId5" Type="http://schemas.openxmlformats.org/officeDocument/2006/relationships/image" Target="../media/image155.emf"/><Relationship Id="rId15" Type="http://schemas.openxmlformats.org/officeDocument/2006/relationships/image" Target="../media/image160.emf"/><Relationship Id="rId23" Type="http://schemas.openxmlformats.org/officeDocument/2006/relationships/image" Target="../media/image164.emf"/><Relationship Id="rId28" Type="http://schemas.openxmlformats.org/officeDocument/2006/relationships/oleObject" Target="../embeddings/oleObject268.bin"/><Relationship Id="rId36" Type="http://schemas.openxmlformats.org/officeDocument/2006/relationships/oleObject" Target="../embeddings/oleObject272.bin"/><Relationship Id="rId10" Type="http://schemas.openxmlformats.org/officeDocument/2006/relationships/oleObject" Target="../embeddings/oleObject259.bin"/><Relationship Id="rId19" Type="http://schemas.openxmlformats.org/officeDocument/2006/relationships/image" Target="../media/image162.emf"/><Relationship Id="rId31" Type="http://schemas.openxmlformats.org/officeDocument/2006/relationships/image" Target="../media/image138.wmf"/><Relationship Id="rId4" Type="http://schemas.openxmlformats.org/officeDocument/2006/relationships/oleObject" Target="../embeddings/oleObject256.bin"/><Relationship Id="rId9" Type="http://schemas.openxmlformats.org/officeDocument/2006/relationships/image" Target="../media/image157.emf"/><Relationship Id="rId14" Type="http://schemas.openxmlformats.org/officeDocument/2006/relationships/oleObject" Target="../embeddings/oleObject261.bin"/><Relationship Id="rId22" Type="http://schemas.openxmlformats.org/officeDocument/2006/relationships/oleObject" Target="../embeddings/oleObject265.bin"/><Relationship Id="rId27" Type="http://schemas.openxmlformats.org/officeDocument/2006/relationships/image" Target="../media/image190.wmf"/><Relationship Id="rId30" Type="http://schemas.openxmlformats.org/officeDocument/2006/relationships/oleObject" Target="../embeddings/oleObject269.bin"/><Relationship Id="rId35" Type="http://schemas.openxmlformats.org/officeDocument/2006/relationships/image" Target="../media/image169.emf"/><Relationship Id="rId8" Type="http://schemas.openxmlformats.org/officeDocument/2006/relationships/oleObject" Target="../embeddings/oleObject258.bin"/><Relationship Id="rId3" Type="http://schemas.openxmlformats.org/officeDocument/2006/relationships/image" Target="../media/image170.jpeg"/><Relationship Id="rId12" Type="http://schemas.openxmlformats.org/officeDocument/2006/relationships/oleObject" Target="../embeddings/oleObject260.bin"/><Relationship Id="rId17" Type="http://schemas.openxmlformats.org/officeDocument/2006/relationships/image" Target="../media/image161.emf"/><Relationship Id="rId25" Type="http://schemas.openxmlformats.org/officeDocument/2006/relationships/image" Target="../media/image165.emf"/><Relationship Id="rId33" Type="http://schemas.openxmlformats.org/officeDocument/2006/relationships/image" Target="../media/image168.emf"/><Relationship Id="rId38" Type="http://schemas.openxmlformats.org/officeDocument/2006/relationships/oleObject" Target="../embeddings/oleObject273.bin"/></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75.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167.emf"/><Relationship Id="rId5" Type="http://schemas.openxmlformats.org/officeDocument/2006/relationships/oleObject" Target="../embeddings/oleObject276.bin"/><Relationship Id="rId4" Type="http://schemas.openxmlformats.org/officeDocument/2006/relationships/image" Target="../media/image166.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195.wmf"/><Relationship Id="rId13" Type="http://schemas.openxmlformats.org/officeDocument/2006/relationships/oleObject" Target="../embeddings/oleObject282.bin"/><Relationship Id="rId3" Type="http://schemas.openxmlformats.org/officeDocument/2006/relationships/oleObject" Target="../embeddings/oleObject277.bin"/><Relationship Id="rId7" Type="http://schemas.openxmlformats.org/officeDocument/2006/relationships/oleObject" Target="../embeddings/oleObject279.bin"/><Relationship Id="rId12" Type="http://schemas.openxmlformats.org/officeDocument/2006/relationships/image" Target="../media/image197.wmf"/><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194.wmf"/><Relationship Id="rId11" Type="http://schemas.openxmlformats.org/officeDocument/2006/relationships/oleObject" Target="../embeddings/oleObject281.bin"/><Relationship Id="rId5" Type="http://schemas.openxmlformats.org/officeDocument/2006/relationships/oleObject" Target="../embeddings/oleObject278.bin"/><Relationship Id="rId10" Type="http://schemas.openxmlformats.org/officeDocument/2006/relationships/image" Target="../media/image196.wmf"/><Relationship Id="rId4" Type="http://schemas.openxmlformats.org/officeDocument/2006/relationships/image" Target="../media/image193.wmf"/><Relationship Id="rId9" Type="http://schemas.openxmlformats.org/officeDocument/2006/relationships/oleObject" Target="../embeddings/oleObject280.bin"/><Relationship Id="rId14" Type="http://schemas.openxmlformats.org/officeDocument/2006/relationships/image" Target="../media/image198.wmf"/></Relationships>
</file>

<file path=ppt/slides/_rels/slide57.xml.rels><?xml version="1.0" encoding="UTF-8" standalone="yes"?>
<Relationships xmlns="http://schemas.openxmlformats.org/package/2006/relationships"><Relationship Id="rId8" Type="http://schemas.openxmlformats.org/officeDocument/2006/relationships/image" Target="../media/image201.wmf"/><Relationship Id="rId3" Type="http://schemas.openxmlformats.org/officeDocument/2006/relationships/oleObject" Target="../embeddings/oleObject283.bin"/><Relationship Id="rId7" Type="http://schemas.openxmlformats.org/officeDocument/2006/relationships/oleObject" Target="../embeddings/oleObject285.bin"/><Relationship Id="rId12" Type="http://schemas.openxmlformats.org/officeDocument/2006/relationships/image" Target="../media/image203.wmf"/><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200.wmf"/><Relationship Id="rId11" Type="http://schemas.openxmlformats.org/officeDocument/2006/relationships/oleObject" Target="../embeddings/oleObject287.bin"/><Relationship Id="rId5" Type="http://schemas.openxmlformats.org/officeDocument/2006/relationships/oleObject" Target="../embeddings/oleObject284.bin"/><Relationship Id="rId10" Type="http://schemas.openxmlformats.org/officeDocument/2006/relationships/image" Target="../media/image202.wmf"/><Relationship Id="rId4" Type="http://schemas.openxmlformats.org/officeDocument/2006/relationships/image" Target="../media/image199.wmf"/><Relationship Id="rId9" Type="http://schemas.openxmlformats.org/officeDocument/2006/relationships/oleObject" Target="../embeddings/oleObject286.bin"/></Relationships>
</file>

<file path=ppt/slides/_rels/slide58.xml.rels><?xml version="1.0" encoding="UTF-8" standalone="yes"?>
<Relationships xmlns="http://schemas.openxmlformats.org/package/2006/relationships"><Relationship Id="rId8" Type="http://schemas.openxmlformats.org/officeDocument/2006/relationships/image" Target="../media/image206.wmf"/><Relationship Id="rId3" Type="http://schemas.openxmlformats.org/officeDocument/2006/relationships/oleObject" Target="../embeddings/oleObject288.bin"/><Relationship Id="rId7" Type="http://schemas.openxmlformats.org/officeDocument/2006/relationships/oleObject" Target="../embeddings/oleObject290.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205.wmf"/><Relationship Id="rId5" Type="http://schemas.openxmlformats.org/officeDocument/2006/relationships/oleObject" Target="../embeddings/oleObject289.bin"/><Relationship Id="rId4" Type="http://schemas.openxmlformats.org/officeDocument/2006/relationships/image" Target="../media/image204.wmf"/></Relationships>
</file>

<file path=ppt/slides/_rels/slide59.xml.rels><?xml version="1.0" encoding="UTF-8" standalone="yes"?>
<Relationships xmlns="http://schemas.openxmlformats.org/package/2006/relationships"><Relationship Id="rId8" Type="http://schemas.openxmlformats.org/officeDocument/2006/relationships/image" Target="../media/image209.wmf"/><Relationship Id="rId3" Type="http://schemas.openxmlformats.org/officeDocument/2006/relationships/oleObject" Target="../embeddings/oleObject291.bin"/><Relationship Id="rId7" Type="http://schemas.openxmlformats.org/officeDocument/2006/relationships/oleObject" Target="../embeddings/oleObject293.bin"/><Relationship Id="rId12" Type="http://schemas.openxmlformats.org/officeDocument/2006/relationships/image" Target="../media/image211.wmf"/><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208.wmf"/><Relationship Id="rId11" Type="http://schemas.openxmlformats.org/officeDocument/2006/relationships/oleObject" Target="../embeddings/oleObject295.bin"/><Relationship Id="rId5" Type="http://schemas.openxmlformats.org/officeDocument/2006/relationships/oleObject" Target="../embeddings/oleObject292.bin"/><Relationship Id="rId10" Type="http://schemas.openxmlformats.org/officeDocument/2006/relationships/image" Target="../media/image210.wmf"/><Relationship Id="rId4" Type="http://schemas.openxmlformats.org/officeDocument/2006/relationships/image" Target="../media/image207.wmf"/><Relationship Id="rId9" Type="http://schemas.openxmlformats.org/officeDocument/2006/relationships/oleObject" Target="../embeddings/oleObject294.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96.bin"/><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213.wmf"/><Relationship Id="rId5" Type="http://schemas.openxmlformats.org/officeDocument/2006/relationships/oleObject" Target="../embeddings/oleObject297.bin"/><Relationship Id="rId4" Type="http://schemas.openxmlformats.org/officeDocument/2006/relationships/image" Target="../media/image212.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216.emf"/><Relationship Id="rId3" Type="http://schemas.openxmlformats.org/officeDocument/2006/relationships/oleObject" Target="../embeddings/oleObject298.bin"/><Relationship Id="rId7" Type="http://schemas.openxmlformats.org/officeDocument/2006/relationships/oleObject" Target="../embeddings/oleObject300.bin"/><Relationship Id="rId12" Type="http://schemas.openxmlformats.org/officeDocument/2006/relationships/image" Target="../media/image218.emf"/><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215.emf"/><Relationship Id="rId11" Type="http://schemas.openxmlformats.org/officeDocument/2006/relationships/oleObject" Target="../embeddings/oleObject302.bin"/><Relationship Id="rId5" Type="http://schemas.openxmlformats.org/officeDocument/2006/relationships/oleObject" Target="../embeddings/oleObject299.bin"/><Relationship Id="rId10" Type="http://schemas.openxmlformats.org/officeDocument/2006/relationships/image" Target="../media/image217.emf"/><Relationship Id="rId4" Type="http://schemas.openxmlformats.org/officeDocument/2006/relationships/image" Target="../media/image214.emf"/><Relationship Id="rId9" Type="http://schemas.openxmlformats.org/officeDocument/2006/relationships/oleObject" Target="../embeddings/oleObject301.bin"/></Relationships>
</file>

<file path=ppt/slides/_rels/slide63.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slideLayout" Target="../slideLayouts/slideLayout7.xml"/><Relationship Id="rId1" Type="http://schemas.openxmlformats.org/officeDocument/2006/relationships/vmlDrawing" Target="../drawings/vmlDrawing43.vml"/><Relationship Id="rId5" Type="http://schemas.openxmlformats.org/officeDocument/2006/relationships/image" Target="../media/image219.wmf"/><Relationship Id="rId4" Type="http://schemas.openxmlformats.org/officeDocument/2006/relationships/oleObject" Target="../embeddings/oleObject303.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304.bin"/><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215.emf"/><Relationship Id="rId5" Type="http://schemas.openxmlformats.org/officeDocument/2006/relationships/oleObject" Target="../embeddings/oleObject305.bin"/><Relationship Id="rId4" Type="http://schemas.openxmlformats.org/officeDocument/2006/relationships/image" Target="../media/image214.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06.bin"/><Relationship Id="rId2" Type="http://schemas.openxmlformats.org/officeDocument/2006/relationships/slideLayout" Target="../slideLayouts/slideLayout7.xml"/><Relationship Id="rId1" Type="http://schemas.openxmlformats.org/officeDocument/2006/relationships/vmlDrawing" Target="../drawings/vmlDrawing45.vml"/><Relationship Id="rId4" Type="http://schemas.openxmlformats.org/officeDocument/2006/relationships/image" Target="../media/image221.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07.bin"/><Relationship Id="rId2" Type="http://schemas.openxmlformats.org/officeDocument/2006/relationships/slideLayout" Target="../slideLayouts/slideLayout7.xml"/><Relationship Id="rId1" Type="http://schemas.openxmlformats.org/officeDocument/2006/relationships/vmlDrawing" Target="../drawings/vmlDrawing46.vml"/><Relationship Id="rId4" Type="http://schemas.openxmlformats.org/officeDocument/2006/relationships/image" Target="../media/image221.wmf"/></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310.bin"/><Relationship Id="rId3" Type="http://schemas.openxmlformats.org/officeDocument/2006/relationships/image" Target="../media/image225.png"/><Relationship Id="rId7" Type="http://schemas.openxmlformats.org/officeDocument/2006/relationships/image" Target="../media/image223.wmf"/><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oleObject" Target="../embeddings/oleObject309.bin"/><Relationship Id="rId5" Type="http://schemas.openxmlformats.org/officeDocument/2006/relationships/image" Target="../media/image222.wmf"/><Relationship Id="rId4" Type="http://schemas.openxmlformats.org/officeDocument/2006/relationships/oleObject" Target="../embeddings/oleObject308.bin"/><Relationship Id="rId9" Type="http://schemas.openxmlformats.org/officeDocument/2006/relationships/image" Target="../media/image224.wmf"/></Relationships>
</file>

<file path=ppt/slides/_rels/slide71.xml.rels><?xml version="1.0" encoding="UTF-8" standalone="yes"?>
<Relationships xmlns="http://schemas.openxmlformats.org/package/2006/relationships"><Relationship Id="rId8" Type="http://schemas.openxmlformats.org/officeDocument/2006/relationships/image" Target="../media/image228.wmf"/><Relationship Id="rId3" Type="http://schemas.openxmlformats.org/officeDocument/2006/relationships/oleObject" Target="../embeddings/oleObject311.bin"/><Relationship Id="rId7" Type="http://schemas.openxmlformats.org/officeDocument/2006/relationships/oleObject" Target="../embeddings/oleObject313.bin"/><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227.wmf"/><Relationship Id="rId5" Type="http://schemas.openxmlformats.org/officeDocument/2006/relationships/oleObject" Target="../embeddings/oleObject312.bin"/><Relationship Id="rId4" Type="http://schemas.openxmlformats.org/officeDocument/2006/relationships/image" Target="../media/image226.wmf"/></Relationships>
</file>

<file path=ppt/slides/_rels/slide72.xml.rels><?xml version="1.0" encoding="UTF-8" standalone="yes"?>
<Relationships xmlns="http://schemas.openxmlformats.org/package/2006/relationships"><Relationship Id="rId2" Type="http://schemas.openxmlformats.org/officeDocument/2006/relationships/image" Target="../media/image229.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315.bin"/><Relationship Id="rId3" Type="http://schemas.openxmlformats.org/officeDocument/2006/relationships/image" Target="../media/image225.png"/><Relationship Id="rId7" Type="http://schemas.openxmlformats.org/officeDocument/2006/relationships/image" Target="../media/image230.wmf"/><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oleObject" Target="../embeddings/oleObject314.bin"/><Relationship Id="rId11" Type="http://schemas.openxmlformats.org/officeDocument/2006/relationships/image" Target="../media/image232.wmf"/><Relationship Id="rId5" Type="http://schemas.openxmlformats.org/officeDocument/2006/relationships/image" Target="../media/image222.wmf"/><Relationship Id="rId10" Type="http://schemas.openxmlformats.org/officeDocument/2006/relationships/oleObject" Target="../embeddings/oleObject316.bin"/><Relationship Id="rId4" Type="http://schemas.openxmlformats.org/officeDocument/2006/relationships/oleObject" Target="../embeddings/oleObject308.bin"/><Relationship Id="rId9" Type="http://schemas.openxmlformats.org/officeDocument/2006/relationships/image" Target="../media/image231.w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318.bin"/><Relationship Id="rId3" Type="http://schemas.openxmlformats.org/officeDocument/2006/relationships/image" Target="../media/image225.png"/><Relationship Id="rId7" Type="http://schemas.openxmlformats.org/officeDocument/2006/relationships/image" Target="../media/image233.wmf"/><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oleObject" Target="../embeddings/oleObject317.bin"/><Relationship Id="rId11" Type="http://schemas.openxmlformats.org/officeDocument/2006/relationships/image" Target="../media/image235.wmf"/><Relationship Id="rId5" Type="http://schemas.openxmlformats.org/officeDocument/2006/relationships/image" Target="../media/image222.wmf"/><Relationship Id="rId10" Type="http://schemas.openxmlformats.org/officeDocument/2006/relationships/oleObject" Target="../embeddings/oleObject319.bin"/><Relationship Id="rId4" Type="http://schemas.openxmlformats.org/officeDocument/2006/relationships/oleObject" Target="../embeddings/oleObject308.bin"/><Relationship Id="rId9" Type="http://schemas.openxmlformats.org/officeDocument/2006/relationships/image" Target="../media/image234.wmf"/></Relationships>
</file>

<file path=ppt/slides/_rels/slide76.xml.rels><?xml version="1.0" encoding="UTF-8" standalone="yes"?>
<Relationships xmlns="http://schemas.openxmlformats.org/package/2006/relationships"><Relationship Id="rId8" Type="http://schemas.openxmlformats.org/officeDocument/2006/relationships/image" Target="../media/image236.wmf"/><Relationship Id="rId3" Type="http://schemas.openxmlformats.org/officeDocument/2006/relationships/oleObject" Target="../embeddings/oleObject298.bin"/><Relationship Id="rId7" Type="http://schemas.openxmlformats.org/officeDocument/2006/relationships/oleObject" Target="../embeddings/oleObject320.bin"/><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image" Target="../media/image215.emf"/><Relationship Id="rId5" Type="http://schemas.openxmlformats.org/officeDocument/2006/relationships/oleObject" Target="../embeddings/oleObject299.bin"/><Relationship Id="rId10" Type="http://schemas.openxmlformats.org/officeDocument/2006/relationships/image" Target="../media/image237.wmf"/><Relationship Id="rId4" Type="http://schemas.openxmlformats.org/officeDocument/2006/relationships/image" Target="../media/image214.emf"/><Relationship Id="rId9" Type="http://schemas.openxmlformats.org/officeDocument/2006/relationships/oleObject" Target="../embeddings/oleObject321.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322.bin"/><Relationship Id="rId13" Type="http://schemas.openxmlformats.org/officeDocument/2006/relationships/image" Target="../media/image240.wmf"/><Relationship Id="rId3" Type="http://schemas.openxmlformats.org/officeDocument/2006/relationships/image" Target="../media/image225.png"/><Relationship Id="rId7" Type="http://schemas.openxmlformats.org/officeDocument/2006/relationships/image" Target="../media/image244.jpeg"/><Relationship Id="rId12" Type="http://schemas.openxmlformats.org/officeDocument/2006/relationships/oleObject" Target="../embeddings/oleObject324.bin"/><Relationship Id="rId17" Type="http://schemas.openxmlformats.org/officeDocument/2006/relationships/image" Target="../media/image242.wmf"/><Relationship Id="rId2" Type="http://schemas.openxmlformats.org/officeDocument/2006/relationships/slideLayout" Target="../slideLayouts/slideLayout7.xml"/><Relationship Id="rId16" Type="http://schemas.openxmlformats.org/officeDocument/2006/relationships/oleObject" Target="../embeddings/oleObject326.bin"/><Relationship Id="rId1" Type="http://schemas.openxmlformats.org/officeDocument/2006/relationships/vmlDrawing" Target="../drawings/vmlDrawing52.vml"/><Relationship Id="rId6" Type="http://schemas.openxmlformats.org/officeDocument/2006/relationships/image" Target="../media/image243.jpeg"/><Relationship Id="rId11" Type="http://schemas.openxmlformats.org/officeDocument/2006/relationships/image" Target="../media/image239.wmf"/><Relationship Id="rId5" Type="http://schemas.openxmlformats.org/officeDocument/2006/relationships/image" Target="../media/image222.wmf"/><Relationship Id="rId15" Type="http://schemas.openxmlformats.org/officeDocument/2006/relationships/image" Target="../media/image241.wmf"/><Relationship Id="rId10" Type="http://schemas.openxmlformats.org/officeDocument/2006/relationships/oleObject" Target="../embeddings/oleObject323.bin"/><Relationship Id="rId4" Type="http://schemas.openxmlformats.org/officeDocument/2006/relationships/oleObject" Target="../embeddings/oleObject308.bin"/><Relationship Id="rId9" Type="http://schemas.openxmlformats.org/officeDocument/2006/relationships/image" Target="../media/image238.wmf"/><Relationship Id="rId14" Type="http://schemas.openxmlformats.org/officeDocument/2006/relationships/oleObject" Target="../embeddings/oleObject325.bin"/></Relationships>
</file>

<file path=ppt/slides/_rels/slide78.xml.rels><?xml version="1.0" encoding="UTF-8" standalone="yes"?>
<Relationships xmlns="http://schemas.openxmlformats.org/package/2006/relationships"><Relationship Id="rId8" Type="http://schemas.openxmlformats.org/officeDocument/2006/relationships/image" Target="../media/image247.wmf"/><Relationship Id="rId3" Type="http://schemas.openxmlformats.org/officeDocument/2006/relationships/oleObject" Target="../embeddings/oleObject327.bin"/><Relationship Id="rId7" Type="http://schemas.openxmlformats.org/officeDocument/2006/relationships/oleObject" Target="../embeddings/oleObject329.bin"/><Relationship Id="rId12" Type="http://schemas.openxmlformats.org/officeDocument/2006/relationships/image" Target="../media/image249.wmf"/><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image" Target="../media/image246.wmf"/><Relationship Id="rId11" Type="http://schemas.openxmlformats.org/officeDocument/2006/relationships/oleObject" Target="../embeddings/oleObject331.bin"/><Relationship Id="rId5" Type="http://schemas.openxmlformats.org/officeDocument/2006/relationships/oleObject" Target="../embeddings/oleObject328.bin"/><Relationship Id="rId10" Type="http://schemas.openxmlformats.org/officeDocument/2006/relationships/image" Target="../media/image248.wmf"/><Relationship Id="rId4" Type="http://schemas.openxmlformats.org/officeDocument/2006/relationships/image" Target="../media/image245.emf"/><Relationship Id="rId9" Type="http://schemas.openxmlformats.org/officeDocument/2006/relationships/oleObject" Target="../embeddings/oleObject330.bin"/></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332.bin"/><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image" Target="../media/image251.wmf"/><Relationship Id="rId5" Type="http://schemas.openxmlformats.org/officeDocument/2006/relationships/oleObject" Target="../embeddings/oleObject333.bin"/><Relationship Id="rId4" Type="http://schemas.openxmlformats.org/officeDocument/2006/relationships/image" Target="../media/image250.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254.emf"/><Relationship Id="rId3" Type="http://schemas.openxmlformats.org/officeDocument/2006/relationships/oleObject" Target="../embeddings/oleObject334.bin"/><Relationship Id="rId7" Type="http://schemas.openxmlformats.org/officeDocument/2006/relationships/oleObject" Target="../embeddings/oleObject336.bin"/><Relationship Id="rId12" Type="http://schemas.openxmlformats.org/officeDocument/2006/relationships/image" Target="../media/image256.emf"/><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image" Target="../media/image253.emf"/><Relationship Id="rId11" Type="http://schemas.openxmlformats.org/officeDocument/2006/relationships/oleObject" Target="../embeddings/oleObject338.bin"/><Relationship Id="rId5" Type="http://schemas.openxmlformats.org/officeDocument/2006/relationships/oleObject" Target="../embeddings/oleObject335.bin"/><Relationship Id="rId10" Type="http://schemas.openxmlformats.org/officeDocument/2006/relationships/image" Target="../media/image255.emf"/><Relationship Id="rId4" Type="http://schemas.openxmlformats.org/officeDocument/2006/relationships/image" Target="../media/image252.emf"/><Relationship Id="rId9" Type="http://schemas.openxmlformats.org/officeDocument/2006/relationships/oleObject" Target="../embeddings/oleObject337.bin"/></Relationships>
</file>

<file path=ppt/slides/_rels/slide81.xml.rels><?xml version="1.0" encoding="UTF-8" standalone="yes"?>
<Relationships xmlns="http://schemas.openxmlformats.org/package/2006/relationships"><Relationship Id="rId8" Type="http://schemas.openxmlformats.org/officeDocument/2006/relationships/image" Target="../media/image259.emf"/><Relationship Id="rId13" Type="http://schemas.openxmlformats.org/officeDocument/2006/relationships/oleObject" Target="../embeddings/oleObject344.bin"/><Relationship Id="rId18" Type="http://schemas.openxmlformats.org/officeDocument/2006/relationships/image" Target="../media/image245.emf"/><Relationship Id="rId3" Type="http://schemas.openxmlformats.org/officeDocument/2006/relationships/oleObject" Target="../embeddings/oleObject339.bin"/><Relationship Id="rId7" Type="http://schemas.openxmlformats.org/officeDocument/2006/relationships/oleObject" Target="../embeddings/oleObject341.bin"/><Relationship Id="rId12" Type="http://schemas.openxmlformats.org/officeDocument/2006/relationships/image" Target="../media/image261.emf"/><Relationship Id="rId17" Type="http://schemas.openxmlformats.org/officeDocument/2006/relationships/oleObject" Target="../embeddings/oleObject346.bin"/><Relationship Id="rId2" Type="http://schemas.openxmlformats.org/officeDocument/2006/relationships/slideLayout" Target="../slideLayouts/slideLayout7.xml"/><Relationship Id="rId16" Type="http://schemas.openxmlformats.org/officeDocument/2006/relationships/image" Target="../media/image263.emf"/><Relationship Id="rId1" Type="http://schemas.openxmlformats.org/officeDocument/2006/relationships/vmlDrawing" Target="../drawings/vmlDrawing56.vml"/><Relationship Id="rId6" Type="http://schemas.openxmlformats.org/officeDocument/2006/relationships/image" Target="../media/image258.emf"/><Relationship Id="rId11" Type="http://schemas.openxmlformats.org/officeDocument/2006/relationships/oleObject" Target="../embeddings/oleObject343.bin"/><Relationship Id="rId5" Type="http://schemas.openxmlformats.org/officeDocument/2006/relationships/oleObject" Target="../embeddings/oleObject340.bin"/><Relationship Id="rId15" Type="http://schemas.openxmlformats.org/officeDocument/2006/relationships/oleObject" Target="../embeddings/oleObject345.bin"/><Relationship Id="rId10" Type="http://schemas.openxmlformats.org/officeDocument/2006/relationships/image" Target="../media/image260.emf"/><Relationship Id="rId4" Type="http://schemas.openxmlformats.org/officeDocument/2006/relationships/image" Target="../media/image257.emf"/><Relationship Id="rId9" Type="http://schemas.openxmlformats.org/officeDocument/2006/relationships/oleObject" Target="../embeddings/oleObject342.bin"/><Relationship Id="rId14" Type="http://schemas.openxmlformats.org/officeDocument/2006/relationships/image" Target="../media/image262.emf"/></Relationships>
</file>

<file path=ppt/slides/_rels/slide82.xml.rels><?xml version="1.0" encoding="UTF-8" standalone="yes"?>
<Relationships xmlns="http://schemas.openxmlformats.org/package/2006/relationships"><Relationship Id="rId8" Type="http://schemas.openxmlformats.org/officeDocument/2006/relationships/image" Target="../media/image240.wmf"/><Relationship Id="rId13" Type="http://schemas.openxmlformats.org/officeDocument/2006/relationships/image" Target="../media/image243.jpeg"/><Relationship Id="rId3" Type="http://schemas.openxmlformats.org/officeDocument/2006/relationships/oleObject" Target="../embeddings/oleObject347.bin"/><Relationship Id="rId7" Type="http://schemas.openxmlformats.org/officeDocument/2006/relationships/oleObject" Target="../embeddings/oleObject349.bin"/><Relationship Id="rId12" Type="http://schemas.openxmlformats.org/officeDocument/2006/relationships/image" Target="../media/image264.wmf"/><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image" Target="../media/image239.wmf"/><Relationship Id="rId11" Type="http://schemas.openxmlformats.org/officeDocument/2006/relationships/oleObject" Target="../embeddings/oleObject351.bin"/><Relationship Id="rId5" Type="http://schemas.openxmlformats.org/officeDocument/2006/relationships/oleObject" Target="../embeddings/oleObject348.bin"/><Relationship Id="rId10" Type="http://schemas.openxmlformats.org/officeDocument/2006/relationships/image" Target="../media/image241.wmf"/><Relationship Id="rId4" Type="http://schemas.openxmlformats.org/officeDocument/2006/relationships/image" Target="../media/image238.wmf"/><Relationship Id="rId9" Type="http://schemas.openxmlformats.org/officeDocument/2006/relationships/oleObject" Target="../embeddings/oleObject350.bin"/><Relationship Id="rId14" Type="http://schemas.openxmlformats.org/officeDocument/2006/relationships/image" Target="../media/image244.jpeg"/></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52.bin"/><Relationship Id="rId2" Type="http://schemas.openxmlformats.org/officeDocument/2006/relationships/slideLayout" Target="../slideLayouts/slideLayout7.xml"/><Relationship Id="rId1" Type="http://schemas.openxmlformats.org/officeDocument/2006/relationships/vmlDrawing" Target="../drawings/vmlDrawing58.vml"/><Relationship Id="rId4" Type="http://schemas.openxmlformats.org/officeDocument/2006/relationships/image" Target="../media/image265.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353.bin"/><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image" Target="../media/image267.emf"/><Relationship Id="rId5" Type="http://schemas.openxmlformats.org/officeDocument/2006/relationships/oleObject" Target="../embeddings/oleObject354.bin"/><Relationship Id="rId4" Type="http://schemas.openxmlformats.org/officeDocument/2006/relationships/image" Target="../media/image266.emf"/></Relationships>
</file>

<file path=ppt/slides/_rels/slide85.xml.rels><?xml version="1.0" encoding="UTF-8" standalone="yes"?>
<Relationships xmlns="http://schemas.openxmlformats.org/package/2006/relationships"><Relationship Id="rId8" Type="http://schemas.openxmlformats.org/officeDocument/2006/relationships/image" Target="../media/image270.emf"/><Relationship Id="rId3" Type="http://schemas.openxmlformats.org/officeDocument/2006/relationships/oleObject" Target="../embeddings/oleObject355.bin"/><Relationship Id="rId7" Type="http://schemas.openxmlformats.org/officeDocument/2006/relationships/oleObject" Target="../embeddings/oleObject357.bin"/><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image" Target="../media/image269.emf"/><Relationship Id="rId5" Type="http://schemas.openxmlformats.org/officeDocument/2006/relationships/oleObject" Target="../embeddings/oleObject356.bin"/><Relationship Id="rId10" Type="http://schemas.openxmlformats.org/officeDocument/2006/relationships/image" Target="../media/image271.emf"/><Relationship Id="rId4" Type="http://schemas.openxmlformats.org/officeDocument/2006/relationships/image" Target="../media/image268.emf"/><Relationship Id="rId9" Type="http://schemas.openxmlformats.org/officeDocument/2006/relationships/oleObject" Target="../embeddings/oleObject358.bin"/></Relationships>
</file>

<file path=ppt/slides/_rels/slide86.xml.rels><?xml version="1.0" encoding="UTF-8" standalone="yes"?>
<Relationships xmlns="http://schemas.openxmlformats.org/package/2006/relationships"><Relationship Id="rId8" Type="http://schemas.openxmlformats.org/officeDocument/2006/relationships/image" Target="../media/image274.wmf"/><Relationship Id="rId3" Type="http://schemas.openxmlformats.org/officeDocument/2006/relationships/oleObject" Target="../embeddings/oleObject359.bin"/><Relationship Id="rId7" Type="http://schemas.openxmlformats.org/officeDocument/2006/relationships/oleObject" Target="../embeddings/oleObject361.bin"/><Relationship Id="rId2" Type="http://schemas.openxmlformats.org/officeDocument/2006/relationships/slideLayout" Target="../slideLayouts/slideLayout7.xml"/><Relationship Id="rId1" Type="http://schemas.openxmlformats.org/officeDocument/2006/relationships/vmlDrawing" Target="../drawings/vmlDrawing61.vml"/><Relationship Id="rId6" Type="http://schemas.openxmlformats.org/officeDocument/2006/relationships/image" Target="../media/image273.wmf"/><Relationship Id="rId5" Type="http://schemas.openxmlformats.org/officeDocument/2006/relationships/oleObject" Target="../embeddings/oleObject360.bin"/><Relationship Id="rId10" Type="http://schemas.openxmlformats.org/officeDocument/2006/relationships/image" Target="../media/image275.wmf"/><Relationship Id="rId4" Type="http://schemas.openxmlformats.org/officeDocument/2006/relationships/image" Target="../media/image272.wmf"/><Relationship Id="rId9" Type="http://schemas.openxmlformats.org/officeDocument/2006/relationships/oleObject" Target="../embeddings/oleObject362.bin"/></Relationships>
</file>

<file path=ppt/slides/_rels/slide87.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279.wmf"/><Relationship Id="rId3" Type="http://schemas.openxmlformats.org/officeDocument/2006/relationships/oleObject" Target="../embeddings/oleObject363.bin"/><Relationship Id="rId7" Type="http://schemas.openxmlformats.org/officeDocument/2006/relationships/oleObject" Target="../embeddings/oleObject365.bin"/><Relationship Id="rId2" Type="http://schemas.openxmlformats.org/officeDocument/2006/relationships/slideLayout" Target="../slideLayouts/slideLayout7.xml"/><Relationship Id="rId1" Type="http://schemas.openxmlformats.org/officeDocument/2006/relationships/vmlDrawing" Target="../drawings/vmlDrawing62.vml"/><Relationship Id="rId6" Type="http://schemas.openxmlformats.org/officeDocument/2006/relationships/image" Target="../media/image278.wmf"/><Relationship Id="rId5" Type="http://schemas.openxmlformats.org/officeDocument/2006/relationships/oleObject" Target="../embeddings/oleObject364.bin"/><Relationship Id="rId4" Type="http://schemas.openxmlformats.org/officeDocument/2006/relationships/image" Target="../media/image70.wmf"/></Relationships>
</file>

<file path=ppt/slides/_rels/slide89.xml.rels><?xml version="1.0" encoding="UTF-8" standalone="yes"?>
<Relationships xmlns="http://schemas.openxmlformats.org/package/2006/relationships"><Relationship Id="rId13" Type="http://schemas.openxmlformats.org/officeDocument/2006/relationships/image" Target="../media/image88.wmf"/><Relationship Id="rId18" Type="http://schemas.openxmlformats.org/officeDocument/2006/relationships/oleObject" Target="../embeddings/oleObject374.bin"/><Relationship Id="rId26" Type="http://schemas.openxmlformats.org/officeDocument/2006/relationships/oleObject" Target="../embeddings/oleObject380.bin"/><Relationship Id="rId3" Type="http://schemas.openxmlformats.org/officeDocument/2006/relationships/oleObject" Target="../embeddings/oleObject366.bin"/><Relationship Id="rId21" Type="http://schemas.openxmlformats.org/officeDocument/2006/relationships/image" Target="../media/image280.wmf"/><Relationship Id="rId7" Type="http://schemas.openxmlformats.org/officeDocument/2006/relationships/oleObject" Target="../embeddings/oleObject368.bin"/><Relationship Id="rId12" Type="http://schemas.openxmlformats.org/officeDocument/2006/relationships/oleObject" Target="../embeddings/oleObject371.bin"/><Relationship Id="rId17" Type="http://schemas.openxmlformats.org/officeDocument/2006/relationships/image" Target="../media/image90.wmf"/><Relationship Id="rId25" Type="http://schemas.openxmlformats.org/officeDocument/2006/relationships/oleObject" Target="../embeddings/oleObject379.bin"/><Relationship Id="rId33" Type="http://schemas.openxmlformats.org/officeDocument/2006/relationships/image" Target="../media/image93.wmf"/><Relationship Id="rId2" Type="http://schemas.openxmlformats.org/officeDocument/2006/relationships/slideLayout" Target="../slideLayouts/slideLayout7.xml"/><Relationship Id="rId16" Type="http://schemas.openxmlformats.org/officeDocument/2006/relationships/oleObject" Target="../embeddings/oleObject373.bin"/><Relationship Id="rId20" Type="http://schemas.openxmlformats.org/officeDocument/2006/relationships/oleObject" Target="../embeddings/oleObject375.bin"/><Relationship Id="rId29" Type="http://schemas.openxmlformats.org/officeDocument/2006/relationships/image" Target="../media/image91.wmf"/><Relationship Id="rId1" Type="http://schemas.openxmlformats.org/officeDocument/2006/relationships/vmlDrawing" Target="../drawings/vmlDrawing63.vml"/><Relationship Id="rId6" Type="http://schemas.openxmlformats.org/officeDocument/2006/relationships/image" Target="../media/image85.emf"/><Relationship Id="rId11" Type="http://schemas.openxmlformats.org/officeDocument/2006/relationships/oleObject" Target="../embeddings/oleObject370.bin"/><Relationship Id="rId24" Type="http://schemas.openxmlformats.org/officeDocument/2006/relationships/oleObject" Target="../embeddings/oleObject378.bin"/><Relationship Id="rId32" Type="http://schemas.openxmlformats.org/officeDocument/2006/relationships/oleObject" Target="../embeddings/oleObject384.bin"/><Relationship Id="rId5" Type="http://schemas.openxmlformats.org/officeDocument/2006/relationships/oleObject" Target="../embeddings/oleObject367.bin"/><Relationship Id="rId15" Type="http://schemas.openxmlformats.org/officeDocument/2006/relationships/image" Target="../media/image89.wmf"/><Relationship Id="rId23" Type="http://schemas.openxmlformats.org/officeDocument/2006/relationships/oleObject" Target="../embeddings/oleObject377.bin"/><Relationship Id="rId28" Type="http://schemas.openxmlformats.org/officeDocument/2006/relationships/oleObject" Target="../embeddings/oleObject382.bin"/><Relationship Id="rId10" Type="http://schemas.openxmlformats.org/officeDocument/2006/relationships/image" Target="../media/image87.wmf"/><Relationship Id="rId19" Type="http://schemas.openxmlformats.org/officeDocument/2006/relationships/image" Target="../media/image83.wmf"/><Relationship Id="rId31" Type="http://schemas.openxmlformats.org/officeDocument/2006/relationships/image" Target="../media/image92.wmf"/><Relationship Id="rId4" Type="http://schemas.openxmlformats.org/officeDocument/2006/relationships/image" Target="../media/image84.emf"/><Relationship Id="rId9" Type="http://schemas.openxmlformats.org/officeDocument/2006/relationships/oleObject" Target="../embeddings/oleObject369.bin"/><Relationship Id="rId14" Type="http://schemas.openxmlformats.org/officeDocument/2006/relationships/oleObject" Target="../embeddings/oleObject372.bin"/><Relationship Id="rId22" Type="http://schemas.openxmlformats.org/officeDocument/2006/relationships/oleObject" Target="../embeddings/oleObject376.bin"/><Relationship Id="rId27" Type="http://schemas.openxmlformats.org/officeDocument/2006/relationships/oleObject" Target="../embeddings/oleObject381.bin"/><Relationship Id="rId30" Type="http://schemas.openxmlformats.org/officeDocument/2006/relationships/oleObject" Target="../embeddings/oleObject383.bin"/><Relationship Id="rId8" Type="http://schemas.openxmlformats.org/officeDocument/2006/relationships/image" Target="../media/image86.emf"/></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387.bin"/><Relationship Id="rId13" Type="http://schemas.openxmlformats.org/officeDocument/2006/relationships/image" Target="../media/image285.wmf"/><Relationship Id="rId18" Type="http://schemas.openxmlformats.org/officeDocument/2006/relationships/oleObject" Target="../embeddings/oleObject392.bin"/><Relationship Id="rId3" Type="http://schemas.openxmlformats.org/officeDocument/2006/relationships/notesSlide" Target="../notesSlides/notesSlide3.xml"/><Relationship Id="rId21" Type="http://schemas.openxmlformats.org/officeDocument/2006/relationships/image" Target="../media/image289.wmf"/><Relationship Id="rId7" Type="http://schemas.openxmlformats.org/officeDocument/2006/relationships/image" Target="../media/image282.wmf"/><Relationship Id="rId12" Type="http://schemas.openxmlformats.org/officeDocument/2006/relationships/oleObject" Target="../embeddings/oleObject389.bin"/><Relationship Id="rId17" Type="http://schemas.openxmlformats.org/officeDocument/2006/relationships/image" Target="../media/image287.wmf"/><Relationship Id="rId25" Type="http://schemas.openxmlformats.org/officeDocument/2006/relationships/image" Target="../media/image291.wmf"/><Relationship Id="rId2" Type="http://schemas.openxmlformats.org/officeDocument/2006/relationships/slideLayout" Target="../slideLayouts/slideLayout7.xml"/><Relationship Id="rId16" Type="http://schemas.openxmlformats.org/officeDocument/2006/relationships/oleObject" Target="../embeddings/oleObject391.bin"/><Relationship Id="rId20" Type="http://schemas.openxmlformats.org/officeDocument/2006/relationships/oleObject" Target="../embeddings/oleObject393.bin"/><Relationship Id="rId1" Type="http://schemas.openxmlformats.org/officeDocument/2006/relationships/vmlDrawing" Target="../drawings/vmlDrawing64.vml"/><Relationship Id="rId6" Type="http://schemas.openxmlformats.org/officeDocument/2006/relationships/oleObject" Target="../embeddings/oleObject386.bin"/><Relationship Id="rId11" Type="http://schemas.openxmlformats.org/officeDocument/2006/relationships/image" Target="../media/image284.wmf"/><Relationship Id="rId24" Type="http://schemas.openxmlformats.org/officeDocument/2006/relationships/oleObject" Target="../embeddings/oleObject395.bin"/><Relationship Id="rId5" Type="http://schemas.openxmlformats.org/officeDocument/2006/relationships/image" Target="../media/image281.wmf"/><Relationship Id="rId15" Type="http://schemas.openxmlformats.org/officeDocument/2006/relationships/image" Target="../media/image286.wmf"/><Relationship Id="rId23" Type="http://schemas.openxmlformats.org/officeDocument/2006/relationships/image" Target="../media/image290.wmf"/><Relationship Id="rId10" Type="http://schemas.openxmlformats.org/officeDocument/2006/relationships/oleObject" Target="../embeddings/oleObject388.bin"/><Relationship Id="rId19" Type="http://schemas.openxmlformats.org/officeDocument/2006/relationships/image" Target="../media/image288.wmf"/><Relationship Id="rId4" Type="http://schemas.openxmlformats.org/officeDocument/2006/relationships/oleObject" Target="../embeddings/oleObject385.bin"/><Relationship Id="rId9" Type="http://schemas.openxmlformats.org/officeDocument/2006/relationships/image" Target="../media/image283.wmf"/><Relationship Id="rId14" Type="http://schemas.openxmlformats.org/officeDocument/2006/relationships/oleObject" Target="../embeddings/oleObject390.bin"/><Relationship Id="rId22" Type="http://schemas.openxmlformats.org/officeDocument/2006/relationships/oleObject" Target="../embeddings/oleObject394.bin"/></Relationships>
</file>

<file path=ppt/slides/_rels/slide91.xml.rels><?xml version="1.0" encoding="UTF-8" standalone="yes"?>
<Relationships xmlns="http://schemas.openxmlformats.org/package/2006/relationships"><Relationship Id="rId8" Type="http://schemas.openxmlformats.org/officeDocument/2006/relationships/image" Target="../media/image294.wmf"/><Relationship Id="rId13" Type="http://schemas.openxmlformats.org/officeDocument/2006/relationships/oleObject" Target="../embeddings/oleObject401.bin"/><Relationship Id="rId18" Type="http://schemas.openxmlformats.org/officeDocument/2006/relationships/image" Target="../media/image298.wmf"/><Relationship Id="rId26" Type="http://schemas.openxmlformats.org/officeDocument/2006/relationships/oleObject" Target="../embeddings/oleObject392.bin"/><Relationship Id="rId3" Type="http://schemas.openxmlformats.org/officeDocument/2006/relationships/oleObject" Target="../embeddings/oleObject396.bin"/><Relationship Id="rId21" Type="http://schemas.openxmlformats.org/officeDocument/2006/relationships/oleObject" Target="../embeddings/oleObject405.bin"/><Relationship Id="rId7" Type="http://schemas.openxmlformats.org/officeDocument/2006/relationships/oleObject" Target="../embeddings/oleObject398.bin"/><Relationship Id="rId12" Type="http://schemas.openxmlformats.org/officeDocument/2006/relationships/image" Target="../media/image296.wmf"/><Relationship Id="rId17" Type="http://schemas.openxmlformats.org/officeDocument/2006/relationships/oleObject" Target="../embeddings/oleObject403.bin"/><Relationship Id="rId25" Type="http://schemas.openxmlformats.org/officeDocument/2006/relationships/image" Target="../media/image290.wmf"/><Relationship Id="rId2" Type="http://schemas.openxmlformats.org/officeDocument/2006/relationships/slideLayout" Target="../slideLayouts/slideLayout7.xml"/><Relationship Id="rId16" Type="http://schemas.openxmlformats.org/officeDocument/2006/relationships/image" Target="../media/image297.wmf"/><Relationship Id="rId20" Type="http://schemas.openxmlformats.org/officeDocument/2006/relationships/image" Target="../media/image291.wmf"/><Relationship Id="rId29" Type="http://schemas.openxmlformats.org/officeDocument/2006/relationships/image" Target="../media/image289.wmf"/><Relationship Id="rId1" Type="http://schemas.openxmlformats.org/officeDocument/2006/relationships/vmlDrawing" Target="../drawings/vmlDrawing65.vml"/><Relationship Id="rId6" Type="http://schemas.openxmlformats.org/officeDocument/2006/relationships/image" Target="../media/image293.wmf"/><Relationship Id="rId11" Type="http://schemas.openxmlformats.org/officeDocument/2006/relationships/oleObject" Target="../embeddings/oleObject400.bin"/><Relationship Id="rId24" Type="http://schemas.openxmlformats.org/officeDocument/2006/relationships/oleObject" Target="../embeddings/oleObject394.bin"/><Relationship Id="rId5" Type="http://schemas.openxmlformats.org/officeDocument/2006/relationships/oleObject" Target="../embeddings/oleObject397.bin"/><Relationship Id="rId15" Type="http://schemas.openxmlformats.org/officeDocument/2006/relationships/oleObject" Target="../embeddings/oleObject402.bin"/><Relationship Id="rId23" Type="http://schemas.openxmlformats.org/officeDocument/2006/relationships/image" Target="../media/image299.wmf"/><Relationship Id="rId28" Type="http://schemas.openxmlformats.org/officeDocument/2006/relationships/oleObject" Target="../embeddings/oleObject393.bin"/><Relationship Id="rId10" Type="http://schemas.openxmlformats.org/officeDocument/2006/relationships/image" Target="../media/image295.wmf"/><Relationship Id="rId19" Type="http://schemas.openxmlformats.org/officeDocument/2006/relationships/oleObject" Target="../embeddings/oleObject404.bin"/><Relationship Id="rId31" Type="http://schemas.openxmlformats.org/officeDocument/2006/relationships/image" Target="../media/image300.wmf"/><Relationship Id="rId4" Type="http://schemas.openxmlformats.org/officeDocument/2006/relationships/image" Target="../media/image292.wmf"/><Relationship Id="rId9" Type="http://schemas.openxmlformats.org/officeDocument/2006/relationships/oleObject" Target="../embeddings/oleObject399.bin"/><Relationship Id="rId14" Type="http://schemas.openxmlformats.org/officeDocument/2006/relationships/image" Target="../media/image285.wmf"/><Relationship Id="rId22" Type="http://schemas.openxmlformats.org/officeDocument/2006/relationships/oleObject" Target="../embeddings/oleObject406.bin"/><Relationship Id="rId27" Type="http://schemas.openxmlformats.org/officeDocument/2006/relationships/image" Target="../media/image288.wmf"/><Relationship Id="rId30" Type="http://schemas.openxmlformats.org/officeDocument/2006/relationships/oleObject" Target="../embeddings/oleObject407.bin"/></Relationships>
</file>

<file path=ppt/slides/_rels/slide92.xml.rels><?xml version="1.0" encoding="UTF-8" standalone="yes"?>
<Relationships xmlns="http://schemas.openxmlformats.org/package/2006/relationships"><Relationship Id="rId8" Type="http://schemas.openxmlformats.org/officeDocument/2006/relationships/image" Target="../media/image303.wmf"/><Relationship Id="rId13" Type="http://schemas.openxmlformats.org/officeDocument/2006/relationships/oleObject" Target="../embeddings/oleObject413.bin"/><Relationship Id="rId3" Type="http://schemas.openxmlformats.org/officeDocument/2006/relationships/oleObject" Target="../embeddings/oleObject408.bin"/><Relationship Id="rId7" Type="http://schemas.openxmlformats.org/officeDocument/2006/relationships/oleObject" Target="../embeddings/oleObject410.bin"/><Relationship Id="rId12" Type="http://schemas.openxmlformats.org/officeDocument/2006/relationships/image" Target="../media/image305.wmf"/><Relationship Id="rId2" Type="http://schemas.openxmlformats.org/officeDocument/2006/relationships/slideLayout" Target="../slideLayouts/slideLayout7.xml"/><Relationship Id="rId16" Type="http://schemas.openxmlformats.org/officeDocument/2006/relationships/image" Target="../media/image307.wmf"/><Relationship Id="rId1" Type="http://schemas.openxmlformats.org/officeDocument/2006/relationships/vmlDrawing" Target="../drawings/vmlDrawing66.vml"/><Relationship Id="rId6" Type="http://schemas.openxmlformats.org/officeDocument/2006/relationships/image" Target="../media/image302.wmf"/><Relationship Id="rId11" Type="http://schemas.openxmlformats.org/officeDocument/2006/relationships/oleObject" Target="../embeddings/oleObject412.bin"/><Relationship Id="rId5" Type="http://schemas.openxmlformats.org/officeDocument/2006/relationships/oleObject" Target="../embeddings/oleObject409.bin"/><Relationship Id="rId15" Type="http://schemas.openxmlformats.org/officeDocument/2006/relationships/oleObject" Target="../embeddings/oleObject414.bin"/><Relationship Id="rId10" Type="http://schemas.openxmlformats.org/officeDocument/2006/relationships/image" Target="../media/image304.wmf"/><Relationship Id="rId4" Type="http://schemas.openxmlformats.org/officeDocument/2006/relationships/image" Target="../media/image301.wmf"/><Relationship Id="rId9" Type="http://schemas.openxmlformats.org/officeDocument/2006/relationships/oleObject" Target="../embeddings/oleObject411.bin"/><Relationship Id="rId14" Type="http://schemas.openxmlformats.org/officeDocument/2006/relationships/image" Target="../media/image306.wmf"/></Relationships>
</file>

<file path=ppt/slides/_rels/slide93.xml.rels><?xml version="1.0" encoding="UTF-8" standalone="yes"?>
<Relationships xmlns="http://schemas.openxmlformats.org/package/2006/relationships"><Relationship Id="rId8" Type="http://schemas.openxmlformats.org/officeDocument/2006/relationships/image" Target="../media/image96.wmf"/><Relationship Id="rId13" Type="http://schemas.openxmlformats.org/officeDocument/2006/relationships/oleObject" Target="../embeddings/oleObject420.bin"/><Relationship Id="rId3" Type="http://schemas.openxmlformats.org/officeDocument/2006/relationships/oleObject" Target="../embeddings/oleObject415.bin"/><Relationship Id="rId7" Type="http://schemas.openxmlformats.org/officeDocument/2006/relationships/oleObject" Target="../embeddings/oleObject417.bin"/><Relationship Id="rId12" Type="http://schemas.openxmlformats.org/officeDocument/2006/relationships/image" Target="../media/image306.wmf"/><Relationship Id="rId2" Type="http://schemas.openxmlformats.org/officeDocument/2006/relationships/slideLayout" Target="../slideLayouts/slideLayout7.xml"/><Relationship Id="rId1" Type="http://schemas.openxmlformats.org/officeDocument/2006/relationships/vmlDrawing" Target="../drawings/vmlDrawing67.vml"/><Relationship Id="rId6" Type="http://schemas.openxmlformats.org/officeDocument/2006/relationships/image" Target="../media/image309.wmf"/><Relationship Id="rId11" Type="http://schemas.openxmlformats.org/officeDocument/2006/relationships/oleObject" Target="../embeddings/oleObject419.bin"/><Relationship Id="rId5" Type="http://schemas.openxmlformats.org/officeDocument/2006/relationships/oleObject" Target="../embeddings/oleObject416.bin"/><Relationship Id="rId10" Type="http://schemas.openxmlformats.org/officeDocument/2006/relationships/image" Target="../media/image310.wmf"/><Relationship Id="rId4" Type="http://schemas.openxmlformats.org/officeDocument/2006/relationships/image" Target="../media/image308.wmf"/><Relationship Id="rId9" Type="http://schemas.openxmlformats.org/officeDocument/2006/relationships/oleObject" Target="../embeddings/oleObject418.bin"/><Relationship Id="rId14" Type="http://schemas.openxmlformats.org/officeDocument/2006/relationships/image" Target="../media/image82.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421.bin"/><Relationship Id="rId2" Type="http://schemas.openxmlformats.org/officeDocument/2006/relationships/slideLayout" Target="../slideLayouts/slideLayout7.xml"/><Relationship Id="rId1" Type="http://schemas.openxmlformats.org/officeDocument/2006/relationships/vmlDrawing" Target="../drawings/vmlDrawing68.vml"/><Relationship Id="rId4" Type="http://schemas.openxmlformats.org/officeDocument/2006/relationships/image" Target="../media/image310.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421.bin"/><Relationship Id="rId2" Type="http://schemas.openxmlformats.org/officeDocument/2006/relationships/slideLayout" Target="../slideLayouts/slideLayout7.xml"/><Relationship Id="rId1" Type="http://schemas.openxmlformats.org/officeDocument/2006/relationships/vmlDrawing" Target="../drawings/vmlDrawing69.vml"/><Relationship Id="rId4" Type="http://schemas.openxmlformats.org/officeDocument/2006/relationships/image" Target="../media/image310.wmf"/></Relationships>
</file>

<file path=ppt/slides/_rels/slide96.xml.rels><?xml version="1.0" encoding="UTF-8" standalone="yes"?>
<Relationships xmlns="http://schemas.openxmlformats.org/package/2006/relationships"><Relationship Id="rId8" Type="http://schemas.openxmlformats.org/officeDocument/2006/relationships/image" Target="../media/image312.wmf"/><Relationship Id="rId3" Type="http://schemas.openxmlformats.org/officeDocument/2006/relationships/oleObject" Target="../embeddings/oleObject422.bin"/><Relationship Id="rId7" Type="http://schemas.openxmlformats.org/officeDocument/2006/relationships/oleObject" Target="../embeddings/oleObject424.bin"/><Relationship Id="rId12" Type="http://schemas.openxmlformats.org/officeDocument/2006/relationships/image" Target="../media/image314.emf"/><Relationship Id="rId2" Type="http://schemas.openxmlformats.org/officeDocument/2006/relationships/slideLayout" Target="../slideLayouts/slideLayout7.xml"/><Relationship Id="rId1" Type="http://schemas.openxmlformats.org/officeDocument/2006/relationships/vmlDrawing" Target="../drawings/vmlDrawing70.vml"/><Relationship Id="rId6" Type="http://schemas.openxmlformats.org/officeDocument/2006/relationships/image" Target="../media/image311.wmf"/><Relationship Id="rId11" Type="http://schemas.openxmlformats.org/officeDocument/2006/relationships/oleObject" Target="../embeddings/oleObject426.bin"/><Relationship Id="rId5" Type="http://schemas.openxmlformats.org/officeDocument/2006/relationships/oleObject" Target="../embeddings/oleObject423.bin"/><Relationship Id="rId10" Type="http://schemas.openxmlformats.org/officeDocument/2006/relationships/image" Target="../media/image313.emf"/><Relationship Id="rId4" Type="http://schemas.openxmlformats.org/officeDocument/2006/relationships/image" Target="../media/image310.wmf"/><Relationship Id="rId9" Type="http://schemas.openxmlformats.org/officeDocument/2006/relationships/oleObject" Target="../embeddings/oleObject425.bin"/></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429.bin"/><Relationship Id="rId13" Type="http://schemas.openxmlformats.org/officeDocument/2006/relationships/image" Target="../media/image312.wmf"/><Relationship Id="rId18" Type="http://schemas.openxmlformats.org/officeDocument/2006/relationships/oleObject" Target="../embeddings/oleObject434.bin"/><Relationship Id="rId3" Type="http://schemas.openxmlformats.org/officeDocument/2006/relationships/notesSlide" Target="../notesSlides/notesSlide4.xml"/><Relationship Id="rId21" Type="http://schemas.openxmlformats.org/officeDocument/2006/relationships/image" Target="../media/image321.emf"/><Relationship Id="rId7" Type="http://schemas.openxmlformats.org/officeDocument/2006/relationships/image" Target="../media/image316.wmf"/><Relationship Id="rId12" Type="http://schemas.openxmlformats.org/officeDocument/2006/relationships/oleObject" Target="../embeddings/oleObject431.bin"/><Relationship Id="rId17" Type="http://schemas.openxmlformats.org/officeDocument/2006/relationships/image" Target="../media/image319.emf"/><Relationship Id="rId2" Type="http://schemas.openxmlformats.org/officeDocument/2006/relationships/slideLayout" Target="../slideLayouts/slideLayout7.xml"/><Relationship Id="rId16" Type="http://schemas.openxmlformats.org/officeDocument/2006/relationships/oleObject" Target="../embeddings/oleObject433.bin"/><Relationship Id="rId20" Type="http://schemas.openxmlformats.org/officeDocument/2006/relationships/oleObject" Target="../embeddings/oleObject435.bin"/><Relationship Id="rId1" Type="http://schemas.openxmlformats.org/officeDocument/2006/relationships/vmlDrawing" Target="../drawings/vmlDrawing71.vml"/><Relationship Id="rId6" Type="http://schemas.openxmlformats.org/officeDocument/2006/relationships/oleObject" Target="../embeddings/oleObject428.bin"/><Relationship Id="rId11" Type="http://schemas.openxmlformats.org/officeDocument/2006/relationships/image" Target="../media/image306.wmf"/><Relationship Id="rId5" Type="http://schemas.openxmlformats.org/officeDocument/2006/relationships/image" Target="../media/image315.wmf"/><Relationship Id="rId15" Type="http://schemas.openxmlformats.org/officeDocument/2006/relationships/image" Target="../media/image318.emf"/><Relationship Id="rId23" Type="http://schemas.openxmlformats.org/officeDocument/2006/relationships/image" Target="../media/image322.emf"/><Relationship Id="rId10" Type="http://schemas.openxmlformats.org/officeDocument/2006/relationships/oleObject" Target="../embeddings/oleObject430.bin"/><Relationship Id="rId19" Type="http://schemas.openxmlformats.org/officeDocument/2006/relationships/image" Target="../media/image320.wmf"/><Relationship Id="rId4" Type="http://schemas.openxmlformats.org/officeDocument/2006/relationships/oleObject" Target="../embeddings/oleObject427.bin"/><Relationship Id="rId9" Type="http://schemas.openxmlformats.org/officeDocument/2006/relationships/image" Target="../media/image317.emf"/><Relationship Id="rId14" Type="http://schemas.openxmlformats.org/officeDocument/2006/relationships/oleObject" Target="../embeddings/oleObject432.bin"/><Relationship Id="rId22" Type="http://schemas.openxmlformats.org/officeDocument/2006/relationships/oleObject" Target="../embeddings/oleObject436.bin"/></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439.bin"/><Relationship Id="rId13" Type="http://schemas.openxmlformats.org/officeDocument/2006/relationships/image" Target="../media/image327.wmf"/><Relationship Id="rId3" Type="http://schemas.openxmlformats.org/officeDocument/2006/relationships/image" Target="../media/image330.jpeg"/><Relationship Id="rId7" Type="http://schemas.openxmlformats.org/officeDocument/2006/relationships/image" Target="../media/image324.emf"/><Relationship Id="rId12" Type="http://schemas.openxmlformats.org/officeDocument/2006/relationships/oleObject" Target="../embeddings/oleObject441.bin"/><Relationship Id="rId17" Type="http://schemas.openxmlformats.org/officeDocument/2006/relationships/image" Target="../media/image329.wmf"/><Relationship Id="rId2" Type="http://schemas.openxmlformats.org/officeDocument/2006/relationships/slideLayout" Target="../slideLayouts/slideLayout7.xml"/><Relationship Id="rId16" Type="http://schemas.openxmlformats.org/officeDocument/2006/relationships/oleObject" Target="../embeddings/oleObject443.bin"/><Relationship Id="rId1" Type="http://schemas.openxmlformats.org/officeDocument/2006/relationships/vmlDrawing" Target="../drawings/vmlDrawing72.vml"/><Relationship Id="rId6" Type="http://schemas.openxmlformats.org/officeDocument/2006/relationships/oleObject" Target="../embeddings/oleObject438.bin"/><Relationship Id="rId11" Type="http://schemas.openxmlformats.org/officeDocument/2006/relationships/image" Target="../media/image326.wmf"/><Relationship Id="rId5" Type="http://schemas.openxmlformats.org/officeDocument/2006/relationships/image" Target="../media/image323.wmf"/><Relationship Id="rId15" Type="http://schemas.openxmlformats.org/officeDocument/2006/relationships/image" Target="../media/image328.wmf"/><Relationship Id="rId10" Type="http://schemas.openxmlformats.org/officeDocument/2006/relationships/oleObject" Target="../embeddings/oleObject440.bin"/><Relationship Id="rId4" Type="http://schemas.openxmlformats.org/officeDocument/2006/relationships/oleObject" Target="../embeddings/oleObject437.bin"/><Relationship Id="rId9" Type="http://schemas.openxmlformats.org/officeDocument/2006/relationships/image" Target="../media/image325.wmf"/><Relationship Id="rId14" Type="http://schemas.openxmlformats.org/officeDocument/2006/relationships/oleObject" Target="../embeddings/oleObject442.bin"/></Relationships>
</file>

<file path=ppt/slides/_rels/slide99.xml.rels><?xml version="1.0" encoding="UTF-8" standalone="yes"?>
<Relationships xmlns="http://schemas.openxmlformats.org/package/2006/relationships"><Relationship Id="rId8" Type="http://schemas.openxmlformats.org/officeDocument/2006/relationships/image" Target="../media/image294.wmf"/><Relationship Id="rId13" Type="http://schemas.openxmlformats.org/officeDocument/2006/relationships/oleObject" Target="../embeddings/oleObject401.bin"/><Relationship Id="rId18" Type="http://schemas.openxmlformats.org/officeDocument/2006/relationships/image" Target="../media/image334.wmf"/><Relationship Id="rId26" Type="http://schemas.openxmlformats.org/officeDocument/2006/relationships/image" Target="../media/image335.wmf"/><Relationship Id="rId3" Type="http://schemas.openxmlformats.org/officeDocument/2006/relationships/oleObject" Target="../embeddings/oleObject396.bin"/><Relationship Id="rId21" Type="http://schemas.openxmlformats.org/officeDocument/2006/relationships/oleObject" Target="../embeddings/oleObject405.bin"/><Relationship Id="rId7" Type="http://schemas.openxmlformats.org/officeDocument/2006/relationships/oleObject" Target="../embeddings/oleObject398.bin"/><Relationship Id="rId12" Type="http://schemas.openxmlformats.org/officeDocument/2006/relationships/image" Target="../media/image332.wmf"/><Relationship Id="rId17" Type="http://schemas.openxmlformats.org/officeDocument/2006/relationships/oleObject" Target="../embeddings/oleObject447.bin"/><Relationship Id="rId25" Type="http://schemas.openxmlformats.org/officeDocument/2006/relationships/oleObject" Target="../embeddings/oleObject449.bin"/><Relationship Id="rId2" Type="http://schemas.openxmlformats.org/officeDocument/2006/relationships/slideLayout" Target="../slideLayouts/slideLayout7.xml"/><Relationship Id="rId16" Type="http://schemas.openxmlformats.org/officeDocument/2006/relationships/image" Target="../media/image333.wmf"/><Relationship Id="rId20" Type="http://schemas.openxmlformats.org/officeDocument/2006/relationships/image" Target="../media/image291.wmf"/><Relationship Id="rId1" Type="http://schemas.openxmlformats.org/officeDocument/2006/relationships/vmlDrawing" Target="../drawings/vmlDrawing73.vml"/><Relationship Id="rId6" Type="http://schemas.openxmlformats.org/officeDocument/2006/relationships/image" Target="../media/image293.wmf"/><Relationship Id="rId11" Type="http://schemas.openxmlformats.org/officeDocument/2006/relationships/oleObject" Target="../embeddings/oleObject445.bin"/><Relationship Id="rId24" Type="http://schemas.openxmlformats.org/officeDocument/2006/relationships/oleObject" Target="../embeddings/oleObject448.bin"/><Relationship Id="rId5" Type="http://schemas.openxmlformats.org/officeDocument/2006/relationships/oleObject" Target="../embeddings/oleObject397.bin"/><Relationship Id="rId15" Type="http://schemas.openxmlformats.org/officeDocument/2006/relationships/oleObject" Target="../embeddings/oleObject446.bin"/><Relationship Id="rId23" Type="http://schemas.openxmlformats.org/officeDocument/2006/relationships/image" Target="../media/image299.wmf"/><Relationship Id="rId28" Type="http://schemas.openxmlformats.org/officeDocument/2006/relationships/image" Target="../media/image318.emf"/><Relationship Id="rId10" Type="http://schemas.openxmlformats.org/officeDocument/2006/relationships/image" Target="../media/image331.wmf"/><Relationship Id="rId19" Type="http://schemas.openxmlformats.org/officeDocument/2006/relationships/oleObject" Target="../embeddings/oleObject404.bin"/><Relationship Id="rId4" Type="http://schemas.openxmlformats.org/officeDocument/2006/relationships/image" Target="../media/image292.wmf"/><Relationship Id="rId9" Type="http://schemas.openxmlformats.org/officeDocument/2006/relationships/oleObject" Target="../embeddings/oleObject444.bin"/><Relationship Id="rId14" Type="http://schemas.openxmlformats.org/officeDocument/2006/relationships/image" Target="../media/image285.wmf"/><Relationship Id="rId22" Type="http://schemas.openxmlformats.org/officeDocument/2006/relationships/oleObject" Target="../embeddings/oleObject406.bin"/><Relationship Id="rId27" Type="http://schemas.openxmlformats.org/officeDocument/2006/relationships/oleObject" Target="../embeddings/oleObject45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501887" y="232026"/>
            <a:ext cx="4800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3600" i="0" dirty="0"/>
              <a:t> </a:t>
            </a:r>
            <a:r>
              <a:rPr lang="en-US" altLang="zh-CN" sz="3600" i="0" dirty="0">
                <a:solidFill>
                  <a:srgbClr val="FF0000"/>
                </a:solidFill>
              </a:rPr>
              <a:t>20.4  </a:t>
            </a:r>
            <a:r>
              <a:rPr lang="zh-CN" altLang="en-US" sz="3600" i="0" dirty="0">
                <a:solidFill>
                  <a:srgbClr val="FF0000"/>
                </a:solidFill>
              </a:rPr>
              <a:t>夫琅禾费衍射</a:t>
            </a:r>
          </a:p>
        </p:txBody>
      </p:sp>
      <p:sp>
        <p:nvSpPr>
          <p:cNvPr id="3" name="Text Box 3"/>
          <p:cNvSpPr txBox="1">
            <a:spLocks noChangeArrowheads="1"/>
          </p:cNvSpPr>
          <p:nvPr/>
        </p:nvSpPr>
        <p:spPr bwMode="auto">
          <a:xfrm>
            <a:off x="2052183" y="840957"/>
            <a:ext cx="533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latin typeface="方正书宋简体"/>
              </a:rPr>
              <a:t>20.4 .1</a:t>
            </a:r>
            <a:r>
              <a:rPr lang="zh-CN" altLang="en-US" i="0" dirty="0">
                <a:latin typeface="方正书宋简体"/>
              </a:rPr>
              <a:t>、光的衍射现象</a:t>
            </a:r>
          </a:p>
        </p:txBody>
      </p:sp>
      <p:sp>
        <p:nvSpPr>
          <p:cNvPr id="4" name="Text Box 46"/>
          <p:cNvSpPr txBox="1">
            <a:spLocks noChangeArrowheads="1"/>
          </p:cNvSpPr>
          <p:nvPr/>
        </p:nvSpPr>
        <p:spPr bwMode="auto">
          <a:xfrm>
            <a:off x="2052184" y="2426577"/>
            <a:ext cx="4043817"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rgbClr val="009900"/>
                </a:solidFill>
              </a:rPr>
              <a:t>光在传播过程中遇到障碍物后会偏离原来的直线传播方向，并在绕过障碍物后空间各点光强会产生一定规律的分布。</a:t>
            </a:r>
          </a:p>
        </p:txBody>
      </p:sp>
      <p:sp>
        <p:nvSpPr>
          <p:cNvPr id="5" name="Text Box 60"/>
          <p:cNvSpPr txBox="1">
            <a:spLocks noChangeArrowheads="1"/>
          </p:cNvSpPr>
          <p:nvPr/>
        </p:nvSpPr>
        <p:spPr bwMode="auto">
          <a:xfrm>
            <a:off x="2113705" y="1376284"/>
            <a:ext cx="392077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FF33CC"/>
                </a:solidFill>
                <a:latin typeface="方正书宋简体"/>
              </a:rPr>
              <a:t>一、</a:t>
            </a:r>
            <a:r>
              <a:rPr lang="zh-CN" altLang="en-US" i="0" dirty="0">
                <a:solidFill>
                  <a:srgbClr val="FF33CC"/>
                </a:solidFill>
              </a:rPr>
              <a:t>光的</a:t>
            </a:r>
            <a:r>
              <a:rPr lang="zh-CN" altLang="en-US" i="0" dirty="0">
                <a:solidFill>
                  <a:srgbClr val="FF33CC"/>
                </a:solidFill>
                <a:latin typeface="方正书宋简体"/>
              </a:rPr>
              <a:t>若干典型衍射现象及其特点</a:t>
            </a:r>
          </a:p>
        </p:txBody>
      </p:sp>
      <p:pic>
        <p:nvPicPr>
          <p:cNvPr id="6" name="Picture 5" descr="E:\Pictures\Francesco_Maria_Grimald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4221" y="1514726"/>
            <a:ext cx="3886654" cy="489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49"/>
          <p:cNvSpPr>
            <a:spLocks noChangeArrowheads="1"/>
          </p:cNvSpPr>
          <p:nvPr/>
        </p:nvSpPr>
        <p:spPr bwMode="auto">
          <a:xfrm>
            <a:off x="2243528" y="5054785"/>
            <a:ext cx="4103976"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rPr>
              <a:t>格里马第</a:t>
            </a:r>
            <a:r>
              <a:rPr lang="zh-CN" altLang="en-US" i="0" dirty="0">
                <a:solidFill>
                  <a:schemeClr val="tx1"/>
                </a:solidFill>
              </a:rPr>
              <a:t>在十七世纪首先发现了</a:t>
            </a:r>
            <a:r>
              <a:rPr lang="zh-CN" altLang="en-US" i="0" dirty="0">
                <a:solidFill>
                  <a:srgbClr val="FF3300"/>
                </a:solidFill>
                <a:latin typeface="方正书宋简体"/>
              </a:rPr>
              <a:t>衍射现象</a:t>
            </a:r>
            <a:endParaRPr lang="zh-CN" altLang="en-US" dirty="0">
              <a:solidFill>
                <a:srgbClr val="FF3300"/>
              </a:solidFill>
            </a:endParaRPr>
          </a:p>
        </p:txBody>
      </p:sp>
    </p:spTree>
    <p:extLst>
      <p:ext uri="{BB962C8B-B14F-4D97-AF65-F5344CB8AC3E}">
        <p14:creationId xmlns:p14="http://schemas.microsoft.com/office/powerpoint/2010/main" val="82658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4"/>
                                        </p:tgtEl>
                                        <p:attrNameLst>
                                          <p:attrName>style.visibility</p:attrName>
                                        </p:attrNameLst>
                                      </p:cBhvr>
                                      <p:to>
                                        <p:strVal val="visible"/>
                                      </p:to>
                                    </p:set>
                                    <p:animEffect transition="in" filter="wipe(left)">
                                      <p:cBhvr>
                                        <p:cTn id="22" dur="75"/>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5" grpId="0" autoUpdateAnimBg="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未标题-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6263" y="2483422"/>
            <a:ext cx="4752975"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8"/>
          <p:cNvSpPr txBox="1">
            <a:spLocks noChangeArrowheads="1"/>
          </p:cNvSpPr>
          <p:nvPr/>
        </p:nvSpPr>
        <p:spPr bwMode="auto">
          <a:xfrm>
            <a:off x="1870362" y="395862"/>
            <a:ext cx="8532812"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20000"/>
              </a:spcBef>
            </a:pPr>
            <a:r>
              <a:rPr lang="zh-CN" altLang="en-US" i="0"/>
              <a:t>大数学家泊松别出心裁，将小孔换成小圆盘，重复数学推导，得到一个令人惊奇的结果：</a:t>
            </a:r>
          </a:p>
          <a:p>
            <a:pPr eaLnBrk="1" hangingPunct="1">
              <a:spcBef>
                <a:spcPct val="20000"/>
              </a:spcBef>
            </a:pPr>
            <a:r>
              <a:rPr lang="zh-CN" altLang="en-US" i="0">
                <a:solidFill>
                  <a:srgbClr val="FF0000"/>
                </a:solidFill>
              </a:rPr>
              <a:t>在圆盘后方的屏幕上，圆盘影子的中心将出现亮点。</a:t>
            </a:r>
          </a:p>
          <a:p>
            <a:pPr eaLnBrk="1" hangingPunct="1">
              <a:spcBef>
                <a:spcPct val="20000"/>
              </a:spcBef>
            </a:pPr>
            <a:r>
              <a:rPr lang="zh-CN" altLang="en-US" i="0"/>
              <a:t>泊松认为这是不可想象的、荒谬的结论。 </a:t>
            </a:r>
          </a:p>
        </p:txBody>
      </p:sp>
      <p:pic>
        <p:nvPicPr>
          <p:cNvPr id="4" name="Picture 10" descr="poisson"/>
          <p:cNvPicPr>
            <a:picLocks noChangeAspect="1" noChangeArrowheads="1"/>
          </p:cNvPicPr>
          <p:nvPr/>
        </p:nvPicPr>
        <p:blipFill>
          <a:blip r:embed="rId3">
            <a:extLst>
              <a:ext uri="{28A0092B-C50C-407E-A947-70E740481C1C}">
                <a14:useLocalDpi xmlns:a14="http://schemas.microsoft.com/office/drawing/2010/main" val="0"/>
              </a:ext>
            </a:extLst>
          </a:blip>
          <a:srcRect t="5708"/>
          <a:stretch>
            <a:fillRect/>
          </a:stretch>
        </p:blipFill>
        <p:spPr bwMode="auto">
          <a:xfrm>
            <a:off x="8187026" y="2340547"/>
            <a:ext cx="2079625"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1"/>
          <p:cNvSpPr txBox="1">
            <a:spLocks noChangeArrowheads="1"/>
          </p:cNvSpPr>
          <p:nvPr/>
        </p:nvSpPr>
        <p:spPr bwMode="auto">
          <a:xfrm>
            <a:off x="6420477" y="3758265"/>
            <a:ext cx="16192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ea typeface="楷体_GB2312" pitchFamily="49" charset="-122"/>
              </a:rPr>
              <a:t>最终</a:t>
            </a:r>
            <a:r>
              <a:rPr lang="zh-CN" altLang="en-US" i="0" dirty="0">
                <a:solidFill>
                  <a:srgbClr val="FF0000"/>
                </a:solidFill>
                <a:ea typeface="楷体_GB2312" pitchFamily="49" charset="-122"/>
              </a:rPr>
              <a:t>实验一锤定音</a:t>
            </a:r>
          </a:p>
        </p:txBody>
      </p:sp>
      <p:sp>
        <p:nvSpPr>
          <p:cNvPr id="6" name="Text Box 12"/>
          <p:cNvSpPr txBox="1">
            <a:spLocks noChangeArrowheads="1"/>
          </p:cNvSpPr>
          <p:nvPr/>
        </p:nvSpPr>
        <p:spPr bwMode="auto">
          <a:xfrm>
            <a:off x="8423564" y="5364737"/>
            <a:ext cx="172878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latin typeface="楷体_GB2312" pitchFamily="49" charset="-122"/>
                <a:ea typeface="楷体_GB2312" pitchFamily="49" charset="-122"/>
              </a:rPr>
              <a:t>不过</a:t>
            </a:r>
            <a:r>
              <a:rPr lang="zh-CN" altLang="en-US" i="0" dirty="0">
                <a:solidFill>
                  <a:srgbClr val="FF0000"/>
                </a:solidFill>
                <a:latin typeface="楷体_GB2312" pitchFamily="49" charset="-122"/>
                <a:ea typeface="楷体_GB2312" pitchFamily="49" charset="-122"/>
              </a:rPr>
              <a:t>仍称泊松亮斑</a:t>
            </a:r>
            <a:r>
              <a:rPr lang="en-US" altLang="zh-CN" i="0" dirty="0">
                <a:solidFill>
                  <a:srgbClr val="66FF33"/>
                </a:solidFill>
                <a:latin typeface="楷体_GB2312" pitchFamily="49" charset="-122"/>
                <a:ea typeface="楷体_GB2312" pitchFamily="49" charset="-122"/>
              </a:rPr>
              <a:t>.</a:t>
            </a:r>
            <a:r>
              <a:rPr lang="en-US" altLang="zh-CN" i="0" dirty="0">
                <a:latin typeface="楷体_GB2312" pitchFamily="49" charset="-122"/>
                <a:ea typeface="楷体_GB2312" pitchFamily="49" charset="-122"/>
              </a:rPr>
              <a:t> </a:t>
            </a:r>
          </a:p>
        </p:txBody>
      </p:sp>
      <p:sp>
        <p:nvSpPr>
          <p:cNvPr id="7" name="Text Box 13"/>
          <p:cNvSpPr txBox="1">
            <a:spLocks noChangeArrowheads="1"/>
          </p:cNvSpPr>
          <p:nvPr/>
        </p:nvSpPr>
        <p:spPr bwMode="auto">
          <a:xfrm>
            <a:off x="8136224" y="4572572"/>
            <a:ext cx="2266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i="0"/>
              <a:t>泊松</a:t>
            </a:r>
            <a:r>
              <a:rPr lang="zh-CN" altLang="en-US" sz="1800" b="0" i="0"/>
              <a:t>（</a:t>
            </a:r>
            <a:r>
              <a:rPr lang="en-US" altLang="zh-CN" sz="1800" b="0" i="0"/>
              <a:t>S.D. Poisson,1781-1840</a:t>
            </a:r>
            <a:r>
              <a:rPr lang="zh-CN" altLang="en-US" sz="1800" b="0" i="0"/>
              <a:t>）</a:t>
            </a:r>
            <a:r>
              <a:rPr lang="zh-CN" altLang="en-US" sz="1800" i="0"/>
              <a:t> </a:t>
            </a:r>
          </a:p>
        </p:txBody>
      </p:sp>
      <p:pic>
        <p:nvPicPr>
          <p:cNvPr id="8" name="Picture 15" descr="poissonsp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550" y="4718624"/>
            <a:ext cx="4752975"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Poisson spot"/>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6191539" y="4686874"/>
            <a:ext cx="1946275"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615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1117332" y="258090"/>
            <a:ext cx="10140281" cy="1578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5000"/>
              </a:lnSpc>
            </a:pPr>
            <a:r>
              <a:rPr lang="zh-CN" altLang="en-US" sz="2800" b="1" dirty="0">
                <a:solidFill>
                  <a:srgbClr val="FF0000"/>
                </a:solidFill>
                <a:latin typeface="宋体" panose="02010600030101010101" pitchFamily="2" charset="-122"/>
              </a:rPr>
              <a:t>练习：</a:t>
            </a:r>
            <a:r>
              <a:rPr lang="zh-CN" altLang="en-US" sz="2800" b="1" dirty="0">
                <a:solidFill>
                  <a:srgbClr val="9900CC"/>
                </a:solidFill>
                <a:latin typeface="Times New Roman" panose="02020603050405020304" pitchFamily="18" charset="0"/>
                <a:cs typeface="Times New Roman" panose="02020603050405020304" pitchFamily="18" charset="0"/>
              </a:rPr>
              <a:t>波长</a:t>
            </a:r>
            <a:r>
              <a:rPr lang="en-US" altLang="zh-CN" sz="2800" b="1" i="1" dirty="0">
                <a:solidFill>
                  <a:srgbClr val="FF0000"/>
                </a:solidFill>
                <a:latin typeface="Symbol" panose="05050102010706020507" pitchFamily="18" charset="2"/>
                <a:cs typeface="Times New Roman" panose="02020603050405020304" pitchFamily="18" charset="0"/>
              </a:rPr>
              <a:t>l</a:t>
            </a:r>
            <a:r>
              <a:rPr lang="en-US" altLang="zh-CN" sz="2800" b="1" dirty="0">
                <a:solidFill>
                  <a:srgbClr val="FF0000"/>
                </a:solidFill>
                <a:latin typeface="Times New Roman" panose="02020603050405020304" pitchFamily="18" charset="0"/>
                <a:cs typeface="Times New Roman" panose="02020603050405020304" pitchFamily="18" charset="0"/>
              </a:rPr>
              <a:t>=550 nm</a:t>
            </a:r>
            <a:r>
              <a:rPr lang="zh-CN" altLang="en-US" sz="2800" b="1" dirty="0">
                <a:solidFill>
                  <a:srgbClr val="9900CC"/>
                </a:solidFill>
                <a:latin typeface="Times New Roman" panose="02020603050405020304" pitchFamily="18" charset="0"/>
                <a:cs typeface="Times New Roman" panose="02020603050405020304" pitchFamily="18" charset="0"/>
              </a:rPr>
              <a:t>的单色光垂直入射于光栅常数</a:t>
            </a:r>
            <a:r>
              <a:rPr lang="en-US" altLang="zh-CN" sz="2800" b="1" i="1" dirty="0">
                <a:solidFill>
                  <a:srgbClr val="FF0000"/>
                </a:solidFill>
                <a:latin typeface="Times New Roman" panose="02020603050405020304" pitchFamily="18" charset="0"/>
                <a:cs typeface="Times New Roman" panose="02020603050405020304" pitchFamily="18" charset="0"/>
              </a:rPr>
              <a:t>d</a:t>
            </a:r>
            <a:r>
              <a:rPr lang="en-US" altLang="zh-CN" sz="2800" b="1" dirty="0">
                <a:solidFill>
                  <a:srgbClr val="FF0000"/>
                </a:solidFill>
                <a:latin typeface="Times New Roman" panose="02020603050405020304" pitchFamily="18" charset="0"/>
                <a:cs typeface="Times New Roman" panose="02020603050405020304" pitchFamily="18" charset="0"/>
              </a:rPr>
              <a:t>=2×10</a:t>
            </a:r>
            <a:r>
              <a:rPr lang="en-US" altLang="zh-CN" sz="2800" b="1" baseline="30000" dirty="0">
                <a:solidFill>
                  <a:srgbClr val="FF0000"/>
                </a:solidFill>
                <a:latin typeface="Times New Roman" panose="02020603050405020304" pitchFamily="18" charset="0"/>
                <a:cs typeface="Times New Roman" panose="02020603050405020304" pitchFamily="18" charset="0"/>
              </a:rPr>
              <a:t>-4</a:t>
            </a:r>
            <a:r>
              <a:rPr lang="en-US" altLang="zh-CN" sz="2800" b="1" dirty="0">
                <a:solidFill>
                  <a:srgbClr val="FF0000"/>
                </a:solidFill>
                <a:latin typeface="Times New Roman" panose="02020603050405020304" pitchFamily="18" charset="0"/>
                <a:cs typeface="Times New Roman" panose="02020603050405020304" pitchFamily="18" charset="0"/>
              </a:rPr>
              <a:t> cm</a:t>
            </a:r>
            <a:r>
              <a:rPr lang="zh-CN" altLang="en-US" sz="2800" b="1" dirty="0">
                <a:solidFill>
                  <a:srgbClr val="9900CC"/>
                </a:solidFill>
                <a:latin typeface="Times New Roman" panose="02020603050405020304" pitchFamily="18" charset="0"/>
                <a:cs typeface="Times New Roman" panose="02020603050405020304" pitchFamily="18" charset="0"/>
              </a:rPr>
              <a:t>的平面衍射光栅上，</a:t>
            </a:r>
            <a:r>
              <a:rPr lang="zh-CN" altLang="en-US" sz="2800" b="1" dirty="0">
                <a:solidFill>
                  <a:srgbClr val="008000"/>
                </a:solidFill>
                <a:latin typeface="Times New Roman" panose="02020603050405020304" pitchFamily="18" charset="0"/>
                <a:cs typeface="Times New Roman" panose="02020603050405020304" pitchFamily="18" charset="0"/>
              </a:rPr>
              <a:t>可能观察到的</a:t>
            </a:r>
            <a:r>
              <a:rPr lang="zh-CN" altLang="en-US" sz="2800" b="1" dirty="0">
                <a:solidFill>
                  <a:srgbClr val="0000FF"/>
                </a:solidFill>
                <a:ea typeface="黑体" panose="02010609060101010101" pitchFamily="49" charset="-122"/>
              </a:rPr>
              <a:t>明纹</a:t>
            </a:r>
            <a:r>
              <a:rPr lang="zh-CN" altLang="en-US" sz="2800" b="1" dirty="0">
                <a:solidFill>
                  <a:srgbClr val="008000"/>
                </a:solidFill>
                <a:latin typeface="Times New Roman" panose="02020603050405020304" pitchFamily="18" charset="0"/>
                <a:cs typeface="Times New Roman" panose="02020603050405020304" pitchFamily="18" charset="0"/>
              </a:rPr>
              <a:t>的最大级次</a:t>
            </a:r>
            <a:r>
              <a:rPr lang="en-US" altLang="zh-CN" sz="2800" b="1" dirty="0">
                <a:solidFill>
                  <a:srgbClr val="008000"/>
                </a:solidFill>
                <a:latin typeface="Times New Roman" panose="02020603050405020304" pitchFamily="18" charset="0"/>
                <a:cs typeface="Times New Roman" panose="02020603050405020304" pitchFamily="18" charset="0"/>
              </a:rPr>
              <a:t>=____,</a:t>
            </a:r>
            <a:r>
              <a:rPr lang="zh-CN" altLang="en-US" sz="2800" b="1" dirty="0">
                <a:solidFill>
                  <a:srgbClr val="CC3300"/>
                </a:solidFill>
                <a:latin typeface="Times New Roman" panose="02020603050405020304" pitchFamily="18" charset="0"/>
                <a:cs typeface="Times New Roman" panose="02020603050405020304" pitchFamily="18" charset="0"/>
              </a:rPr>
              <a:t>可能观察到的</a:t>
            </a:r>
            <a:r>
              <a:rPr lang="zh-CN" altLang="en-US" sz="2800" b="1" dirty="0">
                <a:solidFill>
                  <a:srgbClr val="CC3300"/>
                </a:solidFill>
                <a:ea typeface="黑体" panose="02010609060101010101" pitchFamily="49" charset="-122"/>
              </a:rPr>
              <a:t>明纹</a:t>
            </a:r>
            <a:r>
              <a:rPr lang="zh-CN" altLang="en-US" sz="2800" b="1" dirty="0">
                <a:solidFill>
                  <a:srgbClr val="CC3300"/>
                </a:solidFill>
                <a:latin typeface="Times New Roman" panose="02020603050405020304" pitchFamily="18" charset="0"/>
              </a:rPr>
              <a:t>的级次</a:t>
            </a:r>
            <a:r>
              <a:rPr lang="en-US" altLang="zh-CN" sz="2800" b="1" dirty="0">
                <a:solidFill>
                  <a:srgbClr val="CC3300"/>
                </a:solidFill>
                <a:latin typeface="Times New Roman" panose="02020603050405020304" pitchFamily="18" charset="0"/>
              </a:rPr>
              <a:t> </a:t>
            </a:r>
            <a:r>
              <a:rPr lang="en-US" altLang="zh-CN" sz="2800" b="1" dirty="0">
                <a:solidFill>
                  <a:srgbClr val="CC3300"/>
                </a:solidFill>
                <a:ea typeface="黑体" panose="02010609060101010101" pitchFamily="49" charset="-122"/>
              </a:rPr>
              <a:t>=____</a:t>
            </a:r>
            <a:r>
              <a:rPr lang="zh-CN" altLang="en-US" sz="2800" b="1" dirty="0">
                <a:solidFill>
                  <a:srgbClr val="CC3300"/>
                </a:solidFill>
                <a:ea typeface="黑体" panose="02010609060101010101" pitchFamily="49" charset="-122"/>
              </a:rPr>
              <a:t>。</a:t>
            </a:r>
            <a:endParaRPr lang="zh-CN" altLang="en-US" sz="2800" b="1" dirty="0">
              <a:solidFill>
                <a:srgbClr val="CC3300"/>
              </a:solidFill>
              <a:latin typeface="楷体_GB2312" pitchFamily="49" charset="-122"/>
              <a:ea typeface="黑体" panose="02010609060101010101" pitchFamily="49" charset="-122"/>
            </a:endParaRPr>
          </a:p>
        </p:txBody>
      </p:sp>
      <p:graphicFrame>
        <p:nvGraphicFramePr>
          <p:cNvPr id="4" name="Object 7"/>
          <p:cNvGraphicFramePr>
            <a:graphicFrameLocks noChangeAspect="1"/>
          </p:cNvGraphicFramePr>
          <p:nvPr>
            <p:extLst>
              <p:ext uri="{D42A27DB-BD31-4B8C-83A1-F6EECF244321}">
                <p14:modId xmlns:p14="http://schemas.microsoft.com/office/powerpoint/2010/main" val="3474637962"/>
              </p:ext>
            </p:extLst>
          </p:nvPr>
        </p:nvGraphicFramePr>
        <p:xfrm>
          <a:off x="5358226" y="2937210"/>
          <a:ext cx="3194050" cy="1139825"/>
        </p:xfrm>
        <a:graphic>
          <a:graphicData uri="http://schemas.openxmlformats.org/presentationml/2006/ole">
            <mc:AlternateContent xmlns:mc="http://schemas.openxmlformats.org/markup-compatibility/2006">
              <mc:Choice xmlns:v="urn:schemas-microsoft-com:vml" Requires="v">
                <p:oleObj spid="_x0000_s518368" name="公式" r:id="rId3" imgW="1002960" imgH="393480" progId="Equation.3">
                  <p:embed/>
                </p:oleObj>
              </mc:Choice>
              <mc:Fallback>
                <p:oleObj name="公式" r:id="rId3" imgW="1002960" imgH="393480" progId="Equation.3">
                  <p:embed/>
                  <p:pic>
                    <p:nvPicPr>
                      <p:cNvPr id="5" name="Object 7"/>
                      <p:cNvPicPr>
                        <a:picLocks noChangeAspect="1" noChangeArrowheads="1"/>
                      </p:cNvPicPr>
                      <p:nvPr/>
                    </p:nvPicPr>
                    <p:blipFill>
                      <a:blip r:embed="rId4"/>
                      <a:srcRect/>
                      <a:stretch>
                        <a:fillRect/>
                      </a:stretch>
                    </p:blipFill>
                    <p:spPr bwMode="auto">
                      <a:xfrm>
                        <a:off x="5358226" y="2937210"/>
                        <a:ext cx="3194050"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8"/>
          <p:cNvGraphicFramePr>
            <a:graphicFrameLocks noChangeAspect="1"/>
          </p:cNvGraphicFramePr>
          <p:nvPr>
            <p:extLst>
              <p:ext uri="{D42A27DB-BD31-4B8C-83A1-F6EECF244321}">
                <p14:modId xmlns:p14="http://schemas.microsoft.com/office/powerpoint/2010/main" val="1398110429"/>
              </p:ext>
            </p:extLst>
          </p:nvPr>
        </p:nvGraphicFramePr>
        <p:xfrm>
          <a:off x="8552276" y="3253121"/>
          <a:ext cx="1117600" cy="508000"/>
        </p:xfrm>
        <a:graphic>
          <a:graphicData uri="http://schemas.openxmlformats.org/presentationml/2006/ole">
            <mc:AlternateContent xmlns:mc="http://schemas.openxmlformats.org/markup-compatibility/2006">
              <mc:Choice xmlns:v="urn:schemas-microsoft-com:vml" Requires="v">
                <p:oleObj spid="_x0000_s518369" name="公式" r:id="rId5" imgW="343056" imgH="171568" progId="Equation.3">
                  <p:embed/>
                </p:oleObj>
              </mc:Choice>
              <mc:Fallback>
                <p:oleObj name="公式" r:id="rId5" imgW="343056" imgH="171568" progId="Equation.3">
                  <p:embed/>
                  <p:pic>
                    <p:nvPicPr>
                      <p:cNvPr id="6"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2276" y="3253121"/>
                        <a:ext cx="11176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9"/>
          <p:cNvGraphicFramePr>
            <a:graphicFrameLocks noChangeAspect="1"/>
          </p:cNvGraphicFramePr>
          <p:nvPr>
            <p:extLst>
              <p:ext uri="{D42A27DB-BD31-4B8C-83A1-F6EECF244321}">
                <p14:modId xmlns:p14="http://schemas.microsoft.com/office/powerpoint/2010/main" val="3386782247"/>
              </p:ext>
            </p:extLst>
          </p:nvPr>
        </p:nvGraphicFramePr>
        <p:xfrm>
          <a:off x="2715013" y="4613587"/>
          <a:ext cx="2146300" cy="681037"/>
        </p:xfrm>
        <a:graphic>
          <a:graphicData uri="http://schemas.openxmlformats.org/presentationml/2006/ole">
            <mc:AlternateContent xmlns:mc="http://schemas.openxmlformats.org/markup-compatibility/2006">
              <mc:Choice xmlns:v="urn:schemas-microsoft-com:vml" Requires="v">
                <p:oleObj spid="_x0000_s518370" name="公式" r:id="rId7" imgW="672840" imgH="228600" progId="Equation.3">
                  <p:embed/>
                </p:oleObj>
              </mc:Choice>
              <mc:Fallback>
                <p:oleObj name="公式" r:id="rId7" imgW="672840" imgH="228600" progId="Equation.3">
                  <p:embed/>
                  <p:pic>
                    <p:nvPicPr>
                      <p:cNvPr id="7" name="Object 9"/>
                      <p:cNvPicPr>
                        <a:picLocks noChangeAspect="1" noChangeArrowheads="1"/>
                      </p:cNvPicPr>
                      <p:nvPr/>
                    </p:nvPicPr>
                    <p:blipFill>
                      <a:blip r:embed="rId8"/>
                      <a:srcRect/>
                      <a:stretch>
                        <a:fillRect/>
                      </a:stretch>
                    </p:blipFill>
                    <p:spPr bwMode="auto">
                      <a:xfrm>
                        <a:off x="2715013" y="4613587"/>
                        <a:ext cx="2146300" cy="681037"/>
                      </a:xfrm>
                      <a:prstGeom prst="rect">
                        <a:avLst/>
                      </a:prstGeom>
                      <a:solidFill>
                        <a:srgbClr val="FFFF00"/>
                      </a:solidFill>
                      <a:ln>
                        <a:noFill/>
                      </a:ln>
                      <a:effectLst/>
                      <a:extLst/>
                    </p:spPr>
                  </p:pic>
                </p:oleObj>
              </mc:Fallback>
            </mc:AlternateContent>
          </a:graphicData>
        </a:graphic>
      </p:graphicFrame>
      <p:graphicFrame>
        <p:nvGraphicFramePr>
          <p:cNvPr id="7" name="Object 9"/>
          <p:cNvGraphicFramePr>
            <a:graphicFrameLocks noChangeAspect="1"/>
          </p:cNvGraphicFramePr>
          <p:nvPr>
            <p:extLst>
              <p:ext uri="{D42A27DB-BD31-4B8C-83A1-F6EECF244321}">
                <p14:modId xmlns:p14="http://schemas.microsoft.com/office/powerpoint/2010/main" val="3135566856"/>
              </p:ext>
            </p:extLst>
          </p:nvPr>
        </p:nvGraphicFramePr>
        <p:xfrm>
          <a:off x="6593302" y="4689785"/>
          <a:ext cx="3076575" cy="604838"/>
        </p:xfrm>
        <a:graphic>
          <a:graphicData uri="http://schemas.openxmlformats.org/presentationml/2006/ole">
            <mc:AlternateContent xmlns:mc="http://schemas.openxmlformats.org/markup-compatibility/2006">
              <mc:Choice xmlns:v="urn:schemas-microsoft-com:vml" Requires="v">
                <p:oleObj spid="_x0000_s518371" name="公式" r:id="rId9" imgW="965160" imgH="203040" progId="Equation.3">
                  <p:embed/>
                </p:oleObj>
              </mc:Choice>
              <mc:Fallback>
                <p:oleObj name="公式" r:id="rId9" imgW="965160" imgH="203040" progId="Equation.3">
                  <p:embed/>
                  <p:pic>
                    <p:nvPicPr>
                      <p:cNvPr id="8" name="Object 9"/>
                      <p:cNvPicPr>
                        <a:picLocks noChangeAspect="1" noChangeArrowheads="1"/>
                      </p:cNvPicPr>
                      <p:nvPr/>
                    </p:nvPicPr>
                    <p:blipFill>
                      <a:blip r:embed="rId10"/>
                      <a:srcRect/>
                      <a:stretch>
                        <a:fillRect/>
                      </a:stretch>
                    </p:blipFill>
                    <p:spPr bwMode="auto">
                      <a:xfrm>
                        <a:off x="6593302" y="4689785"/>
                        <a:ext cx="3076575" cy="604838"/>
                      </a:xfrm>
                      <a:prstGeom prst="rect">
                        <a:avLst/>
                      </a:prstGeom>
                      <a:solidFill>
                        <a:srgbClr val="00FF00"/>
                      </a:solidFill>
                      <a:ln>
                        <a:noFill/>
                      </a:ln>
                      <a:effectLst/>
                      <a:extLst/>
                    </p:spPr>
                  </p:pic>
                </p:oleObj>
              </mc:Fallback>
            </mc:AlternateContent>
          </a:graphicData>
        </a:graphic>
      </p:graphicFrame>
      <p:graphicFrame>
        <p:nvGraphicFramePr>
          <p:cNvPr id="9" name="Object 211"/>
          <p:cNvGraphicFramePr>
            <a:graphicFrameLocks noChangeAspect="1"/>
          </p:cNvGraphicFramePr>
          <p:nvPr>
            <p:extLst>
              <p:ext uri="{D42A27DB-BD31-4B8C-83A1-F6EECF244321}">
                <p14:modId xmlns:p14="http://schemas.microsoft.com/office/powerpoint/2010/main" val="3568948027"/>
              </p:ext>
            </p:extLst>
          </p:nvPr>
        </p:nvGraphicFramePr>
        <p:xfrm>
          <a:off x="5249379" y="2282114"/>
          <a:ext cx="2430463" cy="563563"/>
        </p:xfrm>
        <a:graphic>
          <a:graphicData uri="http://schemas.openxmlformats.org/presentationml/2006/ole">
            <mc:AlternateContent xmlns:mc="http://schemas.openxmlformats.org/markup-compatibility/2006">
              <mc:Choice xmlns:v="urn:schemas-microsoft-com:vml" Requires="v">
                <p:oleObj spid="_x0000_s518372" name="Equation" r:id="rId11" imgW="876300" imgH="203200" progId="Equation.3">
                  <p:embed/>
                </p:oleObj>
              </mc:Choice>
              <mc:Fallback>
                <p:oleObj name="Equation" r:id="rId11" imgW="876300" imgH="203200" progId="Equation.3">
                  <p:embed/>
                  <p:pic>
                    <p:nvPicPr>
                      <p:cNvPr id="109" name="Object 2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49379" y="2282114"/>
                        <a:ext cx="2430463"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6"/>
          <p:cNvGraphicFramePr>
            <a:graphicFrameLocks noChangeAspect="1"/>
          </p:cNvGraphicFramePr>
          <p:nvPr>
            <p:extLst>
              <p:ext uri="{D42A27DB-BD31-4B8C-83A1-F6EECF244321}">
                <p14:modId xmlns:p14="http://schemas.microsoft.com/office/powerpoint/2010/main" val="2172813665"/>
              </p:ext>
            </p:extLst>
          </p:nvPr>
        </p:nvGraphicFramePr>
        <p:xfrm>
          <a:off x="1868696" y="2151068"/>
          <a:ext cx="2992617" cy="593532"/>
        </p:xfrm>
        <a:graphic>
          <a:graphicData uri="http://schemas.openxmlformats.org/presentationml/2006/ole">
            <mc:AlternateContent xmlns:mc="http://schemas.openxmlformats.org/markup-compatibility/2006">
              <mc:Choice xmlns:v="urn:schemas-microsoft-com:vml" Requires="v">
                <p:oleObj spid="_x0000_s518373" name="Equation" r:id="rId13" imgW="819271" imgH="114182" progId="Equation.DSMT4">
                  <p:embed/>
                </p:oleObj>
              </mc:Choice>
              <mc:Fallback>
                <p:oleObj name="Equation" r:id="rId13" imgW="819271" imgH="114182" progId="Equation.DSMT4">
                  <p:embed/>
                  <p:pic>
                    <p:nvPicPr>
                      <p:cNvPr id="11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68696" y="2151068"/>
                        <a:ext cx="2992617" cy="593532"/>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396941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ppt_w/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ppt_x</p:attrName>
                                        </p:attrNameLst>
                                      </p:cBhvr>
                                      <p:tavLst>
                                        <p:tav tm="0">
                                          <p:val>
                                            <p:strVal val="#ppt_x-#ppt_w/2"/>
                                          </p:val>
                                        </p:tav>
                                        <p:tav tm="100000">
                                          <p:val>
                                            <p:strVal val="#ppt_x"/>
                                          </p:val>
                                        </p:tav>
                                      </p:tavLst>
                                    </p:anim>
                                    <p:anim calcmode="lin" valueType="num">
                                      <p:cBhvr>
                                        <p:cTn id="16" dur="500" fill="hold"/>
                                        <p:tgtEl>
                                          <p:spTgt spid="5"/>
                                        </p:tgtEl>
                                        <p:attrNameLst>
                                          <p:attrName>ppt_y</p:attrName>
                                        </p:attrNameLst>
                                      </p:cBhvr>
                                      <p:tavLst>
                                        <p:tav tm="0">
                                          <p:val>
                                            <p:strVal val="#ppt_y"/>
                                          </p:val>
                                        </p:tav>
                                        <p:tav tm="100000">
                                          <p:val>
                                            <p:strVal val="#ppt_y"/>
                                          </p:val>
                                        </p:tav>
                                      </p:tavLst>
                                    </p:anim>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ppt_x</p:attrName>
                                        </p:attrNameLst>
                                      </p:cBhvr>
                                      <p:tavLst>
                                        <p:tav tm="0">
                                          <p:val>
                                            <p:strVal val="#ppt_x-#ppt_w/2"/>
                                          </p:val>
                                        </p:tav>
                                        <p:tav tm="100000">
                                          <p:val>
                                            <p:strVal val="#ppt_x"/>
                                          </p:val>
                                        </p:tav>
                                      </p:tavLst>
                                    </p:anim>
                                    <p:anim calcmode="lin" valueType="num">
                                      <p:cBhvr>
                                        <p:cTn id="24" dur="500" fill="hold"/>
                                        <p:tgtEl>
                                          <p:spTgt spid="6"/>
                                        </p:tgtEl>
                                        <p:attrNameLst>
                                          <p:attrName>ppt_y</p:attrName>
                                        </p:attrNameLst>
                                      </p:cBhvr>
                                      <p:tavLst>
                                        <p:tav tm="0">
                                          <p:val>
                                            <p:strVal val="#ppt_y"/>
                                          </p:val>
                                        </p:tav>
                                        <p:tav tm="100000">
                                          <p:val>
                                            <p:strVal val="#ppt_y"/>
                                          </p:val>
                                        </p:tav>
                                      </p:tavLst>
                                    </p:anim>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ppt_x</p:attrName>
                                        </p:attrNameLst>
                                      </p:cBhvr>
                                      <p:tavLst>
                                        <p:tav tm="0">
                                          <p:val>
                                            <p:strVal val="#ppt_x-#ppt_w/2"/>
                                          </p:val>
                                        </p:tav>
                                        <p:tav tm="100000">
                                          <p:val>
                                            <p:strVal val="#ppt_x"/>
                                          </p:val>
                                        </p:tav>
                                      </p:tavLst>
                                    </p:anim>
                                    <p:anim calcmode="lin" valueType="num">
                                      <p:cBhvr>
                                        <p:cTn id="32" dur="500" fill="hold"/>
                                        <p:tgtEl>
                                          <p:spTgt spid="7"/>
                                        </p:tgtEl>
                                        <p:attrNameLst>
                                          <p:attrName>ppt_y</p:attrName>
                                        </p:attrNameLst>
                                      </p:cBhvr>
                                      <p:tavLst>
                                        <p:tav tm="0">
                                          <p:val>
                                            <p:strVal val="#ppt_y"/>
                                          </p:val>
                                        </p:tav>
                                        <p:tav tm="100000">
                                          <p:val>
                                            <p:strVal val="#ppt_y"/>
                                          </p:val>
                                        </p:tav>
                                      </p:tavLst>
                                    </p:anim>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0"/>
          <p:cNvSpPr txBox="1">
            <a:spLocks noChangeArrowheads="1"/>
          </p:cNvSpPr>
          <p:nvPr/>
        </p:nvSpPr>
        <p:spPr bwMode="auto">
          <a:xfrm>
            <a:off x="6159806" y="1508539"/>
            <a:ext cx="42815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33CC"/>
                </a:solidFill>
              </a:rPr>
              <a:t>光强约为主极大的</a:t>
            </a:r>
            <a:r>
              <a:rPr lang="en-US" altLang="zh-CN" dirty="0">
                <a:solidFill>
                  <a:srgbClr val="FF0000"/>
                </a:solidFill>
              </a:rPr>
              <a:t>4%</a:t>
            </a:r>
            <a:endParaRPr lang="en-US" altLang="zh-CN" i="0" dirty="0">
              <a:solidFill>
                <a:srgbClr val="FF0000"/>
              </a:solidFill>
            </a:endParaRPr>
          </a:p>
        </p:txBody>
      </p:sp>
      <p:graphicFrame>
        <p:nvGraphicFramePr>
          <p:cNvPr id="3" name="Object 26"/>
          <p:cNvGraphicFramePr>
            <a:graphicFrameLocks noChangeAspect="1"/>
          </p:cNvGraphicFramePr>
          <p:nvPr>
            <p:extLst>
              <p:ext uri="{D42A27DB-BD31-4B8C-83A1-F6EECF244321}">
                <p14:modId xmlns:p14="http://schemas.microsoft.com/office/powerpoint/2010/main" val="3481042779"/>
              </p:ext>
            </p:extLst>
          </p:nvPr>
        </p:nvGraphicFramePr>
        <p:xfrm>
          <a:off x="2197776" y="1467006"/>
          <a:ext cx="3781122" cy="585943"/>
        </p:xfrm>
        <a:graphic>
          <a:graphicData uri="http://schemas.openxmlformats.org/presentationml/2006/ole">
            <mc:AlternateContent xmlns:mc="http://schemas.openxmlformats.org/markup-compatibility/2006">
              <mc:Choice xmlns:v="urn:schemas-microsoft-com:vml" Requires="v">
                <p:oleObj spid="_x0000_s473046" name="Equation" r:id="rId3" imgW="1076254" imgH="114182" progId="Equation.3">
                  <p:embed/>
                </p:oleObj>
              </mc:Choice>
              <mc:Fallback>
                <p:oleObj name="Equation" r:id="rId3" imgW="1076254" imgH="11418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7776" y="1467006"/>
                        <a:ext cx="3781122" cy="585943"/>
                      </a:xfrm>
                      <a:prstGeom prst="rect">
                        <a:avLst/>
                      </a:prstGeom>
                      <a:noFill/>
                      <a:ln>
                        <a:noFill/>
                      </a:ln>
                      <a:effectLst/>
                      <a:extLst/>
                    </p:spPr>
                  </p:pic>
                </p:oleObj>
              </mc:Fallback>
            </mc:AlternateContent>
          </a:graphicData>
        </a:graphic>
      </p:graphicFrame>
      <p:graphicFrame>
        <p:nvGraphicFramePr>
          <p:cNvPr id="12" name="Object 40"/>
          <p:cNvGraphicFramePr>
            <a:graphicFrameLocks noChangeAspect="1"/>
          </p:cNvGraphicFramePr>
          <p:nvPr>
            <p:extLst>
              <p:ext uri="{D42A27DB-BD31-4B8C-83A1-F6EECF244321}">
                <p14:modId xmlns:p14="http://schemas.microsoft.com/office/powerpoint/2010/main" val="1852338856"/>
              </p:ext>
            </p:extLst>
          </p:nvPr>
        </p:nvGraphicFramePr>
        <p:xfrm>
          <a:off x="1980325" y="2705748"/>
          <a:ext cx="1948414" cy="497045"/>
        </p:xfrm>
        <a:graphic>
          <a:graphicData uri="http://schemas.openxmlformats.org/presentationml/2006/ole">
            <mc:AlternateContent xmlns:mc="http://schemas.openxmlformats.org/markup-compatibility/2006">
              <mc:Choice xmlns:v="urn:schemas-microsoft-com:vml" Requires="v">
                <p:oleObj spid="_x0000_s473047" name="公式" r:id="rId5" imgW="628692" imgH="114182" progId="Equation.3">
                  <p:embed/>
                </p:oleObj>
              </mc:Choice>
              <mc:Fallback>
                <p:oleObj name="公式" r:id="rId5" imgW="628692" imgH="11418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0325" y="2705748"/>
                        <a:ext cx="1948414" cy="497045"/>
                      </a:xfrm>
                      <a:prstGeom prst="rect">
                        <a:avLst/>
                      </a:prstGeom>
                      <a:noFill/>
                      <a:ln>
                        <a:noFill/>
                      </a:ln>
                      <a:effectLst/>
                      <a:extLst/>
                    </p:spPr>
                  </p:pic>
                </p:oleObj>
              </mc:Fallback>
            </mc:AlternateContent>
          </a:graphicData>
        </a:graphic>
      </p:graphicFrame>
      <p:sp>
        <p:nvSpPr>
          <p:cNvPr id="78" name="矩形 77"/>
          <p:cNvSpPr>
            <a:spLocks noChangeArrowheads="1"/>
          </p:cNvSpPr>
          <p:nvPr/>
        </p:nvSpPr>
        <p:spPr bwMode="auto">
          <a:xfrm>
            <a:off x="2085068" y="843089"/>
            <a:ext cx="2166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a:t>
            </a:r>
            <a:r>
              <a:rPr lang="en-US" altLang="zh-CN" i="0" dirty="0"/>
              <a:t>2</a:t>
            </a:r>
            <a:r>
              <a:rPr lang="zh-CN" altLang="en-US" i="0" dirty="0"/>
              <a:t>）</a:t>
            </a:r>
            <a:r>
              <a:rPr lang="zh-CN" altLang="en-US" i="0" dirty="0">
                <a:solidFill>
                  <a:srgbClr val="C00000"/>
                </a:solidFill>
              </a:rPr>
              <a:t>次极大</a:t>
            </a:r>
            <a:endParaRPr lang="zh-CN" altLang="en-US" dirty="0"/>
          </a:p>
        </p:txBody>
      </p:sp>
      <p:sp>
        <p:nvSpPr>
          <p:cNvPr id="79" name="矩形 78"/>
          <p:cNvSpPr>
            <a:spLocks noChangeArrowheads="1"/>
          </p:cNvSpPr>
          <p:nvPr/>
        </p:nvSpPr>
        <p:spPr bwMode="auto">
          <a:xfrm>
            <a:off x="1865100" y="2186603"/>
            <a:ext cx="1806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a:t>
            </a:r>
            <a:r>
              <a:rPr lang="en-US" altLang="zh-CN" i="0" dirty="0"/>
              <a:t>3</a:t>
            </a:r>
            <a:r>
              <a:rPr lang="zh-CN" altLang="en-US" i="0" dirty="0"/>
              <a:t>）</a:t>
            </a:r>
            <a:r>
              <a:rPr lang="zh-CN" altLang="en-US" i="0" dirty="0">
                <a:solidFill>
                  <a:srgbClr val="FF3300"/>
                </a:solidFill>
              </a:rPr>
              <a:t>暗纹</a:t>
            </a:r>
            <a:endParaRPr lang="zh-CN" altLang="en-US" dirty="0"/>
          </a:p>
        </p:txBody>
      </p:sp>
      <p:graphicFrame>
        <p:nvGraphicFramePr>
          <p:cNvPr id="82" name="Object 34"/>
          <p:cNvGraphicFramePr>
            <a:graphicFrameLocks noChangeAspect="1"/>
          </p:cNvGraphicFramePr>
          <p:nvPr>
            <p:extLst>
              <p:ext uri="{D42A27DB-BD31-4B8C-83A1-F6EECF244321}">
                <p14:modId xmlns:p14="http://schemas.microsoft.com/office/powerpoint/2010/main" val="2560049089"/>
              </p:ext>
            </p:extLst>
          </p:nvPr>
        </p:nvGraphicFramePr>
        <p:xfrm>
          <a:off x="7909938" y="247767"/>
          <a:ext cx="2071437" cy="903553"/>
        </p:xfrm>
        <a:graphic>
          <a:graphicData uri="http://schemas.openxmlformats.org/presentationml/2006/ole">
            <mc:AlternateContent xmlns:mc="http://schemas.openxmlformats.org/markup-compatibility/2006">
              <mc:Choice xmlns:v="urn:schemas-microsoft-com:vml" Requires="v">
                <p:oleObj spid="_x0000_s473048" name="公式" r:id="rId7" imgW="774360" imgH="393480" progId="Equation.3">
                  <p:embed/>
                </p:oleObj>
              </mc:Choice>
              <mc:Fallback>
                <p:oleObj name="公式" r:id="rId7" imgW="774360" imgH="393480" progId="Equation.3">
                  <p:embed/>
                  <p:pic>
                    <p:nvPicPr>
                      <p:cNvPr id="0" name=""/>
                      <p:cNvPicPr>
                        <a:picLocks noChangeAspect="1" noChangeArrowheads="1"/>
                      </p:cNvPicPr>
                      <p:nvPr/>
                    </p:nvPicPr>
                    <p:blipFill>
                      <a:blip r:embed="rId8"/>
                      <a:srcRect/>
                      <a:stretch>
                        <a:fillRect/>
                      </a:stretch>
                    </p:blipFill>
                    <p:spPr bwMode="auto">
                      <a:xfrm>
                        <a:off x="7909938" y="247767"/>
                        <a:ext cx="2071437" cy="903553"/>
                      </a:xfrm>
                      <a:prstGeom prst="rect">
                        <a:avLst/>
                      </a:prstGeom>
                      <a:noFill/>
                      <a:ln>
                        <a:noFill/>
                      </a:ln>
                      <a:effectLst/>
                      <a:extLst/>
                    </p:spPr>
                  </p:pic>
                </p:oleObj>
              </mc:Fallback>
            </mc:AlternateContent>
          </a:graphicData>
        </a:graphic>
      </p:graphicFrame>
      <p:graphicFrame>
        <p:nvGraphicFramePr>
          <p:cNvPr id="154" name="Object 6"/>
          <p:cNvGraphicFramePr>
            <a:graphicFrameLocks noChangeAspect="1"/>
          </p:cNvGraphicFramePr>
          <p:nvPr>
            <p:extLst>
              <p:ext uri="{D42A27DB-BD31-4B8C-83A1-F6EECF244321}">
                <p14:modId xmlns:p14="http://schemas.microsoft.com/office/powerpoint/2010/main" val="1344710834"/>
              </p:ext>
            </p:extLst>
          </p:nvPr>
        </p:nvGraphicFramePr>
        <p:xfrm>
          <a:off x="4621013" y="59329"/>
          <a:ext cx="2520614" cy="1045696"/>
        </p:xfrm>
        <a:graphic>
          <a:graphicData uri="http://schemas.openxmlformats.org/presentationml/2006/ole">
            <mc:AlternateContent xmlns:mc="http://schemas.openxmlformats.org/markup-compatibility/2006">
              <mc:Choice xmlns:v="urn:schemas-microsoft-com:vml" Requires="v">
                <p:oleObj spid="_x0000_s473049" name="Equation" r:id="rId9" imgW="1129810" imgH="469696" progId="Equation.3">
                  <p:embed/>
                </p:oleObj>
              </mc:Choice>
              <mc:Fallback>
                <p:oleObj name="Equation" r:id="rId9" imgW="1129810" imgH="46969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21013" y="59329"/>
                        <a:ext cx="2520614" cy="1045696"/>
                      </a:xfrm>
                      <a:prstGeom prst="rect">
                        <a:avLst/>
                      </a:prstGeom>
                      <a:solidFill>
                        <a:srgbClr val="00FF99"/>
                      </a:solidFill>
                      <a:ln>
                        <a:noFill/>
                      </a:ln>
                      <a:effectLst/>
                      <a:extLst/>
                    </p:spPr>
                  </p:pic>
                </p:oleObj>
              </mc:Fallback>
            </mc:AlternateContent>
          </a:graphicData>
        </a:graphic>
      </p:graphicFrame>
      <p:sp>
        <p:nvSpPr>
          <p:cNvPr id="153" name="AutoShape 8"/>
          <p:cNvSpPr>
            <a:spLocks noChangeArrowheads="1"/>
          </p:cNvSpPr>
          <p:nvPr/>
        </p:nvSpPr>
        <p:spPr bwMode="auto">
          <a:xfrm>
            <a:off x="4210641" y="2832525"/>
            <a:ext cx="700143" cy="241182"/>
          </a:xfrm>
          <a:prstGeom prst="rightArrow">
            <a:avLst>
              <a:gd name="adj1" fmla="val 50000"/>
              <a:gd name="adj2" fmla="val 95879"/>
            </a:avLst>
          </a:prstGeom>
          <a:solidFill>
            <a:srgbClr val="00FF00"/>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55" name="Object 34"/>
          <p:cNvGraphicFramePr>
            <a:graphicFrameLocks noChangeAspect="1"/>
          </p:cNvGraphicFramePr>
          <p:nvPr>
            <p:extLst>
              <p:ext uri="{D42A27DB-BD31-4B8C-83A1-F6EECF244321}">
                <p14:modId xmlns:p14="http://schemas.microsoft.com/office/powerpoint/2010/main" val="817474632"/>
              </p:ext>
            </p:extLst>
          </p:nvPr>
        </p:nvGraphicFramePr>
        <p:xfrm>
          <a:off x="5102225" y="2700338"/>
          <a:ext cx="2116138" cy="546100"/>
        </p:xfrm>
        <a:graphic>
          <a:graphicData uri="http://schemas.openxmlformats.org/presentationml/2006/ole">
            <mc:AlternateContent xmlns:mc="http://schemas.openxmlformats.org/markup-compatibility/2006">
              <mc:Choice xmlns:v="urn:schemas-microsoft-com:vml" Requires="v">
                <p:oleObj spid="_x0000_s473050" name="Equation" r:id="rId11" imgW="672840" imgH="203040" progId="Equation.DSMT4">
                  <p:embed/>
                </p:oleObj>
              </mc:Choice>
              <mc:Fallback>
                <p:oleObj name="Equation" r:id="rId11" imgW="672840" imgH="203040" progId="Equation.DSMT4">
                  <p:embed/>
                  <p:pic>
                    <p:nvPicPr>
                      <p:cNvPr id="0" name=""/>
                      <p:cNvPicPr>
                        <a:picLocks noChangeAspect="1" noChangeArrowheads="1"/>
                      </p:cNvPicPr>
                      <p:nvPr/>
                    </p:nvPicPr>
                    <p:blipFill>
                      <a:blip r:embed="rId12"/>
                      <a:srcRect/>
                      <a:stretch>
                        <a:fillRect/>
                      </a:stretch>
                    </p:blipFill>
                    <p:spPr bwMode="auto">
                      <a:xfrm>
                        <a:off x="5102225" y="2700338"/>
                        <a:ext cx="2116138" cy="546100"/>
                      </a:xfrm>
                      <a:prstGeom prst="rect">
                        <a:avLst/>
                      </a:prstGeom>
                      <a:noFill/>
                      <a:ln>
                        <a:noFill/>
                      </a:ln>
                      <a:effectLs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878893900"/>
              </p:ext>
            </p:extLst>
          </p:nvPr>
        </p:nvGraphicFramePr>
        <p:xfrm>
          <a:off x="7799388" y="2635250"/>
          <a:ext cx="2239962" cy="596900"/>
        </p:xfrm>
        <a:graphic>
          <a:graphicData uri="http://schemas.openxmlformats.org/presentationml/2006/ole">
            <mc:AlternateContent xmlns:mc="http://schemas.openxmlformats.org/markup-compatibility/2006">
              <mc:Choice xmlns:v="urn:schemas-microsoft-com:vml" Requires="v">
                <p:oleObj spid="_x0000_s473051" name="Equation" r:id="rId13" imgW="761760" imgH="203040" progId="Equation.DSMT4">
                  <p:embed/>
                </p:oleObj>
              </mc:Choice>
              <mc:Fallback>
                <p:oleObj name="Equation" r:id="rId13" imgW="761760" imgH="203040" progId="Equation.DSMT4">
                  <p:embed/>
                  <p:pic>
                    <p:nvPicPr>
                      <p:cNvPr id="0" name=""/>
                      <p:cNvPicPr/>
                      <p:nvPr/>
                    </p:nvPicPr>
                    <p:blipFill>
                      <a:blip r:embed="rId14"/>
                      <a:stretch>
                        <a:fillRect/>
                      </a:stretch>
                    </p:blipFill>
                    <p:spPr>
                      <a:xfrm>
                        <a:off x="7799388" y="2635250"/>
                        <a:ext cx="2239962" cy="596900"/>
                      </a:xfrm>
                      <a:prstGeom prst="rect">
                        <a:avLst/>
                      </a:prstGeom>
                    </p:spPr>
                  </p:pic>
                </p:oleObj>
              </mc:Fallback>
            </mc:AlternateContent>
          </a:graphicData>
        </a:graphic>
      </p:graphicFrame>
      <p:sp>
        <p:nvSpPr>
          <p:cNvPr id="156" name="AutoShape 8"/>
          <p:cNvSpPr>
            <a:spLocks noChangeArrowheads="1"/>
          </p:cNvSpPr>
          <p:nvPr/>
        </p:nvSpPr>
        <p:spPr bwMode="auto">
          <a:xfrm>
            <a:off x="2385384" y="3489352"/>
            <a:ext cx="700143" cy="241182"/>
          </a:xfrm>
          <a:prstGeom prst="rightArrow">
            <a:avLst>
              <a:gd name="adj1" fmla="val 50000"/>
              <a:gd name="adj2" fmla="val 95879"/>
            </a:avLst>
          </a:prstGeom>
          <a:solidFill>
            <a:srgbClr val="FFFF00"/>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57" name="Object 16"/>
          <p:cNvGraphicFramePr>
            <a:graphicFrameLocks noChangeAspect="1"/>
          </p:cNvGraphicFramePr>
          <p:nvPr>
            <p:extLst>
              <p:ext uri="{D42A27DB-BD31-4B8C-83A1-F6EECF244321}">
                <p14:modId xmlns:p14="http://schemas.microsoft.com/office/powerpoint/2010/main" val="678396012"/>
              </p:ext>
            </p:extLst>
          </p:nvPr>
        </p:nvGraphicFramePr>
        <p:xfrm>
          <a:off x="3666950" y="3073707"/>
          <a:ext cx="2447778" cy="1109032"/>
        </p:xfrm>
        <a:graphic>
          <a:graphicData uri="http://schemas.openxmlformats.org/presentationml/2006/ole">
            <mc:AlternateContent xmlns:mc="http://schemas.openxmlformats.org/markup-compatibility/2006">
              <mc:Choice xmlns:v="urn:schemas-microsoft-com:vml" Requires="v">
                <p:oleObj spid="_x0000_s473052" name="Equation" r:id="rId15" imgW="838080" imgH="393480" progId="Equation.DSMT4">
                  <p:embed/>
                </p:oleObj>
              </mc:Choice>
              <mc:Fallback>
                <p:oleObj name="Equation" r:id="rId15" imgW="838080" imgH="393480" progId="Equation.DSMT4">
                  <p:embed/>
                  <p:pic>
                    <p:nvPicPr>
                      <p:cNvPr id="0" name=""/>
                      <p:cNvPicPr>
                        <a:picLocks noChangeAspect="1" noChangeArrowheads="1"/>
                      </p:cNvPicPr>
                      <p:nvPr/>
                    </p:nvPicPr>
                    <p:blipFill>
                      <a:blip r:embed="rId16"/>
                      <a:srcRect/>
                      <a:stretch>
                        <a:fillRect/>
                      </a:stretch>
                    </p:blipFill>
                    <p:spPr bwMode="auto">
                      <a:xfrm>
                        <a:off x="3666950" y="3073707"/>
                        <a:ext cx="2447778" cy="1109032"/>
                      </a:xfrm>
                      <a:prstGeom prst="rect">
                        <a:avLst/>
                      </a:prstGeom>
                      <a:noFill/>
                      <a:ln>
                        <a:noFill/>
                      </a:ln>
                      <a:effectLst/>
                      <a:extLst/>
                    </p:spPr>
                  </p:pic>
                </p:oleObj>
              </mc:Fallback>
            </mc:AlternateContent>
          </a:graphicData>
        </a:graphic>
      </p:graphicFrame>
      <p:sp>
        <p:nvSpPr>
          <p:cNvPr id="158" name="Text Box 20"/>
          <p:cNvSpPr txBox="1">
            <a:spLocks noChangeArrowheads="1"/>
          </p:cNvSpPr>
          <p:nvPr/>
        </p:nvSpPr>
        <p:spPr bwMode="auto">
          <a:xfrm>
            <a:off x="1980325" y="4181545"/>
            <a:ext cx="62330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8000"/>
                </a:solidFill>
              </a:rPr>
              <a:t>考虑两个主极大</a:t>
            </a:r>
            <a:r>
              <a:rPr lang="en-US" altLang="zh-CN" i="0" dirty="0">
                <a:solidFill>
                  <a:srgbClr val="FF0000"/>
                </a:solidFill>
              </a:rPr>
              <a:t>m</a:t>
            </a:r>
            <a:r>
              <a:rPr lang="zh-CN" altLang="en-US" i="0" dirty="0">
                <a:solidFill>
                  <a:srgbClr val="008000"/>
                </a:solidFill>
              </a:rPr>
              <a:t>和</a:t>
            </a:r>
            <a:r>
              <a:rPr lang="en-US" altLang="zh-CN" i="0" dirty="0">
                <a:solidFill>
                  <a:srgbClr val="FF0000"/>
                </a:solidFill>
              </a:rPr>
              <a:t>m+1</a:t>
            </a:r>
            <a:r>
              <a:rPr lang="zh-CN" altLang="en-US" i="0" dirty="0">
                <a:solidFill>
                  <a:srgbClr val="008000"/>
                </a:solidFill>
              </a:rPr>
              <a:t>之间的暗纹</a:t>
            </a:r>
            <a:endParaRPr lang="zh-CN" altLang="en-US" dirty="0">
              <a:solidFill>
                <a:srgbClr val="008000"/>
              </a:solidFill>
            </a:endParaRPr>
          </a:p>
        </p:txBody>
      </p:sp>
      <p:graphicFrame>
        <p:nvGraphicFramePr>
          <p:cNvPr id="159" name="Object 16"/>
          <p:cNvGraphicFramePr>
            <a:graphicFrameLocks noChangeAspect="1"/>
          </p:cNvGraphicFramePr>
          <p:nvPr>
            <p:extLst>
              <p:ext uri="{D42A27DB-BD31-4B8C-83A1-F6EECF244321}">
                <p14:modId xmlns:p14="http://schemas.microsoft.com/office/powerpoint/2010/main" val="503847933"/>
              </p:ext>
            </p:extLst>
          </p:nvPr>
        </p:nvGraphicFramePr>
        <p:xfrm>
          <a:off x="8028068" y="4242655"/>
          <a:ext cx="2368238" cy="469698"/>
        </p:xfrm>
        <a:graphic>
          <a:graphicData uri="http://schemas.openxmlformats.org/presentationml/2006/ole">
            <mc:AlternateContent xmlns:mc="http://schemas.openxmlformats.org/markup-compatibility/2006">
              <mc:Choice xmlns:v="urn:schemas-microsoft-com:vml" Requires="v">
                <p:oleObj spid="_x0000_s473053" name="公式" r:id="rId17" imgW="819271" imgH="114182" progId="Equation.3">
                  <p:embed/>
                </p:oleObj>
              </mc:Choice>
              <mc:Fallback>
                <p:oleObj name="公式" r:id="rId17" imgW="819271" imgH="11418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28068" y="4242655"/>
                        <a:ext cx="2368238" cy="469698"/>
                      </a:xfrm>
                      <a:prstGeom prst="rect">
                        <a:avLst/>
                      </a:prstGeom>
                      <a:solidFill>
                        <a:srgbClr val="FFFF00"/>
                      </a:solidFill>
                      <a:ln>
                        <a:noFill/>
                      </a:ln>
                      <a:effectLst/>
                      <a:extLst/>
                    </p:spPr>
                  </p:pic>
                </p:oleObj>
              </mc:Fallback>
            </mc:AlternateContent>
          </a:graphicData>
        </a:graphic>
      </p:graphicFrame>
      <p:graphicFrame>
        <p:nvGraphicFramePr>
          <p:cNvPr id="162" name="Object 16"/>
          <p:cNvGraphicFramePr>
            <a:graphicFrameLocks noChangeAspect="1"/>
          </p:cNvGraphicFramePr>
          <p:nvPr>
            <p:extLst>
              <p:ext uri="{D42A27DB-BD31-4B8C-83A1-F6EECF244321}">
                <p14:modId xmlns:p14="http://schemas.microsoft.com/office/powerpoint/2010/main" val="3972521893"/>
              </p:ext>
            </p:extLst>
          </p:nvPr>
        </p:nvGraphicFramePr>
        <p:xfrm>
          <a:off x="4187825" y="5865813"/>
          <a:ext cx="1816100" cy="569912"/>
        </p:xfrm>
        <a:graphic>
          <a:graphicData uri="http://schemas.openxmlformats.org/presentationml/2006/ole">
            <mc:AlternateContent xmlns:mc="http://schemas.openxmlformats.org/markup-compatibility/2006">
              <mc:Choice xmlns:v="urn:schemas-microsoft-com:vml" Requires="v">
                <p:oleObj spid="_x0000_s473054" name="Equation" r:id="rId19" imgW="622080" imgH="203040" progId="Equation.DSMT4">
                  <p:embed/>
                </p:oleObj>
              </mc:Choice>
              <mc:Fallback>
                <p:oleObj name="Equation" r:id="rId19" imgW="622080" imgH="203040" progId="Equation.DSMT4">
                  <p:embed/>
                  <p:pic>
                    <p:nvPicPr>
                      <p:cNvPr id="0" name=""/>
                      <p:cNvPicPr>
                        <a:picLocks noChangeAspect="1" noChangeArrowheads="1"/>
                      </p:cNvPicPr>
                      <p:nvPr/>
                    </p:nvPicPr>
                    <p:blipFill>
                      <a:blip r:embed="rId20"/>
                      <a:srcRect/>
                      <a:stretch>
                        <a:fillRect/>
                      </a:stretch>
                    </p:blipFill>
                    <p:spPr bwMode="auto">
                      <a:xfrm>
                        <a:off x="4187825" y="5865813"/>
                        <a:ext cx="1816100" cy="569912"/>
                      </a:xfrm>
                      <a:prstGeom prst="rect">
                        <a:avLst/>
                      </a:prstGeom>
                      <a:noFill/>
                      <a:ln>
                        <a:noFill/>
                      </a:ln>
                      <a:effectLs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14798891"/>
              </p:ext>
            </p:extLst>
          </p:nvPr>
        </p:nvGraphicFramePr>
        <p:xfrm>
          <a:off x="7507288" y="5811838"/>
          <a:ext cx="3600450" cy="606425"/>
        </p:xfrm>
        <a:graphic>
          <a:graphicData uri="http://schemas.openxmlformats.org/presentationml/2006/ole">
            <mc:AlternateContent xmlns:mc="http://schemas.openxmlformats.org/markup-compatibility/2006">
              <mc:Choice xmlns:v="urn:schemas-microsoft-com:vml" Requires="v">
                <p:oleObj spid="_x0000_s473055" name="Equation" r:id="rId21" imgW="1206360" imgH="203040" progId="Equation.DSMT4">
                  <p:embed/>
                </p:oleObj>
              </mc:Choice>
              <mc:Fallback>
                <p:oleObj name="Equation" r:id="rId21" imgW="1206360" imgH="203040" progId="Equation.DSMT4">
                  <p:embed/>
                  <p:pic>
                    <p:nvPicPr>
                      <p:cNvPr id="0" name=""/>
                      <p:cNvPicPr/>
                      <p:nvPr/>
                    </p:nvPicPr>
                    <p:blipFill>
                      <a:blip r:embed="rId22"/>
                      <a:stretch>
                        <a:fillRect/>
                      </a:stretch>
                    </p:blipFill>
                    <p:spPr>
                      <a:xfrm>
                        <a:off x="7507288" y="5811838"/>
                        <a:ext cx="3600450" cy="606425"/>
                      </a:xfrm>
                      <a:prstGeom prst="rect">
                        <a:avLst/>
                      </a:prstGeom>
                    </p:spPr>
                  </p:pic>
                </p:oleObj>
              </mc:Fallback>
            </mc:AlternateContent>
          </a:graphicData>
        </a:graphic>
      </p:graphicFrame>
      <p:graphicFrame>
        <p:nvGraphicFramePr>
          <p:cNvPr id="20" name="Object 16"/>
          <p:cNvGraphicFramePr>
            <a:graphicFrameLocks noChangeAspect="1"/>
          </p:cNvGraphicFramePr>
          <p:nvPr>
            <p:extLst>
              <p:ext uri="{D42A27DB-BD31-4B8C-83A1-F6EECF244321}">
                <p14:modId xmlns:p14="http://schemas.microsoft.com/office/powerpoint/2010/main" val="1806315086"/>
              </p:ext>
            </p:extLst>
          </p:nvPr>
        </p:nvGraphicFramePr>
        <p:xfrm>
          <a:off x="572147" y="4629981"/>
          <a:ext cx="4338637" cy="1109663"/>
        </p:xfrm>
        <a:graphic>
          <a:graphicData uri="http://schemas.openxmlformats.org/presentationml/2006/ole">
            <mc:AlternateContent xmlns:mc="http://schemas.openxmlformats.org/markup-compatibility/2006">
              <mc:Choice xmlns:v="urn:schemas-microsoft-com:vml" Requires="v">
                <p:oleObj spid="_x0000_s473056" name="Equation" r:id="rId23" imgW="1485720" imgH="393480" progId="Equation.DSMT4">
                  <p:embed/>
                </p:oleObj>
              </mc:Choice>
              <mc:Fallback>
                <p:oleObj name="Equation" r:id="rId23" imgW="1485720" imgH="393480" progId="Equation.DSMT4">
                  <p:embed/>
                  <p:pic>
                    <p:nvPicPr>
                      <p:cNvPr id="157" name="Object 16"/>
                      <p:cNvPicPr>
                        <a:picLocks noChangeAspect="1" noChangeArrowheads="1"/>
                      </p:cNvPicPr>
                      <p:nvPr/>
                    </p:nvPicPr>
                    <p:blipFill>
                      <a:blip r:embed="rId24"/>
                      <a:srcRect/>
                      <a:stretch>
                        <a:fillRect/>
                      </a:stretch>
                    </p:blipFill>
                    <p:spPr bwMode="auto">
                      <a:xfrm>
                        <a:off x="572147" y="4629981"/>
                        <a:ext cx="4338637" cy="1109663"/>
                      </a:xfrm>
                      <a:prstGeom prst="rect">
                        <a:avLst/>
                      </a:prstGeom>
                      <a:noFill/>
                      <a:ln>
                        <a:noFill/>
                      </a:ln>
                      <a:effectLst/>
                      <a:extLst/>
                    </p:spPr>
                  </p:pic>
                </p:oleObj>
              </mc:Fallback>
            </mc:AlternateContent>
          </a:graphicData>
        </a:graphic>
      </p:graphicFrame>
      <p:sp>
        <p:nvSpPr>
          <p:cNvPr id="21" name="AutoShape 8"/>
          <p:cNvSpPr>
            <a:spLocks noChangeArrowheads="1"/>
          </p:cNvSpPr>
          <p:nvPr/>
        </p:nvSpPr>
        <p:spPr bwMode="auto">
          <a:xfrm>
            <a:off x="4955781" y="5132134"/>
            <a:ext cx="700143" cy="241182"/>
          </a:xfrm>
          <a:prstGeom prst="rightArrow">
            <a:avLst>
              <a:gd name="adj1" fmla="val 50000"/>
              <a:gd name="adj2" fmla="val 95879"/>
            </a:avLst>
          </a:prstGeom>
          <a:solidFill>
            <a:srgbClr val="00FFFF"/>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2" name="Object 16"/>
          <p:cNvGraphicFramePr>
            <a:graphicFrameLocks noChangeAspect="1"/>
          </p:cNvGraphicFramePr>
          <p:nvPr>
            <p:extLst>
              <p:ext uri="{D42A27DB-BD31-4B8C-83A1-F6EECF244321}">
                <p14:modId xmlns:p14="http://schemas.microsoft.com/office/powerpoint/2010/main" val="2294619233"/>
              </p:ext>
            </p:extLst>
          </p:nvPr>
        </p:nvGraphicFramePr>
        <p:xfrm>
          <a:off x="5700921" y="4666921"/>
          <a:ext cx="6156325" cy="1108075"/>
        </p:xfrm>
        <a:graphic>
          <a:graphicData uri="http://schemas.openxmlformats.org/presentationml/2006/ole">
            <mc:AlternateContent xmlns:mc="http://schemas.openxmlformats.org/markup-compatibility/2006">
              <mc:Choice xmlns:v="urn:schemas-microsoft-com:vml" Requires="v">
                <p:oleObj spid="_x0000_s473057" name="Equation" r:id="rId25" imgW="2108160" imgH="393480" progId="Equation.DSMT4">
                  <p:embed/>
                </p:oleObj>
              </mc:Choice>
              <mc:Fallback>
                <p:oleObj name="Equation" r:id="rId25" imgW="2108160" imgH="393480" progId="Equation.DSMT4">
                  <p:embed/>
                  <p:pic>
                    <p:nvPicPr>
                      <p:cNvPr id="160" name="Object 16"/>
                      <p:cNvPicPr>
                        <a:picLocks noChangeAspect="1" noChangeArrowheads="1"/>
                      </p:cNvPicPr>
                      <p:nvPr/>
                    </p:nvPicPr>
                    <p:blipFill>
                      <a:blip r:embed="rId26"/>
                      <a:srcRect/>
                      <a:stretch>
                        <a:fillRect/>
                      </a:stretch>
                    </p:blipFill>
                    <p:spPr bwMode="auto">
                      <a:xfrm>
                        <a:off x="5700921" y="4666921"/>
                        <a:ext cx="6156325" cy="1108075"/>
                      </a:xfrm>
                      <a:prstGeom prst="rect">
                        <a:avLst/>
                      </a:prstGeom>
                      <a:noFill/>
                      <a:ln>
                        <a:noFill/>
                      </a:ln>
                      <a:effectLst/>
                      <a:extLst/>
                    </p:spPr>
                  </p:pic>
                </p:oleObj>
              </mc:Fallback>
            </mc:AlternateContent>
          </a:graphicData>
        </a:graphic>
      </p:graphicFrame>
      <p:sp>
        <p:nvSpPr>
          <p:cNvPr id="23" name="AutoShape 8"/>
          <p:cNvSpPr>
            <a:spLocks noChangeArrowheads="1"/>
          </p:cNvSpPr>
          <p:nvPr/>
        </p:nvSpPr>
        <p:spPr bwMode="auto">
          <a:xfrm>
            <a:off x="2209311" y="6030103"/>
            <a:ext cx="700143" cy="241182"/>
          </a:xfrm>
          <a:prstGeom prst="rightArrow">
            <a:avLst>
              <a:gd name="adj1" fmla="val 50000"/>
              <a:gd name="adj2" fmla="val 95879"/>
            </a:avLst>
          </a:prstGeom>
          <a:solidFill>
            <a:srgbClr val="00FF00"/>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54489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circle(in)">
                                      <p:cBhvr>
                                        <p:cTn id="18" dur="2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anim calcmode="lin" valueType="num">
                                      <p:cBhvr additive="base">
                                        <p:cTn id="23" dur="500" fill="hold"/>
                                        <p:tgtEl>
                                          <p:spTgt spid="79"/>
                                        </p:tgtEl>
                                        <p:attrNameLst>
                                          <p:attrName>ppt_x</p:attrName>
                                        </p:attrNameLst>
                                      </p:cBhvr>
                                      <p:tavLst>
                                        <p:tav tm="0">
                                          <p:val>
                                            <p:strVal val="#ppt_x"/>
                                          </p:val>
                                        </p:tav>
                                        <p:tav tm="100000">
                                          <p:val>
                                            <p:strVal val="#ppt_x"/>
                                          </p:val>
                                        </p:tav>
                                      </p:tavLst>
                                    </p:anim>
                                    <p:anim calcmode="lin" valueType="num">
                                      <p:cBhvr additive="base">
                                        <p:cTn id="24"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153"/>
                                        </p:tgtEl>
                                        <p:attrNameLst>
                                          <p:attrName>style.visibility</p:attrName>
                                        </p:attrNameLst>
                                      </p:cBhvr>
                                      <p:to>
                                        <p:strVal val="visible"/>
                                      </p:to>
                                    </p:set>
                                    <p:animEffect transition="in" filter="wipe(left)">
                                      <p:cBhvr>
                                        <p:cTn id="33" dur="500"/>
                                        <p:tgtEl>
                                          <p:spTgt spid="153"/>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55"/>
                                        </p:tgtEl>
                                        <p:attrNameLst>
                                          <p:attrName>style.visibility</p:attrName>
                                        </p:attrNameLst>
                                      </p:cBhvr>
                                      <p:to>
                                        <p:strVal val="visible"/>
                                      </p:to>
                                    </p:set>
                                    <p:anim calcmode="lin" valueType="num">
                                      <p:cBhvr additive="base">
                                        <p:cTn id="38" dur="500" fill="hold"/>
                                        <p:tgtEl>
                                          <p:spTgt spid="155"/>
                                        </p:tgtEl>
                                        <p:attrNameLst>
                                          <p:attrName>ppt_x</p:attrName>
                                        </p:attrNameLst>
                                      </p:cBhvr>
                                      <p:tavLst>
                                        <p:tav tm="0">
                                          <p:val>
                                            <p:strVal val="#ppt_x"/>
                                          </p:val>
                                        </p:tav>
                                        <p:tav tm="100000">
                                          <p:val>
                                            <p:strVal val="#ppt_x"/>
                                          </p:val>
                                        </p:tav>
                                      </p:tavLst>
                                    </p:anim>
                                    <p:anim calcmode="lin" valueType="num">
                                      <p:cBhvr additive="base">
                                        <p:cTn id="39"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156"/>
                                        </p:tgtEl>
                                        <p:attrNameLst>
                                          <p:attrName>style.visibility</p:attrName>
                                        </p:attrNameLst>
                                      </p:cBhvr>
                                      <p:to>
                                        <p:strVal val="visible"/>
                                      </p:to>
                                    </p:set>
                                    <p:animEffect transition="in" filter="wipe(left)">
                                      <p:cBhvr>
                                        <p:cTn id="50" dur="500"/>
                                        <p:tgtEl>
                                          <p:spTgt spid="156"/>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57"/>
                                        </p:tgtEl>
                                        <p:attrNameLst>
                                          <p:attrName>style.visibility</p:attrName>
                                        </p:attrNameLst>
                                      </p:cBhvr>
                                      <p:to>
                                        <p:strVal val="visible"/>
                                      </p:to>
                                    </p:set>
                                    <p:anim calcmode="lin" valueType="num">
                                      <p:cBhvr additive="base">
                                        <p:cTn id="55" dur="500" fill="hold"/>
                                        <p:tgtEl>
                                          <p:spTgt spid="157"/>
                                        </p:tgtEl>
                                        <p:attrNameLst>
                                          <p:attrName>ppt_x</p:attrName>
                                        </p:attrNameLst>
                                      </p:cBhvr>
                                      <p:tavLst>
                                        <p:tav tm="0">
                                          <p:val>
                                            <p:strVal val="#ppt_x"/>
                                          </p:val>
                                        </p:tav>
                                        <p:tav tm="100000">
                                          <p:val>
                                            <p:strVal val="#ppt_x"/>
                                          </p:val>
                                        </p:tav>
                                      </p:tavLst>
                                    </p:anim>
                                    <p:anim calcmode="lin" valueType="num">
                                      <p:cBhvr additive="base">
                                        <p:cTn id="56" dur="500" fill="hold"/>
                                        <p:tgtEl>
                                          <p:spTgt spid="15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grpId="0" nodeType="clickEffect">
                                  <p:stCondLst>
                                    <p:cond delay="0"/>
                                  </p:stCondLst>
                                  <p:childTnLst>
                                    <p:set>
                                      <p:cBhvr>
                                        <p:cTn id="60" dur="1" fill="hold">
                                          <p:stCondLst>
                                            <p:cond delay="0"/>
                                          </p:stCondLst>
                                        </p:cTn>
                                        <p:tgtEl>
                                          <p:spTgt spid="158"/>
                                        </p:tgtEl>
                                        <p:attrNameLst>
                                          <p:attrName>style.visibility</p:attrName>
                                        </p:attrNameLst>
                                      </p:cBhvr>
                                      <p:to>
                                        <p:strVal val="visible"/>
                                      </p:to>
                                    </p:set>
                                    <p:animEffect transition="in" filter="circle(in)">
                                      <p:cBhvr>
                                        <p:cTn id="61" dur="2000"/>
                                        <p:tgtEl>
                                          <p:spTgt spid="158"/>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59"/>
                                        </p:tgtEl>
                                        <p:attrNameLst>
                                          <p:attrName>style.visibility</p:attrName>
                                        </p:attrNameLst>
                                      </p:cBhvr>
                                      <p:to>
                                        <p:strVal val="visible"/>
                                      </p:to>
                                    </p:set>
                                    <p:anim calcmode="lin" valueType="num">
                                      <p:cBhvr additive="base">
                                        <p:cTn id="66" dur="500" fill="hold"/>
                                        <p:tgtEl>
                                          <p:spTgt spid="159"/>
                                        </p:tgtEl>
                                        <p:attrNameLst>
                                          <p:attrName>ppt_x</p:attrName>
                                        </p:attrNameLst>
                                      </p:cBhvr>
                                      <p:tavLst>
                                        <p:tav tm="0">
                                          <p:val>
                                            <p:strVal val="#ppt_x"/>
                                          </p:val>
                                        </p:tav>
                                        <p:tav tm="100000">
                                          <p:val>
                                            <p:strVal val="#ppt_x"/>
                                          </p:val>
                                        </p:tav>
                                      </p:tavLst>
                                    </p:anim>
                                    <p:anim calcmode="lin" valueType="num">
                                      <p:cBhvr additive="base">
                                        <p:cTn id="67"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anim calcmode="lin" valueType="num">
                                      <p:cBhvr>
                                        <p:cTn id="73" dur="1000" fill="hold"/>
                                        <p:tgtEl>
                                          <p:spTgt spid="20"/>
                                        </p:tgtEl>
                                        <p:attrNameLst>
                                          <p:attrName>ppt_x</p:attrName>
                                        </p:attrNameLst>
                                      </p:cBhvr>
                                      <p:tavLst>
                                        <p:tav tm="0">
                                          <p:val>
                                            <p:strVal val="#ppt_x"/>
                                          </p:val>
                                        </p:tav>
                                        <p:tav tm="100000">
                                          <p:val>
                                            <p:strVal val="#ppt_x"/>
                                          </p:val>
                                        </p:tav>
                                      </p:tavLst>
                                    </p:anim>
                                    <p:anim calcmode="lin" valueType="num">
                                      <p:cBhvr>
                                        <p:cTn id="7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barn(inVertical)">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31" presetClass="entr" presetSubtype="0" fill="hold" nodeType="click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p:cTn id="84" dur="1000" fill="hold"/>
                                        <p:tgtEl>
                                          <p:spTgt spid="22"/>
                                        </p:tgtEl>
                                        <p:attrNameLst>
                                          <p:attrName>ppt_w</p:attrName>
                                        </p:attrNameLst>
                                      </p:cBhvr>
                                      <p:tavLst>
                                        <p:tav tm="0">
                                          <p:val>
                                            <p:fltVal val="0"/>
                                          </p:val>
                                        </p:tav>
                                        <p:tav tm="100000">
                                          <p:val>
                                            <p:strVal val="#ppt_w"/>
                                          </p:val>
                                        </p:tav>
                                      </p:tavLst>
                                    </p:anim>
                                    <p:anim calcmode="lin" valueType="num">
                                      <p:cBhvr>
                                        <p:cTn id="85" dur="1000" fill="hold"/>
                                        <p:tgtEl>
                                          <p:spTgt spid="22"/>
                                        </p:tgtEl>
                                        <p:attrNameLst>
                                          <p:attrName>ppt_h</p:attrName>
                                        </p:attrNameLst>
                                      </p:cBhvr>
                                      <p:tavLst>
                                        <p:tav tm="0">
                                          <p:val>
                                            <p:fltVal val="0"/>
                                          </p:val>
                                        </p:tav>
                                        <p:tav tm="100000">
                                          <p:val>
                                            <p:strVal val="#ppt_h"/>
                                          </p:val>
                                        </p:tav>
                                      </p:tavLst>
                                    </p:anim>
                                    <p:anim calcmode="lin" valueType="num">
                                      <p:cBhvr>
                                        <p:cTn id="86" dur="1000" fill="hold"/>
                                        <p:tgtEl>
                                          <p:spTgt spid="22"/>
                                        </p:tgtEl>
                                        <p:attrNameLst>
                                          <p:attrName>style.rotation</p:attrName>
                                        </p:attrNameLst>
                                      </p:cBhvr>
                                      <p:tavLst>
                                        <p:tav tm="0">
                                          <p:val>
                                            <p:fltVal val="90"/>
                                          </p:val>
                                        </p:tav>
                                        <p:tav tm="100000">
                                          <p:val>
                                            <p:fltVal val="0"/>
                                          </p:val>
                                        </p:tav>
                                      </p:tavLst>
                                    </p:anim>
                                    <p:animEffect transition="in" filter="fade">
                                      <p:cBhvr>
                                        <p:cTn id="87" dur="10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grpId="0"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barn(inVertical)">
                                      <p:cBhvr>
                                        <p:cTn id="92" dur="500"/>
                                        <p:tgtEl>
                                          <p:spTgt spid="23"/>
                                        </p:tgtEl>
                                      </p:cBhvr>
                                    </p:animEffect>
                                  </p:childTnLst>
                                </p:cTn>
                              </p:par>
                            </p:childTnLst>
                          </p:cTn>
                        </p:par>
                      </p:childTnLst>
                    </p:cTn>
                  </p:par>
                  <p:par>
                    <p:cTn id="93" fill="hold">
                      <p:stCondLst>
                        <p:cond delay="indefinite"/>
                      </p:stCondLst>
                      <p:childTnLst>
                        <p:par>
                          <p:cTn id="94" fill="hold">
                            <p:stCondLst>
                              <p:cond delay="0"/>
                            </p:stCondLst>
                            <p:childTnLst>
                              <p:par>
                                <p:cTn id="95" presetID="53" presetClass="entr" presetSubtype="16" fill="hold" nodeType="clickEffect">
                                  <p:stCondLst>
                                    <p:cond delay="0"/>
                                  </p:stCondLst>
                                  <p:childTnLst>
                                    <p:set>
                                      <p:cBhvr>
                                        <p:cTn id="96" dur="1" fill="hold">
                                          <p:stCondLst>
                                            <p:cond delay="0"/>
                                          </p:stCondLst>
                                        </p:cTn>
                                        <p:tgtEl>
                                          <p:spTgt spid="162"/>
                                        </p:tgtEl>
                                        <p:attrNameLst>
                                          <p:attrName>style.visibility</p:attrName>
                                        </p:attrNameLst>
                                      </p:cBhvr>
                                      <p:to>
                                        <p:strVal val="visible"/>
                                      </p:to>
                                    </p:set>
                                    <p:anim calcmode="lin" valueType="num">
                                      <p:cBhvr>
                                        <p:cTn id="97" dur="500" fill="hold"/>
                                        <p:tgtEl>
                                          <p:spTgt spid="162"/>
                                        </p:tgtEl>
                                        <p:attrNameLst>
                                          <p:attrName>ppt_w</p:attrName>
                                        </p:attrNameLst>
                                      </p:cBhvr>
                                      <p:tavLst>
                                        <p:tav tm="0">
                                          <p:val>
                                            <p:fltVal val="0"/>
                                          </p:val>
                                        </p:tav>
                                        <p:tav tm="100000">
                                          <p:val>
                                            <p:strVal val="#ppt_w"/>
                                          </p:val>
                                        </p:tav>
                                      </p:tavLst>
                                    </p:anim>
                                    <p:anim calcmode="lin" valueType="num">
                                      <p:cBhvr>
                                        <p:cTn id="98" dur="500" fill="hold"/>
                                        <p:tgtEl>
                                          <p:spTgt spid="162"/>
                                        </p:tgtEl>
                                        <p:attrNameLst>
                                          <p:attrName>ppt_h</p:attrName>
                                        </p:attrNameLst>
                                      </p:cBhvr>
                                      <p:tavLst>
                                        <p:tav tm="0">
                                          <p:val>
                                            <p:fltVal val="0"/>
                                          </p:val>
                                        </p:tav>
                                        <p:tav tm="100000">
                                          <p:val>
                                            <p:strVal val="#ppt_h"/>
                                          </p:val>
                                        </p:tav>
                                      </p:tavLst>
                                    </p:anim>
                                    <p:animEffect transition="in" filter="fade">
                                      <p:cBhvr>
                                        <p:cTn id="99" dur="500"/>
                                        <p:tgtEl>
                                          <p:spTgt spid="162"/>
                                        </p:tgtEl>
                                      </p:cBhvr>
                                    </p:animEffect>
                                  </p:childTnLst>
                                </p:cTn>
                              </p:par>
                            </p:childTnLst>
                          </p:cTn>
                        </p:par>
                      </p:childTnLst>
                    </p:cTn>
                  </p:par>
                  <p:par>
                    <p:cTn id="100" fill="hold">
                      <p:stCondLst>
                        <p:cond delay="indefinite"/>
                      </p:stCondLst>
                      <p:childTnLst>
                        <p:par>
                          <p:cTn id="101" fill="hold">
                            <p:stCondLst>
                              <p:cond delay="0"/>
                            </p:stCondLst>
                            <p:childTnLst>
                              <p:par>
                                <p:cTn id="102" presetID="21" presetClass="entr" presetSubtype="1" fill="hold" nodeType="clickEffect">
                                  <p:stCondLst>
                                    <p:cond delay="0"/>
                                  </p:stCondLst>
                                  <p:childTnLst>
                                    <p:set>
                                      <p:cBhvr>
                                        <p:cTn id="103" dur="1" fill="hold">
                                          <p:stCondLst>
                                            <p:cond delay="0"/>
                                          </p:stCondLst>
                                        </p:cTn>
                                        <p:tgtEl>
                                          <p:spTgt spid="5"/>
                                        </p:tgtEl>
                                        <p:attrNameLst>
                                          <p:attrName>style.visibility</p:attrName>
                                        </p:attrNameLst>
                                      </p:cBhvr>
                                      <p:to>
                                        <p:strVal val="visible"/>
                                      </p:to>
                                    </p:set>
                                    <p:animEffect transition="in" filter="wheel(1)">
                                      <p:cBhvr>
                                        <p:cTn id="10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8" grpId="0"/>
      <p:bldP spid="79" grpId="0"/>
      <p:bldP spid="153" grpId="0" animBg="1"/>
      <p:bldP spid="156" grpId="0" animBg="1"/>
      <p:bldP spid="158" grpId="0"/>
      <p:bldP spid="21" grpId="0" animBg="1"/>
      <p:bldP spid="2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a:spLocks noChangeArrowheads="1"/>
          </p:cNvSpPr>
          <p:nvPr/>
        </p:nvSpPr>
        <p:spPr bwMode="auto">
          <a:xfrm>
            <a:off x="1668860" y="551353"/>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3300"/>
                </a:solidFill>
              </a:rPr>
              <a:t>暗纹</a:t>
            </a:r>
            <a:endParaRPr lang="zh-CN" altLang="en-US" dirty="0"/>
          </a:p>
        </p:txBody>
      </p:sp>
      <p:sp>
        <p:nvSpPr>
          <p:cNvPr id="73" name="AutoShape 8"/>
          <p:cNvSpPr>
            <a:spLocks noChangeArrowheads="1"/>
          </p:cNvSpPr>
          <p:nvPr/>
        </p:nvSpPr>
        <p:spPr bwMode="auto">
          <a:xfrm>
            <a:off x="3050007" y="551353"/>
            <a:ext cx="700143" cy="241182"/>
          </a:xfrm>
          <a:prstGeom prst="rightArrow">
            <a:avLst>
              <a:gd name="adj1" fmla="val 50000"/>
              <a:gd name="adj2" fmla="val 95879"/>
            </a:avLst>
          </a:prstGeom>
          <a:solidFill>
            <a:srgbClr val="00FF00"/>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4" name="Object 33"/>
          <p:cNvGraphicFramePr>
            <a:graphicFrameLocks noChangeAspect="1"/>
          </p:cNvGraphicFramePr>
          <p:nvPr>
            <p:extLst>
              <p:ext uri="{D42A27DB-BD31-4B8C-83A1-F6EECF244321}">
                <p14:modId xmlns:p14="http://schemas.microsoft.com/office/powerpoint/2010/main" val="1369280714"/>
              </p:ext>
            </p:extLst>
          </p:nvPr>
        </p:nvGraphicFramePr>
        <p:xfrm>
          <a:off x="4234660" y="68202"/>
          <a:ext cx="4430271" cy="1203825"/>
        </p:xfrm>
        <a:graphic>
          <a:graphicData uri="http://schemas.openxmlformats.org/presentationml/2006/ole">
            <mc:AlternateContent xmlns:mc="http://schemas.openxmlformats.org/markup-compatibility/2006">
              <mc:Choice xmlns:v="urn:schemas-microsoft-com:vml" Requires="v">
                <p:oleObj spid="_x0000_s435914" name="公式" r:id="rId3" imgW="1371570" imgH="323920" progId="Equation.3">
                  <p:embed/>
                </p:oleObj>
              </mc:Choice>
              <mc:Fallback>
                <p:oleObj name="公式" r:id="rId3" imgW="1371570" imgH="3239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4660" y="68202"/>
                        <a:ext cx="4430271" cy="1203825"/>
                      </a:xfrm>
                      <a:prstGeom prst="rect">
                        <a:avLst/>
                      </a:prstGeom>
                      <a:noFill/>
                      <a:ln>
                        <a:noFill/>
                      </a:ln>
                      <a:effectLst/>
                      <a:extLst/>
                    </p:spPr>
                  </p:pic>
                </p:oleObj>
              </mc:Fallback>
            </mc:AlternateContent>
          </a:graphicData>
        </a:graphic>
      </p:graphicFrame>
      <p:graphicFrame>
        <p:nvGraphicFramePr>
          <p:cNvPr id="75" name="对象 74"/>
          <p:cNvGraphicFramePr>
            <a:graphicFrameLocks noChangeAspect="1"/>
          </p:cNvGraphicFramePr>
          <p:nvPr>
            <p:extLst>
              <p:ext uri="{D42A27DB-BD31-4B8C-83A1-F6EECF244321}">
                <p14:modId xmlns:p14="http://schemas.microsoft.com/office/powerpoint/2010/main" val="2903912820"/>
              </p:ext>
            </p:extLst>
          </p:nvPr>
        </p:nvGraphicFramePr>
        <p:xfrm>
          <a:off x="3839497" y="1235158"/>
          <a:ext cx="3251100" cy="623714"/>
        </p:xfrm>
        <a:graphic>
          <a:graphicData uri="http://schemas.openxmlformats.org/presentationml/2006/ole">
            <mc:AlternateContent xmlns:mc="http://schemas.openxmlformats.org/markup-compatibility/2006">
              <mc:Choice xmlns:v="urn:schemas-microsoft-com:vml" Requires="v">
                <p:oleObj spid="_x0000_s435915" name="公式" r:id="rId5" imgW="1168200" imgH="203040" progId="Equation.3">
                  <p:embed/>
                </p:oleObj>
              </mc:Choice>
              <mc:Fallback>
                <p:oleObj name="公式" r:id="rId5" imgW="1168200" imgH="203040" progId="Equation.3">
                  <p:embed/>
                  <p:pic>
                    <p:nvPicPr>
                      <p:cNvPr id="0" name=""/>
                      <p:cNvPicPr/>
                      <p:nvPr/>
                    </p:nvPicPr>
                    <p:blipFill>
                      <a:blip r:embed="rId6"/>
                      <a:stretch>
                        <a:fillRect/>
                      </a:stretch>
                    </p:blipFill>
                    <p:spPr>
                      <a:xfrm>
                        <a:off x="3839497" y="1235158"/>
                        <a:ext cx="3251100" cy="623714"/>
                      </a:xfrm>
                      <a:prstGeom prst="rect">
                        <a:avLst/>
                      </a:prstGeom>
                    </p:spPr>
                  </p:pic>
                </p:oleObj>
              </mc:Fallback>
            </mc:AlternateContent>
          </a:graphicData>
        </a:graphic>
      </p:graphicFrame>
      <p:sp>
        <p:nvSpPr>
          <p:cNvPr id="142" name="Text Box 34"/>
          <p:cNvSpPr txBox="1">
            <a:spLocks noChangeArrowheads="1"/>
          </p:cNvSpPr>
          <p:nvPr/>
        </p:nvSpPr>
        <p:spPr bwMode="auto">
          <a:xfrm>
            <a:off x="1777872" y="1908965"/>
            <a:ext cx="1016898" cy="584775"/>
          </a:xfrm>
          <a:prstGeom prst="rect">
            <a:avLst/>
          </a:prstGeom>
          <a:solidFill>
            <a:srgbClr val="FFFF00"/>
          </a:solidFill>
          <a:ln>
            <a:noFill/>
          </a:ln>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3200" i="0" dirty="0">
                <a:solidFill>
                  <a:schemeClr val="tx1"/>
                </a:solidFill>
              </a:rPr>
              <a:t>分析：</a:t>
            </a:r>
          </a:p>
        </p:txBody>
      </p:sp>
      <p:sp>
        <p:nvSpPr>
          <p:cNvPr id="143" name="Text Box 35"/>
          <p:cNvSpPr txBox="1">
            <a:spLocks noChangeArrowheads="1"/>
          </p:cNvSpPr>
          <p:nvPr/>
        </p:nvSpPr>
        <p:spPr bwMode="auto">
          <a:xfrm>
            <a:off x="2794771" y="2587164"/>
            <a:ext cx="71740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a:t>
            </a:r>
            <a:r>
              <a:rPr lang="en-US" altLang="zh-CN" dirty="0"/>
              <a:t>ii</a:t>
            </a:r>
            <a:r>
              <a:rPr lang="en-US" altLang="zh-CN" i="0" dirty="0"/>
              <a:t>) </a:t>
            </a:r>
            <a:r>
              <a:rPr lang="zh-CN" altLang="en-US" i="0" dirty="0">
                <a:solidFill>
                  <a:srgbClr val="990099"/>
                </a:solidFill>
              </a:rPr>
              <a:t>相邻两个主极大间有</a:t>
            </a:r>
            <a:r>
              <a:rPr lang="zh-CN" altLang="en-US" i="0" dirty="0"/>
              <a:t>（</a:t>
            </a:r>
            <a:r>
              <a:rPr lang="en-US" altLang="zh-CN" dirty="0"/>
              <a:t>N</a:t>
            </a:r>
            <a:r>
              <a:rPr lang="en-US" altLang="zh-CN" i="0" dirty="0"/>
              <a:t>-2</a:t>
            </a:r>
            <a:r>
              <a:rPr lang="zh-CN" altLang="en-US" i="0" dirty="0"/>
              <a:t>）个</a:t>
            </a:r>
            <a:r>
              <a:rPr lang="zh-CN" altLang="en-US" i="0" dirty="0">
                <a:solidFill>
                  <a:srgbClr val="C00000"/>
                </a:solidFill>
              </a:rPr>
              <a:t>次极大</a:t>
            </a:r>
            <a:r>
              <a:rPr lang="zh-CN" altLang="en-US" i="0" dirty="0"/>
              <a:t>； </a:t>
            </a:r>
          </a:p>
        </p:txBody>
      </p:sp>
      <p:sp>
        <p:nvSpPr>
          <p:cNvPr id="148" name="Text Box 42"/>
          <p:cNvSpPr txBox="1">
            <a:spLocks noChangeArrowheads="1"/>
          </p:cNvSpPr>
          <p:nvPr/>
        </p:nvSpPr>
        <p:spPr bwMode="auto">
          <a:xfrm>
            <a:off x="2925877" y="1849071"/>
            <a:ext cx="7962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a:t>
            </a:r>
            <a:r>
              <a:rPr lang="en-US" altLang="zh-CN" dirty="0" err="1"/>
              <a:t>i</a:t>
            </a:r>
            <a:r>
              <a:rPr lang="en-US" altLang="zh-CN" i="0" dirty="0"/>
              <a:t>) </a:t>
            </a:r>
            <a:r>
              <a:rPr lang="zh-CN" altLang="en-US" i="0" dirty="0">
                <a:solidFill>
                  <a:srgbClr val="FF0000"/>
                </a:solidFill>
              </a:rPr>
              <a:t>相邻两个主极大间有</a:t>
            </a:r>
            <a:r>
              <a:rPr lang="zh-CN" altLang="en-US" i="0" dirty="0"/>
              <a:t>（</a:t>
            </a:r>
            <a:r>
              <a:rPr lang="en-US" altLang="zh-CN" dirty="0"/>
              <a:t>N</a:t>
            </a:r>
            <a:r>
              <a:rPr lang="en-US" altLang="zh-CN" i="0" dirty="0"/>
              <a:t>-1</a:t>
            </a:r>
            <a:r>
              <a:rPr lang="zh-CN" altLang="en-US" i="0" dirty="0"/>
              <a:t>）个</a:t>
            </a:r>
            <a:r>
              <a:rPr lang="zh-CN" altLang="en-US" i="0" dirty="0">
                <a:solidFill>
                  <a:srgbClr val="C00000"/>
                </a:solidFill>
              </a:rPr>
              <a:t>极小（</a:t>
            </a:r>
            <a:r>
              <a:rPr lang="zh-CN" altLang="en-US" i="0" dirty="0">
                <a:solidFill>
                  <a:srgbClr val="FF3300"/>
                </a:solidFill>
              </a:rPr>
              <a:t>暗纹</a:t>
            </a:r>
            <a:r>
              <a:rPr lang="zh-CN" altLang="en-US" i="0" dirty="0">
                <a:solidFill>
                  <a:srgbClr val="C00000"/>
                </a:solidFill>
              </a:rPr>
              <a:t>）</a:t>
            </a:r>
            <a:r>
              <a:rPr lang="zh-CN" altLang="en-US" i="0" dirty="0"/>
              <a:t>；</a:t>
            </a:r>
          </a:p>
        </p:txBody>
      </p:sp>
      <p:sp>
        <p:nvSpPr>
          <p:cNvPr id="76" name="Text Box 35"/>
          <p:cNvSpPr txBox="1">
            <a:spLocks noChangeArrowheads="1"/>
          </p:cNvSpPr>
          <p:nvPr/>
        </p:nvSpPr>
        <p:spPr bwMode="auto">
          <a:xfrm>
            <a:off x="2748123" y="3006394"/>
            <a:ext cx="4342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00000"/>
                </a:solidFill>
              </a:rPr>
              <a:t>由拉格朗日中值定理判断</a:t>
            </a:r>
          </a:p>
        </p:txBody>
      </p:sp>
      <p:sp>
        <p:nvSpPr>
          <p:cNvPr id="77" name="Text Box 36"/>
          <p:cNvSpPr txBox="1">
            <a:spLocks noChangeArrowheads="1"/>
          </p:cNvSpPr>
          <p:nvPr/>
        </p:nvSpPr>
        <p:spPr bwMode="auto">
          <a:xfrm>
            <a:off x="2590485" y="3461302"/>
            <a:ext cx="5791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defRPr/>
            </a:pPr>
            <a:r>
              <a:rPr lang="en-US" altLang="zh-CN" i="0" dirty="0">
                <a:solidFill>
                  <a:srgbClr val="009900"/>
                </a:solidFill>
              </a:rPr>
              <a:t>(</a:t>
            </a:r>
            <a:r>
              <a:rPr lang="en-US" altLang="zh-CN" dirty="0">
                <a:solidFill>
                  <a:srgbClr val="009900"/>
                </a:solidFill>
              </a:rPr>
              <a:t>iii</a:t>
            </a:r>
            <a:r>
              <a:rPr lang="en-US" altLang="zh-CN" i="0" dirty="0">
                <a:solidFill>
                  <a:srgbClr val="009900"/>
                </a:solidFill>
              </a:rPr>
              <a:t>) </a:t>
            </a:r>
            <a:r>
              <a:rPr lang="zh-CN" altLang="en-US" i="0" dirty="0">
                <a:solidFill>
                  <a:srgbClr val="009900"/>
                </a:solidFill>
              </a:rPr>
              <a:t>第</a:t>
            </a:r>
            <a:r>
              <a:rPr lang="en-US" altLang="zh-CN" dirty="0">
                <a:solidFill>
                  <a:srgbClr val="FF0000"/>
                </a:solidFill>
              </a:rPr>
              <a:t>m</a:t>
            </a:r>
            <a:r>
              <a:rPr lang="zh-CN" altLang="en-US" i="0" dirty="0">
                <a:solidFill>
                  <a:srgbClr val="009900"/>
                </a:solidFill>
              </a:rPr>
              <a:t>级主极大的半角宽度</a:t>
            </a:r>
          </a:p>
        </p:txBody>
      </p:sp>
      <p:graphicFrame>
        <p:nvGraphicFramePr>
          <p:cNvPr id="78" name="Object 37"/>
          <p:cNvGraphicFramePr>
            <a:graphicFrameLocks noChangeAspect="1"/>
          </p:cNvGraphicFramePr>
          <p:nvPr>
            <p:extLst>
              <p:ext uri="{D42A27DB-BD31-4B8C-83A1-F6EECF244321}">
                <p14:modId xmlns:p14="http://schemas.microsoft.com/office/powerpoint/2010/main" val="2410488945"/>
              </p:ext>
            </p:extLst>
          </p:nvPr>
        </p:nvGraphicFramePr>
        <p:xfrm>
          <a:off x="2794770" y="5231233"/>
          <a:ext cx="3071812" cy="963613"/>
        </p:xfrm>
        <a:graphic>
          <a:graphicData uri="http://schemas.openxmlformats.org/presentationml/2006/ole">
            <mc:AlternateContent xmlns:mc="http://schemas.openxmlformats.org/markup-compatibility/2006">
              <mc:Choice xmlns:v="urn:schemas-microsoft-com:vml" Requires="v">
                <p:oleObj spid="_x0000_s435916" name="公式" r:id="rId7" imgW="1028745" imgH="361981" progId="Equation.3">
                  <p:embed/>
                </p:oleObj>
              </mc:Choice>
              <mc:Fallback>
                <p:oleObj name="公式" r:id="rId7" imgW="1028745" imgH="36198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4770" y="5231233"/>
                        <a:ext cx="3071812"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 name="Object 38"/>
          <p:cNvGraphicFramePr>
            <a:graphicFrameLocks/>
          </p:cNvGraphicFramePr>
          <p:nvPr>
            <p:extLst>
              <p:ext uri="{D42A27DB-BD31-4B8C-83A1-F6EECF244321}">
                <p14:modId xmlns:p14="http://schemas.microsoft.com/office/powerpoint/2010/main" val="2406191417"/>
              </p:ext>
            </p:extLst>
          </p:nvPr>
        </p:nvGraphicFramePr>
        <p:xfrm>
          <a:off x="5922623" y="5292725"/>
          <a:ext cx="1285875" cy="928688"/>
        </p:xfrm>
        <a:graphic>
          <a:graphicData uri="http://schemas.openxmlformats.org/presentationml/2006/ole">
            <mc:AlternateContent xmlns:mc="http://schemas.openxmlformats.org/markup-compatibility/2006">
              <mc:Choice xmlns:v="urn:schemas-microsoft-com:vml" Requires="v">
                <p:oleObj spid="_x0000_s435917" name="公式" r:id="rId9" imgW="285867" imgH="342816" progId="Equation.3">
                  <p:embed/>
                </p:oleObj>
              </mc:Choice>
              <mc:Fallback>
                <p:oleObj name="公式" r:id="rId9" imgW="285867" imgH="342816"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2623" y="5292725"/>
                        <a:ext cx="12858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 name="Text Box 39"/>
          <p:cNvSpPr txBox="1">
            <a:spLocks noChangeArrowheads="1"/>
          </p:cNvSpPr>
          <p:nvPr/>
        </p:nvSpPr>
        <p:spPr bwMode="auto">
          <a:xfrm>
            <a:off x="2059803" y="6280333"/>
            <a:ext cx="6340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defRPr/>
            </a:pPr>
            <a:r>
              <a:rPr lang="zh-CN" altLang="en-US" i="0" dirty="0">
                <a:solidFill>
                  <a:srgbClr val="C00000"/>
                </a:solidFill>
              </a:rPr>
              <a:t>光栅总缝数越多，主极大条纹越细！</a:t>
            </a:r>
          </a:p>
        </p:txBody>
      </p:sp>
      <p:graphicFrame>
        <p:nvGraphicFramePr>
          <p:cNvPr id="81" name="Object 43"/>
          <p:cNvGraphicFramePr>
            <a:graphicFrameLocks noChangeAspect="1"/>
          </p:cNvGraphicFramePr>
          <p:nvPr>
            <p:extLst>
              <p:ext uri="{D42A27DB-BD31-4B8C-83A1-F6EECF244321}">
                <p14:modId xmlns:p14="http://schemas.microsoft.com/office/powerpoint/2010/main" val="2059146583"/>
              </p:ext>
            </p:extLst>
          </p:nvPr>
        </p:nvGraphicFramePr>
        <p:xfrm>
          <a:off x="2273642" y="3987729"/>
          <a:ext cx="5341938" cy="646112"/>
        </p:xfrm>
        <a:graphic>
          <a:graphicData uri="http://schemas.openxmlformats.org/presentationml/2006/ole">
            <mc:AlternateContent xmlns:mc="http://schemas.openxmlformats.org/markup-compatibility/2006">
              <mc:Choice xmlns:v="urn:schemas-microsoft-com:vml" Requires="v">
                <p:oleObj spid="_x0000_s435918" name="公式" r:id="rId11" imgW="1993680" imgH="228600" progId="Equation.3">
                  <p:embed/>
                </p:oleObj>
              </mc:Choice>
              <mc:Fallback>
                <p:oleObj name="公式" r:id="rId11" imgW="1993680" imgH="228600" progId="Equation.3">
                  <p:embed/>
                  <p:pic>
                    <p:nvPicPr>
                      <p:cNvPr id="0" name=""/>
                      <p:cNvPicPr>
                        <a:picLocks noChangeAspect="1" noChangeArrowheads="1"/>
                      </p:cNvPicPr>
                      <p:nvPr/>
                    </p:nvPicPr>
                    <p:blipFill>
                      <a:blip r:embed="rId12"/>
                      <a:srcRect/>
                      <a:stretch>
                        <a:fillRect/>
                      </a:stretch>
                    </p:blipFill>
                    <p:spPr bwMode="auto">
                      <a:xfrm>
                        <a:off x="2273642" y="3987729"/>
                        <a:ext cx="5341938" cy="646112"/>
                      </a:xfrm>
                      <a:prstGeom prst="rect">
                        <a:avLst/>
                      </a:prstGeom>
                      <a:noFill/>
                      <a:ln>
                        <a:noFill/>
                      </a:ln>
                      <a:effectLst/>
                      <a:extLst/>
                    </p:spPr>
                  </p:pic>
                </p:oleObj>
              </mc:Fallback>
            </mc:AlternateContent>
          </a:graphicData>
        </a:graphic>
      </p:graphicFrame>
      <p:grpSp>
        <p:nvGrpSpPr>
          <p:cNvPr id="82" name="Group 58"/>
          <p:cNvGrpSpPr>
            <a:grpSpLocks/>
          </p:cNvGrpSpPr>
          <p:nvPr/>
        </p:nvGrpSpPr>
        <p:grpSpPr bwMode="auto">
          <a:xfrm>
            <a:off x="7688762" y="4352068"/>
            <a:ext cx="2998788" cy="2228850"/>
            <a:chOff x="2634" y="568"/>
            <a:chExt cx="1889" cy="1404"/>
          </a:xfrm>
        </p:grpSpPr>
        <p:sp>
          <p:nvSpPr>
            <p:cNvPr id="83" name="Rectangle 59"/>
            <p:cNvSpPr>
              <a:spLocks noChangeArrowheads="1"/>
            </p:cNvSpPr>
            <p:nvPr/>
          </p:nvSpPr>
          <p:spPr bwMode="auto">
            <a:xfrm>
              <a:off x="4264" y="1242"/>
              <a:ext cx="15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solidFill>
                    <a:schemeClr val="tx1"/>
                  </a:solidFill>
                </a:rPr>
                <a:t>o</a:t>
              </a:r>
            </a:p>
          </p:txBody>
        </p:sp>
        <p:sp>
          <p:nvSpPr>
            <p:cNvPr id="84" name="Rectangle 60"/>
            <p:cNvSpPr>
              <a:spLocks noChangeArrowheads="1"/>
            </p:cNvSpPr>
            <p:nvPr/>
          </p:nvSpPr>
          <p:spPr bwMode="auto">
            <a:xfrm>
              <a:off x="4257" y="663"/>
              <a:ext cx="185"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solidFill>
                    <a:schemeClr val="tx1"/>
                  </a:solidFill>
                </a:rPr>
                <a:t>P</a:t>
              </a:r>
            </a:p>
          </p:txBody>
        </p:sp>
        <p:sp>
          <p:nvSpPr>
            <p:cNvPr id="85" name="Rectangle 61"/>
            <p:cNvSpPr>
              <a:spLocks noChangeArrowheads="1"/>
            </p:cNvSpPr>
            <p:nvPr/>
          </p:nvSpPr>
          <p:spPr bwMode="auto">
            <a:xfrm>
              <a:off x="3640" y="1661"/>
              <a:ext cx="41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400" i="0">
                  <a:solidFill>
                    <a:schemeClr val="tx1"/>
                  </a:solidFill>
                </a:rPr>
                <a:t>焦距</a:t>
              </a:r>
              <a:r>
                <a:rPr lang="zh-CN" altLang="en-US" sz="1400">
                  <a:solidFill>
                    <a:schemeClr val="tx1"/>
                  </a:solidFill>
                </a:rPr>
                <a:t> </a:t>
              </a:r>
              <a:r>
                <a:rPr lang="en-US" altLang="zh-CN" sz="1400">
                  <a:solidFill>
                    <a:schemeClr val="tx1"/>
                  </a:solidFill>
                </a:rPr>
                <a:t>f</a:t>
              </a:r>
            </a:p>
          </p:txBody>
        </p:sp>
        <p:sp>
          <p:nvSpPr>
            <p:cNvPr id="86" name="Rectangle 62"/>
            <p:cNvSpPr>
              <a:spLocks noChangeArrowheads="1"/>
            </p:cNvSpPr>
            <p:nvPr/>
          </p:nvSpPr>
          <p:spPr bwMode="auto">
            <a:xfrm>
              <a:off x="2634" y="568"/>
              <a:ext cx="6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400" i="0">
                  <a:solidFill>
                    <a:srgbClr val="000000"/>
                  </a:solidFill>
                </a:rPr>
                <a:t>光栅平面</a:t>
              </a:r>
              <a:endParaRPr lang="zh-CN" altLang="en-US" sz="1400">
                <a:solidFill>
                  <a:srgbClr val="000000"/>
                </a:solidFill>
              </a:endParaRPr>
            </a:p>
          </p:txBody>
        </p:sp>
        <p:sp>
          <p:nvSpPr>
            <p:cNvPr id="87" name="Rectangle 63"/>
            <p:cNvSpPr>
              <a:spLocks noChangeArrowheads="1"/>
            </p:cNvSpPr>
            <p:nvPr/>
          </p:nvSpPr>
          <p:spPr bwMode="auto">
            <a:xfrm>
              <a:off x="3878" y="573"/>
              <a:ext cx="4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400" i="0">
                  <a:solidFill>
                    <a:schemeClr val="tx1"/>
                  </a:solidFill>
                </a:rPr>
                <a:t>观察屏</a:t>
              </a:r>
            </a:p>
          </p:txBody>
        </p:sp>
        <p:sp>
          <p:nvSpPr>
            <p:cNvPr id="88" name="Rectangle 64"/>
            <p:cNvSpPr>
              <a:spLocks noChangeArrowheads="1"/>
            </p:cNvSpPr>
            <p:nvPr/>
          </p:nvSpPr>
          <p:spPr bwMode="auto">
            <a:xfrm>
              <a:off x="3314" y="617"/>
              <a:ext cx="3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400" i="0">
                  <a:solidFill>
                    <a:srgbClr val="000000"/>
                  </a:solidFill>
                </a:rPr>
                <a:t>透镜</a:t>
              </a:r>
              <a:r>
                <a:rPr lang="en-US" altLang="zh-CN" sz="1400">
                  <a:solidFill>
                    <a:srgbClr val="000000"/>
                  </a:solidFill>
                </a:rPr>
                <a:t>L</a:t>
              </a:r>
            </a:p>
          </p:txBody>
        </p:sp>
        <p:sp>
          <p:nvSpPr>
            <p:cNvPr id="89" name="Rectangle 65"/>
            <p:cNvSpPr>
              <a:spLocks noChangeArrowheads="1"/>
            </p:cNvSpPr>
            <p:nvPr/>
          </p:nvSpPr>
          <p:spPr bwMode="auto">
            <a:xfrm>
              <a:off x="2805" y="1152"/>
              <a:ext cx="21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a:t> </a:t>
              </a:r>
              <a:r>
                <a:rPr lang="en-US" altLang="zh-CN" sz="1400">
                  <a:sym typeface="Symbol" panose="05050102010706020507" pitchFamily="18" charset="2"/>
                </a:rPr>
                <a:t></a:t>
              </a:r>
              <a:endParaRPr lang="en-US" altLang="zh-CN" sz="1400">
                <a:solidFill>
                  <a:schemeClr val="tx1"/>
                </a:solidFill>
              </a:endParaRPr>
            </a:p>
          </p:txBody>
        </p:sp>
        <p:sp>
          <p:nvSpPr>
            <p:cNvPr id="90" name="Rectangle 66"/>
            <p:cNvSpPr>
              <a:spLocks noChangeArrowheads="1"/>
            </p:cNvSpPr>
            <p:nvPr/>
          </p:nvSpPr>
          <p:spPr bwMode="auto">
            <a:xfrm>
              <a:off x="3507" y="1136"/>
              <a:ext cx="136"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solidFill>
                    <a:srgbClr val="008000"/>
                  </a:solidFill>
                  <a:sym typeface="Symbol" panose="05050102010706020507" pitchFamily="18" charset="2"/>
                </a:rPr>
                <a:t></a:t>
              </a:r>
              <a:endParaRPr lang="en-US" altLang="zh-CN" sz="1400">
                <a:solidFill>
                  <a:schemeClr val="tx1"/>
                </a:solidFill>
              </a:endParaRPr>
            </a:p>
          </p:txBody>
        </p:sp>
        <p:sp>
          <p:nvSpPr>
            <p:cNvPr id="91" name="Rectangle 67"/>
            <p:cNvSpPr>
              <a:spLocks noChangeArrowheads="1"/>
            </p:cNvSpPr>
            <p:nvPr/>
          </p:nvSpPr>
          <p:spPr bwMode="auto">
            <a:xfrm>
              <a:off x="2971" y="914"/>
              <a:ext cx="15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solidFill>
                    <a:schemeClr val="tx1"/>
                  </a:solidFill>
                </a:rPr>
                <a:t>d</a:t>
              </a:r>
            </a:p>
          </p:txBody>
        </p:sp>
        <p:grpSp>
          <p:nvGrpSpPr>
            <p:cNvPr id="92" name="Group 68"/>
            <p:cNvGrpSpPr>
              <a:grpSpLocks noChangeAspect="1"/>
            </p:cNvGrpSpPr>
            <p:nvPr/>
          </p:nvGrpSpPr>
          <p:grpSpPr bwMode="auto">
            <a:xfrm>
              <a:off x="2734" y="582"/>
              <a:ext cx="1785" cy="1392"/>
              <a:chOff x="2736" y="580"/>
              <a:chExt cx="2976" cy="2318"/>
            </a:xfrm>
          </p:grpSpPr>
          <p:sp>
            <p:nvSpPr>
              <p:cNvPr id="95" name="Line 69"/>
              <p:cNvSpPr>
                <a:spLocks noChangeAspect="1" noChangeShapeType="1"/>
              </p:cNvSpPr>
              <p:nvPr/>
            </p:nvSpPr>
            <p:spPr bwMode="auto">
              <a:xfrm flipV="1">
                <a:off x="3398" y="2302"/>
                <a:ext cx="118" cy="80"/>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6" name="Line 70"/>
              <p:cNvSpPr>
                <a:spLocks noChangeAspect="1" noChangeShapeType="1"/>
              </p:cNvSpPr>
              <p:nvPr/>
            </p:nvSpPr>
            <p:spPr bwMode="auto">
              <a:xfrm flipV="1">
                <a:off x="3398" y="1796"/>
                <a:ext cx="265" cy="160"/>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97" name="Line 71"/>
              <p:cNvSpPr>
                <a:spLocks noChangeAspect="1" noChangeShapeType="1"/>
              </p:cNvSpPr>
              <p:nvPr/>
            </p:nvSpPr>
            <p:spPr bwMode="auto">
              <a:xfrm flipV="1">
                <a:off x="3398" y="2196"/>
                <a:ext cx="265" cy="161"/>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98" name="Line 72"/>
              <p:cNvSpPr>
                <a:spLocks noChangeAspect="1" noChangeShapeType="1"/>
              </p:cNvSpPr>
              <p:nvPr/>
            </p:nvSpPr>
            <p:spPr bwMode="auto">
              <a:xfrm flipV="1">
                <a:off x="3654" y="828"/>
                <a:ext cx="1587" cy="1359"/>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9" name="Line 73"/>
              <p:cNvSpPr>
                <a:spLocks noChangeAspect="1" noChangeShapeType="1"/>
              </p:cNvSpPr>
              <p:nvPr/>
            </p:nvSpPr>
            <p:spPr bwMode="auto">
              <a:xfrm flipV="1">
                <a:off x="3654" y="828"/>
                <a:ext cx="1587" cy="958"/>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0" name="Line 74"/>
              <p:cNvSpPr>
                <a:spLocks noChangeAspect="1" noChangeShapeType="1"/>
              </p:cNvSpPr>
              <p:nvPr/>
            </p:nvSpPr>
            <p:spPr bwMode="auto">
              <a:xfrm>
                <a:off x="3654" y="659"/>
                <a:ext cx="0" cy="2160"/>
              </a:xfrm>
              <a:prstGeom prst="line">
                <a:avLst/>
              </a:prstGeom>
              <a:noFill/>
              <a:ln w="25400">
                <a:solidFill>
                  <a:srgbClr val="000000"/>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01" name="Line 75"/>
              <p:cNvSpPr>
                <a:spLocks noChangeAspect="1" noChangeShapeType="1"/>
              </p:cNvSpPr>
              <p:nvPr/>
            </p:nvSpPr>
            <p:spPr bwMode="auto">
              <a:xfrm>
                <a:off x="5241" y="580"/>
                <a:ext cx="0" cy="2318"/>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2" name="Line 76"/>
              <p:cNvSpPr>
                <a:spLocks noChangeAspect="1" noChangeShapeType="1"/>
              </p:cNvSpPr>
              <p:nvPr/>
            </p:nvSpPr>
            <p:spPr bwMode="auto">
              <a:xfrm flipH="1">
                <a:off x="3384" y="672"/>
                <a:ext cx="0" cy="384"/>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3" name="Line 77"/>
              <p:cNvSpPr>
                <a:spLocks noChangeAspect="1" noChangeShapeType="1"/>
              </p:cNvSpPr>
              <p:nvPr/>
            </p:nvSpPr>
            <p:spPr bwMode="auto">
              <a:xfrm flipH="1">
                <a:off x="3384" y="1200"/>
                <a:ext cx="0" cy="24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4" name="Line 78"/>
              <p:cNvSpPr>
                <a:spLocks noChangeAspect="1" noChangeShapeType="1"/>
              </p:cNvSpPr>
              <p:nvPr/>
            </p:nvSpPr>
            <p:spPr bwMode="auto">
              <a:xfrm>
                <a:off x="3384" y="1632"/>
                <a:ext cx="0" cy="24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5" name="Line 79"/>
              <p:cNvSpPr>
                <a:spLocks noChangeAspect="1" noChangeShapeType="1"/>
              </p:cNvSpPr>
              <p:nvPr/>
            </p:nvSpPr>
            <p:spPr bwMode="auto">
              <a:xfrm>
                <a:off x="3384" y="2016"/>
                <a:ext cx="0" cy="288"/>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6" name="Line 80"/>
              <p:cNvSpPr>
                <a:spLocks noChangeAspect="1" noChangeShapeType="1"/>
              </p:cNvSpPr>
              <p:nvPr/>
            </p:nvSpPr>
            <p:spPr bwMode="auto">
              <a:xfrm>
                <a:off x="3384" y="2448"/>
                <a:ext cx="0" cy="336"/>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7" name="Line 81"/>
              <p:cNvSpPr>
                <a:spLocks noChangeAspect="1" noChangeShapeType="1"/>
              </p:cNvSpPr>
              <p:nvPr/>
            </p:nvSpPr>
            <p:spPr bwMode="auto">
              <a:xfrm>
                <a:off x="2736" y="1730"/>
                <a:ext cx="2976" cy="2"/>
              </a:xfrm>
              <a:prstGeom prst="line">
                <a:avLst/>
              </a:prstGeom>
              <a:noFill/>
              <a:ln w="6350">
                <a:solidFill>
                  <a:srgbClr val="000000"/>
                </a:solidFill>
                <a:prstDash val="sys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8" name="Line 82"/>
              <p:cNvSpPr>
                <a:spLocks noChangeAspect="1" noChangeShapeType="1"/>
              </p:cNvSpPr>
              <p:nvPr/>
            </p:nvSpPr>
            <p:spPr bwMode="auto">
              <a:xfrm>
                <a:off x="2926" y="1140"/>
                <a:ext cx="465" cy="0"/>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09" name="Line 83"/>
              <p:cNvSpPr>
                <a:spLocks noChangeAspect="1" noChangeShapeType="1"/>
              </p:cNvSpPr>
              <p:nvPr/>
            </p:nvSpPr>
            <p:spPr bwMode="auto">
              <a:xfrm>
                <a:off x="2926" y="1539"/>
                <a:ext cx="465" cy="1"/>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10" name="Line 84"/>
              <p:cNvSpPr>
                <a:spLocks noChangeAspect="1" noChangeShapeType="1"/>
              </p:cNvSpPr>
              <p:nvPr/>
            </p:nvSpPr>
            <p:spPr bwMode="auto">
              <a:xfrm>
                <a:off x="2926" y="1939"/>
                <a:ext cx="465" cy="0"/>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11" name="Line 85"/>
              <p:cNvSpPr>
                <a:spLocks noChangeAspect="1" noChangeShapeType="1"/>
              </p:cNvSpPr>
              <p:nvPr/>
            </p:nvSpPr>
            <p:spPr bwMode="auto">
              <a:xfrm>
                <a:off x="2926" y="2337"/>
                <a:ext cx="465" cy="2"/>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12" name="Line 86"/>
              <p:cNvSpPr>
                <a:spLocks noChangeAspect="1" noChangeShapeType="1"/>
              </p:cNvSpPr>
              <p:nvPr/>
            </p:nvSpPr>
            <p:spPr bwMode="auto">
              <a:xfrm flipV="1">
                <a:off x="3391" y="980"/>
                <a:ext cx="263" cy="160"/>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13" name="Line 87"/>
              <p:cNvSpPr>
                <a:spLocks noChangeAspect="1" noChangeShapeType="1"/>
              </p:cNvSpPr>
              <p:nvPr/>
            </p:nvSpPr>
            <p:spPr bwMode="auto">
              <a:xfrm flipV="1">
                <a:off x="3391" y="1378"/>
                <a:ext cx="263" cy="161"/>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14" name="Line 88"/>
              <p:cNvSpPr>
                <a:spLocks noChangeAspect="1" noChangeShapeType="1"/>
              </p:cNvSpPr>
              <p:nvPr/>
            </p:nvSpPr>
            <p:spPr bwMode="auto">
              <a:xfrm flipV="1">
                <a:off x="3654" y="820"/>
                <a:ext cx="1587" cy="160"/>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5" name="Line 89"/>
              <p:cNvSpPr>
                <a:spLocks noChangeAspect="1" noChangeShapeType="1"/>
              </p:cNvSpPr>
              <p:nvPr/>
            </p:nvSpPr>
            <p:spPr bwMode="auto">
              <a:xfrm flipV="1">
                <a:off x="3654" y="820"/>
                <a:ext cx="1587" cy="560"/>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6" name="Line 90"/>
              <p:cNvSpPr>
                <a:spLocks noChangeAspect="1" noChangeShapeType="1"/>
              </p:cNvSpPr>
              <p:nvPr/>
            </p:nvSpPr>
            <p:spPr bwMode="auto">
              <a:xfrm>
                <a:off x="3391" y="1939"/>
                <a:ext cx="118" cy="352"/>
              </a:xfrm>
              <a:prstGeom prst="line">
                <a:avLst/>
              </a:prstGeom>
              <a:noFill/>
              <a:ln w="6350">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7" name="Line 91"/>
              <p:cNvSpPr>
                <a:spLocks noChangeAspect="1" noChangeShapeType="1"/>
              </p:cNvSpPr>
              <p:nvPr/>
            </p:nvSpPr>
            <p:spPr bwMode="auto">
              <a:xfrm>
                <a:off x="3391" y="1539"/>
                <a:ext cx="131" cy="338"/>
              </a:xfrm>
              <a:prstGeom prst="line">
                <a:avLst/>
              </a:prstGeom>
              <a:noFill/>
              <a:ln w="6350">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8" name="Line 92"/>
              <p:cNvSpPr>
                <a:spLocks noChangeAspect="1" noChangeShapeType="1"/>
              </p:cNvSpPr>
              <p:nvPr/>
            </p:nvSpPr>
            <p:spPr bwMode="auto">
              <a:xfrm>
                <a:off x="3391" y="1140"/>
                <a:ext cx="118" cy="343"/>
              </a:xfrm>
              <a:prstGeom prst="line">
                <a:avLst/>
              </a:prstGeom>
              <a:noFill/>
              <a:ln w="6350">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9" name="Line 93"/>
              <p:cNvSpPr>
                <a:spLocks noChangeAspect="1" noChangeShapeType="1"/>
              </p:cNvSpPr>
              <p:nvPr/>
            </p:nvSpPr>
            <p:spPr bwMode="auto">
              <a:xfrm flipV="1">
                <a:off x="3391" y="1477"/>
                <a:ext cx="125" cy="83"/>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0" name="Line 94"/>
              <p:cNvSpPr>
                <a:spLocks noChangeAspect="1" noChangeShapeType="1"/>
              </p:cNvSpPr>
              <p:nvPr/>
            </p:nvSpPr>
            <p:spPr bwMode="auto">
              <a:xfrm flipV="1">
                <a:off x="3398" y="1897"/>
                <a:ext cx="131" cy="82"/>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1" name="Line 95"/>
              <p:cNvSpPr>
                <a:spLocks noChangeAspect="1" noChangeShapeType="1"/>
              </p:cNvSpPr>
              <p:nvPr/>
            </p:nvSpPr>
            <p:spPr bwMode="auto">
              <a:xfrm>
                <a:off x="3654" y="2672"/>
                <a:ext cx="1587" cy="2"/>
              </a:xfrm>
              <a:prstGeom prst="line">
                <a:avLst/>
              </a:prstGeom>
              <a:noFill/>
              <a:ln w="9525">
                <a:solidFill>
                  <a:srgbClr val="000000"/>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2" name="Line 96"/>
              <p:cNvSpPr>
                <a:spLocks noChangeAspect="1" noChangeShapeType="1"/>
              </p:cNvSpPr>
              <p:nvPr/>
            </p:nvSpPr>
            <p:spPr bwMode="auto">
              <a:xfrm flipV="1">
                <a:off x="3650" y="829"/>
                <a:ext cx="1596" cy="894"/>
              </a:xfrm>
              <a:prstGeom prst="line">
                <a:avLst/>
              </a:prstGeom>
              <a:noFill/>
              <a:ln w="38100">
                <a:solidFill>
                  <a:srgbClr val="008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23" name="Arc 97"/>
              <p:cNvSpPr>
                <a:spLocks noChangeAspect="1"/>
              </p:cNvSpPr>
              <p:nvPr/>
            </p:nvSpPr>
            <p:spPr bwMode="auto">
              <a:xfrm>
                <a:off x="3930" y="1566"/>
                <a:ext cx="73" cy="17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0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 name="Line 98"/>
              <p:cNvSpPr>
                <a:spLocks noChangeAspect="1" noChangeShapeType="1"/>
              </p:cNvSpPr>
              <p:nvPr/>
            </p:nvSpPr>
            <p:spPr bwMode="auto">
              <a:xfrm>
                <a:off x="3241" y="1049"/>
                <a:ext cx="138"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25" name="Line 99"/>
              <p:cNvSpPr>
                <a:spLocks noChangeAspect="1" noChangeShapeType="1"/>
              </p:cNvSpPr>
              <p:nvPr/>
            </p:nvSpPr>
            <p:spPr bwMode="auto">
              <a:xfrm>
                <a:off x="3241" y="1449"/>
                <a:ext cx="138"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26" name="Line 100"/>
              <p:cNvSpPr>
                <a:spLocks noChangeAspect="1" noChangeShapeType="1"/>
              </p:cNvSpPr>
              <p:nvPr/>
            </p:nvSpPr>
            <p:spPr bwMode="auto">
              <a:xfrm>
                <a:off x="3297" y="1049"/>
                <a:ext cx="0" cy="410"/>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27" name="Line 101"/>
              <p:cNvSpPr>
                <a:spLocks noChangeAspect="1" noChangeShapeType="1"/>
              </p:cNvSpPr>
              <p:nvPr/>
            </p:nvSpPr>
            <p:spPr bwMode="auto">
              <a:xfrm>
                <a:off x="3461" y="2350"/>
                <a:ext cx="111" cy="51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 name="Line 102"/>
              <p:cNvSpPr>
                <a:spLocks noChangeAspect="1" noChangeShapeType="1"/>
              </p:cNvSpPr>
              <p:nvPr/>
            </p:nvSpPr>
            <p:spPr bwMode="auto">
              <a:xfrm flipV="1">
                <a:off x="3985" y="891"/>
                <a:ext cx="558" cy="56"/>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9" name="Line 103"/>
              <p:cNvSpPr>
                <a:spLocks noChangeAspect="1" noChangeShapeType="1"/>
              </p:cNvSpPr>
              <p:nvPr/>
            </p:nvSpPr>
            <p:spPr bwMode="auto">
              <a:xfrm flipV="1">
                <a:off x="4398" y="1063"/>
                <a:ext cx="132" cy="48"/>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 name="Line 104"/>
              <p:cNvSpPr>
                <a:spLocks noChangeAspect="1" noChangeShapeType="1"/>
              </p:cNvSpPr>
              <p:nvPr/>
            </p:nvSpPr>
            <p:spPr bwMode="auto">
              <a:xfrm flipV="1">
                <a:off x="4413" y="1255"/>
                <a:ext cx="109" cy="77"/>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 name="Line 105"/>
              <p:cNvSpPr>
                <a:spLocks noChangeAspect="1" noChangeShapeType="1"/>
              </p:cNvSpPr>
              <p:nvPr/>
            </p:nvSpPr>
            <p:spPr bwMode="auto">
              <a:xfrm flipV="1">
                <a:off x="4419" y="1438"/>
                <a:ext cx="96" cy="8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2" name="Line 106"/>
              <p:cNvSpPr>
                <a:spLocks noChangeAspect="1" noChangeShapeType="1"/>
              </p:cNvSpPr>
              <p:nvPr/>
            </p:nvSpPr>
            <p:spPr bwMode="auto">
              <a:xfrm>
                <a:off x="3365" y="1140"/>
                <a:ext cx="344" cy="0"/>
              </a:xfrm>
              <a:prstGeom prst="line">
                <a:avLst/>
              </a:prstGeom>
              <a:noFill/>
              <a:ln w="285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 name="Freeform 107"/>
              <p:cNvSpPr>
                <a:spLocks noChangeAspect="1"/>
              </p:cNvSpPr>
              <p:nvPr/>
            </p:nvSpPr>
            <p:spPr bwMode="auto">
              <a:xfrm>
                <a:off x="3510" y="1063"/>
                <a:ext cx="7" cy="77"/>
              </a:xfrm>
              <a:custGeom>
                <a:avLst/>
                <a:gdLst>
                  <a:gd name="T0" fmla="*/ 0 w 15"/>
                  <a:gd name="T1" fmla="*/ 0 h 120"/>
                  <a:gd name="T2" fmla="*/ 0 w 15"/>
                  <a:gd name="T3" fmla="*/ 1 h 120"/>
                  <a:gd name="T4" fmla="*/ 0 60000 65536"/>
                  <a:gd name="T5" fmla="*/ 0 60000 65536"/>
                  <a:gd name="T6" fmla="*/ 0 w 15"/>
                  <a:gd name="T7" fmla="*/ 0 h 120"/>
                  <a:gd name="T8" fmla="*/ 15 w 15"/>
                  <a:gd name="T9" fmla="*/ 120 h 120"/>
                </a:gdLst>
                <a:ahLst/>
                <a:cxnLst>
                  <a:cxn ang="T4">
                    <a:pos x="T0" y="T1"/>
                  </a:cxn>
                  <a:cxn ang="T5">
                    <a:pos x="T2" y="T3"/>
                  </a:cxn>
                </a:cxnLst>
                <a:rect l="T6" t="T7" r="T8" b="T9"/>
                <a:pathLst>
                  <a:path w="15" h="120">
                    <a:moveTo>
                      <a:pt x="0" y="0"/>
                    </a:moveTo>
                    <a:cubicBezTo>
                      <a:pt x="6" y="50"/>
                      <a:pt x="13" y="100"/>
                      <a:pt x="15" y="120"/>
                    </a:cubicBezTo>
                  </a:path>
                </a:pathLst>
              </a:cu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3" name="Rectangle 108"/>
            <p:cNvSpPr>
              <a:spLocks noChangeArrowheads="1"/>
            </p:cNvSpPr>
            <p:nvPr/>
          </p:nvSpPr>
          <p:spPr bwMode="auto">
            <a:xfrm>
              <a:off x="3176" y="829"/>
              <a:ext cx="12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solidFill>
                    <a:srgbClr val="008000"/>
                  </a:solidFill>
                  <a:sym typeface="Symbol" panose="05050102010706020507" pitchFamily="18" charset="2"/>
                </a:rPr>
                <a:t></a:t>
              </a:r>
              <a:endParaRPr lang="en-US" altLang="zh-CN" sz="1400">
                <a:solidFill>
                  <a:schemeClr val="tx1"/>
                </a:solidFill>
              </a:endParaRPr>
            </a:p>
          </p:txBody>
        </p:sp>
        <p:sp>
          <p:nvSpPr>
            <p:cNvPr id="94" name="Rectangle 109"/>
            <p:cNvSpPr>
              <a:spLocks noChangeArrowheads="1"/>
            </p:cNvSpPr>
            <p:nvPr/>
          </p:nvSpPr>
          <p:spPr bwMode="auto">
            <a:xfrm>
              <a:off x="2698" y="698"/>
              <a:ext cx="45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400" i="0">
                  <a:solidFill>
                    <a:srgbClr val="000000"/>
                  </a:solidFill>
                </a:rPr>
                <a:t>缝宽</a:t>
              </a:r>
              <a:r>
                <a:rPr lang="en-US" altLang="zh-CN" sz="1400">
                  <a:solidFill>
                    <a:srgbClr val="000000"/>
                  </a:solidFill>
                </a:rPr>
                <a:t>a</a:t>
              </a:r>
            </a:p>
          </p:txBody>
        </p:sp>
      </p:grpSp>
      <p:graphicFrame>
        <p:nvGraphicFramePr>
          <p:cNvPr id="134" name="Object 114"/>
          <p:cNvGraphicFramePr>
            <a:graphicFrameLocks noChangeAspect="1"/>
          </p:cNvGraphicFramePr>
          <p:nvPr>
            <p:extLst>
              <p:ext uri="{D42A27DB-BD31-4B8C-83A1-F6EECF244321}">
                <p14:modId xmlns:p14="http://schemas.microsoft.com/office/powerpoint/2010/main" val="11457409"/>
              </p:ext>
            </p:extLst>
          </p:nvPr>
        </p:nvGraphicFramePr>
        <p:xfrm>
          <a:off x="2925876" y="4735782"/>
          <a:ext cx="3074988" cy="508000"/>
        </p:xfrm>
        <a:graphic>
          <a:graphicData uri="http://schemas.openxmlformats.org/presentationml/2006/ole">
            <mc:AlternateContent xmlns:mc="http://schemas.openxmlformats.org/markup-compatibility/2006">
              <mc:Choice xmlns:v="urn:schemas-microsoft-com:vml" Requires="v">
                <p:oleObj spid="_x0000_s435919" name="公式" r:id="rId13" imgW="1152648" imgH="133347" progId="Equation.3">
                  <p:embed/>
                </p:oleObj>
              </mc:Choice>
              <mc:Fallback>
                <p:oleObj name="公式" r:id="rId13" imgW="1152648" imgH="133347"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25876" y="4735782"/>
                        <a:ext cx="3074988"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 name="AutoShape 8"/>
          <p:cNvSpPr>
            <a:spLocks noChangeArrowheads="1"/>
          </p:cNvSpPr>
          <p:nvPr/>
        </p:nvSpPr>
        <p:spPr bwMode="auto">
          <a:xfrm>
            <a:off x="2047980" y="5556250"/>
            <a:ext cx="700143" cy="241182"/>
          </a:xfrm>
          <a:prstGeom prst="rightArrow">
            <a:avLst>
              <a:gd name="adj1" fmla="val 50000"/>
              <a:gd name="adj2" fmla="val 95879"/>
            </a:avLst>
          </a:prstGeom>
          <a:solidFill>
            <a:srgbClr val="00FF00"/>
          </a:solidFill>
          <a:ln w="9525">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07412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wipe(left)">
                                      <p:cBhvr>
                                        <p:cTn id="12" dur="500"/>
                                        <p:tgtEl>
                                          <p:spTgt spid="7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circle(in)">
                                      <p:cBhvr>
                                        <p:cTn id="17" dur="20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 calcmode="lin" valueType="num">
                                      <p:cBhvr additive="base">
                                        <p:cTn id="22" dur="500" fill="hold"/>
                                        <p:tgtEl>
                                          <p:spTgt spid="75"/>
                                        </p:tgtEl>
                                        <p:attrNameLst>
                                          <p:attrName>ppt_x</p:attrName>
                                        </p:attrNameLst>
                                      </p:cBhvr>
                                      <p:tavLst>
                                        <p:tav tm="0">
                                          <p:val>
                                            <p:strVal val="#ppt_x"/>
                                          </p:val>
                                        </p:tav>
                                        <p:tav tm="100000">
                                          <p:val>
                                            <p:strVal val="#ppt_x"/>
                                          </p:val>
                                        </p:tav>
                                      </p:tavLst>
                                    </p:anim>
                                    <p:anim calcmode="lin" valueType="num">
                                      <p:cBhvr additive="base">
                                        <p:cTn id="23"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42"/>
                                        </p:tgtEl>
                                        <p:attrNameLst>
                                          <p:attrName>style.visibility</p:attrName>
                                        </p:attrNameLst>
                                      </p:cBhvr>
                                      <p:to>
                                        <p:strVal val="visible"/>
                                      </p:to>
                                    </p:set>
                                    <p:anim calcmode="lin" valueType="num">
                                      <p:cBhvr additive="base">
                                        <p:cTn id="28" dur="500" fill="hold"/>
                                        <p:tgtEl>
                                          <p:spTgt spid="142"/>
                                        </p:tgtEl>
                                        <p:attrNameLst>
                                          <p:attrName>ppt_x</p:attrName>
                                        </p:attrNameLst>
                                      </p:cBhvr>
                                      <p:tavLst>
                                        <p:tav tm="0">
                                          <p:val>
                                            <p:strVal val="#ppt_x"/>
                                          </p:val>
                                        </p:tav>
                                        <p:tav tm="100000">
                                          <p:val>
                                            <p:strVal val="#ppt_x"/>
                                          </p:val>
                                        </p:tav>
                                      </p:tavLst>
                                    </p:anim>
                                    <p:anim calcmode="lin" valueType="num">
                                      <p:cBhvr additive="base">
                                        <p:cTn id="29"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48"/>
                                        </p:tgtEl>
                                        <p:attrNameLst>
                                          <p:attrName>style.visibility</p:attrName>
                                        </p:attrNameLst>
                                      </p:cBhvr>
                                      <p:to>
                                        <p:strVal val="visible"/>
                                      </p:to>
                                    </p:set>
                                    <p:animEffect transition="in" filter="fade">
                                      <p:cBhvr>
                                        <p:cTn id="34" dur="1000"/>
                                        <p:tgtEl>
                                          <p:spTgt spid="148"/>
                                        </p:tgtEl>
                                      </p:cBhvr>
                                    </p:animEffect>
                                    <p:anim calcmode="lin" valueType="num">
                                      <p:cBhvr>
                                        <p:cTn id="35" dur="1000" fill="hold"/>
                                        <p:tgtEl>
                                          <p:spTgt spid="148"/>
                                        </p:tgtEl>
                                        <p:attrNameLst>
                                          <p:attrName>ppt_x</p:attrName>
                                        </p:attrNameLst>
                                      </p:cBhvr>
                                      <p:tavLst>
                                        <p:tav tm="0">
                                          <p:val>
                                            <p:strVal val="#ppt_x"/>
                                          </p:val>
                                        </p:tav>
                                        <p:tav tm="100000">
                                          <p:val>
                                            <p:strVal val="#ppt_x"/>
                                          </p:val>
                                        </p:tav>
                                      </p:tavLst>
                                    </p:anim>
                                    <p:anim calcmode="lin" valueType="num">
                                      <p:cBhvr>
                                        <p:cTn id="36" dur="10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43"/>
                                        </p:tgtEl>
                                        <p:attrNameLst>
                                          <p:attrName>style.visibility</p:attrName>
                                        </p:attrNameLst>
                                      </p:cBhvr>
                                      <p:to>
                                        <p:strVal val="visible"/>
                                      </p:to>
                                    </p:set>
                                    <p:animEffect transition="in" filter="fade">
                                      <p:cBhvr>
                                        <p:cTn id="41" dur="1000"/>
                                        <p:tgtEl>
                                          <p:spTgt spid="143"/>
                                        </p:tgtEl>
                                      </p:cBhvr>
                                    </p:animEffect>
                                    <p:anim calcmode="lin" valueType="num">
                                      <p:cBhvr>
                                        <p:cTn id="42" dur="1000" fill="hold"/>
                                        <p:tgtEl>
                                          <p:spTgt spid="143"/>
                                        </p:tgtEl>
                                        <p:attrNameLst>
                                          <p:attrName>ppt_x</p:attrName>
                                        </p:attrNameLst>
                                      </p:cBhvr>
                                      <p:tavLst>
                                        <p:tav tm="0">
                                          <p:val>
                                            <p:strVal val="#ppt_x"/>
                                          </p:val>
                                        </p:tav>
                                        <p:tav tm="100000">
                                          <p:val>
                                            <p:strVal val="#ppt_x"/>
                                          </p:val>
                                        </p:tav>
                                      </p:tavLst>
                                    </p:anim>
                                    <p:anim calcmode="lin" valueType="num">
                                      <p:cBhvr>
                                        <p:cTn id="43" dur="1000" fill="hold"/>
                                        <p:tgtEl>
                                          <p:spTgt spid="14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76"/>
                                        </p:tgtEl>
                                        <p:attrNameLst>
                                          <p:attrName>style.visibility</p:attrName>
                                        </p:attrNameLst>
                                      </p:cBhvr>
                                      <p:to>
                                        <p:strVal val="visible"/>
                                      </p:to>
                                    </p:set>
                                    <p:animEffect transition="in" filter="fade">
                                      <p:cBhvr>
                                        <p:cTn id="48" dur="1000"/>
                                        <p:tgtEl>
                                          <p:spTgt spid="76"/>
                                        </p:tgtEl>
                                      </p:cBhvr>
                                    </p:animEffect>
                                    <p:anim calcmode="lin" valueType="num">
                                      <p:cBhvr>
                                        <p:cTn id="49" dur="1000" fill="hold"/>
                                        <p:tgtEl>
                                          <p:spTgt spid="76"/>
                                        </p:tgtEl>
                                        <p:attrNameLst>
                                          <p:attrName>ppt_x</p:attrName>
                                        </p:attrNameLst>
                                      </p:cBhvr>
                                      <p:tavLst>
                                        <p:tav tm="0">
                                          <p:val>
                                            <p:strVal val="#ppt_x"/>
                                          </p:val>
                                        </p:tav>
                                        <p:tav tm="100000">
                                          <p:val>
                                            <p:strVal val="#ppt_x"/>
                                          </p:val>
                                        </p:tav>
                                      </p:tavLst>
                                    </p:anim>
                                    <p:anim calcmode="lin" valueType="num">
                                      <p:cBhvr>
                                        <p:cTn id="50"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barn(inVertical)">
                                      <p:cBhvr>
                                        <p:cTn id="55" dur="500"/>
                                        <p:tgtEl>
                                          <p:spTgt spid="77"/>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81"/>
                                        </p:tgtEl>
                                        <p:attrNameLst>
                                          <p:attrName>style.visibility</p:attrName>
                                        </p:attrNameLst>
                                      </p:cBhvr>
                                      <p:to>
                                        <p:strVal val="visible"/>
                                      </p:to>
                                    </p:set>
                                    <p:anim calcmode="lin" valueType="num">
                                      <p:cBhvr additive="base">
                                        <p:cTn id="60" dur="500" fill="hold"/>
                                        <p:tgtEl>
                                          <p:spTgt spid="81"/>
                                        </p:tgtEl>
                                        <p:attrNameLst>
                                          <p:attrName>ppt_x</p:attrName>
                                        </p:attrNameLst>
                                      </p:cBhvr>
                                      <p:tavLst>
                                        <p:tav tm="0">
                                          <p:val>
                                            <p:strVal val="#ppt_x"/>
                                          </p:val>
                                        </p:tav>
                                        <p:tav tm="100000">
                                          <p:val>
                                            <p:strVal val="#ppt_x"/>
                                          </p:val>
                                        </p:tav>
                                      </p:tavLst>
                                    </p:anim>
                                    <p:anim calcmode="lin" valueType="num">
                                      <p:cBhvr additive="base">
                                        <p:cTn id="61"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31" presetClass="entr" presetSubtype="0" fill="hold" nodeType="clickEffect">
                                  <p:stCondLst>
                                    <p:cond delay="0"/>
                                  </p:stCondLst>
                                  <p:childTnLst>
                                    <p:set>
                                      <p:cBhvr>
                                        <p:cTn id="65" dur="1" fill="hold">
                                          <p:stCondLst>
                                            <p:cond delay="0"/>
                                          </p:stCondLst>
                                        </p:cTn>
                                        <p:tgtEl>
                                          <p:spTgt spid="134"/>
                                        </p:tgtEl>
                                        <p:attrNameLst>
                                          <p:attrName>style.visibility</p:attrName>
                                        </p:attrNameLst>
                                      </p:cBhvr>
                                      <p:to>
                                        <p:strVal val="visible"/>
                                      </p:to>
                                    </p:set>
                                    <p:anim calcmode="lin" valueType="num">
                                      <p:cBhvr>
                                        <p:cTn id="66" dur="1000" fill="hold"/>
                                        <p:tgtEl>
                                          <p:spTgt spid="134"/>
                                        </p:tgtEl>
                                        <p:attrNameLst>
                                          <p:attrName>ppt_w</p:attrName>
                                        </p:attrNameLst>
                                      </p:cBhvr>
                                      <p:tavLst>
                                        <p:tav tm="0">
                                          <p:val>
                                            <p:fltVal val="0"/>
                                          </p:val>
                                        </p:tav>
                                        <p:tav tm="100000">
                                          <p:val>
                                            <p:strVal val="#ppt_w"/>
                                          </p:val>
                                        </p:tav>
                                      </p:tavLst>
                                    </p:anim>
                                    <p:anim calcmode="lin" valueType="num">
                                      <p:cBhvr>
                                        <p:cTn id="67" dur="1000" fill="hold"/>
                                        <p:tgtEl>
                                          <p:spTgt spid="134"/>
                                        </p:tgtEl>
                                        <p:attrNameLst>
                                          <p:attrName>ppt_h</p:attrName>
                                        </p:attrNameLst>
                                      </p:cBhvr>
                                      <p:tavLst>
                                        <p:tav tm="0">
                                          <p:val>
                                            <p:fltVal val="0"/>
                                          </p:val>
                                        </p:tav>
                                        <p:tav tm="100000">
                                          <p:val>
                                            <p:strVal val="#ppt_h"/>
                                          </p:val>
                                        </p:tav>
                                      </p:tavLst>
                                    </p:anim>
                                    <p:anim calcmode="lin" valueType="num">
                                      <p:cBhvr>
                                        <p:cTn id="68" dur="1000" fill="hold"/>
                                        <p:tgtEl>
                                          <p:spTgt spid="134"/>
                                        </p:tgtEl>
                                        <p:attrNameLst>
                                          <p:attrName>style.rotation</p:attrName>
                                        </p:attrNameLst>
                                      </p:cBhvr>
                                      <p:tavLst>
                                        <p:tav tm="0">
                                          <p:val>
                                            <p:fltVal val="90"/>
                                          </p:val>
                                        </p:tav>
                                        <p:tav tm="100000">
                                          <p:val>
                                            <p:fltVal val="0"/>
                                          </p:val>
                                        </p:tav>
                                      </p:tavLst>
                                    </p:anim>
                                    <p:animEffect transition="in" filter="fade">
                                      <p:cBhvr>
                                        <p:cTn id="69" dur="1000"/>
                                        <p:tgtEl>
                                          <p:spTgt spid="134"/>
                                        </p:tgtEl>
                                      </p:cBhvr>
                                    </p:animEffect>
                                  </p:childTnLst>
                                </p:cTn>
                              </p:par>
                            </p:childTnLst>
                          </p:cTn>
                        </p:par>
                        <p:par>
                          <p:cTn id="70" fill="hold">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135"/>
                                        </p:tgtEl>
                                        <p:attrNameLst>
                                          <p:attrName>style.visibility</p:attrName>
                                        </p:attrNameLst>
                                      </p:cBhvr>
                                      <p:to>
                                        <p:strVal val="visible"/>
                                      </p:to>
                                    </p:set>
                                    <p:animEffect transition="in" filter="wipe(left)">
                                      <p:cBhvr>
                                        <p:cTn id="73" dur="500"/>
                                        <p:tgtEl>
                                          <p:spTgt spid="135"/>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78"/>
                                        </p:tgtEl>
                                        <p:attrNameLst>
                                          <p:attrName>style.visibility</p:attrName>
                                        </p:attrNameLst>
                                      </p:cBhvr>
                                      <p:to>
                                        <p:strVal val="visible"/>
                                      </p:to>
                                    </p:set>
                                    <p:anim calcmode="lin" valueType="num">
                                      <p:cBhvr additive="base">
                                        <p:cTn id="78" dur="500" fill="hold"/>
                                        <p:tgtEl>
                                          <p:spTgt spid="78"/>
                                        </p:tgtEl>
                                        <p:attrNameLst>
                                          <p:attrName>ppt_x</p:attrName>
                                        </p:attrNameLst>
                                      </p:cBhvr>
                                      <p:tavLst>
                                        <p:tav tm="0">
                                          <p:val>
                                            <p:strVal val="#ppt_x"/>
                                          </p:val>
                                        </p:tav>
                                        <p:tav tm="100000">
                                          <p:val>
                                            <p:strVal val="#ppt_x"/>
                                          </p:val>
                                        </p:tav>
                                      </p:tavLst>
                                    </p:anim>
                                    <p:anim calcmode="lin" valueType="num">
                                      <p:cBhvr additive="base">
                                        <p:cTn id="79"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79"/>
                                        </p:tgtEl>
                                        <p:attrNameLst>
                                          <p:attrName>style.visibility</p:attrName>
                                        </p:attrNameLst>
                                      </p:cBhvr>
                                      <p:to>
                                        <p:strVal val="visible"/>
                                      </p:to>
                                    </p:set>
                                    <p:animEffect transition="in" filter="fade">
                                      <p:cBhvr>
                                        <p:cTn id="84" dur="1000"/>
                                        <p:tgtEl>
                                          <p:spTgt spid="79"/>
                                        </p:tgtEl>
                                      </p:cBhvr>
                                    </p:animEffect>
                                    <p:anim calcmode="lin" valueType="num">
                                      <p:cBhvr>
                                        <p:cTn id="85" dur="1000" fill="hold"/>
                                        <p:tgtEl>
                                          <p:spTgt spid="79"/>
                                        </p:tgtEl>
                                        <p:attrNameLst>
                                          <p:attrName>ppt_x</p:attrName>
                                        </p:attrNameLst>
                                      </p:cBhvr>
                                      <p:tavLst>
                                        <p:tav tm="0">
                                          <p:val>
                                            <p:strVal val="#ppt_x"/>
                                          </p:val>
                                        </p:tav>
                                        <p:tav tm="100000">
                                          <p:val>
                                            <p:strVal val="#ppt_x"/>
                                          </p:val>
                                        </p:tav>
                                      </p:tavLst>
                                    </p:anim>
                                    <p:anim calcmode="lin" valueType="num">
                                      <p:cBhvr>
                                        <p:cTn id="8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5" presetClass="entr" presetSubtype="0" fill="hold" grpId="0" nodeType="clickEffect">
                                  <p:stCondLst>
                                    <p:cond delay="0"/>
                                  </p:stCondLst>
                                  <p:childTnLst>
                                    <p:set>
                                      <p:cBhvr>
                                        <p:cTn id="90" dur="1" fill="hold">
                                          <p:stCondLst>
                                            <p:cond delay="0"/>
                                          </p:stCondLst>
                                        </p:cTn>
                                        <p:tgtEl>
                                          <p:spTgt spid="80"/>
                                        </p:tgtEl>
                                        <p:attrNameLst>
                                          <p:attrName>style.visibility</p:attrName>
                                        </p:attrNameLst>
                                      </p:cBhvr>
                                      <p:to>
                                        <p:strVal val="visible"/>
                                      </p:to>
                                    </p:set>
                                    <p:animEffect transition="in" filter="fade">
                                      <p:cBhvr>
                                        <p:cTn id="91" dur="2000"/>
                                        <p:tgtEl>
                                          <p:spTgt spid="80"/>
                                        </p:tgtEl>
                                      </p:cBhvr>
                                    </p:animEffect>
                                    <p:anim calcmode="lin" valueType="num">
                                      <p:cBhvr>
                                        <p:cTn id="92" dur="2000" fill="hold"/>
                                        <p:tgtEl>
                                          <p:spTgt spid="80"/>
                                        </p:tgtEl>
                                        <p:attrNameLst>
                                          <p:attrName>ppt_w</p:attrName>
                                        </p:attrNameLst>
                                      </p:cBhvr>
                                      <p:tavLst>
                                        <p:tav tm="0" fmla="#ppt_w*sin(2.5*pi*$)">
                                          <p:val>
                                            <p:fltVal val="0"/>
                                          </p:val>
                                        </p:tav>
                                        <p:tav tm="100000">
                                          <p:val>
                                            <p:fltVal val="1"/>
                                          </p:val>
                                        </p:tav>
                                      </p:tavLst>
                                    </p:anim>
                                    <p:anim calcmode="lin" valueType="num">
                                      <p:cBhvr>
                                        <p:cTn id="93" dur="2000" fill="hold"/>
                                        <p:tgtEl>
                                          <p:spTgt spid="8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animBg="1"/>
      <p:bldP spid="142" grpId="0" animBg="1"/>
      <p:bldP spid="143" grpId="0"/>
      <p:bldP spid="148" grpId="0"/>
      <p:bldP spid="76" grpId="0"/>
      <p:bldP spid="77" grpId="0"/>
      <p:bldP spid="80" grpId="0"/>
      <p:bldP spid="13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823849" y="554679"/>
            <a:ext cx="4176712" cy="3940175"/>
            <a:chOff x="922" y="1920"/>
            <a:chExt cx="2592" cy="1716"/>
          </a:xfrm>
        </p:grpSpPr>
        <p:sp>
          <p:nvSpPr>
            <p:cNvPr id="3" name="Line 5"/>
            <p:cNvSpPr>
              <a:spLocks noChangeShapeType="1"/>
            </p:cNvSpPr>
            <p:nvPr/>
          </p:nvSpPr>
          <p:spPr bwMode="auto">
            <a:xfrm flipV="1">
              <a:off x="1498" y="3226"/>
              <a:ext cx="103" cy="50"/>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 name="Line 6"/>
            <p:cNvSpPr>
              <a:spLocks noChangeShapeType="1"/>
            </p:cNvSpPr>
            <p:nvPr/>
          </p:nvSpPr>
          <p:spPr bwMode="auto">
            <a:xfrm flipV="1">
              <a:off x="1498" y="2910"/>
              <a:ext cx="231" cy="100"/>
            </a:xfrm>
            <a:prstGeom prst="line">
              <a:avLst/>
            </a:prstGeom>
            <a:noFill/>
            <a:ln w="38100">
              <a:solidFill>
                <a:srgbClr val="33CC33"/>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 name="Line 7"/>
            <p:cNvSpPr>
              <a:spLocks noChangeShapeType="1"/>
            </p:cNvSpPr>
            <p:nvPr/>
          </p:nvSpPr>
          <p:spPr bwMode="auto">
            <a:xfrm flipV="1">
              <a:off x="1498" y="3160"/>
              <a:ext cx="231" cy="100"/>
            </a:xfrm>
            <a:prstGeom prst="line">
              <a:avLst/>
            </a:prstGeom>
            <a:noFill/>
            <a:ln w="38100">
              <a:solidFill>
                <a:srgbClr val="33CC33"/>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 name="Line 8"/>
            <p:cNvSpPr>
              <a:spLocks noChangeShapeType="1"/>
            </p:cNvSpPr>
            <p:nvPr/>
          </p:nvSpPr>
          <p:spPr bwMode="auto">
            <a:xfrm flipV="1">
              <a:off x="1722" y="2305"/>
              <a:ext cx="1382" cy="849"/>
            </a:xfrm>
            <a:prstGeom prst="line">
              <a:avLst/>
            </a:prstGeom>
            <a:noFill/>
            <a:ln w="38100">
              <a:solidFill>
                <a:srgbClr val="33CC33"/>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 name="Line 9"/>
            <p:cNvSpPr>
              <a:spLocks noChangeShapeType="1"/>
            </p:cNvSpPr>
            <p:nvPr/>
          </p:nvSpPr>
          <p:spPr bwMode="auto">
            <a:xfrm flipV="1">
              <a:off x="1722" y="2305"/>
              <a:ext cx="1382" cy="599"/>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8" name="Line 10"/>
            <p:cNvSpPr>
              <a:spLocks noChangeShapeType="1"/>
            </p:cNvSpPr>
            <p:nvPr/>
          </p:nvSpPr>
          <p:spPr bwMode="auto">
            <a:xfrm>
              <a:off x="1722" y="2200"/>
              <a:ext cx="0" cy="1349"/>
            </a:xfrm>
            <a:prstGeom prst="line">
              <a:avLst/>
            </a:prstGeom>
            <a:noFill/>
            <a:ln w="25400">
              <a:solidFill>
                <a:srgbClr val="FF3300"/>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9" name="Line 11"/>
            <p:cNvSpPr>
              <a:spLocks noChangeShapeType="1"/>
            </p:cNvSpPr>
            <p:nvPr/>
          </p:nvSpPr>
          <p:spPr bwMode="auto">
            <a:xfrm>
              <a:off x="3104" y="2150"/>
              <a:ext cx="0" cy="1448"/>
            </a:xfrm>
            <a:prstGeom prst="line">
              <a:avLst/>
            </a:prstGeom>
            <a:noFill/>
            <a:ln w="25400">
              <a:solidFill>
                <a:srgbClr val="801FE1"/>
              </a:solidFill>
              <a:round/>
              <a:headEnd type="none" w="sm" len="sm"/>
              <a:tailEnd type="none" w="sm" len="sm"/>
            </a:ln>
          </p:spPr>
          <p:txBody>
            <a:bodyPr/>
            <a:lstStyle/>
            <a:p>
              <a:pPr>
                <a:defRPr/>
              </a:pPr>
              <a:endParaRPr lang="zh-CN" altLang="en-US"/>
            </a:p>
          </p:txBody>
        </p:sp>
        <p:sp>
          <p:nvSpPr>
            <p:cNvPr id="10" name="Line 12"/>
            <p:cNvSpPr>
              <a:spLocks noChangeShapeType="1"/>
            </p:cNvSpPr>
            <p:nvPr/>
          </p:nvSpPr>
          <p:spPr bwMode="auto">
            <a:xfrm>
              <a:off x="1488" y="2208"/>
              <a:ext cx="4" cy="242"/>
            </a:xfrm>
            <a:prstGeom prst="line">
              <a:avLst/>
            </a:prstGeom>
            <a:noFill/>
            <a:ln w="50800">
              <a:solidFill>
                <a:schemeClr val="tx1"/>
              </a:solidFill>
              <a:round/>
              <a:headEnd type="none" w="sm" len="sm"/>
              <a:tailEnd type="none" w="sm" len="sm"/>
            </a:ln>
          </p:spPr>
          <p:txBody>
            <a:bodyPr/>
            <a:lstStyle/>
            <a:p>
              <a:pPr>
                <a:defRPr/>
              </a:pPr>
              <a:endParaRPr lang="zh-CN" altLang="en-US"/>
            </a:p>
          </p:txBody>
        </p:sp>
        <p:sp>
          <p:nvSpPr>
            <p:cNvPr id="11" name="Line 13"/>
            <p:cNvSpPr>
              <a:spLocks noChangeShapeType="1"/>
            </p:cNvSpPr>
            <p:nvPr/>
          </p:nvSpPr>
          <p:spPr bwMode="auto">
            <a:xfrm>
              <a:off x="1488" y="2544"/>
              <a:ext cx="4" cy="156"/>
            </a:xfrm>
            <a:prstGeom prst="line">
              <a:avLst/>
            </a:prstGeom>
            <a:noFill/>
            <a:ln w="50800">
              <a:solidFill>
                <a:schemeClr val="tx1"/>
              </a:solidFill>
              <a:round/>
              <a:headEnd type="none" w="sm" len="sm"/>
              <a:tailEnd type="none" w="sm" len="sm"/>
            </a:ln>
          </p:spPr>
          <p:txBody>
            <a:bodyPr/>
            <a:lstStyle/>
            <a:p>
              <a:pPr>
                <a:defRPr/>
              </a:pPr>
              <a:endParaRPr lang="zh-CN" altLang="en-US"/>
            </a:p>
          </p:txBody>
        </p:sp>
        <p:sp>
          <p:nvSpPr>
            <p:cNvPr id="12" name="Line 14"/>
            <p:cNvSpPr>
              <a:spLocks noChangeShapeType="1"/>
            </p:cNvSpPr>
            <p:nvPr/>
          </p:nvSpPr>
          <p:spPr bwMode="auto">
            <a:xfrm>
              <a:off x="1488" y="2832"/>
              <a:ext cx="4" cy="117"/>
            </a:xfrm>
            <a:prstGeom prst="line">
              <a:avLst/>
            </a:prstGeom>
            <a:noFill/>
            <a:ln w="50800">
              <a:solidFill>
                <a:schemeClr val="tx1"/>
              </a:solidFill>
              <a:round/>
              <a:headEnd type="none" w="sm" len="sm"/>
              <a:tailEnd type="none" w="sm" len="sm"/>
            </a:ln>
          </p:spPr>
          <p:txBody>
            <a:bodyPr/>
            <a:lstStyle/>
            <a:p>
              <a:pPr>
                <a:defRPr/>
              </a:pPr>
              <a:endParaRPr lang="zh-CN" altLang="en-US"/>
            </a:p>
          </p:txBody>
        </p:sp>
        <p:sp>
          <p:nvSpPr>
            <p:cNvPr id="13" name="Line 15"/>
            <p:cNvSpPr>
              <a:spLocks noChangeShapeType="1"/>
            </p:cNvSpPr>
            <p:nvPr/>
          </p:nvSpPr>
          <p:spPr bwMode="auto">
            <a:xfrm>
              <a:off x="1488" y="3041"/>
              <a:ext cx="4" cy="176"/>
            </a:xfrm>
            <a:prstGeom prst="line">
              <a:avLst/>
            </a:prstGeom>
            <a:noFill/>
            <a:ln w="50800">
              <a:solidFill>
                <a:schemeClr val="tx1"/>
              </a:solidFill>
              <a:round/>
              <a:headEnd type="none" w="sm" len="sm"/>
              <a:tailEnd type="none" w="sm" len="sm"/>
            </a:ln>
          </p:spPr>
          <p:txBody>
            <a:bodyPr/>
            <a:lstStyle/>
            <a:p>
              <a:pPr>
                <a:defRPr/>
              </a:pPr>
              <a:endParaRPr lang="zh-CN" altLang="en-US"/>
            </a:p>
          </p:txBody>
        </p:sp>
        <p:sp>
          <p:nvSpPr>
            <p:cNvPr id="14" name="Line 16"/>
            <p:cNvSpPr>
              <a:spLocks noChangeShapeType="1"/>
            </p:cNvSpPr>
            <p:nvPr/>
          </p:nvSpPr>
          <p:spPr bwMode="auto">
            <a:xfrm>
              <a:off x="1488" y="3312"/>
              <a:ext cx="4" cy="236"/>
            </a:xfrm>
            <a:prstGeom prst="line">
              <a:avLst/>
            </a:prstGeom>
            <a:noFill/>
            <a:ln w="50800">
              <a:solidFill>
                <a:schemeClr val="tx1"/>
              </a:solidFill>
              <a:round/>
              <a:headEnd type="none" w="sm" len="sm"/>
              <a:tailEnd type="none" w="sm" len="sm"/>
            </a:ln>
          </p:spPr>
          <p:txBody>
            <a:bodyPr/>
            <a:lstStyle/>
            <a:p>
              <a:pPr>
                <a:defRPr/>
              </a:pPr>
              <a:endParaRPr lang="zh-CN" altLang="en-US"/>
            </a:p>
          </p:txBody>
        </p:sp>
        <p:sp>
          <p:nvSpPr>
            <p:cNvPr id="15" name="Line 17"/>
            <p:cNvSpPr>
              <a:spLocks noChangeShapeType="1"/>
            </p:cNvSpPr>
            <p:nvPr/>
          </p:nvSpPr>
          <p:spPr bwMode="auto">
            <a:xfrm>
              <a:off x="922" y="2869"/>
              <a:ext cx="2592" cy="1"/>
            </a:xfrm>
            <a:prstGeom prst="line">
              <a:avLst/>
            </a:prstGeom>
            <a:noFill/>
            <a:ln w="6350">
              <a:solidFill>
                <a:srgbClr val="801FE1"/>
              </a:solidFill>
              <a:prstDash val="sysDash"/>
              <a:round/>
              <a:headEnd type="none" w="sm" len="sm"/>
              <a:tailEnd type="none" w="sm" len="sm"/>
            </a:ln>
          </p:spPr>
          <p:txBody>
            <a:bodyPr/>
            <a:lstStyle/>
            <a:p>
              <a:pPr>
                <a:defRPr/>
              </a:pPr>
              <a:endParaRPr lang="zh-CN" altLang="en-US"/>
            </a:p>
          </p:txBody>
        </p:sp>
        <p:sp>
          <p:nvSpPr>
            <p:cNvPr id="16" name="Line 18"/>
            <p:cNvSpPr>
              <a:spLocks noChangeShapeType="1"/>
            </p:cNvSpPr>
            <p:nvPr/>
          </p:nvSpPr>
          <p:spPr bwMode="auto">
            <a:xfrm>
              <a:off x="1088" y="2500"/>
              <a:ext cx="404" cy="0"/>
            </a:xfrm>
            <a:prstGeom prst="line">
              <a:avLst/>
            </a:prstGeom>
            <a:noFill/>
            <a:ln w="38100">
              <a:solidFill>
                <a:srgbClr val="990099"/>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7" name="Line 19"/>
            <p:cNvSpPr>
              <a:spLocks noChangeShapeType="1"/>
            </p:cNvSpPr>
            <p:nvPr/>
          </p:nvSpPr>
          <p:spPr bwMode="auto">
            <a:xfrm>
              <a:off x="1088" y="2749"/>
              <a:ext cx="404" cy="1"/>
            </a:xfrm>
            <a:prstGeom prst="line">
              <a:avLst/>
            </a:prstGeom>
            <a:noFill/>
            <a:ln w="38100">
              <a:solidFill>
                <a:srgbClr val="990099"/>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8" name="Line 20"/>
            <p:cNvSpPr>
              <a:spLocks noChangeShapeType="1"/>
            </p:cNvSpPr>
            <p:nvPr/>
          </p:nvSpPr>
          <p:spPr bwMode="auto">
            <a:xfrm>
              <a:off x="1088" y="2999"/>
              <a:ext cx="404" cy="0"/>
            </a:xfrm>
            <a:prstGeom prst="line">
              <a:avLst/>
            </a:prstGeom>
            <a:noFill/>
            <a:ln w="38100">
              <a:solidFill>
                <a:srgbClr val="990099"/>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9" name="Line 21"/>
            <p:cNvSpPr>
              <a:spLocks noChangeShapeType="1"/>
            </p:cNvSpPr>
            <p:nvPr/>
          </p:nvSpPr>
          <p:spPr bwMode="auto">
            <a:xfrm>
              <a:off x="1088" y="3248"/>
              <a:ext cx="404" cy="1"/>
            </a:xfrm>
            <a:prstGeom prst="line">
              <a:avLst/>
            </a:prstGeom>
            <a:noFill/>
            <a:ln w="38100">
              <a:solidFill>
                <a:srgbClr val="990099"/>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20" name="Line 22"/>
            <p:cNvSpPr>
              <a:spLocks noChangeShapeType="1"/>
            </p:cNvSpPr>
            <p:nvPr/>
          </p:nvSpPr>
          <p:spPr bwMode="auto">
            <a:xfrm flipV="1">
              <a:off x="1492" y="2400"/>
              <a:ext cx="230" cy="100"/>
            </a:xfrm>
            <a:prstGeom prst="line">
              <a:avLst/>
            </a:prstGeom>
            <a:noFill/>
            <a:ln w="38100">
              <a:solidFill>
                <a:schemeClr val="folHlink"/>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21" name="Line 23"/>
            <p:cNvSpPr>
              <a:spLocks noChangeShapeType="1"/>
            </p:cNvSpPr>
            <p:nvPr/>
          </p:nvSpPr>
          <p:spPr bwMode="auto">
            <a:xfrm flipV="1">
              <a:off x="1492" y="2649"/>
              <a:ext cx="230" cy="100"/>
            </a:xfrm>
            <a:prstGeom prst="line">
              <a:avLst/>
            </a:prstGeom>
            <a:noFill/>
            <a:ln w="38100">
              <a:solidFill>
                <a:srgbClr val="33CC33"/>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22" name="Line 24"/>
            <p:cNvSpPr>
              <a:spLocks noChangeShapeType="1"/>
            </p:cNvSpPr>
            <p:nvPr/>
          </p:nvSpPr>
          <p:spPr bwMode="auto">
            <a:xfrm flipV="1">
              <a:off x="1722" y="2300"/>
              <a:ext cx="1382" cy="100"/>
            </a:xfrm>
            <a:prstGeom prst="line">
              <a:avLst/>
            </a:prstGeom>
            <a:noFill/>
            <a:ln w="38100">
              <a:solidFill>
                <a:srgbClr val="33CC33"/>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 name="Line 25"/>
            <p:cNvSpPr>
              <a:spLocks noChangeShapeType="1"/>
            </p:cNvSpPr>
            <p:nvPr/>
          </p:nvSpPr>
          <p:spPr bwMode="auto">
            <a:xfrm flipV="1">
              <a:off x="1722" y="2300"/>
              <a:ext cx="1382" cy="350"/>
            </a:xfrm>
            <a:prstGeom prst="line">
              <a:avLst/>
            </a:prstGeom>
            <a:noFill/>
            <a:ln w="38100">
              <a:solidFill>
                <a:srgbClr val="33CC33"/>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4" name="Line 26"/>
            <p:cNvSpPr>
              <a:spLocks noChangeShapeType="1"/>
            </p:cNvSpPr>
            <p:nvPr/>
          </p:nvSpPr>
          <p:spPr bwMode="auto">
            <a:xfrm>
              <a:off x="1492" y="2999"/>
              <a:ext cx="103" cy="220"/>
            </a:xfrm>
            <a:prstGeom prst="line">
              <a:avLst/>
            </a:prstGeom>
            <a:noFill/>
            <a:ln w="34925">
              <a:solidFill>
                <a:srgbClr val="FF33CC"/>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5" name="Line 27"/>
            <p:cNvSpPr>
              <a:spLocks noChangeShapeType="1"/>
            </p:cNvSpPr>
            <p:nvPr/>
          </p:nvSpPr>
          <p:spPr bwMode="auto">
            <a:xfrm>
              <a:off x="1492" y="2749"/>
              <a:ext cx="115" cy="212"/>
            </a:xfrm>
            <a:prstGeom prst="line">
              <a:avLst/>
            </a:prstGeom>
            <a:noFill/>
            <a:ln w="34925">
              <a:solidFill>
                <a:srgbClr val="FF33CC"/>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6" name="Line 28"/>
            <p:cNvSpPr>
              <a:spLocks noChangeShapeType="1"/>
            </p:cNvSpPr>
            <p:nvPr/>
          </p:nvSpPr>
          <p:spPr bwMode="auto">
            <a:xfrm>
              <a:off x="1500" y="2506"/>
              <a:ext cx="103" cy="214"/>
            </a:xfrm>
            <a:prstGeom prst="line">
              <a:avLst/>
            </a:prstGeom>
            <a:noFill/>
            <a:ln w="34925">
              <a:solidFill>
                <a:srgbClr val="FF33CC"/>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7" name="Line 29"/>
            <p:cNvSpPr>
              <a:spLocks noChangeShapeType="1"/>
            </p:cNvSpPr>
            <p:nvPr/>
          </p:nvSpPr>
          <p:spPr bwMode="auto">
            <a:xfrm flipV="1">
              <a:off x="1525" y="2692"/>
              <a:ext cx="109" cy="51"/>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8" name="Line 30"/>
            <p:cNvSpPr>
              <a:spLocks noChangeShapeType="1"/>
            </p:cNvSpPr>
            <p:nvPr/>
          </p:nvSpPr>
          <p:spPr bwMode="auto">
            <a:xfrm flipV="1">
              <a:off x="1525" y="2943"/>
              <a:ext cx="115" cy="51"/>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9" name="Line 31"/>
            <p:cNvSpPr>
              <a:spLocks noChangeShapeType="1"/>
            </p:cNvSpPr>
            <p:nvPr/>
          </p:nvSpPr>
          <p:spPr bwMode="auto">
            <a:xfrm>
              <a:off x="1722" y="3457"/>
              <a:ext cx="1382" cy="1"/>
            </a:xfrm>
            <a:prstGeom prst="line">
              <a:avLst/>
            </a:prstGeom>
            <a:noFill/>
            <a:ln w="9525">
              <a:solidFill>
                <a:srgbClr val="0000CC"/>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0" name="Rectangle 32"/>
            <p:cNvSpPr>
              <a:spLocks noChangeArrowheads="1"/>
            </p:cNvSpPr>
            <p:nvPr/>
          </p:nvSpPr>
          <p:spPr bwMode="auto">
            <a:xfrm>
              <a:off x="3122" y="2816"/>
              <a:ext cx="20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dirty="0">
                  <a:solidFill>
                    <a:schemeClr val="bg1"/>
                  </a:solidFill>
                </a:rPr>
                <a:t>o</a:t>
              </a:r>
            </a:p>
          </p:txBody>
        </p:sp>
        <p:sp>
          <p:nvSpPr>
            <p:cNvPr id="31" name="Rectangle 33"/>
            <p:cNvSpPr>
              <a:spLocks noChangeArrowheads="1"/>
            </p:cNvSpPr>
            <p:nvPr/>
          </p:nvSpPr>
          <p:spPr bwMode="auto">
            <a:xfrm>
              <a:off x="3154" y="2198"/>
              <a:ext cx="16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t>P</a:t>
              </a:r>
            </a:p>
          </p:txBody>
        </p:sp>
        <p:sp>
          <p:nvSpPr>
            <p:cNvPr id="32" name="Rectangle 34"/>
            <p:cNvSpPr>
              <a:spLocks noChangeArrowheads="1"/>
            </p:cNvSpPr>
            <p:nvPr/>
          </p:nvSpPr>
          <p:spPr bwMode="auto">
            <a:xfrm>
              <a:off x="2176" y="3459"/>
              <a:ext cx="528"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latin typeface="楷体_GB2312" pitchFamily="49" charset="-122"/>
                  <a:ea typeface="楷体_GB2312" pitchFamily="49" charset="-122"/>
                </a:rPr>
                <a:t>焦距 </a:t>
              </a:r>
              <a:r>
                <a:rPr lang="en-US" altLang="zh-CN" sz="2000" i="0">
                  <a:latin typeface="楷体_GB2312" pitchFamily="49" charset="-122"/>
                  <a:ea typeface="楷体_GB2312" pitchFamily="49" charset="-122"/>
                </a:rPr>
                <a:t>f</a:t>
              </a:r>
            </a:p>
          </p:txBody>
        </p:sp>
        <p:sp>
          <p:nvSpPr>
            <p:cNvPr id="33" name="Rectangle 35"/>
            <p:cNvSpPr>
              <a:spLocks noChangeArrowheads="1"/>
            </p:cNvSpPr>
            <p:nvPr/>
          </p:nvSpPr>
          <p:spPr bwMode="auto">
            <a:xfrm>
              <a:off x="1026" y="1968"/>
              <a:ext cx="640"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dirty="0">
                  <a:solidFill>
                    <a:schemeClr val="tx1"/>
                  </a:solidFill>
                  <a:latin typeface="楷体_GB2312" pitchFamily="49" charset="-122"/>
                  <a:ea typeface="楷体_GB2312" pitchFamily="49" charset="-122"/>
                </a:rPr>
                <a:t>缝平面</a:t>
              </a:r>
              <a:r>
                <a:rPr lang="en-US" altLang="zh-CN" sz="2000" i="0" dirty="0">
                  <a:solidFill>
                    <a:schemeClr val="tx1"/>
                  </a:solidFill>
                  <a:latin typeface="楷体_GB2312" pitchFamily="49" charset="-122"/>
                  <a:ea typeface="楷体_GB2312" pitchFamily="49" charset="-122"/>
                </a:rPr>
                <a:t>G</a:t>
              </a:r>
            </a:p>
          </p:txBody>
        </p:sp>
        <p:sp>
          <p:nvSpPr>
            <p:cNvPr id="34" name="Rectangle 36"/>
            <p:cNvSpPr>
              <a:spLocks noChangeArrowheads="1"/>
            </p:cNvSpPr>
            <p:nvPr/>
          </p:nvSpPr>
          <p:spPr bwMode="auto">
            <a:xfrm>
              <a:off x="2922" y="1920"/>
              <a:ext cx="50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solidFill>
                    <a:schemeClr val="tx1"/>
                  </a:solidFill>
                  <a:ea typeface="楷体_GB2312" pitchFamily="49" charset="-122"/>
                </a:rPr>
                <a:t>观察屏</a:t>
              </a:r>
            </a:p>
          </p:txBody>
        </p:sp>
        <p:sp>
          <p:nvSpPr>
            <p:cNvPr id="35" name="Rectangle 37"/>
            <p:cNvSpPr>
              <a:spLocks noChangeArrowheads="1"/>
            </p:cNvSpPr>
            <p:nvPr/>
          </p:nvSpPr>
          <p:spPr bwMode="auto">
            <a:xfrm>
              <a:off x="1738" y="2036"/>
              <a:ext cx="40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solidFill>
                    <a:schemeClr val="tx1"/>
                  </a:solidFill>
                  <a:ea typeface="楷体_GB2312" pitchFamily="49" charset="-122"/>
                </a:rPr>
                <a:t>透镜</a:t>
              </a:r>
              <a:r>
                <a:rPr lang="en-US" altLang="zh-CN" sz="2000" i="0">
                  <a:solidFill>
                    <a:schemeClr val="tx1"/>
                  </a:solidFill>
                </a:rPr>
                <a:t>L</a:t>
              </a:r>
            </a:p>
          </p:txBody>
        </p:sp>
        <p:sp>
          <p:nvSpPr>
            <p:cNvPr id="36" name="Rectangle 38"/>
            <p:cNvSpPr>
              <a:spLocks noChangeArrowheads="1"/>
            </p:cNvSpPr>
            <p:nvPr/>
          </p:nvSpPr>
          <p:spPr bwMode="auto">
            <a:xfrm>
              <a:off x="1104" y="2319"/>
              <a:ext cx="18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solidFill>
                    <a:schemeClr val="folHlink"/>
                  </a:solidFill>
                </a:rPr>
                <a:t> </a:t>
              </a:r>
              <a:r>
                <a:rPr lang="en-US" altLang="zh-CN" sz="2000" i="0">
                  <a:solidFill>
                    <a:schemeClr val="tx1"/>
                  </a:solidFill>
                  <a:sym typeface="Symbol" panose="05050102010706020507" pitchFamily="18" charset="2"/>
                </a:rPr>
                <a:t></a:t>
              </a:r>
              <a:endParaRPr lang="en-US" altLang="zh-CN" sz="2000" i="0">
                <a:solidFill>
                  <a:schemeClr val="tx1"/>
                </a:solidFill>
              </a:endParaRPr>
            </a:p>
          </p:txBody>
        </p:sp>
        <p:sp>
          <p:nvSpPr>
            <p:cNvPr id="37" name="Line 39"/>
            <p:cNvSpPr>
              <a:spLocks noChangeShapeType="1"/>
            </p:cNvSpPr>
            <p:nvPr/>
          </p:nvSpPr>
          <p:spPr bwMode="auto">
            <a:xfrm flipV="1">
              <a:off x="1718" y="2306"/>
              <a:ext cx="1390" cy="558"/>
            </a:xfrm>
            <a:prstGeom prst="line">
              <a:avLst/>
            </a:prstGeom>
            <a:noFill/>
            <a:ln w="38100">
              <a:solidFill>
                <a:srgbClr val="CC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8" name="Arc 40"/>
            <p:cNvSpPr>
              <a:spLocks/>
            </p:cNvSpPr>
            <p:nvPr/>
          </p:nvSpPr>
          <p:spPr bwMode="auto">
            <a:xfrm>
              <a:off x="1962" y="2766"/>
              <a:ext cx="64" cy="1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801FE1"/>
              </a:solidFill>
              <a:round/>
              <a:headEnd/>
              <a:tailEnd/>
            </a:ln>
          </p:spPr>
          <p:txBody>
            <a:bodyPr/>
            <a:lstStyle/>
            <a:p>
              <a:pPr>
                <a:defRPr/>
              </a:pPr>
              <a:endParaRPr lang="zh-CN" altLang="en-US"/>
            </a:p>
          </p:txBody>
        </p:sp>
        <p:sp>
          <p:nvSpPr>
            <p:cNvPr id="39" name="Rectangle 41"/>
            <p:cNvSpPr>
              <a:spLocks noChangeArrowheads="1"/>
            </p:cNvSpPr>
            <p:nvPr/>
          </p:nvSpPr>
          <p:spPr bwMode="auto">
            <a:xfrm>
              <a:off x="2028" y="2715"/>
              <a:ext cx="168"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sym typeface="Symbol" panose="05050102010706020507" pitchFamily="18" charset="2"/>
                </a:rPr>
                <a:t></a:t>
              </a:r>
              <a:endParaRPr lang="en-US" altLang="zh-CN" sz="2000" i="0"/>
            </a:p>
          </p:txBody>
        </p:sp>
        <p:sp>
          <p:nvSpPr>
            <p:cNvPr id="40" name="Line 43"/>
            <p:cNvSpPr>
              <a:spLocks noChangeShapeType="1"/>
            </p:cNvSpPr>
            <p:nvPr/>
          </p:nvSpPr>
          <p:spPr bwMode="auto">
            <a:xfrm>
              <a:off x="1362" y="2443"/>
              <a:ext cx="120" cy="0"/>
            </a:xfrm>
            <a:prstGeom prst="line">
              <a:avLst/>
            </a:prstGeom>
            <a:noFill/>
            <a:ln w="12700">
              <a:solidFill>
                <a:schemeClr val="folHlink"/>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1" name="Line 44"/>
            <p:cNvSpPr>
              <a:spLocks noChangeShapeType="1"/>
            </p:cNvSpPr>
            <p:nvPr/>
          </p:nvSpPr>
          <p:spPr bwMode="auto">
            <a:xfrm>
              <a:off x="1362" y="2693"/>
              <a:ext cx="120" cy="0"/>
            </a:xfrm>
            <a:prstGeom prst="line">
              <a:avLst/>
            </a:prstGeom>
            <a:noFill/>
            <a:ln w="12700">
              <a:solidFill>
                <a:schemeClr val="folHlink"/>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2" name="Line 45"/>
            <p:cNvSpPr>
              <a:spLocks noChangeShapeType="1"/>
            </p:cNvSpPr>
            <p:nvPr/>
          </p:nvSpPr>
          <p:spPr bwMode="auto">
            <a:xfrm>
              <a:off x="1410" y="2443"/>
              <a:ext cx="0" cy="256"/>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43" name="Rectangle 46"/>
            <p:cNvSpPr>
              <a:spLocks noChangeArrowheads="1"/>
            </p:cNvSpPr>
            <p:nvPr/>
          </p:nvSpPr>
          <p:spPr bwMode="auto">
            <a:xfrm>
              <a:off x="1288" y="2483"/>
              <a:ext cx="182"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solidFill>
                    <a:schemeClr val="tx1"/>
                  </a:solidFill>
                </a:rPr>
                <a:t>d</a:t>
              </a:r>
            </a:p>
          </p:txBody>
        </p:sp>
        <p:sp>
          <p:nvSpPr>
            <p:cNvPr id="44" name="Line 48"/>
            <p:cNvSpPr>
              <a:spLocks noChangeShapeType="1"/>
            </p:cNvSpPr>
            <p:nvPr/>
          </p:nvSpPr>
          <p:spPr bwMode="auto">
            <a:xfrm flipV="1">
              <a:off x="2010" y="2344"/>
              <a:ext cx="486" cy="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 name="Line 49"/>
            <p:cNvSpPr>
              <a:spLocks noChangeShapeType="1"/>
            </p:cNvSpPr>
            <p:nvPr/>
          </p:nvSpPr>
          <p:spPr bwMode="auto">
            <a:xfrm flipV="1">
              <a:off x="2370" y="2452"/>
              <a:ext cx="114" cy="3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 name="Line 50"/>
            <p:cNvSpPr>
              <a:spLocks noChangeShapeType="1"/>
            </p:cNvSpPr>
            <p:nvPr/>
          </p:nvSpPr>
          <p:spPr bwMode="auto">
            <a:xfrm flipV="1">
              <a:off x="2382" y="2572"/>
              <a:ext cx="96" cy="4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 name="Line 51"/>
            <p:cNvSpPr>
              <a:spLocks noChangeShapeType="1"/>
            </p:cNvSpPr>
            <p:nvPr/>
          </p:nvSpPr>
          <p:spPr bwMode="auto">
            <a:xfrm flipV="1">
              <a:off x="2388" y="2686"/>
              <a:ext cx="84" cy="5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 name="Line 52"/>
            <p:cNvSpPr>
              <a:spLocks noChangeShapeType="1"/>
            </p:cNvSpPr>
            <p:nvPr/>
          </p:nvSpPr>
          <p:spPr bwMode="auto">
            <a:xfrm>
              <a:off x="1470" y="2500"/>
              <a:ext cx="300" cy="0"/>
            </a:xfrm>
            <a:prstGeom prst="line">
              <a:avLst/>
            </a:prstGeom>
            <a:noFill/>
            <a:ln w="28575">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Freeform 53"/>
            <p:cNvSpPr>
              <a:spLocks/>
            </p:cNvSpPr>
            <p:nvPr/>
          </p:nvSpPr>
          <p:spPr bwMode="auto">
            <a:xfrm>
              <a:off x="1596" y="2452"/>
              <a:ext cx="6" cy="48"/>
            </a:xfrm>
            <a:custGeom>
              <a:avLst/>
              <a:gdLst>
                <a:gd name="T0" fmla="*/ 0 w 15"/>
                <a:gd name="T1" fmla="*/ 0 h 120"/>
                <a:gd name="T2" fmla="*/ 0 w 15"/>
                <a:gd name="T3" fmla="*/ 0 h 120"/>
                <a:gd name="T4" fmla="*/ 0 60000 65536"/>
                <a:gd name="T5" fmla="*/ 0 60000 65536"/>
                <a:gd name="T6" fmla="*/ 0 w 15"/>
                <a:gd name="T7" fmla="*/ 0 h 120"/>
                <a:gd name="T8" fmla="*/ 15 w 15"/>
                <a:gd name="T9" fmla="*/ 120 h 120"/>
              </a:gdLst>
              <a:ahLst/>
              <a:cxnLst>
                <a:cxn ang="T4">
                  <a:pos x="T0" y="T1"/>
                </a:cxn>
                <a:cxn ang="T5">
                  <a:pos x="T2" y="T3"/>
                </a:cxn>
              </a:cxnLst>
              <a:rect l="T6" t="T7" r="T8" b="T9"/>
              <a:pathLst>
                <a:path w="15" h="120">
                  <a:moveTo>
                    <a:pt x="0" y="0"/>
                  </a:moveTo>
                  <a:cubicBezTo>
                    <a:pt x="6" y="50"/>
                    <a:pt x="13" y="100"/>
                    <a:pt x="15" y="120"/>
                  </a:cubicBez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 name="Rectangle 54"/>
            <p:cNvSpPr>
              <a:spLocks noChangeArrowheads="1"/>
            </p:cNvSpPr>
            <p:nvPr/>
          </p:nvSpPr>
          <p:spPr bwMode="auto">
            <a:xfrm>
              <a:off x="1602" y="2397"/>
              <a:ext cx="168"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sym typeface="Symbol" panose="05050102010706020507" pitchFamily="18" charset="2"/>
                </a:rPr>
                <a:t></a:t>
              </a:r>
              <a:endParaRPr lang="en-US" altLang="zh-CN" sz="2000" i="0"/>
            </a:p>
          </p:txBody>
        </p:sp>
      </p:grpSp>
      <p:graphicFrame>
        <p:nvGraphicFramePr>
          <p:cNvPr id="51" name="Object 114"/>
          <p:cNvGraphicFramePr>
            <a:graphicFrameLocks noChangeAspect="1"/>
          </p:cNvGraphicFramePr>
          <p:nvPr>
            <p:extLst>
              <p:ext uri="{D42A27DB-BD31-4B8C-83A1-F6EECF244321}">
                <p14:modId xmlns:p14="http://schemas.microsoft.com/office/powerpoint/2010/main" val="619084192"/>
              </p:ext>
            </p:extLst>
          </p:nvPr>
        </p:nvGraphicFramePr>
        <p:xfrm>
          <a:off x="2514412" y="5391790"/>
          <a:ext cx="4494213" cy="1081087"/>
        </p:xfrm>
        <a:graphic>
          <a:graphicData uri="http://schemas.openxmlformats.org/presentationml/2006/ole">
            <mc:AlternateContent xmlns:mc="http://schemas.openxmlformats.org/markup-compatibility/2006">
              <mc:Choice xmlns:v="urn:schemas-microsoft-com:vml" Requires="v">
                <p:oleObj spid="_x0000_s541835" name="Equation" r:id="rId3" imgW="1637589" imgH="393529" progId="Equation.3">
                  <p:embed/>
                </p:oleObj>
              </mc:Choice>
              <mc:Fallback>
                <p:oleObj name="Equation" r:id="rId3" imgW="1637589"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412" y="5391790"/>
                        <a:ext cx="4494213" cy="108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17961" dir="2700000" algn="ctr" rotWithShape="0">
                                <a:srgbClr val="007A5C"/>
                              </a:outerShdw>
                            </a:effectLst>
                          </a14:hiddenEffects>
                        </a:ext>
                      </a:extLst>
                    </p:spPr>
                  </p:pic>
                </p:oleObj>
              </mc:Fallback>
            </mc:AlternateContent>
          </a:graphicData>
        </a:graphic>
      </p:graphicFrame>
      <p:sp>
        <p:nvSpPr>
          <p:cNvPr id="52" name="矩形 115"/>
          <p:cNvSpPr>
            <a:spLocks noChangeArrowheads="1"/>
          </p:cNvSpPr>
          <p:nvPr/>
        </p:nvSpPr>
        <p:spPr bwMode="auto">
          <a:xfrm>
            <a:off x="6533961" y="319727"/>
            <a:ext cx="2890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3300"/>
                </a:solidFill>
                <a:latin typeface="方正书宋简体"/>
              </a:rPr>
              <a:t>N</a:t>
            </a:r>
            <a:r>
              <a:rPr lang="zh-CN" altLang="en-US" i="0" dirty="0">
                <a:solidFill>
                  <a:srgbClr val="FF3300"/>
                </a:solidFill>
                <a:latin typeface="方正书宋简体"/>
              </a:rPr>
              <a:t>束相干光的干涉</a:t>
            </a:r>
            <a:endParaRPr lang="zh-CN" altLang="en-US" dirty="0">
              <a:solidFill>
                <a:srgbClr val="FF3300"/>
              </a:solidFill>
            </a:endParaRPr>
          </a:p>
        </p:txBody>
      </p:sp>
      <p:sp>
        <p:nvSpPr>
          <p:cNvPr id="116" name="Text Box 75"/>
          <p:cNvSpPr txBox="1">
            <a:spLocks noChangeArrowheads="1"/>
          </p:cNvSpPr>
          <p:nvPr/>
        </p:nvSpPr>
        <p:spPr bwMode="auto">
          <a:xfrm>
            <a:off x="8592951" y="1426217"/>
            <a:ext cx="1296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990099"/>
                </a:solidFill>
              </a:rPr>
              <a:t>暗纹</a:t>
            </a:r>
          </a:p>
        </p:txBody>
      </p:sp>
      <p:sp>
        <p:nvSpPr>
          <p:cNvPr id="117" name="Line 55"/>
          <p:cNvSpPr>
            <a:spLocks noChangeShapeType="1"/>
          </p:cNvSpPr>
          <p:nvPr/>
        </p:nvSpPr>
        <p:spPr bwMode="auto">
          <a:xfrm>
            <a:off x="7080063" y="2505715"/>
            <a:ext cx="7207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a:spAutoFit/>
          </a:bodyPr>
          <a:lstStyle/>
          <a:p>
            <a:endParaRPr lang="zh-CN" altLang="en-US"/>
          </a:p>
        </p:txBody>
      </p:sp>
      <p:sp>
        <p:nvSpPr>
          <p:cNvPr id="125" name="Line 92"/>
          <p:cNvSpPr>
            <a:spLocks noChangeShapeType="1"/>
          </p:cNvSpPr>
          <p:nvPr/>
        </p:nvSpPr>
        <p:spPr bwMode="auto">
          <a:xfrm flipV="1">
            <a:off x="7945249" y="2577152"/>
            <a:ext cx="576262" cy="0"/>
          </a:xfrm>
          <a:prstGeom prst="line">
            <a:avLst/>
          </a:prstGeom>
          <a:noFill/>
          <a:ln w="25400">
            <a:solidFill>
              <a:srgbClr val="FF33CC"/>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6" name="Line 93"/>
          <p:cNvSpPr>
            <a:spLocks noChangeShapeType="1"/>
          </p:cNvSpPr>
          <p:nvPr/>
        </p:nvSpPr>
        <p:spPr bwMode="auto">
          <a:xfrm flipV="1">
            <a:off x="8088126" y="1569090"/>
            <a:ext cx="288925" cy="576262"/>
          </a:xfrm>
          <a:prstGeom prst="line">
            <a:avLst/>
          </a:prstGeom>
          <a:noFill/>
          <a:ln w="25400">
            <a:solidFill>
              <a:srgbClr val="CC3300"/>
            </a:solidFill>
            <a:prstDash val="sysDot"/>
            <a:round/>
            <a:headEnd/>
            <a:tailEnd/>
          </a:ln>
        </p:spPr>
        <p:txBody>
          <a:bodyPr>
            <a:spAutoFit/>
          </a:bodyPr>
          <a:lstStyle/>
          <a:p>
            <a:pPr>
              <a:defRPr/>
            </a:pPr>
            <a:endParaRPr lang="zh-CN" altLang="en-US"/>
          </a:p>
        </p:txBody>
      </p:sp>
      <p:graphicFrame>
        <p:nvGraphicFramePr>
          <p:cNvPr id="127" name="Object 116"/>
          <p:cNvGraphicFramePr>
            <a:graphicFrameLocks noChangeAspect="1"/>
          </p:cNvGraphicFramePr>
          <p:nvPr>
            <p:extLst>
              <p:ext uri="{D42A27DB-BD31-4B8C-83A1-F6EECF244321}">
                <p14:modId xmlns:p14="http://schemas.microsoft.com/office/powerpoint/2010/main" val="338972456"/>
              </p:ext>
            </p:extLst>
          </p:nvPr>
        </p:nvGraphicFramePr>
        <p:xfrm>
          <a:off x="8232586" y="2002477"/>
          <a:ext cx="623888" cy="527050"/>
        </p:xfrm>
        <a:graphic>
          <a:graphicData uri="http://schemas.openxmlformats.org/presentationml/2006/ole">
            <mc:AlternateContent xmlns:mc="http://schemas.openxmlformats.org/markup-compatibility/2006">
              <mc:Choice xmlns:v="urn:schemas-microsoft-com:vml" Requires="v">
                <p:oleObj spid="_x0000_s541836" name="Equation" r:id="rId5" imgW="241195" imgH="203112" progId="Equation.3">
                  <p:embed/>
                </p:oleObj>
              </mc:Choice>
              <mc:Fallback>
                <p:oleObj name="Equation" r:id="rId5" imgW="241195"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2586" y="2002477"/>
                        <a:ext cx="623888"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17961" dir="2700000" algn="ctr" rotWithShape="0">
                                <a:srgbClr val="007A5C"/>
                              </a:outerShdw>
                            </a:effectLst>
                          </a14:hiddenEffects>
                        </a:ext>
                      </a:extLst>
                    </p:spPr>
                  </p:pic>
                </p:oleObj>
              </mc:Fallback>
            </mc:AlternateContent>
          </a:graphicData>
        </a:graphic>
      </p:graphicFrame>
      <p:graphicFrame>
        <p:nvGraphicFramePr>
          <p:cNvPr id="128" name="Object 117"/>
          <p:cNvGraphicFramePr>
            <a:graphicFrameLocks noChangeAspect="1"/>
          </p:cNvGraphicFramePr>
          <p:nvPr>
            <p:extLst>
              <p:ext uri="{D42A27DB-BD31-4B8C-83A1-F6EECF244321}">
                <p14:modId xmlns:p14="http://schemas.microsoft.com/office/powerpoint/2010/main" val="2813691910"/>
              </p:ext>
            </p:extLst>
          </p:nvPr>
        </p:nvGraphicFramePr>
        <p:xfrm>
          <a:off x="7872226" y="1065852"/>
          <a:ext cx="623887" cy="527050"/>
        </p:xfrm>
        <a:graphic>
          <a:graphicData uri="http://schemas.openxmlformats.org/presentationml/2006/ole">
            <mc:AlternateContent xmlns:mc="http://schemas.openxmlformats.org/markup-compatibility/2006">
              <mc:Choice xmlns:v="urn:schemas-microsoft-com:vml" Requires="v">
                <p:oleObj spid="_x0000_s541837" name="Equation" r:id="rId7" imgW="241195" imgH="203112" progId="Equation.3">
                  <p:embed/>
                </p:oleObj>
              </mc:Choice>
              <mc:Fallback>
                <p:oleObj name="Equation" r:id="rId7" imgW="241195"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2226" y="1065852"/>
                        <a:ext cx="623887"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17961" dir="2700000" algn="ctr" rotWithShape="0">
                                <a:srgbClr val="007A5C"/>
                              </a:outerShdw>
                            </a:effectLst>
                          </a14:hiddenEffects>
                        </a:ext>
                      </a:extLst>
                    </p:spPr>
                  </p:pic>
                </p:oleObj>
              </mc:Fallback>
            </mc:AlternateContent>
          </a:graphicData>
        </a:graphic>
      </p:graphicFrame>
      <p:sp>
        <p:nvSpPr>
          <p:cNvPr id="129" name="Arc 40"/>
          <p:cNvSpPr>
            <a:spLocks/>
          </p:cNvSpPr>
          <p:nvPr/>
        </p:nvSpPr>
        <p:spPr bwMode="auto">
          <a:xfrm>
            <a:off x="8016686" y="2361254"/>
            <a:ext cx="103188" cy="25717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CC3300"/>
            </a:solidFill>
            <a:round/>
            <a:headEnd/>
            <a:tailEnd/>
          </a:ln>
        </p:spPr>
        <p:txBody>
          <a:bodyPr/>
          <a:lstStyle/>
          <a:p>
            <a:pPr>
              <a:defRPr/>
            </a:pPr>
            <a:endParaRPr lang="zh-CN" altLang="en-US"/>
          </a:p>
        </p:txBody>
      </p:sp>
      <p:sp>
        <p:nvSpPr>
          <p:cNvPr id="130" name="Arc 40"/>
          <p:cNvSpPr>
            <a:spLocks/>
          </p:cNvSpPr>
          <p:nvPr/>
        </p:nvSpPr>
        <p:spPr bwMode="auto">
          <a:xfrm>
            <a:off x="8016686" y="1781815"/>
            <a:ext cx="247650" cy="444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CC3300"/>
            </a:solidFill>
            <a:round/>
            <a:headEnd/>
            <a:tailEnd/>
          </a:ln>
        </p:spPr>
        <p:txBody>
          <a:bodyPr/>
          <a:lstStyle/>
          <a:p>
            <a:pPr>
              <a:defRPr/>
            </a:pPr>
            <a:endParaRPr lang="zh-CN" altLang="en-US"/>
          </a:p>
        </p:txBody>
      </p:sp>
      <p:sp>
        <p:nvSpPr>
          <p:cNvPr id="167" name="Text Box 76"/>
          <p:cNvSpPr txBox="1">
            <a:spLocks noChangeArrowheads="1"/>
          </p:cNvSpPr>
          <p:nvPr/>
        </p:nvSpPr>
        <p:spPr bwMode="auto">
          <a:xfrm>
            <a:off x="9351773" y="3859854"/>
            <a:ext cx="12969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C0000"/>
                </a:solidFill>
              </a:rPr>
              <a:t>明纹</a:t>
            </a:r>
          </a:p>
        </p:txBody>
      </p:sp>
      <p:sp>
        <p:nvSpPr>
          <p:cNvPr id="168" name="Text Box 77"/>
          <p:cNvSpPr txBox="1">
            <a:spLocks noChangeArrowheads="1"/>
          </p:cNvSpPr>
          <p:nvPr/>
        </p:nvSpPr>
        <p:spPr bwMode="auto">
          <a:xfrm>
            <a:off x="8716776" y="5175892"/>
            <a:ext cx="1296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33CC"/>
                </a:solidFill>
              </a:rPr>
              <a:t>次极大</a:t>
            </a:r>
          </a:p>
        </p:txBody>
      </p:sp>
      <p:sp>
        <p:nvSpPr>
          <p:cNvPr id="169" name="Arc 88"/>
          <p:cNvSpPr>
            <a:spLocks/>
          </p:cNvSpPr>
          <p:nvPr/>
        </p:nvSpPr>
        <p:spPr bwMode="auto">
          <a:xfrm rot="6060000" flipH="1">
            <a:off x="6690330" y="3536279"/>
            <a:ext cx="230188" cy="369332"/>
          </a:xfrm>
          <a:custGeom>
            <a:avLst/>
            <a:gdLst>
              <a:gd name="T0" fmla="*/ 2147483647 w 38557"/>
              <a:gd name="T1" fmla="*/ 0 h 43200"/>
              <a:gd name="T2" fmla="*/ 0 w 38557"/>
              <a:gd name="T3" fmla="*/ 2147483647 h 43200"/>
              <a:gd name="T4" fmla="*/ 2147483647 w 38557"/>
              <a:gd name="T5" fmla="*/ 2147483647 h 43200"/>
              <a:gd name="T6" fmla="*/ 0 60000 65536"/>
              <a:gd name="T7" fmla="*/ 0 60000 65536"/>
              <a:gd name="T8" fmla="*/ 0 60000 65536"/>
              <a:gd name="T9" fmla="*/ 0 w 38557"/>
              <a:gd name="T10" fmla="*/ 0 h 43200"/>
              <a:gd name="T11" fmla="*/ 38557 w 38557"/>
              <a:gd name="T12" fmla="*/ 43200 h 43200"/>
            </a:gdLst>
            <a:ahLst/>
            <a:cxnLst>
              <a:cxn ang="T6">
                <a:pos x="T0" y="T1"/>
              </a:cxn>
              <a:cxn ang="T7">
                <a:pos x="T2" y="T3"/>
              </a:cxn>
              <a:cxn ang="T8">
                <a:pos x="T4" y="T5"/>
              </a:cxn>
            </a:cxnLst>
            <a:rect l="T9" t="T10" r="T11" b="T12"/>
            <a:pathLst>
              <a:path w="38557" h="43200" fill="none" extrusionOk="0">
                <a:moveTo>
                  <a:pt x="16956" y="0"/>
                </a:moveTo>
                <a:cubicBezTo>
                  <a:pt x="28886" y="0"/>
                  <a:pt x="38557" y="9670"/>
                  <a:pt x="38557" y="21600"/>
                </a:cubicBezTo>
                <a:cubicBezTo>
                  <a:pt x="38557" y="33529"/>
                  <a:pt x="28886" y="43200"/>
                  <a:pt x="16957" y="43200"/>
                </a:cubicBezTo>
                <a:cubicBezTo>
                  <a:pt x="10344" y="43200"/>
                  <a:pt x="4096" y="40171"/>
                  <a:pt x="0" y="34979"/>
                </a:cubicBezTo>
              </a:path>
              <a:path w="38557" h="43200" stroke="0" extrusionOk="0">
                <a:moveTo>
                  <a:pt x="16956" y="0"/>
                </a:moveTo>
                <a:cubicBezTo>
                  <a:pt x="28886" y="0"/>
                  <a:pt x="38557" y="9670"/>
                  <a:pt x="38557" y="21600"/>
                </a:cubicBezTo>
                <a:cubicBezTo>
                  <a:pt x="38557" y="33529"/>
                  <a:pt x="28886" y="43200"/>
                  <a:pt x="16957" y="43200"/>
                </a:cubicBezTo>
                <a:cubicBezTo>
                  <a:pt x="10344" y="43200"/>
                  <a:pt x="4096" y="40171"/>
                  <a:pt x="0" y="34979"/>
                </a:cubicBezTo>
                <a:lnTo>
                  <a:pt x="16957" y="21600"/>
                </a:lnTo>
                <a:close/>
              </a:path>
            </a:pathLst>
          </a:custGeom>
          <a:noFill/>
          <a:ln w="31750">
            <a:solidFill>
              <a:schemeClr val="tx1"/>
            </a:solidFill>
            <a:round/>
            <a:headEnd/>
            <a:tailEnd/>
          </a:ln>
        </p:spPr>
        <p:txBody>
          <a:bodyPr anchor="ctr">
            <a:spAutoFit/>
          </a:bodyPr>
          <a:lstStyle/>
          <a:p>
            <a:pPr>
              <a:defRPr/>
            </a:pPr>
            <a:endParaRPr lang="zh-CN" altLang="en-US"/>
          </a:p>
        </p:txBody>
      </p:sp>
      <p:grpSp>
        <p:nvGrpSpPr>
          <p:cNvPr id="170" name="Group 101"/>
          <p:cNvGrpSpPr>
            <a:grpSpLocks/>
          </p:cNvGrpSpPr>
          <p:nvPr/>
        </p:nvGrpSpPr>
        <p:grpSpPr bwMode="auto">
          <a:xfrm>
            <a:off x="6229163" y="3821752"/>
            <a:ext cx="3817937" cy="0"/>
            <a:chOff x="4716463" y="3500438"/>
            <a:chExt cx="3817937" cy="0"/>
          </a:xfrm>
        </p:grpSpPr>
        <p:sp>
          <p:nvSpPr>
            <p:cNvPr id="171" name="Line 56"/>
            <p:cNvSpPr>
              <a:spLocks noChangeShapeType="1"/>
            </p:cNvSpPr>
            <p:nvPr/>
          </p:nvSpPr>
          <p:spPr bwMode="auto">
            <a:xfrm>
              <a:off x="3833"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2" name="Line 58"/>
            <p:cNvSpPr>
              <a:spLocks noChangeShapeType="1"/>
            </p:cNvSpPr>
            <p:nvPr/>
          </p:nvSpPr>
          <p:spPr bwMode="auto">
            <a:xfrm>
              <a:off x="4241"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3" name="Line 61"/>
            <p:cNvSpPr>
              <a:spLocks noChangeShapeType="1"/>
            </p:cNvSpPr>
            <p:nvPr/>
          </p:nvSpPr>
          <p:spPr bwMode="auto">
            <a:xfrm>
              <a:off x="5012"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4" name="Line 62"/>
            <p:cNvSpPr>
              <a:spLocks noChangeShapeType="1"/>
            </p:cNvSpPr>
            <p:nvPr/>
          </p:nvSpPr>
          <p:spPr bwMode="auto">
            <a:xfrm>
              <a:off x="4649"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5" name="Line 99"/>
            <p:cNvSpPr>
              <a:spLocks noChangeShapeType="1"/>
            </p:cNvSpPr>
            <p:nvPr/>
          </p:nvSpPr>
          <p:spPr bwMode="auto">
            <a:xfrm>
              <a:off x="3424"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6" name="Line 100"/>
            <p:cNvSpPr>
              <a:spLocks noChangeShapeType="1"/>
            </p:cNvSpPr>
            <p:nvPr/>
          </p:nvSpPr>
          <p:spPr bwMode="auto">
            <a:xfrm>
              <a:off x="3016"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77" name="Group 101"/>
          <p:cNvGrpSpPr>
            <a:grpSpLocks/>
          </p:cNvGrpSpPr>
          <p:nvPr/>
        </p:nvGrpSpPr>
        <p:grpSpPr bwMode="auto">
          <a:xfrm>
            <a:off x="6381563" y="3974152"/>
            <a:ext cx="3817937" cy="0"/>
            <a:chOff x="4868863" y="3652838"/>
            <a:chExt cx="3817937" cy="0"/>
          </a:xfrm>
        </p:grpSpPr>
        <p:sp>
          <p:nvSpPr>
            <p:cNvPr id="178" name="Line 56"/>
            <p:cNvSpPr>
              <a:spLocks noChangeShapeType="1"/>
            </p:cNvSpPr>
            <p:nvPr/>
          </p:nvSpPr>
          <p:spPr bwMode="auto">
            <a:xfrm>
              <a:off x="3833"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 name="Line 58"/>
            <p:cNvSpPr>
              <a:spLocks noChangeShapeType="1"/>
            </p:cNvSpPr>
            <p:nvPr/>
          </p:nvSpPr>
          <p:spPr bwMode="auto">
            <a:xfrm>
              <a:off x="4241"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0" name="Line 61"/>
            <p:cNvSpPr>
              <a:spLocks noChangeShapeType="1"/>
            </p:cNvSpPr>
            <p:nvPr/>
          </p:nvSpPr>
          <p:spPr bwMode="auto">
            <a:xfrm>
              <a:off x="5012"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1" name="Line 62"/>
            <p:cNvSpPr>
              <a:spLocks noChangeShapeType="1"/>
            </p:cNvSpPr>
            <p:nvPr/>
          </p:nvSpPr>
          <p:spPr bwMode="auto">
            <a:xfrm>
              <a:off x="4649"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2" name="Line 99"/>
            <p:cNvSpPr>
              <a:spLocks noChangeShapeType="1"/>
            </p:cNvSpPr>
            <p:nvPr/>
          </p:nvSpPr>
          <p:spPr bwMode="auto">
            <a:xfrm>
              <a:off x="3424"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3" name="Line 100"/>
            <p:cNvSpPr>
              <a:spLocks noChangeShapeType="1"/>
            </p:cNvSpPr>
            <p:nvPr/>
          </p:nvSpPr>
          <p:spPr bwMode="auto">
            <a:xfrm>
              <a:off x="3016"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84" name="Group 101"/>
          <p:cNvGrpSpPr>
            <a:grpSpLocks/>
          </p:cNvGrpSpPr>
          <p:nvPr/>
        </p:nvGrpSpPr>
        <p:grpSpPr bwMode="auto">
          <a:xfrm>
            <a:off x="6533963" y="4126552"/>
            <a:ext cx="3817937" cy="0"/>
            <a:chOff x="5021263" y="3805238"/>
            <a:chExt cx="3817937" cy="0"/>
          </a:xfrm>
        </p:grpSpPr>
        <p:sp>
          <p:nvSpPr>
            <p:cNvPr id="185" name="Line 56"/>
            <p:cNvSpPr>
              <a:spLocks noChangeShapeType="1"/>
            </p:cNvSpPr>
            <p:nvPr/>
          </p:nvSpPr>
          <p:spPr bwMode="auto">
            <a:xfrm>
              <a:off x="3833"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6" name="Line 58"/>
            <p:cNvSpPr>
              <a:spLocks noChangeShapeType="1"/>
            </p:cNvSpPr>
            <p:nvPr/>
          </p:nvSpPr>
          <p:spPr bwMode="auto">
            <a:xfrm>
              <a:off x="4241"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7" name="Line 61"/>
            <p:cNvSpPr>
              <a:spLocks noChangeShapeType="1"/>
            </p:cNvSpPr>
            <p:nvPr/>
          </p:nvSpPr>
          <p:spPr bwMode="auto">
            <a:xfrm>
              <a:off x="5012"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8" name="Line 62"/>
            <p:cNvSpPr>
              <a:spLocks noChangeShapeType="1"/>
            </p:cNvSpPr>
            <p:nvPr/>
          </p:nvSpPr>
          <p:spPr bwMode="auto">
            <a:xfrm>
              <a:off x="4649"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9" name="Line 99"/>
            <p:cNvSpPr>
              <a:spLocks noChangeShapeType="1"/>
            </p:cNvSpPr>
            <p:nvPr/>
          </p:nvSpPr>
          <p:spPr bwMode="auto">
            <a:xfrm>
              <a:off x="3424"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0" name="Line 100"/>
            <p:cNvSpPr>
              <a:spLocks noChangeShapeType="1"/>
            </p:cNvSpPr>
            <p:nvPr/>
          </p:nvSpPr>
          <p:spPr bwMode="auto">
            <a:xfrm>
              <a:off x="3016"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91" name="Group 101"/>
          <p:cNvGrpSpPr>
            <a:grpSpLocks/>
          </p:cNvGrpSpPr>
          <p:nvPr/>
        </p:nvGrpSpPr>
        <p:grpSpPr bwMode="auto">
          <a:xfrm>
            <a:off x="6441888" y="3821752"/>
            <a:ext cx="3817937" cy="0"/>
            <a:chOff x="4929190" y="3500438"/>
            <a:chExt cx="3817937" cy="0"/>
          </a:xfrm>
        </p:grpSpPr>
        <p:sp>
          <p:nvSpPr>
            <p:cNvPr id="192" name="Line 56"/>
            <p:cNvSpPr>
              <a:spLocks noChangeShapeType="1"/>
            </p:cNvSpPr>
            <p:nvPr/>
          </p:nvSpPr>
          <p:spPr bwMode="auto">
            <a:xfrm>
              <a:off x="3833"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3" name="Line 58"/>
            <p:cNvSpPr>
              <a:spLocks noChangeShapeType="1"/>
            </p:cNvSpPr>
            <p:nvPr/>
          </p:nvSpPr>
          <p:spPr bwMode="auto">
            <a:xfrm>
              <a:off x="4241"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4" name="Line 61"/>
            <p:cNvSpPr>
              <a:spLocks noChangeShapeType="1"/>
            </p:cNvSpPr>
            <p:nvPr/>
          </p:nvSpPr>
          <p:spPr bwMode="auto">
            <a:xfrm>
              <a:off x="5012"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5" name="Line 62"/>
            <p:cNvSpPr>
              <a:spLocks noChangeShapeType="1"/>
            </p:cNvSpPr>
            <p:nvPr/>
          </p:nvSpPr>
          <p:spPr bwMode="auto">
            <a:xfrm>
              <a:off x="4649"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6" name="Line 99"/>
            <p:cNvSpPr>
              <a:spLocks noChangeShapeType="1"/>
            </p:cNvSpPr>
            <p:nvPr/>
          </p:nvSpPr>
          <p:spPr bwMode="auto">
            <a:xfrm>
              <a:off x="3424"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7" name="Line 100"/>
            <p:cNvSpPr>
              <a:spLocks noChangeShapeType="1"/>
            </p:cNvSpPr>
            <p:nvPr/>
          </p:nvSpPr>
          <p:spPr bwMode="auto">
            <a:xfrm>
              <a:off x="3016" y="2160"/>
              <a:ext cx="409"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98" name="Line 56"/>
          <p:cNvSpPr>
            <a:spLocks noChangeShapeType="1"/>
          </p:cNvSpPr>
          <p:nvPr/>
        </p:nvSpPr>
        <p:spPr bwMode="auto">
          <a:xfrm>
            <a:off x="7526148" y="3821752"/>
            <a:ext cx="649288" cy="0"/>
          </a:xfrm>
          <a:prstGeom prst="line">
            <a:avLst/>
          </a:prstGeom>
          <a:noFill/>
          <a:ln w="28575">
            <a:solidFill>
              <a:srgbClr val="33CC33"/>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9" name="Line 56"/>
          <p:cNvSpPr>
            <a:spLocks noChangeShapeType="1"/>
          </p:cNvSpPr>
          <p:nvPr/>
        </p:nvSpPr>
        <p:spPr bwMode="auto">
          <a:xfrm>
            <a:off x="8156388" y="3821752"/>
            <a:ext cx="649287" cy="0"/>
          </a:xfrm>
          <a:prstGeom prst="line">
            <a:avLst/>
          </a:prstGeom>
          <a:noFill/>
          <a:ln w="28575">
            <a:solidFill>
              <a:srgbClr val="FF33CC"/>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0" name="Line 56"/>
          <p:cNvSpPr>
            <a:spLocks noChangeShapeType="1"/>
          </p:cNvSpPr>
          <p:nvPr/>
        </p:nvSpPr>
        <p:spPr bwMode="auto">
          <a:xfrm>
            <a:off x="6870513" y="3821752"/>
            <a:ext cx="649287" cy="0"/>
          </a:xfrm>
          <a:prstGeom prst="line">
            <a:avLst/>
          </a:prstGeom>
          <a:noFill/>
          <a:ln w="28575">
            <a:solidFill>
              <a:srgbClr val="0000CC"/>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1" name="Line 56"/>
          <p:cNvSpPr>
            <a:spLocks noChangeShapeType="1"/>
          </p:cNvSpPr>
          <p:nvPr/>
        </p:nvSpPr>
        <p:spPr bwMode="auto">
          <a:xfrm>
            <a:off x="6227573" y="3821752"/>
            <a:ext cx="649288"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2" name="Line 56"/>
          <p:cNvSpPr>
            <a:spLocks noChangeShapeType="1"/>
          </p:cNvSpPr>
          <p:nvPr/>
        </p:nvSpPr>
        <p:spPr bwMode="auto">
          <a:xfrm>
            <a:off x="8727888" y="3821752"/>
            <a:ext cx="649287" cy="0"/>
          </a:xfrm>
          <a:prstGeom prst="line">
            <a:avLst/>
          </a:prstGeom>
          <a:noFill/>
          <a:ln w="28575">
            <a:solidFill>
              <a:srgbClr val="0070C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aphicFrame>
        <p:nvGraphicFramePr>
          <p:cNvPr id="203" name="Object 7"/>
          <p:cNvGraphicFramePr>
            <a:graphicFrameLocks noChangeAspect="1"/>
          </p:cNvGraphicFramePr>
          <p:nvPr>
            <p:extLst>
              <p:ext uri="{D42A27DB-BD31-4B8C-83A1-F6EECF244321}">
                <p14:modId xmlns:p14="http://schemas.microsoft.com/office/powerpoint/2010/main" val="2535322989"/>
              </p:ext>
            </p:extLst>
          </p:nvPr>
        </p:nvGraphicFramePr>
        <p:xfrm>
          <a:off x="5798948" y="3107379"/>
          <a:ext cx="1428750" cy="415925"/>
        </p:xfrm>
        <a:graphic>
          <a:graphicData uri="http://schemas.openxmlformats.org/presentationml/2006/ole">
            <mc:AlternateContent xmlns:mc="http://schemas.openxmlformats.org/markup-compatibility/2006">
              <mc:Choice xmlns:v="urn:schemas-microsoft-com:vml" Requires="v">
                <p:oleObj spid="_x0000_s541838" name="Equation" r:id="rId8" imgW="698197" imgH="203112" progId="Equation.3">
                  <p:embed/>
                </p:oleObj>
              </mc:Choice>
              <mc:Fallback>
                <p:oleObj name="Equation" r:id="rId8" imgW="698197" imgH="20311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8948" y="3107379"/>
                        <a:ext cx="1428750"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2" name="Line 79"/>
          <p:cNvSpPr>
            <a:spLocks noChangeShapeType="1"/>
          </p:cNvSpPr>
          <p:nvPr/>
        </p:nvSpPr>
        <p:spPr bwMode="auto">
          <a:xfrm flipV="1">
            <a:off x="7996051" y="6328415"/>
            <a:ext cx="720725" cy="0"/>
          </a:xfrm>
          <a:prstGeom prst="line">
            <a:avLst/>
          </a:prstGeom>
          <a:noFill/>
          <a:ln w="25400">
            <a:solidFill>
              <a:srgbClr val="FF33CC"/>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aphicFrame>
        <p:nvGraphicFramePr>
          <p:cNvPr id="213" name="Object 115"/>
          <p:cNvGraphicFramePr>
            <a:graphicFrameLocks noChangeAspect="1"/>
          </p:cNvGraphicFramePr>
          <p:nvPr>
            <p:extLst>
              <p:ext uri="{D42A27DB-BD31-4B8C-83A1-F6EECF244321}">
                <p14:modId xmlns:p14="http://schemas.microsoft.com/office/powerpoint/2010/main" val="1226787394"/>
              </p:ext>
            </p:extLst>
          </p:nvPr>
        </p:nvGraphicFramePr>
        <p:xfrm>
          <a:off x="8356411" y="5968054"/>
          <a:ext cx="623888" cy="525463"/>
        </p:xfrm>
        <a:graphic>
          <a:graphicData uri="http://schemas.openxmlformats.org/presentationml/2006/ole">
            <mc:AlternateContent xmlns:mc="http://schemas.openxmlformats.org/markup-compatibility/2006">
              <mc:Choice xmlns:v="urn:schemas-microsoft-com:vml" Requires="v">
                <p:oleObj spid="_x0000_s541839" name="Equation" r:id="rId10" imgW="241195" imgH="203112" progId="Equation.3">
                  <p:embed/>
                </p:oleObj>
              </mc:Choice>
              <mc:Fallback>
                <p:oleObj name="Equation" r:id="rId10" imgW="241195"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6411" y="5968054"/>
                        <a:ext cx="623888"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17961" dir="2700000" algn="ctr" rotWithShape="0">
                                <a:srgbClr val="007A5C"/>
                              </a:outerShdw>
                            </a:effectLst>
                          </a14:hiddenEffects>
                        </a:ext>
                      </a:extLst>
                    </p:spPr>
                  </p:pic>
                </p:oleObj>
              </mc:Fallback>
            </mc:AlternateContent>
          </a:graphicData>
        </a:graphic>
      </p:graphicFrame>
      <p:sp>
        <p:nvSpPr>
          <p:cNvPr id="214" name="Arc 40"/>
          <p:cNvSpPr>
            <a:spLocks/>
          </p:cNvSpPr>
          <p:nvPr/>
        </p:nvSpPr>
        <p:spPr bwMode="auto">
          <a:xfrm>
            <a:off x="8211951" y="6112517"/>
            <a:ext cx="103187" cy="25717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CC3300"/>
            </a:solidFill>
            <a:round/>
            <a:headEnd/>
            <a:tailEnd/>
          </a:ln>
        </p:spPr>
        <p:txBody>
          <a:bodyPr/>
          <a:lstStyle/>
          <a:p>
            <a:pPr>
              <a:defRPr/>
            </a:pPr>
            <a:endParaRPr lang="zh-CN" altLang="en-US"/>
          </a:p>
        </p:txBody>
      </p:sp>
      <p:sp>
        <p:nvSpPr>
          <p:cNvPr id="215" name="矩形 214"/>
          <p:cNvSpPr/>
          <p:nvPr/>
        </p:nvSpPr>
        <p:spPr>
          <a:xfrm>
            <a:off x="2261425" y="4848608"/>
            <a:ext cx="3791423" cy="523220"/>
          </a:xfrm>
          <a:prstGeom prst="rect">
            <a:avLst/>
          </a:prstGeom>
        </p:spPr>
        <p:txBody>
          <a:bodyPr wrap="none">
            <a:spAutoFit/>
          </a:bodyPr>
          <a:lstStyle/>
          <a:p>
            <a:r>
              <a:rPr lang="zh-CN" altLang="en-US" sz="2800" b="1" dirty="0">
                <a:solidFill>
                  <a:srgbClr val="CC3300"/>
                </a:solidFill>
                <a:latin typeface="方正书宋简体"/>
              </a:rPr>
              <a:t>相邻光束之间的</a:t>
            </a:r>
            <a:r>
              <a:rPr lang="zh-CN" altLang="en-US" sz="2800" b="1" dirty="0">
                <a:solidFill>
                  <a:srgbClr val="CC3300"/>
                </a:solidFill>
              </a:rPr>
              <a:t>位相差</a:t>
            </a:r>
            <a:endParaRPr lang="zh-CN" altLang="en-US" sz="2800" dirty="0">
              <a:solidFill>
                <a:srgbClr val="CC3300"/>
              </a:solidFill>
            </a:endParaRPr>
          </a:p>
        </p:txBody>
      </p:sp>
      <p:sp>
        <p:nvSpPr>
          <p:cNvPr id="216" name="Line 64"/>
          <p:cNvSpPr>
            <a:spLocks noChangeShapeType="1"/>
          </p:cNvSpPr>
          <p:nvPr/>
        </p:nvSpPr>
        <p:spPr bwMode="auto">
          <a:xfrm>
            <a:off x="7295962" y="2577152"/>
            <a:ext cx="649288" cy="0"/>
          </a:xfrm>
          <a:prstGeom prst="line">
            <a:avLst/>
          </a:prstGeom>
          <a:noFill/>
          <a:ln w="28575">
            <a:solidFill>
              <a:srgbClr val="990099"/>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7" name="Line 69"/>
          <p:cNvSpPr>
            <a:spLocks noChangeShapeType="1"/>
          </p:cNvSpPr>
          <p:nvPr/>
        </p:nvSpPr>
        <p:spPr bwMode="auto">
          <a:xfrm>
            <a:off x="7008624" y="2073917"/>
            <a:ext cx="287338" cy="503237"/>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8" name="Line 68"/>
          <p:cNvSpPr>
            <a:spLocks noChangeShapeType="1"/>
          </p:cNvSpPr>
          <p:nvPr/>
        </p:nvSpPr>
        <p:spPr bwMode="auto">
          <a:xfrm flipH="1">
            <a:off x="7008624" y="1569092"/>
            <a:ext cx="287338" cy="504825"/>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9" name="Line 66"/>
          <p:cNvSpPr>
            <a:spLocks noChangeShapeType="1"/>
          </p:cNvSpPr>
          <p:nvPr/>
        </p:nvSpPr>
        <p:spPr bwMode="auto">
          <a:xfrm flipH="1">
            <a:off x="7295967" y="1569090"/>
            <a:ext cx="576263" cy="0"/>
          </a:xfrm>
          <a:prstGeom prst="line">
            <a:avLst/>
          </a:prstGeom>
          <a:noFill/>
          <a:ln w="28575">
            <a:solidFill>
              <a:schemeClr val="tx1"/>
            </a:solidFill>
            <a:round/>
            <a:headEnd/>
            <a:tailEnd type="triangle" w="med" len="med"/>
          </a:ln>
        </p:spPr>
        <p:txBody>
          <a:bodyPr>
            <a:spAutoFit/>
          </a:bodyPr>
          <a:lstStyle/>
          <a:p>
            <a:pPr>
              <a:defRPr/>
            </a:pPr>
            <a:endParaRPr lang="zh-CN" altLang="en-US"/>
          </a:p>
        </p:txBody>
      </p:sp>
      <p:sp>
        <p:nvSpPr>
          <p:cNvPr id="220" name="Line 67"/>
          <p:cNvSpPr>
            <a:spLocks noChangeShapeType="1"/>
          </p:cNvSpPr>
          <p:nvPr/>
        </p:nvSpPr>
        <p:spPr bwMode="auto">
          <a:xfrm flipH="1" flipV="1">
            <a:off x="7872226" y="1569092"/>
            <a:ext cx="288925" cy="504825"/>
          </a:xfrm>
          <a:prstGeom prst="line">
            <a:avLst/>
          </a:prstGeom>
          <a:noFill/>
          <a:ln w="28575">
            <a:solidFill>
              <a:srgbClr val="FF33CC"/>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1" name="Line 65"/>
          <p:cNvSpPr>
            <a:spLocks noChangeShapeType="1"/>
          </p:cNvSpPr>
          <p:nvPr/>
        </p:nvSpPr>
        <p:spPr bwMode="auto">
          <a:xfrm flipV="1">
            <a:off x="7872226" y="2073916"/>
            <a:ext cx="288925" cy="503237"/>
          </a:xfrm>
          <a:prstGeom prst="line">
            <a:avLst/>
          </a:prstGeom>
          <a:noFill/>
          <a:ln w="28575">
            <a:solidFill>
              <a:srgbClr val="0000CC"/>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2" name="Line 63"/>
          <p:cNvSpPr>
            <a:spLocks noChangeShapeType="1"/>
          </p:cNvSpPr>
          <p:nvPr/>
        </p:nvSpPr>
        <p:spPr bwMode="auto">
          <a:xfrm>
            <a:off x="7564251" y="6328415"/>
            <a:ext cx="504825" cy="0"/>
          </a:xfrm>
          <a:prstGeom prst="line">
            <a:avLst/>
          </a:prstGeom>
          <a:noFill/>
          <a:ln w="28575">
            <a:solidFill>
              <a:schemeClr val="tx1"/>
            </a:solidFill>
            <a:round/>
            <a:headEnd/>
            <a:tailEnd type="triangle" w="med" len="med"/>
          </a:ln>
        </p:spPr>
        <p:txBody>
          <a:bodyPr>
            <a:spAutoFit/>
          </a:bodyPr>
          <a:lstStyle/>
          <a:p>
            <a:pPr>
              <a:defRPr/>
            </a:pPr>
            <a:endParaRPr lang="zh-CN" altLang="en-US"/>
          </a:p>
        </p:txBody>
      </p:sp>
      <p:sp>
        <p:nvSpPr>
          <p:cNvPr id="223" name="Line 57"/>
          <p:cNvSpPr>
            <a:spLocks noChangeShapeType="1"/>
          </p:cNvSpPr>
          <p:nvPr/>
        </p:nvSpPr>
        <p:spPr bwMode="auto">
          <a:xfrm flipV="1">
            <a:off x="8067488" y="5896615"/>
            <a:ext cx="288925" cy="431800"/>
          </a:xfrm>
          <a:prstGeom prst="line">
            <a:avLst/>
          </a:prstGeom>
          <a:noFill/>
          <a:ln w="28575">
            <a:solidFill>
              <a:srgbClr val="0000CC"/>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4" name="Line 73"/>
          <p:cNvSpPr>
            <a:spLocks noChangeShapeType="1"/>
          </p:cNvSpPr>
          <p:nvPr/>
        </p:nvSpPr>
        <p:spPr bwMode="auto">
          <a:xfrm flipV="1">
            <a:off x="8356411" y="5391789"/>
            <a:ext cx="0" cy="503238"/>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 name="Line 71"/>
          <p:cNvSpPr>
            <a:spLocks noChangeShapeType="1"/>
          </p:cNvSpPr>
          <p:nvPr/>
        </p:nvSpPr>
        <p:spPr bwMode="auto">
          <a:xfrm flipH="1" flipV="1">
            <a:off x="8211949" y="4888553"/>
            <a:ext cx="144462" cy="503238"/>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6" name="Line 72"/>
          <p:cNvSpPr>
            <a:spLocks noChangeShapeType="1"/>
          </p:cNvSpPr>
          <p:nvPr/>
        </p:nvSpPr>
        <p:spPr bwMode="auto">
          <a:xfrm flipH="1" flipV="1">
            <a:off x="7851592" y="4599632"/>
            <a:ext cx="360363" cy="360363"/>
          </a:xfrm>
          <a:prstGeom prst="line">
            <a:avLst/>
          </a:prstGeom>
          <a:noFill/>
          <a:ln w="28575">
            <a:solidFill>
              <a:srgbClr val="FF33CC"/>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7" name="Line 60"/>
          <p:cNvSpPr>
            <a:spLocks noChangeShapeType="1"/>
          </p:cNvSpPr>
          <p:nvPr/>
        </p:nvSpPr>
        <p:spPr bwMode="auto">
          <a:xfrm flipH="1" flipV="1">
            <a:off x="7348358" y="4456753"/>
            <a:ext cx="503238" cy="142875"/>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8" name="Line 74"/>
          <p:cNvSpPr>
            <a:spLocks noChangeShapeType="1"/>
          </p:cNvSpPr>
          <p:nvPr/>
        </p:nvSpPr>
        <p:spPr bwMode="auto">
          <a:xfrm flipH="1" flipV="1">
            <a:off x="7348349" y="4528192"/>
            <a:ext cx="215900" cy="172878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Tree>
    <p:extLst>
      <p:ext uri="{BB962C8B-B14F-4D97-AF65-F5344CB8AC3E}">
        <p14:creationId xmlns:p14="http://schemas.microsoft.com/office/powerpoint/2010/main" val="162842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circle(in)">
                                      <p:cBhvr>
                                        <p:cTn id="7" dur="20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15"/>
                                        </p:tgtEl>
                                        <p:attrNameLst>
                                          <p:attrName>style.visibility</p:attrName>
                                        </p:attrNameLst>
                                      </p:cBhvr>
                                      <p:to>
                                        <p:strVal val="visible"/>
                                      </p:to>
                                    </p:set>
                                    <p:animEffect transition="in" filter="circle(in)">
                                      <p:cBhvr>
                                        <p:cTn id="18" dur="2000"/>
                                        <p:tgtEl>
                                          <p:spTgt spid="21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500" fill="hold"/>
                                        <p:tgtEl>
                                          <p:spTgt spid="51"/>
                                        </p:tgtEl>
                                        <p:attrNameLst>
                                          <p:attrName>ppt_x</p:attrName>
                                        </p:attrNameLst>
                                      </p:cBhvr>
                                      <p:tavLst>
                                        <p:tav tm="0">
                                          <p:val>
                                            <p:strVal val="#ppt_x"/>
                                          </p:val>
                                        </p:tav>
                                        <p:tav tm="100000">
                                          <p:val>
                                            <p:strVal val="#ppt_x"/>
                                          </p:val>
                                        </p:tav>
                                      </p:tavLst>
                                    </p:anim>
                                    <p:anim calcmode="lin" valueType="num">
                                      <p:cBhvr additive="base">
                                        <p:cTn id="2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16"/>
                                        </p:tgtEl>
                                        <p:attrNameLst>
                                          <p:attrName>style.visibility</p:attrName>
                                        </p:attrNameLst>
                                      </p:cBhvr>
                                      <p:to>
                                        <p:strVal val="visible"/>
                                      </p:to>
                                    </p:set>
                                    <p:anim calcmode="lin" valueType="num">
                                      <p:cBhvr additive="base">
                                        <p:cTn id="29" dur="500" fill="hold"/>
                                        <p:tgtEl>
                                          <p:spTgt spid="216"/>
                                        </p:tgtEl>
                                        <p:attrNameLst>
                                          <p:attrName>ppt_x</p:attrName>
                                        </p:attrNameLst>
                                      </p:cBhvr>
                                      <p:tavLst>
                                        <p:tav tm="0">
                                          <p:val>
                                            <p:strVal val="#ppt_x"/>
                                          </p:val>
                                        </p:tav>
                                        <p:tav tm="100000">
                                          <p:val>
                                            <p:strVal val="#ppt_x"/>
                                          </p:val>
                                        </p:tav>
                                      </p:tavLst>
                                    </p:anim>
                                    <p:anim calcmode="lin" valueType="num">
                                      <p:cBhvr additive="base">
                                        <p:cTn id="30" dur="500" fill="hold"/>
                                        <p:tgtEl>
                                          <p:spTgt spid="2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21"/>
                                        </p:tgtEl>
                                        <p:attrNameLst>
                                          <p:attrName>style.visibility</p:attrName>
                                        </p:attrNameLst>
                                      </p:cBhvr>
                                      <p:to>
                                        <p:strVal val="visible"/>
                                      </p:to>
                                    </p:set>
                                    <p:anim calcmode="lin" valueType="num">
                                      <p:cBhvr additive="base">
                                        <p:cTn id="35" dur="500" fill="hold"/>
                                        <p:tgtEl>
                                          <p:spTgt spid="221"/>
                                        </p:tgtEl>
                                        <p:attrNameLst>
                                          <p:attrName>ppt_x</p:attrName>
                                        </p:attrNameLst>
                                      </p:cBhvr>
                                      <p:tavLst>
                                        <p:tav tm="0">
                                          <p:val>
                                            <p:strVal val="#ppt_x"/>
                                          </p:val>
                                        </p:tav>
                                        <p:tav tm="100000">
                                          <p:val>
                                            <p:strVal val="#ppt_x"/>
                                          </p:val>
                                        </p:tav>
                                      </p:tavLst>
                                    </p:anim>
                                    <p:anim calcmode="lin" valueType="num">
                                      <p:cBhvr additive="base">
                                        <p:cTn id="36" dur="500" fill="hold"/>
                                        <p:tgtEl>
                                          <p:spTgt spid="22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5"/>
                                        </p:tgtEl>
                                        <p:attrNameLst>
                                          <p:attrName>style.visibility</p:attrName>
                                        </p:attrNameLst>
                                      </p:cBhvr>
                                      <p:to>
                                        <p:strVal val="visible"/>
                                      </p:to>
                                    </p:set>
                                    <p:anim calcmode="lin" valueType="num">
                                      <p:cBhvr additive="base">
                                        <p:cTn id="41" dur="500" fill="hold"/>
                                        <p:tgtEl>
                                          <p:spTgt spid="125"/>
                                        </p:tgtEl>
                                        <p:attrNameLst>
                                          <p:attrName>ppt_x</p:attrName>
                                        </p:attrNameLst>
                                      </p:cBhvr>
                                      <p:tavLst>
                                        <p:tav tm="0">
                                          <p:val>
                                            <p:strVal val="#ppt_x"/>
                                          </p:val>
                                        </p:tav>
                                        <p:tav tm="100000">
                                          <p:val>
                                            <p:strVal val="#ppt_x"/>
                                          </p:val>
                                        </p:tav>
                                      </p:tavLst>
                                    </p:anim>
                                    <p:anim calcmode="lin" valueType="num">
                                      <p:cBhvr additive="base">
                                        <p:cTn id="42"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29"/>
                                        </p:tgtEl>
                                        <p:attrNameLst>
                                          <p:attrName>style.visibility</p:attrName>
                                        </p:attrNameLst>
                                      </p:cBhvr>
                                      <p:to>
                                        <p:strVal val="visible"/>
                                      </p:to>
                                    </p:set>
                                    <p:anim calcmode="lin" valueType="num">
                                      <p:cBhvr additive="base">
                                        <p:cTn id="47" dur="500" fill="hold"/>
                                        <p:tgtEl>
                                          <p:spTgt spid="129"/>
                                        </p:tgtEl>
                                        <p:attrNameLst>
                                          <p:attrName>ppt_x</p:attrName>
                                        </p:attrNameLst>
                                      </p:cBhvr>
                                      <p:tavLst>
                                        <p:tav tm="0">
                                          <p:val>
                                            <p:strVal val="#ppt_x"/>
                                          </p:val>
                                        </p:tav>
                                        <p:tav tm="100000">
                                          <p:val>
                                            <p:strVal val="#ppt_x"/>
                                          </p:val>
                                        </p:tav>
                                      </p:tavLst>
                                    </p:anim>
                                    <p:anim calcmode="lin" valueType="num">
                                      <p:cBhvr additive="base">
                                        <p:cTn id="48"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27"/>
                                        </p:tgtEl>
                                        <p:attrNameLst>
                                          <p:attrName>style.visibility</p:attrName>
                                        </p:attrNameLst>
                                      </p:cBhvr>
                                      <p:to>
                                        <p:strVal val="visible"/>
                                      </p:to>
                                    </p:set>
                                    <p:animEffect transition="in" filter="fade">
                                      <p:cBhvr>
                                        <p:cTn id="53" dur="1000"/>
                                        <p:tgtEl>
                                          <p:spTgt spid="127"/>
                                        </p:tgtEl>
                                      </p:cBhvr>
                                    </p:animEffect>
                                    <p:anim calcmode="lin" valueType="num">
                                      <p:cBhvr>
                                        <p:cTn id="54" dur="1000" fill="hold"/>
                                        <p:tgtEl>
                                          <p:spTgt spid="127"/>
                                        </p:tgtEl>
                                        <p:attrNameLst>
                                          <p:attrName>ppt_x</p:attrName>
                                        </p:attrNameLst>
                                      </p:cBhvr>
                                      <p:tavLst>
                                        <p:tav tm="0">
                                          <p:val>
                                            <p:strVal val="#ppt_x"/>
                                          </p:val>
                                        </p:tav>
                                        <p:tav tm="100000">
                                          <p:val>
                                            <p:strVal val="#ppt_x"/>
                                          </p:val>
                                        </p:tav>
                                      </p:tavLst>
                                    </p:anim>
                                    <p:anim calcmode="lin" valueType="num">
                                      <p:cBhvr>
                                        <p:cTn id="55"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20"/>
                                        </p:tgtEl>
                                        <p:attrNameLst>
                                          <p:attrName>style.visibility</p:attrName>
                                        </p:attrNameLst>
                                      </p:cBhvr>
                                      <p:to>
                                        <p:strVal val="visible"/>
                                      </p:to>
                                    </p:set>
                                    <p:anim calcmode="lin" valueType="num">
                                      <p:cBhvr additive="base">
                                        <p:cTn id="60" dur="500" fill="hold"/>
                                        <p:tgtEl>
                                          <p:spTgt spid="220"/>
                                        </p:tgtEl>
                                        <p:attrNameLst>
                                          <p:attrName>ppt_x</p:attrName>
                                        </p:attrNameLst>
                                      </p:cBhvr>
                                      <p:tavLst>
                                        <p:tav tm="0">
                                          <p:val>
                                            <p:strVal val="#ppt_x"/>
                                          </p:val>
                                        </p:tav>
                                        <p:tav tm="100000">
                                          <p:val>
                                            <p:strVal val="#ppt_x"/>
                                          </p:val>
                                        </p:tav>
                                      </p:tavLst>
                                    </p:anim>
                                    <p:anim calcmode="lin" valueType="num">
                                      <p:cBhvr additive="base">
                                        <p:cTn id="61" dur="500" fill="hold"/>
                                        <p:tgtEl>
                                          <p:spTgt spid="22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26"/>
                                        </p:tgtEl>
                                        <p:attrNameLst>
                                          <p:attrName>style.visibility</p:attrName>
                                        </p:attrNameLst>
                                      </p:cBhvr>
                                      <p:to>
                                        <p:strVal val="visible"/>
                                      </p:to>
                                    </p:set>
                                    <p:anim calcmode="lin" valueType="num">
                                      <p:cBhvr additive="base">
                                        <p:cTn id="66" dur="500" fill="hold"/>
                                        <p:tgtEl>
                                          <p:spTgt spid="126"/>
                                        </p:tgtEl>
                                        <p:attrNameLst>
                                          <p:attrName>ppt_x</p:attrName>
                                        </p:attrNameLst>
                                      </p:cBhvr>
                                      <p:tavLst>
                                        <p:tav tm="0">
                                          <p:val>
                                            <p:strVal val="#ppt_x"/>
                                          </p:val>
                                        </p:tav>
                                        <p:tav tm="100000">
                                          <p:val>
                                            <p:strVal val="#ppt_x"/>
                                          </p:val>
                                        </p:tav>
                                      </p:tavLst>
                                    </p:anim>
                                    <p:anim calcmode="lin" valueType="num">
                                      <p:cBhvr additive="base">
                                        <p:cTn id="67"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130"/>
                                        </p:tgtEl>
                                        <p:attrNameLst>
                                          <p:attrName>style.visibility</p:attrName>
                                        </p:attrNameLst>
                                      </p:cBhvr>
                                      <p:to>
                                        <p:strVal val="visible"/>
                                      </p:to>
                                    </p:set>
                                    <p:anim calcmode="lin" valueType="num">
                                      <p:cBhvr additive="base">
                                        <p:cTn id="72" dur="500" fill="hold"/>
                                        <p:tgtEl>
                                          <p:spTgt spid="130"/>
                                        </p:tgtEl>
                                        <p:attrNameLst>
                                          <p:attrName>ppt_x</p:attrName>
                                        </p:attrNameLst>
                                      </p:cBhvr>
                                      <p:tavLst>
                                        <p:tav tm="0">
                                          <p:val>
                                            <p:strVal val="#ppt_x"/>
                                          </p:val>
                                        </p:tav>
                                        <p:tav tm="100000">
                                          <p:val>
                                            <p:strVal val="#ppt_x"/>
                                          </p:val>
                                        </p:tav>
                                      </p:tavLst>
                                    </p:anim>
                                    <p:anim calcmode="lin" valueType="num">
                                      <p:cBhvr additive="base">
                                        <p:cTn id="73"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128"/>
                                        </p:tgtEl>
                                        <p:attrNameLst>
                                          <p:attrName>style.visibility</p:attrName>
                                        </p:attrNameLst>
                                      </p:cBhvr>
                                      <p:to>
                                        <p:strVal val="visible"/>
                                      </p:to>
                                    </p:set>
                                    <p:animEffect transition="in" filter="fade">
                                      <p:cBhvr>
                                        <p:cTn id="78" dur="1000"/>
                                        <p:tgtEl>
                                          <p:spTgt spid="128"/>
                                        </p:tgtEl>
                                      </p:cBhvr>
                                    </p:animEffect>
                                    <p:anim calcmode="lin" valueType="num">
                                      <p:cBhvr>
                                        <p:cTn id="79" dur="1000" fill="hold"/>
                                        <p:tgtEl>
                                          <p:spTgt spid="128"/>
                                        </p:tgtEl>
                                        <p:attrNameLst>
                                          <p:attrName>ppt_x</p:attrName>
                                        </p:attrNameLst>
                                      </p:cBhvr>
                                      <p:tavLst>
                                        <p:tav tm="0">
                                          <p:val>
                                            <p:strVal val="#ppt_x"/>
                                          </p:val>
                                        </p:tav>
                                        <p:tav tm="100000">
                                          <p:val>
                                            <p:strVal val="#ppt_x"/>
                                          </p:val>
                                        </p:tav>
                                      </p:tavLst>
                                    </p:anim>
                                    <p:anim calcmode="lin" valueType="num">
                                      <p:cBhvr>
                                        <p:cTn id="80"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19"/>
                                        </p:tgtEl>
                                        <p:attrNameLst>
                                          <p:attrName>style.visibility</p:attrName>
                                        </p:attrNameLst>
                                      </p:cBhvr>
                                      <p:to>
                                        <p:strVal val="visible"/>
                                      </p:to>
                                    </p:set>
                                    <p:anim calcmode="lin" valueType="num">
                                      <p:cBhvr additive="base">
                                        <p:cTn id="85" dur="500" fill="hold"/>
                                        <p:tgtEl>
                                          <p:spTgt spid="219"/>
                                        </p:tgtEl>
                                        <p:attrNameLst>
                                          <p:attrName>ppt_x</p:attrName>
                                        </p:attrNameLst>
                                      </p:cBhvr>
                                      <p:tavLst>
                                        <p:tav tm="0">
                                          <p:val>
                                            <p:strVal val="#ppt_x"/>
                                          </p:val>
                                        </p:tav>
                                        <p:tav tm="100000">
                                          <p:val>
                                            <p:strVal val="#ppt_x"/>
                                          </p:val>
                                        </p:tav>
                                      </p:tavLst>
                                    </p:anim>
                                    <p:anim calcmode="lin" valueType="num">
                                      <p:cBhvr additive="base">
                                        <p:cTn id="86" dur="500" fill="hold"/>
                                        <p:tgtEl>
                                          <p:spTgt spid="219"/>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18"/>
                                        </p:tgtEl>
                                        <p:attrNameLst>
                                          <p:attrName>style.visibility</p:attrName>
                                        </p:attrNameLst>
                                      </p:cBhvr>
                                      <p:to>
                                        <p:strVal val="visible"/>
                                      </p:to>
                                    </p:set>
                                    <p:anim calcmode="lin" valueType="num">
                                      <p:cBhvr additive="base">
                                        <p:cTn id="91" dur="500" fill="hold"/>
                                        <p:tgtEl>
                                          <p:spTgt spid="218"/>
                                        </p:tgtEl>
                                        <p:attrNameLst>
                                          <p:attrName>ppt_x</p:attrName>
                                        </p:attrNameLst>
                                      </p:cBhvr>
                                      <p:tavLst>
                                        <p:tav tm="0">
                                          <p:val>
                                            <p:strVal val="#ppt_x"/>
                                          </p:val>
                                        </p:tav>
                                        <p:tav tm="100000">
                                          <p:val>
                                            <p:strVal val="#ppt_x"/>
                                          </p:val>
                                        </p:tav>
                                      </p:tavLst>
                                    </p:anim>
                                    <p:anim calcmode="lin" valueType="num">
                                      <p:cBhvr additive="base">
                                        <p:cTn id="92" dur="500" fill="hold"/>
                                        <p:tgtEl>
                                          <p:spTgt spid="218"/>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17"/>
                                        </p:tgtEl>
                                        <p:attrNameLst>
                                          <p:attrName>style.visibility</p:attrName>
                                        </p:attrNameLst>
                                      </p:cBhvr>
                                      <p:to>
                                        <p:strVal val="visible"/>
                                      </p:to>
                                    </p:set>
                                    <p:anim calcmode="lin" valueType="num">
                                      <p:cBhvr additive="base">
                                        <p:cTn id="97" dur="500" fill="hold"/>
                                        <p:tgtEl>
                                          <p:spTgt spid="217"/>
                                        </p:tgtEl>
                                        <p:attrNameLst>
                                          <p:attrName>ppt_x</p:attrName>
                                        </p:attrNameLst>
                                      </p:cBhvr>
                                      <p:tavLst>
                                        <p:tav tm="0">
                                          <p:val>
                                            <p:strVal val="#ppt_x"/>
                                          </p:val>
                                        </p:tav>
                                        <p:tav tm="100000">
                                          <p:val>
                                            <p:strVal val="#ppt_x"/>
                                          </p:val>
                                        </p:tav>
                                      </p:tavLst>
                                    </p:anim>
                                    <p:anim calcmode="lin" valueType="num">
                                      <p:cBhvr additive="base">
                                        <p:cTn id="98" dur="500" fill="hold"/>
                                        <p:tgtEl>
                                          <p:spTgt spid="217"/>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1" presetClass="entr" presetSubtype="1" fill="hold" grpId="0" nodeType="clickEffect">
                                  <p:stCondLst>
                                    <p:cond delay="0"/>
                                  </p:stCondLst>
                                  <p:childTnLst>
                                    <p:set>
                                      <p:cBhvr>
                                        <p:cTn id="102" dur="1" fill="hold">
                                          <p:stCondLst>
                                            <p:cond delay="0"/>
                                          </p:stCondLst>
                                        </p:cTn>
                                        <p:tgtEl>
                                          <p:spTgt spid="116"/>
                                        </p:tgtEl>
                                        <p:attrNameLst>
                                          <p:attrName>style.visibility</p:attrName>
                                        </p:attrNameLst>
                                      </p:cBhvr>
                                      <p:to>
                                        <p:strVal val="visible"/>
                                      </p:to>
                                    </p:set>
                                    <p:animEffect transition="in" filter="wheel(1)">
                                      <p:cBhvr>
                                        <p:cTn id="103" dur="2000"/>
                                        <p:tgtEl>
                                          <p:spTgt spid="116"/>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201"/>
                                        </p:tgtEl>
                                        <p:attrNameLst>
                                          <p:attrName>style.visibility</p:attrName>
                                        </p:attrNameLst>
                                      </p:cBhvr>
                                      <p:to>
                                        <p:strVal val="visible"/>
                                      </p:to>
                                    </p:set>
                                    <p:anim calcmode="lin" valueType="num">
                                      <p:cBhvr additive="base">
                                        <p:cTn id="108" dur="500" fill="hold"/>
                                        <p:tgtEl>
                                          <p:spTgt spid="201"/>
                                        </p:tgtEl>
                                        <p:attrNameLst>
                                          <p:attrName>ppt_x</p:attrName>
                                        </p:attrNameLst>
                                      </p:cBhvr>
                                      <p:tavLst>
                                        <p:tav tm="0">
                                          <p:val>
                                            <p:strVal val="#ppt_x"/>
                                          </p:val>
                                        </p:tav>
                                        <p:tav tm="100000">
                                          <p:val>
                                            <p:strVal val="#ppt_x"/>
                                          </p:val>
                                        </p:tav>
                                      </p:tavLst>
                                    </p:anim>
                                    <p:anim calcmode="lin" valueType="num">
                                      <p:cBhvr additive="base">
                                        <p:cTn id="109" dur="500" fill="hold"/>
                                        <p:tgtEl>
                                          <p:spTgt spid="201"/>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200"/>
                                        </p:tgtEl>
                                        <p:attrNameLst>
                                          <p:attrName>style.visibility</p:attrName>
                                        </p:attrNameLst>
                                      </p:cBhvr>
                                      <p:to>
                                        <p:strVal val="visible"/>
                                      </p:to>
                                    </p:set>
                                    <p:anim calcmode="lin" valueType="num">
                                      <p:cBhvr additive="base">
                                        <p:cTn id="114" dur="500" fill="hold"/>
                                        <p:tgtEl>
                                          <p:spTgt spid="200"/>
                                        </p:tgtEl>
                                        <p:attrNameLst>
                                          <p:attrName>ppt_x</p:attrName>
                                        </p:attrNameLst>
                                      </p:cBhvr>
                                      <p:tavLst>
                                        <p:tav tm="0">
                                          <p:val>
                                            <p:strVal val="#ppt_x"/>
                                          </p:val>
                                        </p:tav>
                                        <p:tav tm="100000">
                                          <p:val>
                                            <p:strVal val="#ppt_x"/>
                                          </p:val>
                                        </p:tav>
                                      </p:tavLst>
                                    </p:anim>
                                    <p:anim calcmode="lin" valueType="num">
                                      <p:cBhvr additive="base">
                                        <p:cTn id="115" dur="500" fill="hold"/>
                                        <p:tgtEl>
                                          <p:spTgt spid="200"/>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169"/>
                                        </p:tgtEl>
                                        <p:attrNameLst>
                                          <p:attrName>style.visibility</p:attrName>
                                        </p:attrNameLst>
                                      </p:cBhvr>
                                      <p:to>
                                        <p:strVal val="visible"/>
                                      </p:to>
                                    </p:set>
                                    <p:anim calcmode="lin" valueType="num">
                                      <p:cBhvr additive="base">
                                        <p:cTn id="120" dur="500" fill="hold"/>
                                        <p:tgtEl>
                                          <p:spTgt spid="169"/>
                                        </p:tgtEl>
                                        <p:attrNameLst>
                                          <p:attrName>ppt_x</p:attrName>
                                        </p:attrNameLst>
                                      </p:cBhvr>
                                      <p:tavLst>
                                        <p:tav tm="0">
                                          <p:val>
                                            <p:strVal val="#ppt_x"/>
                                          </p:val>
                                        </p:tav>
                                        <p:tav tm="100000">
                                          <p:val>
                                            <p:strVal val="#ppt_x"/>
                                          </p:val>
                                        </p:tav>
                                      </p:tavLst>
                                    </p:anim>
                                    <p:anim calcmode="lin" valueType="num">
                                      <p:cBhvr additive="base">
                                        <p:cTn id="121" dur="500" fill="hold"/>
                                        <p:tgtEl>
                                          <p:spTgt spid="169"/>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203"/>
                                        </p:tgtEl>
                                        <p:attrNameLst>
                                          <p:attrName>style.visibility</p:attrName>
                                        </p:attrNameLst>
                                      </p:cBhvr>
                                      <p:to>
                                        <p:strVal val="visible"/>
                                      </p:to>
                                    </p:set>
                                    <p:animEffect transition="in" filter="fade">
                                      <p:cBhvr>
                                        <p:cTn id="126" dur="1000"/>
                                        <p:tgtEl>
                                          <p:spTgt spid="203"/>
                                        </p:tgtEl>
                                      </p:cBhvr>
                                    </p:animEffect>
                                    <p:anim calcmode="lin" valueType="num">
                                      <p:cBhvr>
                                        <p:cTn id="127" dur="1000" fill="hold"/>
                                        <p:tgtEl>
                                          <p:spTgt spid="203"/>
                                        </p:tgtEl>
                                        <p:attrNameLst>
                                          <p:attrName>ppt_x</p:attrName>
                                        </p:attrNameLst>
                                      </p:cBhvr>
                                      <p:tavLst>
                                        <p:tav tm="0">
                                          <p:val>
                                            <p:strVal val="#ppt_x"/>
                                          </p:val>
                                        </p:tav>
                                        <p:tav tm="100000">
                                          <p:val>
                                            <p:strVal val="#ppt_x"/>
                                          </p:val>
                                        </p:tav>
                                      </p:tavLst>
                                    </p:anim>
                                    <p:anim calcmode="lin" valueType="num">
                                      <p:cBhvr>
                                        <p:cTn id="128" dur="1000" fill="hold"/>
                                        <p:tgtEl>
                                          <p:spTgt spid="203"/>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198"/>
                                        </p:tgtEl>
                                        <p:attrNameLst>
                                          <p:attrName>style.visibility</p:attrName>
                                        </p:attrNameLst>
                                      </p:cBhvr>
                                      <p:to>
                                        <p:strVal val="visible"/>
                                      </p:to>
                                    </p:set>
                                    <p:anim calcmode="lin" valueType="num">
                                      <p:cBhvr additive="base">
                                        <p:cTn id="133" dur="500" fill="hold"/>
                                        <p:tgtEl>
                                          <p:spTgt spid="198"/>
                                        </p:tgtEl>
                                        <p:attrNameLst>
                                          <p:attrName>ppt_x</p:attrName>
                                        </p:attrNameLst>
                                      </p:cBhvr>
                                      <p:tavLst>
                                        <p:tav tm="0">
                                          <p:val>
                                            <p:strVal val="#ppt_x"/>
                                          </p:val>
                                        </p:tav>
                                        <p:tav tm="100000">
                                          <p:val>
                                            <p:strVal val="#ppt_x"/>
                                          </p:val>
                                        </p:tav>
                                      </p:tavLst>
                                    </p:anim>
                                    <p:anim calcmode="lin" valueType="num">
                                      <p:cBhvr additive="base">
                                        <p:cTn id="134" dur="500" fill="hold"/>
                                        <p:tgtEl>
                                          <p:spTgt spid="198"/>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199"/>
                                        </p:tgtEl>
                                        <p:attrNameLst>
                                          <p:attrName>style.visibility</p:attrName>
                                        </p:attrNameLst>
                                      </p:cBhvr>
                                      <p:to>
                                        <p:strVal val="visible"/>
                                      </p:to>
                                    </p:set>
                                    <p:anim calcmode="lin" valueType="num">
                                      <p:cBhvr additive="base">
                                        <p:cTn id="139" dur="500" fill="hold"/>
                                        <p:tgtEl>
                                          <p:spTgt spid="199"/>
                                        </p:tgtEl>
                                        <p:attrNameLst>
                                          <p:attrName>ppt_x</p:attrName>
                                        </p:attrNameLst>
                                      </p:cBhvr>
                                      <p:tavLst>
                                        <p:tav tm="0">
                                          <p:val>
                                            <p:strVal val="#ppt_x"/>
                                          </p:val>
                                        </p:tav>
                                        <p:tav tm="100000">
                                          <p:val>
                                            <p:strVal val="#ppt_x"/>
                                          </p:val>
                                        </p:tav>
                                      </p:tavLst>
                                    </p:anim>
                                    <p:anim calcmode="lin" valueType="num">
                                      <p:cBhvr additive="base">
                                        <p:cTn id="140" dur="500" fill="hold"/>
                                        <p:tgtEl>
                                          <p:spTgt spid="199"/>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202"/>
                                        </p:tgtEl>
                                        <p:attrNameLst>
                                          <p:attrName>style.visibility</p:attrName>
                                        </p:attrNameLst>
                                      </p:cBhvr>
                                      <p:to>
                                        <p:strVal val="visible"/>
                                      </p:to>
                                    </p:set>
                                    <p:anim calcmode="lin" valueType="num">
                                      <p:cBhvr additive="base">
                                        <p:cTn id="145" dur="500" fill="hold"/>
                                        <p:tgtEl>
                                          <p:spTgt spid="202"/>
                                        </p:tgtEl>
                                        <p:attrNameLst>
                                          <p:attrName>ppt_x</p:attrName>
                                        </p:attrNameLst>
                                      </p:cBhvr>
                                      <p:tavLst>
                                        <p:tav tm="0">
                                          <p:val>
                                            <p:strVal val="#ppt_x"/>
                                          </p:val>
                                        </p:tav>
                                        <p:tav tm="100000">
                                          <p:val>
                                            <p:strVal val="#ppt_x"/>
                                          </p:val>
                                        </p:tav>
                                      </p:tavLst>
                                    </p:anim>
                                    <p:anim calcmode="lin" valueType="num">
                                      <p:cBhvr additive="base">
                                        <p:cTn id="146"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6" presetClass="entr" presetSubtype="0" fill="hold" grpId="0" nodeType="clickEffect">
                                  <p:stCondLst>
                                    <p:cond delay="0"/>
                                  </p:stCondLst>
                                  <p:childTnLst>
                                    <p:set>
                                      <p:cBhvr>
                                        <p:cTn id="150" dur="1" fill="hold">
                                          <p:stCondLst>
                                            <p:cond delay="0"/>
                                          </p:stCondLst>
                                        </p:cTn>
                                        <p:tgtEl>
                                          <p:spTgt spid="167"/>
                                        </p:tgtEl>
                                        <p:attrNameLst>
                                          <p:attrName>style.visibility</p:attrName>
                                        </p:attrNameLst>
                                      </p:cBhvr>
                                      <p:to>
                                        <p:strVal val="visible"/>
                                      </p:to>
                                    </p:set>
                                    <p:animEffect transition="in" filter="wipe(down)">
                                      <p:cBhvr>
                                        <p:cTn id="151" dur="580">
                                          <p:stCondLst>
                                            <p:cond delay="0"/>
                                          </p:stCondLst>
                                        </p:cTn>
                                        <p:tgtEl>
                                          <p:spTgt spid="167"/>
                                        </p:tgtEl>
                                      </p:cBhvr>
                                    </p:animEffect>
                                    <p:anim calcmode="lin" valueType="num">
                                      <p:cBhvr>
                                        <p:cTn id="152" dur="1822" tmFilter="0,0; 0.14,0.36; 0.43,0.73; 0.71,0.91; 1.0,1.0">
                                          <p:stCondLst>
                                            <p:cond delay="0"/>
                                          </p:stCondLst>
                                        </p:cTn>
                                        <p:tgtEl>
                                          <p:spTgt spid="167"/>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167"/>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167"/>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167"/>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167"/>
                                        </p:tgtEl>
                                        <p:attrNameLst>
                                          <p:attrName>ppt_y</p:attrName>
                                        </p:attrNameLst>
                                      </p:cBhvr>
                                      <p:tavLst>
                                        <p:tav tm="0" fmla="#ppt_y-sin(pi*$)/81">
                                          <p:val>
                                            <p:fltVal val="0"/>
                                          </p:val>
                                        </p:tav>
                                        <p:tav tm="100000">
                                          <p:val>
                                            <p:fltVal val="1"/>
                                          </p:val>
                                        </p:tav>
                                      </p:tavLst>
                                    </p:anim>
                                    <p:animScale>
                                      <p:cBhvr>
                                        <p:cTn id="157" dur="26">
                                          <p:stCondLst>
                                            <p:cond delay="650"/>
                                          </p:stCondLst>
                                        </p:cTn>
                                        <p:tgtEl>
                                          <p:spTgt spid="167"/>
                                        </p:tgtEl>
                                      </p:cBhvr>
                                      <p:to x="100000" y="60000"/>
                                    </p:animScale>
                                    <p:animScale>
                                      <p:cBhvr>
                                        <p:cTn id="158" dur="166" decel="50000">
                                          <p:stCondLst>
                                            <p:cond delay="676"/>
                                          </p:stCondLst>
                                        </p:cTn>
                                        <p:tgtEl>
                                          <p:spTgt spid="167"/>
                                        </p:tgtEl>
                                      </p:cBhvr>
                                      <p:to x="100000" y="100000"/>
                                    </p:animScale>
                                    <p:animScale>
                                      <p:cBhvr>
                                        <p:cTn id="159" dur="26">
                                          <p:stCondLst>
                                            <p:cond delay="1312"/>
                                          </p:stCondLst>
                                        </p:cTn>
                                        <p:tgtEl>
                                          <p:spTgt spid="167"/>
                                        </p:tgtEl>
                                      </p:cBhvr>
                                      <p:to x="100000" y="80000"/>
                                    </p:animScale>
                                    <p:animScale>
                                      <p:cBhvr>
                                        <p:cTn id="160" dur="166" decel="50000">
                                          <p:stCondLst>
                                            <p:cond delay="1338"/>
                                          </p:stCondLst>
                                        </p:cTn>
                                        <p:tgtEl>
                                          <p:spTgt spid="167"/>
                                        </p:tgtEl>
                                      </p:cBhvr>
                                      <p:to x="100000" y="100000"/>
                                    </p:animScale>
                                    <p:animScale>
                                      <p:cBhvr>
                                        <p:cTn id="161" dur="26">
                                          <p:stCondLst>
                                            <p:cond delay="1642"/>
                                          </p:stCondLst>
                                        </p:cTn>
                                        <p:tgtEl>
                                          <p:spTgt spid="167"/>
                                        </p:tgtEl>
                                      </p:cBhvr>
                                      <p:to x="100000" y="90000"/>
                                    </p:animScale>
                                    <p:animScale>
                                      <p:cBhvr>
                                        <p:cTn id="162" dur="166" decel="50000">
                                          <p:stCondLst>
                                            <p:cond delay="1668"/>
                                          </p:stCondLst>
                                        </p:cTn>
                                        <p:tgtEl>
                                          <p:spTgt spid="167"/>
                                        </p:tgtEl>
                                      </p:cBhvr>
                                      <p:to x="100000" y="100000"/>
                                    </p:animScale>
                                    <p:animScale>
                                      <p:cBhvr>
                                        <p:cTn id="163" dur="26">
                                          <p:stCondLst>
                                            <p:cond delay="1808"/>
                                          </p:stCondLst>
                                        </p:cTn>
                                        <p:tgtEl>
                                          <p:spTgt spid="167"/>
                                        </p:tgtEl>
                                      </p:cBhvr>
                                      <p:to x="100000" y="95000"/>
                                    </p:animScale>
                                    <p:animScale>
                                      <p:cBhvr>
                                        <p:cTn id="164" dur="166" decel="50000">
                                          <p:stCondLst>
                                            <p:cond delay="1834"/>
                                          </p:stCondLst>
                                        </p:cTn>
                                        <p:tgtEl>
                                          <p:spTgt spid="167"/>
                                        </p:tgtEl>
                                      </p:cBhvr>
                                      <p:to x="100000" y="100000"/>
                                    </p:animScale>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222"/>
                                        </p:tgtEl>
                                        <p:attrNameLst>
                                          <p:attrName>style.visibility</p:attrName>
                                        </p:attrNameLst>
                                      </p:cBhvr>
                                      <p:to>
                                        <p:strVal val="visible"/>
                                      </p:to>
                                    </p:set>
                                    <p:anim calcmode="lin" valueType="num">
                                      <p:cBhvr additive="base">
                                        <p:cTn id="169" dur="500" fill="hold"/>
                                        <p:tgtEl>
                                          <p:spTgt spid="222"/>
                                        </p:tgtEl>
                                        <p:attrNameLst>
                                          <p:attrName>ppt_x</p:attrName>
                                        </p:attrNameLst>
                                      </p:cBhvr>
                                      <p:tavLst>
                                        <p:tav tm="0">
                                          <p:val>
                                            <p:strVal val="#ppt_x"/>
                                          </p:val>
                                        </p:tav>
                                        <p:tav tm="100000">
                                          <p:val>
                                            <p:strVal val="#ppt_x"/>
                                          </p:val>
                                        </p:tav>
                                      </p:tavLst>
                                    </p:anim>
                                    <p:anim calcmode="lin" valueType="num">
                                      <p:cBhvr additive="base">
                                        <p:cTn id="170" dur="500" fill="hold"/>
                                        <p:tgtEl>
                                          <p:spTgt spid="222"/>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223"/>
                                        </p:tgtEl>
                                        <p:attrNameLst>
                                          <p:attrName>style.visibility</p:attrName>
                                        </p:attrNameLst>
                                      </p:cBhvr>
                                      <p:to>
                                        <p:strVal val="visible"/>
                                      </p:to>
                                    </p:set>
                                    <p:anim calcmode="lin" valueType="num">
                                      <p:cBhvr additive="base">
                                        <p:cTn id="175" dur="500" fill="hold"/>
                                        <p:tgtEl>
                                          <p:spTgt spid="223"/>
                                        </p:tgtEl>
                                        <p:attrNameLst>
                                          <p:attrName>ppt_x</p:attrName>
                                        </p:attrNameLst>
                                      </p:cBhvr>
                                      <p:tavLst>
                                        <p:tav tm="0">
                                          <p:val>
                                            <p:strVal val="#ppt_x"/>
                                          </p:val>
                                        </p:tav>
                                        <p:tav tm="100000">
                                          <p:val>
                                            <p:strVal val="#ppt_x"/>
                                          </p:val>
                                        </p:tav>
                                      </p:tavLst>
                                    </p:anim>
                                    <p:anim calcmode="lin" valueType="num">
                                      <p:cBhvr additive="base">
                                        <p:cTn id="176" dur="500" fill="hold"/>
                                        <p:tgtEl>
                                          <p:spTgt spid="223"/>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grpId="0" nodeType="clickEffect">
                                  <p:stCondLst>
                                    <p:cond delay="0"/>
                                  </p:stCondLst>
                                  <p:childTnLst>
                                    <p:set>
                                      <p:cBhvr>
                                        <p:cTn id="180" dur="1" fill="hold">
                                          <p:stCondLst>
                                            <p:cond delay="0"/>
                                          </p:stCondLst>
                                        </p:cTn>
                                        <p:tgtEl>
                                          <p:spTgt spid="212"/>
                                        </p:tgtEl>
                                        <p:attrNameLst>
                                          <p:attrName>style.visibility</p:attrName>
                                        </p:attrNameLst>
                                      </p:cBhvr>
                                      <p:to>
                                        <p:strVal val="visible"/>
                                      </p:to>
                                    </p:set>
                                    <p:anim calcmode="lin" valueType="num">
                                      <p:cBhvr additive="base">
                                        <p:cTn id="181" dur="500" fill="hold"/>
                                        <p:tgtEl>
                                          <p:spTgt spid="212"/>
                                        </p:tgtEl>
                                        <p:attrNameLst>
                                          <p:attrName>ppt_x</p:attrName>
                                        </p:attrNameLst>
                                      </p:cBhvr>
                                      <p:tavLst>
                                        <p:tav tm="0">
                                          <p:val>
                                            <p:strVal val="#ppt_x"/>
                                          </p:val>
                                        </p:tav>
                                        <p:tav tm="100000">
                                          <p:val>
                                            <p:strVal val="#ppt_x"/>
                                          </p:val>
                                        </p:tav>
                                      </p:tavLst>
                                    </p:anim>
                                    <p:anim calcmode="lin" valueType="num">
                                      <p:cBhvr additive="base">
                                        <p:cTn id="182" dur="500" fill="hold"/>
                                        <p:tgtEl>
                                          <p:spTgt spid="212"/>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214"/>
                                        </p:tgtEl>
                                        <p:attrNameLst>
                                          <p:attrName>style.visibility</p:attrName>
                                        </p:attrNameLst>
                                      </p:cBhvr>
                                      <p:to>
                                        <p:strVal val="visible"/>
                                      </p:to>
                                    </p:set>
                                    <p:anim calcmode="lin" valueType="num">
                                      <p:cBhvr additive="base">
                                        <p:cTn id="187" dur="500" fill="hold"/>
                                        <p:tgtEl>
                                          <p:spTgt spid="214"/>
                                        </p:tgtEl>
                                        <p:attrNameLst>
                                          <p:attrName>ppt_x</p:attrName>
                                        </p:attrNameLst>
                                      </p:cBhvr>
                                      <p:tavLst>
                                        <p:tav tm="0">
                                          <p:val>
                                            <p:strVal val="#ppt_x"/>
                                          </p:val>
                                        </p:tav>
                                        <p:tav tm="100000">
                                          <p:val>
                                            <p:strVal val="#ppt_x"/>
                                          </p:val>
                                        </p:tav>
                                      </p:tavLst>
                                    </p:anim>
                                    <p:anim calcmode="lin" valueType="num">
                                      <p:cBhvr additive="base">
                                        <p:cTn id="188" dur="500" fill="hold"/>
                                        <p:tgtEl>
                                          <p:spTgt spid="214"/>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42" presetClass="entr" presetSubtype="0" fill="hold" nodeType="clickEffect">
                                  <p:stCondLst>
                                    <p:cond delay="0"/>
                                  </p:stCondLst>
                                  <p:childTnLst>
                                    <p:set>
                                      <p:cBhvr>
                                        <p:cTn id="192" dur="1" fill="hold">
                                          <p:stCondLst>
                                            <p:cond delay="0"/>
                                          </p:stCondLst>
                                        </p:cTn>
                                        <p:tgtEl>
                                          <p:spTgt spid="213"/>
                                        </p:tgtEl>
                                        <p:attrNameLst>
                                          <p:attrName>style.visibility</p:attrName>
                                        </p:attrNameLst>
                                      </p:cBhvr>
                                      <p:to>
                                        <p:strVal val="visible"/>
                                      </p:to>
                                    </p:set>
                                    <p:animEffect transition="in" filter="fade">
                                      <p:cBhvr>
                                        <p:cTn id="193" dur="1000"/>
                                        <p:tgtEl>
                                          <p:spTgt spid="213"/>
                                        </p:tgtEl>
                                      </p:cBhvr>
                                    </p:animEffect>
                                    <p:anim calcmode="lin" valueType="num">
                                      <p:cBhvr>
                                        <p:cTn id="194" dur="1000" fill="hold"/>
                                        <p:tgtEl>
                                          <p:spTgt spid="213"/>
                                        </p:tgtEl>
                                        <p:attrNameLst>
                                          <p:attrName>ppt_x</p:attrName>
                                        </p:attrNameLst>
                                      </p:cBhvr>
                                      <p:tavLst>
                                        <p:tav tm="0">
                                          <p:val>
                                            <p:strVal val="#ppt_x"/>
                                          </p:val>
                                        </p:tav>
                                        <p:tav tm="100000">
                                          <p:val>
                                            <p:strVal val="#ppt_x"/>
                                          </p:val>
                                        </p:tav>
                                      </p:tavLst>
                                    </p:anim>
                                    <p:anim calcmode="lin" valueType="num">
                                      <p:cBhvr>
                                        <p:cTn id="195" dur="1000" fill="hold"/>
                                        <p:tgtEl>
                                          <p:spTgt spid="213"/>
                                        </p:tgtEl>
                                        <p:attrNameLst>
                                          <p:attrName>ppt_y</p:attrName>
                                        </p:attrNameLst>
                                      </p:cBhvr>
                                      <p:tavLst>
                                        <p:tav tm="0">
                                          <p:val>
                                            <p:strVal val="#ppt_y+.1"/>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2" presetClass="entr" presetSubtype="4" fill="hold" grpId="0" nodeType="clickEffect">
                                  <p:stCondLst>
                                    <p:cond delay="0"/>
                                  </p:stCondLst>
                                  <p:childTnLst>
                                    <p:set>
                                      <p:cBhvr>
                                        <p:cTn id="199" dur="1" fill="hold">
                                          <p:stCondLst>
                                            <p:cond delay="0"/>
                                          </p:stCondLst>
                                        </p:cTn>
                                        <p:tgtEl>
                                          <p:spTgt spid="224"/>
                                        </p:tgtEl>
                                        <p:attrNameLst>
                                          <p:attrName>style.visibility</p:attrName>
                                        </p:attrNameLst>
                                      </p:cBhvr>
                                      <p:to>
                                        <p:strVal val="visible"/>
                                      </p:to>
                                    </p:set>
                                    <p:anim calcmode="lin" valueType="num">
                                      <p:cBhvr additive="base">
                                        <p:cTn id="200" dur="500" fill="hold"/>
                                        <p:tgtEl>
                                          <p:spTgt spid="224"/>
                                        </p:tgtEl>
                                        <p:attrNameLst>
                                          <p:attrName>ppt_x</p:attrName>
                                        </p:attrNameLst>
                                      </p:cBhvr>
                                      <p:tavLst>
                                        <p:tav tm="0">
                                          <p:val>
                                            <p:strVal val="#ppt_x"/>
                                          </p:val>
                                        </p:tav>
                                        <p:tav tm="100000">
                                          <p:val>
                                            <p:strVal val="#ppt_x"/>
                                          </p:val>
                                        </p:tav>
                                      </p:tavLst>
                                    </p:anim>
                                    <p:anim calcmode="lin" valueType="num">
                                      <p:cBhvr additive="base">
                                        <p:cTn id="201" dur="500" fill="hold"/>
                                        <p:tgtEl>
                                          <p:spTgt spid="224"/>
                                        </p:tgtEl>
                                        <p:attrNameLst>
                                          <p:attrName>ppt_y</p:attrName>
                                        </p:attrNameLst>
                                      </p:cBhvr>
                                      <p:tavLst>
                                        <p:tav tm="0">
                                          <p:val>
                                            <p:strVal val="1+#ppt_h/2"/>
                                          </p:val>
                                        </p:tav>
                                        <p:tav tm="100000">
                                          <p:val>
                                            <p:strVal val="#ppt_y"/>
                                          </p:val>
                                        </p:tav>
                                      </p:tavLst>
                                    </p:anim>
                                  </p:childTnLst>
                                </p:cTn>
                              </p:par>
                            </p:childTnLst>
                          </p:cTn>
                        </p:par>
                      </p:childTnLst>
                    </p:cTn>
                  </p:par>
                  <p:par>
                    <p:cTn id="202" fill="hold">
                      <p:stCondLst>
                        <p:cond delay="indefinite"/>
                      </p:stCondLst>
                      <p:childTnLst>
                        <p:par>
                          <p:cTn id="203" fill="hold">
                            <p:stCondLst>
                              <p:cond delay="0"/>
                            </p:stCondLst>
                            <p:childTnLst>
                              <p:par>
                                <p:cTn id="204" presetID="2" presetClass="entr" presetSubtype="4" fill="hold" grpId="0" nodeType="clickEffect">
                                  <p:stCondLst>
                                    <p:cond delay="0"/>
                                  </p:stCondLst>
                                  <p:childTnLst>
                                    <p:set>
                                      <p:cBhvr>
                                        <p:cTn id="205" dur="1" fill="hold">
                                          <p:stCondLst>
                                            <p:cond delay="0"/>
                                          </p:stCondLst>
                                        </p:cTn>
                                        <p:tgtEl>
                                          <p:spTgt spid="225"/>
                                        </p:tgtEl>
                                        <p:attrNameLst>
                                          <p:attrName>style.visibility</p:attrName>
                                        </p:attrNameLst>
                                      </p:cBhvr>
                                      <p:to>
                                        <p:strVal val="visible"/>
                                      </p:to>
                                    </p:set>
                                    <p:anim calcmode="lin" valueType="num">
                                      <p:cBhvr additive="base">
                                        <p:cTn id="206" dur="500" fill="hold"/>
                                        <p:tgtEl>
                                          <p:spTgt spid="225"/>
                                        </p:tgtEl>
                                        <p:attrNameLst>
                                          <p:attrName>ppt_x</p:attrName>
                                        </p:attrNameLst>
                                      </p:cBhvr>
                                      <p:tavLst>
                                        <p:tav tm="0">
                                          <p:val>
                                            <p:strVal val="#ppt_x"/>
                                          </p:val>
                                        </p:tav>
                                        <p:tav tm="100000">
                                          <p:val>
                                            <p:strVal val="#ppt_x"/>
                                          </p:val>
                                        </p:tav>
                                      </p:tavLst>
                                    </p:anim>
                                    <p:anim calcmode="lin" valueType="num">
                                      <p:cBhvr additive="base">
                                        <p:cTn id="207" dur="500" fill="hold"/>
                                        <p:tgtEl>
                                          <p:spTgt spid="225"/>
                                        </p:tgtEl>
                                        <p:attrNameLst>
                                          <p:attrName>ppt_y</p:attrName>
                                        </p:attrNameLst>
                                      </p:cBhvr>
                                      <p:tavLst>
                                        <p:tav tm="0">
                                          <p:val>
                                            <p:strVal val="1+#ppt_h/2"/>
                                          </p:val>
                                        </p:tav>
                                        <p:tav tm="100000">
                                          <p:val>
                                            <p:strVal val="#ppt_y"/>
                                          </p:val>
                                        </p:tav>
                                      </p:tavLst>
                                    </p:anim>
                                  </p:childTnLst>
                                </p:cTn>
                              </p:par>
                            </p:childTnLst>
                          </p:cTn>
                        </p:par>
                      </p:childTnLst>
                    </p:cTn>
                  </p:par>
                  <p:par>
                    <p:cTn id="208" fill="hold">
                      <p:stCondLst>
                        <p:cond delay="indefinite"/>
                      </p:stCondLst>
                      <p:childTnLst>
                        <p:par>
                          <p:cTn id="209" fill="hold">
                            <p:stCondLst>
                              <p:cond delay="0"/>
                            </p:stCondLst>
                            <p:childTnLst>
                              <p:par>
                                <p:cTn id="210" presetID="2" presetClass="entr" presetSubtype="4" fill="hold" grpId="0" nodeType="clickEffect">
                                  <p:stCondLst>
                                    <p:cond delay="0"/>
                                  </p:stCondLst>
                                  <p:childTnLst>
                                    <p:set>
                                      <p:cBhvr>
                                        <p:cTn id="211" dur="1" fill="hold">
                                          <p:stCondLst>
                                            <p:cond delay="0"/>
                                          </p:stCondLst>
                                        </p:cTn>
                                        <p:tgtEl>
                                          <p:spTgt spid="226"/>
                                        </p:tgtEl>
                                        <p:attrNameLst>
                                          <p:attrName>style.visibility</p:attrName>
                                        </p:attrNameLst>
                                      </p:cBhvr>
                                      <p:to>
                                        <p:strVal val="visible"/>
                                      </p:to>
                                    </p:set>
                                    <p:anim calcmode="lin" valueType="num">
                                      <p:cBhvr additive="base">
                                        <p:cTn id="212" dur="500" fill="hold"/>
                                        <p:tgtEl>
                                          <p:spTgt spid="226"/>
                                        </p:tgtEl>
                                        <p:attrNameLst>
                                          <p:attrName>ppt_x</p:attrName>
                                        </p:attrNameLst>
                                      </p:cBhvr>
                                      <p:tavLst>
                                        <p:tav tm="0">
                                          <p:val>
                                            <p:strVal val="#ppt_x"/>
                                          </p:val>
                                        </p:tav>
                                        <p:tav tm="100000">
                                          <p:val>
                                            <p:strVal val="#ppt_x"/>
                                          </p:val>
                                        </p:tav>
                                      </p:tavLst>
                                    </p:anim>
                                    <p:anim calcmode="lin" valueType="num">
                                      <p:cBhvr additive="base">
                                        <p:cTn id="213" dur="500" fill="hold"/>
                                        <p:tgtEl>
                                          <p:spTgt spid="226"/>
                                        </p:tgtEl>
                                        <p:attrNameLst>
                                          <p:attrName>ppt_y</p:attrName>
                                        </p:attrNameLst>
                                      </p:cBhvr>
                                      <p:tavLst>
                                        <p:tav tm="0">
                                          <p:val>
                                            <p:strVal val="1+#ppt_h/2"/>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2" presetClass="entr" presetSubtype="4" fill="hold" grpId="0" nodeType="clickEffect">
                                  <p:stCondLst>
                                    <p:cond delay="0"/>
                                  </p:stCondLst>
                                  <p:childTnLst>
                                    <p:set>
                                      <p:cBhvr>
                                        <p:cTn id="217" dur="1" fill="hold">
                                          <p:stCondLst>
                                            <p:cond delay="0"/>
                                          </p:stCondLst>
                                        </p:cTn>
                                        <p:tgtEl>
                                          <p:spTgt spid="227"/>
                                        </p:tgtEl>
                                        <p:attrNameLst>
                                          <p:attrName>style.visibility</p:attrName>
                                        </p:attrNameLst>
                                      </p:cBhvr>
                                      <p:to>
                                        <p:strVal val="visible"/>
                                      </p:to>
                                    </p:set>
                                    <p:anim calcmode="lin" valueType="num">
                                      <p:cBhvr additive="base">
                                        <p:cTn id="218" dur="500" fill="hold"/>
                                        <p:tgtEl>
                                          <p:spTgt spid="227"/>
                                        </p:tgtEl>
                                        <p:attrNameLst>
                                          <p:attrName>ppt_x</p:attrName>
                                        </p:attrNameLst>
                                      </p:cBhvr>
                                      <p:tavLst>
                                        <p:tav tm="0">
                                          <p:val>
                                            <p:strVal val="#ppt_x"/>
                                          </p:val>
                                        </p:tav>
                                        <p:tav tm="100000">
                                          <p:val>
                                            <p:strVal val="#ppt_x"/>
                                          </p:val>
                                        </p:tav>
                                      </p:tavLst>
                                    </p:anim>
                                    <p:anim calcmode="lin" valueType="num">
                                      <p:cBhvr additive="base">
                                        <p:cTn id="219" dur="500" fill="hold"/>
                                        <p:tgtEl>
                                          <p:spTgt spid="227"/>
                                        </p:tgtEl>
                                        <p:attrNameLst>
                                          <p:attrName>ppt_y</p:attrName>
                                        </p:attrNameLst>
                                      </p:cBhvr>
                                      <p:tavLst>
                                        <p:tav tm="0">
                                          <p:val>
                                            <p:strVal val="1+#ppt_h/2"/>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2" presetClass="entr" presetSubtype="4" fill="hold" grpId="0" nodeType="clickEffect">
                                  <p:stCondLst>
                                    <p:cond delay="0"/>
                                  </p:stCondLst>
                                  <p:childTnLst>
                                    <p:set>
                                      <p:cBhvr>
                                        <p:cTn id="223" dur="1" fill="hold">
                                          <p:stCondLst>
                                            <p:cond delay="0"/>
                                          </p:stCondLst>
                                        </p:cTn>
                                        <p:tgtEl>
                                          <p:spTgt spid="228"/>
                                        </p:tgtEl>
                                        <p:attrNameLst>
                                          <p:attrName>style.visibility</p:attrName>
                                        </p:attrNameLst>
                                      </p:cBhvr>
                                      <p:to>
                                        <p:strVal val="visible"/>
                                      </p:to>
                                    </p:set>
                                    <p:anim calcmode="lin" valueType="num">
                                      <p:cBhvr additive="base">
                                        <p:cTn id="224" dur="500" fill="hold"/>
                                        <p:tgtEl>
                                          <p:spTgt spid="228"/>
                                        </p:tgtEl>
                                        <p:attrNameLst>
                                          <p:attrName>ppt_x</p:attrName>
                                        </p:attrNameLst>
                                      </p:cBhvr>
                                      <p:tavLst>
                                        <p:tav tm="0">
                                          <p:val>
                                            <p:strVal val="#ppt_x"/>
                                          </p:val>
                                        </p:tav>
                                        <p:tav tm="100000">
                                          <p:val>
                                            <p:strVal val="#ppt_x"/>
                                          </p:val>
                                        </p:tav>
                                      </p:tavLst>
                                    </p:anim>
                                    <p:anim calcmode="lin" valueType="num">
                                      <p:cBhvr additive="base">
                                        <p:cTn id="225" dur="500" fill="hold"/>
                                        <p:tgtEl>
                                          <p:spTgt spid="228"/>
                                        </p:tgtEl>
                                        <p:attrNameLst>
                                          <p:attrName>ppt_y</p:attrName>
                                        </p:attrNameLst>
                                      </p:cBhvr>
                                      <p:tavLst>
                                        <p:tav tm="0">
                                          <p:val>
                                            <p:strVal val="1+#ppt_h/2"/>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45" presetClass="entr" presetSubtype="0" fill="hold" grpId="0" nodeType="clickEffect">
                                  <p:stCondLst>
                                    <p:cond delay="0"/>
                                  </p:stCondLst>
                                  <p:childTnLst>
                                    <p:set>
                                      <p:cBhvr>
                                        <p:cTn id="229" dur="1" fill="hold">
                                          <p:stCondLst>
                                            <p:cond delay="0"/>
                                          </p:stCondLst>
                                        </p:cTn>
                                        <p:tgtEl>
                                          <p:spTgt spid="168"/>
                                        </p:tgtEl>
                                        <p:attrNameLst>
                                          <p:attrName>style.visibility</p:attrName>
                                        </p:attrNameLst>
                                      </p:cBhvr>
                                      <p:to>
                                        <p:strVal val="visible"/>
                                      </p:to>
                                    </p:set>
                                    <p:animEffect transition="in" filter="fade">
                                      <p:cBhvr>
                                        <p:cTn id="230" dur="2000"/>
                                        <p:tgtEl>
                                          <p:spTgt spid="168"/>
                                        </p:tgtEl>
                                      </p:cBhvr>
                                    </p:animEffect>
                                    <p:anim calcmode="lin" valueType="num">
                                      <p:cBhvr>
                                        <p:cTn id="231" dur="2000" fill="hold"/>
                                        <p:tgtEl>
                                          <p:spTgt spid="168"/>
                                        </p:tgtEl>
                                        <p:attrNameLst>
                                          <p:attrName>ppt_w</p:attrName>
                                        </p:attrNameLst>
                                      </p:cBhvr>
                                      <p:tavLst>
                                        <p:tav tm="0" fmla="#ppt_w*sin(2.5*pi*$)">
                                          <p:val>
                                            <p:fltVal val="0"/>
                                          </p:val>
                                        </p:tav>
                                        <p:tav tm="100000">
                                          <p:val>
                                            <p:fltVal val="1"/>
                                          </p:val>
                                        </p:tav>
                                      </p:tavLst>
                                    </p:anim>
                                    <p:anim calcmode="lin" valueType="num">
                                      <p:cBhvr>
                                        <p:cTn id="232" dur="2000" fill="hold"/>
                                        <p:tgtEl>
                                          <p:spTgt spid="16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16" grpId="0"/>
      <p:bldP spid="125" grpId="0" animBg="1"/>
      <p:bldP spid="126" grpId="0" animBg="1"/>
      <p:bldP spid="129" grpId="0" animBg="1"/>
      <p:bldP spid="130" grpId="0" animBg="1"/>
      <p:bldP spid="167" grpId="0"/>
      <p:bldP spid="168" grpId="0"/>
      <p:bldP spid="169" grpId="0" animBg="1"/>
      <p:bldP spid="198" grpId="0" animBg="1"/>
      <p:bldP spid="199" grpId="0" animBg="1"/>
      <p:bldP spid="200" grpId="0" animBg="1"/>
      <p:bldP spid="201" grpId="0" animBg="1"/>
      <p:bldP spid="202" grpId="0" animBg="1"/>
      <p:bldP spid="212" grpId="0" animBg="1"/>
      <p:bldP spid="214" grpId="0" animBg="1"/>
      <p:bldP spid="215" grpId="0"/>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74701" y="4361828"/>
            <a:ext cx="5715001"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algn="l" eaLnBrk="1" hangingPunct="1">
              <a:spcBef>
                <a:spcPct val="50000"/>
              </a:spcBef>
              <a:defRPr/>
            </a:pPr>
            <a:r>
              <a:rPr lang="en-US" altLang="zh-CN" sz="2600" dirty="0">
                <a:solidFill>
                  <a:srgbClr val="FF0000"/>
                </a:solidFill>
                <a:latin typeface="方正书宋简体"/>
              </a:rPr>
              <a:t>N=</a:t>
            </a:r>
            <a:r>
              <a:rPr lang="en-US" altLang="zh-CN" sz="2600" i="0" dirty="0">
                <a:solidFill>
                  <a:srgbClr val="FF0000"/>
                </a:solidFill>
                <a:latin typeface="方正书宋简体"/>
              </a:rPr>
              <a:t>4</a:t>
            </a:r>
            <a:r>
              <a:rPr lang="zh-CN" altLang="en-US" sz="2600" i="0" dirty="0">
                <a:solidFill>
                  <a:schemeClr val="tx1"/>
                </a:solidFill>
                <a:latin typeface="方正书宋简体"/>
              </a:rPr>
              <a:t>时，相邻主极大间有</a:t>
            </a:r>
            <a:r>
              <a:rPr lang="zh-CN" altLang="en-US" sz="2600" i="0" dirty="0">
                <a:solidFill>
                  <a:srgbClr val="990099"/>
                </a:solidFill>
                <a:latin typeface="方正书宋简体"/>
              </a:rPr>
              <a:t>三个极小</a:t>
            </a:r>
          </a:p>
        </p:txBody>
      </p:sp>
      <p:graphicFrame>
        <p:nvGraphicFramePr>
          <p:cNvPr id="3" name="Object 3"/>
          <p:cNvGraphicFramePr>
            <a:graphicFrameLocks noChangeAspect="1"/>
          </p:cNvGraphicFramePr>
          <p:nvPr>
            <p:extLst>
              <p:ext uri="{D42A27DB-BD31-4B8C-83A1-F6EECF244321}">
                <p14:modId xmlns:p14="http://schemas.microsoft.com/office/powerpoint/2010/main" val="773616245"/>
              </p:ext>
            </p:extLst>
          </p:nvPr>
        </p:nvGraphicFramePr>
        <p:xfrm>
          <a:off x="6848263" y="4138541"/>
          <a:ext cx="3657600" cy="1428750"/>
        </p:xfrm>
        <a:graphic>
          <a:graphicData uri="http://schemas.openxmlformats.org/presentationml/2006/ole">
            <mc:AlternateContent xmlns:mc="http://schemas.openxmlformats.org/markup-compatibility/2006">
              <mc:Choice xmlns:v="urn:schemas-microsoft-com:vml" Requires="v">
                <p:oleObj spid="_x0000_s217403" name="公式" r:id="rId4" imgW="1892300" imgH="635000" progId="Equation.3">
                  <p:embed/>
                </p:oleObj>
              </mc:Choice>
              <mc:Fallback>
                <p:oleObj name="公式" r:id="rId4" imgW="1892300" imgH="635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263" y="4138541"/>
                        <a:ext cx="36576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4"/>
          <p:cNvGrpSpPr>
            <a:grpSpLocks/>
          </p:cNvGrpSpPr>
          <p:nvPr/>
        </p:nvGrpSpPr>
        <p:grpSpPr bwMode="auto">
          <a:xfrm>
            <a:off x="2669963" y="585716"/>
            <a:ext cx="7391400" cy="3581400"/>
            <a:chOff x="1296" y="2784"/>
            <a:chExt cx="3134" cy="1392"/>
          </a:xfrm>
        </p:grpSpPr>
        <p:sp>
          <p:nvSpPr>
            <p:cNvPr id="5" name="Rectangle 5"/>
            <p:cNvSpPr>
              <a:spLocks noChangeArrowheads="1"/>
            </p:cNvSpPr>
            <p:nvPr/>
          </p:nvSpPr>
          <p:spPr bwMode="auto">
            <a:xfrm>
              <a:off x="1296" y="2784"/>
              <a:ext cx="3120" cy="1392"/>
            </a:xfrm>
            <a:prstGeom prst="rect">
              <a:avLst/>
            </a:prstGeom>
            <a:solidFill>
              <a:schemeClr val="bg1"/>
            </a:solidFill>
            <a:ln w="31750">
              <a:solidFill>
                <a:srgbClr val="0000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 name="Group 6"/>
            <p:cNvGrpSpPr>
              <a:grpSpLocks/>
            </p:cNvGrpSpPr>
            <p:nvPr/>
          </p:nvGrpSpPr>
          <p:grpSpPr bwMode="auto">
            <a:xfrm>
              <a:off x="1488" y="2880"/>
              <a:ext cx="2942" cy="1283"/>
              <a:chOff x="1488" y="2941"/>
              <a:chExt cx="2942" cy="1283"/>
            </a:xfrm>
          </p:grpSpPr>
          <p:sp>
            <p:nvSpPr>
              <p:cNvPr id="7" name="Rectangle 7"/>
              <p:cNvSpPr>
                <a:spLocks noChangeArrowheads="1"/>
              </p:cNvSpPr>
              <p:nvPr/>
            </p:nvSpPr>
            <p:spPr bwMode="auto">
              <a:xfrm>
                <a:off x="2825" y="3930"/>
                <a:ext cx="11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i="0">
                    <a:solidFill>
                      <a:schemeClr val="tx1"/>
                    </a:solidFill>
                  </a:rPr>
                  <a:t>0</a:t>
                </a:r>
                <a:endParaRPr lang="en-US" altLang="zh-CN" sz="1400" b="0" i="0">
                  <a:solidFill>
                    <a:schemeClr val="tx1"/>
                  </a:solidFill>
                </a:endParaRPr>
              </a:p>
            </p:txBody>
          </p:sp>
          <p:sp>
            <p:nvSpPr>
              <p:cNvPr id="8" name="Rectangle 8"/>
              <p:cNvSpPr>
                <a:spLocks noChangeArrowheads="1"/>
              </p:cNvSpPr>
              <p:nvPr/>
            </p:nvSpPr>
            <p:spPr bwMode="auto">
              <a:xfrm>
                <a:off x="3297" y="3894"/>
                <a:ext cx="24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i="0">
                    <a:solidFill>
                      <a:schemeClr val="tx1"/>
                    </a:solidFill>
                    <a:sym typeface="Symbol" panose="05050102010706020507" pitchFamily="18" charset="2"/>
                  </a:rPr>
                  <a:t></a:t>
                </a:r>
                <a:r>
                  <a:rPr lang="en-US" altLang="zh-CN" sz="1400" i="0">
                    <a:solidFill>
                      <a:schemeClr val="tx1"/>
                    </a:solidFill>
                  </a:rPr>
                  <a:t>/d</a:t>
                </a:r>
                <a:endParaRPr lang="en-US" altLang="zh-CN" sz="900" b="0" i="0">
                  <a:solidFill>
                    <a:schemeClr val="tx1"/>
                  </a:solidFill>
                </a:endParaRPr>
              </a:p>
            </p:txBody>
          </p:sp>
          <p:sp>
            <p:nvSpPr>
              <p:cNvPr id="9" name="Rectangle 9"/>
              <p:cNvSpPr>
                <a:spLocks noChangeArrowheads="1"/>
              </p:cNvSpPr>
              <p:nvPr/>
            </p:nvSpPr>
            <p:spPr bwMode="auto">
              <a:xfrm>
                <a:off x="2200" y="3894"/>
                <a:ext cx="338"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i="0">
                    <a:solidFill>
                      <a:schemeClr val="tx1"/>
                    </a:solidFill>
                  </a:rPr>
                  <a:t>-(</a:t>
                </a:r>
                <a:r>
                  <a:rPr lang="en-US" altLang="zh-CN" sz="1400" i="0">
                    <a:solidFill>
                      <a:schemeClr val="tx1"/>
                    </a:solidFill>
                    <a:sym typeface="Symbol" panose="05050102010706020507" pitchFamily="18" charset="2"/>
                  </a:rPr>
                  <a:t></a:t>
                </a:r>
                <a:r>
                  <a:rPr lang="en-US" altLang="zh-CN" sz="1400" i="0">
                    <a:solidFill>
                      <a:schemeClr val="tx1"/>
                    </a:solidFill>
                  </a:rPr>
                  <a:t>/d)</a:t>
                </a:r>
                <a:endParaRPr lang="en-US" altLang="zh-CN" sz="900" b="0" i="0">
                  <a:solidFill>
                    <a:schemeClr val="tx1"/>
                  </a:solidFill>
                </a:endParaRPr>
              </a:p>
            </p:txBody>
          </p:sp>
          <p:sp>
            <p:nvSpPr>
              <p:cNvPr id="10" name="Rectangle 10"/>
              <p:cNvSpPr>
                <a:spLocks noChangeArrowheads="1"/>
              </p:cNvSpPr>
              <p:nvPr/>
            </p:nvSpPr>
            <p:spPr bwMode="auto">
              <a:xfrm>
                <a:off x="1612" y="3896"/>
                <a:ext cx="4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i="0">
                    <a:solidFill>
                      <a:schemeClr val="tx1"/>
                    </a:solidFill>
                  </a:rPr>
                  <a:t>-2(</a:t>
                </a:r>
                <a:r>
                  <a:rPr lang="en-US" altLang="zh-CN" sz="1400" i="0">
                    <a:solidFill>
                      <a:schemeClr val="tx1"/>
                    </a:solidFill>
                    <a:sym typeface="Symbol" panose="05050102010706020507" pitchFamily="18" charset="2"/>
                  </a:rPr>
                  <a:t></a:t>
                </a:r>
                <a:r>
                  <a:rPr lang="en-US" altLang="zh-CN" sz="1400" i="0">
                    <a:solidFill>
                      <a:schemeClr val="tx1"/>
                    </a:solidFill>
                  </a:rPr>
                  <a:t>/d)</a:t>
                </a:r>
                <a:endParaRPr lang="en-US" altLang="zh-CN" sz="900" b="0" i="0">
                  <a:solidFill>
                    <a:schemeClr val="tx1"/>
                  </a:solidFill>
                </a:endParaRPr>
              </a:p>
            </p:txBody>
          </p:sp>
          <p:sp>
            <p:nvSpPr>
              <p:cNvPr id="11" name="Rectangle 11"/>
              <p:cNvSpPr>
                <a:spLocks noChangeArrowheads="1"/>
              </p:cNvSpPr>
              <p:nvPr/>
            </p:nvSpPr>
            <p:spPr bwMode="auto">
              <a:xfrm>
                <a:off x="3741" y="3894"/>
                <a:ext cx="29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i="0">
                    <a:solidFill>
                      <a:schemeClr val="tx1"/>
                    </a:solidFill>
                  </a:rPr>
                  <a:t>2</a:t>
                </a:r>
                <a:r>
                  <a:rPr lang="en-US" altLang="zh-CN" sz="1400" i="0">
                    <a:solidFill>
                      <a:schemeClr val="tx1"/>
                    </a:solidFill>
                    <a:sym typeface="Symbol" panose="05050102010706020507" pitchFamily="18" charset="2"/>
                  </a:rPr>
                  <a:t></a:t>
                </a:r>
                <a:r>
                  <a:rPr lang="en-US" altLang="zh-CN" sz="1400" i="0">
                    <a:solidFill>
                      <a:schemeClr val="tx1"/>
                    </a:solidFill>
                  </a:rPr>
                  <a:t>/d</a:t>
                </a:r>
                <a:endParaRPr lang="en-US" altLang="zh-CN" sz="900" b="0" i="0">
                  <a:solidFill>
                    <a:schemeClr val="tx1"/>
                  </a:solidFill>
                </a:endParaRPr>
              </a:p>
            </p:txBody>
          </p:sp>
          <p:sp>
            <p:nvSpPr>
              <p:cNvPr id="12" name="Rectangle 12"/>
              <p:cNvSpPr>
                <a:spLocks noChangeArrowheads="1"/>
              </p:cNvSpPr>
              <p:nvPr/>
            </p:nvSpPr>
            <p:spPr bwMode="auto">
              <a:xfrm>
                <a:off x="2757" y="2941"/>
                <a:ext cx="138"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solidFill>
                      <a:schemeClr val="tx1"/>
                    </a:solidFill>
                  </a:rPr>
                  <a:t>I</a:t>
                </a:r>
                <a:endParaRPr lang="en-US" altLang="zh-CN" sz="900" b="0">
                  <a:solidFill>
                    <a:schemeClr val="tx1"/>
                  </a:solidFill>
                </a:endParaRPr>
              </a:p>
            </p:txBody>
          </p:sp>
          <p:sp>
            <p:nvSpPr>
              <p:cNvPr id="13" name="Rectangle 13"/>
              <p:cNvSpPr>
                <a:spLocks noChangeArrowheads="1"/>
              </p:cNvSpPr>
              <p:nvPr/>
            </p:nvSpPr>
            <p:spPr bwMode="auto">
              <a:xfrm>
                <a:off x="2898" y="3025"/>
                <a:ext cx="132"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solidFill>
                      <a:srgbClr val="FF0000"/>
                    </a:solidFill>
                  </a:rPr>
                  <a:t>I</a:t>
                </a:r>
                <a:r>
                  <a:rPr lang="en-US" altLang="zh-CN" sz="1400" baseline="-25000">
                    <a:solidFill>
                      <a:srgbClr val="FF0000"/>
                    </a:solidFill>
                  </a:rPr>
                  <a:t>0</a:t>
                </a:r>
                <a:endParaRPr lang="en-US" altLang="zh-CN" sz="1400" b="0">
                  <a:solidFill>
                    <a:schemeClr val="tx1"/>
                  </a:solidFill>
                </a:endParaRPr>
              </a:p>
            </p:txBody>
          </p:sp>
          <p:sp>
            <p:nvSpPr>
              <p:cNvPr id="14" name="Rectangle 14"/>
              <p:cNvSpPr>
                <a:spLocks noChangeArrowheads="1"/>
              </p:cNvSpPr>
              <p:nvPr/>
            </p:nvSpPr>
            <p:spPr bwMode="auto">
              <a:xfrm>
                <a:off x="4056" y="3662"/>
                <a:ext cx="37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600" i="0">
                    <a:solidFill>
                      <a:schemeClr val="tx1"/>
                    </a:solidFill>
                  </a:rPr>
                  <a:t>sin</a:t>
                </a:r>
                <a:r>
                  <a:rPr lang="en-US" altLang="zh-CN" sz="1600">
                    <a:solidFill>
                      <a:schemeClr val="tx1"/>
                    </a:solidFill>
                    <a:sym typeface="Symbol" panose="05050102010706020507" pitchFamily="18" charset="2"/>
                  </a:rPr>
                  <a:t></a:t>
                </a:r>
                <a:endParaRPr lang="en-US" altLang="zh-CN" sz="900" b="0">
                  <a:solidFill>
                    <a:schemeClr val="tx1"/>
                  </a:solidFill>
                </a:endParaRPr>
              </a:p>
            </p:txBody>
          </p:sp>
          <p:sp>
            <p:nvSpPr>
              <p:cNvPr id="15" name="Line 15"/>
              <p:cNvSpPr>
                <a:spLocks noChangeShapeType="1"/>
              </p:cNvSpPr>
              <p:nvPr/>
            </p:nvSpPr>
            <p:spPr bwMode="auto">
              <a:xfrm>
                <a:off x="1641" y="3162"/>
                <a:ext cx="2413" cy="1"/>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6" name="Freeform 16"/>
              <p:cNvSpPr>
                <a:spLocks/>
              </p:cNvSpPr>
              <p:nvPr/>
            </p:nvSpPr>
            <p:spPr bwMode="auto">
              <a:xfrm>
                <a:off x="3688" y="3457"/>
                <a:ext cx="124" cy="40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32" y="894"/>
                    </a:moveTo>
                    <a:lnTo>
                      <a:pt x="19728" y="1540"/>
                    </a:lnTo>
                    <a:lnTo>
                      <a:pt x="19524" y="2126"/>
                    </a:lnTo>
                    <a:lnTo>
                      <a:pt x="19252" y="2713"/>
                    </a:lnTo>
                    <a:lnTo>
                      <a:pt x="19048" y="3299"/>
                    </a:lnTo>
                    <a:lnTo>
                      <a:pt x="18844" y="3930"/>
                    </a:lnTo>
                    <a:lnTo>
                      <a:pt x="18639" y="4531"/>
                    </a:lnTo>
                    <a:lnTo>
                      <a:pt x="18367" y="5117"/>
                    </a:lnTo>
                    <a:lnTo>
                      <a:pt x="18231" y="5704"/>
                    </a:lnTo>
                    <a:lnTo>
                      <a:pt x="17959" y="6290"/>
                    </a:lnTo>
                    <a:lnTo>
                      <a:pt x="17687" y="6818"/>
                    </a:lnTo>
                    <a:lnTo>
                      <a:pt x="17483" y="7419"/>
                    </a:lnTo>
                    <a:lnTo>
                      <a:pt x="17211" y="7947"/>
                    </a:lnTo>
                    <a:lnTo>
                      <a:pt x="17143" y="8534"/>
                    </a:lnTo>
                    <a:lnTo>
                      <a:pt x="16803" y="9120"/>
                    </a:lnTo>
                    <a:lnTo>
                      <a:pt x="16599" y="9633"/>
                    </a:lnTo>
                    <a:lnTo>
                      <a:pt x="16327" y="10220"/>
                    </a:lnTo>
                    <a:lnTo>
                      <a:pt x="16122" y="10762"/>
                    </a:lnTo>
                    <a:lnTo>
                      <a:pt x="15918" y="11246"/>
                    </a:lnTo>
                    <a:lnTo>
                      <a:pt x="15714" y="11789"/>
                    </a:lnTo>
                    <a:lnTo>
                      <a:pt x="15510" y="12273"/>
                    </a:lnTo>
                    <a:lnTo>
                      <a:pt x="15306" y="12786"/>
                    </a:lnTo>
                    <a:lnTo>
                      <a:pt x="14966" y="13211"/>
                    </a:lnTo>
                    <a:lnTo>
                      <a:pt x="14830" y="13651"/>
                    </a:lnTo>
                    <a:lnTo>
                      <a:pt x="14558" y="14091"/>
                    </a:lnTo>
                    <a:lnTo>
                      <a:pt x="14422" y="14589"/>
                    </a:lnTo>
                    <a:lnTo>
                      <a:pt x="14218" y="15029"/>
                    </a:lnTo>
                    <a:lnTo>
                      <a:pt x="13878" y="15469"/>
                    </a:lnTo>
                    <a:lnTo>
                      <a:pt x="13741" y="15880"/>
                    </a:lnTo>
                    <a:lnTo>
                      <a:pt x="13537" y="16202"/>
                    </a:lnTo>
                    <a:lnTo>
                      <a:pt x="13265" y="16584"/>
                    </a:lnTo>
                    <a:lnTo>
                      <a:pt x="13061" y="16950"/>
                    </a:lnTo>
                    <a:lnTo>
                      <a:pt x="12857" y="17273"/>
                    </a:lnTo>
                    <a:lnTo>
                      <a:pt x="12653" y="17581"/>
                    </a:lnTo>
                    <a:lnTo>
                      <a:pt x="12381" y="17918"/>
                    </a:lnTo>
                    <a:lnTo>
                      <a:pt x="12245" y="18226"/>
                    </a:lnTo>
                    <a:lnTo>
                      <a:pt x="11973" y="18475"/>
                    </a:lnTo>
                    <a:lnTo>
                      <a:pt x="11701" y="18710"/>
                    </a:lnTo>
                    <a:lnTo>
                      <a:pt x="11633" y="18974"/>
                    </a:lnTo>
                    <a:lnTo>
                      <a:pt x="11361" y="19150"/>
                    </a:lnTo>
                    <a:lnTo>
                      <a:pt x="11156" y="19355"/>
                    </a:lnTo>
                    <a:lnTo>
                      <a:pt x="10884" y="19501"/>
                    </a:lnTo>
                    <a:lnTo>
                      <a:pt x="10680" y="19663"/>
                    </a:lnTo>
                    <a:lnTo>
                      <a:pt x="10476" y="19736"/>
                    </a:lnTo>
                    <a:lnTo>
                      <a:pt x="10340" y="19883"/>
                    </a:lnTo>
                    <a:lnTo>
                      <a:pt x="10068" y="19941"/>
                    </a:lnTo>
                    <a:lnTo>
                      <a:pt x="9864" y="19985"/>
                    </a:lnTo>
                    <a:lnTo>
                      <a:pt x="9660" y="19985"/>
                    </a:lnTo>
                    <a:lnTo>
                      <a:pt x="9456" y="19985"/>
                    </a:lnTo>
                    <a:lnTo>
                      <a:pt x="9184" y="19985"/>
                    </a:lnTo>
                    <a:lnTo>
                      <a:pt x="8980" y="19941"/>
                    </a:lnTo>
                    <a:lnTo>
                      <a:pt x="8844" y="19839"/>
                    </a:lnTo>
                    <a:lnTo>
                      <a:pt x="8639" y="19707"/>
                    </a:lnTo>
                    <a:lnTo>
                      <a:pt x="8299" y="19501"/>
                    </a:lnTo>
                    <a:lnTo>
                      <a:pt x="8163" y="19252"/>
                    </a:lnTo>
                    <a:lnTo>
                      <a:pt x="7959" y="19062"/>
                    </a:lnTo>
                    <a:lnTo>
                      <a:pt x="7687" y="18768"/>
                    </a:lnTo>
                    <a:lnTo>
                      <a:pt x="7483" y="18475"/>
                    </a:lnTo>
                    <a:lnTo>
                      <a:pt x="7211" y="18123"/>
                    </a:lnTo>
                    <a:lnTo>
                      <a:pt x="7007" y="17742"/>
                    </a:lnTo>
                    <a:lnTo>
                      <a:pt x="6803" y="17331"/>
                    </a:lnTo>
                    <a:lnTo>
                      <a:pt x="6599" y="16891"/>
                    </a:lnTo>
                    <a:lnTo>
                      <a:pt x="6327" y="16510"/>
                    </a:lnTo>
                    <a:lnTo>
                      <a:pt x="6054" y="16056"/>
                    </a:lnTo>
                    <a:lnTo>
                      <a:pt x="5850" y="15572"/>
                    </a:lnTo>
                    <a:lnTo>
                      <a:pt x="5646" y="15088"/>
                    </a:lnTo>
                    <a:lnTo>
                      <a:pt x="5442" y="14545"/>
                    </a:lnTo>
                    <a:lnTo>
                      <a:pt x="5170" y="14003"/>
                    </a:lnTo>
                    <a:lnTo>
                      <a:pt x="4966" y="13490"/>
                    </a:lnTo>
                    <a:lnTo>
                      <a:pt x="4694" y="12962"/>
                    </a:lnTo>
                    <a:lnTo>
                      <a:pt x="4490" y="12375"/>
                    </a:lnTo>
                    <a:lnTo>
                      <a:pt x="4150" y="11789"/>
                    </a:lnTo>
                    <a:lnTo>
                      <a:pt x="4082" y="11246"/>
                    </a:lnTo>
                    <a:lnTo>
                      <a:pt x="3810" y="10660"/>
                    </a:lnTo>
                    <a:lnTo>
                      <a:pt x="3673" y="10073"/>
                    </a:lnTo>
                    <a:lnTo>
                      <a:pt x="3401" y="9531"/>
                    </a:lnTo>
                    <a:lnTo>
                      <a:pt x="3129" y="8944"/>
                    </a:lnTo>
                    <a:lnTo>
                      <a:pt x="3061" y="8358"/>
                    </a:lnTo>
                    <a:lnTo>
                      <a:pt x="2721" y="7815"/>
                    </a:lnTo>
                    <a:lnTo>
                      <a:pt x="2585" y="7214"/>
                    </a:lnTo>
                    <a:lnTo>
                      <a:pt x="2381" y="6672"/>
                    </a:lnTo>
                    <a:lnTo>
                      <a:pt x="2177" y="6129"/>
                    </a:lnTo>
                    <a:lnTo>
                      <a:pt x="2041" y="5601"/>
                    </a:lnTo>
                    <a:lnTo>
                      <a:pt x="1769" y="5059"/>
                    </a:lnTo>
                    <a:lnTo>
                      <a:pt x="1633" y="4575"/>
                    </a:lnTo>
                    <a:lnTo>
                      <a:pt x="1497" y="4062"/>
                    </a:lnTo>
                    <a:lnTo>
                      <a:pt x="1293" y="3534"/>
                    </a:lnTo>
                    <a:lnTo>
                      <a:pt x="1156" y="3138"/>
                    </a:lnTo>
                    <a:lnTo>
                      <a:pt x="952" y="2654"/>
                    </a:lnTo>
                    <a:lnTo>
                      <a:pt x="816" y="2243"/>
                    </a:lnTo>
                    <a:lnTo>
                      <a:pt x="680" y="1818"/>
                    </a:lnTo>
                    <a:lnTo>
                      <a:pt x="544" y="1437"/>
                    </a:lnTo>
                    <a:lnTo>
                      <a:pt x="340" y="1070"/>
                    </a:lnTo>
                    <a:lnTo>
                      <a:pt x="204" y="850"/>
                    </a:lnTo>
                    <a:lnTo>
                      <a:pt x="136" y="484"/>
                    </a:lnTo>
                    <a:lnTo>
                      <a:pt x="68" y="205"/>
                    </a:lnTo>
                    <a:lnTo>
                      <a:pt x="0"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Freeform 17"/>
              <p:cNvSpPr>
                <a:spLocks/>
              </p:cNvSpPr>
              <p:nvPr/>
            </p:nvSpPr>
            <p:spPr bwMode="auto">
              <a:xfrm>
                <a:off x="2813" y="3168"/>
                <a:ext cx="125" cy="40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50"/>
                    </a:moveTo>
                    <a:lnTo>
                      <a:pt x="204" y="18504"/>
                    </a:lnTo>
                    <a:lnTo>
                      <a:pt x="408" y="17918"/>
                    </a:lnTo>
                    <a:lnTo>
                      <a:pt x="680" y="17331"/>
                    </a:lnTo>
                    <a:lnTo>
                      <a:pt x="884" y="16686"/>
                    </a:lnTo>
                    <a:lnTo>
                      <a:pt x="1088" y="16100"/>
                    </a:lnTo>
                    <a:lnTo>
                      <a:pt x="1293" y="15513"/>
                    </a:lnTo>
                    <a:lnTo>
                      <a:pt x="1565" y="14927"/>
                    </a:lnTo>
                    <a:lnTo>
                      <a:pt x="1701" y="14340"/>
                    </a:lnTo>
                    <a:lnTo>
                      <a:pt x="1973" y="13754"/>
                    </a:lnTo>
                    <a:lnTo>
                      <a:pt x="2245" y="13167"/>
                    </a:lnTo>
                    <a:lnTo>
                      <a:pt x="2449" y="12625"/>
                    </a:lnTo>
                    <a:lnTo>
                      <a:pt x="2721" y="12038"/>
                    </a:lnTo>
                    <a:lnTo>
                      <a:pt x="2789" y="11496"/>
                    </a:lnTo>
                    <a:lnTo>
                      <a:pt x="3129" y="10909"/>
                    </a:lnTo>
                    <a:lnTo>
                      <a:pt x="3333" y="10352"/>
                    </a:lnTo>
                    <a:lnTo>
                      <a:pt x="3605" y="9809"/>
                    </a:lnTo>
                    <a:lnTo>
                      <a:pt x="3810" y="9282"/>
                    </a:lnTo>
                    <a:lnTo>
                      <a:pt x="4014" y="8798"/>
                    </a:lnTo>
                    <a:lnTo>
                      <a:pt x="4218" y="8255"/>
                    </a:lnTo>
                    <a:lnTo>
                      <a:pt x="4422" y="7771"/>
                    </a:lnTo>
                    <a:lnTo>
                      <a:pt x="4626" y="7258"/>
                    </a:lnTo>
                    <a:lnTo>
                      <a:pt x="4966" y="6818"/>
                    </a:lnTo>
                    <a:lnTo>
                      <a:pt x="5102" y="6334"/>
                    </a:lnTo>
                    <a:lnTo>
                      <a:pt x="5374" y="5909"/>
                    </a:lnTo>
                    <a:lnTo>
                      <a:pt x="5510" y="5440"/>
                    </a:lnTo>
                    <a:lnTo>
                      <a:pt x="5714" y="5015"/>
                    </a:lnTo>
                    <a:lnTo>
                      <a:pt x="6054" y="4575"/>
                    </a:lnTo>
                    <a:lnTo>
                      <a:pt x="6190" y="4164"/>
                    </a:lnTo>
                    <a:lnTo>
                      <a:pt x="6395" y="3783"/>
                    </a:lnTo>
                    <a:lnTo>
                      <a:pt x="6667" y="3446"/>
                    </a:lnTo>
                    <a:lnTo>
                      <a:pt x="6871" y="3035"/>
                    </a:lnTo>
                    <a:lnTo>
                      <a:pt x="7075" y="2713"/>
                    </a:lnTo>
                    <a:lnTo>
                      <a:pt x="7279" y="2405"/>
                    </a:lnTo>
                    <a:lnTo>
                      <a:pt x="7551" y="2126"/>
                    </a:lnTo>
                    <a:lnTo>
                      <a:pt x="7687" y="1818"/>
                    </a:lnTo>
                    <a:lnTo>
                      <a:pt x="7959" y="1554"/>
                    </a:lnTo>
                    <a:lnTo>
                      <a:pt x="8231" y="1334"/>
                    </a:lnTo>
                    <a:lnTo>
                      <a:pt x="8299" y="1070"/>
                    </a:lnTo>
                    <a:lnTo>
                      <a:pt x="8571" y="894"/>
                    </a:lnTo>
                    <a:lnTo>
                      <a:pt x="8776" y="689"/>
                    </a:lnTo>
                    <a:lnTo>
                      <a:pt x="9048" y="484"/>
                    </a:lnTo>
                    <a:lnTo>
                      <a:pt x="9252" y="381"/>
                    </a:lnTo>
                    <a:lnTo>
                      <a:pt x="9456" y="249"/>
                    </a:lnTo>
                    <a:lnTo>
                      <a:pt x="9592" y="147"/>
                    </a:lnTo>
                    <a:lnTo>
                      <a:pt x="9864" y="103"/>
                    </a:lnTo>
                    <a:lnTo>
                      <a:pt x="10068" y="44"/>
                    </a:lnTo>
                    <a:lnTo>
                      <a:pt x="10272" y="0"/>
                    </a:lnTo>
                    <a:lnTo>
                      <a:pt x="10476" y="44"/>
                    </a:lnTo>
                    <a:lnTo>
                      <a:pt x="10748" y="44"/>
                    </a:lnTo>
                    <a:lnTo>
                      <a:pt x="10952" y="103"/>
                    </a:lnTo>
                    <a:lnTo>
                      <a:pt x="11088" y="205"/>
                    </a:lnTo>
                    <a:lnTo>
                      <a:pt x="11293" y="337"/>
                    </a:lnTo>
                    <a:lnTo>
                      <a:pt x="11497" y="543"/>
                    </a:lnTo>
                    <a:lnTo>
                      <a:pt x="11769" y="748"/>
                    </a:lnTo>
                    <a:lnTo>
                      <a:pt x="11973" y="968"/>
                    </a:lnTo>
                    <a:lnTo>
                      <a:pt x="12245" y="1232"/>
                    </a:lnTo>
                    <a:lnTo>
                      <a:pt x="12449" y="1554"/>
                    </a:lnTo>
                    <a:lnTo>
                      <a:pt x="12721" y="1921"/>
                    </a:lnTo>
                    <a:lnTo>
                      <a:pt x="12925" y="2243"/>
                    </a:lnTo>
                    <a:lnTo>
                      <a:pt x="13129" y="2713"/>
                    </a:lnTo>
                    <a:lnTo>
                      <a:pt x="13333" y="3094"/>
                    </a:lnTo>
                    <a:lnTo>
                      <a:pt x="13605" y="3534"/>
                    </a:lnTo>
                    <a:lnTo>
                      <a:pt x="13878" y="3988"/>
                    </a:lnTo>
                    <a:lnTo>
                      <a:pt x="14082" y="4472"/>
                    </a:lnTo>
                    <a:lnTo>
                      <a:pt x="14286" y="4956"/>
                    </a:lnTo>
                    <a:lnTo>
                      <a:pt x="14490" y="5440"/>
                    </a:lnTo>
                    <a:lnTo>
                      <a:pt x="14762" y="5982"/>
                    </a:lnTo>
                    <a:lnTo>
                      <a:pt x="14966" y="6540"/>
                    </a:lnTo>
                    <a:lnTo>
                      <a:pt x="15238" y="7082"/>
                    </a:lnTo>
                    <a:lnTo>
                      <a:pt x="15442" y="7669"/>
                    </a:lnTo>
                    <a:lnTo>
                      <a:pt x="15782" y="8211"/>
                    </a:lnTo>
                    <a:lnTo>
                      <a:pt x="15850" y="8798"/>
                    </a:lnTo>
                    <a:lnTo>
                      <a:pt x="16122" y="9384"/>
                    </a:lnTo>
                    <a:lnTo>
                      <a:pt x="16259" y="9912"/>
                    </a:lnTo>
                    <a:lnTo>
                      <a:pt x="16463" y="10499"/>
                    </a:lnTo>
                    <a:lnTo>
                      <a:pt x="16803" y="11041"/>
                    </a:lnTo>
                    <a:lnTo>
                      <a:pt x="16871" y="11628"/>
                    </a:lnTo>
                    <a:lnTo>
                      <a:pt x="17211" y="12199"/>
                    </a:lnTo>
                    <a:lnTo>
                      <a:pt x="17347" y="12786"/>
                    </a:lnTo>
                    <a:lnTo>
                      <a:pt x="17551" y="13314"/>
                    </a:lnTo>
                    <a:lnTo>
                      <a:pt x="17755" y="13856"/>
                    </a:lnTo>
                    <a:lnTo>
                      <a:pt x="17891" y="14443"/>
                    </a:lnTo>
                    <a:lnTo>
                      <a:pt x="18163" y="14927"/>
                    </a:lnTo>
                    <a:lnTo>
                      <a:pt x="18299" y="15469"/>
                    </a:lnTo>
                    <a:lnTo>
                      <a:pt x="18435" y="15982"/>
                    </a:lnTo>
                    <a:lnTo>
                      <a:pt x="18639" y="16466"/>
                    </a:lnTo>
                    <a:lnTo>
                      <a:pt x="18776" y="16891"/>
                    </a:lnTo>
                    <a:lnTo>
                      <a:pt x="18980" y="17331"/>
                    </a:lnTo>
                    <a:lnTo>
                      <a:pt x="19116" y="17786"/>
                    </a:lnTo>
                    <a:lnTo>
                      <a:pt x="19184" y="18167"/>
                    </a:lnTo>
                    <a:lnTo>
                      <a:pt x="19388" y="18563"/>
                    </a:lnTo>
                    <a:lnTo>
                      <a:pt x="19592" y="18915"/>
                    </a:lnTo>
                    <a:lnTo>
                      <a:pt x="19728" y="19194"/>
                    </a:lnTo>
                    <a:lnTo>
                      <a:pt x="19796" y="19560"/>
                    </a:lnTo>
                    <a:lnTo>
                      <a:pt x="19864" y="19839"/>
                    </a:lnTo>
                    <a:lnTo>
                      <a:pt x="19932" y="1998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Freeform 18"/>
              <p:cNvSpPr>
                <a:spLocks/>
              </p:cNvSpPr>
              <p:nvPr/>
            </p:nvSpPr>
            <p:spPr bwMode="auto">
              <a:xfrm>
                <a:off x="2929" y="3465"/>
                <a:ext cx="125" cy="40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94"/>
                    </a:moveTo>
                    <a:lnTo>
                      <a:pt x="204" y="1540"/>
                    </a:lnTo>
                    <a:lnTo>
                      <a:pt x="408" y="2126"/>
                    </a:lnTo>
                    <a:lnTo>
                      <a:pt x="680" y="2713"/>
                    </a:lnTo>
                    <a:lnTo>
                      <a:pt x="884" y="3299"/>
                    </a:lnTo>
                    <a:lnTo>
                      <a:pt x="1088" y="3930"/>
                    </a:lnTo>
                    <a:lnTo>
                      <a:pt x="1293" y="4531"/>
                    </a:lnTo>
                    <a:lnTo>
                      <a:pt x="1565" y="5117"/>
                    </a:lnTo>
                    <a:lnTo>
                      <a:pt x="1701" y="5704"/>
                    </a:lnTo>
                    <a:lnTo>
                      <a:pt x="1973" y="6290"/>
                    </a:lnTo>
                    <a:lnTo>
                      <a:pt x="2245" y="6818"/>
                    </a:lnTo>
                    <a:lnTo>
                      <a:pt x="2449" y="7419"/>
                    </a:lnTo>
                    <a:lnTo>
                      <a:pt x="2721" y="7947"/>
                    </a:lnTo>
                    <a:lnTo>
                      <a:pt x="2789" y="8534"/>
                    </a:lnTo>
                    <a:lnTo>
                      <a:pt x="3129" y="9120"/>
                    </a:lnTo>
                    <a:lnTo>
                      <a:pt x="3333" y="9633"/>
                    </a:lnTo>
                    <a:lnTo>
                      <a:pt x="3605" y="10220"/>
                    </a:lnTo>
                    <a:lnTo>
                      <a:pt x="3810" y="10762"/>
                    </a:lnTo>
                    <a:lnTo>
                      <a:pt x="4014" y="11246"/>
                    </a:lnTo>
                    <a:lnTo>
                      <a:pt x="4218" y="11789"/>
                    </a:lnTo>
                    <a:lnTo>
                      <a:pt x="4422" y="12273"/>
                    </a:lnTo>
                    <a:lnTo>
                      <a:pt x="4626" y="12786"/>
                    </a:lnTo>
                    <a:lnTo>
                      <a:pt x="4966" y="13211"/>
                    </a:lnTo>
                    <a:lnTo>
                      <a:pt x="5102" y="13651"/>
                    </a:lnTo>
                    <a:lnTo>
                      <a:pt x="5374" y="14091"/>
                    </a:lnTo>
                    <a:lnTo>
                      <a:pt x="5510" y="14589"/>
                    </a:lnTo>
                    <a:lnTo>
                      <a:pt x="5714" y="15029"/>
                    </a:lnTo>
                    <a:lnTo>
                      <a:pt x="6054" y="15469"/>
                    </a:lnTo>
                    <a:lnTo>
                      <a:pt x="6190" y="15880"/>
                    </a:lnTo>
                    <a:lnTo>
                      <a:pt x="6395" y="16202"/>
                    </a:lnTo>
                    <a:lnTo>
                      <a:pt x="6667" y="16584"/>
                    </a:lnTo>
                    <a:lnTo>
                      <a:pt x="6871" y="16950"/>
                    </a:lnTo>
                    <a:lnTo>
                      <a:pt x="7075" y="17273"/>
                    </a:lnTo>
                    <a:lnTo>
                      <a:pt x="7279" y="17581"/>
                    </a:lnTo>
                    <a:lnTo>
                      <a:pt x="7551" y="17918"/>
                    </a:lnTo>
                    <a:lnTo>
                      <a:pt x="7687" y="18226"/>
                    </a:lnTo>
                    <a:lnTo>
                      <a:pt x="7959" y="18475"/>
                    </a:lnTo>
                    <a:lnTo>
                      <a:pt x="8231" y="18710"/>
                    </a:lnTo>
                    <a:lnTo>
                      <a:pt x="8299" y="18974"/>
                    </a:lnTo>
                    <a:lnTo>
                      <a:pt x="8571" y="19150"/>
                    </a:lnTo>
                    <a:lnTo>
                      <a:pt x="8776" y="19355"/>
                    </a:lnTo>
                    <a:lnTo>
                      <a:pt x="9048" y="19501"/>
                    </a:lnTo>
                    <a:lnTo>
                      <a:pt x="9252" y="19663"/>
                    </a:lnTo>
                    <a:lnTo>
                      <a:pt x="9456" y="19736"/>
                    </a:lnTo>
                    <a:lnTo>
                      <a:pt x="9592" y="19883"/>
                    </a:lnTo>
                    <a:lnTo>
                      <a:pt x="9864" y="19941"/>
                    </a:lnTo>
                    <a:lnTo>
                      <a:pt x="10068" y="19985"/>
                    </a:lnTo>
                    <a:lnTo>
                      <a:pt x="10272" y="19985"/>
                    </a:lnTo>
                    <a:lnTo>
                      <a:pt x="10476" y="19985"/>
                    </a:lnTo>
                    <a:lnTo>
                      <a:pt x="10748" y="19985"/>
                    </a:lnTo>
                    <a:lnTo>
                      <a:pt x="10952" y="19941"/>
                    </a:lnTo>
                    <a:lnTo>
                      <a:pt x="11088" y="19839"/>
                    </a:lnTo>
                    <a:lnTo>
                      <a:pt x="11293" y="19707"/>
                    </a:lnTo>
                    <a:lnTo>
                      <a:pt x="11633" y="19501"/>
                    </a:lnTo>
                    <a:lnTo>
                      <a:pt x="11769" y="19252"/>
                    </a:lnTo>
                    <a:lnTo>
                      <a:pt x="11973" y="19062"/>
                    </a:lnTo>
                    <a:lnTo>
                      <a:pt x="12245" y="18768"/>
                    </a:lnTo>
                    <a:lnTo>
                      <a:pt x="12449" y="18475"/>
                    </a:lnTo>
                    <a:lnTo>
                      <a:pt x="12721" y="18123"/>
                    </a:lnTo>
                    <a:lnTo>
                      <a:pt x="12925" y="17742"/>
                    </a:lnTo>
                    <a:lnTo>
                      <a:pt x="13129" y="17331"/>
                    </a:lnTo>
                    <a:lnTo>
                      <a:pt x="13333" y="16891"/>
                    </a:lnTo>
                    <a:lnTo>
                      <a:pt x="13605" y="16510"/>
                    </a:lnTo>
                    <a:lnTo>
                      <a:pt x="13878" y="16056"/>
                    </a:lnTo>
                    <a:lnTo>
                      <a:pt x="14082" y="15572"/>
                    </a:lnTo>
                    <a:lnTo>
                      <a:pt x="14286" y="15088"/>
                    </a:lnTo>
                    <a:lnTo>
                      <a:pt x="14490" y="14545"/>
                    </a:lnTo>
                    <a:lnTo>
                      <a:pt x="14762" y="14003"/>
                    </a:lnTo>
                    <a:lnTo>
                      <a:pt x="14966" y="13490"/>
                    </a:lnTo>
                    <a:lnTo>
                      <a:pt x="15238" y="12962"/>
                    </a:lnTo>
                    <a:lnTo>
                      <a:pt x="15442" y="12375"/>
                    </a:lnTo>
                    <a:lnTo>
                      <a:pt x="15782" y="11789"/>
                    </a:lnTo>
                    <a:lnTo>
                      <a:pt x="15850" y="11246"/>
                    </a:lnTo>
                    <a:lnTo>
                      <a:pt x="16122" y="10660"/>
                    </a:lnTo>
                    <a:lnTo>
                      <a:pt x="16259" y="10073"/>
                    </a:lnTo>
                    <a:lnTo>
                      <a:pt x="16531" y="9531"/>
                    </a:lnTo>
                    <a:lnTo>
                      <a:pt x="16803" y="8944"/>
                    </a:lnTo>
                    <a:lnTo>
                      <a:pt x="16871" y="8358"/>
                    </a:lnTo>
                    <a:lnTo>
                      <a:pt x="17211" y="7815"/>
                    </a:lnTo>
                    <a:lnTo>
                      <a:pt x="17347" y="7214"/>
                    </a:lnTo>
                    <a:lnTo>
                      <a:pt x="17551" y="6672"/>
                    </a:lnTo>
                    <a:lnTo>
                      <a:pt x="17755" y="6129"/>
                    </a:lnTo>
                    <a:lnTo>
                      <a:pt x="17891" y="5601"/>
                    </a:lnTo>
                    <a:lnTo>
                      <a:pt x="18163" y="5059"/>
                    </a:lnTo>
                    <a:lnTo>
                      <a:pt x="18299" y="4575"/>
                    </a:lnTo>
                    <a:lnTo>
                      <a:pt x="18435" y="4062"/>
                    </a:lnTo>
                    <a:lnTo>
                      <a:pt x="18639" y="3534"/>
                    </a:lnTo>
                    <a:lnTo>
                      <a:pt x="18776" y="3138"/>
                    </a:lnTo>
                    <a:lnTo>
                      <a:pt x="18980" y="2654"/>
                    </a:lnTo>
                    <a:lnTo>
                      <a:pt x="19116" y="2243"/>
                    </a:lnTo>
                    <a:lnTo>
                      <a:pt x="19252" y="1818"/>
                    </a:lnTo>
                    <a:lnTo>
                      <a:pt x="19388" y="1437"/>
                    </a:lnTo>
                    <a:lnTo>
                      <a:pt x="19592" y="1070"/>
                    </a:lnTo>
                    <a:lnTo>
                      <a:pt x="19728" y="850"/>
                    </a:lnTo>
                    <a:lnTo>
                      <a:pt x="19796" y="484"/>
                    </a:lnTo>
                    <a:lnTo>
                      <a:pt x="19864" y="205"/>
                    </a:lnTo>
                    <a:lnTo>
                      <a:pt x="19932"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 name="Line 19"/>
              <p:cNvSpPr>
                <a:spLocks noChangeShapeType="1"/>
              </p:cNvSpPr>
              <p:nvPr/>
            </p:nvSpPr>
            <p:spPr bwMode="auto">
              <a:xfrm flipH="1">
                <a:off x="3013" y="3450"/>
                <a:ext cx="47" cy="359"/>
              </a:xfrm>
              <a:prstGeom prst="line">
                <a:avLst/>
              </a:prstGeom>
              <a:noFill/>
              <a:ln w="762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0" name="Freeform 20"/>
              <p:cNvSpPr>
                <a:spLocks/>
              </p:cNvSpPr>
              <p:nvPr/>
            </p:nvSpPr>
            <p:spPr bwMode="auto">
              <a:xfrm>
                <a:off x="1777" y="3168"/>
                <a:ext cx="130" cy="40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50"/>
                    </a:moveTo>
                    <a:lnTo>
                      <a:pt x="196" y="18504"/>
                    </a:lnTo>
                    <a:lnTo>
                      <a:pt x="392" y="17918"/>
                    </a:lnTo>
                    <a:lnTo>
                      <a:pt x="654" y="17331"/>
                    </a:lnTo>
                    <a:lnTo>
                      <a:pt x="915" y="16686"/>
                    </a:lnTo>
                    <a:lnTo>
                      <a:pt x="1111" y="16100"/>
                    </a:lnTo>
                    <a:lnTo>
                      <a:pt x="1307" y="15513"/>
                    </a:lnTo>
                    <a:lnTo>
                      <a:pt x="1569" y="14927"/>
                    </a:lnTo>
                    <a:lnTo>
                      <a:pt x="1699" y="14340"/>
                    </a:lnTo>
                    <a:lnTo>
                      <a:pt x="1961" y="13754"/>
                    </a:lnTo>
                    <a:lnTo>
                      <a:pt x="2222" y="13167"/>
                    </a:lnTo>
                    <a:lnTo>
                      <a:pt x="2418" y="12625"/>
                    </a:lnTo>
                    <a:lnTo>
                      <a:pt x="2745" y="12038"/>
                    </a:lnTo>
                    <a:lnTo>
                      <a:pt x="2810" y="11496"/>
                    </a:lnTo>
                    <a:lnTo>
                      <a:pt x="3137" y="10909"/>
                    </a:lnTo>
                    <a:lnTo>
                      <a:pt x="3333" y="10352"/>
                    </a:lnTo>
                    <a:lnTo>
                      <a:pt x="3595" y="9809"/>
                    </a:lnTo>
                    <a:lnTo>
                      <a:pt x="3791" y="9282"/>
                    </a:lnTo>
                    <a:lnTo>
                      <a:pt x="3987" y="8798"/>
                    </a:lnTo>
                    <a:lnTo>
                      <a:pt x="4248" y="8255"/>
                    </a:lnTo>
                    <a:lnTo>
                      <a:pt x="4444" y="7771"/>
                    </a:lnTo>
                    <a:lnTo>
                      <a:pt x="4641" y="7258"/>
                    </a:lnTo>
                    <a:lnTo>
                      <a:pt x="4967" y="6818"/>
                    </a:lnTo>
                    <a:lnTo>
                      <a:pt x="5098" y="6334"/>
                    </a:lnTo>
                    <a:lnTo>
                      <a:pt x="5359" y="5909"/>
                    </a:lnTo>
                    <a:lnTo>
                      <a:pt x="5490" y="5440"/>
                    </a:lnTo>
                    <a:lnTo>
                      <a:pt x="5686" y="5015"/>
                    </a:lnTo>
                    <a:lnTo>
                      <a:pt x="6078" y="4575"/>
                    </a:lnTo>
                    <a:lnTo>
                      <a:pt x="6209" y="4164"/>
                    </a:lnTo>
                    <a:lnTo>
                      <a:pt x="6405" y="3783"/>
                    </a:lnTo>
                    <a:lnTo>
                      <a:pt x="6667" y="3446"/>
                    </a:lnTo>
                    <a:lnTo>
                      <a:pt x="6863" y="3035"/>
                    </a:lnTo>
                    <a:lnTo>
                      <a:pt x="7059" y="2713"/>
                    </a:lnTo>
                    <a:lnTo>
                      <a:pt x="7255" y="2405"/>
                    </a:lnTo>
                    <a:lnTo>
                      <a:pt x="7582" y="2126"/>
                    </a:lnTo>
                    <a:lnTo>
                      <a:pt x="7712" y="1818"/>
                    </a:lnTo>
                    <a:lnTo>
                      <a:pt x="7974" y="1554"/>
                    </a:lnTo>
                    <a:lnTo>
                      <a:pt x="8235" y="1334"/>
                    </a:lnTo>
                    <a:lnTo>
                      <a:pt x="8301" y="1070"/>
                    </a:lnTo>
                    <a:lnTo>
                      <a:pt x="8562" y="894"/>
                    </a:lnTo>
                    <a:lnTo>
                      <a:pt x="8758" y="689"/>
                    </a:lnTo>
                    <a:lnTo>
                      <a:pt x="9020" y="484"/>
                    </a:lnTo>
                    <a:lnTo>
                      <a:pt x="9281" y="381"/>
                    </a:lnTo>
                    <a:lnTo>
                      <a:pt x="9477" y="249"/>
                    </a:lnTo>
                    <a:lnTo>
                      <a:pt x="9608" y="147"/>
                    </a:lnTo>
                    <a:lnTo>
                      <a:pt x="9869" y="103"/>
                    </a:lnTo>
                    <a:lnTo>
                      <a:pt x="10065" y="44"/>
                    </a:lnTo>
                    <a:lnTo>
                      <a:pt x="10261" y="0"/>
                    </a:lnTo>
                    <a:lnTo>
                      <a:pt x="10458" y="44"/>
                    </a:lnTo>
                    <a:lnTo>
                      <a:pt x="10719" y="44"/>
                    </a:lnTo>
                    <a:lnTo>
                      <a:pt x="10980" y="103"/>
                    </a:lnTo>
                    <a:lnTo>
                      <a:pt x="11111" y="205"/>
                    </a:lnTo>
                    <a:lnTo>
                      <a:pt x="11307" y="337"/>
                    </a:lnTo>
                    <a:lnTo>
                      <a:pt x="11503" y="543"/>
                    </a:lnTo>
                    <a:lnTo>
                      <a:pt x="11765" y="748"/>
                    </a:lnTo>
                    <a:lnTo>
                      <a:pt x="11961" y="968"/>
                    </a:lnTo>
                    <a:lnTo>
                      <a:pt x="12222" y="1232"/>
                    </a:lnTo>
                    <a:lnTo>
                      <a:pt x="12418" y="1554"/>
                    </a:lnTo>
                    <a:lnTo>
                      <a:pt x="12745" y="1921"/>
                    </a:lnTo>
                    <a:lnTo>
                      <a:pt x="12941" y="2243"/>
                    </a:lnTo>
                    <a:lnTo>
                      <a:pt x="13137" y="2713"/>
                    </a:lnTo>
                    <a:lnTo>
                      <a:pt x="13333" y="3094"/>
                    </a:lnTo>
                    <a:lnTo>
                      <a:pt x="13595" y="3534"/>
                    </a:lnTo>
                    <a:lnTo>
                      <a:pt x="13856" y="3988"/>
                    </a:lnTo>
                    <a:lnTo>
                      <a:pt x="14052" y="4472"/>
                    </a:lnTo>
                    <a:lnTo>
                      <a:pt x="14314" y="4956"/>
                    </a:lnTo>
                    <a:lnTo>
                      <a:pt x="14510" y="5440"/>
                    </a:lnTo>
                    <a:lnTo>
                      <a:pt x="14771" y="5982"/>
                    </a:lnTo>
                    <a:lnTo>
                      <a:pt x="14967" y="6540"/>
                    </a:lnTo>
                    <a:lnTo>
                      <a:pt x="15229" y="7082"/>
                    </a:lnTo>
                    <a:lnTo>
                      <a:pt x="15425" y="7669"/>
                    </a:lnTo>
                    <a:lnTo>
                      <a:pt x="15752" y="8211"/>
                    </a:lnTo>
                    <a:lnTo>
                      <a:pt x="15882" y="8798"/>
                    </a:lnTo>
                    <a:lnTo>
                      <a:pt x="16144" y="9384"/>
                    </a:lnTo>
                    <a:lnTo>
                      <a:pt x="16275" y="9912"/>
                    </a:lnTo>
                    <a:lnTo>
                      <a:pt x="16471" y="10499"/>
                    </a:lnTo>
                    <a:lnTo>
                      <a:pt x="16797" y="11041"/>
                    </a:lnTo>
                    <a:lnTo>
                      <a:pt x="16863" y="11628"/>
                    </a:lnTo>
                    <a:lnTo>
                      <a:pt x="17190" y="12199"/>
                    </a:lnTo>
                    <a:lnTo>
                      <a:pt x="17320" y="12786"/>
                    </a:lnTo>
                    <a:lnTo>
                      <a:pt x="17582" y="13314"/>
                    </a:lnTo>
                    <a:lnTo>
                      <a:pt x="17778" y="13856"/>
                    </a:lnTo>
                    <a:lnTo>
                      <a:pt x="17908" y="14443"/>
                    </a:lnTo>
                    <a:lnTo>
                      <a:pt x="18170" y="14927"/>
                    </a:lnTo>
                    <a:lnTo>
                      <a:pt x="18301" y="15469"/>
                    </a:lnTo>
                    <a:lnTo>
                      <a:pt x="18431" y="15982"/>
                    </a:lnTo>
                    <a:lnTo>
                      <a:pt x="18627" y="16466"/>
                    </a:lnTo>
                    <a:lnTo>
                      <a:pt x="18758" y="16891"/>
                    </a:lnTo>
                    <a:lnTo>
                      <a:pt x="18954" y="17331"/>
                    </a:lnTo>
                    <a:lnTo>
                      <a:pt x="19085" y="17786"/>
                    </a:lnTo>
                    <a:lnTo>
                      <a:pt x="19216" y="18167"/>
                    </a:lnTo>
                    <a:lnTo>
                      <a:pt x="19412" y="18563"/>
                    </a:lnTo>
                    <a:lnTo>
                      <a:pt x="19608" y="18915"/>
                    </a:lnTo>
                    <a:lnTo>
                      <a:pt x="19739" y="19194"/>
                    </a:lnTo>
                    <a:lnTo>
                      <a:pt x="19804" y="19560"/>
                    </a:lnTo>
                    <a:lnTo>
                      <a:pt x="19869" y="19839"/>
                    </a:lnTo>
                    <a:lnTo>
                      <a:pt x="19935" y="1998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Freeform 21"/>
              <p:cNvSpPr>
                <a:spLocks/>
              </p:cNvSpPr>
              <p:nvPr/>
            </p:nvSpPr>
            <p:spPr bwMode="auto">
              <a:xfrm>
                <a:off x="1897" y="3459"/>
                <a:ext cx="130" cy="40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94"/>
                    </a:moveTo>
                    <a:lnTo>
                      <a:pt x="196" y="1540"/>
                    </a:lnTo>
                    <a:lnTo>
                      <a:pt x="392" y="2126"/>
                    </a:lnTo>
                    <a:lnTo>
                      <a:pt x="654" y="2713"/>
                    </a:lnTo>
                    <a:lnTo>
                      <a:pt x="915" y="3299"/>
                    </a:lnTo>
                    <a:lnTo>
                      <a:pt x="1111" y="3930"/>
                    </a:lnTo>
                    <a:lnTo>
                      <a:pt x="1307" y="4531"/>
                    </a:lnTo>
                    <a:lnTo>
                      <a:pt x="1569" y="5117"/>
                    </a:lnTo>
                    <a:lnTo>
                      <a:pt x="1699" y="5704"/>
                    </a:lnTo>
                    <a:lnTo>
                      <a:pt x="1961" y="6290"/>
                    </a:lnTo>
                    <a:lnTo>
                      <a:pt x="2222" y="6818"/>
                    </a:lnTo>
                    <a:lnTo>
                      <a:pt x="2418" y="7419"/>
                    </a:lnTo>
                    <a:lnTo>
                      <a:pt x="2745" y="7947"/>
                    </a:lnTo>
                    <a:lnTo>
                      <a:pt x="2810" y="8534"/>
                    </a:lnTo>
                    <a:lnTo>
                      <a:pt x="3137" y="9120"/>
                    </a:lnTo>
                    <a:lnTo>
                      <a:pt x="3333" y="9633"/>
                    </a:lnTo>
                    <a:lnTo>
                      <a:pt x="3595" y="10220"/>
                    </a:lnTo>
                    <a:lnTo>
                      <a:pt x="3791" y="10762"/>
                    </a:lnTo>
                    <a:lnTo>
                      <a:pt x="3987" y="11246"/>
                    </a:lnTo>
                    <a:lnTo>
                      <a:pt x="4248" y="11789"/>
                    </a:lnTo>
                    <a:lnTo>
                      <a:pt x="4444" y="12273"/>
                    </a:lnTo>
                    <a:lnTo>
                      <a:pt x="4641" y="12786"/>
                    </a:lnTo>
                    <a:lnTo>
                      <a:pt x="4967" y="13211"/>
                    </a:lnTo>
                    <a:lnTo>
                      <a:pt x="5098" y="13651"/>
                    </a:lnTo>
                    <a:lnTo>
                      <a:pt x="5359" y="14091"/>
                    </a:lnTo>
                    <a:lnTo>
                      <a:pt x="5490" y="14589"/>
                    </a:lnTo>
                    <a:lnTo>
                      <a:pt x="5686" y="15029"/>
                    </a:lnTo>
                    <a:lnTo>
                      <a:pt x="6078" y="15469"/>
                    </a:lnTo>
                    <a:lnTo>
                      <a:pt x="6209" y="15880"/>
                    </a:lnTo>
                    <a:lnTo>
                      <a:pt x="6405" y="16202"/>
                    </a:lnTo>
                    <a:lnTo>
                      <a:pt x="6667" y="16584"/>
                    </a:lnTo>
                    <a:lnTo>
                      <a:pt x="6863" y="16950"/>
                    </a:lnTo>
                    <a:lnTo>
                      <a:pt x="7059" y="17273"/>
                    </a:lnTo>
                    <a:lnTo>
                      <a:pt x="7255" y="17581"/>
                    </a:lnTo>
                    <a:lnTo>
                      <a:pt x="7582" y="17918"/>
                    </a:lnTo>
                    <a:lnTo>
                      <a:pt x="7712" y="18226"/>
                    </a:lnTo>
                    <a:lnTo>
                      <a:pt x="7974" y="18475"/>
                    </a:lnTo>
                    <a:lnTo>
                      <a:pt x="8235" y="18710"/>
                    </a:lnTo>
                    <a:lnTo>
                      <a:pt x="8301" y="18974"/>
                    </a:lnTo>
                    <a:lnTo>
                      <a:pt x="8562" y="19150"/>
                    </a:lnTo>
                    <a:lnTo>
                      <a:pt x="8758" y="19355"/>
                    </a:lnTo>
                    <a:lnTo>
                      <a:pt x="9020" y="19501"/>
                    </a:lnTo>
                    <a:lnTo>
                      <a:pt x="9281" y="19663"/>
                    </a:lnTo>
                    <a:lnTo>
                      <a:pt x="9477" y="19736"/>
                    </a:lnTo>
                    <a:lnTo>
                      <a:pt x="9608" y="19883"/>
                    </a:lnTo>
                    <a:lnTo>
                      <a:pt x="9869" y="19941"/>
                    </a:lnTo>
                    <a:lnTo>
                      <a:pt x="10065" y="19985"/>
                    </a:lnTo>
                    <a:lnTo>
                      <a:pt x="10261" y="19985"/>
                    </a:lnTo>
                    <a:lnTo>
                      <a:pt x="10458" y="19985"/>
                    </a:lnTo>
                    <a:lnTo>
                      <a:pt x="10719" y="19985"/>
                    </a:lnTo>
                    <a:lnTo>
                      <a:pt x="10980" y="19941"/>
                    </a:lnTo>
                    <a:lnTo>
                      <a:pt x="11111" y="19839"/>
                    </a:lnTo>
                    <a:lnTo>
                      <a:pt x="11307" y="19707"/>
                    </a:lnTo>
                    <a:lnTo>
                      <a:pt x="11634" y="19501"/>
                    </a:lnTo>
                    <a:lnTo>
                      <a:pt x="11765" y="19252"/>
                    </a:lnTo>
                    <a:lnTo>
                      <a:pt x="11961" y="19062"/>
                    </a:lnTo>
                    <a:lnTo>
                      <a:pt x="12222" y="18768"/>
                    </a:lnTo>
                    <a:lnTo>
                      <a:pt x="12418" y="18475"/>
                    </a:lnTo>
                    <a:lnTo>
                      <a:pt x="12745" y="18123"/>
                    </a:lnTo>
                    <a:lnTo>
                      <a:pt x="12941" y="17742"/>
                    </a:lnTo>
                    <a:lnTo>
                      <a:pt x="13137" y="17331"/>
                    </a:lnTo>
                    <a:lnTo>
                      <a:pt x="13333" y="16891"/>
                    </a:lnTo>
                    <a:lnTo>
                      <a:pt x="13595" y="16510"/>
                    </a:lnTo>
                    <a:lnTo>
                      <a:pt x="13856" y="16056"/>
                    </a:lnTo>
                    <a:lnTo>
                      <a:pt x="14052" y="15572"/>
                    </a:lnTo>
                    <a:lnTo>
                      <a:pt x="14314" y="15088"/>
                    </a:lnTo>
                    <a:lnTo>
                      <a:pt x="14510" y="14545"/>
                    </a:lnTo>
                    <a:lnTo>
                      <a:pt x="14771" y="14003"/>
                    </a:lnTo>
                    <a:lnTo>
                      <a:pt x="14967" y="13490"/>
                    </a:lnTo>
                    <a:lnTo>
                      <a:pt x="15229" y="12962"/>
                    </a:lnTo>
                    <a:lnTo>
                      <a:pt x="15425" y="12375"/>
                    </a:lnTo>
                    <a:lnTo>
                      <a:pt x="15752" y="11789"/>
                    </a:lnTo>
                    <a:lnTo>
                      <a:pt x="15882" y="11246"/>
                    </a:lnTo>
                    <a:lnTo>
                      <a:pt x="16144" y="10660"/>
                    </a:lnTo>
                    <a:lnTo>
                      <a:pt x="16275" y="10073"/>
                    </a:lnTo>
                    <a:lnTo>
                      <a:pt x="16536" y="9531"/>
                    </a:lnTo>
                    <a:lnTo>
                      <a:pt x="16797" y="8944"/>
                    </a:lnTo>
                    <a:lnTo>
                      <a:pt x="16863" y="8358"/>
                    </a:lnTo>
                    <a:lnTo>
                      <a:pt x="17190" y="7815"/>
                    </a:lnTo>
                    <a:lnTo>
                      <a:pt x="17320" y="7214"/>
                    </a:lnTo>
                    <a:lnTo>
                      <a:pt x="17582" y="6672"/>
                    </a:lnTo>
                    <a:lnTo>
                      <a:pt x="17778" y="6129"/>
                    </a:lnTo>
                    <a:lnTo>
                      <a:pt x="17908" y="5601"/>
                    </a:lnTo>
                    <a:lnTo>
                      <a:pt x="18170" y="5059"/>
                    </a:lnTo>
                    <a:lnTo>
                      <a:pt x="18301" y="4575"/>
                    </a:lnTo>
                    <a:lnTo>
                      <a:pt x="18431" y="4062"/>
                    </a:lnTo>
                    <a:lnTo>
                      <a:pt x="18627" y="3534"/>
                    </a:lnTo>
                    <a:lnTo>
                      <a:pt x="18758" y="3138"/>
                    </a:lnTo>
                    <a:lnTo>
                      <a:pt x="18954" y="2654"/>
                    </a:lnTo>
                    <a:lnTo>
                      <a:pt x="19085" y="2243"/>
                    </a:lnTo>
                    <a:lnTo>
                      <a:pt x="19281" y="1818"/>
                    </a:lnTo>
                    <a:lnTo>
                      <a:pt x="19412" y="1437"/>
                    </a:lnTo>
                    <a:lnTo>
                      <a:pt x="19608" y="1070"/>
                    </a:lnTo>
                    <a:lnTo>
                      <a:pt x="19739" y="850"/>
                    </a:lnTo>
                    <a:lnTo>
                      <a:pt x="19804" y="484"/>
                    </a:lnTo>
                    <a:lnTo>
                      <a:pt x="19869" y="205"/>
                    </a:lnTo>
                    <a:lnTo>
                      <a:pt x="19935"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 name="Line 22"/>
              <p:cNvSpPr>
                <a:spLocks noChangeShapeType="1"/>
              </p:cNvSpPr>
              <p:nvPr/>
            </p:nvSpPr>
            <p:spPr bwMode="auto">
              <a:xfrm flipH="1">
                <a:off x="1980" y="3444"/>
                <a:ext cx="53" cy="401"/>
              </a:xfrm>
              <a:prstGeom prst="line">
                <a:avLst/>
              </a:prstGeom>
              <a:noFill/>
              <a:ln w="762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3" name="Freeform 23"/>
              <p:cNvSpPr>
                <a:spLocks/>
              </p:cNvSpPr>
              <p:nvPr/>
            </p:nvSpPr>
            <p:spPr bwMode="auto">
              <a:xfrm>
                <a:off x="2188" y="3467"/>
                <a:ext cx="129" cy="40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34" y="894"/>
                    </a:moveTo>
                    <a:lnTo>
                      <a:pt x="19736" y="1540"/>
                    </a:lnTo>
                    <a:lnTo>
                      <a:pt x="19538" y="2126"/>
                    </a:lnTo>
                    <a:lnTo>
                      <a:pt x="19274" y="2713"/>
                    </a:lnTo>
                    <a:lnTo>
                      <a:pt x="19076" y="3299"/>
                    </a:lnTo>
                    <a:lnTo>
                      <a:pt x="18812" y="3930"/>
                    </a:lnTo>
                    <a:lnTo>
                      <a:pt x="18614" y="4531"/>
                    </a:lnTo>
                    <a:lnTo>
                      <a:pt x="18350" y="5117"/>
                    </a:lnTo>
                    <a:lnTo>
                      <a:pt x="18218" y="5704"/>
                    </a:lnTo>
                    <a:lnTo>
                      <a:pt x="17954" y="6290"/>
                    </a:lnTo>
                    <a:lnTo>
                      <a:pt x="17690" y="6818"/>
                    </a:lnTo>
                    <a:lnTo>
                      <a:pt x="17492" y="7419"/>
                    </a:lnTo>
                    <a:lnTo>
                      <a:pt x="17228" y="7947"/>
                    </a:lnTo>
                    <a:lnTo>
                      <a:pt x="17162" y="8534"/>
                    </a:lnTo>
                    <a:lnTo>
                      <a:pt x="16832" y="9120"/>
                    </a:lnTo>
                    <a:lnTo>
                      <a:pt x="16568" y="9633"/>
                    </a:lnTo>
                    <a:lnTo>
                      <a:pt x="16304" y="10220"/>
                    </a:lnTo>
                    <a:lnTo>
                      <a:pt x="16106" y="10762"/>
                    </a:lnTo>
                    <a:lnTo>
                      <a:pt x="15908" y="11246"/>
                    </a:lnTo>
                    <a:lnTo>
                      <a:pt x="15710" y="11789"/>
                    </a:lnTo>
                    <a:lnTo>
                      <a:pt x="15512" y="12273"/>
                    </a:lnTo>
                    <a:lnTo>
                      <a:pt x="15314" y="12786"/>
                    </a:lnTo>
                    <a:lnTo>
                      <a:pt x="14983" y="13211"/>
                    </a:lnTo>
                    <a:lnTo>
                      <a:pt x="14851" y="13651"/>
                    </a:lnTo>
                    <a:lnTo>
                      <a:pt x="14587" y="14091"/>
                    </a:lnTo>
                    <a:lnTo>
                      <a:pt x="14389" y="14589"/>
                    </a:lnTo>
                    <a:lnTo>
                      <a:pt x="14191" y="15029"/>
                    </a:lnTo>
                    <a:lnTo>
                      <a:pt x="13861" y="15469"/>
                    </a:lnTo>
                    <a:lnTo>
                      <a:pt x="13729" y="15880"/>
                    </a:lnTo>
                    <a:lnTo>
                      <a:pt x="13531" y="16202"/>
                    </a:lnTo>
                    <a:lnTo>
                      <a:pt x="13267" y="16584"/>
                    </a:lnTo>
                    <a:lnTo>
                      <a:pt x="13069" y="16950"/>
                    </a:lnTo>
                    <a:lnTo>
                      <a:pt x="12871" y="17273"/>
                    </a:lnTo>
                    <a:lnTo>
                      <a:pt x="12673" y="17581"/>
                    </a:lnTo>
                    <a:lnTo>
                      <a:pt x="12409" y="17918"/>
                    </a:lnTo>
                    <a:lnTo>
                      <a:pt x="12277" y="18226"/>
                    </a:lnTo>
                    <a:lnTo>
                      <a:pt x="11947" y="18475"/>
                    </a:lnTo>
                    <a:lnTo>
                      <a:pt x="11683" y="18710"/>
                    </a:lnTo>
                    <a:lnTo>
                      <a:pt x="11617" y="18974"/>
                    </a:lnTo>
                    <a:lnTo>
                      <a:pt x="11353" y="19150"/>
                    </a:lnTo>
                    <a:lnTo>
                      <a:pt x="11155" y="19355"/>
                    </a:lnTo>
                    <a:lnTo>
                      <a:pt x="10891" y="19501"/>
                    </a:lnTo>
                    <a:lnTo>
                      <a:pt x="10693" y="19663"/>
                    </a:lnTo>
                    <a:lnTo>
                      <a:pt x="10495" y="19736"/>
                    </a:lnTo>
                    <a:lnTo>
                      <a:pt x="10363" y="19883"/>
                    </a:lnTo>
                    <a:lnTo>
                      <a:pt x="10099" y="19941"/>
                    </a:lnTo>
                    <a:lnTo>
                      <a:pt x="9835" y="19985"/>
                    </a:lnTo>
                    <a:lnTo>
                      <a:pt x="9637" y="19985"/>
                    </a:lnTo>
                    <a:lnTo>
                      <a:pt x="9439" y="19985"/>
                    </a:lnTo>
                    <a:lnTo>
                      <a:pt x="9175" y="19985"/>
                    </a:lnTo>
                    <a:lnTo>
                      <a:pt x="8977" y="19941"/>
                    </a:lnTo>
                    <a:lnTo>
                      <a:pt x="8845" y="19839"/>
                    </a:lnTo>
                    <a:lnTo>
                      <a:pt x="8647" y="19707"/>
                    </a:lnTo>
                    <a:lnTo>
                      <a:pt x="8317" y="19501"/>
                    </a:lnTo>
                    <a:lnTo>
                      <a:pt x="8185" y="19252"/>
                    </a:lnTo>
                    <a:lnTo>
                      <a:pt x="7987" y="19062"/>
                    </a:lnTo>
                    <a:lnTo>
                      <a:pt x="7657" y="18768"/>
                    </a:lnTo>
                    <a:lnTo>
                      <a:pt x="7459" y="18475"/>
                    </a:lnTo>
                    <a:lnTo>
                      <a:pt x="7195" y="18123"/>
                    </a:lnTo>
                    <a:lnTo>
                      <a:pt x="6997" y="17742"/>
                    </a:lnTo>
                    <a:lnTo>
                      <a:pt x="6799" y="17331"/>
                    </a:lnTo>
                    <a:lnTo>
                      <a:pt x="6601" y="16891"/>
                    </a:lnTo>
                    <a:lnTo>
                      <a:pt x="6337" y="16510"/>
                    </a:lnTo>
                    <a:lnTo>
                      <a:pt x="6073" y="16056"/>
                    </a:lnTo>
                    <a:lnTo>
                      <a:pt x="5875" y="15572"/>
                    </a:lnTo>
                    <a:lnTo>
                      <a:pt x="5677" y="15088"/>
                    </a:lnTo>
                    <a:lnTo>
                      <a:pt x="5413" y="14545"/>
                    </a:lnTo>
                    <a:lnTo>
                      <a:pt x="5149" y="14003"/>
                    </a:lnTo>
                    <a:lnTo>
                      <a:pt x="4950" y="13490"/>
                    </a:lnTo>
                    <a:lnTo>
                      <a:pt x="4686" y="12962"/>
                    </a:lnTo>
                    <a:lnTo>
                      <a:pt x="4488" y="12375"/>
                    </a:lnTo>
                    <a:lnTo>
                      <a:pt x="4158" y="11789"/>
                    </a:lnTo>
                    <a:lnTo>
                      <a:pt x="4092" y="11246"/>
                    </a:lnTo>
                    <a:lnTo>
                      <a:pt x="3828" y="10660"/>
                    </a:lnTo>
                    <a:lnTo>
                      <a:pt x="3696" y="10073"/>
                    </a:lnTo>
                    <a:lnTo>
                      <a:pt x="3432" y="9531"/>
                    </a:lnTo>
                    <a:lnTo>
                      <a:pt x="3102" y="8944"/>
                    </a:lnTo>
                    <a:lnTo>
                      <a:pt x="3036" y="8358"/>
                    </a:lnTo>
                    <a:lnTo>
                      <a:pt x="2706" y="7815"/>
                    </a:lnTo>
                    <a:lnTo>
                      <a:pt x="2574" y="7214"/>
                    </a:lnTo>
                    <a:lnTo>
                      <a:pt x="2376" y="6672"/>
                    </a:lnTo>
                    <a:lnTo>
                      <a:pt x="2178" y="6129"/>
                    </a:lnTo>
                    <a:lnTo>
                      <a:pt x="2046" y="5601"/>
                    </a:lnTo>
                    <a:lnTo>
                      <a:pt x="1782" y="5059"/>
                    </a:lnTo>
                    <a:lnTo>
                      <a:pt x="1650" y="4575"/>
                    </a:lnTo>
                    <a:lnTo>
                      <a:pt x="1518" y="4062"/>
                    </a:lnTo>
                    <a:lnTo>
                      <a:pt x="1320" y="3534"/>
                    </a:lnTo>
                    <a:lnTo>
                      <a:pt x="1188" y="3138"/>
                    </a:lnTo>
                    <a:lnTo>
                      <a:pt x="924" y="2654"/>
                    </a:lnTo>
                    <a:lnTo>
                      <a:pt x="792" y="2243"/>
                    </a:lnTo>
                    <a:lnTo>
                      <a:pt x="660" y="1818"/>
                    </a:lnTo>
                    <a:lnTo>
                      <a:pt x="528" y="1437"/>
                    </a:lnTo>
                    <a:lnTo>
                      <a:pt x="330" y="1070"/>
                    </a:lnTo>
                    <a:lnTo>
                      <a:pt x="198" y="850"/>
                    </a:lnTo>
                    <a:lnTo>
                      <a:pt x="132" y="484"/>
                    </a:lnTo>
                    <a:lnTo>
                      <a:pt x="66" y="205"/>
                    </a:lnTo>
                    <a:lnTo>
                      <a:pt x="0"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Line 24"/>
              <p:cNvSpPr>
                <a:spLocks noChangeShapeType="1"/>
              </p:cNvSpPr>
              <p:nvPr/>
            </p:nvSpPr>
            <p:spPr bwMode="auto">
              <a:xfrm>
                <a:off x="2176" y="3392"/>
                <a:ext cx="59" cy="442"/>
              </a:xfrm>
              <a:prstGeom prst="line">
                <a:avLst/>
              </a:prstGeom>
              <a:noFill/>
              <a:ln w="762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5" name="Freeform 25"/>
              <p:cNvSpPr>
                <a:spLocks/>
              </p:cNvSpPr>
              <p:nvPr/>
            </p:nvSpPr>
            <p:spPr bwMode="auto">
              <a:xfrm>
                <a:off x="2307" y="3168"/>
                <a:ext cx="128" cy="40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50"/>
                    </a:moveTo>
                    <a:lnTo>
                      <a:pt x="198" y="18504"/>
                    </a:lnTo>
                    <a:lnTo>
                      <a:pt x="396" y="17918"/>
                    </a:lnTo>
                    <a:lnTo>
                      <a:pt x="660" y="17331"/>
                    </a:lnTo>
                    <a:lnTo>
                      <a:pt x="858" y="16686"/>
                    </a:lnTo>
                    <a:lnTo>
                      <a:pt x="1056" y="16100"/>
                    </a:lnTo>
                    <a:lnTo>
                      <a:pt x="1320" y="15513"/>
                    </a:lnTo>
                    <a:lnTo>
                      <a:pt x="1584" y="14927"/>
                    </a:lnTo>
                    <a:lnTo>
                      <a:pt x="1716" y="14340"/>
                    </a:lnTo>
                    <a:lnTo>
                      <a:pt x="1980" y="13754"/>
                    </a:lnTo>
                    <a:lnTo>
                      <a:pt x="2244" y="13167"/>
                    </a:lnTo>
                    <a:lnTo>
                      <a:pt x="2442" y="12625"/>
                    </a:lnTo>
                    <a:lnTo>
                      <a:pt x="2706" y="12038"/>
                    </a:lnTo>
                    <a:lnTo>
                      <a:pt x="2772" y="11496"/>
                    </a:lnTo>
                    <a:lnTo>
                      <a:pt x="3102" y="10909"/>
                    </a:lnTo>
                    <a:lnTo>
                      <a:pt x="3366" y="10352"/>
                    </a:lnTo>
                    <a:lnTo>
                      <a:pt x="3630" y="9809"/>
                    </a:lnTo>
                    <a:lnTo>
                      <a:pt x="3828" y="9282"/>
                    </a:lnTo>
                    <a:lnTo>
                      <a:pt x="4026" y="8798"/>
                    </a:lnTo>
                    <a:lnTo>
                      <a:pt x="4224" y="8255"/>
                    </a:lnTo>
                    <a:lnTo>
                      <a:pt x="4422" y="7771"/>
                    </a:lnTo>
                    <a:lnTo>
                      <a:pt x="4620" y="7258"/>
                    </a:lnTo>
                    <a:lnTo>
                      <a:pt x="4950" y="6818"/>
                    </a:lnTo>
                    <a:lnTo>
                      <a:pt x="5083" y="6334"/>
                    </a:lnTo>
                    <a:lnTo>
                      <a:pt x="5347" y="5909"/>
                    </a:lnTo>
                    <a:lnTo>
                      <a:pt x="5479" y="5440"/>
                    </a:lnTo>
                    <a:lnTo>
                      <a:pt x="5743" y="5015"/>
                    </a:lnTo>
                    <a:lnTo>
                      <a:pt x="6073" y="4575"/>
                    </a:lnTo>
                    <a:lnTo>
                      <a:pt x="6205" y="4164"/>
                    </a:lnTo>
                    <a:lnTo>
                      <a:pt x="6403" y="3783"/>
                    </a:lnTo>
                    <a:lnTo>
                      <a:pt x="6667" y="3446"/>
                    </a:lnTo>
                    <a:lnTo>
                      <a:pt x="6865" y="3035"/>
                    </a:lnTo>
                    <a:lnTo>
                      <a:pt x="7063" y="2713"/>
                    </a:lnTo>
                    <a:lnTo>
                      <a:pt x="7261" y="2405"/>
                    </a:lnTo>
                    <a:lnTo>
                      <a:pt x="7525" y="2126"/>
                    </a:lnTo>
                    <a:lnTo>
                      <a:pt x="7657" y="1818"/>
                    </a:lnTo>
                    <a:lnTo>
                      <a:pt x="7987" y="1554"/>
                    </a:lnTo>
                    <a:lnTo>
                      <a:pt x="8251" y="1334"/>
                    </a:lnTo>
                    <a:lnTo>
                      <a:pt x="8317" y="1070"/>
                    </a:lnTo>
                    <a:lnTo>
                      <a:pt x="8581" y="894"/>
                    </a:lnTo>
                    <a:lnTo>
                      <a:pt x="8779" y="689"/>
                    </a:lnTo>
                    <a:lnTo>
                      <a:pt x="9043" y="484"/>
                    </a:lnTo>
                    <a:lnTo>
                      <a:pt x="9241" y="381"/>
                    </a:lnTo>
                    <a:lnTo>
                      <a:pt x="9439" y="249"/>
                    </a:lnTo>
                    <a:lnTo>
                      <a:pt x="9571" y="147"/>
                    </a:lnTo>
                    <a:lnTo>
                      <a:pt x="9835" y="103"/>
                    </a:lnTo>
                    <a:lnTo>
                      <a:pt x="10099" y="44"/>
                    </a:lnTo>
                    <a:lnTo>
                      <a:pt x="10297" y="0"/>
                    </a:lnTo>
                    <a:lnTo>
                      <a:pt x="10495" y="44"/>
                    </a:lnTo>
                    <a:lnTo>
                      <a:pt x="10759" y="44"/>
                    </a:lnTo>
                    <a:lnTo>
                      <a:pt x="10957" y="103"/>
                    </a:lnTo>
                    <a:lnTo>
                      <a:pt x="11089" y="205"/>
                    </a:lnTo>
                    <a:lnTo>
                      <a:pt x="11287" y="337"/>
                    </a:lnTo>
                    <a:lnTo>
                      <a:pt x="11485" y="543"/>
                    </a:lnTo>
                    <a:lnTo>
                      <a:pt x="11749" y="748"/>
                    </a:lnTo>
                    <a:lnTo>
                      <a:pt x="11947" y="968"/>
                    </a:lnTo>
                    <a:lnTo>
                      <a:pt x="12277" y="1232"/>
                    </a:lnTo>
                    <a:lnTo>
                      <a:pt x="12475" y="1554"/>
                    </a:lnTo>
                    <a:lnTo>
                      <a:pt x="12739" y="1921"/>
                    </a:lnTo>
                    <a:lnTo>
                      <a:pt x="12937" y="2243"/>
                    </a:lnTo>
                    <a:lnTo>
                      <a:pt x="13135" y="2713"/>
                    </a:lnTo>
                    <a:lnTo>
                      <a:pt x="13333" y="3094"/>
                    </a:lnTo>
                    <a:lnTo>
                      <a:pt x="13597" y="3534"/>
                    </a:lnTo>
                    <a:lnTo>
                      <a:pt x="13861" y="3988"/>
                    </a:lnTo>
                    <a:lnTo>
                      <a:pt x="14059" y="4472"/>
                    </a:lnTo>
                    <a:lnTo>
                      <a:pt x="14257" y="4956"/>
                    </a:lnTo>
                    <a:lnTo>
                      <a:pt x="14521" y="5440"/>
                    </a:lnTo>
                    <a:lnTo>
                      <a:pt x="14785" y="5982"/>
                    </a:lnTo>
                    <a:lnTo>
                      <a:pt x="14983" y="6540"/>
                    </a:lnTo>
                    <a:lnTo>
                      <a:pt x="15248" y="7082"/>
                    </a:lnTo>
                    <a:lnTo>
                      <a:pt x="15446" y="7669"/>
                    </a:lnTo>
                    <a:lnTo>
                      <a:pt x="15776" y="8211"/>
                    </a:lnTo>
                    <a:lnTo>
                      <a:pt x="15842" y="8798"/>
                    </a:lnTo>
                    <a:lnTo>
                      <a:pt x="16106" y="9384"/>
                    </a:lnTo>
                    <a:lnTo>
                      <a:pt x="16238" y="9912"/>
                    </a:lnTo>
                    <a:lnTo>
                      <a:pt x="16436" y="10499"/>
                    </a:lnTo>
                    <a:lnTo>
                      <a:pt x="16832" y="11041"/>
                    </a:lnTo>
                    <a:lnTo>
                      <a:pt x="16898" y="11628"/>
                    </a:lnTo>
                    <a:lnTo>
                      <a:pt x="17228" y="12199"/>
                    </a:lnTo>
                    <a:lnTo>
                      <a:pt x="17360" y="12786"/>
                    </a:lnTo>
                    <a:lnTo>
                      <a:pt x="17558" y="13314"/>
                    </a:lnTo>
                    <a:lnTo>
                      <a:pt x="17756" y="13856"/>
                    </a:lnTo>
                    <a:lnTo>
                      <a:pt x="17888" y="14443"/>
                    </a:lnTo>
                    <a:lnTo>
                      <a:pt x="18152" y="14927"/>
                    </a:lnTo>
                    <a:lnTo>
                      <a:pt x="18284" y="15469"/>
                    </a:lnTo>
                    <a:lnTo>
                      <a:pt x="18416" y="15982"/>
                    </a:lnTo>
                    <a:lnTo>
                      <a:pt x="18614" y="16466"/>
                    </a:lnTo>
                    <a:lnTo>
                      <a:pt x="18746" y="16891"/>
                    </a:lnTo>
                    <a:lnTo>
                      <a:pt x="19010" y="17331"/>
                    </a:lnTo>
                    <a:lnTo>
                      <a:pt x="19142" y="17786"/>
                    </a:lnTo>
                    <a:lnTo>
                      <a:pt x="19208" y="18167"/>
                    </a:lnTo>
                    <a:lnTo>
                      <a:pt x="19406" y="18563"/>
                    </a:lnTo>
                    <a:lnTo>
                      <a:pt x="19604" y="18915"/>
                    </a:lnTo>
                    <a:lnTo>
                      <a:pt x="19736" y="19194"/>
                    </a:lnTo>
                    <a:lnTo>
                      <a:pt x="19802" y="19560"/>
                    </a:lnTo>
                    <a:lnTo>
                      <a:pt x="19868" y="19839"/>
                    </a:lnTo>
                    <a:lnTo>
                      <a:pt x="19934" y="1998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Freeform 26"/>
              <p:cNvSpPr>
                <a:spLocks/>
              </p:cNvSpPr>
              <p:nvPr/>
            </p:nvSpPr>
            <p:spPr bwMode="auto">
              <a:xfrm>
                <a:off x="2421" y="3459"/>
                <a:ext cx="128" cy="40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94"/>
                    </a:moveTo>
                    <a:lnTo>
                      <a:pt x="198" y="1540"/>
                    </a:lnTo>
                    <a:lnTo>
                      <a:pt x="396" y="2126"/>
                    </a:lnTo>
                    <a:lnTo>
                      <a:pt x="660" y="2713"/>
                    </a:lnTo>
                    <a:lnTo>
                      <a:pt x="858" y="3299"/>
                    </a:lnTo>
                    <a:lnTo>
                      <a:pt x="1056" y="3930"/>
                    </a:lnTo>
                    <a:lnTo>
                      <a:pt x="1320" y="4531"/>
                    </a:lnTo>
                    <a:lnTo>
                      <a:pt x="1584" y="5117"/>
                    </a:lnTo>
                    <a:lnTo>
                      <a:pt x="1716" y="5704"/>
                    </a:lnTo>
                    <a:lnTo>
                      <a:pt x="1980" y="6290"/>
                    </a:lnTo>
                    <a:lnTo>
                      <a:pt x="2244" y="6818"/>
                    </a:lnTo>
                    <a:lnTo>
                      <a:pt x="2442" y="7419"/>
                    </a:lnTo>
                    <a:lnTo>
                      <a:pt x="2706" y="7947"/>
                    </a:lnTo>
                    <a:lnTo>
                      <a:pt x="2772" y="8534"/>
                    </a:lnTo>
                    <a:lnTo>
                      <a:pt x="3102" y="9120"/>
                    </a:lnTo>
                    <a:lnTo>
                      <a:pt x="3366" y="9633"/>
                    </a:lnTo>
                    <a:lnTo>
                      <a:pt x="3630" y="10220"/>
                    </a:lnTo>
                    <a:lnTo>
                      <a:pt x="3828" y="10762"/>
                    </a:lnTo>
                    <a:lnTo>
                      <a:pt x="4026" y="11246"/>
                    </a:lnTo>
                    <a:lnTo>
                      <a:pt x="4224" y="11789"/>
                    </a:lnTo>
                    <a:lnTo>
                      <a:pt x="4422" y="12273"/>
                    </a:lnTo>
                    <a:lnTo>
                      <a:pt x="4620" y="12786"/>
                    </a:lnTo>
                    <a:lnTo>
                      <a:pt x="4950" y="13211"/>
                    </a:lnTo>
                    <a:lnTo>
                      <a:pt x="5083" y="13651"/>
                    </a:lnTo>
                    <a:lnTo>
                      <a:pt x="5347" y="14091"/>
                    </a:lnTo>
                    <a:lnTo>
                      <a:pt x="5479" y="14589"/>
                    </a:lnTo>
                    <a:lnTo>
                      <a:pt x="5743" y="15029"/>
                    </a:lnTo>
                    <a:lnTo>
                      <a:pt x="6073" y="15469"/>
                    </a:lnTo>
                    <a:lnTo>
                      <a:pt x="6205" y="15880"/>
                    </a:lnTo>
                    <a:lnTo>
                      <a:pt x="6403" y="16202"/>
                    </a:lnTo>
                    <a:lnTo>
                      <a:pt x="6667" y="16584"/>
                    </a:lnTo>
                    <a:lnTo>
                      <a:pt x="6865" y="16950"/>
                    </a:lnTo>
                    <a:lnTo>
                      <a:pt x="7063" y="17273"/>
                    </a:lnTo>
                    <a:lnTo>
                      <a:pt x="7261" y="17581"/>
                    </a:lnTo>
                    <a:lnTo>
                      <a:pt x="7525" y="17918"/>
                    </a:lnTo>
                    <a:lnTo>
                      <a:pt x="7657" y="18226"/>
                    </a:lnTo>
                    <a:lnTo>
                      <a:pt x="7987" y="18475"/>
                    </a:lnTo>
                    <a:lnTo>
                      <a:pt x="8251" y="18710"/>
                    </a:lnTo>
                    <a:lnTo>
                      <a:pt x="8317" y="18974"/>
                    </a:lnTo>
                    <a:lnTo>
                      <a:pt x="8581" y="19150"/>
                    </a:lnTo>
                    <a:lnTo>
                      <a:pt x="8779" y="19355"/>
                    </a:lnTo>
                    <a:lnTo>
                      <a:pt x="9043" y="19501"/>
                    </a:lnTo>
                    <a:lnTo>
                      <a:pt x="9241" y="19663"/>
                    </a:lnTo>
                    <a:lnTo>
                      <a:pt x="9439" y="19736"/>
                    </a:lnTo>
                    <a:lnTo>
                      <a:pt x="9571" y="19883"/>
                    </a:lnTo>
                    <a:lnTo>
                      <a:pt x="9835" y="19941"/>
                    </a:lnTo>
                    <a:lnTo>
                      <a:pt x="10099" y="19985"/>
                    </a:lnTo>
                    <a:lnTo>
                      <a:pt x="10297" y="19985"/>
                    </a:lnTo>
                    <a:lnTo>
                      <a:pt x="10495" y="19985"/>
                    </a:lnTo>
                    <a:lnTo>
                      <a:pt x="10759" y="19985"/>
                    </a:lnTo>
                    <a:lnTo>
                      <a:pt x="10957" y="19941"/>
                    </a:lnTo>
                    <a:lnTo>
                      <a:pt x="11089" y="19839"/>
                    </a:lnTo>
                    <a:lnTo>
                      <a:pt x="11287" y="19707"/>
                    </a:lnTo>
                    <a:lnTo>
                      <a:pt x="11617" y="19501"/>
                    </a:lnTo>
                    <a:lnTo>
                      <a:pt x="11749" y="19252"/>
                    </a:lnTo>
                    <a:lnTo>
                      <a:pt x="11947" y="19062"/>
                    </a:lnTo>
                    <a:lnTo>
                      <a:pt x="12277" y="18768"/>
                    </a:lnTo>
                    <a:lnTo>
                      <a:pt x="12475" y="18475"/>
                    </a:lnTo>
                    <a:lnTo>
                      <a:pt x="12739" y="18123"/>
                    </a:lnTo>
                    <a:lnTo>
                      <a:pt x="12937" y="17742"/>
                    </a:lnTo>
                    <a:lnTo>
                      <a:pt x="13135" y="17331"/>
                    </a:lnTo>
                    <a:lnTo>
                      <a:pt x="13333" y="16891"/>
                    </a:lnTo>
                    <a:lnTo>
                      <a:pt x="13597" y="16510"/>
                    </a:lnTo>
                    <a:lnTo>
                      <a:pt x="13861" y="16056"/>
                    </a:lnTo>
                    <a:lnTo>
                      <a:pt x="14059" y="15572"/>
                    </a:lnTo>
                    <a:lnTo>
                      <a:pt x="14257" y="15088"/>
                    </a:lnTo>
                    <a:lnTo>
                      <a:pt x="14521" y="14545"/>
                    </a:lnTo>
                    <a:lnTo>
                      <a:pt x="14785" y="14003"/>
                    </a:lnTo>
                    <a:lnTo>
                      <a:pt x="14983" y="13490"/>
                    </a:lnTo>
                    <a:lnTo>
                      <a:pt x="15248" y="12962"/>
                    </a:lnTo>
                    <a:lnTo>
                      <a:pt x="15446" y="12375"/>
                    </a:lnTo>
                    <a:lnTo>
                      <a:pt x="15776" y="11789"/>
                    </a:lnTo>
                    <a:lnTo>
                      <a:pt x="15842" y="11246"/>
                    </a:lnTo>
                    <a:lnTo>
                      <a:pt x="16106" y="10660"/>
                    </a:lnTo>
                    <a:lnTo>
                      <a:pt x="16238" y="10073"/>
                    </a:lnTo>
                    <a:lnTo>
                      <a:pt x="16502" y="9531"/>
                    </a:lnTo>
                    <a:lnTo>
                      <a:pt x="16832" y="8944"/>
                    </a:lnTo>
                    <a:lnTo>
                      <a:pt x="16898" y="8358"/>
                    </a:lnTo>
                    <a:lnTo>
                      <a:pt x="17228" y="7815"/>
                    </a:lnTo>
                    <a:lnTo>
                      <a:pt x="17360" y="7214"/>
                    </a:lnTo>
                    <a:lnTo>
                      <a:pt x="17558" y="6672"/>
                    </a:lnTo>
                    <a:lnTo>
                      <a:pt x="17756" y="6129"/>
                    </a:lnTo>
                    <a:lnTo>
                      <a:pt x="17888" y="5601"/>
                    </a:lnTo>
                    <a:lnTo>
                      <a:pt x="18152" y="5059"/>
                    </a:lnTo>
                    <a:lnTo>
                      <a:pt x="18284" y="4575"/>
                    </a:lnTo>
                    <a:lnTo>
                      <a:pt x="18416" y="4062"/>
                    </a:lnTo>
                    <a:lnTo>
                      <a:pt x="18614" y="3534"/>
                    </a:lnTo>
                    <a:lnTo>
                      <a:pt x="18746" y="3138"/>
                    </a:lnTo>
                    <a:lnTo>
                      <a:pt x="19010" y="2654"/>
                    </a:lnTo>
                    <a:lnTo>
                      <a:pt x="19142" y="2243"/>
                    </a:lnTo>
                    <a:lnTo>
                      <a:pt x="19274" y="1818"/>
                    </a:lnTo>
                    <a:lnTo>
                      <a:pt x="19406" y="1437"/>
                    </a:lnTo>
                    <a:lnTo>
                      <a:pt x="19604" y="1070"/>
                    </a:lnTo>
                    <a:lnTo>
                      <a:pt x="19736" y="850"/>
                    </a:lnTo>
                    <a:lnTo>
                      <a:pt x="19802" y="484"/>
                    </a:lnTo>
                    <a:lnTo>
                      <a:pt x="19868" y="205"/>
                    </a:lnTo>
                    <a:lnTo>
                      <a:pt x="19934"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Line 27"/>
              <p:cNvSpPr>
                <a:spLocks noChangeShapeType="1"/>
              </p:cNvSpPr>
              <p:nvPr/>
            </p:nvSpPr>
            <p:spPr bwMode="auto">
              <a:xfrm flipH="1">
                <a:off x="2502" y="3383"/>
                <a:ext cx="53" cy="478"/>
              </a:xfrm>
              <a:prstGeom prst="line">
                <a:avLst/>
              </a:prstGeom>
              <a:noFill/>
              <a:ln w="762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 name="Freeform 28"/>
              <p:cNvSpPr>
                <a:spLocks/>
              </p:cNvSpPr>
              <p:nvPr/>
            </p:nvSpPr>
            <p:spPr bwMode="auto">
              <a:xfrm>
                <a:off x="3323" y="3174"/>
                <a:ext cx="124" cy="40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50"/>
                    </a:moveTo>
                    <a:lnTo>
                      <a:pt x="204" y="18504"/>
                    </a:lnTo>
                    <a:lnTo>
                      <a:pt x="408" y="17918"/>
                    </a:lnTo>
                    <a:lnTo>
                      <a:pt x="680" y="17331"/>
                    </a:lnTo>
                    <a:lnTo>
                      <a:pt x="884" y="16686"/>
                    </a:lnTo>
                    <a:lnTo>
                      <a:pt x="1088" y="16100"/>
                    </a:lnTo>
                    <a:lnTo>
                      <a:pt x="1293" y="15513"/>
                    </a:lnTo>
                    <a:lnTo>
                      <a:pt x="1565" y="14927"/>
                    </a:lnTo>
                    <a:lnTo>
                      <a:pt x="1701" y="14340"/>
                    </a:lnTo>
                    <a:lnTo>
                      <a:pt x="1973" y="13754"/>
                    </a:lnTo>
                    <a:lnTo>
                      <a:pt x="2245" y="13167"/>
                    </a:lnTo>
                    <a:lnTo>
                      <a:pt x="2449" y="12625"/>
                    </a:lnTo>
                    <a:lnTo>
                      <a:pt x="2721" y="12038"/>
                    </a:lnTo>
                    <a:lnTo>
                      <a:pt x="2789" y="11496"/>
                    </a:lnTo>
                    <a:lnTo>
                      <a:pt x="3129" y="10909"/>
                    </a:lnTo>
                    <a:lnTo>
                      <a:pt x="3333" y="10352"/>
                    </a:lnTo>
                    <a:lnTo>
                      <a:pt x="3605" y="9809"/>
                    </a:lnTo>
                    <a:lnTo>
                      <a:pt x="3810" y="9282"/>
                    </a:lnTo>
                    <a:lnTo>
                      <a:pt x="4014" y="8798"/>
                    </a:lnTo>
                    <a:lnTo>
                      <a:pt x="4218" y="8255"/>
                    </a:lnTo>
                    <a:lnTo>
                      <a:pt x="4422" y="7771"/>
                    </a:lnTo>
                    <a:lnTo>
                      <a:pt x="4626" y="7258"/>
                    </a:lnTo>
                    <a:lnTo>
                      <a:pt x="4966" y="6818"/>
                    </a:lnTo>
                    <a:lnTo>
                      <a:pt x="5102" y="6334"/>
                    </a:lnTo>
                    <a:lnTo>
                      <a:pt x="5374" y="5909"/>
                    </a:lnTo>
                    <a:lnTo>
                      <a:pt x="5510" y="5440"/>
                    </a:lnTo>
                    <a:lnTo>
                      <a:pt x="5714" y="5015"/>
                    </a:lnTo>
                    <a:lnTo>
                      <a:pt x="6054" y="4575"/>
                    </a:lnTo>
                    <a:lnTo>
                      <a:pt x="6190" y="4164"/>
                    </a:lnTo>
                    <a:lnTo>
                      <a:pt x="6395" y="3783"/>
                    </a:lnTo>
                    <a:lnTo>
                      <a:pt x="6667" y="3446"/>
                    </a:lnTo>
                    <a:lnTo>
                      <a:pt x="6871" y="3035"/>
                    </a:lnTo>
                    <a:lnTo>
                      <a:pt x="7075" y="2713"/>
                    </a:lnTo>
                    <a:lnTo>
                      <a:pt x="7279" y="2405"/>
                    </a:lnTo>
                    <a:lnTo>
                      <a:pt x="7551" y="2126"/>
                    </a:lnTo>
                    <a:lnTo>
                      <a:pt x="7687" y="1818"/>
                    </a:lnTo>
                    <a:lnTo>
                      <a:pt x="7959" y="1554"/>
                    </a:lnTo>
                    <a:lnTo>
                      <a:pt x="8231" y="1334"/>
                    </a:lnTo>
                    <a:lnTo>
                      <a:pt x="8299" y="1070"/>
                    </a:lnTo>
                    <a:lnTo>
                      <a:pt x="8571" y="894"/>
                    </a:lnTo>
                    <a:lnTo>
                      <a:pt x="8776" y="689"/>
                    </a:lnTo>
                    <a:lnTo>
                      <a:pt x="9048" y="484"/>
                    </a:lnTo>
                    <a:lnTo>
                      <a:pt x="9252" y="381"/>
                    </a:lnTo>
                    <a:lnTo>
                      <a:pt x="9456" y="249"/>
                    </a:lnTo>
                    <a:lnTo>
                      <a:pt x="9592" y="147"/>
                    </a:lnTo>
                    <a:lnTo>
                      <a:pt x="9864" y="103"/>
                    </a:lnTo>
                    <a:lnTo>
                      <a:pt x="10068" y="44"/>
                    </a:lnTo>
                    <a:lnTo>
                      <a:pt x="10272" y="0"/>
                    </a:lnTo>
                    <a:lnTo>
                      <a:pt x="10476" y="44"/>
                    </a:lnTo>
                    <a:lnTo>
                      <a:pt x="10748" y="44"/>
                    </a:lnTo>
                    <a:lnTo>
                      <a:pt x="10952" y="103"/>
                    </a:lnTo>
                    <a:lnTo>
                      <a:pt x="11088" y="205"/>
                    </a:lnTo>
                    <a:lnTo>
                      <a:pt x="11293" y="337"/>
                    </a:lnTo>
                    <a:lnTo>
                      <a:pt x="11497" y="543"/>
                    </a:lnTo>
                    <a:lnTo>
                      <a:pt x="11769" y="748"/>
                    </a:lnTo>
                    <a:lnTo>
                      <a:pt x="11973" y="968"/>
                    </a:lnTo>
                    <a:lnTo>
                      <a:pt x="12245" y="1232"/>
                    </a:lnTo>
                    <a:lnTo>
                      <a:pt x="12449" y="1554"/>
                    </a:lnTo>
                    <a:lnTo>
                      <a:pt x="12721" y="1921"/>
                    </a:lnTo>
                    <a:lnTo>
                      <a:pt x="12925" y="2243"/>
                    </a:lnTo>
                    <a:lnTo>
                      <a:pt x="13129" y="2713"/>
                    </a:lnTo>
                    <a:lnTo>
                      <a:pt x="13333" y="3094"/>
                    </a:lnTo>
                    <a:lnTo>
                      <a:pt x="13605" y="3534"/>
                    </a:lnTo>
                    <a:lnTo>
                      <a:pt x="13878" y="3988"/>
                    </a:lnTo>
                    <a:lnTo>
                      <a:pt x="14082" y="4472"/>
                    </a:lnTo>
                    <a:lnTo>
                      <a:pt x="14286" y="4956"/>
                    </a:lnTo>
                    <a:lnTo>
                      <a:pt x="14490" y="5440"/>
                    </a:lnTo>
                    <a:lnTo>
                      <a:pt x="14762" y="5982"/>
                    </a:lnTo>
                    <a:lnTo>
                      <a:pt x="14966" y="6540"/>
                    </a:lnTo>
                    <a:lnTo>
                      <a:pt x="15238" y="7082"/>
                    </a:lnTo>
                    <a:lnTo>
                      <a:pt x="15442" y="7669"/>
                    </a:lnTo>
                    <a:lnTo>
                      <a:pt x="15782" y="8211"/>
                    </a:lnTo>
                    <a:lnTo>
                      <a:pt x="15850" y="8798"/>
                    </a:lnTo>
                    <a:lnTo>
                      <a:pt x="16122" y="9384"/>
                    </a:lnTo>
                    <a:lnTo>
                      <a:pt x="16259" y="9912"/>
                    </a:lnTo>
                    <a:lnTo>
                      <a:pt x="16463" y="10499"/>
                    </a:lnTo>
                    <a:lnTo>
                      <a:pt x="16803" y="11041"/>
                    </a:lnTo>
                    <a:lnTo>
                      <a:pt x="16871" y="11628"/>
                    </a:lnTo>
                    <a:lnTo>
                      <a:pt x="17211" y="12199"/>
                    </a:lnTo>
                    <a:lnTo>
                      <a:pt x="17347" y="12786"/>
                    </a:lnTo>
                    <a:lnTo>
                      <a:pt x="17551" y="13314"/>
                    </a:lnTo>
                    <a:lnTo>
                      <a:pt x="17755" y="13856"/>
                    </a:lnTo>
                    <a:lnTo>
                      <a:pt x="17891" y="14443"/>
                    </a:lnTo>
                    <a:lnTo>
                      <a:pt x="18163" y="14927"/>
                    </a:lnTo>
                    <a:lnTo>
                      <a:pt x="18299" y="15469"/>
                    </a:lnTo>
                    <a:lnTo>
                      <a:pt x="18435" y="15982"/>
                    </a:lnTo>
                    <a:lnTo>
                      <a:pt x="18639" y="16466"/>
                    </a:lnTo>
                    <a:lnTo>
                      <a:pt x="18776" y="16891"/>
                    </a:lnTo>
                    <a:lnTo>
                      <a:pt x="18980" y="17331"/>
                    </a:lnTo>
                    <a:lnTo>
                      <a:pt x="19116" y="17786"/>
                    </a:lnTo>
                    <a:lnTo>
                      <a:pt x="19184" y="18167"/>
                    </a:lnTo>
                    <a:lnTo>
                      <a:pt x="19388" y="18563"/>
                    </a:lnTo>
                    <a:lnTo>
                      <a:pt x="19592" y="18915"/>
                    </a:lnTo>
                    <a:lnTo>
                      <a:pt x="19728" y="19194"/>
                    </a:lnTo>
                    <a:lnTo>
                      <a:pt x="19796" y="19560"/>
                    </a:lnTo>
                    <a:lnTo>
                      <a:pt x="19864" y="19839"/>
                    </a:lnTo>
                    <a:lnTo>
                      <a:pt x="19932" y="1998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Freeform 29"/>
              <p:cNvSpPr>
                <a:spLocks/>
              </p:cNvSpPr>
              <p:nvPr/>
            </p:nvSpPr>
            <p:spPr bwMode="auto">
              <a:xfrm>
                <a:off x="3439" y="3461"/>
                <a:ext cx="124" cy="40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94"/>
                    </a:moveTo>
                    <a:lnTo>
                      <a:pt x="204" y="1540"/>
                    </a:lnTo>
                    <a:lnTo>
                      <a:pt x="408" y="2126"/>
                    </a:lnTo>
                    <a:lnTo>
                      <a:pt x="680" y="2713"/>
                    </a:lnTo>
                    <a:lnTo>
                      <a:pt x="884" y="3299"/>
                    </a:lnTo>
                    <a:lnTo>
                      <a:pt x="1088" y="3930"/>
                    </a:lnTo>
                    <a:lnTo>
                      <a:pt x="1293" y="4531"/>
                    </a:lnTo>
                    <a:lnTo>
                      <a:pt x="1565" y="5117"/>
                    </a:lnTo>
                    <a:lnTo>
                      <a:pt x="1701" y="5704"/>
                    </a:lnTo>
                    <a:lnTo>
                      <a:pt x="1973" y="6290"/>
                    </a:lnTo>
                    <a:lnTo>
                      <a:pt x="2245" y="6818"/>
                    </a:lnTo>
                    <a:lnTo>
                      <a:pt x="2449" y="7419"/>
                    </a:lnTo>
                    <a:lnTo>
                      <a:pt x="2721" y="7947"/>
                    </a:lnTo>
                    <a:lnTo>
                      <a:pt x="2789" y="8534"/>
                    </a:lnTo>
                    <a:lnTo>
                      <a:pt x="3129" y="9120"/>
                    </a:lnTo>
                    <a:lnTo>
                      <a:pt x="3333" y="9633"/>
                    </a:lnTo>
                    <a:lnTo>
                      <a:pt x="3605" y="10220"/>
                    </a:lnTo>
                    <a:lnTo>
                      <a:pt x="3810" y="10762"/>
                    </a:lnTo>
                    <a:lnTo>
                      <a:pt x="4014" y="11246"/>
                    </a:lnTo>
                    <a:lnTo>
                      <a:pt x="4218" y="11789"/>
                    </a:lnTo>
                    <a:lnTo>
                      <a:pt x="4422" y="12273"/>
                    </a:lnTo>
                    <a:lnTo>
                      <a:pt x="4626" y="12786"/>
                    </a:lnTo>
                    <a:lnTo>
                      <a:pt x="4966" y="13211"/>
                    </a:lnTo>
                    <a:lnTo>
                      <a:pt x="5102" y="13651"/>
                    </a:lnTo>
                    <a:lnTo>
                      <a:pt x="5374" y="14091"/>
                    </a:lnTo>
                    <a:lnTo>
                      <a:pt x="5510" y="14589"/>
                    </a:lnTo>
                    <a:lnTo>
                      <a:pt x="5714" y="15029"/>
                    </a:lnTo>
                    <a:lnTo>
                      <a:pt x="6054" y="15469"/>
                    </a:lnTo>
                    <a:lnTo>
                      <a:pt x="6190" y="15880"/>
                    </a:lnTo>
                    <a:lnTo>
                      <a:pt x="6395" y="16202"/>
                    </a:lnTo>
                    <a:lnTo>
                      <a:pt x="6667" y="16584"/>
                    </a:lnTo>
                    <a:lnTo>
                      <a:pt x="6871" y="16950"/>
                    </a:lnTo>
                    <a:lnTo>
                      <a:pt x="7075" y="17273"/>
                    </a:lnTo>
                    <a:lnTo>
                      <a:pt x="7279" y="17581"/>
                    </a:lnTo>
                    <a:lnTo>
                      <a:pt x="7551" y="17918"/>
                    </a:lnTo>
                    <a:lnTo>
                      <a:pt x="7687" y="18226"/>
                    </a:lnTo>
                    <a:lnTo>
                      <a:pt x="7959" y="18475"/>
                    </a:lnTo>
                    <a:lnTo>
                      <a:pt x="8231" y="18710"/>
                    </a:lnTo>
                    <a:lnTo>
                      <a:pt x="8299" y="18974"/>
                    </a:lnTo>
                    <a:lnTo>
                      <a:pt x="8571" y="19150"/>
                    </a:lnTo>
                    <a:lnTo>
                      <a:pt x="8776" y="19355"/>
                    </a:lnTo>
                    <a:lnTo>
                      <a:pt x="9048" y="19501"/>
                    </a:lnTo>
                    <a:lnTo>
                      <a:pt x="9252" y="19663"/>
                    </a:lnTo>
                    <a:lnTo>
                      <a:pt x="9456" y="19736"/>
                    </a:lnTo>
                    <a:lnTo>
                      <a:pt x="9592" y="19883"/>
                    </a:lnTo>
                    <a:lnTo>
                      <a:pt x="9864" y="19941"/>
                    </a:lnTo>
                    <a:lnTo>
                      <a:pt x="10068" y="19985"/>
                    </a:lnTo>
                    <a:lnTo>
                      <a:pt x="10272" y="19985"/>
                    </a:lnTo>
                    <a:lnTo>
                      <a:pt x="10476" y="19985"/>
                    </a:lnTo>
                    <a:lnTo>
                      <a:pt x="10748" y="19985"/>
                    </a:lnTo>
                    <a:lnTo>
                      <a:pt x="10952" y="19941"/>
                    </a:lnTo>
                    <a:lnTo>
                      <a:pt x="11088" y="19839"/>
                    </a:lnTo>
                    <a:lnTo>
                      <a:pt x="11293" y="19707"/>
                    </a:lnTo>
                    <a:lnTo>
                      <a:pt x="11633" y="19501"/>
                    </a:lnTo>
                    <a:lnTo>
                      <a:pt x="11769" y="19252"/>
                    </a:lnTo>
                    <a:lnTo>
                      <a:pt x="11973" y="19062"/>
                    </a:lnTo>
                    <a:lnTo>
                      <a:pt x="12245" y="18768"/>
                    </a:lnTo>
                    <a:lnTo>
                      <a:pt x="12449" y="18475"/>
                    </a:lnTo>
                    <a:lnTo>
                      <a:pt x="12721" y="18123"/>
                    </a:lnTo>
                    <a:lnTo>
                      <a:pt x="12925" y="17742"/>
                    </a:lnTo>
                    <a:lnTo>
                      <a:pt x="13129" y="17331"/>
                    </a:lnTo>
                    <a:lnTo>
                      <a:pt x="13333" y="16891"/>
                    </a:lnTo>
                    <a:lnTo>
                      <a:pt x="13605" y="16510"/>
                    </a:lnTo>
                    <a:lnTo>
                      <a:pt x="13878" y="16056"/>
                    </a:lnTo>
                    <a:lnTo>
                      <a:pt x="14082" y="15572"/>
                    </a:lnTo>
                    <a:lnTo>
                      <a:pt x="14286" y="15088"/>
                    </a:lnTo>
                    <a:lnTo>
                      <a:pt x="14490" y="14545"/>
                    </a:lnTo>
                    <a:lnTo>
                      <a:pt x="14762" y="14003"/>
                    </a:lnTo>
                    <a:lnTo>
                      <a:pt x="14966" y="13490"/>
                    </a:lnTo>
                    <a:lnTo>
                      <a:pt x="15238" y="12962"/>
                    </a:lnTo>
                    <a:lnTo>
                      <a:pt x="15442" y="12375"/>
                    </a:lnTo>
                    <a:lnTo>
                      <a:pt x="15782" y="11789"/>
                    </a:lnTo>
                    <a:lnTo>
                      <a:pt x="15850" y="11246"/>
                    </a:lnTo>
                    <a:lnTo>
                      <a:pt x="16122" y="10660"/>
                    </a:lnTo>
                    <a:lnTo>
                      <a:pt x="16259" y="10073"/>
                    </a:lnTo>
                    <a:lnTo>
                      <a:pt x="16531" y="9531"/>
                    </a:lnTo>
                    <a:lnTo>
                      <a:pt x="16803" y="8944"/>
                    </a:lnTo>
                    <a:lnTo>
                      <a:pt x="16871" y="8358"/>
                    </a:lnTo>
                    <a:lnTo>
                      <a:pt x="17211" y="7815"/>
                    </a:lnTo>
                    <a:lnTo>
                      <a:pt x="17347" y="7214"/>
                    </a:lnTo>
                    <a:lnTo>
                      <a:pt x="17551" y="6672"/>
                    </a:lnTo>
                    <a:lnTo>
                      <a:pt x="17755" y="6129"/>
                    </a:lnTo>
                    <a:lnTo>
                      <a:pt x="17891" y="5601"/>
                    </a:lnTo>
                    <a:lnTo>
                      <a:pt x="18163" y="5059"/>
                    </a:lnTo>
                    <a:lnTo>
                      <a:pt x="18299" y="4575"/>
                    </a:lnTo>
                    <a:lnTo>
                      <a:pt x="18435" y="4062"/>
                    </a:lnTo>
                    <a:lnTo>
                      <a:pt x="18639" y="3534"/>
                    </a:lnTo>
                    <a:lnTo>
                      <a:pt x="18776" y="3138"/>
                    </a:lnTo>
                    <a:lnTo>
                      <a:pt x="18980" y="2654"/>
                    </a:lnTo>
                    <a:lnTo>
                      <a:pt x="19116" y="2243"/>
                    </a:lnTo>
                    <a:lnTo>
                      <a:pt x="19252" y="1818"/>
                    </a:lnTo>
                    <a:lnTo>
                      <a:pt x="19388" y="1437"/>
                    </a:lnTo>
                    <a:lnTo>
                      <a:pt x="19592" y="1070"/>
                    </a:lnTo>
                    <a:lnTo>
                      <a:pt x="19728" y="850"/>
                    </a:lnTo>
                    <a:lnTo>
                      <a:pt x="19796" y="484"/>
                    </a:lnTo>
                    <a:lnTo>
                      <a:pt x="19864" y="205"/>
                    </a:lnTo>
                    <a:lnTo>
                      <a:pt x="19932"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Line 30"/>
              <p:cNvSpPr>
                <a:spLocks noChangeShapeType="1"/>
              </p:cNvSpPr>
              <p:nvPr/>
            </p:nvSpPr>
            <p:spPr bwMode="auto">
              <a:xfrm flipH="1">
                <a:off x="3523" y="3396"/>
                <a:ext cx="52" cy="419"/>
              </a:xfrm>
              <a:prstGeom prst="line">
                <a:avLst/>
              </a:prstGeom>
              <a:noFill/>
              <a:ln w="762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1" name="Freeform 31"/>
              <p:cNvSpPr>
                <a:spLocks/>
              </p:cNvSpPr>
              <p:nvPr/>
            </p:nvSpPr>
            <p:spPr bwMode="auto">
              <a:xfrm>
                <a:off x="3807" y="3168"/>
                <a:ext cx="133" cy="40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50"/>
                    </a:moveTo>
                    <a:lnTo>
                      <a:pt x="191" y="18504"/>
                    </a:lnTo>
                    <a:lnTo>
                      <a:pt x="382" y="17918"/>
                    </a:lnTo>
                    <a:lnTo>
                      <a:pt x="701" y="17331"/>
                    </a:lnTo>
                    <a:lnTo>
                      <a:pt x="892" y="16686"/>
                    </a:lnTo>
                    <a:lnTo>
                      <a:pt x="1083" y="16100"/>
                    </a:lnTo>
                    <a:lnTo>
                      <a:pt x="1274" y="15513"/>
                    </a:lnTo>
                    <a:lnTo>
                      <a:pt x="1592" y="14927"/>
                    </a:lnTo>
                    <a:lnTo>
                      <a:pt x="1720" y="14340"/>
                    </a:lnTo>
                    <a:lnTo>
                      <a:pt x="1975" y="13754"/>
                    </a:lnTo>
                    <a:lnTo>
                      <a:pt x="2229" y="13167"/>
                    </a:lnTo>
                    <a:lnTo>
                      <a:pt x="2420" y="12625"/>
                    </a:lnTo>
                    <a:lnTo>
                      <a:pt x="2739" y="12038"/>
                    </a:lnTo>
                    <a:lnTo>
                      <a:pt x="2803" y="11496"/>
                    </a:lnTo>
                    <a:lnTo>
                      <a:pt x="3121" y="10909"/>
                    </a:lnTo>
                    <a:lnTo>
                      <a:pt x="3312" y="10352"/>
                    </a:lnTo>
                    <a:lnTo>
                      <a:pt x="3631" y="9809"/>
                    </a:lnTo>
                    <a:lnTo>
                      <a:pt x="3822" y="9282"/>
                    </a:lnTo>
                    <a:lnTo>
                      <a:pt x="4013" y="8798"/>
                    </a:lnTo>
                    <a:lnTo>
                      <a:pt x="4204" y="8255"/>
                    </a:lnTo>
                    <a:lnTo>
                      <a:pt x="4395" y="7771"/>
                    </a:lnTo>
                    <a:lnTo>
                      <a:pt x="4650" y="7258"/>
                    </a:lnTo>
                    <a:lnTo>
                      <a:pt x="4968" y="6818"/>
                    </a:lnTo>
                    <a:lnTo>
                      <a:pt x="5096" y="6334"/>
                    </a:lnTo>
                    <a:lnTo>
                      <a:pt x="5350" y="5909"/>
                    </a:lnTo>
                    <a:lnTo>
                      <a:pt x="5541" y="5440"/>
                    </a:lnTo>
                    <a:lnTo>
                      <a:pt x="5732" y="5015"/>
                    </a:lnTo>
                    <a:lnTo>
                      <a:pt x="6051" y="4575"/>
                    </a:lnTo>
                    <a:lnTo>
                      <a:pt x="6178" y="4164"/>
                    </a:lnTo>
                    <a:lnTo>
                      <a:pt x="6369" y="3783"/>
                    </a:lnTo>
                    <a:lnTo>
                      <a:pt x="6688" y="3446"/>
                    </a:lnTo>
                    <a:lnTo>
                      <a:pt x="6879" y="3035"/>
                    </a:lnTo>
                    <a:lnTo>
                      <a:pt x="7070" y="2713"/>
                    </a:lnTo>
                    <a:lnTo>
                      <a:pt x="7261" y="2405"/>
                    </a:lnTo>
                    <a:lnTo>
                      <a:pt x="7580" y="2126"/>
                    </a:lnTo>
                    <a:lnTo>
                      <a:pt x="7707" y="1818"/>
                    </a:lnTo>
                    <a:lnTo>
                      <a:pt x="7962" y="1554"/>
                    </a:lnTo>
                    <a:lnTo>
                      <a:pt x="8217" y="1334"/>
                    </a:lnTo>
                    <a:lnTo>
                      <a:pt x="8280" y="1070"/>
                    </a:lnTo>
                    <a:lnTo>
                      <a:pt x="8599" y="894"/>
                    </a:lnTo>
                    <a:lnTo>
                      <a:pt x="8790" y="689"/>
                    </a:lnTo>
                    <a:lnTo>
                      <a:pt x="9045" y="484"/>
                    </a:lnTo>
                    <a:lnTo>
                      <a:pt x="9236" y="381"/>
                    </a:lnTo>
                    <a:lnTo>
                      <a:pt x="9427" y="249"/>
                    </a:lnTo>
                    <a:lnTo>
                      <a:pt x="9618" y="147"/>
                    </a:lnTo>
                    <a:lnTo>
                      <a:pt x="9873" y="103"/>
                    </a:lnTo>
                    <a:lnTo>
                      <a:pt x="10064" y="44"/>
                    </a:lnTo>
                    <a:lnTo>
                      <a:pt x="10255" y="0"/>
                    </a:lnTo>
                    <a:lnTo>
                      <a:pt x="10446" y="44"/>
                    </a:lnTo>
                    <a:lnTo>
                      <a:pt x="10764" y="44"/>
                    </a:lnTo>
                    <a:lnTo>
                      <a:pt x="10955" y="103"/>
                    </a:lnTo>
                    <a:lnTo>
                      <a:pt x="11083" y="205"/>
                    </a:lnTo>
                    <a:lnTo>
                      <a:pt x="11274" y="337"/>
                    </a:lnTo>
                    <a:lnTo>
                      <a:pt x="11465" y="543"/>
                    </a:lnTo>
                    <a:lnTo>
                      <a:pt x="11783" y="748"/>
                    </a:lnTo>
                    <a:lnTo>
                      <a:pt x="11975" y="968"/>
                    </a:lnTo>
                    <a:lnTo>
                      <a:pt x="12229" y="1232"/>
                    </a:lnTo>
                    <a:lnTo>
                      <a:pt x="12420" y="1554"/>
                    </a:lnTo>
                    <a:lnTo>
                      <a:pt x="12739" y="1921"/>
                    </a:lnTo>
                    <a:lnTo>
                      <a:pt x="12930" y="2243"/>
                    </a:lnTo>
                    <a:lnTo>
                      <a:pt x="13121" y="2713"/>
                    </a:lnTo>
                    <a:lnTo>
                      <a:pt x="13312" y="3094"/>
                    </a:lnTo>
                    <a:lnTo>
                      <a:pt x="13631" y="3534"/>
                    </a:lnTo>
                    <a:lnTo>
                      <a:pt x="13885" y="3988"/>
                    </a:lnTo>
                    <a:lnTo>
                      <a:pt x="14076" y="4472"/>
                    </a:lnTo>
                    <a:lnTo>
                      <a:pt x="14268" y="4956"/>
                    </a:lnTo>
                    <a:lnTo>
                      <a:pt x="14459" y="5440"/>
                    </a:lnTo>
                    <a:lnTo>
                      <a:pt x="14777" y="5982"/>
                    </a:lnTo>
                    <a:lnTo>
                      <a:pt x="14968" y="6540"/>
                    </a:lnTo>
                    <a:lnTo>
                      <a:pt x="15223" y="7082"/>
                    </a:lnTo>
                    <a:lnTo>
                      <a:pt x="15414" y="7669"/>
                    </a:lnTo>
                    <a:lnTo>
                      <a:pt x="15796" y="8211"/>
                    </a:lnTo>
                    <a:lnTo>
                      <a:pt x="15860" y="8798"/>
                    </a:lnTo>
                    <a:lnTo>
                      <a:pt x="16115" y="9384"/>
                    </a:lnTo>
                    <a:lnTo>
                      <a:pt x="16242" y="9912"/>
                    </a:lnTo>
                    <a:lnTo>
                      <a:pt x="16433" y="10499"/>
                    </a:lnTo>
                    <a:lnTo>
                      <a:pt x="16815" y="11041"/>
                    </a:lnTo>
                    <a:lnTo>
                      <a:pt x="16879" y="11628"/>
                    </a:lnTo>
                    <a:lnTo>
                      <a:pt x="17197" y="12199"/>
                    </a:lnTo>
                    <a:lnTo>
                      <a:pt x="17325" y="12786"/>
                    </a:lnTo>
                    <a:lnTo>
                      <a:pt x="17580" y="13314"/>
                    </a:lnTo>
                    <a:lnTo>
                      <a:pt x="17771" y="13856"/>
                    </a:lnTo>
                    <a:lnTo>
                      <a:pt x="17898" y="14443"/>
                    </a:lnTo>
                    <a:lnTo>
                      <a:pt x="18153" y="14927"/>
                    </a:lnTo>
                    <a:lnTo>
                      <a:pt x="18280" y="15469"/>
                    </a:lnTo>
                    <a:lnTo>
                      <a:pt x="18408" y="15982"/>
                    </a:lnTo>
                    <a:lnTo>
                      <a:pt x="18662" y="16466"/>
                    </a:lnTo>
                    <a:lnTo>
                      <a:pt x="18790" y="16891"/>
                    </a:lnTo>
                    <a:lnTo>
                      <a:pt x="18981" y="17331"/>
                    </a:lnTo>
                    <a:lnTo>
                      <a:pt x="19108" y="17786"/>
                    </a:lnTo>
                    <a:lnTo>
                      <a:pt x="19172" y="18167"/>
                    </a:lnTo>
                    <a:lnTo>
                      <a:pt x="19363" y="18563"/>
                    </a:lnTo>
                    <a:lnTo>
                      <a:pt x="19618" y="18915"/>
                    </a:lnTo>
                    <a:lnTo>
                      <a:pt x="19745" y="19194"/>
                    </a:lnTo>
                    <a:lnTo>
                      <a:pt x="19809" y="19560"/>
                    </a:lnTo>
                    <a:lnTo>
                      <a:pt x="19873" y="19839"/>
                    </a:lnTo>
                    <a:lnTo>
                      <a:pt x="19936" y="1998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Freeform 32"/>
              <p:cNvSpPr>
                <a:spLocks/>
              </p:cNvSpPr>
              <p:nvPr/>
            </p:nvSpPr>
            <p:spPr bwMode="auto">
              <a:xfrm>
                <a:off x="3925" y="3465"/>
                <a:ext cx="133" cy="40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94"/>
                    </a:moveTo>
                    <a:lnTo>
                      <a:pt x="191" y="1540"/>
                    </a:lnTo>
                    <a:lnTo>
                      <a:pt x="382" y="2126"/>
                    </a:lnTo>
                    <a:lnTo>
                      <a:pt x="701" y="2713"/>
                    </a:lnTo>
                    <a:lnTo>
                      <a:pt x="892" y="3299"/>
                    </a:lnTo>
                    <a:lnTo>
                      <a:pt x="1083" y="3930"/>
                    </a:lnTo>
                    <a:lnTo>
                      <a:pt x="1274" y="4531"/>
                    </a:lnTo>
                    <a:lnTo>
                      <a:pt x="1592" y="5117"/>
                    </a:lnTo>
                    <a:lnTo>
                      <a:pt x="1720" y="5704"/>
                    </a:lnTo>
                    <a:lnTo>
                      <a:pt x="1975" y="6290"/>
                    </a:lnTo>
                    <a:lnTo>
                      <a:pt x="2229" y="6818"/>
                    </a:lnTo>
                    <a:lnTo>
                      <a:pt x="2420" y="7419"/>
                    </a:lnTo>
                    <a:lnTo>
                      <a:pt x="2739" y="7947"/>
                    </a:lnTo>
                    <a:lnTo>
                      <a:pt x="2803" y="8534"/>
                    </a:lnTo>
                    <a:lnTo>
                      <a:pt x="3121" y="9120"/>
                    </a:lnTo>
                    <a:lnTo>
                      <a:pt x="3312" y="9633"/>
                    </a:lnTo>
                    <a:lnTo>
                      <a:pt x="3631" y="10220"/>
                    </a:lnTo>
                    <a:lnTo>
                      <a:pt x="3822" y="10762"/>
                    </a:lnTo>
                    <a:lnTo>
                      <a:pt x="4013" y="11246"/>
                    </a:lnTo>
                    <a:lnTo>
                      <a:pt x="4204" y="11789"/>
                    </a:lnTo>
                    <a:lnTo>
                      <a:pt x="4395" y="12273"/>
                    </a:lnTo>
                    <a:lnTo>
                      <a:pt x="4650" y="12786"/>
                    </a:lnTo>
                    <a:lnTo>
                      <a:pt x="4968" y="13211"/>
                    </a:lnTo>
                    <a:lnTo>
                      <a:pt x="5096" y="13651"/>
                    </a:lnTo>
                    <a:lnTo>
                      <a:pt x="5350" y="14091"/>
                    </a:lnTo>
                    <a:lnTo>
                      <a:pt x="5541" y="14589"/>
                    </a:lnTo>
                    <a:lnTo>
                      <a:pt x="5732" y="15029"/>
                    </a:lnTo>
                    <a:lnTo>
                      <a:pt x="6051" y="15469"/>
                    </a:lnTo>
                    <a:lnTo>
                      <a:pt x="6178" y="15880"/>
                    </a:lnTo>
                    <a:lnTo>
                      <a:pt x="6369" y="16202"/>
                    </a:lnTo>
                    <a:lnTo>
                      <a:pt x="6688" y="16584"/>
                    </a:lnTo>
                    <a:lnTo>
                      <a:pt x="6879" y="16950"/>
                    </a:lnTo>
                    <a:lnTo>
                      <a:pt x="7070" y="17273"/>
                    </a:lnTo>
                    <a:lnTo>
                      <a:pt x="7261" y="17581"/>
                    </a:lnTo>
                    <a:lnTo>
                      <a:pt x="7580" y="17918"/>
                    </a:lnTo>
                    <a:lnTo>
                      <a:pt x="7707" y="18226"/>
                    </a:lnTo>
                    <a:lnTo>
                      <a:pt x="7962" y="18475"/>
                    </a:lnTo>
                    <a:lnTo>
                      <a:pt x="8217" y="18710"/>
                    </a:lnTo>
                    <a:lnTo>
                      <a:pt x="8280" y="18974"/>
                    </a:lnTo>
                    <a:lnTo>
                      <a:pt x="8599" y="19150"/>
                    </a:lnTo>
                    <a:lnTo>
                      <a:pt x="8790" y="19355"/>
                    </a:lnTo>
                    <a:lnTo>
                      <a:pt x="9045" y="19501"/>
                    </a:lnTo>
                    <a:lnTo>
                      <a:pt x="9236" y="19663"/>
                    </a:lnTo>
                    <a:lnTo>
                      <a:pt x="9427" y="19736"/>
                    </a:lnTo>
                    <a:lnTo>
                      <a:pt x="9618" y="19883"/>
                    </a:lnTo>
                    <a:lnTo>
                      <a:pt x="9873" y="19941"/>
                    </a:lnTo>
                    <a:lnTo>
                      <a:pt x="10064" y="19985"/>
                    </a:lnTo>
                    <a:lnTo>
                      <a:pt x="10255" y="19985"/>
                    </a:lnTo>
                    <a:lnTo>
                      <a:pt x="10446" y="19985"/>
                    </a:lnTo>
                    <a:lnTo>
                      <a:pt x="10764" y="19985"/>
                    </a:lnTo>
                    <a:lnTo>
                      <a:pt x="10955" y="19941"/>
                    </a:lnTo>
                    <a:lnTo>
                      <a:pt x="11083" y="19839"/>
                    </a:lnTo>
                    <a:lnTo>
                      <a:pt x="11274" y="19707"/>
                    </a:lnTo>
                    <a:lnTo>
                      <a:pt x="11656" y="19501"/>
                    </a:lnTo>
                    <a:lnTo>
                      <a:pt x="11783" y="19252"/>
                    </a:lnTo>
                    <a:lnTo>
                      <a:pt x="11975" y="19062"/>
                    </a:lnTo>
                    <a:lnTo>
                      <a:pt x="12229" y="18768"/>
                    </a:lnTo>
                    <a:lnTo>
                      <a:pt x="12420" y="18475"/>
                    </a:lnTo>
                    <a:lnTo>
                      <a:pt x="12739" y="18123"/>
                    </a:lnTo>
                    <a:lnTo>
                      <a:pt x="12930" y="17742"/>
                    </a:lnTo>
                    <a:lnTo>
                      <a:pt x="13121" y="17331"/>
                    </a:lnTo>
                    <a:lnTo>
                      <a:pt x="13312" y="16891"/>
                    </a:lnTo>
                    <a:lnTo>
                      <a:pt x="13631" y="16510"/>
                    </a:lnTo>
                    <a:lnTo>
                      <a:pt x="13885" y="16056"/>
                    </a:lnTo>
                    <a:lnTo>
                      <a:pt x="14076" y="15572"/>
                    </a:lnTo>
                    <a:lnTo>
                      <a:pt x="14268" y="15088"/>
                    </a:lnTo>
                    <a:lnTo>
                      <a:pt x="14459" y="14545"/>
                    </a:lnTo>
                    <a:lnTo>
                      <a:pt x="14777" y="14003"/>
                    </a:lnTo>
                    <a:lnTo>
                      <a:pt x="14968" y="13490"/>
                    </a:lnTo>
                    <a:lnTo>
                      <a:pt x="15223" y="12962"/>
                    </a:lnTo>
                    <a:lnTo>
                      <a:pt x="15414" y="12375"/>
                    </a:lnTo>
                    <a:lnTo>
                      <a:pt x="15796" y="11789"/>
                    </a:lnTo>
                    <a:lnTo>
                      <a:pt x="15860" y="11246"/>
                    </a:lnTo>
                    <a:lnTo>
                      <a:pt x="16115" y="10660"/>
                    </a:lnTo>
                    <a:lnTo>
                      <a:pt x="16242" y="10073"/>
                    </a:lnTo>
                    <a:lnTo>
                      <a:pt x="16561" y="9531"/>
                    </a:lnTo>
                    <a:lnTo>
                      <a:pt x="16815" y="8944"/>
                    </a:lnTo>
                    <a:lnTo>
                      <a:pt x="16879" y="8358"/>
                    </a:lnTo>
                    <a:lnTo>
                      <a:pt x="17197" y="7815"/>
                    </a:lnTo>
                    <a:lnTo>
                      <a:pt x="17325" y="7214"/>
                    </a:lnTo>
                    <a:lnTo>
                      <a:pt x="17580" y="6672"/>
                    </a:lnTo>
                    <a:lnTo>
                      <a:pt x="17771" y="6129"/>
                    </a:lnTo>
                    <a:lnTo>
                      <a:pt x="17898" y="5601"/>
                    </a:lnTo>
                    <a:lnTo>
                      <a:pt x="18153" y="5059"/>
                    </a:lnTo>
                    <a:lnTo>
                      <a:pt x="18280" y="4575"/>
                    </a:lnTo>
                    <a:lnTo>
                      <a:pt x="18408" y="4062"/>
                    </a:lnTo>
                    <a:lnTo>
                      <a:pt x="18662" y="3534"/>
                    </a:lnTo>
                    <a:lnTo>
                      <a:pt x="18790" y="3138"/>
                    </a:lnTo>
                    <a:lnTo>
                      <a:pt x="18981" y="2654"/>
                    </a:lnTo>
                    <a:lnTo>
                      <a:pt x="19108" y="2243"/>
                    </a:lnTo>
                    <a:lnTo>
                      <a:pt x="19236" y="1818"/>
                    </a:lnTo>
                    <a:lnTo>
                      <a:pt x="19363" y="1437"/>
                    </a:lnTo>
                    <a:lnTo>
                      <a:pt x="19618" y="1070"/>
                    </a:lnTo>
                    <a:lnTo>
                      <a:pt x="19745" y="850"/>
                    </a:lnTo>
                    <a:lnTo>
                      <a:pt x="19809" y="484"/>
                    </a:lnTo>
                    <a:lnTo>
                      <a:pt x="19873" y="205"/>
                    </a:lnTo>
                    <a:lnTo>
                      <a:pt x="19936"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Line 33"/>
              <p:cNvSpPr>
                <a:spLocks noChangeShapeType="1"/>
              </p:cNvSpPr>
              <p:nvPr/>
            </p:nvSpPr>
            <p:spPr bwMode="auto">
              <a:xfrm flipH="1">
                <a:off x="4010" y="3389"/>
                <a:ext cx="54" cy="466"/>
              </a:xfrm>
              <a:prstGeom prst="line">
                <a:avLst/>
              </a:prstGeom>
              <a:noFill/>
              <a:ln w="762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4" name="Freeform 34"/>
              <p:cNvSpPr>
                <a:spLocks/>
              </p:cNvSpPr>
              <p:nvPr/>
            </p:nvSpPr>
            <p:spPr bwMode="auto">
              <a:xfrm>
                <a:off x="2694" y="3462"/>
                <a:ext cx="125" cy="40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32" y="894"/>
                    </a:moveTo>
                    <a:lnTo>
                      <a:pt x="19728" y="1540"/>
                    </a:lnTo>
                    <a:lnTo>
                      <a:pt x="19524" y="2126"/>
                    </a:lnTo>
                    <a:lnTo>
                      <a:pt x="19252" y="2713"/>
                    </a:lnTo>
                    <a:lnTo>
                      <a:pt x="19048" y="3299"/>
                    </a:lnTo>
                    <a:lnTo>
                      <a:pt x="18844" y="3930"/>
                    </a:lnTo>
                    <a:lnTo>
                      <a:pt x="18639" y="4531"/>
                    </a:lnTo>
                    <a:lnTo>
                      <a:pt x="18367" y="5117"/>
                    </a:lnTo>
                    <a:lnTo>
                      <a:pt x="18231" y="5704"/>
                    </a:lnTo>
                    <a:lnTo>
                      <a:pt x="17959" y="6290"/>
                    </a:lnTo>
                    <a:lnTo>
                      <a:pt x="17687" y="6818"/>
                    </a:lnTo>
                    <a:lnTo>
                      <a:pt x="17483" y="7419"/>
                    </a:lnTo>
                    <a:lnTo>
                      <a:pt x="17211" y="7947"/>
                    </a:lnTo>
                    <a:lnTo>
                      <a:pt x="17143" y="8534"/>
                    </a:lnTo>
                    <a:lnTo>
                      <a:pt x="16803" y="9120"/>
                    </a:lnTo>
                    <a:lnTo>
                      <a:pt x="16599" y="9633"/>
                    </a:lnTo>
                    <a:lnTo>
                      <a:pt x="16327" y="10220"/>
                    </a:lnTo>
                    <a:lnTo>
                      <a:pt x="16122" y="10762"/>
                    </a:lnTo>
                    <a:lnTo>
                      <a:pt x="15918" y="11246"/>
                    </a:lnTo>
                    <a:lnTo>
                      <a:pt x="15714" y="11789"/>
                    </a:lnTo>
                    <a:lnTo>
                      <a:pt x="15510" y="12273"/>
                    </a:lnTo>
                    <a:lnTo>
                      <a:pt x="15306" y="12786"/>
                    </a:lnTo>
                    <a:lnTo>
                      <a:pt x="14966" y="13211"/>
                    </a:lnTo>
                    <a:lnTo>
                      <a:pt x="14830" y="13651"/>
                    </a:lnTo>
                    <a:lnTo>
                      <a:pt x="14558" y="14091"/>
                    </a:lnTo>
                    <a:lnTo>
                      <a:pt x="14422" y="14589"/>
                    </a:lnTo>
                    <a:lnTo>
                      <a:pt x="14218" y="15029"/>
                    </a:lnTo>
                    <a:lnTo>
                      <a:pt x="13878" y="15469"/>
                    </a:lnTo>
                    <a:lnTo>
                      <a:pt x="13741" y="15880"/>
                    </a:lnTo>
                    <a:lnTo>
                      <a:pt x="13537" y="16202"/>
                    </a:lnTo>
                    <a:lnTo>
                      <a:pt x="13265" y="16584"/>
                    </a:lnTo>
                    <a:lnTo>
                      <a:pt x="13061" y="16950"/>
                    </a:lnTo>
                    <a:lnTo>
                      <a:pt x="12857" y="17273"/>
                    </a:lnTo>
                    <a:lnTo>
                      <a:pt x="12653" y="17581"/>
                    </a:lnTo>
                    <a:lnTo>
                      <a:pt x="12381" y="17918"/>
                    </a:lnTo>
                    <a:lnTo>
                      <a:pt x="12245" y="18226"/>
                    </a:lnTo>
                    <a:lnTo>
                      <a:pt x="11973" y="18475"/>
                    </a:lnTo>
                    <a:lnTo>
                      <a:pt x="11701" y="18710"/>
                    </a:lnTo>
                    <a:lnTo>
                      <a:pt x="11633" y="18974"/>
                    </a:lnTo>
                    <a:lnTo>
                      <a:pt x="11361" y="19150"/>
                    </a:lnTo>
                    <a:lnTo>
                      <a:pt x="11156" y="19355"/>
                    </a:lnTo>
                    <a:lnTo>
                      <a:pt x="10884" y="19501"/>
                    </a:lnTo>
                    <a:lnTo>
                      <a:pt x="10680" y="19663"/>
                    </a:lnTo>
                    <a:lnTo>
                      <a:pt x="10476" y="19736"/>
                    </a:lnTo>
                    <a:lnTo>
                      <a:pt x="10340" y="19883"/>
                    </a:lnTo>
                    <a:lnTo>
                      <a:pt x="10068" y="19941"/>
                    </a:lnTo>
                    <a:lnTo>
                      <a:pt x="9864" y="19985"/>
                    </a:lnTo>
                    <a:lnTo>
                      <a:pt x="9660" y="19985"/>
                    </a:lnTo>
                    <a:lnTo>
                      <a:pt x="9456" y="19985"/>
                    </a:lnTo>
                    <a:lnTo>
                      <a:pt x="9184" y="19985"/>
                    </a:lnTo>
                    <a:lnTo>
                      <a:pt x="8980" y="19941"/>
                    </a:lnTo>
                    <a:lnTo>
                      <a:pt x="8844" y="19839"/>
                    </a:lnTo>
                    <a:lnTo>
                      <a:pt x="8639" y="19707"/>
                    </a:lnTo>
                    <a:lnTo>
                      <a:pt x="8299" y="19501"/>
                    </a:lnTo>
                    <a:lnTo>
                      <a:pt x="8163" y="19252"/>
                    </a:lnTo>
                    <a:lnTo>
                      <a:pt x="7959" y="19062"/>
                    </a:lnTo>
                    <a:lnTo>
                      <a:pt x="7687" y="18768"/>
                    </a:lnTo>
                    <a:lnTo>
                      <a:pt x="7483" y="18475"/>
                    </a:lnTo>
                    <a:lnTo>
                      <a:pt x="7211" y="18123"/>
                    </a:lnTo>
                    <a:lnTo>
                      <a:pt x="7007" y="17742"/>
                    </a:lnTo>
                    <a:lnTo>
                      <a:pt x="6803" y="17331"/>
                    </a:lnTo>
                    <a:lnTo>
                      <a:pt x="6599" y="16891"/>
                    </a:lnTo>
                    <a:lnTo>
                      <a:pt x="6327" y="16510"/>
                    </a:lnTo>
                    <a:lnTo>
                      <a:pt x="6054" y="16056"/>
                    </a:lnTo>
                    <a:lnTo>
                      <a:pt x="5850" y="15572"/>
                    </a:lnTo>
                    <a:lnTo>
                      <a:pt x="5646" y="15088"/>
                    </a:lnTo>
                    <a:lnTo>
                      <a:pt x="5442" y="14545"/>
                    </a:lnTo>
                    <a:lnTo>
                      <a:pt x="5170" y="14003"/>
                    </a:lnTo>
                    <a:lnTo>
                      <a:pt x="4966" y="13490"/>
                    </a:lnTo>
                    <a:lnTo>
                      <a:pt x="4694" y="12962"/>
                    </a:lnTo>
                    <a:lnTo>
                      <a:pt x="4490" y="12375"/>
                    </a:lnTo>
                    <a:lnTo>
                      <a:pt x="4150" y="11789"/>
                    </a:lnTo>
                    <a:lnTo>
                      <a:pt x="4082" y="11246"/>
                    </a:lnTo>
                    <a:lnTo>
                      <a:pt x="3810" y="10660"/>
                    </a:lnTo>
                    <a:lnTo>
                      <a:pt x="3673" y="10073"/>
                    </a:lnTo>
                    <a:lnTo>
                      <a:pt x="3401" y="9531"/>
                    </a:lnTo>
                    <a:lnTo>
                      <a:pt x="3129" y="8944"/>
                    </a:lnTo>
                    <a:lnTo>
                      <a:pt x="3061" y="8358"/>
                    </a:lnTo>
                    <a:lnTo>
                      <a:pt x="2721" y="7815"/>
                    </a:lnTo>
                    <a:lnTo>
                      <a:pt x="2585" y="7214"/>
                    </a:lnTo>
                    <a:lnTo>
                      <a:pt x="2381" y="6672"/>
                    </a:lnTo>
                    <a:lnTo>
                      <a:pt x="2177" y="6129"/>
                    </a:lnTo>
                    <a:lnTo>
                      <a:pt x="2041" y="5601"/>
                    </a:lnTo>
                    <a:lnTo>
                      <a:pt x="1769" y="5059"/>
                    </a:lnTo>
                    <a:lnTo>
                      <a:pt x="1633" y="4575"/>
                    </a:lnTo>
                    <a:lnTo>
                      <a:pt x="1497" y="4062"/>
                    </a:lnTo>
                    <a:lnTo>
                      <a:pt x="1293" y="3534"/>
                    </a:lnTo>
                    <a:lnTo>
                      <a:pt x="1156" y="3138"/>
                    </a:lnTo>
                    <a:lnTo>
                      <a:pt x="952" y="2654"/>
                    </a:lnTo>
                    <a:lnTo>
                      <a:pt x="816" y="2243"/>
                    </a:lnTo>
                    <a:lnTo>
                      <a:pt x="680" y="1818"/>
                    </a:lnTo>
                    <a:lnTo>
                      <a:pt x="544" y="1437"/>
                    </a:lnTo>
                    <a:lnTo>
                      <a:pt x="340" y="1070"/>
                    </a:lnTo>
                    <a:lnTo>
                      <a:pt x="204" y="850"/>
                    </a:lnTo>
                    <a:lnTo>
                      <a:pt x="136" y="484"/>
                    </a:lnTo>
                    <a:lnTo>
                      <a:pt x="68" y="205"/>
                    </a:lnTo>
                    <a:lnTo>
                      <a:pt x="0"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Line 35"/>
              <p:cNvSpPr>
                <a:spLocks noChangeShapeType="1"/>
              </p:cNvSpPr>
              <p:nvPr/>
            </p:nvSpPr>
            <p:spPr bwMode="auto">
              <a:xfrm>
                <a:off x="2694" y="3404"/>
                <a:ext cx="35" cy="443"/>
              </a:xfrm>
              <a:prstGeom prst="line">
                <a:avLst/>
              </a:prstGeom>
              <a:noFill/>
              <a:ln w="762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6" name="Freeform 36"/>
              <p:cNvSpPr>
                <a:spLocks/>
              </p:cNvSpPr>
              <p:nvPr/>
            </p:nvSpPr>
            <p:spPr bwMode="auto">
              <a:xfrm>
                <a:off x="3210" y="3469"/>
                <a:ext cx="125" cy="40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32" y="894"/>
                    </a:moveTo>
                    <a:lnTo>
                      <a:pt x="19728" y="1540"/>
                    </a:lnTo>
                    <a:lnTo>
                      <a:pt x="19524" y="2126"/>
                    </a:lnTo>
                    <a:lnTo>
                      <a:pt x="19252" y="2713"/>
                    </a:lnTo>
                    <a:lnTo>
                      <a:pt x="19048" y="3299"/>
                    </a:lnTo>
                    <a:lnTo>
                      <a:pt x="18844" y="3930"/>
                    </a:lnTo>
                    <a:lnTo>
                      <a:pt x="18639" y="4531"/>
                    </a:lnTo>
                    <a:lnTo>
                      <a:pt x="18367" y="5117"/>
                    </a:lnTo>
                    <a:lnTo>
                      <a:pt x="18231" y="5704"/>
                    </a:lnTo>
                    <a:lnTo>
                      <a:pt x="17959" y="6290"/>
                    </a:lnTo>
                    <a:lnTo>
                      <a:pt x="17687" y="6818"/>
                    </a:lnTo>
                    <a:lnTo>
                      <a:pt x="17483" y="7419"/>
                    </a:lnTo>
                    <a:lnTo>
                      <a:pt x="17211" y="7947"/>
                    </a:lnTo>
                    <a:lnTo>
                      <a:pt x="17143" y="8534"/>
                    </a:lnTo>
                    <a:lnTo>
                      <a:pt x="16803" y="9120"/>
                    </a:lnTo>
                    <a:lnTo>
                      <a:pt x="16599" y="9633"/>
                    </a:lnTo>
                    <a:lnTo>
                      <a:pt x="16327" y="10220"/>
                    </a:lnTo>
                    <a:lnTo>
                      <a:pt x="16122" y="10762"/>
                    </a:lnTo>
                    <a:lnTo>
                      <a:pt x="15918" y="11246"/>
                    </a:lnTo>
                    <a:lnTo>
                      <a:pt x="15714" y="11789"/>
                    </a:lnTo>
                    <a:lnTo>
                      <a:pt x="15510" y="12273"/>
                    </a:lnTo>
                    <a:lnTo>
                      <a:pt x="15306" y="12786"/>
                    </a:lnTo>
                    <a:lnTo>
                      <a:pt x="14966" y="13211"/>
                    </a:lnTo>
                    <a:lnTo>
                      <a:pt x="14830" y="13651"/>
                    </a:lnTo>
                    <a:lnTo>
                      <a:pt x="14558" y="14091"/>
                    </a:lnTo>
                    <a:lnTo>
                      <a:pt x="14422" y="14589"/>
                    </a:lnTo>
                    <a:lnTo>
                      <a:pt x="14218" y="15029"/>
                    </a:lnTo>
                    <a:lnTo>
                      <a:pt x="13878" y="15469"/>
                    </a:lnTo>
                    <a:lnTo>
                      <a:pt x="13741" y="15880"/>
                    </a:lnTo>
                    <a:lnTo>
                      <a:pt x="13537" y="16202"/>
                    </a:lnTo>
                    <a:lnTo>
                      <a:pt x="13265" y="16584"/>
                    </a:lnTo>
                    <a:lnTo>
                      <a:pt x="13061" y="16950"/>
                    </a:lnTo>
                    <a:lnTo>
                      <a:pt x="12857" y="17273"/>
                    </a:lnTo>
                    <a:lnTo>
                      <a:pt x="12653" y="17581"/>
                    </a:lnTo>
                    <a:lnTo>
                      <a:pt x="12381" y="17918"/>
                    </a:lnTo>
                    <a:lnTo>
                      <a:pt x="12245" y="18226"/>
                    </a:lnTo>
                    <a:lnTo>
                      <a:pt x="11973" y="18475"/>
                    </a:lnTo>
                    <a:lnTo>
                      <a:pt x="11701" y="18710"/>
                    </a:lnTo>
                    <a:lnTo>
                      <a:pt x="11633" y="18974"/>
                    </a:lnTo>
                    <a:lnTo>
                      <a:pt x="11361" y="19150"/>
                    </a:lnTo>
                    <a:lnTo>
                      <a:pt x="11156" y="19355"/>
                    </a:lnTo>
                    <a:lnTo>
                      <a:pt x="10884" y="19501"/>
                    </a:lnTo>
                    <a:lnTo>
                      <a:pt x="10680" y="19663"/>
                    </a:lnTo>
                    <a:lnTo>
                      <a:pt x="10476" y="19736"/>
                    </a:lnTo>
                    <a:lnTo>
                      <a:pt x="10340" y="19883"/>
                    </a:lnTo>
                    <a:lnTo>
                      <a:pt x="10068" y="19941"/>
                    </a:lnTo>
                    <a:lnTo>
                      <a:pt x="9864" y="19985"/>
                    </a:lnTo>
                    <a:lnTo>
                      <a:pt x="9660" y="19985"/>
                    </a:lnTo>
                    <a:lnTo>
                      <a:pt x="9456" y="19985"/>
                    </a:lnTo>
                    <a:lnTo>
                      <a:pt x="9184" y="19985"/>
                    </a:lnTo>
                    <a:lnTo>
                      <a:pt x="8980" y="19941"/>
                    </a:lnTo>
                    <a:lnTo>
                      <a:pt x="8844" y="19839"/>
                    </a:lnTo>
                    <a:lnTo>
                      <a:pt x="8639" y="19707"/>
                    </a:lnTo>
                    <a:lnTo>
                      <a:pt x="8299" y="19501"/>
                    </a:lnTo>
                    <a:lnTo>
                      <a:pt x="8163" y="19252"/>
                    </a:lnTo>
                    <a:lnTo>
                      <a:pt x="7959" y="19062"/>
                    </a:lnTo>
                    <a:lnTo>
                      <a:pt x="7687" y="18768"/>
                    </a:lnTo>
                    <a:lnTo>
                      <a:pt x="7483" y="18475"/>
                    </a:lnTo>
                    <a:lnTo>
                      <a:pt x="7211" y="18123"/>
                    </a:lnTo>
                    <a:lnTo>
                      <a:pt x="7007" y="17742"/>
                    </a:lnTo>
                    <a:lnTo>
                      <a:pt x="6803" y="17331"/>
                    </a:lnTo>
                    <a:lnTo>
                      <a:pt x="6599" y="16891"/>
                    </a:lnTo>
                    <a:lnTo>
                      <a:pt x="6327" y="16510"/>
                    </a:lnTo>
                    <a:lnTo>
                      <a:pt x="6054" y="16056"/>
                    </a:lnTo>
                    <a:lnTo>
                      <a:pt x="5850" y="15572"/>
                    </a:lnTo>
                    <a:lnTo>
                      <a:pt x="5646" y="15088"/>
                    </a:lnTo>
                    <a:lnTo>
                      <a:pt x="5442" y="14545"/>
                    </a:lnTo>
                    <a:lnTo>
                      <a:pt x="5170" y="14003"/>
                    </a:lnTo>
                    <a:lnTo>
                      <a:pt x="4966" y="13490"/>
                    </a:lnTo>
                    <a:lnTo>
                      <a:pt x="4694" y="12962"/>
                    </a:lnTo>
                    <a:lnTo>
                      <a:pt x="4490" y="12375"/>
                    </a:lnTo>
                    <a:lnTo>
                      <a:pt x="4150" y="11789"/>
                    </a:lnTo>
                    <a:lnTo>
                      <a:pt x="4082" y="11246"/>
                    </a:lnTo>
                    <a:lnTo>
                      <a:pt x="3810" y="10660"/>
                    </a:lnTo>
                    <a:lnTo>
                      <a:pt x="3673" y="10073"/>
                    </a:lnTo>
                    <a:lnTo>
                      <a:pt x="3401" y="9531"/>
                    </a:lnTo>
                    <a:lnTo>
                      <a:pt x="3129" y="8944"/>
                    </a:lnTo>
                    <a:lnTo>
                      <a:pt x="3061" y="8358"/>
                    </a:lnTo>
                    <a:lnTo>
                      <a:pt x="2721" y="7815"/>
                    </a:lnTo>
                    <a:lnTo>
                      <a:pt x="2585" y="7214"/>
                    </a:lnTo>
                    <a:lnTo>
                      <a:pt x="2381" y="6672"/>
                    </a:lnTo>
                    <a:lnTo>
                      <a:pt x="2177" y="6129"/>
                    </a:lnTo>
                    <a:lnTo>
                      <a:pt x="2041" y="5601"/>
                    </a:lnTo>
                    <a:lnTo>
                      <a:pt x="1769" y="5059"/>
                    </a:lnTo>
                    <a:lnTo>
                      <a:pt x="1633" y="4575"/>
                    </a:lnTo>
                    <a:lnTo>
                      <a:pt x="1497" y="4062"/>
                    </a:lnTo>
                    <a:lnTo>
                      <a:pt x="1293" y="3534"/>
                    </a:lnTo>
                    <a:lnTo>
                      <a:pt x="1156" y="3138"/>
                    </a:lnTo>
                    <a:lnTo>
                      <a:pt x="952" y="2654"/>
                    </a:lnTo>
                    <a:lnTo>
                      <a:pt x="816" y="2243"/>
                    </a:lnTo>
                    <a:lnTo>
                      <a:pt x="680" y="1818"/>
                    </a:lnTo>
                    <a:lnTo>
                      <a:pt x="544" y="1437"/>
                    </a:lnTo>
                    <a:lnTo>
                      <a:pt x="340" y="1070"/>
                    </a:lnTo>
                    <a:lnTo>
                      <a:pt x="204" y="850"/>
                    </a:lnTo>
                    <a:lnTo>
                      <a:pt x="136" y="484"/>
                    </a:lnTo>
                    <a:lnTo>
                      <a:pt x="68" y="205"/>
                    </a:lnTo>
                    <a:lnTo>
                      <a:pt x="0"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Line 37"/>
              <p:cNvSpPr>
                <a:spLocks noChangeShapeType="1"/>
              </p:cNvSpPr>
              <p:nvPr/>
            </p:nvSpPr>
            <p:spPr bwMode="auto">
              <a:xfrm>
                <a:off x="3198" y="3379"/>
                <a:ext cx="52" cy="466"/>
              </a:xfrm>
              <a:prstGeom prst="line">
                <a:avLst/>
              </a:prstGeom>
              <a:noFill/>
              <a:ln w="762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8" name="Freeform 38"/>
              <p:cNvSpPr>
                <a:spLocks/>
              </p:cNvSpPr>
              <p:nvPr/>
            </p:nvSpPr>
            <p:spPr bwMode="auto">
              <a:xfrm>
                <a:off x="1661" y="3463"/>
                <a:ext cx="125" cy="40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32" y="894"/>
                    </a:moveTo>
                    <a:lnTo>
                      <a:pt x="19728" y="1540"/>
                    </a:lnTo>
                    <a:lnTo>
                      <a:pt x="19524" y="2126"/>
                    </a:lnTo>
                    <a:lnTo>
                      <a:pt x="19252" y="2713"/>
                    </a:lnTo>
                    <a:lnTo>
                      <a:pt x="19048" y="3299"/>
                    </a:lnTo>
                    <a:lnTo>
                      <a:pt x="18844" y="3930"/>
                    </a:lnTo>
                    <a:lnTo>
                      <a:pt x="18639" y="4531"/>
                    </a:lnTo>
                    <a:lnTo>
                      <a:pt x="18367" y="5117"/>
                    </a:lnTo>
                    <a:lnTo>
                      <a:pt x="18231" y="5704"/>
                    </a:lnTo>
                    <a:lnTo>
                      <a:pt x="17959" y="6290"/>
                    </a:lnTo>
                    <a:lnTo>
                      <a:pt x="17687" y="6818"/>
                    </a:lnTo>
                    <a:lnTo>
                      <a:pt x="17483" y="7419"/>
                    </a:lnTo>
                    <a:lnTo>
                      <a:pt x="17211" y="7947"/>
                    </a:lnTo>
                    <a:lnTo>
                      <a:pt x="17143" y="8534"/>
                    </a:lnTo>
                    <a:lnTo>
                      <a:pt x="16803" y="9120"/>
                    </a:lnTo>
                    <a:lnTo>
                      <a:pt x="16599" y="9633"/>
                    </a:lnTo>
                    <a:lnTo>
                      <a:pt x="16327" y="10220"/>
                    </a:lnTo>
                    <a:lnTo>
                      <a:pt x="16122" y="10762"/>
                    </a:lnTo>
                    <a:lnTo>
                      <a:pt x="15918" y="11246"/>
                    </a:lnTo>
                    <a:lnTo>
                      <a:pt x="15714" y="11789"/>
                    </a:lnTo>
                    <a:lnTo>
                      <a:pt x="15510" y="12273"/>
                    </a:lnTo>
                    <a:lnTo>
                      <a:pt x="15306" y="12786"/>
                    </a:lnTo>
                    <a:lnTo>
                      <a:pt x="14966" y="13211"/>
                    </a:lnTo>
                    <a:lnTo>
                      <a:pt x="14830" y="13651"/>
                    </a:lnTo>
                    <a:lnTo>
                      <a:pt x="14558" y="14091"/>
                    </a:lnTo>
                    <a:lnTo>
                      <a:pt x="14422" y="14589"/>
                    </a:lnTo>
                    <a:lnTo>
                      <a:pt x="14218" y="15029"/>
                    </a:lnTo>
                    <a:lnTo>
                      <a:pt x="13878" y="15469"/>
                    </a:lnTo>
                    <a:lnTo>
                      <a:pt x="13741" y="15880"/>
                    </a:lnTo>
                    <a:lnTo>
                      <a:pt x="13537" y="16202"/>
                    </a:lnTo>
                    <a:lnTo>
                      <a:pt x="13265" y="16584"/>
                    </a:lnTo>
                    <a:lnTo>
                      <a:pt x="13061" y="16950"/>
                    </a:lnTo>
                    <a:lnTo>
                      <a:pt x="12857" y="17273"/>
                    </a:lnTo>
                    <a:lnTo>
                      <a:pt x="12653" y="17581"/>
                    </a:lnTo>
                    <a:lnTo>
                      <a:pt x="12381" y="17918"/>
                    </a:lnTo>
                    <a:lnTo>
                      <a:pt x="12245" y="18226"/>
                    </a:lnTo>
                    <a:lnTo>
                      <a:pt x="11973" y="18475"/>
                    </a:lnTo>
                    <a:lnTo>
                      <a:pt x="11701" y="18710"/>
                    </a:lnTo>
                    <a:lnTo>
                      <a:pt x="11633" y="18974"/>
                    </a:lnTo>
                    <a:lnTo>
                      <a:pt x="11361" y="19150"/>
                    </a:lnTo>
                    <a:lnTo>
                      <a:pt x="11156" y="19355"/>
                    </a:lnTo>
                    <a:lnTo>
                      <a:pt x="10884" y="19501"/>
                    </a:lnTo>
                    <a:lnTo>
                      <a:pt x="10680" y="19663"/>
                    </a:lnTo>
                    <a:lnTo>
                      <a:pt x="10476" y="19736"/>
                    </a:lnTo>
                    <a:lnTo>
                      <a:pt x="10340" y="19883"/>
                    </a:lnTo>
                    <a:lnTo>
                      <a:pt x="10068" y="19941"/>
                    </a:lnTo>
                    <a:lnTo>
                      <a:pt x="9864" y="19985"/>
                    </a:lnTo>
                    <a:lnTo>
                      <a:pt x="9660" y="19985"/>
                    </a:lnTo>
                    <a:lnTo>
                      <a:pt x="9456" y="19985"/>
                    </a:lnTo>
                    <a:lnTo>
                      <a:pt x="9184" y="19985"/>
                    </a:lnTo>
                    <a:lnTo>
                      <a:pt x="8980" y="19941"/>
                    </a:lnTo>
                    <a:lnTo>
                      <a:pt x="8844" y="19839"/>
                    </a:lnTo>
                    <a:lnTo>
                      <a:pt x="8639" y="19707"/>
                    </a:lnTo>
                    <a:lnTo>
                      <a:pt x="8299" y="19501"/>
                    </a:lnTo>
                    <a:lnTo>
                      <a:pt x="8163" y="19252"/>
                    </a:lnTo>
                    <a:lnTo>
                      <a:pt x="7959" y="19062"/>
                    </a:lnTo>
                    <a:lnTo>
                      <a:pt x="7687" y="18768"/>
                    </a:lnTo>
                    <a:lnTo>
                      <a:pt x="7483" y="18475"/>
                    </a:lnTo>
                    <a:lnTo>
                      <a:pt x="7211" y="18123"/>
                    </a:lnTo>
                    <a:lnTo>
                      <a:pt x="7007" y="17742"/>
                    </a:lnTo>
                    <a:lnTo>
                      <a:pt x="6803" y="17331"/>
                    </a:lnTo>
                    <a:lnTo>
                      <a:pt x="6599" y="16891"/>
                    </a:lnTo>
                    <a:lnTo>
                      <a:pt x="6327" y="16510"/>
                    </a:lnTo>
                    <a:lnTo>
                      <a:pt x="6054" y="16056"/>
                    </a:lnTo>
                    <a:lnTo>
                      <a:pt x="5850" y="15572"/>
                    </a:lnTo>
                    <a:lnTo>
                      <a:pt x="5646" y="15088"/>
                    </a:lnTo>
                    <a:lnTo>
                      <a:pt x="5442" y="14545"/>
                    </a:lnTo>
                    <a:lnTo>
                      <a:pt x="5170" y="14003"/>
                    </a:lnTo>
                    <a:lnTo>
                      <a:pt x="4966" y="13490"/>
                    </a:lnTo>
                    <a:lnTo>
                      <a:pt x="4694" y="12962"/>
                    </a:lnTo>
                    <a:lnTo>
                      <a:pt x="4490" y="12375"/>
                    </a:lnTo>
                    <a:lnTo>
                      <a:pt x="4150" y="11789"/>
                    </a:lnTo>
                    <a:lnTo>
                      <a:pt x="4082" y="11246"/>
                    </a:lnTo>
                    <a:lnTo>
                      <a:pt x="3810" y="10660"/>
                    </a:lnTo>
                    <a:lnTo>
                      <a:pt x="3673" y="10073"/>
                    </a:lnTo>
                    <a:lnTo>
                      <a:pt x="3401" y="9531"/>
                    </a:lnTo>
                    <a:lnTo>
                      <a:pt x="3129" y="8944"/>
                    </a:lnTo>
                    <a:lnTo>
                      <a:pt x="3061" y="8358"/>
                    </a:lnTo>
                    <a:lnTo>
                      <a:pt x="2721" y="7815"/>
                    </a:lnTo>
                    <a:lnTo>
                      <a:pt x="2585" y="7214"/>
                    </a:lnTo>
                    <a:lnTo>
                      <a:pt x="2381" y="6672"/>
                    </a:lnTo>
                    <a:lnTo>
                      <a:pt x="2177" y="6129"/>
                    </a:lnTo>
                    <a:lnTo>
                      <a:pt x="2041" y="5601"/>
                    </a:lnTo>
                    <a:lnTo>
                      <a:pt x="1769" y="5059"/>
                    </a:lnTo>
                    <a:lnTo>
                      <a:pt x="1633" y="4575"/>
                    </a:lnTo>
                    <a:lnTo>
                      <a:pt x="1497" y="4062"/>
                    </a:lnTo>
                    <a:lnTo>
                      <a:pt x="1293" y="3534"/>
                    </a:lnTo>
                    <a:lnTo>
                      <a:pt x="1156" y="3138"/>
                    </a:lnTo>
                    <a:lnTo>
                      <a:pt x="952" y="2654"/>
                    </a:lnTo>
                    <a:lnTo>
                      <a:pt x="816" y="2243"/>
                    </a:lnTo>
                    <a:lnTo>
                      <a:pt x="680" y="1818"/>
                    </a:lnTo>
                    <a:lnTo>
                      <a:pt x="544" y="1437"/>
                    </a:lnTo>
                    <a:lnTo>
                      <a:pt x="340" y="1070"/>
                    </a:lnTo>
                    <a:lnTo>
                      <a:pt x="204" y="850"/>
                    </a:lnTo>
                    <a:lnTo>
                      <a:pt x="136" y="484"/>
                    </a:lnTo>
                    <a:lnTo>
                      <a:pt x="68" y="205"/>
                    </a:lnTo>
                    <a:lnTo>
                      <a:pt x="0"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Line 39"/>
              <p:cNvSpPr>
                <a:spLocks noChangeShapeType="1"/>
              </p:cNvSpPr>
              <p:nvPr/>
            </p:nvSpPr>
            <p:spPr bwMode="auto">
              <a:xfrm>
                <a:off x="2371" y="3174"/>
                <a:ext cx="9" cy="765"/>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0" name="Line 40"/>
              <p:cNvSpPr>
                <a:spLocks noChangeShapeType="1"/>
              </p:cNvSpPr>
              <p:nvPr/>
            </p:nvSpPr>
            <p:spPr bwMode="auto">
              <a:xfrm>
                <a:off x="1836" y="3180"/>
                <a:ext cx="9" cy="765"/>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1" name="Line 41"/>
              <p:cNvSpPr>
                <a:spLocks noChangeShapeType="1"/>
              </p:cNvSpPr>
              <p:nvPr/>
            </p:nvSpPr>
            <p:spPr bwMode="auto">
              <a:xfrm>
                <a:off x="3382" y="3186"/>
                <a:ext cx="9" cy="765"/>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2" name="Line 42"/>
              <p:cNvSpPr>
                <a:spLocks noChangeShapeType="1"/>
              </p:cNvSpPr>
              <p:nvPr/>
            </p:nvSpPr>
            <p:spPr bwMode="auto">
              <a:xfrm>
                <a:off x="3875" y="3192"/>
                <a:ext cx="9" cy="765"/>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3" name="Line 43"/>
              <p:cNvSpPr>
                <a:spLocks noChangeShapeType="1"/>
              </p:cNvSpPr>
              <p:nvPr/>
            </p:nvSpPr>
            <p:spPr bwMode="auto">
              <a:xfrm>
                <a:off x="2873" y="2977"/>
                <a:ext cx="0" cy="968"/>
              </a:xfrm>
              <a:prstGeom prst="line">
                <a:avLst/>
              </a:prstGeom>
              <a:noFill/>
              <a:ln w="9525">
                <a:solidFill>
                  <a:srgbClr val="00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4" name="Line 44"/>
              <p:cNvSpPr>
                <a:spLocks noChangeShapeType="1"/>
              </p:cNvSpPr>
              <p:nvPr/>
            </p:nvSpPr>
            <p:spPr bwMode="auto">
              <a:xfrm>
                <a:off x="3682" y="3395"/>
                <a:ext cx="52" cy="460"/>
              </a:xfrm>
              <a:prstGeom prst="line">
                <a:avLst/>
              </a:prstGeom>
              <a:noFill/>
              <a:ln w="762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5" name="Line 45"/>
              <p:cNvSpPr>
                <a:spLocks noChangeShapeType="1"/>
              </p:cNvSpPr>
              <p:nvPr/>
            </p:nvSpPr>
            <p:spPr bwMode="auto">
              <a:xfrm>
                <a:off x="1989" y="3861"/>
                <a:ext cx="1" cy="36"/>
              </a:xfrm>
              <a:prstGeom prst="line">
                <a:avLst/>
              </a:prstGeom>
              <a:noFill/>
              <a:ln w="254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6" name="Line 46"/>
              <p:cNvSpPr>
                <a:spLocks noChangeShapeType="1"/>
              </p:cNvSpPr>
              <p:nvPr/>
            </p:nvSpPr>
            <p:spPr bwMode="auto">
              <a:xfrm>
                <a:off x="1683" y="3849"/>
                <a:ext cx="18" cy="84"/>
              </a:xfrm>
              <a:prstGeom prst="line">
                <a:avLst/>
              </a:prstGeom>
              <a:noFill/>
              <a:ln w="254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7" name="Line 47"/>
              <p:cNvSpPr>
                <a:spLocks noChangeShapeType="1"/>
              </p:cNvSpPr>
              <p:nvPr/>
            </p:nvSpPr>
            <p:spPr bwMode="auto">
              <a:xfrm>
                <a:off x="2202" y="3842"/>
                <a:ext cx="17" cy="54"/>
              </a:xfrm>
              <a:prstGeom prst="line">
                <a:avLst/>
              </a:prstGeom>
              <a:noFill/>
              <a:ln w="254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8" name="Line 48"/>
              <p:cNvSpPr>
                <a:spLocks noChangeShapeType="1"/>
              </p:cNvSpPr>
              <p:nvPr/>
            </p:nvSpPr>
            <p:spPr bwMode="auto">
              <a:xfrm>
                <a:off x="2519" y="3796"/>
                <a:ext cx="1" cy="48"/>
              </a:xfrm>
              <a:prstGeom prst="line">
                <a:avLst/>
              </a:prstGeom>
              <a:noFill/>
              <a:ln w="254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9" name="Line 49"/>
              <p:cNvSpPr>
                <a:spLocks noChangeShapeType="1"/>
              </p:cNvSpPr>
              <p:nvPr/>
            </p:nvSpPr>
            <p:spPr bwMode="auto">
              <a:xfrm>
                <a:off x="2737" y="3760"/>
                <a:ext cx="0" cy="60"/>
              </a:xfrm>
              <a:prstGeom prst="line">
                <a:avLst/>
              </a:prstGeom>
              <a:noFill/>
              <a:ln w="254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0" name="Line 50"/>
              <p:cNvSpPr>
                <a:spLocks noChangeShapeType="1"/>
              </p:cNvSpPr>
              <p:nvPr/>
            </p:nvSpPr>
            <p:spPr bwMode="auto">
              <a:xfrm>
                <a:off x="4028" y="3842"/>
                <a:ext cx="0" cy="90"/>
              </a:xfrm>
              <a:prstGeom prst="line">
                <a:avLst/>
              </a:prstGeom>
              <a:noFill/>
              <a:ln w="508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1" name="Line 51"/>
              <p:cNvSpPr>
                <a:spLocks noChangeShapeType="1"/>
              </p:cNvSpPr>
              <p:nvPr/>
            </p:nvSpPr>
            <p:spPr bwMode="auto">
              <a:xfrm>
                <a:off x="3008" y="3859"/>
                <a:ext cx="1" cy="30"/>
              </a:xfrm>
              <a:prstGeom prst="line">
                <a:avLst/>
              </a:prstGeom>
              <a:noFill/>
              <a:ln w="508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2" name="Line 52"/>
              <p:cNvSpPr>
                <a:spLocks noChangeShapeType="1"/>
              </p:cNvSpPr>
              <p:nvPr/>
            </p:nvSpPr>
            <p:spPr bwMode="auto">
              <a:xfrm>
                <a:off x="3246" y="3788"/>
                <a:ext cx="1" cy="60"/>
              </a:xfrm>
              <a:prstGeom prst="line">
                <a:avLst/>
              </a:prstGeom>
              <a:noFill/>
              <a:ln w="508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3" name="Line 53"/>
              <p:cNvSpPr>
                <a:spLocks noChangeShapeType="1"/>
              </p:cNvSpPr>
              <p:nvPr/>
            </p:nvSpPr>
            <p:spPr bwMode="auto">
              <a:xfrm>
                <a:off x="3521" y="3501"/>
                <a:ext cx="12" cy="83"/>
              </a:xfrm>
              <a:prstGeom prst="line">
                <a:avLst/>
              </a:prstGeom>
              <a:noFill/>
              <a:ln w="508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4" name="Rectangle 54"/>
              <p:cNvSpPr>
                <a:spLocks noChangeArrowheads="1"/>
              </p:cNvSpPr>
              <p:nvPr/>
            </p:nvSpPr>
            <p:spPr bwMode="auto">
              <a:xfrm>
                <a:off x="3358" y="2982"/>
                <a:ext cx="39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a:t>N</a:t>
                </a:r>
                <a:r>
                  <a:rPr lang="en-US" altLang="zh-CN" i="0"/>
                  <a:t> = 4</a:t>
                </a:r>
                <a:endParaRPr lang="en-US" altLang="zh-CN" sz="1800" i="0">
                  <a:solidFill>
                    <a:schemeClr val="tx1"/>
                  </a:solidFill>
                </a:endParaRPr>
              </a:p>
            </p:txBody>
          </p:sp>
          <p:sp>
            <p:nvSpPr>
              <p:cNvPr id="55" name="Text Box 55"/>
              <p:cNvSpPr txBox="1">
                <a:spLocks noChangeArrowheads="1"/>
              </p:cNvSpPr>
              <p:nvPr/>
            </p:nvSpPr>
            <p:spPr bwMode="auto">
              <a:xfrm>
                <a:off x="3507" y="3791"/>
                <a:ext cx="72" cy="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900" b="0" i="0">
                  <a:solidFill>
                    <a:schemeClr val="tx1"/>
                  </a:solidFill>
                </a:endParaRPr>
              </a:p>
            </p:txBody>
          </p:sp>
          <p:sp>
            <p:nvSpPr>
              <p:cNvPr id="56" name="Freeform 56"/>
              <p:cNvSpPr>
                <a:spLocks/>
              </p:cNvSpPr>
              <p:nvPr/>
            </p:nvSpPr>
            <p:spPr bwMode="auto">
              <a:xfrm>
                <a:off x="3518" y="3820"/>
                <a:ext cx="111" cy="4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23" y="19000"/>
                    </a:moveTo>
                    <a:lnTo>
                      <a:pt x="19770" y="18250"/>
                    </a:lnTo>
                    <a:lnTo>
                      <a:pt x="19540" y="17625"/>
                    </a:lnTo>
                    <a:lnTo>
                      <a:pt x="19310" y="17250"/>
                    </a:lnTo>
                    <a:lnTo>
                      <a:pt x="19080" y="16625"/>
                    </a:lnTo>
                    <a:lnTo>
                      <a:pt x="18851" y="16000"/>
                    </a:lnTo>
                    <a:lnTo>
                      <a:pt x="18621" y="15375"/>
                    </a:lnTo>
                    <a:lnTo>
                      <a:pt x="18467" y="14750"/>
                    </a:lnTo>
                    <a:lnTo>
                      <a:pt x="18161" y="14000"/>
                    </a:lnTo>
                    <a:lnTo>
                      <a:pt x="18008" y="13375"/>
                    </a:lnTo>
                    <a:lnTo>
                      <a:pt x="17778" y="13125"/>
                    </a:lnTo>
                    <a:lnTo>
                      <a:pt x="17471" y="12375"/>
                    </a:lnTo>
                    <a:lnTo>
                      <a:pt x="17241" y="11750"/>
                    </a:lnTo>
                    <a:lnTo>
                      <a:pt x="17088" y="11375"/>
                    </a:lnTo>
                    <a:lnTo>
                      <a:pt x="16858" y="10750"/>
                    </a:lnTo>
                    <a:lnTo>
                      <a:pt x="16552" y="10125"/>
                    </a:lnTo>
                    <a:lnTo>
                      <a:pt x="16475" y="9750"/>
                    </a:lnTo>
                    <a:lnTo>
                      <a:pt x="16169" y="9125"/>
                    </a:lnTo>
                    <a:lnTo>
                      <a:pt x="15939" y="8875"/>
                    </a:lnTo>
                    <a:lnTo>
                      <a:pt x="15785" y="8125"/>
                    </a:lnTo>
                    <a:lnTo>
                      <a:pt x="15479" y="7875"/>
                    </a:lnTo>
                    <a:lnTo>
                      <a:pt x="15326" y="7125"/>
                    </a:lnTo>
                    <a:lnTo>
                      <a:pt x="15019" y="6875"/>
                    </a:lnTo>
                    <a:lnTo>
                      <a:pt x="14866" y="6250"/>
                    </a:lnTo>
                    <a:lnTo>
                      <a:pt x="14636" y="5875"/>
                    </a:lnTo>
                    <a:lnTo>
                      <a:pt x="14406" y="5250"/>
                    </a:lnTo>
                    <a:lnTo>
                      <a:pt x="14176" y="4875"/>
                    </a:lnTo>
                    <a:lnTo>
                      <a:pt x="13870" y="4625"/>
                    </a:lnTo>
                    <a:lnTo>
                      <a:pt x="13793" y="3875"/>
                    </a:lnTo>
                    <a:lnTo>
                      <a:pt x="13487" y="3625"/>
                    </a:lnTo>
                    <a:lnTo>
                      <a:pt x="13333" y="3250"/>
                    </a:lnTo>
                    <a:lnTo>
                      <a:pt x="13180" y="3000"/>
                    </a:lnTo>
                    <a:lnTo>
                      <a:pt x="12874" y="2625"/>
                    </a:lnTo>
                    <a:lnTo>
                      <a:pt x="12644" y="2250"/>
                    </a:lnTo>
                    <a:lnTo>
                      <a:pt x="12490" y="2000"/>
                    </a:lnTo>
                    <a:lnTo>
                      <a:pt x="12261" y="1625"/>
                    </a:lnTo>
                    <a:lnTo>
                      <a:pt x="12031" y="1625"/>
                    </a:lnTo>
                    <a:lnTo>
                      <a:pt x="11801" y="1250"/>
                    </a:lnTo>
                    <a:lnTo>
                      <a:pt x="11648" y="1000"/>
                    </a:lnTo>
                    <a:lnTo>
                      <a:pt x="11341" y="625"/>
                    </a:lnTo>
                    <a:lnTo>
                      <a:pt x="11188" y="625"/>
                    </a:lnTo>
                    <a:lnTo>
                      <a:pt x="10881" y="375"/>
                    </a:lnTo>
                    <a:lnTo>
                      <a:pt x="10728" y="375"/>
                    </a:lnTo>
                    <a:lnTo>
                      <a:pt x="10575" y="375"/>
                    </a:lnTo>
                    <a:lnTo>
                      <a:pt x="10345" y="0"/>
                    </a:lnTo>
                    <a:lnTo>
                      <a:pt x="10115" y="0"/>
                    </a:lnTo>
                    <a:lnTo>
                      <a:pt x="9885" y="0"/>
                    </a:lnTo>
                    <a:lnTo>
                      <a:pt x="9655" y="0"/>
                    </a:lnTo>
                    <a:lnTo>
                      <a:pt x="9425" y="0"/>
                    </a:lnTo>
                    <a:lnTo>
                      <a:pt x="9195" y="0"/>
                    </a:lnTo>
                    <a:lnTo>
                      <a:pt x="9119" y="0"/>
                    </a:lnTo>
                    <a:lnTo>
                      <a:pt x="8812" y="0"/>
                    </a:lnTo>
                    <a:lnTo>
                      <a:pt x="8659" y="375"/>
                    </a:lnTo>
                    <a:lnTo>
                      <a:pt x="8352" y="375"/>
                    </a:lnTo>
                    <a:lnTo>
                      <a:pt x="8199" y="625"/>
                    </a:lnTo>
                    <a:lnTo>
                      <a:pt x="7969" y="1000"/>
                    </a:lnTo>
                    <a:lnTo>
                      <a:pt x="7739" y="1250"/>
                    </a:lnTo>
                    <a:lnTo>
                      <a:pt x="7510" y="1625"/>
                    </a:lnTo>
                    <a:lnTo>
                      <a:pt x="7203" y="2000"/>
                    </a:lnTo>
                    <a:lnTo>
                      <a:pt x="7050" y="2250"/>
                    </a:lnTo>
                    <a:lnTo>
                      <a:pt x="6820" y="2625"/>
                    </a:lnTo>
                    <a:lnTo>
                      <a:pt x="6513" y="3000"/>
                    </a:lnTo>
                    <a:lnTo>
                      <a:pt x="6360" y="3250"/>
                    </a:lnTo>
                    <a:lnTo>
                      <a:pt x="6130" y="3875"/>
                    </a:lnTo>
                    <a:lnTo>
                      <a:pt x="5824" y="4250"/>
                    </a:lnTo>
                    <a:lnTo>
                      <a:pt x="5670" y="4875"/>
                    </a:lnTo>
                    <a:lnTo>
                      <a:pt x="5441" y="5500"/>
                    </a:lnTo>
                    <a:lnTo>
                      <a:pt x="5211" y="5875"/>
                    </a:lnTo>
                    <a:lnTo>
                      <a:pt x="4981" y="6500"/>
                    </a:lnTo>
                    <a:lnTo>
                      <a:pt x="4751" y="6875"/>
                    </a:lnTo>
                    <a:lnTo>
                      <a:pt x="4521" y="7500"/>
                    </a:lnTo>
                    <a:lnTo>
                      <a:pt x="4215" y="8125"/>
                    </a:lnTo>
                    <a:lnTo>
                      <a:pt x="4061" y="8875"/>
                    </a:lnTo>
                    <a:lnTo>
                      <a:pt x="3908" y="9125"/>
                    </a:lnTo>
                    <a:lnTo>
                      <a:pt x="3678" y="9750"/>
                    </a:lnTo>
                    <a:lnTo>
                      <a:pt x="3448" y="10500"/>
                    </a:lnTo>
                    <a:lnTo>
                      <a:pt x="3218" y="10750"/>
                    </a:lnTo>
                    <a:lnTo>
                      <a:pt x="2989" y="11375"/>
                    </a:lnTo>
                    <a:lnTo>
                      <a:pt x="2759" y="12125"/>
                    </a:lnTo>
                    <a:lnTo>
                      <a:pt x="2605" y="12750"/>
                    </a:lnTo>
                    <a:lnTo>
                      <a:pt x="2452" y="13125"/>
                    </a:lnTo>
                    <a:lnTo>
                      <a:pt x="2222" y="13750"/>
                    </a:lnTo>
                    <a:lnTo>
                      <a:pt x="1992" y="14375"/>
                    </a:lnTo>
                    <a:lnTo>
                      <a:pt x="1839" y="14750"/>
                    </a:lnTo>
                    <a:lnTo>
                      <a:pt x="1686" y="15375"/>
                    </a:lnTo>
                    <a:lnTo>
                      <a:pt x="1533" y="15625"/>
                    </a:lnTo>
                    <a:lnTo>
                      <a:pt x="1303" y="16375"/>
                    </a:lnTo>
                    <a:lnTo>
                      <a:pt x="1149" y="16625"/>
                    </a:lnTo>
                    <a:lnTo>
                      <a:pt x="996" y="17250"/>
                    </a:lnTo>
                    <a:lnTo>
                      <a:pt x="843" y="17625"/>
                    </a:lnTo>
                    <a:lnTo>
                      <a:pt x="690" y="18000"/>
                    </a:lnTo>
                    <a:lnTo>
                      <a:pt x="536" y="18250"/>
                    </a:lnTo>
                    <a:lnTo>
                      <a:pt x="460" y="19000"/>
                    </a:lnTo>
                    <a:lnTo>
                      <a:pt x="307" y="19000"/>
                    </a:lnTo>
                    <a:lnTo>
                      <a:pt x="153" y="19250"/>
                    </a:lnTo>
                    <a:lnTo>
                      <a:pt x="153" y="19625"/>
                    </a:lnTo>
                    <a:lnTo>
                      <a:pt x="0" y="1987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 name="Text Box 57"/>
              <p:cNvSpPr txBox="1">
                <a:spLocks noChangeArrowheads="1"/>
              </p:cNvSpPr>
              <p:nvPr/>
            </p:nvSpPr>
            <p:spPr bwMode="auto">
              <a:xfrm>
                <a:off x="3675" y="3797"/>
                <a:ext cx="71" cy="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900" b="0" i="0">
                  <a:solidFill>
                    <a:schemeClr val="tx1"/>
                  </a:solidFill>
                </a:endParaRPr>
              </a:p>
            </p:txBody>
          </p:sp>
          <p:sp>
            <p:nvSpPr>
              <p:cNvPr id="58" name="Freeform 58"/>
              <p:cNvSpPr>
                <a:spLocks/>
              </p:cNvSpPr>
              <p:nvPr/>
            </p:nvSpPr>
            <p:spPr bwMode="auto">
              <a:xfrm>
                <a:off x="3626" y="3826"/>
                <a:ext cx="111" cy="4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23" y="19000"/>
                    </a:moveTo>
                    <a:lnTo>
                      <a:pt x="19770" y="18250"/>
                    </a:lnTo>
                    <a:lnTo>
                      <a:pt x="19540" y="17625"/>
                    </a:lnTo>
                    <a:lnTo>
                      <a:pt x="19310" y="17250"/>
                    </a:lnTo>
                    <a:lnTo>
                      <a:pt x="19080" y="16625"/>
                    </a:lnTo>
                    <a:lnTo>
                      <a:pt x="18851" y="16000"/>
                    </a:lnTo>
                    <a:lnTo>
                      <a:pt x="18621" y="15375"/>
                    </a:lnTo>
                    <a:lnTo>
                      <a:pt x="18467" y="14750"/>
                    </a:lnTo>
                    <a:lnTo>
                      <a:pt x="18161" y="14000"/>
                    </a:lnTo>
                    <a:lnTo>
                      <a:pt x="18008" y="13375"/>
                    </a:lnTo>
                    <a:lnTo>
                      <a:pt x="17778" y="13125"/>
                    </a:lnTo>
                    <a:lnTo>
                      <a:pt x="17471" y="12375"/>
                    </a:lnTo>
                    <a:lnTo>
                      <a:pt x="17241" y="11750"/>
                    </a:lnTo>
                    <a:lnTo>
                      <a:pt x="17088" y="11375"/>
                    </a:lnTo>
                    <a:lnTo>
                      <a:pt x="16858" y="10750"/>
                    </a:lnTo>
                    <a:lnTo>
                      <a:pt x="16552" y="10125"/>
                    </a:lnTo>
                    <a:lnTo>
                      <a:pt x="16475" y="9750"/>
                    </a:lnTo>
                    <a:lnTo>
                      <a:pt x="16169" y="9125"/>
                    </a:lnTo>
                    <a:lnTo>
                      <a:pt x="15939" y="8875"/>
                    </a:lnTo>
                    <a:lnTo>
                      <a:pt x="15785" y="8125"/>
                    </a:lnTo>
                    <a:lnTo>
                      <a:pt x="15479" y="7875"/>
                    </a:lnTo>
                    <a:lnTo>
                      <a:pt x="15326" y="7125"/>
                    </a:lnTo>
                    <a:lnTo>
                      <a:pt x="15019" y="6875"/>
                    </a:lnTo>
                    <a:lnTo>
                      <a:pt x="14866" y="6250"/>
                    </a:lnTo>
                    <a:lnTo>
                      <a:pt x="14636" y="5875"/>
                    </a:lnTo>
                    <a:lnTo>
                      <a:pt x="14406" y="5250"/>
                    </a:lnTo>
                    <a:lnTo>
                      <a:pt x="14176" y="4875"/>
                    </a:lnTo>
                    <a:lnTo>
                      <a:pt x="13870" y="4625"/>
                    </a:lnTo>
                    <a:lnTo>
                      <a:pt x="13793" y="3875"/>
                    </a:lnTo>
                    <a:lnTo>
                      <a:pt x="13487" y="3625"/>
                    </a:lnTo>
                    <a:lnTo>
                      <a:pt x="13333" y="3250"/>
                    </a:lnTo>
                    <a:lnTo>
                      <a:pt x="13180" y="3000"/>
                    </a:lnTo>
                    <a:lnTo>
                      <a:pt x="12874" y="2625"/>
                    </a:lnTo>
                    <a:lnTo>
                      <a:pt x="12644" y="2250"/>
                    </a:lnTo>
                    <a:lnTo>
                      <a:pt x="12490" y="2000"/>
                    </a:lnTo>
                    <a:lnTo>
                      <a:pt x="12261" y="1625"/>
                    </a:lnTo>
                    <a:lnTo>
                      <a:pt x="12031" y="1625"/>
                    </a:lnTo>
                    <a:lnTo>
                      <a:pt x="11801" y="1250"/>
                    </a:lnTo>
                    <a:lnTo>
                      <a:pt x="11648" y="1000"/>
                    </a:lnTo>
                    <a:lnTo>
                      <a:pt x="11341" y="625"/>
                    </a:lnTo>
                    <a:lnTo>
                      <a:pt x="11188" y="625"/>
                    </a:lnTo>
                    <a:lnTo>
                      <a:pt x="10881" y="375"/>
                    </a:lnTo>
                    <a:lnTo>
                      <a:pt x="10728" y="375"/>
                    </a:lnTo>
                    <a:lnTo>
                      <a:pt x="10575" y="375"/>
                    </a:lnTo>
                    <a:lnTo>
                      <a:pt x="10345" y="0"/>
                    </a:lnTo>
                    <a:lnTo>
                      <a:pt x="10115" y="0"/>
                    </a:lnTo>
                    <a:lnTo>
                      <a:pt x="9885" y="0"/>
                    </a:lnTo>
                    <a:lnTo>
                      <a:pt x="9655" y="0"/>
                    </a:lnTo>
                    <a:lnTo>
                      <a:pt x="9425" y="0"/>
                    </a:lnTo>
                    <a:lnTo>
                      <a:pt x="9195" y="0"/>
                    </a:lnTo>
                    <a:lnTo>
                      <a:pt x="9119" y="0"/>
                    </a:lnTo>
                    <a:lnTo>
                      <a:pt x="8812" y="0"/>
                    </a:lnTo>
                    <a:lnTo>
                      <a:pt x="8659" y="375"/>
                    </a:lnTo>
                    <a:lnTo>
                      <a:pt x="8352" y="375"/>
                    </a:lnTo>
                    <a:lnTo>
                      <a:pt x="8199" y="625"/>
                    </a:lnTo>
                    <a:lnTo>
                      <a:pt x="7969" y="1000"/>
                    </a:lnTo>
                    <a:lnTo>
                      <a:pt x="7739" y="1250"/>
                    </a:lnTo>
                    <a:lnTo>
                      <a:pt x="7510" y="1625"/>
                    </a:lnTo>
                    <a:lnTo>
                      <a:pt x="7203" y="2000"/>
                    </a:lnTo>
                    <a:lnTo>
                      <a:pt x="7050" y="2250"/>
                    </a:lnTo>
                    <a:lnTo>
                      <a:pt x="6820" y="2625"/>
                    </a:lnTo>
                    <a:lnTo>
                      <a:pt x="6513" y="3000"/>
                    </a:lnTo>
                    <a:lnTo>
                      <a:pt x="6360" y="3250"/>
                    </a:lnTo>
                    <a:lnTo>
                      <a:pt x="6130" y="3875"/>
                    </a:lnTo>
                    <a:lnTo>
                      <a:pt x="5824" y="4250"/>
                    </a:lnTo>
                    <a:lnTo>
                      <a:pt x="5670" y="4875"/>
                    </a:lnTo>
                    <a:lnTo>
                      <a:pt x="5441" y="5500"/>
                    </a:lnTo>
                    <a:lnTo>
                      <a:pt x="5211" y="5875"/>
                    </a:lnTo>
                    <a:lnTo>
                      <a:pt x="4981" y="6500"/>
                    </a:lnTo>
                    <a:lnTo>
                      <a:pt x="4751" y="6875"/>
                    </a:lnTo>
                    <a:lnTo>
                      <a:pt x="4521" y="7500"/>
                    </a:lnTo>
                    <a:lnTo>
                      <a:pt x="4215" y="8125"/>
                    </a:lnTo>
                    <a:lnTo>
                      <a:pt x="4061" y="8875"/>
                    </a:lnTo>
                    <a:lnTo>
                      <a:pt x="3908" y="9125"/>
                    </a:lnTo>
                    <a:lnTo>
                      <a:pt x="3678" y="9750"/>
                    </a:lnTo>
                    <a:lnTo>
                      <a:pt x="3448" y="10500"/>
                    </a:lnTo>
                    <a:lnTo>
                      <a:pt x="3218" y="10750"/>
                    </a:lnTo>
                    <a:lnTo>
                      <a:pt x="2989" y="11375"/>
                    </a:lnTo>
                    <a:lnTo>
                      <a:pt x="2759" y="12125"/>
                    </a:lnTo>
                    <a:lnTo>
                      <a:pt x="2605" y="12750"/>
                    </a:lnTo>
                    <a:lnTo>
                      <a:pt x="2452" y="13125"/>
                    </a:lnTo>
                    <a:lnTo>
                      <a:pt x="2222" y="13750"/>
                    </a:lnTo>
                    <a:lnTo>
                      <a:pt x="1992" y="14375"/>
                    </a:lnTo>
                    <a:lnTo>
                      <a:pt x="1839" y="14750"/>
                    </a:lnTo>
                    <a:lnTo>
                      <a:pt x="1686" y="15375"/>
                    </a:lnTo>
                    <a:lnTo>
                      <a:pt x="1533" y="15625"/>
                    </a:lnTo>
                    <a:lnTo>
                      <a:pt x="1303" y="16375"/>
                    </a:lnTo>
                    <a:lnTo>
                      <a:pt x="1149" y="16625"/>
                    </a:lnTo>
                    <a:lnTo>
                      <a:pt x="996" y="17250"/>
                    </a:lnTo>
                    <a:lnTo>
                      <a:pt x="843" y="17625"/>
                    </a:lnTo>
                    <a:lnTo>
                      <a:pt x="690" y="18000"/>
                    </a:lnTo>
                    <a:lnTo>
                      <a:pt x="536" y="18250"/>
                    </a:lnTo>
                    <a:lnTo>
                      <a:pt x="460" y="19000"/>
                    </a:lnTo>
                    <a:lnTo>
                      <a:pt x="307" y="19000"/>
                    </a:lnTo>
                    <a:lnTo>
                      <a:pt x="153" y="19250"/>
                    </a:lnTo>
                    <a:lnTo>
                      <a:pt x="153" y="19625"/>
                    </a:lnTo>
                    <a:lnTo>
                      <a:pt x="0" y="1987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 name="Text Box 59"/>
              <p:cNvSpPr txBox="1">
                <a:spLocks noChangeArrowheads="1"/>
              </p:cNvSpPr>
              <p:nvPr/>
            </p:nvSpPr>
            <p:spPr bwMode="auto">
              <a:xfrm>
                <a:off x="3003" y="3791"/>
                <a:ext cx="72" cy="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900" b="0" i="0">
                  <a:solidFill>
                    <a:schemeClr val="tx1"/>
                  </a:solidFill>
                </a:endParaRPr>
              </a:p>
            </p:txBody>
          </p:sp>
          <p:sp>
            <p:nvSpPr>
              <p:cNvPr id="60" name="Freeform 60"/>
              <p:cNvSpPr>
                <a:spLocks/>
              </p:cNvSpPr>
              <p:nvPr/>
            </p:nvSpPr>
            <p:spPr bwMode="auto">
              <a:xfrm>
                <a:off x="2991" y="3808"/>
                <a:ext cx="146" cy="6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23" y="19000"/>
                    </a:moveTo>
                    <a:lnTo>
                      <a:pt x="19770" y="18250"/>
                    </a:lnTo>
                    <a:lnTo>
                      <a:pt x="19540" y="17625"/>
                    </a:lnTo>
                    <a:lnTo>
                      <a:pt x="19310" y="17250"/>
                    </a:lnTo>
                    <a:lnTo>
                      <a:pt x="19080" y="16625"/>
                    </a:lnTo>
                    <a:lnTo>
                      <a:pt x="18851" y="16000"/>
                    </a:lnTo>
                    <a:lnTo>
                      <a:pt x="18621" y="15375"/>
                    </a:lnTo>
                    <a:lnTo>
                      <a:pt x="18467" y="14750"/>
                    </a:lnTo>
                    <a:lnTo>
                      <a:pt x="18161" y="14000"/>
                    </a:lnTo>
                    <a:lnTo>
                      <a:pt x="18008" y="13375"/>
                    </a:lnTo>
                    <a:lnTo>
                      <a:pt x="17778" y="13125"/>
                    </a:lnTo>
                    <a:lnTo>
                      <a:pt x="17471" y="12375"/>
                    </a:lnTo>
                    <a:lnTo>
                      <a:pt x="17241" y="11750"/>
                    </a:lnTo>
                    <a:lnTo>
                      <a:pt x="17088" y="11375"/>
                    </a:lnTo>
                    <a:lnTo>
                      <a:pt x="16858" y="10750"/>
                    </a:lnTo>
                    <a:lnTo>
                      <a:pt x="16552" y="10125"/>
                    </a:lnTo>
                    <a:lnTo>
                      <a:pt x="16475" y="9750"/>
                    </a:lnTo>
                    <a:lnTo>
                      <a:pt x="16169" y="9125"/>
                    </a:lnTo>
                    <a:lnTo>
                      <a:pt x="15939" y="8875"/>
                    </a:lnTo>
                    <a:lnTo>
                      <a:pt x="15785" y="8125"/>
                    </a:lnTo>
                    <a:lnTo>
                      <a:pt x="15479" y="7875"/>
                    </a:lnTo>
                    <a:lnTo>
                      <a:pt x="15326" y="7125"/>
                    </a:lnTo>
                    <a:lnTo>
                      <a:pt x="15019" y="6875"/>
                    </a:lnTo>
                    <a:lnTo>
                      <a:pt x="14866" y="6250"/>
                    </a:lnTo>
                    <a:lnTo>
                      <a:pt x="14636" y="5875"/>
                    </a:lnTo>
                    <a:lnTo>
                      <a:pt x="14406" y="5250"/>
                    </a:lnTo>
                    <a:lnTo>
                      <a:pt x="14176" y="4875"/>
                    </a:lnTo>
                    <a:lnTo>
                      <a:pt x="13870" y="4625"/>
                    </a:lnTo>
                    <a:lnTo>
                      <a:pt x="13793" y="3875"/>
                    </a:lnTo>
                    <a:lnTo>
                      <a:pt x="13487" y="3625"/>
                    </a:lnTo>
                    <a:lnTo>
                      <a:pt x="13333" y="3250"/>
                    </a:lnTo>
                    <a:lnTo>
                      <a:pt x="13180" y="3000"/>
                    </a:lnTo>
                    <a:lnTo>
                      <a:pt x="12874" y="2625"/>
                    </a:lnTo>
                    <a:lnTo>
                      <a:pt x="12644" y="2250"/>
                    </a:lnTo>
                    <a:lnTo>
                      <a:pt x="12490" y="2000"/>
                    </a:lnTo>
                    <a:lnTo>
                      <a:pt x="12261" y="1625"/>
                    </a:lnTo>
                    <a:lnTo>
                      <a:pt x="12031" y="1625"/>
                    </a:lnTo>
                    <a:lnTo>
                      <a:pt x="11801" y="1250"/>
                    </a:lnTo>
                    <a:lnTo>
                      <a:pt x="11648" y="1000"/>
                    </a:lnTo>
                    <a:lnTo>
                      <a:pt x="11341" y="625"/>
                    </a:lnTo>
                    <a:lnTo>
                      <a:pt x="11188" y="625"/>
                    </a:lnTo>
                    <a:lnTo>
                      <a:pt x="10881" y="375"/>
                    </a:lnTo>
                    <a:lnTo>
                      <a:pt x="10728" y="375"/>
                    </a:lnTo>
                    <a:lnTo>
                      <a:pt x="10575" y="375"/>
                    </a:lnTo>
                    <a:lnTo>
                      <a:pt x="10345" y="0"/>
                    </a:lnTo>
                    <a:lnTo>
                      <a:pt x="10115" y="0"/>
                    </a:lnTo>
                    <a:lnTo>
                      <a:pt x="9885" y="0"/>
                    </a:lnTo>
                    <a:lnTo>
                      <a:pt x="9655" y="0"/>
                    </a:lnTo>
                    <a:lnTo>
                      <a:pt x="9425" y="0"/>
                    </a:lnTo>
                    <a:lnTo>
                      <a:pt x="9195" y="0"/>
                    </a:lnTo>
                    <a:lnTo>
                      <a:pt x="9119" y="0"/>
                    </a:lnTo>
                    <a:lnTo>
                      <a:pt x="8812" y="0"/>
                    </a:lnTo>
                    <a:lnTo>
                      <a:pt x="8659" y="375"/>
                    </a:lnTo>
                    <a:lnTo>
                      <a:pt x="8352" y="375"/>
                    </a:lnTo>
                    <a:lnTo>
                      <a:pt x="8199" y="625"/>
                    </a:lnTo>
                    <a:lnTo>
                      <a:pt x="7969" y="1000"/>
                    </a:lnTo>
                    <a:lnTo>
                      <a:pt x="7739" y="1250"/>
                    </a:lnTo>
                    <a:lnTo>
                      <a:pt x="7510" y="1625"/>
                    </a:lnTo>
                    <a:lnTo>
                      <a:pt x="7203" y="2000"/>
                    </a:lnTo>
                    <a:lnTo>
                      <a:pt x="7050" y="2250"/>
                    </a:lnTo>
                    <a:lnTo>
                      <a:pt x="6820" y="2625"/>
                    </a:lnTo>
                    <a:lnTo>
                      <a:pt x="6513" y="3000"/>
                    </a:lnTo>
                    <a:lnTo>
                      <a:pt x="6360" y="3250"/>
                    </a:lnTo>
                    <a:lnTo>
                      <a:pt x="6130" y="3875"/>
                    </a:lnTo>
                    <a:lnTo>
                      <a:pt x="5824" y="4250"/>
                    </a:lnTo>
                    <a:lnTo>
                      <a:pt x="5670" y="4875"/>
                    </a:lnTo>
                    <a:lnTo>
                      <a:pt x="5441" y="5500"/>
                    </a:lnTo>
                    <a:lnTo>
                      <a:pt x="5211" y="5875"/>
                    </a:lnTo>
                    <a:lnTo>
                      <a:pt x="4981" y="6500"/>
                    </a:lnTo>
                    <a:lnTo>
                      <a:pt x="4751" y="6875"/>
                    </a:lnTo>
                    <a:lnTo>
                      <a:pt x="4521" y="7500"/>
                    </a:lnTo>
                    <a:lnTo>
                      <a:pt x="4215" y="8125"/>
                    </a:lnTo>
                    <a:lnTo>
                      <a:pt x="4061" y="8875"/>
                    </a:lnTo>
                    <a:lnTo>
                      <a:pt x="3908" y="9125"/>
                    </a:lnTo>
                    <a:lnTo>
                      <a:pt x="3678" y="9750"/>
                    </a:lnTo>
                    <a:lnTo>
                      <a:pt x="3448" y="10500"/>
                    </a:lnTo>
                    <a:lnTo>
                      <a:pt x="3218" y="10750"/>
                    </a:lnTo>
                    <a:lnTo>
                      <a:pt x="2989" y="11375"/>
                    </a:lnTo>
                    <a:lnTo>
                      <a:pt x="2759" y="12125"/>
                    </a:lnTo>
                    <a:lnTo>
                      <a:pt x="2605" y="12750"/>
                    </a:lnTo>
                    <a:lnTo>
                      <a:pt x="2452" y="13125"/>
                    </a:lnTo>
                    <a:lnTo>
                      <a:pt x="2222" y="13750"/>
                    </a:lnTo>
                    <a:lnTo>
                      <a:pt x="1992" y="14375"/>
                    </a:lnTo>
                    <a:lnTo>
                      <a:pt x="1839" y="14750"/>
                    </a:lnTo>
                    <a:lnTo>
                      <a:pt x="1686" y="15375"/>
                    </a:lnTo>
                    <a:lnTo>
                      <a:pt x="1533" y="15625"/>
                    </a:lnTo>
                    <a:lnTo>
                      <a:pt x="1303" y="16375"/>
                    </a:lnTo>
                    <a:lnTo>
                      <a:pt x="1149" y="16625"/>
                    </a:lnTo>
                    <a:lnTo>
                      <a:pt x="996" y="17250"/>
                    </a:lnTo>
                    <a:lnTo>
                      <a:pt x="843" y="17625"/>
                    </a:lnTo>
                    <a:lnTo>
                      <a:pt x="690" y="18000"/>
                    </a:lnTo>
                    <a:lnTo>
                      <a:pt x="536" y="18250"/>
                    </a:lnTo>
                    <a:lnTo>
                      <a:pt x="460" y="19000"/>
                    </a:lnTo>
                    <a:lnTo>
                      <a:pt x="307" y="19000"/>
                    </a:lnTo>
                    <a:lnTo>
                      <a:pt x="153" y="19250"/>
                    </a:lnTo>
                    <a:lnTo>
                      <a:pt x="153" y="19625"/>
                    </a:lnTo>
                    <a:lnTo>
                      <a:pt x="0" y="1987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 name="Freeform 61"/>
              <p:cNvSpPr>
                <a:spLocks/>
              </p:cNvSpPr>
              <p:nvPr/>
            </p:nvSpPr>
            <p:spPr bwMode="auto">
              <a:xfrm>
                <a:off x="2628" y="3814"/>
                <a:ext cx="114" cy="4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26" y="19000"/>
                    </a:moveTo>
                    <a:lnTo>
                      <a:pt x="19777" y="18250"/>
                    </a:lnTo>
                    <a:lnTo>
                      <a:pt x="19554" y="17625"/>
                    </a:lnTo>
                    <a:lnTo>
                      <a:pt x="19331" y="17250"/>
                    </a:lnTo>
                    <a:lnTo>
                      <a:pt x="19108" y="16625"/>
                    </a:lnTo>
                    <a:lnTo>
                      <a:pt x="18885" y="16000"/>
                    </a:lnTo>
                    <a:lnTo>
                      <a:pt x="18587" y="15375"/>
                    </a:lnTo>
                    <a:lnTo>
                      <a:pt x="18439" y="14750"/>
                    </a:lnTo>
                    <a:lnTo>
                      <a:pt x="18141" y="14000"/>
                    </a:lnTo>
                    <a:lnTo>
                      <a:pt x="17993" y="13375"/>
                    </a:lnTo>
                    <a:lnTo>
                      <a:pt x="17770" y="13125"/>
                    </a:lnTo>
                    <a:lnTo>
                      <a:pt x="17472" y="12375"/>
                    </a:lnTo>
                    <a:lnTo>
                      <a:pt x="17249" y="11750"/>
                    </a:lnTo>
                    <a:lnTo>
                      <a:pt x="17100" y="11375"/>
                    </a:lnTo>
                    <a:lnTo>
                      <a:pt x="16877" y="10750"/>
                    </a:lnTo>
                    <a:lnTo>
                      <a:pt x="16580" y="10125"/>
                    </a:lnTo>
                    <a:lnTo>
                      <a:pt x="16506" y="9750"/>
                    </a:lnTo>
                    <a:lnTo>
                      <a:pt x="16134" y="9125"/>
                    </a:lnTo>
                    <a:lnTo>
                      <a:pt x="15911" y="8875"/>
                    </a:lnTo>
                    <a:lnTo>
                      <a:pt x="15762" y="8125"/>
                    </a:lnTo>
                    <a:lnTo>
                      <a:pt x="15465" y="7875"/>
                    </a:lnTo>
                    <a:lnTo>
                      <a:pt x="15316" y="7125"/>
                    </a:lnTo>
                    <a:lnTo>
                      <a:pt x="15019" y="6875"/>
                    </a:lnTo>
                    <a:lnTo>
                      <a:pt x="14870" y="6250"/>
                    </a:lnTo>
                    <a:lnTo>
                      <a:pt x="14647" y="5875"/>
                    </a:lnTo>
                    <a:lnTo>
                      <a:pt x="14424" y="5250"/>
                    </a:lnTo>
                    <a:lnTo>
                      <a:pt x="14201" y="4875"/>
                    </a:lnTo>
                    <a:lnTo>
                      <a:pt x="13903" y="4625"/>
                    </a:lnTo>
                    <a:lnTo>
                      <a:pt x="13829" y="3875"/>
                    </a:lnTo>
                    <a:lnTo>
                      <a:pt x="13457" y="3625"/>
                    </a:lnTo>
                    <a:lnTo>
                      <a:pt x="13309" y="3250"/>
                    </a:lnTo>
                    <a:lnTo>
                      <a:pt x="13160" y="3000"/>
                    </a:lnTo>
                    <a:lnTo>
                      <a:pt x="12862" y="2625"/>
                    </a:lnTo>
                    <a:lnTo>
                      <a:pt x="12639" y="2250"/>
                    </a:lnTo>
                    <a:lnTo>
                      <a:pt x="12491" y="2000"/>
                    </a:lnTo>
                    <a:lnTo>
                      <a:pt x="12268" y="1625"/>
                    </a:lnTo>
                    <a:lnTo>
                      <a:pt x="12045" y="1625"/>
                    </a:lnTo>
                    <a:lnTo>
                      <a:pt x="11822" y="1250"/>
                    </a:lnTo>
                    <a:lnTo>
                      <a:pt x="11673" y="1000"/>
                    </a:lnTo>
                    <a:lnTo>
                      <a:pt x="11375" y="625"/>
                    </a:lnTo>
                    <a:lnTo>
                      <a:pt x="11152" y="625"/>
                    </a:lnTo>
                    <a:lnTo>
                      <a:pt x="10855" y="375"/>
                    </a:lnTo>
                    <a:lnTo>
                      <a:pt x="10706" y="375"/>
                    </a:lnTo>
                    <a:lnTo>
                      <a:pt x="10558" y="375"/>
                    </a:lnTo>
                    <a:lnTo>
                      <a:pt x="10335" y="0"/>
                    </a:lnTo>
                    <a:lnTo>
                      <a:pt x="10112" y="0"/>
                    </a:lnTo>
                    <a:lnTo>
                      <a:pt x="9888" y="0"/>
                    </a:lnTo>
                    <a:lnTo>
                      <a:pt x="9665" y="0"/>
                    </a:lnTo>
                    <a:lnTo>
                      <a:pt x="9442" y="0"/>
                    </a:lnTo>
                    <a:lnTo>
                      <a:pt x="9219" y="0"/>
                    </a:lnTo>
                    <a:lnTo>
                      <a:pt x="9145" y="0"/>
                    </a:lnTo>
                    <a:lnTo>
                      <a:pt x="8848" y="0"/>
                    </a:lnTo>
                    <a:lnTo>
                      <a:pt x="8625" y="375"/>
                    </a:lnTo>
                    <a:lnTo>
                      <a:pt x="8327" y="375"/>
                    </a:lnTo>
                    <a:lnTo>
                      <a:pt x="8178" y="625"/>
                    </a:lnTo>
                    <a:lnTo>
                      <a:pt x="7955" y="1000"/>
                    </a:lnTo>
                    <a:lnTo>
                      <a:pt x="7732" y="1250"/>
                    </a:lnTo>
                    <a:lnTo>
                      <a:pt x="7509" y="1625"/>
                    </a:lnTo>
                    <a:lnTo>
                      <a:pt x="7212" y="2000"/>
                    </a:lnTo>
                    <a:lnTo>
                      <a:pt x="7063" y="2250"/>
                    </a:lnTo>
                    <a:lnTo>
                      <a:pt x="6840" y="2625"/>
                    </a:lnTo>
                    <a:lnTo>
                      <a:pt x="6543" y="3000"/>
                    </a:lnTo>
                    <a:lnTo>
                      <a:pt x="6394" y="3250"/>
                    </a:lnTo>
                    <a:lnTo>
                      <a:pt x="6097" y="3875"/>
                    </a:lnTo>
                    <a:lnTo>
                      <a:pt x="5799" y="4250"/>
                    </a:lnTo>
                    <a:lnTo>
                      <a:pt x="5651" y="4875"/>
                    </a:lnTo>
                    <a:lnTo>
                      <a:pt x="5428" y="5500"/>
                    </a:lnTo>
                    <a:lnTo>
                      <a:pt x="5204" y="5875"/>
                    </a:lnTo>
                    <a:lnTo>
                      <a:pt x="4981" y="6500"/>
                    </a:lnTo>
                    <a:lnTo>
                      <a:pt x="4758" y="6875"/>
                    </a:lnTo>
                    <a:lnTo>
                      <a:pt x="4535" y="7500"/>
                    </a:lnTo>
                    <a:lnTo>
                      <a:pt x="4238" y="8125"/>
                    </a:lnTo>
                    <a:lnTo>
                      <a:pt x="4089" y="8875"/>
                    </a:lnTo>
                    <a:lnTo>
                      <a:pt x="3941" y="9125"/>
                    </a:lnTo>
                    <a:lnTo>
                      <a:pt x="3643" y="9750"/>
                    </a:lnTo>
                    <a:lnTo>
                      <a:pt x="3420" y="10500"/>
                    </a:lnTo>
                    <a:lnTo>
                      <a:pt x="3197" y="10750"/>
                    </a:lnTo>
                    <a:lnTo>
                      <a:pt x="2974" y="11375"/>
                    </a:lnTo>
                    <a:lnTo>
                      <a:pt x="2751" y="12125"/>
                    </a:lnTo>
                    <a:lnTo>
                      <a:pt x="2602" y="12750"/>
                    </a:lnTo>
                    <a:lnTo>
                      <a:pt x="2454" y="13125"/>
                    </a:lnTo>
                    <a:lnTo>
                      <a:pt x="2230" y="13750"/>
                    </a:lnTo>
                    <a:lnTo>
                      <a:pt x="2007" y="14375"/>
                    </a:lnTo>
                    <a:lnTo>
                      <a:pt x="1859" y="14750"/>
                    </a:lnTo>
                    <a:lnTo>
                      <a:pt x="1710" y="15375"/>
                    </a:lnTo>
                    <a:lnTo>
                      <a:pt x="1561" y="15625"/>
                    </a:lnTo>
                    <a:lnTo>
                      <a:pt x="1338" y="16375"/>
                    </a:lnTo>
                    <a:lnTo>
                      <a:pt x="1115" y="16625"/>
                    </a:lnTo>
                    <a:lnTo>
                      <a:pt x="967" y="17250"/>
                    </a:lnTo>
                    <a:lnTo>
                      <a:pt x="818" y="17625"/>
                    </a:lnTo>
                    <a:lnTo>
                      <a:pt x="669" y="18000"/>
                    </a:lnTo>
                    <a:lnTo>
                      <a:pt x="520" y="18250"/>
                    </a:lnTo>
                    <a:lnTo>
                      <a:pt x="446" y="19000"/>
                    </a:lnTo>
                    <a:lnTo>
                      <a:pt x="297" y="19000"/>
                    </a:lnTo>
                    <a:lnTo>
                      <a:pt x="149" y="19250"/>
                    </a:lnTo>
                    <a:lnTo>
                      <a:pt x="149" y="19625"/>
                    </a:lnTo>
                    <a:lnTo>
                      <a:pt x="0" y="1987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Freeform 62"/>
              <p:cNvSpPr>
                <a:spLocks/>
              </p:cNvSpPr>
              <p:nvPr/>
            </p:nvSpPr>
            <p:spPr bwMode="auto">
              <a:xfrm>
                <a:off x="2503" y="3820"/>
                <a:ext cx="114" cy="4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26" y="19000"/>
                    </a:moveTo>
                    <a:lnTo>
                      <a:pt x="19777" y="18250"/>
                    </a:lnTo>
                    <a:lnTo>
                      <a:pt x="19554" y="17625"/>
                    </a:lnTo>
                    <a:lnTo>
                      <a:pt x="19331" y="17250"/>
                    </a:lnTo>
                    <a:lnTo>
                      <a:pt x="19108" y="16625"/>
                    </a:lnTo>
                    <a:lnTo>
                      <a:pt x="18885" y="16000"/>
                    </a:lnTo>
                    <a:lnTo>
                      <a:pt x="18587" y="15375"/>
                    </a:lnTo>
                    <a:lnTo>
                      <a:pt x="18439" y="14750"/>
                    </a:lnTo>
                    <a:lnTo>
                      <a:pt x="18141" y="14000"/>
                    </a:lnTo>
                    <a:lnTo>
                      <a:pt x="17993" y="13375"/>
                    </a:lnTo>
                    <a:lnTo>
                      <a:pt x="17770" y="13125"/>
                    </a:lnTo>
                    <a:lnTo>
                      <a:pt x="17472" y="12375"/>
                    </a:lnTo>
                    <a:lnTo>
                      <a:pt x="17249" y="11750"/>
                    </a:lnTo>
                    <a:lnTo>
                      <a:pt x="17100" y="11375"/>
                    </a:lnTo>
                    <a:lnTo>
                      <a:pt x="16877" y="10750"/>
                    </a:lnTo>
                    <a:lnTo>
                      <a:pt x="16580" y="10125"/>
                    </a:lnTo>
                    <a:lnTo>
                      <a:pt x="16506" y="9750"/>
                    </a:lnTo>
                    <a:lnTo>
                      <a:pt x="16134" y="9125"/>
                    </a:lnTo>
                    <a:lnTo>
                      <a:pt x="15911" y="8875"/>
                    </a:lnTo>
                    <a:lnTo>
                      <a:pt x="15762" y="8125"/>
                    </a:lnTo>
                    <a:lnTo>
                      <a:pt x="15465" y="7875"/>
                    </a:lnTo>
                    <a:lnTo>
                      <a:pt x="15316" y="7125"/>
                    </a:lnTo>
                    <a:lnTo>
                      <a:pt x="15019" y="6875"/>
                    </a:lnTo>
                    <a:lnTo>
                      <a:pt x="14870" y="6250"/>
                    </a:lnTo>
                    <a:lnTo>
                      <a:pt x="14647" y="5875"/>
                    </a:lnTo>
                    <a:lnTo>
                      <a:pt x="14424" y="5250"/>
                    </a:lnTo>
                    <a:lnTo>
                      <a:pt x="14201" y="4875"/>
                    </a:lnTo>
                    <a:lnTo>
                      <a:pt x="13903" y="4625"/>
                    </a:lnTo>
                    <a:lnTo>
                      <a:pt x="13829" y="3875"/>
                    </a:lnTo>
                    <a:lnTo>
                      <a:pt x="13457" y="3625"/>
                    </a:lnTo>
                    <a:lnTo>
                      <a:pt x="13309" y="3250"/>
                    </a:lnTo>
                    <a:lnTo>
                      <a:pt x="13160" y="3000"/>
                    </a:lnTo>
                    <a:lnTo>
                      <a:pt x="12862" y="2625"/>
                    </a:lnTo>
                    <a:lnTo>
                      <a:pt x="12639" y="2250"/>
                    </a:lnTo>
                    <a:lnTo>
                      <a:pt x="12491" y="2000"/>
                    </a:lnTo>
                    <a:lnTo>
                      <a:pt x="12268" y="1625"/>
                    </a:lnTo>
                    <a:lnTo>
                      <a:pt x="12045" y="1625"/>
                    </a:lnTo>
                    <a:lnTo>
                      <a:pt x="11822" y="1250"/>
                    </a:lnTo>
                    <a:lnTo>
                      <a:pt x="11673" y="1000"/>
                    </a:lnTo>
                    <a:lnTo>
                      <a:pt x="11375" y="625"/>
                    </a:lnTo>
                    <a:lnTo>
                      <a:pt x="11152" y="625"/>
                    </a:lnTo>
                    <a:lnTo>
                      <a:pt x="10855" y="375"/>
                    </a:lnTo>
                    <a:lnTo>
                      <a:pt x="10706" y="375"/>
                    </a:lnTo>
                    <a:lnTo>
                      <a:pt x="10558" y="375"/>
                    </a:lnTo>
                    <a:lnTo>
                      <a:pt x="10335" y="0"/>
                    </a:lnTo>
                    <a:lnTo>
                      <a:pt x="10112" y="0"/>
                    </a:lnTo>
                    <a:lnTo>
                      <a:pt x="9888" y="0"/>
                    </a:lnTo>
                    <a:lnTo>
                      <a:pt x="9665" y="0"/>
                    </a:lnTo>
                    <a:lnTo>
                      <a:pt x="9442" y="0"/>
                    </a:lnTo>
                    <a:lnTo>
                      <a:pt x="9219" y="0"/>
                    </a:lnTo>
                    <a:lnTo>
                      <a:pt x="9145" y="0"/>
                    </a:lnTo>
                    <a:lnTo>
                      <a:pt x="8848" y="0"/>
                    </a:lnTo>
                    <a:lnTo>
                      <a:pt x="8625" y="375"/>
                    </a:lnTo>
                    <a:lnTo>
                      <a:pt x="8327" y="375"/>
                    </a:lnTo>
                    <a:lnTo>
                      <a:pt x="8178" y="625"/>
                    </a:lnTo>
                    <a:lnTo>
                      <a:pt x="7955" y="1000"/>
                    </a:lnTo>
                    <a:lnTo>
                      <a:pt x="7732" y="1250"/>
                    </a:lnTo>
                    <a:lnTo>
                      <a:pt x="7509" y="1625"/>
                    </a:lnTo>
                    <a:lnTo>
                      <a:pt x="7212" y="2000"/>
                    </a:lnTo>
                    <a:lnTo>
                      <a:pt x="7063" y="2250"/>
                    </a:lnTo>
                    <a:lnTo>
                      <a:pt x="6840" y="2625"/>
                    </a:lnTo>
                    <a:lnTo>
                      <a:pt x="6543" y="3000"/>
                    </a:lnTo>
                    <a:lnTo>
                      <a:pt x="6394" y="3250"/>
                    </a:lnTo>
                    <a:lnTo>
                      <a:pt x="6097" y="3875"/>
                    </a:lnTo>
                    <a:lnTo>
                      <a:pt x="5799" y="4250"/>
                    </a:lnTo>
                    <a:lnTo>
                      <a:pt x="5651" y="4875"/>
                    </a:lnTo>
                    <a:lnTo>
                      <a:pt x="5428" y="5500"/>
                    </a:lnTo>
                    <a:lnTo>
                      <a:pt x="5204" y="5875"/>
                    </a:lnTo>
                    <a:lnTo>
                      <a:pt x="4981" y="6500"/>
                    </a:lnTo>
                    <a:lnTo>
                      <a:pt x="4758" y="6875"/>
                    </a:lnTo>
                    <a:lnTo>
                      <a:pt x="4535" y="7500"/>
                    </a:lnTo>
                    <a:lnTo>
                      <a:pt x="4238" y="8125"/>
                    </a:lnTo>
                    <a:lnTo>
                      <a:pt x="4089" y="8875"/>
                    </a:lnTo>
                    <a:lnTo>
                      <a:pt x="3941" y="9125"/>
                    </a:lnTo>
                    <a:lnTo>
                      <a:pt x="3643" y="9750"/>
                    </a:lnTo>
                    <a:lnTo>
                      <a:pt x="3420" y="10500"/>
                    </a:lnTo>
                    <a:lnTo>
                      <a:pt x="3197" y="10750"/>
                    </a:lnTo>
                    <a:lnTo>
                      <a:pt x="2974" y="11375"/>
                    </a:lnTo>
                    <a:lnTo>
                      <a:pt x="2751" y="12125"/>
                    </a:lnTo>
                    <a:lnTo>
                      <a:pt x="2602" y="12750"/>
                    </a:lnTo>
                    <a:lnTo>
                      <a:pt x="2454" y="13125"/>
                    </a:lnTo>
                    <a:lnTo>
                      <a:pt x="2230" y="13750"/>
                    </a:lnTo>
                    <a:lnTo>
                      <a:pt x="2007" y="14375"/>
                    </a:lnTo>
                    <a:lnTo>
                      <a:pt x="1859" y="14750"/>
                    </a:lnTo>
                    <a:lnTo>
                      <a:pt x="1710" y="15375"/>
                    </a:lnTo>
                    <a:lnTo>
                      <a:pt x="1561" y="15625"/>
                    </a:lnTo>
                    <a:lnTo>
                      <a:pt x="1338" y="16375"/>
                    </a:lnTo>
                    <a:lnTo>
                      <a:pt x="1115" y="16625"/>
                    </a:lnTo>
                    <a:lnTo>
                      <a:pt x="967" y="17250"/>
                    </a:lnTo>
                    <a:lnTo>
                      <a:pt x="818" y="17625"/>
                    </a:lnTo>
                    <a:lnTo>
                      <a:pt x="669" y="18000"/>
                    </a:lnTo>
                    <a:lnTo>
                      <a:pt x="520" y="18250"/>
                    </a:lnTo>
                    <a:lnTo>
                      <a:pt x="446" y="19000"/>
                    </a:lnTo>
                    <a:lnTo>
                      <a:pt x="297" y="19000"/>
                    </a:lnTo>
                    <a:lnTo>
                      <a:pt x="149" y="19250"/>
                    </a:lnTo>
                    <a:lnTo>
                      <a:pt x="149" y="19625"/>
                    </a:lnTo>
                    <a:lnTo>
                      <a:pt x="0" y="1987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 name="Freeform 63"/>
              <p:cNvSpPr>
                <a:spLocks/>
              </p:cNvSpPr>
              <p:nvPr/>
            </p:nvSpPr>
            <p:spPr bwMode="auto">
              <a:xfrm>
                <a:off x="1974" y="3808"/>
                <a:ext cx="133" cy="6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26" y="19000"/>
                    </a:moveTo>
                    <a:lnTo>
                      <a:pt x="19779" y="18250"/>
                    </a:lnTo>
                    <a:lnTo>
                      <a:pt x="19557" y="17625"/>
                    </a:lnTo>
                    <a:lnTo>
                      <a:pt x="19336" y="17250"/>
                    </a:lnTo>
                    <a:lnTo>
                      <a:pt x="19114" y="16625"/>
                    </a:lnTo>
                    <a:lnTo>
                      <a:pt x="18819" y="16000"/>
                    </a:lnTo>
                    <a:lnTo>
                      <a:pt x="18598" y="15375"/>
                    </a:lnTo>
                    <a:lnTo>
                      <a:pt x="18450" y="14750"/>
                    </a:lnTo>
                    <a:lnTo>
                      <a:pt x="18155" y="14000"/>
                    </a:lnTo>
                    <a:lnTo>
                      <a:pt x="18007" y="13375"/>
                    </a:lnTo>
                    <a:lnTo>
                      <a:pt x="17786" y="13125"/>
                    </a:lnTo>
                    <a:lnTo>
                      <a:pt x="17491" y="12375"/>
                    </a:lnTo>
                    <a:lnTo>
                      <a:pt x="17269" y="11750"/>
                    </a:lnTo>
                    <a:lnTo>
                      <a:pt x="17122" y="11375"/>
                    </a:lnTo>
                    <a:lnTo>
                      <a:pt x="16827" y="10750"/>
                    </a:lnTo>
                    <a:lnTo>
                      <a:pt x="16531" y="10125"/>
                    </a:lnTo>
                    <a:lnTo>
                      <a:pt x="16458" y="9750"/>
                    </a:lnTo>
                    <a:lnTo>
                      <a:pt x="16162" y="9125"/>
                    </a:lnTo>
                    <a:lnTo>
                      <a:pt x="15941" y="8875"/>
                    </a:lnTo>
                    <a:lnTo>
                      <a:pt x="15793" y="8125"/>
                    </a:lnTo>
                    <a:lnTo>
                      <a:pt x="15498" y="7875"/>
                    </a:lnTo>
                    <a:lnTo>
                      <a:pt x="15351" y="7125"/>
                    </a:lnTo>
                    <a:lnTo>
                      <a:pt x="15055" y="6875"/>
                    </a:lnTo>
                    <a:lnTo>
                      <a:pt x="14834" y="6250"/>
                    </a:lnTo>
                    <a:lnTo>
                      <a:pt x="14613" y="5875"/>
                    </a:lnTo>
                    <a:lnTo>
                      <a:pt x="14391" y="5250"/>
                    </a:lnTo>
                    <a:lnTo>
                      <a:pt x="14170" y="4875"/>
                    </a:lnTo>
                    <a:lnTo>
                      <a:pt x="13875" y="4625"/>
                    </a:lnTo>
                    <a:lnTo>
                      <a:pt x="13801" y="3875"/>
                    </a:lnTo>
                    <a:lnTo>
                      <a:pt x="13506" y="3625"/>
                    </a:lnTo>
                    <a:lnTo>
                      <a:pt x="13358" y="3250"/>
                    </a:lnTo>
                    <a:lnTo>
                      <a:pt x="13210" y="3000"/>
                    </a:lnTo>
                    <a:lnTo>
                      <a:pt x="12841" y="2625"/>
                    </a:lnTo>
                    <a:lnTo>
                      <a:pt x="12620" y="2250"/>
                    </a:lnTo>
                    <a:lnTo>
                      <a:pt x="12472" y="2000"/>
                    </a:lnTo>
                    <a:lnTo>
                      <a:pt x="12251" y="1625"/>
                    </a:lnTo>
                    <a:lnTo>
                      <a:pt x="12030" y="1625"/>
                    </a:lnTo>
                    <a:lnTo>
                      <a:pt x="11808" y="1250"/>
                    </a:lnTo>
                    <a:lnTo>
                      <a:pt x="11661" y="1000"/>
                    </a:lnTo>
                    <a:lnTo>
                      <a:pt x="11365" y="625"/>
                    </a:lnTo>
                    <a:lnTo>
                      <a:pt x="11218" y="625"/>
                    </a:lnTo>
                    <a:lnTo>
                      <a:pt x="10849" y="375"/>
                    </a:lnTo>
                    <a:lnTo>
                      <a:pt x="10701" y="375"/>
                    </a:lnTo>
                    <a:lnTo>
                      <a:pt x="10554" y="375"/>
                    </a:lnTo>
                    <a:lnTo>
                      <a:pt x="10332" y="0"/>
                    </a:lnTo>
                    <a:lnTo>
                      <a:pt x="10111" y="0"/>
                    </a:lnTo>
                    <a:lnTo>
                      <a:pt x="9889" y="0"/>
                    </a:lnTo>
                    <a:lnTo>
                      <a:pt x="9668" y="0"/>
                    </a:lnTo>
                    <a:lnTo>
                      <a:pt x="9446" y="0"/>
                    </a:lnTo>
                    <a:lnTo>
                      <a:pt x="9225" y="0"/>
                    </a:lnTo>
                    <a:lnTo>
                      <a:pt x="9151" y="0"/>
                    </a:lnTo>
                    <a:lnTo>
                      <a:pt x="8782" y="0"/>
                    </a:lnTo>
                    <a:lnTo>
                      <a:pt x="8635" y="375"/>
                    </a:lnTo>
                    <a:lnTo>
                      <a:pt x="8339" y="375"/>
                    </a:lnTo>
                    <a:lnTo>
                      <a:pt x="8192" y="625"/>
                    </a:lnTo>
                    <a:lnTo>
                      <a:pt x="7970" y="1000"/>
                    </a:lnTo>
                    <a:lnTo>
                      <a:pt x="7749" y="1250"/>
                    </a:lnTo>
                    <a:lnTo>
                      <a:pt x="7528" y="1625"/>
                    </a:lnTo>
                    <a:lnTo>
                      <a:pt x="7232" y="2000"/>
                    </a:lnTo>
                    <a:lnTo>
                      <a:pt x="7085" y="2250"/>
                    </a:lnTo>
                    <a:lnTo>
                      <a:pt x="6790" y="2625"/>
                    </a:lnTo>
                    <a:lnTo>
                      <a:pt x="6494" y="3000"/>
                    </a:lnTo>
                    <a:lnTo>
                      <a:pt x="6347" y="3250"/>
                    </a:lnTo>
                    <a:lnTo>
                      <a:pt x="6125" y="3875"/>
                    </a:lnTo>
                    <a:lnTo>
                      <a:pt x="5830" y="4250"/>
                    </a:lnTo>
                    <a:lnTo>
                      <a:pt x="5683" y="4875"/>
                    </a:lnTo>
                    <a:lnTo>
                      <a:pt x="5461" y="5500"/>
                    </a:lnTo>
                    <a:lnTo>
                      <a:pt x="5240" y="5875"/>
                    </a:lnTo>
                    <a:lnTo>
                      <a:pt x="4945" y="6500"/>
                    </a:lnTo>
                    <a:lnTo>
                      <a:pt x="4723" y="6875"/>
                    </a:lnTo>
                    <a:lnTo>
                      <a:pt x="4502" y="7500"/>
                    </a:lnTo>
                    <a:lnTo>
                      <a:pt x="4207" y="8125"/>
                    </a:lnTo>
                    <a:lnTo>
                      <a:pt x="4059" y="8875"/>
                    </a:lnTo>
                    <a:lnTo>
                      <a:pt x="3911" y="9125"/>
                    </a:lnTo>
                    <a:lnTo>
                      <a:pt x="3690" y="9750"/>
                    </a:lnTo>
                    <a:lnTo>
                      <a:pt x="3469" y="10500"/>
                    </a:lnTo>
                    <a:lnTo>
                      <a:pt x="3247" y="10750"/>
                    </a:lnTo>
                    <a:lnTo>
                      <a:pt x="2952" y="11375"/>
                    </a:lnTo>
                    <a:lnTo>
                      <a:pt x="2731" y="12125"/>
                    </a:lnTo>
                    <a:lnTo>
                      <a:pt x="2583" y="12750"/>
                    </a:lnTo>
                    <a:lnTo>
                      <a:pt x="2435" y="13125"/>
                    </a:lnTo>
                    <a:lnTo>
                      <a:pt x="2214" y="13750"/>
                    </a:lnTo>
                    <a:lnTo>
                      <a:pt x="1993" y="14375"/>
                    </a:lnTo>
                    <a:lnTo>
                      <a:pt x="1845" y="14750"/>
                    </a:lnTo>
                    <a:lnTo>
                      <a:pt x="1697" y="15375"/>
                    </a:lnTo>
                    <a:lnTo>
                      <a:pt x="1550" y="15625"/>
                    </a:lnTo>
                    <a:lnTo>
                      <a:pt x="1328" y="16375"/>
                    </a:lnTo>
                    <a:lnTo>
                      <a:pt x="1181" y="16625"/>
                    </a:lnTo>
                    <a:lnTo>
                      <a:pt x="959" y="17250"/>
                    </a:lnTo>
                    <a:lnTo>
                      <a:pt x="812" y="17625"/>
                    </a:lnTo>
                    <a:lnTo>
                      <a:pt x="664" y="18000"/>
                    </a:lnTo>
                    <a:lnTo>
                      <a:pt x="517" y="18250"/>
                    </a:lnTo>
                    <a:lnTo>
                      <a:pt x="443" y="19000"/>
                    </a:lnTo>
                    <a:lnTo>
                      <a:pt x="295" y="19000"/>
                    </a:lnTo>
                    <a:lnTo>
                      <a:pt x="148" y="19250"/>
                    </a:lnTo>
                    <a:lnTo>
                      <a:pt x="148" y="19625"/>
                    </a:lnTo>
                    <a:lnTo>
                      <a:pt x="0" y="1987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 name="Freeform 64"/>
              <p:cNvSpPr>
                <a:spLocks/>
              </p:cNvSpPr>
              <p:nvPr/>
            </p:nvSpPr>
            <p:spPr bwMode="auto">
              <a:xfrm>
                <a:off x="2100" y="3814"/>
                <a:ext cx="145" cy="6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26" y="19000"/>
                    </a:moveTo>
                    <a:lnTo>
                      <a:pt x="19779" y="18250"/>
                    </a:lnTo>
                    <a:lnTo>
                      <a:pt x="19557" y="17625"/>
                    </a:lnTo>
                    <a:lnTo>
                      <a:pt x="19336" y="17250"/>
                    </a:lnTo>
                    <a:lnTo>
                      <a:pt x="19114" y="16625"/>
                    </a:lnTo>
                    <a:lnTo>
                      <a:pt x="18819" y="16000"/>
                    </a:lnTo>
                    <a:lnTo>
                      <a:pt x="18598" y="15375"/>
                    </a:lnTo>
                    <a:lnTo>
                      <a:pt x="18450" y="14750"/>
                    </a:lnTo>
                    <a:lnTo>
                      <a:pt x="18155" y="14000"/>
                    </a:lnTo>
                    <a:lnTo>
                      <a:pt x="18007" y="13375"/>
                    </a:lnTo>
                    <a:lnTo>
                      <a:pt x="17786" y="13125"/>
                    </a:lnTo>
                    <a:lnTo>
                      <a:pt x="17491" y="12375"/>
                    </a:lnTo>
                    <a:lnTo>
                      <a:pt x="17269" y="11750"/>
                    </a:lnTo>
                    <a:lnTo>
                      <a:pt x="17122" y="11375"/>
                    </a:lnTo>
                    <a:lnTo>
                      <a:pt x="16827" y="10750"/>
                    </a:lnTo>
                    <a:lnTo>
                      <a:pt x="16531" y="10125"/>
                    </a:lnTo>
                    <a:lnTo>
                      <a:pt x="16458" y="9750"/>
                    </a:lnTo>
                    <a:lnTo>
                      <a:pt x="16162" y="9125"/>
                    </a:lnTo>
                    <a:lnTo>
                      <a:pt x="15941" y="8875"/>
                    </a:lnTo>
                    <a:lnTo>
                      <a:pt x="15793" y="8125"/>
                    </a:lnTo>
                    <a:lnTo>
                      <a:pt x="15498" y="7875"/>
                    </a:lnTo>
                    <a:lnTo>
                      <a:pt x="15351" y="7125"/>
                    </a:lnTo>
                    <a:lnTo>
                      <a:pt x="15055" y="6875"/>
                    </a:lnTo>
                    <a:lnTo>
                      <a:pt x="14834" y="6250"/>
                    </a:lnTo>
                    <a:lnTo>
                      <a:pt x="14613" y="5875"/>
                    </a:lnTo>
                    <a:lnTo>
                      <a:pt x="14391" y="5250"/>
                    </a:lnTo>
                    <a:lnTo>
                      <a:pt x="14170" y="4875"/>
                    </a:lnTo>
                    <a:lnTo>
                      <a:pt x="13875" y="4625"/>
                    </a:lnTo>
                    <a:lnTo>
                      <a:pt x="13801" y="3875"/>
                    </a:lnTo>
                    <a:lnTo>
                      <a:pt x="13506" y="3625"/>
                    </a:lnTo>
                    <a:lnTo>
                      <a:pt x="13358" y="3250"/>
                    </a:lnTo>
                    <a:lnTo>
                      <a:pt x="13210" y="3000"/>
                    </a:lnTo>
                    <a:lnTo>
                      <a:pt x="12841" y="2625"/>
                    </a:lnTo>
                    <a:lnTo>
                      <a:pt x="12620" y="2250"/>
                    </a:lnTo>
                    <a:lnTo>
                      <a:pt x="12472" y="2000"/>
                    </a:lnTo>
                    <a:lnTo>
                      <a:pt x="12251" y="1625"/>
                    </a:lnTo>
                    <a:lnTo>
                      <a:pt x="12030" y="1625"/>
                    </a:lnTo>
                    <a:lnTo>
                      <a:pt x="11808" y="1250"/>
                    </a:lnTo>
                    <a:lnTo>
                      <a:pt x="11661" y="1000"/>
                    </a:lnTo>
                    <a:lnTo>
                      <a:pt x="11365" y="625"/>
                    </a:lnTo>
                    <a:lnTo>
                      <a:pt x="11218" y="625"/>
                    </a:lnTo>
                    <a:lnTo>
                      <a:pt x="10849" y="375"/>
                    </a:lnTo>
                    <a:lnTo>
                      <a:pt x="10701" y="375"/>
                    </a:lnTo>
                    <a:lnTo>
                      <a:pt x="10554" y="375"/>
                    </a:lnTo>
                    <a:lnTo>
                      <a:pt x="10332" y="0"/>
                    </a:lnTo>
                    <a:lnTo>
                      <a:pt x="10111" y="0"/>
                    </a:lnTo>
                    <a:lnTo>
                      <a:pt x="9889" y="0"/>
                    </a:lnTo>
                    <a:lnTo>
                      <a:pt x="9668" y="0"/>
                    </a:lnTo>
                    <a:lnTo>
                      <a:pt x="9446" y="0"/>
                    </a:lnTo>
                    <a:lnTo>
                      <a:pt x="9225" y="0"/>
                    </a:lnTo>
                    <a:lnTo>
                      <a:pt x="9151" y="0"/>
                    </a:lnTo>
                    <a:lnTo>
                      <a:pt x="8782" y="0"/>
                    </a:lnTo>
                    <a:lnTo>
                      <a:pt x="8635" y="375"/>
                    </a:lnTo>
                    <a:lnTo>
                      <a:pt x="8339" y="375"/>
                    </a:lnTo>
                    <a:lnTo>
                      <a:pt x="8192" y="625"/>
                    </a:lnTo>
                    <a:lnTo>
                      <a:pt x="7970" y="1000"/>
                    </a:lnTo>
                    <a:lnTo>
                      <a:pt x="7749" y="1250"/>
                    </a:lnTo>
                    <a:lnTo>
                      <a:pt x="7528" y="1625"/>
                    </a:lnTo>
                    <a:lnTo>
                      <a:pt x="7232" y="2000"/>
                    </a:lnTo>
                    <a:lnTo>
                      <a:pt x="7085" y="2250"/>
                    </a:lnTo>
                    <a:lnTo>
                      <a:pt x="6790" y="2625"/>
                    </a:lnTo>
                    <a:lnTo>
                      <a:pt x="6494" y="3000"/>
                    </a:lnTo>
                    <a:lnTo>
                      <a:pt x="6347" y="3250"/>
                    </a:lnTo>
                    <a:lnTo>
                      <a:pt x="6125" y="3875"/>
                    </a:lnTo>
                    <a:lnTo>
                      <a:pt x="5830" y="4250"/>
                    </a:lnTo>
                    <a:lnTo>
                      <a:pt x="5683" y="4875"/>
                    </a:lnTo>
                    <a:lnTo>
                      <a:pt x="5461" y="5500"/>
                    </a:lnTo>
                    <a:lnTo>
                      <a:pt x="5240" y="5875"/>
                    </a:lnTo>
                    <a:lnTo>
                      <a:pt x="4945" y="6500"/>
                    </a:lnTo>
                    <a:lnTo>
                      <a:pt x="4723" y="6875"/>
                    </a:lnTo>
                    <a:lnTo>
                      <a:pt x="4502" y="7500"/>
                    </a:lnTo>
                    <a:lnTo>
                      <a:pt x="4207" y="8125"/>
                    </a:lnTo>
                    <a:lnTo>
                      <a:pt x="4059" y="8875"/>
                    </a:lnTo>
                    <a:lnTo>
                      <a:pt x="3911" y="9125"/>
                    </a:lnTo>
                    <a:lnTo>
                      <a:pt x="3690" y="9750"/>
                    </a:lnTo>
                    <a:lnTo>
                      <a:pt x="3469" y="10500"/>
                    </a:lnTo>
                    <a:lnTo>
                      <a:pt x="3247" y="10750"/>
                    </a:lnTo>
                    <a:lnTo>
                      <a:pt x="2952" y="11375"/>
                    </a:lnTo>
                    <a:lnTo>
                      <a:pt x="2731" y="12125"/>
                    </a:lnTo>
                    <a:lnTo>
                      <a:pt x="2583" y="12750"/>
                    </a:lnTo>
                    <a:lnTo>
                      <a:pt x="2435" y="13125"/>
                    </a:lnTo>
                    <a:lnTo>
                      <a:pt x="2214" y="13750"/>
                    </a:lnTo>
                    <a:lnTo>
                      <a:pt x="1993" y="14375"/>
                    </a:lnTo>
                    <a:lnTo>
                      <a:pt x="1845" y="14750"/>
                    </a:lnTo>
                    <a:lnTo>
                      <a:pt x="1697" y="15375"/>
                    </a:lnTo>
                    <a:lnTo>
                      <a:pt x="1550" y="15625"/>
                    </a:lnTo>
                    <a:lnTo>
                      <a:pt x="1328" y="16375"/>
                    </a:lnTo>
                    <a:lnTo>
                      <a:pt x="1181" y="16625"/>
                    </a:lnTo>
                    <a:lnTo>
                      <a:pt x="959" y="17250"/>
                    </a:lnTo>
                    <a:lnTo>
                      <a:pt x="812" y="17625"/>
                    </a:lnTo>
                    <a:lnTo>
                      <a:pt x="664" y="18000"/>
                    </a:lnTo>
                    <a:lnTo>
                      <a:pt x="517" y="18250"/>
                    </a:lnTo>
                    <a:lnTo>
                      <a:pt x="443" y="19000"/>
                    </a:lnTo>
                    <a:lnTo>
                      <a:pt x="295" y="19000"/>
                    </a:lnTo>
                    <a:lnTo>
                      <a:pt x="148" y="19250"/>
                    </a:lnTo>
                    <a:lnTo>
                      <a:pt x="148" y="19625"/>
                    </a:lnTo>
                    <a:lnTo>
                      <a:pt x="0" y="1987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 name="Text Box 65"/>
              <p:cNvSpPr txBox="1">
                <a:spLocks noChangeArrowheads="1"/>
              </p:cNvSpPr>
              <p:nvPr/>
            </p:nvSpPr>
            <p:spPr bwMode="auto">
              <a:xfrm>
                <a:off x="1869" y="2943"/>
                <a:ext cx="672"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a:solidFill>
                      <a:srgbClr val="000000"/>
                    </a:solidFill>
                    <a:latin typeface="方正书宋简体"/>
                  </a:rPr>
                  <a:t>光强曲线</a:t>
                </a:r>
                <a:endParaRPr lang="zh-CN" altLang="en-US" sz="1600" b="0" i="0">
                  <a:solidFill>
                    <a:schemeClr val="tx1"/>
                  </a:solidFill>
                </a:endParaRPr>
              </a:p>
            </p:txBody>
          </p:sp>
          <p:sp>
            <p:nvSpPr>
              <p:cNvPr id="66" name="Freeform 66"/>
              <p:cNvSpPr>
                <a:spLocks/>
              </p:cNvSpPr>
              <p:nvPr/>
            </p:nvSpPr>
            <p:spPr bwMode="auto">
              <a:xfrm>
                <a:off x="3142" y="3814"/>
                <a:ext cx="123" cy="6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23" y="19000"/>
                    </a:moveTo>
                    <a:lnTo>
                      <a:pt x="19770" y="18250"/>
                    </a:lnTo>
                    <a:lnTo>
                      <a:pt x="19540" y="17625"/>
                    </a:lnTo>
                    <a:lnTo>
                      <a:pt x="19310" y="17250"/>
                    </a:lnTo>
                    <a:lnTo>
                      <a:pt x="19080" y="16625"/>
                    </a:lnTo>
                    <a:lnTo>
                      <a:pt x="18851" y="16000"/>
                    </a:lnTo>
                    <a:lnTo>
                      <a:pt x="18621" y="15375"/>
                    </a:lnTo>
                    <a:lnTo>
                      <a:pt x="18467" y="14750"/>
                    </a:lnTo>
                    <a:lnTo>
                      <a:pt x="18161" y="14000"/>
                    </a:lnTo>
                    <a:lnTo>
                      <a:pt x="18008" y="13375"/>
                    </a:lnTo>
                    <a:lnTo>
                      <a:pt x="17778" y="13125"/>
                    </a:lnTo>
                    <a:lnTo>
                      <a:pt x="17471" y="12375"/>
                    </a:lnTo>
                    <a:lnTo>
                      <a:pt x="17241" y="11750"/>
                    </a:lnTo>
                    <a:lnTo>
                      <a:pt x="17088" y="11375"/>
                    </a:lnTo>
                    <a:lnTo>
                      <a:pt x="16858" y="10750"/>
                    </a:lnTo>
                    <a:lnTo>
                      <a:pt x="16552" y="10125"/>
                    </a:lnTo>
                    <a:lnTo>
                      <a:pt x="16475" y="9750"/>
                    </a:lnTo>
                    <a:lnTo>
                      <a:pt x="16169" y="9125"/>
                    </a:lnTo>
                    <a:lnTo>
                      <a:pt x="15939" y="8875"/>
                    </a:lnTo>
                    <a:lnTo>
                      <a:pt x="15785" y="8125"/>
                    </a:lnTo>
                    <a:lnTo>
                      <a:pt x="15479" y="7875"/>
                    </a:lnTo>
                    <a:lnTo>
                      <a:pt x="15326" y="7125"/>
                    </a:lnTo>
                    <a:lnTo>
                      <a:pt x="15019" y="6875"/>
                    </a:lnTo>
                    <a:lnTo>
                      <a:pt x="14866" y="6250"/>
                    </a:lnTo>
                    <a:lnTo>
                      <a:pt x="14636" y="5875"/>
                    </a:lnTo>
                    <a:lnTo>
                      <a:pt x="14406" y="5250"/>
                    </a:lnTo>
                    <a:lnTo>
                      <a:pt x="14176" y="4875"/>
                    </a:lnTo>
                    <a:lnTo>
                      <a:pt x="13870" y="4625"/>
                    </a:lnTo>
                    <a:lnTo>
                      <a:pt x="13793" y="3875"/>
                    </a:lnTo>
                    <a:lnTo>
                      <a:pt x="13487" y="3625"/>
                    </a:lnTo>
                    <a:lnTo>
                      <a:pt x="13333" y="3250"/>
                    </a:lnTo>
                    <a:lnTo>
                      <a:pt x="13180" y="3000"/>
                    </a:lnTo>
                    <a:lnTo>
                      <a:pt x="12874" y="2625"/>
                    </a:lnTo>
                    <a:lnTo>
                      <a:pt x="12644" y="2250"/>
                    </a:lnTo>
                    <a:lnTo>
                      <a:pt x="12490" y="2000"/>
                    </a:lnTo>
                    <a:lnTo>
                      <a:pt x="12261" y="1625"/>
                    </a:lnTo>
                    <a:lnTo>
                      <a:pt x="12031" y="1625"/>
                    </a:lnTo>
                    <a:lnTo>
                      <a:pt x="11801" y="1250"/>
                    </a:lnTo>
                    <a:lnTo>
                      <a:pt x="11648" y="1000"/>
                    </a:lnTo>
                    <a:lnTo>
                      <a:pt x="11341" y="625"/>
                    </a:lnTo>
                    <a:lnTo>
                      <a:pt x="11188" y="625"/>
                    </a:lnTo>
                    <a:lnTo>
                      <a:pt x="10881" y="375"/>
                    </a:lnTo>
                    <a:lnTo>
                      <a:pt x="10728" y="375"/>
                    </a:lnTo>
                    <a:lnTo>
                      <a:pt x="10575" y="375"/>
                    </a:lnTo>
                    <a:lnTo>
                      <a:pt x="10345" y="0"/>
                    </a:lnTo>
                    <a:lnTo>
                      <a:pt x="10115" y="0"/>
                    </a:lnTo>
                    <a:lnTo>
                      <a:pt x="9885" y="0"/>
                    </a:lnTo>
                    <a:lnTo>
                      <a:pt x="9655" y="0"/>
                    </a:lnTo>
                    <a:lnTo>
                      <a:pt x="9425" y="0"/>
                    </a:lnTo>
                    <a:lnTo>
                      <a:pt x="9195" y="0"/>
                    </a:lnTo>
                    <a:lnTo>
                      <a:pt x="9119" y="0"/>
                    </a:lnTo>
                    <a:lnTo>
                      <a:pt x="8812" y="0"/>
                    </a:lnTo>
                    <a:lnTo>
                      <a:pt x="8659" y="375"/>
                    </a:lnTo>
                    <a:lnTo>
                      <a:pt x="8352" y="375"/>
                    </a:lnTo>
                    <a:lnTo>
                      <a:pt x="8199" y="625"/>
                    </a:lnTo>
                    <a:lnTo>
                      <a:pt x="7969" y="1000"/>
                    </a:lnTo>
                    <a:lnTo>
                      <a:pt x="7739" y="1250"/>
                    </a:lnTo>
                    <a:lnTo>
                      <a:pt x="7510" y="1625"/>
                    </a:lnTo>
                    <a:lnTo>
                      <a:pt x="7203" y="2000"/>
                    </a:lnTo>
                    <a:lnTo>
                      <a:pt x="7050" y="2250"/>
                    </a:lnTo>
                    <a:lnTo>
                      <a:pt x="6820" y="2625"/>
                    </a:lnTo>
                    <a:lnTo>
                      <a:pt x="6513" y="3000"/>
                    </a:lnTo>
                    <a:lnTo>
                      <a:pt x="6360" y="3250"/>
                    </a:lnTo>
                    <a:lnTo>
                      <a:pt x="6130" y="3875"/>
                    </a:lnTo>
                    <a:lnTo>
                      <a:pt x="5824" y="4250"/>
                    </a:lnTo>
                    <a:lnTo>
                      <a:pt x="5670" y="4875"/>
                    </a:lnTo>
                    <a:lnTo>
                      <a:pt x="5441" y="5500"/>
                    </a:lnTo>
                    <a:lnTo>
                      <a:pt x="5211" y="5875"/>
                    </a:lnTo>
                    <a:lnTo>
                      <a:pt x="4981" y="6500"/>
                    </a:lnTo>
                    <a:lnTo>
                      <a:pt x="4751" y="6875"/>
                    </a:lnTo>
                    <a:lnTo>
                      <a:pt x="4521" y="7500"/>
                    </a:lnTo>
                    <a:lnTo>
                      <a:pt x="4215" y="8125"/>
                    </a:lnTo>
                    <a:lnTo>
                      <a:pt x="4061" y="8875"/>
                    </a:lnTo>
                    <a:lnTo>
                      <a:pt x="3908" y="9125"/>
                    </a:lnTo>
                    <a:lnTo>
                      <a:pt x="3678" y="9750"/>
                    </a:lnTo>
                    <a:lnTo>
                      <a:pt x="3448" y="10500"/>
                    </a:lnTo>
                    <a:lnTo>
                      <a:pt x="3218" y="10750"/>
                    </a:lnTo>
                    <a:lnTo>
                      <a:pt x="2989" y="11375"/>
                    </a:lnTo>
                    <a:lnTo>
                      <a:pt x="2759" y="12125"/>
                    </a:lnTo>
                    <a:lnTo>
                      <a:pt x="2605" y="12750"/>
                    </a:lnTo>
                    <a:lnTo>
                      <a:pt x="2452" y="13125"/>
                    </a:lnTo>
                    <a:lnTo>
                      <a:pt x="2222" y="13750"/>
                    </a:lnTo>
                    <a:lnTo>
                      <a:pt x="1992" y="14375"/>
                    </a:lnTo>
                    <a:lnTo>
                      <a:pt x="1839" y="14750"/>
                    </a:lnTo>
                    <a:lnTo>
                      <a:pt x="1686" y="15375"/>
                    </a:lnTo>
                    <a:lnTo>
                      <a:pt x="1533" y="15625"/>
                    </a:lnTo>
                    <a:lnTo>
                      <a:pt x="1303" y="16375"/>
                    </a:lnTo>
                    <a:lnTo>
                      <a:pt x="1149" y="16625"/>
                    </a:lnTo>
                    <a:lnTo>
                      <a:pt x="996" y="17250"/>
                    </a:lnTo>
                    <a:lnTo>
                      <a:pt x="843" y="17625"/>
                    </a:lnTo>
                    <a:lnTo>
                      <a:pt x="690" y="18000"/>
                    </a:lnTo>
                    <a:lnTo>
                      <a:pt x="536" y="18250"/>
                    </a:lnTo>
                    <a:lnTo>
                      <a:pt x="460" y="19000"/>
                    </a:lnTo>
                    <a:lnTo>
                      <a:pt x="307" y="19000"/>
                    </a:lnTo>
                    <a:lnTo>
                      <a:pt x="153" y="19250"/>
                    </a:lnTo>
                    <a:lnTo>
                      <a:pt x="153" y="19625"/>
                    </a:lnTo>
                    <a:lnTo>
                      <a:pt x="0" y="1987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 name="Line 67"/>
              <p:cNvSpPr>
                <a:spLocks noChangeShapeType="1"/>
              </p:cNvSpPr>
              <p:nvPr/>
            </p:nvSpPr>
            <p:spPr bwMode="auto">
              <a:xfrm>
                <a:off x="1488" y="3874"/>
                <a:ext cx="2795" cy="1"/>
              </a:xfrm>
              <a:prstGeom prst="line">
                <a:avLst/>
              </a:prstGeom>
              <a:noFill/>
              <a:ln w="9525">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68" name="Rectangle 68"/>
              <p:cNvSpPr>
                <a:spLocks noChangeArrowheads="1"/>
              </p:cNvSpPr>
              <p:nvPr/>
            </p:nvSpPr>
            <p:spPr bwMode="auto">
              <a:xfrm>
                <a:off x="2889" y="4020"/>
                <a:ext cx="32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i="0">
                    <a:sym typeface="Symbol" panose="05050102010706020507" pitchFamily="18" charset="2"/>
                  </a:rPr>
                  <a:t></a:t>
                </a:r>
                <a:r>
                  <a:rPr lang="en-US" altLang="zh-CN" sz="1400" i="0"/>
                  <a:t>/4d</a:t>
                </a:r>
                <a:endParaRPr lang="en-US" altLang="zh-CN" sz="900" b="0" i="0"/>
              </a:p>
            </p:txBody>
          </p:sp>
          <p:sp>
            <p:nvSpPr>
              <p:cNvPr id="69" name="Line 69"/>
              <p:cNvSpPr>
                <a:spLocks noChangeShapeType="1"/>
              </p:cNvSpPr>
              <p:nvPr/>
            </p:nvSpPr>
            <p:spPr bwMode="auto">
              <a:xfrm>
                <a:off x="2991" y="3873"/>
                <a:ext cx="42"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Rectangle 70"/>
              <p:cNvSpPr>
                <a:spLocks noChangeArrowheads="1"/>
              </p:cNvSpPr>
              <p:nvPr/>
            </p:nvSpPr>
            <p:spPr bwMode="auto">
              <a:xfrm>
                <a:off x="2428" y="4020"/>
                <a:ext cx="42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i="0"/>
                  <a:t>-(</a:t>
                </a:r>
                <a:r>
                  <a:rPr lang="en-US" altLang="zh-CN" sz="1400" i="0">
                    <a:sym typeface="Symbol" panose="05050102010706020507" pitchFamily="18" charset="2"/>
                  </a:rPr>
                  <a:t></a:t>
                </a:r>
                <a:r>
                  <a:rPr lang="en-US" altLang="zh-CN" sz="1400" i="0"/>
                  <a:t>/4d)</a:t>
                </a:r>
                <a:endParaRPr lang="en-US" altLang="zh-CN" sz="900" b="0" i="0"/>
              </a:p>
            </p:txBody>
          </p:sp>
          <p:sp>
            <p:nvSpPr>
              <p:cNvPr id="71" name="Line 71"/>
              <p:cNvSpPr>
                <a:spLocks noChangeShapeType="1"/>
              </p:cNvSpPr>
              <p:nvPr/>
            </p:nvSpPr>
            <p:spPr bwMode="auto">
              <a:xfrm flipH="1">
                <a:off x="2691" y="3873"/>
                <a:ext cx="66" cy="1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72"/>
              <p:cNvSpPr>
                <a:spLocks noChangeShapeType="1"/>
              </p:cNvSpPr>
              <p:nvPr/>
            </p:nvSpPr>
            <p:spPr bwMode="auto">
              <a:xfrm>
                <a:off x="1661" y="3404"/>
                <a:ext cx="41" cy="431"/>
              </a:xfrm>
              <a:prstGeom prst="line">
                <a:avLst/>
              </a:prstGeom>
              <a:noFill/>
              <a:ln w="762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p:sp>
        <p:nvSpPr>
          <p:cNvPr id="73" name="Text Box 73"/>
          <p:cNvSpPr txBox="1">
            <a:spLocks noChangeArrowheads="1"/>
          </p:cNvSpPr>
          <p:nvPr/>
        </p:nvSpPr>
        <p:spPr bwMode="auto">
          <a:xfrm>
            <a:off x="2508833" y="4920493"/>
            <a:ext cx="450056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600" i="0" dirty="0">
                <a:latin typeface="方正书宋简体"/>
              </a:rPr>
              <a:t>相邻主极大间</a:t>
            </a:r>
            <a:r>
              <a:rPr lang="zh-CN" altLang="en-US" sz="2600" i="0" dirty="0">
                <a:solidFill>
                  <a:srgbClr val="CC0000"/>
                </a:solidFill>
                <a:latin typeface="方正书宋简体"/>
              </a:rPr>
              <a:t>有两个次极大</a:t>
            </a:r>
            <a:r>
              <a:rPr lang="zh-CN" altLang="en-US" sz="2600" i="0" dirty="0">
                <a:solidFill>
                  <a:srgbClr val="000000"/>
                </a:solidFill>
                <a:latin typeface="方正书宋简体"/>
              </a:rPr>
              <a:t>。</a:t>
            </a:r>
          </a:p>
        </p:txBody>
      </p:sp>
      <p:sp>
        <p:nvSpPr>
          <p:cNvPr id="74" name="Text Box 74"/>
          <p:cNvSpPr txBox="1">
            <a:spLocks noChangeArrowheads="1"/>
          </p:cNvSpPr>
          <p:nvPr/>
        </p:nvSpPr>
        <p:spPr bwMode="auto">
          <a:xfrm>
            <a:off x="2271384" y="5557015"/>
            <a:ext cx="739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009900"/>
                </a:solidFill>
              </a:rPr>
              <a:t>*</a:t>
            </a:r>
            <a:r>
              <a:rPr lang="zh-CN" altLang="en-US" i="0" dirty="0">
                <a:solidFill>
                  <a:srgbClr val="009900"/>
                </a:solidFill>
              </a:rPr>
              <a:t>激光作光源时，可以清楚地观察到次极大</a:t>
            </a:r>
          </a:p>
        </p:txBody>
      </p:sp>
      <p:sp>
        <p:nvSpPr>
          <p:cNvPr id="75" name="Text Box 75"/>
          <p:cNvSpPr txBox="1">
            <a:spLocks noChangeArrowheads="1"/>
          </p:cNvSpPr>
          <p:nvPr/>
        </p:nvSpPr>
        <p:spPr bwMode="auto">
          <a:xfrm>
            <a:off x="2651288" y="6012271"/>
            <a:ext cx="531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6600CC"/>
                </a:solidFill>
              </a:rPr>
              <a:t>*</a:t>
            </a:r>
            <a:r>
              <a:rPr lang="zh-CN" altLang="en-US" i="0" dirty="0">
                <a:solidFill>
                  <a:srgbClr val="6600CC"/>
                </a:solidFill>
              </a:rPr>
              <a:t>缝数很多时，不能分辨次极大</a:t>
            </a:r>
          </a:p>
        </p:txBody>
      </p:sp>
      <p:sp>
        <p:nvSpPr>
          <p:cNvPr id="76" name="Line 81"/>
          <p:cNvSpPr>
            <a:spLocks noChangeShapeType="1"/>
          </p:cNvSpPr>
          <p:nvPr/>
        </p:nvSpPr>
        <p:spPr bwMode="auto">
          <a:xfrm>
            <a:off x="1680950" y="5538716"/>
            <a:ext cx="8763000" cy="0"/>
          </a:xfrm>
          <a:prstGeom prst="line">
            <a:avLst/>
          </a:prstGeom>
          <a:noFill/>
          <a:ln w="317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Text Box 82"/>
          <p:cNvSpPr txBox="1">
            <a:spLocks noChangeArrowheads="1"/>
          </p:cNvSpPr>
          <p:nvPr/>
        </p:nvSpPr>
        <p:spPr bwMode="auto">
          <a:xfrm>
            <a:off x="1839702" y="717479"/>
            <a:ext cx="792163"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四</a:t>
            </a:r>
          </a:p>
          <a:p>
            <a:pPr eaLnBrk="1" hangingPunct="1"/>
            <a:r>
              <a:rPr lang="zh-CN" altLang="en-US" i="0" dirty="0"/>
              <a:t>缝</a:t>
            </a:r>
          </a:p>
          <a:p>
            <a:pPr eaLnBrk="1" hangingPunct="1"/>
            <a:r>
              <a:rPr lang="zh-CN" altLang="en-US" i="0" dirty="0"/>
              <a:t>干</a:t>
            </a:r>
          </a:p>
          <a:p>
            <a:pPr eaLnBrk="1" hangingPunct="1"/>
            <a:r>
              <a:rPr lang="zh-CN" altLang="en-US" i="0" dirty="0"/>
              <a:t>涉</a:t>
            </a:r>
          </a:p>
          <a:p>
            <a:pPr eaLnBrk="1" hangingPunct="1"/>
            <a:r>
              <a:rPr lang="zh-CN" altLang="en-US" i="0" dirty="0"/>
              <a:t>图</a:t>
            </a:r>
          </a:p>
          <a:p>
            <a:pPr eaLnBrk="1" hangingPunct="1"/>
            <a:r>
              <a:rPr lang="zh-CN" altLang="en-US" i="0" dirty="0"/>
              <a:t>样</a:t>
            </a:r>
          </a:p>
        </p:txBody>
      </p:sp>
    </p:spTree>
    <p:extLst>
      <p:ext uri="{BB962C8B-B14F-4D97-AF65-F5344CB8AC3E}">
        <p14:creationId xmlns:p14="http://schemas.microsoft.com/office/powerpoint/2010/main" val="118867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wd">
                                    <p:tmPct val="10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heel(1)">
                                      <p:cBhvr>
                                        <p:cTn id="17" dur="2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73"/>
                                        </p:tgtEl>
                                        <p:attrNameLst>
                                          <p:attrName>style.visibility</p:attrName>
                                        </p:attrNameLst>
                                      </p:cBhvr>
                                      <p:to>
                                        <p:strVal val="visible"/>
                                      </p:to>
                                    </p:set>
                                    <p:anim calcmode="lin" valueType="num">
                                      <p:cBhvr>
                                        <p:cTn id="28" dur="500" fill="hold"/>
                                        <p:tgtEl>
                                          <p:spTgt spid="73"/>
                                        </p:tgtEl>
                                        <p:attrNameLst>
                                          <p:attrName>ppt_w</p:attrName>
                                        </p:attrNameLst>
                                      </p:cBhvr>
                                      <p:tavLst>
                                        <p:tav tm="0">
                                          <p:val>
                                            <p:fltVal val="0"/>
                                          </p:val>
                                        </p:tav>
                                        <p:tav tm="100000">
                                          <p:val>
                                            <p:strVal val="#ppt_w"/>
                                          </p:val>
                                        </p:tav>
                                      </p:tavLst>
                                    </p:anim>
                                    <p:anim calcmode="lin" valueType="num">
                                      <p:cBhvr>
                                        <p:cTn id="29" dur="500" fill="hold"/>
                                        <p:tgtEl>
                                          <p:spTgt spid="73"/>
                                        </p:tgtEl>
                                        <p:attrNameLst>
                                          <p:attrName>ppt_h</p:attrName>
                                        </p:attrNameLst>
                                      </p:cBhvr>
                                      <p:tavLst>
                                        <p:tav tm="0">
                                          <p:val>
                                            <p:fltVal val="0"/>
                                          </p:val>
                                        </p:tav>
                                        <p:tav tm="100000">
                                          <p:val>
                                            <p:strVal val="#ppt_h"/>
                                          </p:val>
                                        </p:tav>
                                      </p:tavLst>
                                    </p:anim>
                                    <p:animEffect transition="in" filter="fade">
                                      <p:cBhvr>
                                        <p:cTn id="30" dur="500"/>
                                        <p:tgtEl>
                                          <p:spTgt spid="73"/>
                                        </p:tgtEl>
                                      </p:cBhvr>
                                    </p:animEffect>
                                  </p:childTnLst>
                                </p:cTn>
                              </p:par>
                            </p:childTnLst>
                          </p:cTn>
                        </p:par>
                        <p:par>
                          <p:cTn id="31" fill="hold">
                            <p:stCondLst>
                              <p:cond delay="500"/>
                            </p:stCondLst>
                            <p:childTnLst>
                              <p:par>
                                <p:cTn id="32" presetID="22" presetClass="entr" presetSubtype="8" fill="hold" grpId="0" nodeType="afterEffect">
                                  <p:stCondLst>
                                    <p:cond delay="8000"/>
                                  </p:stCondLst>
                                  <p:iterate type="wd">
                                    <p:tmPct val="100000"/>
                                  </p:iterate>
                                  <p:childTnLst>
                                    <p:set>
                                      <p:cBhvr>
                                        <p:cTn id="33" dur="1" fill="hold">
                                          <p:stCondLst>
                                            <p:cond delay="0"/>
                                          </p:stCondLst>
                                        </p:cTn>
                                        <p:tgtEl>
                                          <p:spTgt spid="76"/>
                                        </p:tgtEl>
                                        <p:attrNameLst>
                                          <p:attrName>style.visibility</p:attrName>
                                        </p:attrNameLst>
                                      </p:cBhvr>
                                      <p:to>
                                        <p:strVal val="visible"/>
                                      </p:to>
                                    </p:set>
                                    <p:animEffect transition="in" filter="wipe(left)">
                                      <p:cBhvr>
                                        <p:cTn id="34" dur="500"/>
                                        <p:tgtEl>
                                          <p:spTgt spid="76"/>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circle(in)">
                                      <p:cBhvr>
                                        <p:cTn id="39" dur="2000"/>
                                        <p:tgtEl>
                                          <p:spTgt spid="74"/>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p:cTn id="44" dur="500" fill="hold"/>
                                        <p:tgtEl>
                                          <p:spTgt spid="75"/>
                                        </p:tgtEl>
                                        <p:attrNameLst>
                                          <p:attrName>ppt_w</p:attrName>
                                        </p:attrNameLst>
                                      </p:cBhvr>
                                      <p:tavLst>
                                        <p:tav tm="0">
                                          <p:val>
                                            <p:fltVal val="0"/>
                                          </p:val>
                                        </p:tav>
                                        <p:tav tm="100000">
                                          <p:val>
                                            <p:strVal val="#ppt_w"/>
                                          </p:val>
                                        </p:tav>
                                      </p:tavLst>
                                    </p:anim>
                                    <p:anim calcmode="lin" valueType="num">
                                      <p:cBhvr>
                                        <p:cTn id="45" dur="500" fill="hold"/>
                                        <p:tgtEl>
                                          <p:spTgt spid="75"/>
                                        </p:tgtEl>
                                        <p:attrNameLst>
                                          <p:attrName>ppt_h</p:attrName>
                                        </p:attrNameLst>
                                      </p:cBhvr>
                                      <p:tavLst>
                                        <p:tav tm="0">
                                          <p:val>
                                            <p:fltVal val="0"/>
                                          </p:val>
                                        </p:tav>
                                        <p:tav tm="100000">
                                          <p:val>
                                            <p:strVal val="#ppt_h"/>
                                          </p:val>
                                        </p:tav>
                                      </p:tavLst>
                                    </p:anim>
                                    <p:animEffect transition="in" filter="fade">
                                      <p:cBhvr>
                                        <p:cTn id="4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3" grpId="0"/>
      <p:bldP spid="74" grpId="0"/>
      <p:bldP spid="75" grpId="0"/>
      <p:bldP spid="76" grpId="0" animBg="1"/>
      <p:bldP spid="77"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3c"/>
          <p:cNvPicPr>
            <a:picLocks noChangeAspect="1" noChangeArrowheads="1"/>
          </p:cNvPicPr>
          <p:nvPr/>
        </p:nvPicPr>
        <p:blipFill>
          <a:blip r:embed="rId3">
            <a:clrChange>
              <a:clrFrom>
                <a:srgbClr val="326698"/>
              </a:clrFrom>
              <a:clrTo>
                <a:srgbClr val="326698">
                  <a:alpha val="0"/>
                </a:srgbClr>
              </a:clrTo>
            </a:clrChange>
            <a:extLst>
              <a:ext uri="{28A0092B-C50C-407E-A947-70E740481C1C}">
                <a14:useLocalDpi xmlns:a14="http://schemas.microsoft.com/office/drawing/2010/main" val="0"/>
              </a:ext>
            </a:extLst>
          </a:blip>
          <a:srcRect r="18280"/>
          <a:stretch>
            <a:fillRect/>
          </a:stretch>
        </p:blipFill>
        <p:spPr bwMode="auto">
          <a:xfrm>
            <a:off x="354766" y="2501171"/>
            <a:ext cx="11482465" cy="3922611"/>
          </a:xfrm>
          <a:prstGeom prst="rect">
            <a:avLst/>
          </a:prstGeom>
          <a:solidFill>
            <a:srgbClr val="0000FF"/>
          </a:solidFill>
          <a:ln>
            <a:noFill/>
          </a:ln>
        </p:spPr>
      </p:pic>
      <p:grpSp>
        <p:nvGrpSpPr>
          <p:cNvPr id="3" name="Group 38"/>
          <p:cNvGrpSpPr>
            <a:grpSpLocks/>
          </p:cNvGrpSpPr>
          <p:nvPr/>
        </p:nvGrpSpPr>
        <p:grpSpPr bwMode="auto">
          <a:xfrm>
            <a:off x="998400" y="114642"/>
            <a:ext cx="6850452" cy="2266096"/>
            <a:chOff x="2672" y="1499"/>
            <a:chExt cx="2855" cy="922"/>
          </a:xfrm>
          <a:solidFill>
            <a:schemeClr val="tx1"/>
          </a:solidFill>
        </p:grpSpPr>
        <p:sp>
          <p:nvSpPr>
            <p:cNvPr id="4" name="Line 39"/>
            <p:cNvSpPr>
              <a:spLocks noChangeShapeType="1"/>
            </p:cNvSpPr>
            <p:nvPr/>
          </p:nvSpPr>
          <p:spPr bwMode="auto">
            <a:xfrm>
              <a:off x="2887" y="2205"/>
              <a:ext cx="2640" cy="0"/>
            </a:xfrm>
            <a:prstGeom prst="line">
              <a:avLst/>
            </a:prstGeom>
            <a:grpFill/>
            <a:ln w="19050">
              <a:solidFill>
                <a:schemeClr val="hlink"/>
              </a:solidFill>
              <a:round/>
              <a:headEnd/>
              <a:tailEnd type="none" w="med" len="lg"/>
            </a:ln>
            <a:extLst/>
          </p:spPr>
          <p:txBody>
            <a:bodyPr wrap="none" lIns="90000" tIns="46800" rIns="90000" bIns="46800" anchor="ctr"/>
            <a:lstStyle/>
            <a:p>
              <a:endParaRPr lang="zh-CN" altLang="en-US"/>
            </a:p>
          </p:txBody>
        </p:sp>
        <p:sp>
          <p:nvSpPr>
            <p:cNvPr id="5" name="Line 40"/>
            <p:cNvSpPr>
              <a:spLocks noChangeShapeType="1"/>
            </p:cNvSpPr>
            <p:nvPr/>
          </p:nvSpPr>
          <p:spPr bwMode="auto">
            <a:xfrm>
              <a:off x="4135" y="1499"/>
              <a:ext cx="0" cy="711"/>
            </a:xfrm>
            <a:prstGeom prst="line">
              <a:avLst/>
            </a:prstGeom>
            <a:grpFill/>
            <a:ln w="19050">
              <a:solidFill>
                <a:schemeClr val="hlink"/>
              </a:solidFill>
              <a:round/>
              <a:headEnd/>
              <a:tailEnd/>
            </a:ln>
            <a:extLst/>
          </p:spPr>
          <p:txBody>
            <a:bodyPr wrap="none" lIns="90000" tIns="46800" rIns="90000" bIns="46800" anchor="ctr"/>
            <a:lstStyle/>
            <a:p>
              <a:endParaRPr lang="zh-CN" altLang="en-US"/>
            </a:p>
          </p:txBody>
        </p:sp>
        <p:sp>
          <p:nvSpPr>
            <p:cNvPr id="6" name="Line 41"/>
            <p:cNvSpPr>
              <a:spLocks noChangeShapeType="1"/>
            </p:cNvSpPr>
            <p:nvPr/>
          </p:nvSpPr>
          <p:spPr bwMode="auto">
            <a:xfrm>
              <a:off x="2887" y="1666"/>
              <a:ext cx="2640" cy="0"/>
            </a:xfrm>
            <a:prstGeom prst="line">
              <a:avLst/>
            </a:prstGeom>
            <a:grpFill/>
            <a:ln w="19050">
              <a:solidFill>
                <a:schemeClr val="hlink"/>
              </a:solidFill>
              <a:prstDash val="dash"/>
              <a:round/>
              <a:headEnd/>
              <a:tailEnd type="none" w="med" len="lg"/>
            </a:ln>
            <a:extLst/>
          </p:spPr>
          <p:txBody>
            <a:bodyPr wrap="none" lIns="90000" tIns="46800" rIns="90000" bIns="46800" anchor="ctr"/>
            <a:lstStyle/>
            <a:p>
              <a:endParaRPr lang="zh-CN" altLang="en-US"/>
            </a:p>
          </p:txBody>
        </p:sp>
        <p:sp>
          <p:nvSpPr>
            <p:cNvPr id="7" name="Line 42"/>
            <p:cNvSpPr>
              <a:spLocks noChangeShapeType="1"/>
            </p:cNvSpPr>
            <p:nvPr/>
          </p:nvSpPr>
          <p:spPr bwMode="auto">
            <a:xfrm>
              <a:off x="3596" y="2119"/>
              <a:ext cx="0" cy="86"/>
            </a:xfrm>
            <a:prstGeom prst="line">
              <a:avLst/>
            </a:prstGeom>
            <a:grpFill/>
            <a:ln w="19050">
              <a:solidFill>
                <a:schemeClr val="bg1"/>
              </a:solidFill>
              <a:round/>
              <a:headEnd/>
              <a:tailEnd/>
            </a:ln>
            <a:extLst/>
          </p:spPr>
          <p:txBody>
            <a:bodyPr wrap="none" lIns="90000" tIns="46800" rIns="90000" bIns="46800" anchor="ctr"/>
            <a:lstStyle/>
            <a:p>
              <a:endParaRPr lang="zh-CN" altLang="en-US"/>
            </a:p>
          </p:txBody>
        </p:sp>
        <p:sp>
          <p:nvSpPr>
            <p:cNvPr id="8" name="Line 43"/>
            <p:cNvSpPr>
              <a:spLocks noChangeShapeType="1"/>
            </p:cNvSpPr>
            <p:nvPr/>
          </p:nvSpPr>
          <p:spPr bwMode="auto">
            <a:xfrm>
              <a:off x="4674" y="2119"/>
              <a:ext cx="0" cy="86"/>
            </a:xfrm>
            <a:prstGeom prst="line">
              <a:avLst/>
            </a:prstGeom>
            <a:grpFill/>
            <a:ln w="19050">
              <a:solidFill>
                <a:schemeClr val="bg1"/>
              </a:solidFill>
              <a:round/>
              <a:headEnd/>
              <a:tailEnd/>
            </a:ln>
            <a:extLst/>
          </p:spPr>
          <p:txBody>
            <a:bodyPr wrap="none" lIns="90000" tIns="46800" rIns="90000" bIns="46800" anchor="ctr"/>
            <a:lstStyle/>
            <a:p>
              <a:endParaRPr lang="zh-CN" altLang="en-US"/>
            </a:p>
          </p:txBody>
        </p:sp>
        <p:graphicFrame>
          <p:nvGraphicFramePr>
            <p:cNvPr id="9" name="Object 44"/>
            <p:cNvGraphicFramePr>
              <a:graphicFrameLocks noChangeAspect="1"/>
            </p:cNvGraphicFramePr>
            <p:nvPr/>
          </p:nvGraphicFramePr>
          <p:xfrm>
            <a:off x="3319" y="2259"/>
            <a:ext cx="492" cy="162"/>
          </p:xfrm>
          <a:graphic>
            <a:graphicData uri="http://schemas.openxmlformats.org/presentationml/2006/ole">
              <mc:AlternateContent xmlns:mc="http://schemas.openxmlformats.org/markup-compatibility/2006">
                <mc:Choice xmlns:v="urn:schemas-microsoft-com:vml" Requires="v">
                  <p:oleObj spid="_x0000_s570400" name="Equation" r:id="rId4" imgW="482400" imgH="177480" progId="Equation.3">
                    <p:embed/>
                  </p:oleObj>
                </mc:Choice>
                <mc:Fallback>
                  <p:oleObj name="Equation" r:id="rId4" imgW="482400" imgH="177480" progId="Equation.3">
                    <p:embed/>
                    <p:pic>
                      <p:nvPicPr>
                        <p:cNvPr id="35"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9" y="2259"/>
                          <a:ext cx="492"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45"/>
            <p:cNvGraphicFramePr>
              <a:graphicFrameLocks noChangeAspect="1"/>
            </p:cNvGraphicFramePr>
            <p:nvPr/>
          </p:nvGraphicFramePr>
          <p:xfrm>
            <a:off x="3934" y="2259"/>
            <a:ext cx="414" cy="162"/>
          </p:xfrm>
          <a:graphic>
            <a:graphicData uri="http://schemas.openxmlformats.org/presentationml/2006/ole">
              <mc:AlternateContent xmlns:mc="http://schemas.openxmlformats.org/markup-compatibility/2006">
                <mc:Choice xmlns:v="urn:schemas-microsoft-com:vml" Requires="v">
                  <p:oleObj spid="_x0000_s570401" name="Equation" r:id="rId6" imgW="406080" imgH="177480" progId="Equation.3">
                    <p:embed/>
                  </p:oleObj>
                </mc:Choice>
                <mc:Fallback>
                  <p:oleObj name="Equation" r:id="rId6" imgW="406080" imgH="177480" progId="Equation.3">
                    <p:embed/>
                    <p:pic>
                      <p:nvPicPr>
                        <p:cNvPr id="36" name="Object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4" y="2259"/>
                          <a:ext cx="414"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46"/>
            <p:cNvGraphicFramePr>
              <a:graphicFrameLocks noChangeAspect="1"/>
            </p:cNvGraphicFramePr>
            <p:nvPr/>
          </p:nvGraphicFramePr>
          <p:xfrm>
            <a:off x="4516" y="2259"/>
            <a:ext cx="401" cy="162"/>
          </p:xfrm>
          <a:graphic>
            <a:graphicData uri="http://schemas.openxmlformats.org/presentationml/2006/ole">
              <mc:AlternateContent xmlns:mc="http://schemas.openxmlformats.org/markup-compatibility/2006">
                <mc:Choice xmlns:v="urn:schemas-microsoft-com:vml" Requires="v">
                  <p:oleObj spid="_x0000_s570402" name="Equation" r:id="rId8" imgW="393480" imgH="177480" progId="Equation.3">
                    <p:embed/>
                  </p:oleObj>
                </mc:Choice>
                <mc:Fallback>
                  <p:oleObj name="Equation" r:id="rId8" imgW="393480" imgH="177480" progId="Equation.3">
                    <p:embed/>
                    <p:pic>
                      <p:nvPicPr>
                        <p:cNvPr id="37" name="Object 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6" y="2259"/>
                          <a:ext cx="401"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47"/>
            <p:cNvGraphicFramePr>
              <a:graphicFrameLocks/>
            </p:cNvGraphicFramePr>
            <p:nvPr/>
          </p:nvGraphicFramePr>
          <p:xfrm>
            <a:off x="3787" y="1530"/>
            <a:ext cx="272" cy="136"/>
          </p:xfrm>
          <a:graphic>
            <a:graphicData uri="http://schemas.openxmlformats.org/presentationml/2006/ole">
              <mc:AlternateContent xmlns:mc="http://schemas.openxmlformats.org/markup-compatibility/2006">
                <mc:Choice xmlns:v="urn:schemas-microsoft-com:vml" Requires="v">
                  <p:oleObj spid="_x0000_s570403" name="公式" r:id="rId10" imgW="863280" imgH="431640" progId="Equation.3">
                    <p:embed/>
                  </p:oleObj>
                </mc:Choice>
                <mc:Fallback>
                  <p:oleObj name="公式" r:id="rId10" imgW="863280" imgH="431640" progId="Equation.3">
                    <p:embed/>
                    <p:pic>
                      <p:nvPicPr>
                        <p:cNvPr id="38" name="Object 4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87" y="1530"/>
                          <a:ext cx="272"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4" name="Picture 49" descr="f3b"/>
            <p:cNvPicPr>
              <a:picLocks noChangeAspect="1" noChangeArrowheads="1"/>
            </p:cNvPicPr>
            <p:nvPr/>
          </p:nvPicPr>
          <p:blipFill>
            <a:blip r:embed="rId12">
              <a:clrChange>
                <a:clrFrom>
                  <a:srgbClr val="326698"/>
                </a:clrFrom>
                <a:clrTo>
                  <a:srgbClr val="326698">
                    <a:alpha val="0"/>
                  </a:srgbClr>
                </a:clrTo>
              </a:clrChange>
              <a:extLst>
                <a:ext uri="{28A0092B-C50C-407E-A947-70E740481C1C}">
                  <a14:useLocalDpi xmlns:a14="http://schemas.microsoft.com/office/drawing/2010/main" val="0"/>
                </a:ext>
              </a:extLst>
            </a:blip>
            <a:srcRect r="17802"/>
            <a:stretch>
              <a:fillRect/>
            </a:stretch>
          </p:blipFill>
          <p:spPr bwMode="auto">
            <a:xfrm>
              <a:off x="2672" y="1509"/>
              <a:ext cx="2812" cy="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aphicFrame>
        <p:nvGraphicFramePr>
          <p:cNvPr id="27" name="Object 9"/>
          <p:cNvGraphicFramePr>
            <a:graphicFrameLocks noChangeAspect="1"/>
          </p:cNvGraphicFramePr>
          <p:nvPr>
            <p:extLst>
              <p:ext uri="{D42A27DB-BD31-4B8C-83A1-F6EECF244321}">
                <p14:modId xmlns:p14="http://schemas.microsoft.com/office/powerpoint/2010/main" val="2387589464"/>
              </p:ext>
            </p:extLst>
          </p:nvPr>
        </p:nvGraphicFramePr>
        <p:xfrm>
          <a:off x="8019215" y="748543"/>
          <a:ext cx="1239838" cy="506681"/>
        </p:xfrm>
        <a:graphic>
          <a:graphicData uri="http://schemas.openxmlformats.org/presentationml/2006/ole">
            <mc:AlternateContent xmlns:mc="http://schemas.openxmlformats.org/markup-compatibility/2006">
              <mc:Choice xmlns:v="urn:schemas-microsoft-com:vml" Requires="v">
                <p:oleObj spid="_x0000_s570404" name="公式" r:id="rId13" imgW="418918" imgH="177723" progId="Equation.3">
                  <p:embed/>
                </p:oleObj>
              </mc:Choice>
              <mc:Fallback>
                <p:oleObj name="公式" r:id="rId13" imgW="418918" imgH="177723" progId="Equation.3">
                  <p:embed/>
                  <p:pic>
                    <p:nvPicPr>
                      <p:cNvPr id="4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19215" y="748543"/>
                        <a:ext cx="1239838" cy="506681"/>
                      </a:xfrm>
                      <a:prstGeom prst="rect">
                        <a:avLst/>
                      </a:prstGeom>
                      <a:noFill/>
                      <a:ln>
                        <a:noFill/>
                      </a:ln>
                      <a:effectLst/>
                      <a:extLst/>
                    </p:spPr>
                  </p:pic>
                </p:oleObj>
              </mc:Fallback>
            </mc:AlternateContent>
          </a:graphicData>
        </a:graphic>
      </p:graphicFrame>
      <p:graphicFrame>
        <p:nvGraphicFramePr>
          <p:cNvPr id="28" name="Object 9"/>
          <p:cNvGraphicFramePr>
            <a:graphicFrameLocks noChangeAspect="1"/>
          </p:cNvGraphicFramePr>
          <p:nvPr>
            <p:extLst>
              <p:ext uri="{D42A27DB-BD31-4B8C-83A1-F6EECF244321}">
                <p14:modId xmlns:p14="http://schemas.microsoft.com/office/powerpoint/2010/main" val="3107730155"/>
              </p:ext>
            </p:extLst>
          </p:nvPr>
        </p:nvGraphicFramePr>
        <p:xfrm>
          <a:off x="9298124" y="1737531"/>
          <a:ext cx="1165225" cy="506413"/>
        </p:xfrm>
        <a:graphic>
          <a:graphicData uri="http://schemas.openxmlformats.org/presentationml/2006/ole">
            <mc:AlternateContent xmlns:mc="http://schemas.openxmlformats.org/markup-compatibility/2006">
              <mc:Choice xmlns:v="urn:schemas-microsoft-com:vml" Requires="v">
                <p:oleObj spid="_x0000_s570405" name="Equation" r:id="rId15" imgW="393480" imgH="177480" progId="Equation.DSMT4">
                  <p:embed/>
                </p:oleObj>
              </mc:Choice>
              <mc:Fallback>
                <p:oleObj name="Equation" r:id="rId15" imgW="393480" imgH="177480" progId="Equation.DSMT4">
                  <p:embed/>
                  <p:pic>
                    <p:nvPicPr>
                      <p:cNvPr id="27" name="Object 9"/>
                      <p:cNvPicPr>
                        <a:picLocks noChangeAspect="1" noChangeArrowheads="1"/>
                      </p:cNvPicPr>
                      <p:nvPr/>
                    </p:nvPicPr>
                    <p:blipFill>
                      <a:blip r:embed="rId16"/>
                      <a:srcRect/>
                      <a:stretch>
                        <a:fillRect/>
                      </a:stretch>
                    </p:blipFill>
                    <p:spPr bwMode="auto">
                      <a:xfrm>
                        <a:off x="9298124" y="1737531"/>
                        <a:ext cx="1165225" cy="506413"/>
                      </a:xfrm>
                      <a:prstGeom prst="rect">
                        <a:avLst/>
                      </a:prstGeom>
                      <a:noFill/>
                      <a:ln>
                        <a:noFill/>
                      </a:ln>
                      <a:effectLst/>
                      <a:extLst/>
                    </p:spPr>
                  </p:pic>
                </p:oleObj>
              </mc:Fallback>
            </mc:AlternateContent>
          </a:graphicData>
        </a:graphic>
      </p:graphicFrame>
      <p:sp>
        <p:nvSpPr>
          <p:cNvPr id="29" name="矩形 28"/>
          <p:cNvSpPr/>
          <p:nvPr/>
        </p:nvSpPr>
        <p:spPr>
          <a:xfrm>
            <a:off x="9919209" y="405471"/>
            <a:ext cx="1107996" cy="646331"/>
          </a:xfrm>
          <a:prstGeom prst="rect">
            <a:avLst/>
          </a:prstGeom>
        </p:spPr>
        <p:txBody>
          <a:bodyPr wrap="none">
            <a:spAutoFit/>
          </a:bodyPr>
          <a:lstStyle/>
          <a:p>
            <a:r>
              <a:rPr lang="zh-CN" altLang="en-US" sz="3600" b="1" dirty="0">
                <a:solidFill>
                  <a:srgbClr val="FF0000"/>
                </a:solidFill>
                <a:latin typeface="宋体" panose="02010600030101010101" pitchFamily="2" charset="-122"/>
              </a:rPr>
              <a:t>练习</a:t>
            </a:r>
            <a:endParaRPr lang="zh-CN" altLang="en-US" sz="3600" b="1" dirty="0">
              <a:solidFill>
                <a:srgbClr val="FF0000"/>
              </a:solidFill>
            </a:endParaRPr>
          </a:p>
        </p:txBody>
      </p:sp>
    </p:spTree>
    <p:extLst>
      <p:ext uri="{BB962C8B-B14F-4D97-AF65-F5344CB8AC3E}">
        <p14:creationId xmlns:p14="http://schemas.microsoft.com/office/powerpoint/2010/main" val="80018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Text Box 2"/>
          <p:cNvSpPr txBox="1">
            <a:spLocks noChangeArrowheads="1"/>
          </p:cNvSpPr>
          <p:nvPr/>
        </p:nvSpPr>
        <p:spPr bwMode="auto">
          <a:xfrm>
            <a:off x="2084986" y="320607"/>
            <a:ext cx="2170113" cy="519113"/>
          </a:xfrm>
          <a:prstGeom prst="rect">
            <a:avLst/>
          </a:prstGeom>
          <a:solidFill>
            <a:schemeClr val="accent1"/>
          </a:solidFill>
          <a:ln>
            <a:noFill/>
          </a:ln>
          <a:extLs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FFFF00"/>
                </a:solidFill>
              </a:rPr>
              <a:t>衍射光强</a:t>
            </a:r>
          </a:p>
        </p:txBody>
      </p:sp>
      <p:graphicFrame>
        <p:nvGraphicFramePr>
          <p:cNvPr id="46" name="Object 3"/>
          <p:cNvGraphicFramePr>
            <a:graphicFrameLocks noChangeAspect="1"/>
          </p:cNvGraphicFramePr>
          <p:nvPr>
            <p:extLst>
              <p:ext uri="{D42A27DB-BD31-4B8C-83A1-F6EECF244321}">
                <p14:modId xmlns:p14="http://schemas.microsoft.com/office/powerpoint/2010/main" val="684208065"/>
              </p:ext>
            </p:extLst>
          </p:nvPr>
        </p:nvGraphicFramePr>
        <p:xfrm>
          <a:off x="4702775" y="111055"/>
          <a:ext cx="5297487" cy="1485900"/>
        </p:xfrm>
        <a:graphic>
          <a:graphicData uri="http://schemas.openxmlformats.org/presentationml/2006/ole">
            <mc:AlternateContent xmlns:mc="http://schemas.openxmlformats.org/markup-compatibility/2006">
              <mc:Choice xmlns:v="urn:schemas-microsoft-com:vml" Requires="v">
                <p:oleObj spid="_x0000_s378710" name="Equation" r:id="rId4" imgW="1790700" imgH="495300" progId="Equation.3">
                  <p:embed/>
                </p:oleObj>
              </mc:Choice>
              <mc:Fallback>
                <p:oleObj name="Equation" r:id="rId4" imgW="1790700" imgH="495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2775" y="111055"/>
                        <a:ext cx="5297487" cy="1485900"/>
                      </a:xfrm>
                      <a:prstGeom prst="rect">
                        <a:avLst/>
                      </a:prstGeom>
                      <a:solidFill>
                        <a:srgbClr val="FFFF00"/>
                      </a:solidFill>
                      <a:ln>
                        <a:noFill/>
                      </a:ln>
                      <a:effectLst/>
                      <a:extLst/>
                    </p:spPr>
                  </p:pic>
                </p:oleObj>
              </mc:Fallback>
            </mc:AlternateContent>
          </a:graphicData>
        </a:graphic>
      </p:graphicFrame>
      <p:sp>
        <p:nvSpPr>
          <p:cNvPr id="47" name="AutoShape 4"/>
          <p:cNvSpPr>
            <a:spLocks noChangeArrowheads="1"/>
          </p:cNvSpPr>
          <p:nvPr/>
        </p:nvSpPr>
        <p:spPr bwMode="auto">
          <a:xfrm>
            <a:off x="1976371" y="1774827"/>
            <a:ext cx="3203575" cy="533400"/>
          </a:xfrm>
          <a:prstGeom prst="wedgeRectCallout">
            <a:avLst>
              <a:gd name="adj1" fmla="val 71543"/>
              <a:gd name="adj2" fmla="val -164920"/>
            </a:avLst>
          </a:prstGeom>
          <a:gradFill flip="none" rotWithShape="1">
            <a:gsLst>
              <a:gs pos="0">
                <a:srgbClr val="88E9FC">
                  <a:tint val="66000"/>
                  <a:satMod val="160000"/>
                </a:srgbClr>
              </a:gs>
              <a:gs pos="50000">
                <a:srgbClr val="88E9FC">
                  <a:tint val="44500"/>
                  <a:satMod val="160000"/>
                </a:srgbClr>
              </a:gs>
              <a:gs pos="100000">
                <a:srgbClr val="88E9FC">
                  <a:tint val="23500"/>
                  <a:satMod val="160000"/>
                </a:srgbClr>
              </a:gs>
            </a:gsLst>
            <a:lin ang="8100000" scaled="1"/>
            <a:tileRect/>
          </a:gradFill>
          <a:ln w="31750">
            <a:solidFill>
              <a:srgbClr val="0000FF"/>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dirty="0">
                <a:solidFill>
                  <a:srgbClr val="FF0000"/>
                </a:solidFill>
              </a:rPr>
              <a:t>单缝衍射最大光强</a:t>
            </a:r>
          </a:p>
        </p:txBody>
      </p:sp>
      <p:sp>
        <p:nvSpPr>
          <p:cNvPr id="48" name="AutoShape 5"/>
          <p:cNvSpPr>
            <a:spLocks noChangeArrowheads="1"/>
          </p:cNvSpPr>
          <p:nvPr/>
        </p:nvSpPr>
        <p:spPr bwMode="auto">
          <a:xfrm>
            <a:off x="5406390" y="1905687"/>
            <a:ext cx="2667000" cy="533400"/>
          </a:xfrm>
          <a:prstGeom prst="wedgeRectCallout">
            <a:avLst>
              <a:gd name="adj1" fmla="val 12103"/>
              <a:gd name="adj2" fmla="val -125662"/>
            </a:avLst>
          </a:prstGeom>
          <a:gradFill flip="none" rotWithShape="1">
            <a:gsLst>
              <a:gs pos="0">
                <a:srgbClr val="33CC33">
                  <a:tint val="66000"/>
                  <a:satMod val="160000"/>
                </a:srgbClr>
              </a:gs>
              <a:gs pos="50000">
                <a:srgbClr val="33CC33">
                  <a:tint val="44500"/>
                  <a:satMod val="160000"/>
                </a:srgbClr>
              </a:gs>
              <a:gs pos="100000">
                <a:srgbClr val="33CC33">
                  <a:tint val="23500"/>
                  <a:satMod val="160000"/>
                </a:srgbClr>
              </a:gs>
            </a:gsLst>
            <a:lin ang="5400000" scaled="1"/>
            <a:tileRect/>
          </a:gradFill>
          <a:ln w="31750">
            <a:solidFill>
              <a:srgbClr val="0000FF"/>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a:solidFill>
                  <a:srgbClr val="C00000"/>
                </a:solidFill>
              </a:rPr>
              <a:t>单缝衍射因子</a:t>
            </a:r>
          </a:p>
        </p:txBody>
      </p:sp>
      <p:sp>
        <p:nvSpPr>
          <p:cNvPr id="49" name="AutoShape 6"/>
          <p:cNvSpPr>
            <a:spLocks noChangeArrowheads="1"/>
          </p:cNvSpPr>
          <p:nvPr/>
        </p:nvSpPr>
        <p:spPr bwMode="auto">
          <a:xfrm>
            <a:off x="8233552" y="1891602"/>
            <a:ext cx="2362623" cy="533400"/>
          </a:xfrm>
          <a:prstGeom prst="wedgeRectCallout">
            <a:avLst>
              <a:gd name="adj1" fmla="val -20888"/>
              <a:gd name="adj2" fmla="val -110847"/>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0">
            <a:solidFill>
              <a:srgbClr val="0000FF"/>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dirty="0">
                <a:solidFill>
                  <a:srgbClr val="FF33CC"/>
                </a:solidFill>
              </a:rPr>
              <a:t>缝间干涉因子</a:t>
            </a:r>
          </a:p>
        </p:txBody>
      </p:sp>
      <p:sp>
        <p:nvSpPr>
          <p:cNvPr id="50" name="Text Box 3"/>
          <p:cNvSpPr txBox="1">
            <a:spLocks noChangeArrowheads="1"/>
          </p:cNvSpPr>
          <p:nvPr/>
        </p:nvSpPr>
        <p:spPr bwMode="auto">
          <a:xfrm>
            <a:off x="3454163" y="2436690"/>
            <a:ext cx="396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chemeClr val="tx2"/>
                </a:solidFill>
                <a:latin typeface="楷体_GB2312" pitchFamily="49" charset="-122"/>
                <a:ea typeface="楷体_GB2312" pitchFamily="49" charset="-122"/>
              </a:rPr>
              <a:t>2. </a:t>
            </a:r>
            <a:r>
              <a:rPr lang="zh-CN" altLang="en-US" i="0" dirty="0">
                <a:solidFill>
                  <a:srgbClr val="FF0000"/>
                </a:solidFill>
                <a:latin typeface="楷体_GB2312" pitchFamily="49" charset="-122"/>
                <a:ea typeface="楷体_GB2312" pitchFamily="49" charset="-122"/>
              </a:rPr>
              <a:t>单缝衍射</a:t>
            </a:r>
            <a:r>
              <a:rPr kumimoji="0" lang="zh-CN" altLang="en-US" i="0" dirty="0">
                <a:solidFill>
                  <a:srgbClr val="FF0000"/>
                </a:solidFill>
                <a:ea typeface="楷体_GB2312" pitchFamily="49" charset="-122"/>
              </a:rPr>
              <a:t>效应</a:t>
            </a:r>
          </a:p>
        </p:txBody>
      </p:sp>
      <p:sp>
        <p:nvSpPr>
          <p:cNvPr id="53" name="Text Box 27"/>
          <p:cNvSpPr txBox="1">
            <a:spLocks noChangeArrowheads="1"/>
          </p:cNvSpPr>
          <p:nvPr/>
        </p:nvSpPr>
        <p:spPr bwMode="auto">
          <a:xfrm>
            <a:off x="1823733" y="2999151"/>
            <a:ext cx="16271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chemeClr val="tx1"/>
                </a:solidFill>
              </a:rPr>
              <a:t>暗纹位置</a:t>
            </a:r>
          </a:p>
        </p:txBody>
      </p:sp>
      <p:graphicFrame>
        <p:nvGraphicFramePr>
          <p:cNvPr id="55" name="Object 82"/>
          <p:cNvGraphicFramePr>
            <a:graphicFrameLocks noChangeAspect="1"/>
          </p:cNvGraphicFramePr>
          <p:nvPr>
            <p:extLst>
              <p:ext uri="{D42A27DB-BD31-4B8C-83A1-F6EECF244321}">
                <p14:modId xmlns:p14="http://schemas.microsoft.com/office/powerpoint/2010/main" val="170236255"/>
              </p:ext>
            </p:extLst>
          </p:nvPr>
        </p:nvGraphicFramePr>
        <p:xfrm>
          <a:off x="3411126" y="2938418"/>
          <a:ext cx="2800350" cy="563563"/>
        </p:xfrm>
        <a:graphic>
          <a:graphicData uri="http://schemas.openxmlformats.org/presentationml/2006/ole">
            <mc:AlternateContent xmlns:mc="http://schemas.openxmlformats.org/markup-compatibility/2006">
              <mc:Choice xmlns:v="urn:schemas-microsoft-com:vml" Requires="v">
                <p:oleObj spid="_x0000_s378711" name="Equation" r:id="rId6" imgW="809553" imgH="114182" progId="Equation.3">
                  <p:embed/>
                </p:oleObj>
              </mc:Choice>
              <mc:Fallback>
                <p:oleObj name="Equation" r:id="rId6" imgW="809553" imgH="11418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1126" y="2938418"/>
                        <a:ext cx="280035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 name="Text Box 27"/>
          <p:cNvSpPr txBox="1">
            <a:spLocks noChangeArrowheads="1"/>
          </p:cNvSpPr>
          <p:nvPr/>
        </p:nvSpPr>
        <p:spPr bwMode="auto">
          <a:xfrm>
            <a:off x="6353308" y="2900186"/>
            <a:ext cx="1627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C00000"/>
                </a:solidFill>
              </a:rPr>
              <a:t>明纹位置</a:t>
            </a:r>
          </a:p>
        </p:txBody>
      </p:sp>
      <p:graphicFrame>
        <p:nvGraphicFramePr>
          <p:cNvPr id="60" name="Object 83"/>
          <p:cNvGraphicFramePr>
            <a:graphicFrameLocks noChangeAspect="1"/>
          </p:cNvGraphicFramePr>
          <p:nvPr>
            <p:extLst>
              <p:ext uri="{D42A27DB-BD31-4B8C-83A1-F6EECF244321}">
                <p14:modId xmlns:p14="http://schemas.microsoft.com/office/powerpoint/2010/main" val="1131187876"/>
              </p:ext>
            </p:extLst>
          </p:nvPr>
        </p:nvGraphicFramePr>
        <p:xfrm>
          <a:off x="8048927" y="2749913"/>
          <a:ext cx="2363788" cy="771525"/>
        </p:xfrm>
        <a:graphic>
          <a:graphicData uri="http://schemas.openxmlformats.org/presentationml/2006/ole">
            <mc:AlternateContent xmlns:mc="http://schemas.openxmlformats.org/markup-compatibility/2006">
              <mc:Choice xmlns:v="urn:schemas-microsoft-com:vml" Requires="v">
                <p:oleObj spid="_x0000_s378712" name="Equation" r:id="rId8" imgW="552569" imgH="133347" progId="Equation.3">
                  <p:embed/>
                </p:oleObj>
              </mc:Choice>
              <mc:Fallback>
                <p:oleObj name="Equation" r:id="rId8" imgW="552569" imgH="13334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48927" y="2749913"/>
                        <a:ext cx="236378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6" name="Group 72"/>
          <p:cNvGrpSpPr>
            <a:grpSpLocks/>
          </p:cNvGrpSpPr>
          <p:nvPr/>
        </p:nvGrpSpPr>
        <p:grpSpPr bwMode="auto">
          <a:xfrm>
            <a:off x="1976370" y="3477504"/>
            <a:ext cx="6540500" cy="3114675"/>
            <a:chOff x="800" y="246"/>
            <a:chExt cx="4120" cy="1962"/>
          </a:xfrm>
        </p:grpSpPr>
        <p:grpSp>
          <p:nvGrpSpPr>
            <p:cNvPr id="17" name="Group 32"/>
            <p:cNvGrpSpPr>
              <a:grpSpLocks/>
            </p:cNvGrpSpPr>
            <p:nvPr/>
          </p:nvGrpSpPr>
          <p:grpSpPr bwMode="auto">
            <a:xfrm>
              <a:off x="1300" y="246"/>
              <a:ext cx="3620" cy="1338"/>
              <a:chOff x="1108" y="2550"/>
              <a:chExt cx="3620" cy="1338"/>
            </a:xfrm>
          </p:grpSpPr>
          <p:sp>
            <p:nvSpPr>
              <p:cNvPr id="19" name="Rectangle 33"/>
              <p:cNvSpPr>
                <a:spLocks noChangeArrowheads="1"/>
              </p:cNvSpPr>
              <p:nvPr/>
            </p:nvSpPr>
            <p:spPr bwMode="auto">
              <a:xfrm>
                <a:off x="2832" y="3716"/>
                <a:ext cx="52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a:solidFill>
                      <a:schemeClr val="tx1"/>
                    </a:solidFill>
                    <a:sym typeface="Symbol" panose="05050102010706020507" pitchFamily="18" charset="2"/>
                  </a:rPr>
                  <a:t> </a:t>
                </a:r>
                <a:r>
                  <a:rPr lang="en-US" altLang="zh-CN" sz="2000" i="0">
                    <a:solidFill>
                      <a:schemeClr val="tx1"/>
                    </a:solidFill>
                  </a:rPr>
                  <a:t>/</a:t>
                </a:r>
                <a:r>
                  <a:rPr lang="en-US" altLang="zh-CN" sz="2000">
                    <a:solidFill>
                      <a:schemeClr val="tx1"/>
                    </a:solidFill>
                  </a:rPr>
                  <a:t>a</a:t>
                </a:r>
                <a:endParaRPr lang="en-US" altLang="zh-CN" sz="2000" i="0">
                  <a:solidFill>
                    <a:schemeClr val="tx1"/>
                  </a:solidFill>
                </a:endParaRPr>
              </a:p>
            </p:txBody>
          </p:sp>
          <p:sp>
            <p:nvSpPr>
              <p:cNvPr id="20" name="Rectangle 34"/>
              <p:cNvSpPr>
                <a:spLocks noChangeArrowheads="1"/>
              </p:cNvSpPr>
              <p:nvPr/>
            </p:nvSpPr>
            <p:spPr bwMode="auto">
              <a:xfrm>
                <a:off x="1992" y="3696"/>
                <a:ext cx="69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solidFill>
                      <a:schemeClr val="tx1"/>
                    </a:solidFill>
                  </a:rPr>
                  <a:t>-(</a:t>
                </a:r>
                <a:r>
                  <a:rPr lang="en-US" altLang="zh-CN" sz="2000">
                    <a:solidFill>
                      <a:schemeClr val="tx1"/>
                    </a:solidFill>
                    <a:sym typeface="Symbol" panose="05050102010706020507" pitchFamily="18" charset="2"/>
                  </a:rPr>
                  <a:t> </a:t>
                </a:r>
                <a:r>
                  <a:rPr lang="en-US" altLang="zh-CN" sz="2000" i="0">
                    <a:solidFill>
                      <a:schemeClr val="tx1"/>
                    </a:solidFill>
                  </a:rPr>
                  <a:t>/</a:t>
                </a:r>
                <a:r>
                  <a:rPr lang="en-US" altLang="zh-CN" sz="2000">
                    <a:solidFill>
                      <a:schemeClr val="tx1"/>
                    </a:solidFill>
                  </a:rPr>
                  <a:t>a</a:t>
                </a:r>
                <a:r>
                  <a:rPr lang="en-US" altLang="zh-CN" sz="2000" i="0">
                    <a:solidFill>
                      <a:schemeClr val="tx1"/>
                    </a:solidFill>
                  </a:rPr>
                  <a:t>)</a:t>
                </a:r>
              </a:p>
            </p:txBody>
          </p:sp>
          <p:sp>
            <p:nvSpPr>
              <p:cNvPr id="21" name="Rectangle 35"/>
              <p:cNvSpPr>
                <a:spLocks noChangeArrowheads="1"/>
              </p:cNvSpPr>
              <p:nvPr/>
            </p:nvSpPr>
            <p:spPr bwMode="auto">
              <a:xfrm>
                <a:off x="3262" y="3696"/>
                <a:ext cx="674"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dirty="0">
                    <a:solidFill>
                      <a:schemeClr val="tx1"/>
                    </a:solidFill>
                  </a:rPr>
                  <a:t>2(</a:t>
                </a:r>
                <a:r>
                  <a:rPr lang="en-US" altLang="zh-CN" sz="2000" dirty="0">
                    <a:solidFill>
                      <a:schemeClr val="tx1"/>
                    </a:solidFill>
                    <a:sym typeface="Symbol" panose="05050102010706020507" pitchFamily="18" charset="2"/>
                  </a:rPr>
                  <a:t> </a:t>
                </a:r>
                <a:r>
                  <a:rPr lang="en-US" altLang="zh-CN" sz="2000" i="0" dirty="0">
                    <a:solidFill>
                      <a:schemeClr val="tx1"/>
                    </a:solidFill>
                  </a:rPr>
                  <a:t>/</a:t>
                </a:r>
                <a:r>
                  <a:rPr lang="en-US" altLang="zh-CN" sz="2000" dirty="0">
                    <a:solidFill>
                      <a:schemeClr val="tx1"/>
                    </a:solidFill>
                  </a:rPr>
                  <a:t>a</a:t>
                </a:r>
                <a:r>
                  <a:rPr lang="en-US" altLang="zh-CN" sz="2000" i="0" dirty="0">
                    <a:solidFill>
                      <a:schemeClr val="tx1"/>
                    </a:solidFill>
                  </a:rPr>
                  <a:t>)</a:t>
                </a:r>
              </a:p>
            </p:txBody>
          </p:sp>
          <p:sp>
            <p:nvSpPr>
              <p:cNvPr id="22" name="Rectangle 36"/>
              <p:cNvSpPr>
                <a:spLocks noChangeArrowheads="1"/>
              </p:cNvSpPr>
              <p:nvPr/>
            </p:nvSpPr>
            <p:spPr bwMode="auto">
              <a:xfrm>
                <a:off x="1296" y="3712"/>
                <a:ext cx="616"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solidFill>
                      <a:schemeClr val="tx1"/>
                    </a:solidFill>
                  </a:rPr>
                  <a:t>-2(</a:t>
                </a:r>
                <a:r>
                  <a:rPr lang="en-US" altLang="zh-CN" sz="2000">
                    <a:solidFill>
                      <a:schemeClr val="tx1"/>
                    </a:solidFill>
                    <a:sym typeface="Symbol" panose="05050102010706020507" pitchFamily="18" charset="2"/>
                  </a:rPr>
                  <a:t></a:t>
                </a:r>
                <a:r>
                  <a:rPr lang="en-US" altLang="zh-CN" sz="2000" i="0">
                    <a:solidFill>
                      <a:schemeClr val="tx1"/>
                    </a:solidFill>
                    <a:sym typeface="Symbol" panose="05050102010706020507" pitchFamily="18" charset="2"/>
                  </a:rPr>
                  <a:t> </a:t>
                </a:r>
                <a:r>
                  <a:rPr lang="en-US" altLang="zh-CN" sz="2000" i="0">
                    <a:solidFill>
                      <a:schemeClr val="tx1"/>
                    </a:solidFill>
                  </a:rPr>
                  <a:t>/</a:t>
                </a:r>
                <a:r>
                  <a:rPr lang="en-US" altLang="zh-CN" sz="2000">
                    <a:solidFill>
                      <a:schemeClr val="tx1"/>
                    </a:solidFill>
                  </a:rPr>
                  <a:t>a</a:t>
                </a:r>
                <a:r>
                  <a:rPr lang="en-US" altLang="zh-CN" sz="2000" i="0">
                    <a:solidFill>
                      <a:schemeClr val="tx1"/>
                    </a:solidFill>
                  </a:rPr>
                  <a:t>)</a:t>
                </a:r>
              </a:p>
            </p:txBody>
          </p:sp>
          <p:sp>
            <p:nvSpPr>
              <p:cNvPr id="23" name="Rectangle 37"/>
              <p:cNvSpPr>
                <a:spLocks noChangeArrowheads="1"/>
              </p:cNvSpPr>
              <p:nvPr/>
            </p:nvSpPr>
            <p:spPr bwMode="auto">
              <a:xfrm>
                <a:off x="4212" y="3719"/>
                <a:ext cx="516"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solidFill>
                      <a:schemeClr val="tx1"/>
                    </a:solidFill>
                  </a:rPr>
                  <a:t>sin</a:t>
                </a:r>
                <a:r>
                  <a:rPr lang="en-US" altLang="zh-CN" sz="2000" i="0">
                    <a:solidFill>
                      <a:schemeClr val="tx1"/>
                    </a:solidFill>
                    <a:sym typeface="Symbol" panose="05050102010706020507" pitchFamily="18" charset="2"/>
                  </a:rPr>
                  <a:t></a:t>
                </a:r>
                <a:endParaRPr lang="en-US" altLang="zh-CN" sz="2000" i="0">
                  <a:solidFill>
                    <a:schemeClr val="tx1"/>
                  </a:solidFill>
                </a:endParaRPr>
              </a:p>
            </p:txBody>
          </p:sp>
          <p:sp>
            <p:nvSpPr>
              <p:cNvPr id="24" name="Rectangle 38"/>
              <p:cNvSpPr>
                <a:spLocks noChangeArrowheads="1"/>
              </p:cNvSpPr>
              <p:nvPr/>
            </p:nvSpPr>
            <p:spPr bwMode="auto">
              <a:xfrm>
                <a:off x="3000" y="3408"/>
                <a:ext cx="501"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i="0" dirty="0">
                    <a:solidFill>
                      <a:srgbClr val="FF0000"/>
                    </a:solidFill>
                  </a:rPr>
                  <a:t>0.047</a:t>
                </a:r>
                <a:endParaRPr lang="en-US" altLang="zh-CN" sz="2000" i="0" dirty="0">
                  <a:solidFill>
                    <a:schemeClr val="tx1"/>
                  </a:solidFill>
                </a:endParaRPr>
              </a:p>
            </p:txBody>
          </p:sp>
          <p:sp>
            <p:nvSpPr>
              <p:cNvPr id="25" name="Rectangle 39"/>
              <p:cNvSpPr>
                <a:spLocks noChangeArrowheads="1"/>
              </p:cNvSpPr>
              <p:nvPr/>
            </p:nvSpPr>
            <p:spPr bwMode="auto">
              <a:xfrm>
                <a:off x="3528" y="3408"/>
                <a:ext cx="600"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i="0">
                    <a:solidFill>
                      <a:srgbClr val="FF0000"/>
                    </a:solidFill>
                  </a:rPr>
                  <a:t>0.017</a:t>
                </a:r>
                <a:endParaRPr lang="en-US" altLang="zh-CN" sz="1800" i="0">
                  <a:solidFill>
                    <a:schemeClr val="tx1"/>
                  </a:solidFill>
                </a:endParaRPr>
              </a:p>
            </p:txBody>
          </p:sp>
          <p:sp>
            <p:nvSpPr>
              <p:cNvPr id="26" name="Rectangle 40"/>
              <p:cNvSpPr>
                <a:spLocks noChangeArrowheads="1"/>
              </p:cNvSpPr>
              <p:nvPr/>
            </p:nvSpPr>
            <p:spPr bwMode="auto">
              <a:xfrm>
                <a:off x="2415" y="2590"/>
                <a:ext cx="19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FF0000"/>
                    </a:solidFill>
                  </a:rPr>
                  <a:t> 1</a:t>
                </a:r>
                <a:endParaRPr lang="en-US" altLang="zh-CN" sz="2400" i="0">
                  <a:solidFill>
                    <a:schemeClr val="tx1"/>
                  </a:solidFill>
                </a:endParaRPr>
              </a:p>
            </p:txBody>
          </p:sp>
          <p:sp>
            <p:nvSpPr>
              <p:cNvPr id="27" name="Line 42"/>
              <p:cNvSpPr>
                <a:spLocks noChangeShapeType="1"/>
              </p:cNvSpPr>
              <p:nvPr/>
            </p:nvSpPr>
            <p:spPr bwMode="auto">
              <a:xfrm>
                <a:off x="1110" y="3703"/>
                <a:ext cx="3186" cy="5"/>
              </a:xfrm>
              <a:prstGeom prst="line">
                <a:avLst/>
              </a:prstGeom>
              <a:noFill/>
              <a:ln w="38100">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8" name="Line 43"/>
              <p:cNvSpPr>
                <a:spLocks noChangeShapeType="1"/>
              </p:cNvSpPr>
              <p:nvPr/>
            </p:nvSpPr>
            <p:spPr bwMode="auto">
              <a:xfrm>
                <a:off x="2615" y="2550"/>
                <a:ext cx="1" cy="1154"/>
              </a:xfrm>
              <a:prstGeom prst="line">
                <a:avLst/>
              </a:prstGeom>
              <a:noFill/>
              <a:ln w="38100">
                <a:solidFill>
                  <a:srgbClr val="00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 name="Rectangle 44"/>
              <p:cNvSpPr>
                <a:spLocks noChangeArrowheads="1"/>
              </p:cNvSpPr>
              <p:nvPr/>
            </p:nvSpPr>
            <p:spPr bwMode="auto">
              <a:xfrm>
                <a:off x="2560" y="3707"/>
                <a:ext cx="224"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solidFill>
                      <a:schemeClr val="tx1"/>
                    </a:solidFill>
                  </a:rPr>
                  <a:t> 0</a:t>
                </a:r>
              </a:p>
            </p:txBody>
          </p:sp>
          <p:sp>
            <p:nvSpPr>
              <p:cNvPr id="30" name="Freeform 46"/>
              <p:cNvSpPr>
                <a:spLocks/>
              </p:cNvSpPr>
              <p:nvPr/>
            </p:nvSpPr>
            <p:spPr bwMode="auto">
              <a:xfrm>
                <a:off x="2265" y="2738"/>
                <a:ext cx="675" cy="89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05"/>
                    </a:moveTo>
                    <a:lnTo>
                      <a:pt x="211" y="18494"/>
                    </a:lnTo>
                    <a:lnTo>
                      <a:pt x="469" y="17894"/>
                    </a:lnTo>
                    <a:lnTo>
                      <a:pt x="680" y="17283"/>
                    </a:lnTo>
                    <a:lnTo>
                      <a:pt x="890" y="16683"/>
                    </a:lnTo>
                    <a:lnTo>
                      <a:pt x="1111" y="16072"/>
                    </a:lnTo>
                    <a:lnTo>
                      <a:pt x="1331" y="15483"/>
                    </a:lnTo>
                    <a:lnTo>
                      <a:pt x="1541" y="14894"/>
                    </a:lnTo>
                    <a:lnTo>
                      <a:pt x="1771" y="14304"/>
                    </a:lnTo>
                    <a:lnTo>
                      <a:pt x="1953" y="13715"/>
                    </a:lnTo>
                    <a:lnTo>
                      <a:pt x="2231" y="13159"/>
                    </a:lnTo>
                    <a:lnTo>
                      <a:pt x="2470" y="12591"/>
                    </a:lnTo>
                    <a:lnTo>
                      <a:pt x="2681" y="12024"/>
                    </a:lnTo>
                    <a:lnTo>
                      <a:pt x="2891" y="11468"/>
                    </a:lnTo>
                    <a:lnTo>
                      <a:pt x="3112" y="10900"/>
                    </a:lnTo>
                    <a:lnTo>
                      <a:pt x="3332" y="10344"/>
                    </a:lnTo>
                    <a:lnTo>
                      <a:pt x="3552" y="9809"/>
                    </a:lnTo>
                    <a:lnTo>
                      <a:pt x="3791" y="9285"/>
                    </a:lnTo>
                    <a:lnTo>
                      <a:pt x="4011" y="8751"/>
                    </a:lnTo>
                    <a:lnTo>
                      <a:pt x="4203" y="8249"/>
                    </a:lnTo>
                    <a:lnTo>
                      <a:pt x="4442" y="7747"/>
                    </a:lnTo>
                    <a:lnTo>
                      <a:pt x="4682" y="7256"/>
                    </a:lnTo>
                    <a:lnTo>
                      <a:pt x="4883" y="6787"/>
                    </a:lnTo>
                    <a:lnTo>
                      <a:pt x="5103" y="6339"/>
                    </a:lnTo>
                    <a:lnTo>
                      <a:pt x="5352" y="5892"/>
                    </a:lnTo>
                    <a:lnTo>
                      <a:pt x="5572" y="5434"/>
                    </a:lnTo>
                    <a:lnTo>
                      <a:pt x="5744" y="4986"/>
                    </a:lnTo>
                    <a:lnTo>
                      <a:pt x="5945" y="4572"/>
                    </a:lnTo>
                    <a:lnTo>
                      <a:pt x="6204" y="4179"/>
                    </a:lnTo>
                    <a:lnTo>
                      <a:pt x="6415" y="3775"/>
                    </a:lnTo>
                    <a:lnTo>
                      <a:pt x="6644" y="3404"/>
                    </a:lnTo>
                    <a:lnTo>
                      <a:pt x="6865" y="3066"/>
                    </a:lnTo>
                    <a:lnTo>
                      <a:pt x="7085" y="2717"/>
                    </a:lnTo>
                    <a:lnTo>
                      <a:pt x="7295" y="2411"/>
                    </a:lnTo>
                    <a:lnTo>
                      <a:pt x="7487" y="2095"/>
                    </a:lnTo>
                    <a:lnTo>
                      <a:pt x="7755" y="1811"/>
                    </a:lnTo>
                    <a:lnTo>
                      <a:pt x="7985" y="1571"/>
                    </a:lnTo>
                    <a:lnTo>
                      <a:pt x="8138" y="1298"/>
                    </a:lnTo>
                    <a:lnTo>
                      <a:pt x="8368" y="1069"/>
                    </a:lnTo>
                    <a:lnTo>
                      <a:pt x="8578" y="873"/>
                    </a:lnTo>
                    <a:lnTo>
                      <a:pt x="8837" y="655"/>
                    </a:lnTo>
                    <a:lnTo>
                      <a:pt x="8990" y="502"/>
                    </a:lnTo>
                    <a:lnTo>
                      <a:pt x="9248" y="382"/>
                    </a:lnTo>
                    <a:lnTo>
                      <a:pt x="9469" y="240"/>
                    </a:lnTo>
                    <a:lnTo>
                      <a:pt x="9631" y="153"/>
                    </a:lnTo>
                    <a:lnTo>
                      <a:pt x="9852" y="87"/>
                    </a:lnTo>
                    <a:lnTo>
                      <a:pt x="10101" y="22"/>
                    </a:lnTo>
                    <a:lnTo>
                      <a:pt x="10321" y="0"/>
                    </a:lnTo>
                    <a:lnTo>
                      <a:pt x="10474" y="22"/>
                    </a:lnTo>
                    <a:lnTo>
                      <a:pt x="10685" y="22"/>
                    </a:lnTo>
                    <a:lnTo>
                      <a:pt x="10962" y="87"/>
                    </a:lnTo>
                    <a:lnTo>
                      <a:pt x="11125" y="207"/>
                    </a:lnTo>
                    <a:lnTo>
                      <a:pt x="11336" y="349"/>
                    </a:lnTo>
                    <a:lnTo>
                      <a:pt x="11546" y="524"/>
                    </a:lnTo>
                    <a:lnTo>
                      <a:pt x="11776" y="742"/>
                    </a:lnTo>
                    <a:lnTo>
                      <a:pt x="11987" y="993"/>
                    </a:lnTo>
                    <a:lnTo>
                      <a:pt x="12226" y="1244"/>
                    </a:lnTo>
                    <a:lnTo>
                      <a:pt x="12504" y="1571"/>
                    </a:lnTo>
                    <a:lnTo>
                      <a:pt x="12695" y="1909"/>
                    </a:lnTo>
                    <a:lnTo>
                      <a:pt x="12915" y="2280"/>
                    </a:lnTo>
                    <a:lnTo>
                      <a:pt x="13145" y="2706"/>
                    </a:lnTo>
                    <a:lnTo>
                      <a:pt x="13404" y="3099"/>
                    </a:lnTo>
                    <a:lnTo>
                      <a:pt x="13585" y="3524"/>
                    </a:lnTo>
                    <a:lnTo>
                      <a:pt x="13806" y="3983"/>
                    </a:lnTo>
                    <a:lnTo>
                      <a:pt x="14102" y="4430"/>
                    </a:lnTo>
                    <a:lnTo>
                      <a:pt x="14275" y="4932"/>
                    </a:lnTo>
                    <a:lnTo>
                      <a:pt x="14552" y="5466"/>
                    </a:lnTo>
                    <a:lnTo>
                      <a:pt x="14725" y="5990"/>
                    </a:lnTo>
                    <a:lnTo>
                      <a:pt x="14983" y="6514"/>
                    </a:lnTo>
                    <a:lnTo>
                      <a:pt x="15184" y="7059"/>
                    </a:lnTo>
                    <a:lnTo>
                      <a:pt x="15433" y="7616"/>
                    </a:lnTo>
                    <a:lnTo>
                      <a:pt x="15711" y="8194"/>
                    </a:lnTo>
                    <a:lnTo>
                      <a:pt x="15912" y="8783"/>
                    </a:lnTo>
                    <a:lnTo>
                      <a:pt x="16103" y="9340"/>
                    </a:lnTo>
                    <a:lnTo>
                      <a:pt x="16324" y="9907"/>
                    </a:lnTo>
                    <a:lnTo>
                      <a:pt x="16534" y="10475"/>
                    </a:lnTo>
                    <a:lnTo>
                      <a:pt x="16726" y="11053"/>
                    </a:lnTo>
                    <a:lnTo>
                      <a:pt x="16946" y="11620"/>
                    </a:lnTo>
                    <a:lnTo>
                      <a:pt x="17157" y="12188"/>
                    </a:lnTo>
                    <a:lnTo>
                      <a:pt x="17338" y="12755"/>
                    </a:lnTo>
                    <a:lnTo>
                      <a:pt x="17530" y="13301"/>
                    </a:lnTo>
                    <a:lnTo>
                      <a:pt x="17741" y="13835"/>
                    </a:lnTo>
                    <a:lnTo>
                      <a:pt x="17894" y="14392"/>
                    </a:lnTo>
                    <a:lnTo>
                      <a:pt x="18124" y="14926"/>
                    </a:lnTo>
                    <a:lnTo>
                      <a:pt x="18267" y="15428"/>
                    </a:lnTo>
                    <a:lnTo>
                      <a:pt x="18468" y="15941"/>
                    </a:lnTo>
                    <a:lnTo>
                      <a:pt x="18593" y="16432"/>
                    </a:lnTo>
                    <a:lnTo>
                      <a:pt x="18842" y="16869"/>
                    </a:lnTo>
                    <a:lnTo>
                      <a:pt x="18947" y="17338"/>
                    </a:lnTo>
                    <a:lnTo>
                      <a:pt x="19110" y="17752"/>
                    </a:lnTo>
                    <a:lnTo>
                      <a:pt x="19244" y="18145"/>
                    </a:lnTo>
                    <a:lnTo>
                      <a:pt x="19387" y="18538"/>
                    </a:lnTo>
                    <a:lnTo>
                      <a:pt x="19512" y="18898"/>
                    </a:lnTo>
                    <a:lnTo>
                      <a:pt x="19627" y="19193"/>
                    </a:lnTo>
                    <a:lnTo>
                      <a:pt x="19789" y="19509"/>
                    </a:lnTo>
                    <a:lnTo>
                      <a:pt x="19876" y="19782"/>
                    </a:lnTo>
                    <a:lnTo>
                      <a:pt x="19990" y="19989"/>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Freeform 47"/>
              <p:cNvSpPr>
                <a:spLocks/>
              </p:cNvSpPr>
              <p:nvPr/>
            </p:nvSpPr>
            <p:spPr bwMode="auto">
              <a:xfrm>
                <a:off x="3093" y="3628"/>
                <a:ext cx="271" cy="5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916"/>
                    </a:moveTo>
                    <a:lnTo>
                      <a:pt x="198" y="19244"/>
                    </a:lnTo>
                    <a:lnTo>
                      <a:pt x="372" y="18739"/>
                    </a:lnTo>
                    <a:lnTo>
                      <a:pt x="570" y="17983"/>
                    </a:lnTo>
                    <a:lnTo>
                      <a:pt x="818" y="17479"/>
                    </a:lnTo>
                    <a:lnTo>
                      <a:pt x="1016" y="16723"/>
                    </a:lnTo>
                    <a:lnTo>
                      <a:pt x="1214" y="16134"/>
                    </a:lnTo>
                    <a:lnTo>
                      <a:pt x="1388" y="15630"/>
                    </a:lnTo>
                    <a:lnTo>
                      <a:pt x="1561" y="15042"/>
                    </a:lnTo>
                    <a:lnTo>
                      <a:pt x="1735" y="14454"/>
                    </a:lnTo>
                    <a:lnTo>
                      <a:pt x="1958" y="13697"/>
                    </a:lnTo>
                    <a:lnTo>
                      <a:pt x="2156" y="13277"/>
                    </a:lnTo>
                    <a:lnTo>
                      <a:pt x="2354" y="12689"/>
                    </a:lnTo>
                    <a:lnTo>
                      <a:pt x="2553" y="12017"/>
                    </a:lnTo>
                    <a:lnTo>
                      <a:pt x="2825" y="11513"/>
                    </a:lnTo>
                    <a:lnTo>
                      <a:pt x="2949" y="10924"/>
                    </a:lnTo>
                    <a:lnTo>
                      <a:pt x="3172" y="10336"/>
                    </a:lnTo>
                    <a:lnTo>
                      <a:pt x="3346" y="9748"/>
                    </a:lnTo>
                    <a:lnTo>
                      <a:pt x="3544" y="9244"/>
                    </a:lnTo>
                    <a:lnTo>
                      <a:pt x="3767" y="8739"/>
                    </a:lnTo>
                    <a:lnTo>
                      <a:pt x="3941" y="8319"/>
                    </a:lnTo>
                    <a:lnTo>
                      <a:pt x="4139" y="7731"/>
                    </a:lnTo>
                    <a:lnTo>
                      <a:pt x="4362" y="7143"/>
                    </a:lnTo>
                    <a:lnTo>
                      <a:pt x="4560" y="6723"/>
                    </a:lnTo>
                    <a:lnTo>
                      <a:pt x="4783" y="6303"/>
                    </a:lnTo>
                    <a:lnTo>
                      <a:pt x="4932" y="5714"/>
                    </a:lnTo>
                    <a:lnTo>
                      <a:pt x="5130" y="5462"/>
                    </a:lnTo>
                    <a:lnTo>
                      <a:pt x="5304" y="4874"/>
                    </a:lnTo>
                    <a:lnTo>
                      <a:pt x="5551" y="4454"/>
                    </a:lnTo>
                    <a:lnTo>
                      <a:pt x="5799" y="4118"/>
                    </a:lnTo>
                    <a:lnTo>
                      <a:pt x="5973" y="3866"/>
                    </a:lnTo>
                    <a:lnTo>
                      <a:pt x="6171" y="3445"/>
                    </a:lnTo>
                    <a:lnTo>
                      <a:pt x="6369" y="3109"/>
                    </a:lnTo>
                    <a:lnTo>
                      <a:pt x="6568" y="2689"/>
                    </a:lnTo>
                    <a:lnTo>
                      <a:pt x="6766" y="2353"/>
                    </a:lnTo>
                    <a:lnTo>
                      <a:pt x="6964" y="2101"/>
                    </a:lnTo>
                    <a:lnTo>
                      <a:pt x="7237" y="1681"/>
                    </a:lnTo>
                    <a:lnTo>
                      <a:pt x="7410" y="1513"/>
                    </a:lnTo>
                    <a:lnTo>
                      <a:pt x="7608" y="1176"/>
                    </a:lnTo>
                    <a:lnTo>
                      <a:pt x="7807" y="1092"/>
                    </a:lnTo>
                    <a:lnTo>
                      <a:pt x="7980" y="756"/>
                    </a:lnTo>
                    <a:lnTo>
                      <a:pt x="8253" y="672"/>
                    </a:lnTo>
                    <a:lnTo>
                      <a:pt x="8401" y="504"/>
                    </a:lnTo>
                    <a:lnTo>
                      <a:pt x="8649" y="420"/>
                    </a:lnTo>
                    <a:lnTo>
                      <a:pt x="8848" y="252"/>
                    </a:lnTo>
                    <a:lnTo>
                      <a:pt x="9046" y="84"/>
                    </a:lnTo>
                    <a:lnTo>
                      <a:pt x="9269" y="84"/>
                    </a:lnTo>
                    <a:lnTo>
                      <a:pt x="9442" y="0"/>
                    </a:lnTo>
                    <a:lnTo>
                      <a:pt x="9690" y="0"/>
                    </a:lnTo>
                    <a:lnTo>
                      <a:pt x="9888" y="0"/>
                    </a:lnTo>
                    <a:lnTo>
                      <a:pt x="10112" y="84"/>
                    </a:lnTo>
                    <a:lnTo>
                      <a:pt x="10310" y="84"/>
                    </a:lnTo>
                    <a:lnTo>
                      <a:pt x="10508" y="252"/>
                    </a:lnTo>
                    <a:lnTo>
                      <a:pt x="10781" y="420"/>
                    </a:lnTo>
                    <a:lnTo>
                      <a:pt x="11004" y="672"/>
                    </a:lnTo>
                    <a:lnTo>
                      <a:pt x="11202" y="840"/>
                    </a:lnTo>
                    <a:lnTo>
                      <a:pt x="11475" y="1092"/>
                    </a:lnTo>
                    <a:lnTo>
                      <a:pt x="11698" y="1513"/>
                    </a:lnTo>
                    <a:lnTo>
                      <a:pt x="11995" y="1681"/>
                    </a:lnTo>
                    <a:lnTo>
                      <a:pt x="12193" y="2101"/>
                    </a:lnTo>
                    <a:lnTo>
                      <a:pt x="12441" y="2437"/>
                    </a:lnTo>
                    <a:lnTo>
                      <a:pt x="12689" y="2773"/>
                    </a:lnTo>
                    <a:lnTo>
                      <a:pt x="12912" y="3277"/>
                    </a:lnTo>
                    <a:lnTo>
                      <a:pt x="13209" y="3866"/>
                    </a:lnTo>
                    <a:lnTo>
                      <a:pt x="13432" y="4118"/>
                    </a:lnTo>
                    <a:lnTo>
                      <a:pt x="13680" y="4706"/>
                    </a:lnTo>
                    <a:lnTo>
                      <a:pt x="13953" y="5126"/>
                    </a:lnTo>
                    <a:lnTo>
                      <a:pt x="14176" y="5546"/>
                    </a:lnTo>
                    <a:lnTo>
                      <a:pt x="14399" y="6050"/>
                    </a:lnTo>
                    <a:lnTo>
                      <a:pt x="14696" y="6723"/>
                    </a:lnTo>
                    <a:lnTo>
                      <a:pt x="14895" y="7143"/>
                    </a:lnTo>
                    <a:lnTo>
                      <a:pt x="15192" y="7731"/>
                    </a:lnTo>
                    <a:lnTo>
                      <a:pt x="15415" y="8319"/>
                    </a:lnTo>
                    <a:lnTo>
                      <a:pt x="15638" y="8739"/>
                    </a:lnTo>
                    <a:lnTo>
                      <a:pt x="15911" y="9328"/>
                    </a:lnTo>
                    <a:lnTo>
                      <a:pt x="16084" y="9916"/>
                    </a:lnTo>
                    <a:lnTo>
                      <a:pt x="16332" y="10420"/>
                    </a:lnTo>
                    <a:lnTo>
                      <a:pt x="16605" y="11176"/>
                    </a:lnTo>
                    <a:lnTo>
                      <a:pt x="16803" y="11513"/>
                    </a:lnTo>
                    <a:lnTo>
                      <a:pt x="17051" y="12017"/>
                    </a:lnTo>
                    <a:lnTo>
                      <a:pt x="17249" y="12689"/>
                    </a:lnTo>
                    <a:lnTo>
                      <a:pt x="17472" y="13109"/>
                    </a:lnTo>
                    <a:lnTo>
                      <a:pt x="17670" y="13697"/>
                    </a:lnTo>
                    <a:lnTo>
                      <a:pt x="17918" y="14286"/>
                    </a:lnTo>
                    <a:lnTo>
                      <a:pt x="18116" y="14706"/>
                    </a:lnTo>
                    <a:lnTo>
                      <a:pt x="18290" y="15210"/>
                    </a:lnTo>
                    <a:lnTo>
                      <a:pt x="18463" y="15630"/>
                    </a:lnTo>
                    <a:lnTo>
                      <a:pt x="18686" y="16134"/>
                    </a:lnTo>
                    <a:lnTo>
                      <a:pt x="18810" y="16555"/>
                    </a:lnTo>
                    <a:lnTo>
                      <a:pt x="18984" y="16891"/>
                    </a:lnTo>
                    <a:lnTo>
                      <a:pt x="19133" y="17227"/>
                    </a:lnTo>
                    <a:lnTo>
                      <a:pt x="19306" y="17647"/>
                    </a:lnTo>
                    <a:lnTo>
                      <a:pt x="19480" y="17983"/>
                    </a:lnTo>
                    <a:lnTo>
                      <a:pt x="19603" y="18319"/>
                    </a:lnTo>
                    <a:lnTo>
                      <a:pt x="19703" y="18487"/>
                    </a:lnTo>
                    <a:lnTo>
                      <a:pt x="19851" y="18908"/>
                    </a:lnTo>
                    <a:lnTo>
                      <a:pt x="19975" y="19076"/>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Freeform 48"/>
              <p:cNvSpPr>
                <a:spLocks/>
              </p:cNvSpPr>
              <p:nvPr/>
            </p:nvSpPr>
            <p:spPr bwMode="auto">
              <a:xfrm>
                <a:off x="3333" y="3667"/>
                <a:ext cx="282"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62" y="599"/>
                    </a:lnTo>
                    <a:lnTo>
                      <a:pt x="452" y="1317"/>
                    </a:lnTo>
                    <a:lnTo>
                      <a:pt x="523" y="1677"/>
                    </a:lnTo>
                    <a:lnTo>
                      <a:pt x="785" y="2635"/>
                    </a:lnTo>
                    <a:lnTo>
                      <a:pt x="999" y="3353"/>
                    </a:lnTo>
                    <a:lnTo>
                      <a:pt x="1070" y="3832"/>
                    </a:lnTo>
                    <a:lnTo>
                      <a:pt x="1379" y="4072"/>
                    </a:lnTo>
                    <a:lnTo>
                      <a:pt x="1546" y="5030"/>
                    </a:lnTo>
                    <a:lnTo>
                      <a:pt x="1807" y="5389"/>
                    </a:lnTo>
                    <a:lnTo>
                      <a:pt x="1998" y="5988"/>
                    </a:lnTo>
                    <a:lnTo>
                      <a:pt x="2069" y="6467"/>
                    </a:lnTo>
                    <a:lnTo>
                      <a:pt x="2402" y="7066"/>
                    </a:lnTo>
                    <a:lnTo>
                      <a:pt x="2568" y="7665"/>
                    </a:lnTo>
                    <a:lnTo>
                      <a:pt x="2711" y="8383"/>
                    </a:lnTo>
                    <a:lnTo>
                      <a:pt x="2878" y="8862"/>
                    </a:lnTo>
                    <a:lnTo>
                      <a:pt x="3092" y="9461"/>
                    </a:lnTo>
                    <a:lnTo>
                      <a:pt x="3401" y="10060"/>
                    </a:lnTo>
                    <a:lnTo>
                      <a:pt x="3639" y="10659"/>
                    </a:lnTo>
                    <a:lnTo>
                      <a:pt x="3781" y="11018"/>
                    </a:lnTo>
                    <a:lnTo>
                      <a:pt x="3948" y="11497"/>
                    </a:lnTo>
                    <a:lnTo>
                      <a:pt x="4185" y="12096"/>
                    </a:lnTo>
                    <a:lnTo>
                      <a:pt x="4352" y="12455"/>
                    </a:lnTo>
                    <a:lnTo>
                      <a:pt x="4542" y="13054"/>
                    </a:lnTo>
                    <a:lnTo>
                      <a:pt x="4780" y="13653"/>
                    </a:lnTo>
                    <a:lnTo>
                      <a:pt x="4946" y="13892"/>
                    </a:lnTo>
                    <a:lnTo>
                      <a:pt x="5065" y="14491"/>
                    </a:lnTo>
                    <a:lnTo>
                      <a:pt x="5327" y="14850"/>
                    </a:lnTo>
                    <a:lnTo>
                      <a:pt x="5612" y="15090"/>
                    </a:lnTo>
                    <a:lnTo>
                      <a:pt x="5707" y="15689"/>
                    </a:lnTo>
                    <a:lnTo>
                      <a:pt x="5969" y="16048"/>
                    </a:lnTo>
                    <a:lnTo>
                      <a:pt x="6183" y="16407"/>
                    </a:lnTo>
                    <a:lnTo>
                      <a:pt x="6350" y="16527"/>
                    </a:lnTo>
                    <a:lnTo>
                      <a:pt x="6564" y="16886"/>
                    </a:lnTo>
                    <a:lnTo>
                      <a:pt x="6825" y="17126"/>
                    </a:lnTo>
                    <a:lnTo>
                      <a:pt x="6968" y="17844"/>
                    </a:lnTo>
                    <a:lnTo>
                      <a:pt x="7182" y="18084"/>
                    </a:lnTo>
                    <a:lnTo>
                      <a:pt x="7348" y="18084"/>
                    </a:lnTo>
                    <a:lnTo>
                      <a:pt x="7562" y="18683"/>
                    </a:lnTo>
                    <a:lnTo>
                      <a:pt x="7800" y="18683"/>
                    </a:lnTo>
                    <a:lnTo>
                      <a:pt x="7990" y="18683"/>
                    </a:lnTo>
                    <a:lnTo>
                      <a:pt x="8228" y="18922"/>
                    </a:lnTo>
                    <a:lnTo>
                      <a:pt x="8466" y="19162"/>
                    </a:lnTo>
                    <a:lnTo>
                      <a:pt x="8704" y="19162"/>
                    </a:lnTo>
                    <a:lnTo>
                      <a:pt x="8799" y="19521"/>
                    </a:lnTo>
                    <a:lnTo>
                      <a:pt x="8989" y="19880"/>
                    </a:lnTo>
                    <a:lnTo>
                      <a:pt x="9227" y="19880"/>
                    </a:lnTo>
                    <a:lnTo>
                      <a:pt x="9441" y="19880"/>
                    </a:lnTo>
                    <a:lnTo>
                      <a:pt x="9655" y="19880"/>
                    </a:lnTo>
                    <a:lnTo>
                      <a:pt x="9822" y="19880"/>
                    </a:lnTo>
                    <a:lnTo>
                      <a:pt x="10178" y="19880"/>
                    </a:lnTo>
                    <a:lnTo>
                      <a:pt x="10321" y="19521"/>
                    </a:lnTo>
                    <a:lnTo>
                      <a:pt x="10559" y="19162"/>
                    </a:lnTo>
                    <a:lnTo>
                      <a:pt x="10773" y="19162"/>
                    </a:lnTo>
                    <a:lnTo>
                      <a:pt x="11011" y="18922"/>
                    </a:lnTo>
                    <a:lnTo>
                      <a:pt x="11201" y="18683"/>
                    </a:lnTo>
                    <a:lnTo>
                      <a:pt x="11463" y="18683"/>
                    </a:lnTo>
                    <a:lnTo>
                      <a:pt x="11724" y="18443"/>
                    </a:lnTo>
                    <a:lnTo>
                      <a:pt x="12010" y="18084"/>
                    </a:lnTo>
                    <a:lnTo>
                      <a:pt x="12200" y="17844"/>
                    </a:lnTo>
                    <a:lnTo>
                      <a:pt x="12438" y="17126"/>
                    </a:lnTo>
                    <a:lnTo>
                      <a:pt x="12652" y="16886"/>
                    </a:lnTo>
                    <a:lnTo>
                      <a:pt x="12842" y="16527"/>
                    </a:lnTo>
                    <a:lnTo>
                      <a:pt x="13175" y="16048"/>
                    </a:lnTo>
                    <a:lnTo>
                      <a:pt x="13341" y="15689"/>
                    </a:lnTo>
                    <a:lnTo>
                      <a:pt x="13650" y="15090"/>
                    </a:lnTo>
                    <a:lnTo>
                      <a:pt x="13936" y="14491"/>
                    </a:lnTo>
                    <a:lnTo>
                      <a:pt x="14150" y="14132"/>
                    </a:lnTo>
                    <a:lnTo>
                      <a:pt x="14388" y="13653"/>
                    </a:lnTo>
                    <a:lnTo>
                      <a:pt x="14673" y="13054"/>
                    </a:lnTo>
                    <a:lnTo>
                      <a:pt x="14958" y="12814"/>
                    </a:lnTo>
                    <a:lnTo>
                      <a:pt x="15220" y="12096"/>
                    </a:lnTo>
                    <a:lnTo>
                      <a:pt x="15458" y="11497"/>
                    </a:lnTo>
                    <a:lnTo>
                      <a:pt x="15672" y="11018"/>
                    </a:lnTo>
                    <a:lnTo>
                      <a:pt x="15815" y="10659"/>
                    </a:lnTo>
                    <a:lnTo>
                      <a:pt x="16171" y="10060"/>
                    </a:lnTo>
                    <a:lnTo>
                      <a:pt x="16290" y="9102"/>
                    </a:lnTo>
                    <a:lnTo>
                      <a:pt x="16552" y="8862"/>
                    </a:lnTo>
                    <a:lnTo>
                      <a:pt x="16790" y="8383"/>
                    </a:lnTo>
                    <a:lnTo>
                      <a:pt x="17122" y="7665"/>
                    </a:lnTo>
                    <a:lnTo>
                      <a:pt x="17218" y="7066"/>
                    </a:lnTo>
                    <a:lnTo>
                      <a:pt x="17432" y="6467"/>
                    </a:lnTo>
                    <a:lnTo>
                      <a:pt x="17693" y="5988"/>
                    </a:lnTo>
                    <a:lnTo>
                      <a:pt x="17955" y="5629"/>
                    </a:lnTo>
                    <a:lnTo>
                      <a:pt x="18002" y="5030"/>
                    </a:lnTo>
                    <a:lnTo>
                      <a:pt x="18335" y="4671"/>
                    </a:lnTo>
                    <a:lnTo>
                      <a:pt x="18454" y="4072"/>
                    </a:lnTo>
                    <a:lnTo>
                      <a:pt x="18668" y="3832"/>
                    </a:lnTo>
                    <a:lnTo>
                      <a:pt x="18716" y="3353"/>
                    </a:lnTo>
                    <a:lnTo>
                      <a:pt x="19001" y="2994"/>
                    </a:lnTo>
                    <a:lnTo>
                      <a:pt x="19191" y="2635"/>
                    </a:lnTo>
                    <a:lnTo>
                      <a:pt x="19405" y="2036"/>
                    </a:lnTo>
                    <a:lnTo>
                      <a:pt x="19501" y="1677"/>
                    </a:lnTo>
                    <a:lnTo>
                      <a:pt x="19548" y="1677"/>
                    </a:lnTo>
                    <a:lnTo>
                      <a:pt x="19667" y="1317"/>
                    </a:lnTo>
                    <a:lnTo>
                      <a:pt x="19810" y="1317"/>
                    </a:lnTo>
                    <a:lnTo>
                      <a:pt x="19976" y="958"/>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Freeform 49"/>
              <p:cNvSpPr>
                <a:spLocks/>
              </p:cNvSpPr>
              <p:nvPr/>
            </p:nvSpPr>
            <p:spPr bwMode="auto">
              <a:xfrm>
                <a:off x="3744" y="3673"/>
                <a:ext cx="349" cy="2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81" y="0"/>
                    </a:moveTo>
                    <a:lnTo>
                      <a:pt x="19731" y="826"/>
                    </a:lnTo>
                    <a:lnTo>
                      <a:pt x="19481" y="1157"/>
                    </a:lnTo>
                    <a:lnTo>
                      <a:pt x="19443" y="1818"/>
                    </a:lnTo>
                    <a:lnTo>
                      <a:pt x="19174" y="2314"/>
                    </a:lnTo>
                    <a:lnTo>
                      <a:pt x="19001" y="3140"/>
                    </a:lnTo>
                    <a:lnTo>
                      <a:pt x="18847" y="3802"/>
                    </a:lnTo>
                    <a:lnTo>
                      <a:pt x="18540" y="4132"/>
                    </a:lnTo>
                    <a:lnTo>
                      <a:pt x="18329" y="5124"/>
                    </a:lnTo>
                    <a:lnTo>
                      <a:pt x="18271" y="5289"/>
                    </a:lnTo>
                    <a:lnTo>
                      <a:pt x="17963" y="6116"/>
                    </a:lnTo>
                    <a:lnTo>
                      <a:pt x="17810" y="6942"/>
                    </a:lnTo>
                    <a:lnTo>
                      <a:pt x="17541" y="7107"/>
                    </a:lnTo>
                    <a:lnTo>
                      <a:pt x="17329" y="7438"/>
                    </a:lnTo>
                    <a:lnTo>
                      <a:pt x="17253" y="8264"/>
                    </a:lnTo>
                    <a:lnTo>
                      <a:pt x="17022" y="9091"/>
                    </a:lnTo>
                    <a:lnTo>
                      <a:pt x="16849" y="9752"/>
                    </a:lnTo>
                    <a:lnTo>
                      <a:pt x="16580" y="10248"/>
                    </a:lnTo>
                    <a:lnTo>
                      <a:pt x="16330" y="10744"/>
                    </a:lnTo>
                    <a:lnTo>
                      <a:pt x="16177" y="11074"/>
                    </a:lnTo>
                    <a:lnTo>
                      <a:pt x="16004" y="11736"/>
                    </a:lnTo>
                    <a:lnTo>
                      <a:pt x="15773" y="12231"/>
                    </a:lnTo>
                    <a:lnTo>
                      <a:pt x="15581" y="12893"/>
                    </a:lnTo>
                    <a:lnTo>
                      <a:pt x="15312" y="13058"/>
                    </a:lnTo>
                    <a:lnTo>
                      <a:pt x="15255" y="13719"/>
                    </a:lnTo>
                    <a:lnTo>
                      <a:pt x="14966" y="14215"/>
                    </a:lnTo>
                    <a:lnTo>
                      <a:pt x="14832" y="14711"/>
                    </a:lnTo>
                    <a:lnTo>
                      <a:pt x="14563" y="14711"/>
                    </a:lnTo>
                    <a:lnTo>
                      <a:pt x="14428" y="15041"/>
                    </a:lnTo>
                    <a:lnTo>
                      <a:pt x="14179" y="16033"/>
                    </a:lnTo>
                    <a:lnTo>
                      <a:pt x="14006" y="16198"/>
                    </a:lnTo>
                    <a:lnTo>
                      <a:pt x="13718" y="16364"/>
                    </a:lnTo>
                    <a:lnTo>
                      <a:pt x="13660" y="16860"/>
                    </a:lnTo>
                    <a:lnTo>
                      <a:pt x="13295" y="17190"/>
                    </a:lnTo>
                    <a:lnTo>
                      <a:pt x="13103" y="17355"/>
                    </a:lnTo>
                    <a:lnTo>
                      <a:pt x="12968" y="17686"/>
                    </a:lnTo>
                    <a:lnTo>
                      <a:pt x="12795" y="18347"/>
                    </a:lnTo>
                    <a:lnTo>
                      <a:pt x="12546" y="18347"/>
                    </a:lnTo>
                    <a:lnTo>
                      <a:pt x="12315" y="18678"/>
                    </a:lnTo>
                    <a:lnTo>
                      <a:pt x="12161" y="18678"/>
                    </a:lnTo>
                    <a:lnTo>
                      <a:pt x="11988" y="19008"/>
                    </a:lnTo>
                    <a:lnTo>
                      <a:pt x="11758" y="19174"/>
                    </a:lnTo>
                    <a:lnTo>
                      <a:pt x="11547" y="19174"/>
                    </a:lnTo>
                    <a:lnTo>
                      <a:pt x="11316" y="19504"/>
                    </a:lnTo>
                    <a:lnTo>
                      <a:pt x="11085" y="19835"/>
                    </a:lnTo>
                    <a:lnTo>
                      <a:pt x="10951" y="19835"/>
                    </a:lnTo>
                    <a:lnTo>
                      <a:pt x="10720" y="19835"/>
                    </a:lnTo>
                    <a:lnTo>
                      <a:pt x="10548" y="19835"/>
                    </a:lnTo>
                    <a:lnTo>
                      <a:pt x="10240" y="19835"/>
                    </a:lnTo>
                    <a:lnTo>
                      <a:pt x="10086" y="19835"/>
                    </a:lnTo>
                    <a:lnTo>
                      <a:pt x="9798" y="19835"/>
                    </a:lnTo>
                    <a:lnTo>
                      <a:pt x="9606" y="19835"/>
                    </a:lnTo>
                    <a:lnTo>
                      <a:pt x="9414" y="19504"/>
                    </a:lnTo>
                    <a:lnTo>
                      <a:pt x="9183" y="19504"/>
                    </a:lnTo>
                    <a:lnTo>
                      <a:pt x="9011" y="19174"/>
                    </a:lnTo>
                    <a:lnTo>
                      <a:pt x="8703" y="19008"/>
                    </a:lnTo>
                    <a:lnTo>
                      <a:pt x="8473" y="18678"/>
                    </a:lnTo>
                    <a:lnTo>
                      <a:pt x="8184" y="18347"/>
                    </a:lnTo>
                    <a:lnTo>
                      <a:pt x="7915" y="18347"/>
                    </a:lnTo>
                    <a:lnTo>
                      <a:pt x="7762" y="17686"/>
                    </a:lnTo>
                    <a:lnTo>
                      <a:pt x="7493" y="17190"/>
                    </a:lnTo>
                    <a:lnTo>
                      <a:pt x="7262" y="16860"/>
                    </a:lnTo>
                    <a:lnTo>
                      <a:pt x="7012" y="16364"/>
                    </a:lnTo>
                    <a:lnTo>
                      <a:pt x="6724" y="16198"/>
                    </a:lnTo>
                    <a:lnTo>
                      <a:pt x="6590" y="16033"/>
                    </a:lnTo>
                    <a:lnTo>
                      <a:pt x="6321" y="15041"/>
                    </a:lnTo>
                    <a:lnTo>
                      <a:pt x="6013" y="14711"/>
                    </a:lnTo>
                    <a:lnTo>
                      <a:pt x="5744" y="14215"/>
                    </a:lnTo>
                    <a:lnTo>
                      <a:pt x="5533" y="13719"/>
                    </a:lnTo>
                    <a:lnTo>
                      <a:pt x="5303" y="13223"/>
                    </a:lnTo>
                    <a:lnTo>
                      <a:pt x="4995" y="12893"/>
                    </a:lnTo>
                    <a:lnTo>
                      <a:pt x="4707" y="12231"/>
                    </a:lnTo>
                    <a:lnTo>
                      <a:pt x="4553" y="11736"/>
                    </a:lnTo>
                    <a:lnTo>
                      <a:pt x="4304" y="11074"/>
                    </a:lnTo>
                    <a:lnTo>
                      <a:pt x="4092" y="10744"/>
                    </a:lnTo>
                    <a:lnTo>
                      <a:pt x="3804" y="10248"/>
                    </a:lnTo>
                    <a:lnTo>
                      <a:pt x="3689" y="9256"/>
                    </a:lnTo>
                    <a:lnTo>
                      <a:pt x="3247" y="9091"/>
                    </a:lnTo>
                    <a:lnTo>
                      <a:pt x="3112" y="8264"/>
                    </a:lnTo>
                    <a:lnTo>
                      <a:pt x="2843" y="7438"/>
                    </a:lnTo>
                    <a:lnTo>
                      <a:pt x="2690" y="7107"/>
                    </a:lnTo>
                    <a:lnTo>
                      <a:pt x="2536" y="6942"/>
                    </a:lnTo>
                    <a:lnTo>
                      <a:pt x="2229" y="6116"/>
                    </a:lnTo>
                    <a:lnTo>
                      <a:pt x="2017" y="5620"/>
                    </a:lnTo>
                    <a:lnTo>
                      <a:pt x="1902" y="5124"/>
                    </a:lnTo>
                    <a:lnTo>
                      <a:pt x="1691" y="4793"/>
                    </a:lnTo>
                    <a:lnTo>
                      <a:pt x="1479" y="4132"/>
                    </a:lnTo>
                    <a:lnTo>
                      <a:pt x="1306" y="3802"/>
                    </a:lnTo>
                    <a:lnTo>
                      <a:pt x="1095" y="3140"/>
                    </a:lnTo>
                    <a:lnTo>
                      <a:pt x="903" y="2975"/>
                    </a:lnTo>
                    <a:lnTo>
                      <a:pt x="826" y="2810"/>
                    </a:lnTo>
                    <a:lnTo>
                      <a:pt x="596" y="2149"/>
                    </a:lnTo>
                    <a:lnTo>
                      <a:pt x="480" y="1818"/>
                    </a:lnTo>
                    <a:lnTo>
                      <a:pt x="365" y="1818"/>
                    </a:lnTo>
                    <a:lnTo>
                      <a:pt x="288" y="1157"/>
                    </a:lnTo>
                    <a:lnTo>
                      <a:pt x="96" y="1157"/>
                    </a:lnTo>
                    <a:lnTo>
                      <a:pt x="0" y="826"/>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 name="Freeform 50"/>
              <p:cNvSpPr>
                <a:spLocks/>
              </p:cNvSpPr>
              <p:nvPr/>
            </p:nvSpPr>
            <p:spPr bwMode="auto">
              <a:xfrm>
                <a:off x="3601" y="3661"/>
                <a:ext cx="148" cy="1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655"/>
                    </a:moveTo>
                    <a:lnTo>
                      <a:pt x="181" y="18621"/>
                    </a:lnTo>
                    <a:lnTo>
                      <a:pt x="363" y="17931"/>
                    </a:lnTo>
                    <a:lnTo>
                      <a:pt x="590" y="17931"/>
                    </a:lnTo>
                    <a:lnTo>
                      <a:pt x="771" y="16897"/>
                    </a:lnTo>
                    <a:lnTo>
                      <a:pt x="998" y="15862"/>
                    </a:lnTo>
                    <a:lnTo>
                      <a:pt x="1224" y="15862"/>
                    </a:lnTo>
                    <a:lnTo>
                      <a:pt x="1406" y="14828"/>
                    </a:lnTo>
                    <a:lnTo>
                      <a:pt x="1542" y="14828"/>
                    </a:lnTo>
                    <a:lnTo>
                      <a:pt x="1769" y="14138"/>
                    </a:lnTo>
                    <a:lnTo>
                      <a:pt x="1905" y="13103"/>
                    </a:lnTo>
                    <a:lnTo>
                      <a:pt x="2132" y="13103"/>
                    </a:lnTo>
                    <a:lnTo>
                      <a:pt x="2358" y="12069"/>
                    </a:lnTo>
                    <a:lnTo>
                      <a:pt x="2540" y="12069"/>
                    </a:lnTo>
                    <a:lnTo>
                      <a:pt x="2766" y="11034"/>
                    </a:lnTo>
                    <a:lnTo>
                      <a:pt x="2948" y="10345"/>
                    </a:lnTo>
                    <a:lnTo>
                      <a:pt x="3129" y="10345"/>
                    </a:lnTo>
                    <a:lnTo>
                      <a:pt x="3356" y="9310"/>
                    </a:lnTo>
                    <a:lnTo>
                      <a:pt x="3537" y="9310"/>
                    </a:lnTo>
                    <a:lnTo>
                      <a:pt x="3764" y="8276"/>
                    </a:lnTo>
                    <a:lnTo>
                      <a:pt x="3900" y="8276"/>
                    </a:lnTo>
                    <a:lnTo>
                      <a:pt x="4127" y="7586"/>
                    </a:lnTo>
                    <a:lnTo>
                      <a:pt x="4354" y="7586"/>
                    </a:lnTo>
                    <a:lnTo>
                      <a:pt x="4535" y="6552"/>
                    </a:lnTo>
                    <a:lnTo>
                      <a:pt x="4762" y="6552"/>
                    </a:lnTo>
                    <a:lnTo>
                      <a:pt x="4943" y="5517"/>
                    </a:lnTo>
                    <a:lnTo>
                      <a:pt x="5125" y="5517"/>
                    </a:lnTo>
                    <a:lnTo>
                      <a:pt x="5351" y="4483"/>
                    </a:lnTo>
                    <a:lnTo>
                      <a:pt x="5533" y="4483"/>
                    </a:lnTo>
                    <a:lnTo>
                      <a:pt x="5760" y="3793"/>
                    </a:lnTo>
                    <a:lnTo>
                      <a:pt x="5941" y="3793"/>
                    </a:lnTo>
                    <a:lnTo>
                      <a:pt x="6122" y="2759"/>
                    </a:lnTo>
                    <a:lnTo>
                      <a:pt x="6440" y="2759"/>
                    </a:lnTo>
                    <a:lnTo>
                      <a:pt x="6576" y="2759"/>
                    </a:lnTo>
                    <a:lnTo>
                      <a:pt x="6803" y="2759"/>
                    </a:lnTo>
                    <a:lnTo>
                      <a:pt x="6893" y="1724"/>
                    </a:lnTo>
                    <a:lnTo>
                      <a:pt x="7211" y="1724"/>
                    </a:lnTo>
                    <a:lnTo>
                      <a:pt x="7392" y="1724"/>
                    </a:lnTo>
                    <a:lnTo>
                      <a:pt x="7574" y="1724"/>
                    </a:lnTo>
                    <a:lnTo>
                      <a:pt x="7846" y="690"/>
                    </a:lnTo>
                    <a:lnTo>
                      <a:pt x="7982" y="690"/>
                    </a:lnTo>
                    <a:lnTo>
                      <a:pt x="8254" y="690"/>
                    </a:lnTo>
                    <a:lnTo>
                      <a:pt x="8390" y="690"/>
                    </a:lnTo>
                    <a:lnTo>
                      <a:pt x="8662" y="0"/>
                    </a:lnTo>
                    <a:lnTo>
                      <a:pt x="8844" y="0"/>
                    </a:lnTo>
                    <a:lnTo>
                      <a:pt x="9025" y="0"/>
                    </a:lnTo>
                    <a:lnTo>
                      <a:pt x="9252" y="0"/>
                    </a:lnTo>
                    <a:lnTo>
                      <a:pt x="9433" y="0"/>
                    </a:lnTo>
                    <a:lnTo>
                      <a:pt x="9660" y="0"/>
                    </a:lnTo>
                    <a:lnTo>
                      <a:pt x="9887" y="0"/>
                    </a:lnTo>
                    <a:lnTo>
                      <a:pt x="10113" y="0"/>
                    </a:lnTo>
                    <a:lnTo>
                      <a:pt x="10340" y="0"/>
                    </a:lnTo>
                    <a:lnTo>
                      <a:pt x="10567" y="0"/>
                    </a:lnTo>
                    <a:lnTo>
                      <a:pt x="10748" y="0"/>
                    </a:lnTo>
                    <a:lnTo>
                      <a:pt x="10975" y="690"/>
                    </a:lnTo>
                    <a:lnTo>
                      <a:pt x="11247" y="690"/>
                    </a:lnTo>
                    <a:lnTo>
                      <a:pt x="11474" y="690"/>
                    </a:lnTo>
                    <a:lnTo>
                      <a:pt x="11655" y="1724"/>
                    </a:lnTo>
                    <a:lnTo>
                      <a:pt x="11973" y="1724"/>
                    </a:lnTo>
                    <a:lnTo>
                      <a:pt x="12154" y="1724"/>
                    </a:lnTo>
                    <a:lnTo>
                      <a:pt x="12426" y="2759"/>
                    </a:lnTo>
                    <a:lnTo>
                      <a:pt x="12744" y="2759"/>
                    </a:lnTo>
                    <a:lnTo>
                      <a:pt x="12971" y="2759"/>
                    </a:lnTo>
                    <a:lnTo>
                      <a:pt x="13152" y="3793"/>
                    </a:lnTo>
                    <a:lnTo>
                      <a:pt x="13424" y="3793"/>
                    </a:lnTo>
                    <a:lnTo>
                      <a:pt x="13651" y="4483"/>
                    </a:lnTo>
                    <a:lnTo>
                      <a:pt x="13968" y="4483"/>
                    </a:lnTo>
                    <a:lnTo>
                      <a:pt x="14195" y="5517"/>
                    </a:lnTo>
                    <a:lnTo>
                      <a:pt x="14376" y="6552"/>
                    </a:lnTo>
                    <a:lnTo>
                      <a:pt x="14649" y="6552"/>
                    </a:lnTo>
                    <a:lnTo>
                      <a:pt x="14875" y="7586"/>
                    </a:lnTo>
                    <a:lnTo>
                      <a:pt x="15147" y="7586"/>
                    </a:lnTo>
                    <a:lnTo>
                      <a:pt x="15420" y="8276"/>
                    </a:lnTo>
                    <a:lnTo>
                      <a:pt x="15646" y="8276"/>
                    </a:lnTo>
                    <a:lnTo>
                      <a:pt x="15873" y="9310"/>
                    </a:lnTo>
                    <a:lnTo>
                      <a:pt x="16100" y="9310"/>
                    </a:lnTo>
                    <a:lnTo>
                      <a:pt x="16327" y="10345"/>
                    </a:lnTo>
                    <a:lnTo>
                      <a:pt x="16553" y="10345"/>
                    </a:lnTo>
                    <a:lnTo>
                      <a:pt x="16871" y="11034"/>
                    </a:lnTo>
                    <a:lnTo>
                      <a:pt x="17052" y="12069"/>
                    </a:lnTo>
                    <a:lnTo>
                      <a:pt x="17234" y="12069"/>
                    </a:lnTo>
                    <a:lnTo>
                      <a:pt x="17506" y="13103"/>
                    </a:lnTo>
                    <a:lnTo>
                      <a:pt x="17687" y="13103"/>
                    </a:lnTo>
                    <a:lnTo>
                      <a:pt x="17868" y="13103"/>
                    </a:lnTo>
                    <a:lnTo>
                      <a:pt x="18141" y="14138"/>
                    </a:lnTo>
                    <a:lnTo>
                      <a:pt x="18322" y="14828"/>
                    </a:lnTo>
                    <a:lnTo>
                      <a:pt x="18458" y="14828"/>
                    </a:lnTo>
                    <a:lnTo>
                      <a:pt x="18639" y="15862"/>
                    </a:lnTo>
                    <a:lnTo>
                      <a:pt x="18821" y="15862"/>
                    </a:lnTo>
                    <a:lnTo>
                      <a:pt x="18957" y="16897"/>
                    </a:lnTo>
                    <a:lnTo>
                      <a:pt x="19184" y="16897"/>
                    </a:lnTo>
                    <a:lnTo>
                      <a:pt x="19229" y="17931"/>
                    </a:lnTo>
                    <a:lnTo>
                      <a:pt x="19546" y="17931"/>
                    </a:lnTo>
                    <a:lnTo>
                      <a:pt x="19592" y="17931"/>
                    </a:lnTo>
                    <a:lnTo>
                      <a:pt x="19773" y="17931"/>
                    </a:lnTo>
                    <a:lnTo>
                      <a:pt x="19819" y="18621"/>
                    </a:lnTo>
                    <a:lnTo>
                      <a:pt x="19955" y="18621"/>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Freeform 51"/>
              <p:cNvSpPr>
                <a:spLocks/>
              </p:cNvSpPr>
              <p:nvPr/>
            </p:nvSpPr>
            <p:spPr bwMode="auto">
              <a:xfrm rot="353380">
                <a:off x="2938" y="3647"/>
                <a:ext cx="196" cy="5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39" y="738"/>
                    </a:lnTo>
                    <a:lnTo>
                      <a:pt x="444" y="1148"/>
                    </a:lnTo>
                    <a:lnTo>
                      <a:pt x="512" y="1885"/>
                    </a:lnTo>
                    <a:lnTo>
                      <a:pt x="785" y="2541"/>
                    </a:lnTo>
                    <a:lnTo>
                      <a:pt x="990" y="3115"/>
                    </a:lnTo>
                    <a:lnTo>
                      <a:pt x="1058" y="3852"/>
                    </a:lnTo>
                    <a:lnTo>
                      <a:pt x="1365" y="4262"/>
                    </a:lnTo>
                    <a:lnTo>
                      <a:pt x="1604" y="4918"/>
                    </a:lnTo>
                    <a:lnTo>
                      <a:pt x="1843" y="5328"/>
                    </a:lnTo>
                    <a:lnTo>
                      <a:pt x="2014" y="6148"/>
                    </a:lnTo>
                    <a:lnTo>
                      <a:pt x="2116" y="6803"/>
                    </a:lnTo>
                    <a:lnTo>
                      <a:pt x="2423" y="7213"/>
                    </a:lnTo>
                    <a:lnTo>
                      <a:pt x="2560" y="7869"/>
                    </a:lnTo>
                    <a:lnTo>
                      <a:pt x="2696" y="8443"/>
                    </a:lnTo>
                    <a:lnTo>
                      <a:pt x="2867" y="8934"/>
                    </a:lnTo>
                    <a:lnTo>
                      <a:pt x="3106" y="9590"/>
                    </a:lnTo>
                    <a:lnTo>
                      <a:pt x="3379" y="10082"/>
                    </a:lnTo>
                    <a:lnTo>
                      <a:pt x="3584" y="10574"/>
                    </a:lnTo>
                    <a:lnTo>
                      <a:pt x="3720" y="11148"/>
                    </a:lnTo>
                    <a:lnTo>
                      <a:pt x="3959" y="11639"/>
                    </a:lnTo>
                    <a:lnTo>
                      <a:pt x="4164" y="12131"/>
                    </a:lnTo>
                    <a:lnTo>
                      <a:pt x="4403" y="12705"/>
                    </a:lnTo>
                    <a:lnTo>
                      <a:pt x="4573" y="13115"/>
                    </a:lnTo>
                    <a:lnTo>
                      <a:pt x="4812" y="13607"/>
                    </a:lnTo>
                    <a:lnTo>
                      <a:pt x="5017" y="14098"/>
                    </a:lnTo>
                    <a:lnTo>
                      <a:pt x="5119" y="14672"/>
                    </a:lnTo>
                    <a:lnTo>
                      <a:pt x="5358" y="14918"/>
                    </a:lnTo>
                    <a:lnTo>
                      <a:pt x="5597" y="15328"/>
                    </a:lnTo>
                    <a:lnTo>
                      <a:pt x="5734" y="15738"/>
                    </a:lnTo>
                    <a:lnTo>
                      <a:pt x="5939" y="16148"/>
                    </a:lnTo>
                    <a:lnTo>
                      <a:pt x="6177" y="16393"/>
                    </a:lnTo>
                    <a:lnTo>
                      <a:pt x="6348" y="16885"/>
                    </a:lnTo>
                    <a:lnTo>
                      <a:pt x="6587" y="17131"/>
                    </a:lnTo>
                    <a:lnTo>
                      <a:pt x="6826" y="17459"/>
                    </a:lnTo>
                    <a:lnTo>
                      <a:pt x="6928" y="17705"/>
                    </a:lnTo>
                    <a:lnTo>
                      <a:pt x="7167" y="18115"/>
                    </a:lnTo>
                    <a:lnTo>
                      <a:pt x="7406" y="18361"/>
                    </a:lnTo>
                    <a:lnTo>
                      <a:pt x="7611" y="18689"/>
                    </a:lnTo>
                    <a:lnTo>
                      <a:pt x="7816" y="18852"/>
                    </a:lnTo>
                    <a:lnTo>
                      <a:pt x="7986" y="19098"/>
                    </a:lnTo>
                    <a:lnTo>
                      <a:pt x="8191" y="19262"/>
                    </a:lnTo>
                    <a:lnTo>
                      <a:pt x="8464" y="19262"/>
                    </a:lnTo>
                    <a:lnTo>
                      <a:pt x="8703" y="19590"/>
                    </a:lnTo>
                    <a:lnTo>
                      <a:pt x="8771" y="19672"/>
                    </a:lnTo>
                    <a:lnTo>
                      <a:pt x="8942" y="19754"/>
                    </a:lnTo>
                    <a:lnTo>
                      <a:pt x="9215" y="19754"/>
                    </a:lnTo>
                    <a:lnTo>
                      <a:pt x="9386" y="19918"/>
                    </a:lnTo>
                    <a:lnTo>
                      <a:pt x="9625" y="19918"/>
                    </a:lnTo>
                    <a:lnTo>
                      <a:pt x="9795" y="19918"/>
                    </a:lnTo>
                    <a:lnTo>
                      <a:pt x="10205" y="19754"/>
                    </a:lnTo>
                    <a:lnTo>
                      <a:pt x="10341" y="19672"/>
                    </a:lnTo>
                    <a:lnTo>
                      <a:pt x="10614" y="19590"/>
                    </a:lnTo>
                    <a:lnTo>
                      <a:pt x="10785" y="19344"/>
                    </a:lnTo>
                    <a:lnTo>
                      <a:pt x="11058" y="19262"/>
                    </a:lnTo>
                    <a:lnTo>
                      <a:pt x="11229" y="19098"/>
                    </a:lnTo>
                    <a:lnTo>
                      <a:pt x="11433" y="18852"/>
                    </a:lnTo>
                    <a:lnTo>
                      <a:pt x="11741" y="18443"/>
                    </a:lnTo>
                    <a:lnTo>
                      <a:pt x="12014" y="18115"/>
                    </a:lnTo>
                    <a:lnTo>
                      <a:pt x="12184" y="17705"/>
                    </a:lnTo>
                    <a:lnTo>
                      <a:pt x="12389" y="17295"/>
                    </a:lnTo>
                    <a:lnTo>
                      <a:pt x="12594" y="17049"/>
                    </a:lnTo>
                    <a:lnTo>
                      <a:pt x="12901" y="16639"/>
                    </a:lnTo>
                    <a:lnTo>
                      <a:pt x="13174" y="16148"/>
                    </a:lnTo>
                    <a:lnTo>
                      <a:pt x="13345" y="15738"/>
                    </a:lnTo>
                    <a:lnTo>
                      <a:pt x="13652" y="15246"/>
                    </a:lnTo>
                    <a:lnTo>
                      <a:pt x="13925" y="14754"/>
                    </a:lnTo>
                    <a:lnTo>
                      <a:pt x="14130" y="14344"/>
                    </a:lnTo>
                    <a:lnTo>
                      <a:pt x="14403" y="13689"/>
                    </a:lnTo>
                    <a:lnTo>
                      <a:pt x="14642" y="13115"/>
                    </a:lnTo>
                    <a:lnTo>
                      <a:pt x="14915" y="12787"/>
                    </a:lnTo>
                    <a:lnTo>
                      <a:pt x="15188" y="12131"/>
                    </a:lnTo>
                    <a:lnTo>
                      <a:pt x="15427" y="11639"/>
                    </a:lnTo>
                    <a:lnTo>
                      <a:pt x="15631" y="11148"/>
                    </a:lnTo>
                    <a:lnTo>
                      <a:pt x="15836" y="10574"/>
                    </a:lnTo>
                    <a:lnTo>
                      <a:pt x="16212" y="10082"/>
                    </a:lnTo>
                    <a:lnTo>
                      <a:pt x="16348" y="9426"/>
                    </a:lnTo>
                    <a:lnTo>
                      <a:pt x="16587" y="8852"/>
                    </a:lnTo>
                    <a:lnTo>
                      <a:pt x="16792" y="8361"/>
                    </a:lnTo>
                    <a:lnTo>
                      <a:pt x="17133" y="7869"/>
                    </a:lnTo>
                    <a:lnTo>
                      <a:pt x="17304" y="7213"/>
                    </a:lnTo>
                    <a:lnTo>
                      <a:pt x="17440" y="6803"/>
                    </a:lnTo>
                    <a:lnTo>
                      <a:pt x="17645" y="6148"/>
                    </a:lnTo>
                    <a:lnTo>
                      <a:pt x="17918" y="5656"/>
                    </a:lnTo>
                    <a:lnTo>
                      <a:pt x="17986" y="5164"/>
                    </a:lnTo>
                    <a:lnTo>
                      <a:pt x="18294" y="4754"/>
                    </a:lnTo>
                    <a:lnTo>
                      <a:pt x="18396" y="4262"/>
                    </a:lnTo>
                    <a:lnTo>
                      <a:pt x="18669" y="3852"/>
                    </a:lnTo>
                    <a:lnTo>
                      <a:pt x="18771" y="3361"/>
                    </a:lnTo>
                    <a:lnTo>
                      <a:pt x="19010" y="2951"/>
                    </a:lnTo>
                    <a:lnTo>
                      <a:pt x="19181" y="2705"/>
                    </a:lnTo>
                    <a:lnTo>
                      <a:pt x="19454" y="2295"/>
                    </a:lnTo>
                    <a:lnTo>
                      <a:pt x="19522" y="1885"/>
                    </a:lnTo>
                    <a:lnTo>
                      <a:pt x="19556" y="1639"/>
                    </a:lnTo>
                    <a:lnTo>
                      <a:pt x="19693" y="1230"/>
                    </a:lnTo>
                    <a:lnTo>
                      <a:pt x="19829" y="1066"/>
                    </a:lnTo>
                    <a:lnTo>
                      <a:pt x="19966" y="82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Freeform 52"/>
              <p:cNvSpPr>
                <a:spLocks/>
              </p:cNvSpPr>
              <p:nvPr/>
            </p:nvSpPr>
            <p:spPr bwMode="auto">
              <a:xfrm rot="-690341">
                <a:off x="2067" y="3640"/>
                <a:ext cx="196" cy="6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66" y="0"/>
                    </a:moveTo>
                    <a:lnTo>
                      <a:pt x="19727" y="738"/>
                    </a:lnTo>
                    <a:lnTo>
                      <a:pt x="19522" y="1148"/>
                    </a:lnTo>
                    <a:lnTo>
                      <a:pt x="19454" y="1885"/>
                    </a:lnTo>
                    <a:lnTo>
                      <a:pt x="19181" y="2541"/>
                    </a:lnTo>
                    <a:lnTo>
                      <a:pt x="18976" y="3115"/>
                    </a:lnTo>
                    <a:lnTo>
                      <a:pt x="18908" y="3852"/>
                    </a:lnTo>
                    <a:lnTo>
                      <a:pt x="18601" y="4262"/>
                    </a:lnTo>
                    <a:lnTo>
                      <a:pt x="18396" y="4918"/>
                    </a:lnTo>
                    <a:lnTo>
                      <a:pt x="18123" y="5328"/>
                    </a:lnTo>
                    <a:lnTo>
                      <a:pt x="17952" y="6148"/>
                    </a:lnTo>
                    <a:lnTo>
                      <a:pt x="17850" y="6803"/>
                    </a:lnTo>
                    <a:lnTo>
                      <a:pt x="17543" y="7213"/>
                    </a:lnTo>
                    <a:lnTo>
                      <a:pt x="17406" y="7869"/>
                    </a:lnTo>
                    <a:lnTo>
                      <a:pt x="17304" y="8443"/>
                    </a:lnTo>
                    <a:lnTo>
                      <a:pt x="17099" y="8934"/>
                    </a:lnTo>
                    <a:lnTo>
                      <a:pt x="16860" y="9590"/>
                    </a:lnTo>
                    <a:lnTo>
                      <a:pt x="16587" y="10082"/>
                    </a:lnTo>
                    <a:lnTo>
                      <a:pt x="16382" y="10574"/>
                    </a:lnTo>
                    <a:lnTo>
                      <a:pt x="16246" y="11148"/>
                    </a:lnTo>
                    <a:lnTo>
                      <a:pt x="16041" y="11639"/>
                    </a:lnTo>
                    <a:lnTo>
                      <a:pt x="15802" y="12131"/>
                    </a:lnTo>
                    <a:lnTo>
                      <a:pt x="15563" y="12705"/>
                    </a:lnTo>
                    <a:lnTo>
                      <a:pt x="15358" y="13115"/>
                    </a:lnTo>
                    <a:lnTo>
                      <a:pt x="15154" y="13607"/>
                    </a:lnTo>
                    <a:lnTo>
                      <a:pt x="14983" y="14098"/>
                    </a:lnTo>
                    <a:lnTo>
                      <a:pt x="14846" y="14672"/>
                    </a:lnTo>
                    <a:lnTo>
                      <a:pt x="14608" y="14918"/>
                    </a:lnTo>
                    <a:lnTo>
                      <a:pt x="14369" y="15328"/>
                    </a:lnTo>
                    <a:lnTo>
                      <a:pt x="14232" y="15738"/>
                    </a:lnTo>
                    <a:lnTo>
                      <a:pt x="14027" y="16148"/>
                    </a:lnTo>
                    <a:lnTo>
                      <a:pt x="13788" y="16393"/>
                    </a:lnTo>
                    <a:lnTo>
                      <a:pt x="13618" y="16885"/>
                    </a:lnTo>
                    <a:lnTo>
                      <a:pt x="13379" y="17131"/>
                    </a:lnTo>
                    <a:lnTo>
                      <a:pt x="13140" y="17459"/>
                    </a:lnTo>
                    <a:lnTo>
                      <a:pt x="13038" y="17705"/>
                    </a:lnTo>
                    <a:lnTo>
                      <a:pt x="12730" y="18115"/>
                    </a:lnTo>
                    <a:lnTo>
                      <a:pt x="12560" y="18361"/>
                    </a:lnTo>
                    <a:lnTo>
                      <a:pt x="12355" y="18689"/>
                    </a:lnTo>
                    <a:lnTo>
                      <a:pt x="12150" y="18852"/>
                    </a:lnTo>
                    <a:lnTo>
                      <a:pt x="11980" y="19098"/>
                    </a:lnTo>
                    <a:lnTo>
                      <a:pt x="11775" y="19262"/>
                    </a:lnTo>
                    <a:lnTo>
                      <a:pt x="11502" y="19262"/>
                    </a:lnTo>
                    <a:lnTo>
                      <a:pt x="11263" y="19590"/>
                    </a:lnTo>
                    <a:lnTo>
                      <a:pt x="11195" y="19672"/>
                    </a:lnTo>
                    <a:lnTo>
                      <a:pt x="11024" y="19754"/>
                    </a:lnTo>
                    <a:lnTo>
                      <a:pt x="10751" y="19754"/>
                    </a:lnTo>
                    <a:lnTo>
                      <a:pt x="10580" y="19918"/>
                    </a:lnTo>
                    <a:lnTo>
                      <a:pt x="10341" y="19918"/>
                    </a:lnTo>
                    <a:lnTo>
                      <a:pt x="10171" y="19918"/>
                    </a:lnTo>
                    <a:lnTo>
                      <a:pt x="9761" y="19754"/>
                    </a:lnTo>
                    <a:lnTo>
                      <a:pt x="9625" y="19672"/>
                    </a:lnTo>
                    <a:lnTo>
                      <a:pt x="9352" y="19590"/>
                    </a:lnTo>
                    <a:lnTo>
                      <a:pt x="9181" y="19344"/>
                    </a:lnTo>
                    <a:lnTo>
                      <a:pt x="8908" y="19262"/>
                    </a:lnTo>
                    <a:lnTo>
                      <a:pt x="8737" y="19098"/>
                    </a:lnTo>
                    <a:lnTo>
                      <a:pt x="8532" y="18852"/>
                    </a:lnTo>
                    <a:lnTo>
                      <a:pt x="8225" y="18443"/>
                    </a:lnTo>
                    <a:lnTo>
                      <a:pt x="7952" y="18115"/>
                    </a:lnTo>
                    <a:lnTo>
                      <a:pt x="7782" y="17705"/>
                    </a:lnTo>
                    <a:lnTo>
                      <a:pt x="7577" y="17295"/>
                    </a:lnTo>
                    <a:lnTo>
                      <a:pt x="7372" y="17049"/>
                    </a:lnTo>
                    <a:lnTo>
                      <a:pt x="7065" y="16639"/>
                    </a:lnTo>
                    <a:lnTo>
                      <a:pt x="6792" y="16148"/>
                    </a:lnTo>
                    <a:lnTo>
                      <a:pt x="6621" y="15738"/>
                    </a:lnTo>
                    <a:lnTo>
                      <a:pt x="6314" y="15246"/>
                    </a:lnTo>
                    <a:lnTo>
                      <a:pt x="6041" y="14754"/>
                    </a:lnTo>
                    <a:lnTo>
                      <a:pt x="5836" y="14344"/>
                    </a:lnTo>
                    <a:lnTo>
                      <a:pt x="5563" y="13689"/>
                    </a:lnTo>
                    <a:lnTo>
                      <a:pt x="5324" y="13115"/>
                    </a:lnTo>
                    <a:lnTo>
                      <a:pt x="5051" y="12787"/>
                    </a:lnTo>
                    <a:lnTo>
                      <a:pt x="4778" y="12131"/>
                    </a:lnTo>
                    <a:lnTo>
                      <a:pt x="4539" y="11639"/>
                    </a:lnTo>
                    <a:lnTo>
                      <a:pt x="4334" y="11148"/>
                    </a:lnTo>
                    <a:lnTo>
                      <a:pt x="4130" y="10574"/>
                    </a:lnTo>
                    <a:lnTo>
                      <a:pt x="3754" y="10082"/>
                    </a:lnTo>
                    <a:lnTo>
                      <a:pt x="3618" y="9426"/>
                    </a:lnTo>
                    <a:lnTo>
                      <a:pt x="3379" y="8852"/>
                    </a:lnTo>
                    <a:lnTo>
                      <a:pt x="3174" y="8361"/>
                    </a:lnTo>
                    <a:lnTo>
                      <a:pt x="2833" y="7869"/>
                    </a:lnTo>
                    <a:lnTo>
                      <a:pt x="2696" y="7213"/>
                    </a:lnTo>
                    <a:lnTo>
                      <a:pt x="2526" y="6803"/>
                    </a:lnTo>
                    <a:lnTo>
                      <a:pt x="2321" y="6148"/>
                    </a:lnTo>
                    <a:lnTo>
                      <a:pt x="2048" y="5656"/>
                    </a:lnTo>
                    <a:lnTo>
                      <a:pt x="1980" y="5164"/>
                    </a:lnTo>
                    <a:lnTo>
                      <a:pt x="1604" y="4754"/>
                    </a:lnTo>
                    <a:lnTo>
                      <a:pt x="1570" y="4262"/>
                    </a:lnTo>
                    <a:lnTo>
                      <a:pt x="1297" y="3852"/>
                    </a:lnTo>
                    <a:lnTo>
                      <a:pt x="1195" y="3361"/>
                    </a:lnTo>
                    <a:lnTo>
                      <a:pt x="956" y="2951"/>
                    </a:lnTo>
                    <a:lnTo>
                      <a:pt x="785" y="2705"/>
                    </a:lnTo>
                    <a:lnTo>
                      <a:pt x="546" y="2295"/>
                    </a:lnTo>
                    <a:lnTo>
                      <a:pt x="444" y="1885"/>
                    </a:lnTo>
                    <a:lnTo>
                      <a:pt x="410" y="1639"/>
                    </a:lnTo>
                    <a:lnTo>
                      <a:pt x="273" y="1230"/>
                    </a:lnTo>
                    <a:lnTo>
                      <a:pt x="137" y="1066"/>
                    </a:lnTo>
                    <a:lnTo>
                      <a:pt x="0" y="82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Freeform 53"/>
              <p:cNvSpPr>
                <a:spLocks/>
              </p:cNvSpPr>
              <p:nvPr/>
            </p:nvSpPr>
            <p:spPr bwMode="auto">
              <a:xfrm>
                <a:off x="1839" y="3637"/>
                <a:ext cx="256" cy="3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74" y="19867"/>
                    </a:moveTo>
                    <a:lnTo>
                      <a:pt x="19764" y="19200"/>
                    </a:lnTo>
                    <a:lnTo>
                      <a:pt x="19607" y="18800"/>
                    </a:lnTo>
                    <a:lnTo>
                      <a:pt x="19398" y="18000"/>
                    </a:lnTo>
                    <a:lnTo>
                      <a:pt x="19162" y="17600"/>
                    </a:lnTo>
                    <a:lnTo>
                      <a:pt x="18953" y="16667"/>
                    </a:lnTo>
                    <a:lnTo>
                      <a:pt x="18770" y="16133"/>
                    </a:lnTo>
                    <a:lnTo>
                      <a:pt x="18586" y="15733"/>
                    </a:lnTo>
                    <a:lnTo>
                      <a:pt x="18403" y="15067"/>
                    </a:lnTo>
                    <a:lnTo>
                      <a:pt x="18246" y="14400"/>
                    </a:lnTo>
                    <a:lnTo>
                      <a:pt x="18010" y="13733"/>
                    </a:lnTo>
                    <a:lnTo>
                      <a:pt x="17827" y="13200"/>
                    </a:lnTo>
                    <a:lnTo>
                      <a:pt x="17618" y="12667"/>
                    </a:lnTo>
                    <a:lnTo>
                      <a:pt x="17435" y="12000"/>
                    </a:lnTo>
                    <a:lnTo>
                      <a:pt x="17147" y="11600"/>
                    </a:lnTo>
                    <a:lnTo>
                      <a:pt x="17016" y="10933"/>
                    </a:lnTo>
                    <a:lnTo>
                      <a:pt x="16806" y="10267"/>
                    </a:lnTo>
                    <a:lnTo>
                      <a:pt x="16623" y="9733"/>
                    </a:lnTo>
                    <a:lnTo>
                      <a:pt x="16440" y="9200"/>
                    </a:lnTo>
                    <a:lnTo>
                      <a:pt x="16204" y="8800"/>
                    </a:lnTo>
                    <a:lnTo>
                      <a:pt x="16047" y="8267"/>
                    </a:lnTo>
                    <a:lnTo>
                      <a:pt x="15838" y="7733"/>
                    </a:lnTo>
                    <a:lnTo>
                      <a:pt x="15602" y="7067"/>
                    </a:lnTo>
                    <a:lnTo>
                      <a:pt x="15419" y="6800"/>
                    </a:lnTo>
                    <a:lnTo>
                      <a:pt x="15183" y="6267"/>
                    </a:lnTo>
                    <a:lnTo>
                      <a:pt x="15052" y="5733"/>
                    </a:lnTo>
                    <a:lnTo>
                      <a:pt x="14843" y="5333"/>
                    </a:lnTo>
                    <a:lnTo>
                      <a:pt x="14660" y="4933"/>
                    </a:lnTo>
                    <a:lnTo>
                      <a:pt x="14424" y="4400"/>
                    </a:lnTo>
                    <a:lnTo>
                      <a:pt x="14188" y="4133"/>
                    </a:lnTo>
                    <a:lnTo>
                      <a:pt x="14005" y="3867"/>
                    </a:lnTo>
                    <a:lnTo>
                      <a:pt x="13796" y="3333"/>
                    </a:lnTo>
                    <a:lnTo>
                      <a:pt x="13613" y="3067"/>
                    </a:lnTo>
                    <a:lnTo>
                      <a:pt x="13403" y="2800"/>
                    </a:lnTo>
                    <a:lnTo>
                      <a:pt x="13220" y="2267"/>
                    </a:lnTo>
                    <a:lnTo>
                      <a:pt x="13010" y="2133"/>
                    </a:lnTo>
                    <a:lnTo>
                      <a:pt x="12749" y="1733"/>
                    </a:lnTo>
                    <a:lnTo>
                      <a:pt x="12565" y="1600"/>
                    </a:lnTo>
                    <a:lnTo>
                      <a:pt x="12356" y="1200"/>
                    </a:lnTo>
                    <a:lnTo>
                      <a:pt x="12173" y="1067"/>
                    </a:lnTo>
                    <a:lnTo>
                      <a:pt x="11990" y="800"/>
                    </a:lnTo>
                    <a:lnTo>
                      <a:pt x="11728" y="800"/>
                    </a:lnTo>
                    <a:lnTo>
                      <a:pt x="11571" y="400"/>
                    </a:lnTo>
                    <a:lnTo>
                      <a:pt x="11335" y="400"/>
                    </a:lnTo>
                    <a:lnTo>
                      <a:pt x="11126" y="267"/>
                    </a:lnTo>
                    <a:lnTo>
                      <a:pt x="10942" y="133"/>
                    </a:lnTo>
                    <a:lnTo>
                      <a:pt x="10707" y="133"/>
                    </a:lnTo>
                    <a:lnTo>
                      <a:pt x="10524" y="0"/>
                    </a:lnTo>
                    <a:lnTo>
                      <a:pt x="10288" y="0"/>
                    </a:lnTo>
                    <a:lnTo>
                      <a:pt x="10079" y="0"/>
                    </a:lnTo>
                    <a:lnTo>
                      <a:pt x="9869" y="133"/>
                    </a:lnTo>
                    <a:lnTo>
                      <a:pt x="9660" y="133"/>
                    </a:lnTo>
                    <a:lnTo>
                      <a:pt x="9476" y="267"/>
                    </a:lnTo>
                    <a:lnTo>
                      <a:pt x="9188" y="400"/>
                    </a:lnTo>
                    <a:lnTo>
                      <a:pt x="8979" y="800"/>
                    </a:lnTo>
                    <a:lnTo>
                      <a:pt x="8770" y="800"/>
                    </a:lnTo>
                    <a:lnTo>
                      <a:pt x="8508" y="1067"/>
                    </a:lnTo>
                    <a:lnTo>
                      <a:pt x="8272" y="1600"/>
                    </a:lnTo>
                    <a:lnTo>
                      <a:pt x="7984" y="1733"/>
                    </a:lnTo>
                    <a:lnTo>
                      <a:pt x="7775" y="2133"/>
                    </a:lnTo>
                    <a:lnTo>
                      <a:pt x="7539" y="2400"/>
                    </a:lnTo>
                    <a:lnTo>
                      <a:pt x="7277" y="2800"/>
                    </a:lnTo>
                    <a:lnTo>
                      <a:pt x="7068" y="3333"/>
                    </a:lnTo>
                    <a:lnTo>
                      <a:pt x="6754" y="3867"/>
                    </a:lnTo>
                    <a:lnTo>
                      <a:pt x="6545" y="4133"/>
                    </a:lnTo>
                    <a:lnTo>
                      <a:pt x="6283" y="4800"/>
                    </a:lnTo>
                    <a:lnTo>
                      <a:pt x="6021" y="5067"/>
                    </a:lnTo>
                    <a:lnTo>
                      <a:pt x="5812" y="5600"/>
                    </a:lnTo>
                    <a:lnTo>
                      <a:pt x="5576" y="6000"/>
                    </a:lnTo>
                    <a:lnTo>
                      <a:pt x="5288" y="6800"/>
                    </a:lnTo>
                    <a:lnTo>
                      <a:pt x="5079" y="7067"/>
                    </a:lnTo>
                    <a:lnTo>
                      <a:pt x="4791" y="7733"/>
                    </a:lnTo>
                    <a:lnTo>
                      <a:pt x="4555" y="8267"/>
                    </a:lnTo>
                    <a:lnTo>
                      <a:pt x="4346" y="8800"/>
                    </a:lnTo>
                    <a:lnTo>
                      <a:pt x="4058" y="9333"/>
                    </a:lnTo>
                    <a:lnTo>
                      <a:pt x="3901" y="10000"/>
                    </a:lnTo>
                    <a:lnTo>
                      <a:pt x="3639" y="10400"/>
                    </a:lnTo>
                    <a:lnTo>
                      <a:pt x="3377" y="11067"/>
                    </a:lnTo>
                    <a:lnTo>
                      <a:pt x="3168" y="11600"/>
                    </a:lnTo>
                    <a:lnTo>
                      <a:pt x="2932" y="12000"/>
                    </a:lnTo>
                    <a:lnTo>
                      <a:pt x="2723" y="12667"/>
                    </a:lnTo>
                    <a:lnTo>
                      <a:pt x="2513" y="13067"/>
                    </a:lnTo>
                    <a:lnTo>
                      <a:pt x="2304" y="13733"/>
                    </a:lnTo>
                    <a:lnTo>
                      <a:pt x="2068" y="14267"/>
                    </a:lnTo>
                    <a:lnTo>
                      <a:pt x="1859" y="14667"/>
                    </a:lnTo>
                    <a:lnTo>
                      <a:pt x="1675" y="15200"/>
                    </a:lnTo>
                    <a:lnTo>
                      <a:pt x="1518" y="15733"/>
                    </a:lnTo>
                    <a:lnTo>
                      <a:pt x="1283" y="16133"/>
                    </a:lnTo>
                    <a:lnTo>
                      <a:pt x="1152" y="16667"/>
                    </a:lnTo>
                    <a:lnTo>
                      <a:pt x="995" y="16933"/>
                    </a:lnTo>
                    <a:lnTo>
                      <a:pt x="838" y="17200"/>
                    </a:lnTo>
                    <a:lnTo>
                      <a:pt x="681" y="17733"/>
                    </a:lnTo>
                    <a:lnTo>
                      <a:pt x="497" y="18000"/>
                    </a:lnTo>
                    <a:lnTo>
                      <a:pt x="366" y="18267"/>
                    </a:lnTo>
                    <a:lnTo>
                      <a:pt x="262" y="18400"/>
                    </a:lnTo>
                    <a:lnTo>
                      <a:pt x="131" y="18933"/>
                    </a:lnTo>
                    <a:lnTo>
                      <a:pt x="0" y="19067"/>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Freeform 54"/>
              <p:cNvSpPr>
                <a:spLocks/>
              </p:cNvSpPr>
              <p:nvPr/>
            </p:nvSpPr>
            <p:spPr bwMode="auto">
              <a:xfrm>
                <a:off x="1578" y="3668"/>
                <a:ext cx="267"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75" y="0"/>
                    </a:moveTo>
                    <a:lnTo>
                      <a:pt x="19724" y="755"/>
                    </a:lnTo>
                    <a:lnTo>
                      <a:pt x="19523" y="1258"/>
                    </a:lnTo>
                    <a:lnTo>
                      <a:pt x="19447" y="1761"/>
                    </a:lnTo>
                    <a:lnTo>
                      <a:pt x="19196" y="2642"/>
                    </a:lnTo>
                    <a:lnTo>
                      <a:pt x="18970" y="3396"/>
                    </a:lnTo>
                    <a:lnTo>
                      <a:pt x="18894" y="3899"/>
                    </a:lnTo>
                    <a:lnTo>
                      <a:pt x="18593" y="4025"/>
                    </a:lnTo>
                    <a:lnTo>
                      <a:pt x="18442" y="5031"/>
                    </a:lnTo>
                    <a:lnTo>
                      <a:pt x="18166" y="5535"/>
                    </a:lnTo>
                    <a:lnTo>
                      <a:pt x="17990" y="6038"/>
                    </a:lnTo>
                    <a:lnTo>
                      <a:pt x="17915" y="6415"/>
                    </a:lnTo>
                    <a:lnTo>
                      <a:pt x="17563" y="7044"/>
                    </a:lnTo>
                    <a:lnTo>
                      <a:pt x="17412" y="7799"/>
                    </a:lnTo>
                    <a:lnTo>
                      <a:pt x="17261" y="8428"/>
                    </a:lnTo>
                    <a:lnTo>
                      <a:pt x="17111" y="8931"/>
                    </a:lnTo>
                    <a:lnTo>
                      <a:pt x="16884" y="9434"/>
                    </a:lnTo>
                    <a:lnTo>
                      <a:pt x="16583" y="10189"/>
                    </a:lnTo>
                    <a:lnTo>
                      <a:pt x="16332" y="10692"/>
                    </a:lnTo>
                    <a:lnTo>
                      <a:pt x="16206" y="11195"/>
                    </a:lnTo>
                    <a:lnTo>
                      <a:pt x="16030" y="11447"/>
                    </a:lnTo>
                    <a:lnTo>
                      <a:pt x="15779" y="12201"/>
                    </a:lnTo>
                    <a:lnTo>
                      <a:pt x="15628" y="12579"/>
                    </a:lnTo>
                    <a:lnTo>
                      <a:pt x="15427" y="13208"/>
                    </a:lnTo>
                    <a:lnTo>
                      <a:pt x="15201" y="13585"/>
                    </a:lnTo>
                    <a:lnTo>
                      <a:pt x="15025" y="14088"/>
                    </a:lnTo>
                    <a:lnTo>
                      <a:pt x="14899" y="14465"/>
                    </a:lnTo>
                    <a:lnTo>
                      <a:pt x="14648" y="14969"/>
                    </a:lnTo>
                    <a:lnTo>
                      <a:pt x="14372" y="15220"/>
                    </a:lnTo>
                    <a:lnTo>
                      <a:pt x="14271" y="15597"/>
                    </a:lnTo>
                    <a:lnTo>
                      <a:pt x="13995" y="15975"/>
                    </a:lnTo>
                    <a:lnTo>
                      <a:pt x="13794" y="16478"/>
                    </a:lnTo>
                    <a:lnTo>
                      <a:pt x="13618" y="16478"/>
                    </a:lnTo>
                    <a:lnTo>
                      <a:pt x="13417" y="16981"/>
                    </a:lnTo>
                    <a:lnTo>
                      <a:pt x="13141" y="17233"/>
                    </a:lnTo>
                    <a:lnTo>
                      <a:pt x="13015" y="17862"/>
                    </a:lnTo>
                    <a:lnTo>
                      <a:pt x="12789" y="18239"/>
                    </a:lnTo>
                    <a:lnTo>
                      <a:pt x="12638" y="18239"/>
                    </a:lnTo>
                    <a:lnTo>
                      <a:pt x="12412" y="18868"/>
                    </a:lnTo>
                    <a:lnTo>
                      <a:pt x="12186" y="18868"/>
                    </a:lnTo>
                    <a:lnTo>
                      <a:pt x="11985" y="18868"/>
                    </a:lnTo>
                    <a:lnTo>
                      <a:pt x="11759" y="19119"/>
                    </a:lnTo>
                    <a:lnTo>
                      <a:pt x="11508" y="19245"/>
                    </a:lnTo>
                    <a:lnTo>
                      <a:pt x="11281" y="19245"/>
                    </a:lnTo>
                    <a:lnTo>
                      <a:pt x="11181" y="19623"/>
                    </a:lnTo>
                    <a:lnTo>
                      <a:pt x="10980" y="19874"/>
                    </a:lnTo>
                    <a:lnTo>
                      <a:pt x="10754" y="19874"/>
                    </a:lnTo>
                    <a:lnTo>
                      <a:pt x="10528" y="19874"/>
                    </a:lnTo>
                    <a:lnTo>
                      <a:pt x="10327" y="19874"/>
                    </a:lnTo>
                    <a:lnTo>
                      <a:pt x="10151" y="19874"/>
                    </a:lnTo>
                    <a:lnTo>
                      <a:pt x="9799" y="19874"/>
                    </a:lnTo>
                    <a:lnTo>
                      <a:pt x="9648" y="19623"/>
                    </a:lnTo>
                    <a:lnTo>
                      <a:pt x="9422" y="19245"/>
                    </a:lnTo>
                    <a:lnTo>
                      <a:pt x="9196" y="19245"/>
                    </a:lnTo>
                    <a:lnTo>
                      <a:pt x="8970" y="19119"/>
                    </a:lnTo>
                    <a:lnTo>
                      <a:pt x="8769" y="18868"/>
                    </a:lnTo>
                    <a:lnTo>
                      <a:pt x="8518" y="18868"/>
                    </a:lnTo>
                    <a:lnTo>
                      <a:pt x="8241" y="18491"/>
                    </a:lnTo>
                    <a:lnTo>
                      <a:pt x="7965" y="18239"/>
                    </a:lnTo>
                    <a:lnTo>
                      <a:pt x="7789" y="17862"/>
                    </a:lnTo>
                    <a:lnTo>
                      <a:pt x="7538" y="17233"/>
                    </a:lnTo>
                    <a:lnTo>
                      <a:pt x="7337" y="16981"/>
                    </a:lnTo>
                    <a:lnTo>
                      <a:pt x="7136" y="16478"/>
                    </a:lnTo>
                    <a:lnTo>
                      <a:pt x="6809" y="15975"/>
                    </a:lnTo>
                    <a:lnTo>
                      <a:pt x="6633" y="15597"/>
                    </a:lnTo>
                    <a:lnTo>
                      <a:pt x="6332" y="15220"/>
                    </a:lnTo>
                    <a:lnTo>
                      <a:pt x="6030" y="14465"/>
                    </a:lnTo>
                    <a:lnTo>
                      <a:pt x="5829" y="14214"/>
                    </a:lnTo>
                    <a:lnTo>
                      <a:pt x="5578" y="13585"/>
                    </a:lnTo>
                    <a:lnTo>
                      <a:pt x="5302" y="13208"/>
                    </a:lnTo>
                    <a:lnTo>
                      <a:pt x="5025" y="12956"/>
                    </a:lnTo>
                    <a:lnTo>
                      <a:pt x="4749" y="12201"/>
                    </a:lnTo>
                    <a:lnTo>
                      <a:pt x="4523" y="11447"/>
                    </a:lnTo>
                    <a:lnTo>
                      <a:pt x="4296" y="11195"/>
                    </a:lnTo>
                    <a:lnTo>
                      <a:pt x="4171" y="10692"/>
                    </a:lnTo>
                    <a:lnTo>
                      <a:pt x="3794" y="10189"/>
                    </a:lnTo>
                    <a:lnTo>
                      <a:pt x="3693" y="9182"/>
                    </a:lnTo>
                    <a:lnTo>
                      <a:pt x="3417" y="8931"/>
                    </a:lnTo>
                    <a:lnTo>
                      <a:pt x="3191" y="8428"/>
                    </a:lnTo>
                    <a:lnTo>
                      <a:pt x="2864" y="7799"/>
                    </a:lnTo>
                    <a:lnTo>
                      <a:pt x="2764" y="7044"/>
                    </a:lnTo>
                    <a:lnTo>
                      <a:pt x="2538" y="6415"/>
                    </a:lnTo>
                    <a:lnTo>
                      <a:pt x="2286" y="6038"/>
                    </a:lnTo>
                    <a:lnTo>
                      <a:pt x="2010" y="5535"/>
                    </a:lnTo>
                    <a:lnTo>
                      <a:pt x="1985" y="5031"/>
                    </a:lnTo>
                    <a:lnTo>
                      <a:pt x="1633" y="4780"/>
                    </a:lnTo>
                    <a:lnTo>
                      <a:pt x="1533" y="4025"/>
                    </a:lnTo>
                    <a:lnTo>
                      <a:pt x="1307" y="3899"/>
                    </a:lnTo>
                    <a:lnTo>
                      <a:pt x="1256" y="3396"/>
                    </a:lnTo>
                    <a:lnTo>
                      <a:pt x="980" y="3019"/>
                    </a:lnTo>
                    <a:lnTo>
                      <a:pt x="779" y="2642"/>
                    </a:lnTo>
                    <a:lnTo>
                      <a:pt x="578" y="2013"/>
                    </a:lnTo>
                    <a:lnTo>
                      <a:pt x="477" y="1761"/>
                    </a:lnTo>
                    <a:lnTo>
                      <a:pt x="427" y="1761"/>
                    </a:lnTo>
                    <a:lnTo>
                      <a:pt x="302" y="1258"/>
                    </a:lnTo>
                    <a:lnTo>
                      <a:pt x="176" y="1258"/>
                    </a:lnTo>
                    <a:lnTo>
                      <a:pt x="0" y="1006"/>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Freeform 55"/>
              <p:cNvSpPr>
                <a:spLocks/>
              </p:cNvSpPr>
              <p:nvPr/>
            </p:nvSpPr>
            <p:spPr bwMode="auto">
              <a:xfrm>
                <a:off x="1108" y="3671"/>
                <a:ext cx="331" cy="2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44" y="889"/>
                    </a:lnTo>
                    <a:lnTo>
                      <a:pt x="508" y="1185"/>
                    </a:lnTo>
                    <a:lnTo>
                      <a:pt x="528" y="1926"/>
                    </a:lnTo>
                    <a:lnTo>
                      <a:pt x="812" y="2370"/>
                    </a:lnTo>
                    <a:lnTo>
                      <a:pt x="975" y="3259"/>
                    </a:lnTo>
                    <a:lnTo>
                      <a:pt x="1137" y="3704"/>
                    </a:lnTo>
                    <a:lnTo>
                      <a:pt x="1442" y="4296"/>
                    </a:lnTo>
                    <a:lnTo>
                      <a:pt x="1645" y="5185"/>
                    </a:lnTo>
                    <a:lnTo>
                      <a:pt x="1706" y="5481"/>
                    </a:lnTo>
                    <a:lnTo>
                      <a:pt x="2010" y="5926"/>
                    </a:lnTo>
                    <a:lnTo>
                      <a:pt x="2173" y="6963"/>
                    </a:lnTo>
                    <a:lnTo>
                      <a:pt x="2437" y="7111"/>
                    </a:lnTo>
                    <a:lnTo>
                      <a:pt x="2660" y="7556"/>
                    </a:lnTo>
                    <a:lnTo>
                      <a:pt x="2721" y="8444"/>
                    </a:lnTo>
                    <a:lnTo>
                      <a:pt x="2964" y="9037"/>
                    </a:lnTo>
                    <a:lnTo>
                      <a:pt x="3127" y="9926"/>
                    </a:lnTo>
                    <a:lnTo>
                      <a:pt x="3391" y="10222"/>
                    </a:lnTo>
                    <a:lnTo>
                      <a:pt x="3655" y="10815"/>
                    </a:lnTo>
                    <a:lnTo>
                      <a:pt x="3797" y="11111"/>
                    </a:lnTo>
                    <a:lnTo>
                      <a:pt x="3980" y="11852"/>
                    </a:lnTo>
                    <a:lnTo>
                      <a:pt x="4203" y="12296"/>
                    </a:lnTo>
                    <a:lnTo>
                      <a:pt x="4406" y="12889"/>
                    </a:lnTo>
                    <a:lnTo>
                      <a:pt x="4670" y="13185"/>
                    </a:lnTo>
                    <a:lnTo>
                      <a:pt x="4731" y="13778"/>
                    </a:lnTo>
                    <a:lnTo>
                      <a:pt x="5015" y="14370"/>
                    </a:lnTo>
                    <a:lnTo>
                      <a:pt x="5157" y="14667"/>
                    </a:lnTo>
                    <a:lnTo>
                      <a:pt x="5421" y="14667"/>
                    </a:lnTo>
                    <a:lnTo>
                      <a:pt x="5543" y="15259"/>
                    </a:lnTo>
                    <a:lnTo>
                      <a:pt x="5807" y="16296"/>
                    </a:lnTo>
                    <a:lnTo>
                      <a:pt x="5970" y="16444"/>
                    </a:lnTo>
                    <a:lnTo>
                      <a:pt x="6254" y="16444"/>
                    </a:lnTo>
                    <a:lnTo>
                      <a:pt x="6315" y="16889"/>
                    </a:lnTo>
                    <a:lnTo>
                      <a:pt x="6680" y="17481"/>
                    </a:lnTo>
                    <a:lnTo>
                      <a:pt x="6883" y="17481"/>
                    </a:lnTo>
                    <a:lnTo>
                      <a:pt x="7005" y="17778"/>
                    </a:lnTo>
                    <a:lnTo>
                      <a:pt x="7188" y="18667"/>
                    </a:lnTo>
                    <a:lnTo>
                      <a:pt x="7431" y="18667"/>
                    </a:lnTo>
                    <a:lnTo>
                      <a:pt x="7675" y="18667"/>
                    </a:lnTo>
                    <a:lnTo>
                      <a:pt x="7817" y="18667"/>
                    </a:lnTo>
                    <a:lnTo>
                      <a:pt x="8000" y="19111"/>
                    </a:lnTo>
                    <a:lnTo>
                      <a:pt x="8223" y="19111"/>
                    </a:lnTo>
                    <a:lnTo>
                      <a:pt x="8426" y="19111"/>
                    </a:lnTo>
                    <a:lnTo>
                      <a:pt x="8670" y="19704"/>
                    </a:lnTo>
                    <a:lnTo>
                      <a:pt x="8893" y="19852"/>
                    </a:lnTo>
                    <a:lnTo>
                      <a:pt x="9036" y="19852"/>
                    </a:lnTo>
                    <a:lnTo>
                      <a:pt x="9259" y="19852"/>
                    </a:lnTo>
                    <a:lnTo>
                      <a:pt x="9442" y="19852"/>
                    </a:lnTo>
                    <a:lnTo>
                      <a:pt x="9746" y="19852"/>
                    </a:lnTo>
                    <a:lnTo>
                      <a:pt x="9888" y="19852"/>
                    </a:lnTo>
                    <a:lnTo>
                      <a:pt x="10173" y="19852"/>
                    </a:lnTo>
                    <a:lnTo>
                      <a:pt x="10376" y="19852"/>
                    </a:lnTo>
                    <a:lnTo>
                      <a:pt x="10558" y="19704"/>
                    </a:lnTo>
                    <a:lnTo>
                      <a:pt x="10802" y="19704"/>
                    </a:lnTo>
                    <a:lnTo>
                      <a:pt x="10964" y="19111"/>
                    </a:lnTo>
                    <a:lnTo>
                      <a:pt x="11269" y="19111"/>
                    </a:lnTo>
                    <a:lnTo>
                      <a:pt x="11513" y="18667"/>
                    </a:lnTo>
                    <a:lnTo>
                      <a:pt x="11797" y="18667"/>
                    </a:lnTo>
                    <a:lnTo>
                      <a:pt x="12061" y="18667"/>
                    </a:lnTo>
                    <a:lnTo>
                      <a:pt x="12223" y="17778"/>
                    </a:lnTo>
                    <a:lnTo>
                      <a:pt x="12487" y="17481"/>
                    </a:lnTo>
                    <a:lnTo>
                      <a:pt x="12711" y="16889"/>
                    </a:lnTo>
                    <a:lnTo>
                      <a:pt x="12975" y="16444"/>
                    </a:lnTo>
                    <a:lnTo>
                      <a:pt x="13259" y="16444"/>
                    </a:lnTo>
                    <a:lnTo>
                      <a:pt x="13401" y="16296"/>
                    </a:lnTo>
                    <a:lnTo>
                      <a:pt x="13665" y="15259"/>
                    </a:lnTo>
                    <a:lnTo>
                      <a:pt x="13970" y="14667"/>
                    </a:lnTo>
                    <a:lnTo>
                      <a:pt x="14234" y="14370"/>
                    </a:lnTo>
                    <a:lnTo>
                      <a:pt x="14457" y="13778"/>
                    </a:lnTo>
                    <a:lnTo>
                      <a:pt x="14680" y="13333"/>
                    </a:lnTo>
                    <a:lnTo>
                      <a:pt x="14985" y="12889"/>
                    </a:lnTo>
                    <a:lnTo>
                      <a:pt x="15269" y="12296"/>
                    </a:lnTo>
                    <a:lnTo>
                      <a:pt x="15431" y="11852"/>
                    </a:lnTo>
                    <a:lnTo>
                      <a:pt x="15675" y="11111"/>
                    </a:lnTo>
                    <a:lnTo>
                      <a:pt x="15898" y="10815"/>
                    </a:lnTo>
                    <a:lnTo>
                      <a:pt x="16183" y="10222"/>
                    </a:lnTo>
                    <a:lnTo>
                      <a:pt x="16284" y="9333"/>
                    </a:lnTo>
                    <a:lnTo>
                      <a:pt x="16731" y="9037"/>
                    </a:lnTo>
                    <a:lnTo>
                      <a:pt x="16873" y="8444"/>
                    </a:lnTo>
                    <a:lnTo>
                      <a:pt x="17137" y="7556"/>
                    </a:lnTo>
                    <a:lnTo>
                      <a:pt x="17299" y="7111"/>
                    </a:lnTo>
                    <a:lnTo>
                      <a:pt x="17442" y="6963"/>
                    </a:lnTo>
                    <a:lnTo>
                      <a:pt x="17746" y="5926"/>
                    </a:lnTo>
                    <a:lnTo>
                      <a:pt x="17970" y="5630"/>
                    </a:lnTo>
                    <a:lnTo>
                      <a:pt x="18071" y="5185"/>
                    </a:lnTo>
                    <a:lnTo>
                      <a:pt x="18294" y="4741"/>
                    </a:lnTo>
                    <a:lnTo>
                      <a:pt x="18497" y="4296"/>
                    </a:lnTo>
                    <a:lnTo>
                      <a:pt x="18680" y="3704"/>
                    </a:lnTo>
                    <a:lnTo>
                      <a:pt x="18883" y="3259"/>
                    </a:lnTo>
                    <a:lnTo>
                      <a:pt x="19086" y="3111"/>
                    </a:lnTo>
                    <a:lnTo>
                      <a:pt x="19147" y="2667"/>
                    </a:lnTo>
                    <a:lnTo>
                      <a:pt x="19391" y="2074"/>
                    </a:lnTo>
                    <a:lnTo>
                      <a:pt x="19492" y="1926"/>
                    </a:lnTo>
                    <a:lnTo>
                      <a:pt x="19614" y="1926"/>
                    </a:lnTo>
                    <a:lnTo>
                      <a:pt x="19695" y="1185"/>
                    </a:lnTo>
                    <a:lnTo>
                      <a:pt x="19878" y="1185"/>
                    </a:lnTo>
                    <a:lnTo>
                      <a:pt x="19980" y="889"/>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Freeform 56"/>
              <p:cNvSpPr>
                <a:spLocks/>
              </p:cNvSpPr>
              <p:nvPr/>
            </p:nvSpPr>
            <p:spPr bwMode="auto">
              <a:xfrm>
                <a:off x="1437" y="3664"/>
                <a:ext cx="141" cy="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52" y="19444"/>
                    </a:moveTo>
                    <a:lnTo>
                      <a:pt x="19760" y="18889"/>
                    </a:lnTo>
                    <a:lnTo>
                      <a:pt x="19568" y="18333"/>
                    </a:lnTo>
                    <a:lnTo>
                      <a:pt x="19376" y="18333"/>
                    </a:lnTo>
                    <a:lnTo>
                      <a:pt x="19185" y="16667"/>
                    </a:lnTo>
                    <a:lnTo>
                      <a:pt x="18945" y="16111"/>
                    </a:lnTo>
                    <a:lnTo>
                      <a:pt x="18753" y="16111"/>
                    </a:lnTo>
                    <a:lnTo>
                      <a:pt x="18561" y="15000"/>
                    </a:lnTo>
                    <a:lnTo>
                      <a:pt x="18417" y="15000"/>
                    </a:lnTo>
                    <a:lnTo>
                      <a:pt x="18177" y="14444"/>
                    </a:lnTo>
                    <a:lnTo>
                      <a:pt x="18034" y="12778"/>
                    </a:lnTo>
                    <a:lnTo>
                      <a:pt x="17842" y="12778"/>
                    </a:lnTo>
                    <a:lnTo>
                      <a:pt x="17602" y="12222"/>
                    </a:lnTo>
                    <a:lnTo>
                      <a:pt x="17410" y="12222"/>
                    </a:lnTo>
                    <a:lnTo>
                      <a:pt x="17170" y="11111"/>
                    </a:lnTo>
                    <a:lnTo>
                      <a:pt x="17026" y="10556"/>
                    </a:lnTo>
                    <a:lnTo>
                      <a:pt x="16835" y="10556"/>
                    </a:lnTo>
                    <a:lnTo>
                      <a:pt x="16595" y="8889"/>
                    </a:lnTo>
                    <a:lnTo>
                      <a:pt x="16403" y="8889"/>
                    </a:lnTo>
                    <a:lnTo>
                      <a:pt x="16211" y="8333"/>
                    </a:lnTo>
                    <a:lnTo>
                      <a:pt x="16067" y="8333"/>
                    </a:lnTo>
                    <a:lnTo>
                      <a:pt x="15827" y="7778"/>
                    </a:lnTo>
                    <a:lnTo>
                      <a:pt x="15588" y="7778"/>
                    </a:lnTo>
                    <a:lnTo>
                      <a:pt x="15396" y="6667"/>
                    </a:lnTo>
                    <a:lnTo>
                      <a:pt x="15204" y="6667"/>
                    </a:lnTo>
                    <a:lnTo>
                      <a:pt x="15012" y="5000"/>
                    </a:lnTo>
                    <a:lnTo>
                      <a:pt x="14820" y="5000"/>
                    </a:lnTo>
                    <a:lnTo>
                      <a:pt x="14580" y="4444"/>
                    </a:lnTo>
                    <a:lnTo>
                      <a:pt x="14436" y="4444"/>
                    </a:lnTo>
                    <a:lnTo>
                      <a:pt x="14197" y="3889"/>
                    </a:lnTo>
                    <a:lnTo>
                      <a:pt x="14005" y="3889"/>
                    </a:lnTo>
                    <a:lnTo>
                      <a:pt x="13813" y="3333"/>
                    </a:lnTo>
                    <a:lnTo>
                      <a:pt x="13525" y="3333"/>
                    </a:lnTo>
                    <a:lnTo>
                      <a:pt x="13381" y="3333"/>
                    </a:lnTo>
                    <a:lnTo>
                      <a:pt x="13141" y="3333"/>
                    </a:lnTo>
                    <a:lnTo>
                      <a:pt x="13046" y="1667"/>
                    </a:lnTo>
                    <a:lnTo>
                      <a:pt x="12758" y="1667"/>
                    </a:lnTo>
                    <a:lnTo>
                      <a:pt x="12566" y="1667"/>
                    </a:lnTo>
                    <a:lnTo>
                      <a:pt x="12374" y="1667"/>
                    </a:lnTo>
                    <a:lnTo>
                      <a:pt x="12086" y="556"/>
                    </a:lnTo>
                    <a:lnTo>
                      <a:pt x="11990" y="556"/>
                    </a:lnTo>
                    <a:lnTo>
                      <a:pt x="11703" y="556"/>
                    </a:lnTo>
                    <a:lnTo>
                      <a:pt x="11559" y="556"/>
                    </a:lnTo>
                    <a:lnTo>
                      <a:pt x="11271" y="0"/>
                    </a:lnTo>
                    <a:lnTo>
                      <a:pt x="11127" y="0"/>
                    </a:lnTo>
                    <a:lnTo>
                      <a:pt x="10935" y="0"/>
                    </a:lnTo>
                    <a:lnTo>
                      <a:pt x="10695" y="0"/>
                    </a:lnTo>
                    <a:lnTo>
                      <a:pt x="10504" y="0"/>
                    </a:lnTo>
                    <a:lnTo>
                      <a:pt x="10312" y="0"/>
                    </a:lnTo>
                    <a:lnTo>
                      <a:pt x="10072" y="0"/>
                    </a:lnTo>
                    <a:lnTo>
                      <a:pt x="9832" y="0"/>
                    </a:lnTo>
                    <a:lnTo>
                      <a:pt x="9592" y="0"/>
                    </a:lnTo>
                    <a:lnTo>
                      <a:pt x="9400" y="0"/>
                    </a:lnTo>
                    <a:lnTo>
                      <a:pt x="9209" y="0"/>
                    </a:lnTo>
                    <a:lnTo>
                      <a:pt x="8969" y="556"/>
                    </a:lnTo>
                    <a:lnTo>
                      <a:pt x="8729" y="556"/>
                    </a:lnTo>
                    <a:lnTo>
                      <a:pt x="8489" y="556"/>
                    </a:lnTo>
                    <a:lnTo>
                      <a:pt x="8297" y="1667"/>
                    </a:lnTo>
                    <a:lnTo>
                      <a:pt x="7962" y="1667"/>
                    </a:lnTo>
                    <a:lnTo>
                      <a:pt x="7818" y="1667"/>
                    </a:lnTo>
                    <a:lnTo>
                      <a:pt x="7530" y="3333"/>
                    </a:lnTo>
                    <a:lnTo>
                      <a:pt x="7194" y="3333"/>
                    </a:lnTo>
                    <a:lnTo>
                      <a:pt x="7002" y="3333"/>
                    </a:lnTo>
                    <a:lnTo>
                      <a:pt x="6811" y="3889"/>
                    </a:lnTo>
                    <a:lnTo>
                      <a:pt x="6523" y="3889"/>
                    </a:lnTo>
                    <a:lnTo>
                      <a:pt x="6283" y="4444"/>
                    </a:lnTo>
                    <a:lnTo>
                      <a:pt x="5995" y="4444"/>
                    </a:lnTo>
                    <a:lnTo>
                      <a:pt x="5755" y="5000"/>
                    </a:lnTo>
                    <a:lnTo>
                      <a:pt x="5564" y="6667"/>
                    </a:lnTo>
                    <a:lnTo>
                      <a:pt x="5324" y="6667"/>
                    </a:lnTo>
                    <a:lnTo>
                      <a:pt x="5084" y="7778"/>
                    </a:lnTo>
                    <a:lnTo>
                      <a:pt x="4796" y="7778"/>
                    </a:lnTo>
                    <a:lnTo>
                      <a:pt x="4556" y="8333"/>
                    </a:lnTo>
                    <a:lnTo>
                      <a:pt x="4317" y="8333"/>
                    </a:lnTo>
                    <a:lnTo>
                      <a:pt x="4077" y="8889"/>
                    </a:lnTo>
                    <a:lnTo>
                      <a:pt x="3837" y="8889"/>
                    </a:lnTo>
                    <a:lnTo>
                      <a:pt x="3645" y="10556"/>
                    </a:lnTo>
                    <a:lnTo>
                      <a:pt x="3405" y="10556"/>
                    </a:lnTo>
                    <a:lnTo>
                      <a:pt x="3070" y="11111"/>
                    </a:lnTo>
                    <a:lnTo>
                      <a:pt x="2926" y="12222"/>
                    </a:lnTo>
                    <a:lnTo>
                      <a:pt x="2734" y="12222"/>
                    </a:lnTo>
                    <a:lnTo>
                      <a:pt x="2446" y="12778"/>
                    </a:lnTo>
                    <a:lnTo>
                      <a:pt x="2254" y="12778"/>
                    </a:lnTo>
                    <a:lnTo>
                      <a:pt x="2062" y="12778"/>
                    </a:lnTo>
                    <a:lnTo>
                      <a:pt x="1823" y="14444"/>
                    </a:lnTo>
                    <a:lnTo>
                      <a:pt x="1631" y="15000"/>
                    </a:lnTo>
                    <a:lnTo>
                      <a:pt x="1487" y="15000"/>
                    </a:lnTo>
                    <a:lnTo>
                      <a:pt x="1295" y="16111"/>
                    </a:lnTo>
                    <a:lnTo>
                      <a:pt x="1151" y="16111"/>
                    </a:lnTo>
                    <a:lnTo>
                      <a:pt x="1007" y="16667"/>
                    </a:lnTo>
                    <a:lnTo>
                      <a:pt x="767" y="16667"/>
                    </a:lnTo>
                    <a:lnTo>
                      <a:pt x="719" y="18333"/>
                    </a:lnTo>
                    <a:lnTo>
                      <a:pt x="432" y="18333"/>
                    </a:lnTo>
                    <a:lnTo>
                      <a:pt x="384" y="18333"/>
                    </a:lnTo>
                    <a:lnTo>
                      <a:pt x="192" y="18333"/>
                    </a:lnTo>
                    <a:lnTo>
                      <a:pt x="144" y="18889"/>
                    </a:lnTo>
                    <a:lnTo>
                      <a:pt x="0" y="18889"/>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Line 57"/>
              <p:cNvSpPr>
                <a:spLocks noChangeShapeType="1"/>
              </p:cNvSpPr>
              <p:nvPr/>
            </p:nvSpPr>
            <p:spPr bwMode="auto">
              <a:xfrm flipH="1">
                <a:off x="2245" y="3588"/>
                <a:ext cx="20" cy="49"/>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Rectangle 58"/>
              <p:cNvSpPr>
                <a:spLocks noChangeArrowheads="1"/>
              </p:cNvSpPr>
              <p:nvPr/>
            </p:nvSpPr>
            <p:spPr bwMode="auto">
              <a:xfrm>
                <a:off x="1835" y="3408"/>
                <a:ext cx="384"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i="0">
                    <a:solidFill>
                      <a:srgbClr val="FF0000"/>
                    </a:solidFill>
                  </a:rPr>
                  <a:t>0.047</a:t>
                </a:r>
                <a:endParaRPr lang="en-US" altLang="zh-CN" sz="2000" i="0">
                  <a:solidFill>
                    <a:schemeClr val="tx1"/>
                  </a:solidFill>
                </a:endParaRPr>
              </a:p>
            </p:txBody>
          </p:sp>
          <p:sp>
            <p:nvSpPr>
              <p:cNvPr id="43" name="Rectangle 59"/>
              <p:cNvSpPr>
                <a:spLocks noChangeArrowheads="1"/>
              </p:cNvSpPr>
              <p:nvPr/>
            </p:nvSpPr>
            <p:spPr bwMode="auto">
              <a:xfrm>
                <a:off x="1320" y="3408"/>
                <a:ext cx="378"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i="0">
                    <a:solidFill>
                      <a:srgbClr val="FF0000"/>
                    </a:solidFill>
                  </a:rPr>
                  <a:t>0.017</a:t>
                </a:r>
                <a:endParaRPr lang="en-US" altLang="zh-CN" sz="1800" i="0">
                  <a:solidFill>
                    <a:schemeClr val="tx1"/>
                  </a:solidFill>
                </a:endParaRPr>
              </a:p>
            </p:txBody>
          </p:sp>
          <p:sp>
            <p:nvSpPr>
              <p:cNvPr id="44" name="Line 60"/>
              <p:cNvSpPr>
                <a:spLocks noChangeShapeType="1"/>
              </p:cNvSpPr>
              <p:nvPr/>
            </p:nvSpPr>
            <p:spPr bwMode="auto">
              <a:xfrm>
                <a:off x="1264" y="3686"/>
                <a:ext cx="0" cy="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61"/>
              <p:cNvSpPr>
                <a:spLocks noChangeShapeType="1"/>
              </p:cNvSpPr>
              <p:nvPr/>
            </p:nvSpPr>
            <p:spPr bwMode="auto">
              <a:xfrm>
                <a:off x="1710" y="3690"/>
                <a:ext cx="0" cy="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62"/>
              <p:cNvSpPr>
                <a:spLocks noChangeShapeType="1"/>
              </p:cNvSpPr>
              <p:nvPr/>
            </p:nvSpPr>
            <p:spPr bwMode="auto">
              <a:xfrm>
                <a:off x="2169" y="3690"/>
                <a:ext cx="0" cy="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63"/>
              <p:cNvSpPr>
                <a:spLocks noChangeShapeType="1"/>
              </p:cNvSpPr>
              <p:nvPr/>
            </p:nvSpPr>
            <p:spPr bwMode="auto">
              <a:xfrm>
                <a:off x="3033" y="3690"/>
                <a:ext cx="0" cy="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64"/>
              <p:cNvSpPr>
                <a:spLocks noChangeShapeType="1"/>
              </p:cNvSpPr>
              <p:nvPr/>
            </p:nvSpPr>
            <p:spPr bwMode="auto">
              <a:xfrm>
                <a:off x="3465" y="3690"/>
                <a:ext cx="0" cy="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65"/>
              <p:cNvSpPr>
                <a:spLocks noChangeShapeType="1"/>
              </p:cNvSpPr>
              <p:nvPr/>
            </p:nvSpPr>
            <p:spPr bwMode="auto">
              <a:xfrm>
                <a:off x="3932" y="3686"/>
                <a:ext cx="0" cy="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8" name="Object 71"/>
            <p:cNvGraphicFramePr>
              <a:graphicFrameLocks/>
            </p:cNvGraphicFramePr>
            <p:nvPr>
              <p:extLst>
                <p:ext uri="{D42A27DB-BD31-4B8C-83A1-F6EECF244321}">
                  <p14:modId xmlns:p14="http://schemas.microsoft.com/office/powerpoint/2010/main" val="3291184412"/>
                </p:ext>
              </p:extLst>
            </p:nvPr>
          </p:nvGraphicFramePr>
          <p:xfrm>
            <a:off x="800" y="1708"/>
            <a:ext cx="3918" cy="500"/>
          </p:xfrm>
          <a:graphic>
            <a:graphicData uri="http://schemas.openxmlformats.org/presentationml/2006/ole">
              <mc:AlternateContent xmlns:mc="http://schemas.openxmlformats.org/markup-compatibility/2006">
                <mc:Choice xmlns:v="urn:schemas-microsoft-com:vml" Requires="v">
                  <p:oleObj spid="_x0000_s378713" r:id="rId10" imgW="2200582" imgH="371527" progId="">
                    <p:embed/>
                  </p:oleObj>
                </mc:Choice>
                <mc:Fallback>
                  <p:oleObj r:id="rId10" imgW="2200582" imgH="371527" progId="">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l="21294" t="4845" r="22342" b="2907"/>
                        <a:stretch>
                          <a:fillRect/>
                        </a:stretch>
                      </p:blipFill>
                      <p:spPr bwMode="auto">
                        <a:xfrm>
                          <a:off x="800" y="1708"/>
                          <a:ext cx="3918" cy="500"/>
                        </a:xfrm>
                        <a:prstGeom prst="rect">
                          <a:avLst/>
                        </a:prstGeom>
                        <a:noFill/>
                        <a:ln>
                          <a:solidFill>
                            <a:schemeClr val="tx1"/>
                          </a:solidFill>
                        </a:ln>
                        <a:extLst/>
                      </p:spPr>
                    </p:pic>
                  </p:oleObj>
                </mc:Fallback>
              </mc:AlternateContent>
            </a:graphicData>
          </a:graphic>
        </p:graphicFrame>
      </p:grpSp>
      <p:graphicFrame>
        <p:nvGraphicFramePr>
          <p:cNvPr id="62" name="Object 51"/>
          <p:cNvGraphicFramePr>
            <a:graphicFrameLocks noChangeAspect="1"/>
          </p:cNvGraphicFramePr>
          <p:nvPr>
            <p:extLst>
              <p:ext uri="{D42A27DB-BD31-4B8C-83A1-F6EECF244321}">
                <p14:modId xmlns:p14="http://schemas.microsoft.com/office/powerpoint/2010/main" val="3268725190"/>
              </p:ext>
            </p:extLst>
          </p:nvPr>
        </p:nvGraphicFramePr>
        <p:xfrm>
          <a:off x="5592415" y="3647491"/>
          <a:ext cx="1049860" cy="1024608"/>
        </p:xfrm>
        <a:graphic>
          <a:graphicData uri="http://schemas.openxmlformats.org/presentationml/2006/ole">
            <mc:AlternateContent xmlns:mc="http://schemas.openxmlformats.org/markup-compatibility/2006">
              <mc:Choice xmlns:v="urn:schemas-microsoft-com:vml" Requires="v">
                <p:oleObj spid="_x0000_s378714" name="公式" r:id="rId12" imgW="571320" imgH="495000" progId="Equation.3">
                  <p:embed/>
                </p:oleObj>
              </mc:Choice>
              <mc:Fallback>
                <p:oleObj name="公式" r:id="rId12" imgW="571320" imgH="495000" progId="Equation.3">
                  <p:embed/>
                  <p:pic>
                    <p:nvPicPr>
                      <p:cNvPr id="0" name=""/>
                      <p:cNvPicPr>
                        <a:picLocks noChangeAspect="1" noChangeArrowheads="1"/>
                      </p:cNvPicPr>
                      <p:nvPr/>
                    </p:nvPicPr>
                    <p:blipFill>
                      <a:blip r:embed="rId13"/>
                      <a:srcRect/>
                      <a:stretch>
                        <a:fillRect/>
                      </a:stretch>
                    </p:blipFill>
                    <p:spPr bwMode="auto">
                      <a:xfrm>
                        <a:off x="5592415" y="3647491"/>
                        <a:ext cx="1049860" cy="1024608"/>
                      </a:xfrm>
                      <a:prstGeom prst="rect">
                        <a:avLst/>
                      </a:prstGeom>
                      <a:noFill/>
                      <a:ln>
                        <a:noFill/>
                      </a:ln>
                      <a:effectLst/>
                      <a:extLst/>
                    </p:spPr>
                  </p:pic>
                </p:oleObj>
              </mc:Fallback>
            </mc:AlternateContent>
          </a:graphicData>
        </a:graphic>
      </p:graphicFrame>
      <p:sp>
        <p:nvSpPr>
          <p:cNvPr id="65" name="矩形 64"/>
          <p:cNvSpPr/>
          <p:nvPr/>
        </p:nvSpPr>
        <p:spPr>
          <a:xfrm>
            <a:off x="1984016" y="3945509"/>
            <a:ext cx="3099126" cy="523220"/>
          </a:xfrm>
          <a:prstGeom prst="rect">
            <a:avLst/>
          </a:prstGeom>
        </p:spPr>
        <p:txBody>
          <a:bodyPr wrap="square">
            <a:spAutoFit/>
          </a:bodyPr>
          <a:lstStyle/>
          <a:p>
            <a:pPr algn="ctr"/>
            <a:r>
              <a:rPr lang="zh-CN" altLang="en-US" sz="2800" b="1" dirty="0">
                <a:solidFill>
                  <a:srgbClr val="801FE1"/>
                </a:solidFill>
              </a:rPr>
              <a:t>单缝衍射因子</a:t>
            </a:r>
          </a:p>
        </p:txBody>
      </p:sp>
      <p:sp>
        <p:nvSpPr>
          <p:cNvPr id="57" name="矩形 56"/>
          <p:cNvSpPr/>
          <p:nvPr/>
        </p:nvSpPr>
        <p:spPr>
          <a:xfrm>
            <a:off x="7094991" y="3463594"/>
            <a:ext cx="3226468" cy="1569660"/>
          </a:xfrm>
          <a:prstGeom prst="rect">
            <a:avLst/>
          </a:prstGeom>
        </p:spPr>
        <p:txBody>
          <a:bodyPr wrap="square">
            <a:spAutoFit/>
          </a:bodyPr>
          <a:lstStyle/>
          <a:p>
            <a:r>
              <a:rPr lang="zh-CN" altLang="en-US" sz="2400" b="1" dirty="0">
                <a:solidFill>
                  <a:srgbClr val="009900"/>
                </a:solidFill>
                <a:latin typeface="宋体" panose="02010600030101010101" pitchFamily="2" charset="-122"/>
              </a:rPr>
              <a:t>光栅衍射中，</a:t>
            </a:r>
            <a:r>
              <a:rPr lang="zh-CN" altLang="en-US" sz="2400" b="1" dirty="0">
                <a:solidFill>
                  <a:srgbClr val="009900"/>
                </a:solidFill>
              </a:rPr>
              <a:t>能够观察到的主极大亮纹比较多，</a:t>
            </a:r>
            <a:r>
              <a:rPr lang="zh-CN" altLang="en-US" sz="2400" b="1" dirty="0">
                <a:solidFill>
                  <a:srgbClr val="009900"/>
                </a:solidFill>
                <a:latin typeface="宋体" panose="02010600030101010101" pitchFamily="2" charset="-122"/>
              </a:rPr>
              <a:t>衍射角一般较大</a:t>
            </a:r>
            <a:r>
              <a:rPr lang="en-US" altLang="zh-CN" sz="2400" b="1" dirty="0">
                <a:solidFill>
                  <a:srgbClr val="009900"/>
                </a:solidFill>
                <a:latin typeface="宋体" panose="02010600030101010101" pitchFamily="2" charset="-122"/>
              </a:rPr>
              <a:t>,</a:t>
            </a:r>
            <a:r>
              <a:rPr lang="zh-CN" altLang="en-US" sz="2400" b="1" dirty="0">
                <a:solidFill>
                  <a:srgbClr val="009900"/>
                </a:solidFill>
                <a:latin typeface="宋体" panose="02010600030101010101" pitchFamily="2" charset="-122"/>
              </a:rPr>
              <a:t>有</a:t>
            </a:r>
            <a:endParaRPr lang="zh-CN" altLang="en-US" sz="2400" dirty="0">
              <a:solidFill>
                <a:srgbClr val="009900"/>
              </a:solidFill>
            </a:endParaRPr>
          </a:p>
        </p:txBody>
      </p:sp>
      <p:graphicFrame>
        <p:nvGraphicFramePr>
          <p:cNvPr id="58" name="Object 13"/>
          <p:cNvGraphicFramePr>
            <a:graphicFrameLocks noChangeAspect="1"/>
          </p:cNvGraphicFramePr>
          <p:nvPr>
            <p:extLst>
              <p:ext uri="{D42A27DB-BD31-4B8C-83A1-F6EECF244321}">
                <p14:modId xmlns:p14="http://schemas.microsoft.com/office/powerpoint/2010/main" val="1937161630"/>
              </p:ext>
            </p:extLst>
          </p:nvPr>
        </p:nvGraphicFramePr>
        <p:xfrm>
          <a:off x="8058845" y="4610418"/>
          <a:ext cx="2474132" cy="457960"/>
        </p:xfrm>
        <a:graphic>
          <a:graphicData uri="http://schemas.openxmlformats.org/presentationml/2006/ole">
            <mc:AlternateContent xmlns:mc="http://schemas.openxmlformats.org/markup-compatibility/2006">
              <mc:Choice xmlns:v="urn:schemas-microsoft-com:vml" Requires="v">
                <p:oleObj spid="_x0000_s378715" name="公式" r:id="rId14" imgW="1028520" imgH="177480" progId="Equation.3">
                  <p:embed/>
                </p:oleObj>
              </mc:Choice>
              <mc:Fallback>
                <p:oleObj name="公式" r:id="rId14" imgW="1028520" imgH="1774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58845" y="4610418"/>
                        <a:ext cx="2474132" cy="45796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40256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down)">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down)">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fill="hold"/>
                                        <p:tgtEl>
                                          <p:spTgt spid="50"/>
                                        </p:tgtEl>
                                        <p:attrNameLst>
                                          <p:attrName>ppt_x</p:attrName>
                                        </p:attrNameLst>
                                      </p:cBhvr>
                                      <p:tavLst>
                                        <p:tav tm="0">
                                          <p:val>
                                            <p:strVal val="#ppt_x"/>
                                          </p:val>
                                        </p:tav>
                                        <p:tav tm="100000">
                                          <p:val>
                                            <p:strVal val="#ppt_x"/>
                                          </p:val>
                                        </p:tav>
                                      </p:tavLst>
                                    </p:anim>
                                    <p:anim calcmode="lin" valueType="num">
                                      <p:cBhvr additive="base">
                                        <p:cTn id="33"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1000"/>
                                        <p:tgtEl>
                                          <p:spTgt spid="53"/>
                                        </p:tgtEl>
                                      </p:cBhvr>
                                    </p:animEffect>
                                    <p:anim calcmode="lin" valueType="num">
                                      <p:cBhvr>
                                        <p:cTn id="39" dur="1000" fill="hold"/>
                                        <p:tgtEl>
                                          <p:spTgt spid="53"/>
                                        </p:tgtEl>
                                        <p:attrNameLst>
                                          <p:attrName>ppt_x</p:attrName>
                                        </p:attrNameLst>
                                      </p:cBhvr>
                                      <p:tavLst>
                                        <p:tav tm="0">
                                          <p:val>
                                            <p:strVal val="#ppt_x"/>
                                          </p:val>
                                        </p:tav>
                                        <p:tav tm="100000">
                                          <p:val>
                                            <p:strVal val="#ppt_x"/>
                                          </p:val>
                                        </p:tav>
                                      </p:tavLst>
                                    </p:anim>
                                    <p:anim calcmode="lin" valueType="num">
                                      <p:cBhvr>
                                        <p:cTn id="40"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circle(in)">
                                      <p:cBhvr>
                                        <p:cTn id="45" dur="2000"/>
                                        <p:tgtEl>
                                          <p:spTgt spid="55"/>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1000"/>
                                        <p:tgtEl>
                                          <p:spTgt spid="59"/>
                                        </p:tgtEl>
                                      </p:cBhvr>
                                    </p:animEffect>
                                    <p:anim calcmode="lin" valueType="num">
                                      <p:cBhvr>
                                        <p:cTn id="51" dur="1000" fill="hold"/>
                                        <p:tgtEl>
                                          <p:spTgt spid="59"/>
                                        </p:tgtEl>
                                        <p:attrNameLst>
                                          <p:attrName>ppt_x</p:attrName>
                                        </p:attrNameLst>
                                      </p:cBhvr>
                                      <p:tavLst>
                                        <p:tav tm="0">
                                          <p:val>
                                            <p:strVal val="#ppt_x"/>
                                          </p:val>
                                        </p:tav>
                                        <p:tav tm="100000">
                                          <p:val>
                                            <p:strVal val="#ppt_x"/>
                                          </p:val>
                                        </p:tav>
                                      </p:tavLst>
                                    </p:anim>
                                    <p:anim calcmode="lin" valueType="num">
                                      <p:cBhvr>
                                        <p:cTn id="52"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barn(inVertical)">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fill="hold"/>
                                        <p:tgtEl>
                                          <p:spTgt spid="16"/>
                                        </p:tgtEl>
                                        <p:attrNameLst>
                                          <p:attrName>ppt_x</p:attrName>
                                        </p:attrNameLst>
                                      </p:cBhvr>
                                      <p:tavLst>
                                        <p:tav tm="0">
                                          <p:val>
                                            <p:strVal val="#ppt_x"/>
                                          </p:val>
                                        </p:tav>
                                        <p:tav tm="100000">
                                          <p:val>
                                            <p:strVal val="#ppt_x"/>
                                          </p:val>
                                        </p:tav>
                                      </p:tavLst>
                                    </p:anim>
                                    <p:anim calcmode="lin" valueType="num">
                                      <p:cBhvr additive="base">
                                        <p:cTn id="63" dur="500" fill="hold"/>
                                        <p:tgtEl>
                                          <p:spTgt spid="16"/>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62"/>
                                        </p:tgtEl>
                                        <p:attrNameLst>
                                          <p:attrName>style.visibility</p:attrName>
                                        </p:attrNameLst>
                                      </p:cBhvr>
                                      <p:to>
                                        <p:strVal val="visible"/>
                                      </p:to>
                                    </p:set>
                                    <p:anim calcmode="lin" valueType="num">
                                      <p:cBhvr additive="base">
                                        <p:cTn id="66" dur="500" fill="hold"/>
                                        <p:tgtEl>
                                          <p:spTgt spid="62"/>
                                        </p:tgtEl>
                                        <p:attrNameLst>
                                          <p:attrName>ppt_x</p:attrName>
                                        </p:attrNameLst>
                                      </p:cBhvr>
                                      <p:tavLst>
                                        <p:tav tm="0">
                                          <p:val>
                                            <p:strVal val="#ppt_x"/>
                                          </p:val>
                                        </p:tav>
                                        <p:tav tm="100000">
                                          <p:val>
                                            <p:strVal val="#ppt_x"/>
                                          </p:val>
                                        </p:tav>
                                      </p:tavLst>
                                    </p:anim>
                                    <p:anim calcmode="lin" valueType="num">
                                      <p:cBhvr additive="base">
                                        <p:cTn id="67" dur="500" fill="hold"/>
                                        <p:tgtEl>
                                          <p:spTgt spid="62"/>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65"/>
                                        </p:tgtEl>
                                        <p:attrNameLst>
                                          <p:attrName>style.visibility</p:attrName>
                                        </p:attrNameLst>
                                      </p:cBhvr>
                                      <p:to>
                                        <p:strVal val="visible"/>
                                      </p:to>
                                    </p:set>
                                    <p:anim calcmode="lin" valueType="num">
                                      <p:cBhvr additive="base">
                                        <p:cTn id="70" dur="500" fill="hold"/>
                                        <p:tgtEl>
                                          <p:spTgt spid="65"/>
                                        </p:tgtEl>
                                        <p:attrNameLst>
                                          <p:attrName>ppt_x</p:attrName>
                                        </p:attrNameLst>
                                      </p:cBhvr>
                                      <p:tavLst>
                                        <p:tav tm="0">
                                          <p:val>
                                            <p:strVal val="#ppt_x"/>
                                          </p:val>
                                        </p:tav>
                                        <p:tav tm="100000">
                                          <p:val>
                                            <p:strVal val="#ppt_x"/>
                                          </p:val>
                                        </p:tav>
                                      </p:tavLst>
                                    </p:anim>
                                    <p:anim calcmode="lin" valueType="num">
                                      <p:cBhvr additive="base">
                                        <p:cTn id="7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57"/>
                                        </p:tgtEl>
                                        <p:attrNameLst>
                                          <p:attrName>style.visibility</p:attrName>
                                        </p:attrNameLst>
                                      </p:cBhvr>
                                      <p:to>
                                        <p:strVal val="visible"/>
                                      </p:to>
                                    </p:set>
                                    <p:anim calcmode="lin" valueType="num">
                                      <p:cBhvr additive="base">
                                        <p:cTn id="76" dur="500" fill="hold"/>
                                        <p:tgtEl>
                                          <p:spTgt spid="57"/>
                                        </p:tgtEl>
                                        <p:attrNameLst>
                                          <p:attrName>ppt_x</p:attrName>
                                        </p:attrNameLst>
                                      </p:cBhvr>
                                      <p:tavLst>
                                        <p:tav tm="0">
                                          <p:val>
                                            <p:strVal val="#ppt_x"/>
                                          </p:val>
                                        </p:tav>
                                        <p:tav tm="100000">
                                          <p:val>
                                            <p:strVal val="#ppt_x"/>
                                          </p:val>
                                        </p:tav>
                                      </p:tavLst>
                                    </p:anim>
                                    <p:anim calcmode="lin" valueType="num">
                                      <p:cBhvr additive="base">
                                        <p:cTn id="77" dur="500" fill="hold"/>
                                        <p:tgtEl>
                                          <p:spTgt spid="57"/>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8"/>
                                        </p:tgtEl>
                                        <p:attrNameLst>
                                          <p:attrName>style.visibility</p:attrName>
                                        </p:attrNameLst>
                                      </p:cBhvr>
                                      <p:to>
                                        <p:strVal val="visible"/>
                                      </p:to>
                                    </p:set>
                                    <p:anim calcmode="lin" valueType="num">
                                      <p:cBhvr additive="base">
                                        <p:cTn id="80" dur="500" fill="hold"/>
                                        <p:tgtEl>
                                          <p:spTgt spid="58"/>
                                        </p:tgtEl>
                                        <p:attrNameLst>
                                          <p:attrName>ppt_x</p:attrName>
                                        </p:attrNameLst>
                                      </p:cBhvr>
                                      <p:tavLst>
                                        <p:tav tm="0">
                                          <p:val>
                                            <p:strVal val="#ppt_x"/>
                                          </p:val>
                                        </p:tav>
                                        <p:tav tm="100000">
                                          <p:val>
                                            <p:strVal val="#ppt_x"/>
                                          </p:val>
                                        </p:tav>
                                      </p:tavLst>
                                    </p:anim>
                                    <p:anim calcmode="lin" valueType="num">
                                      <p:cBhvr additive="base">
                                        <p:cTn id="81"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autoUpdateAnimBg="0"/>
      <p:bldP spid="47" grpId="0" animBg="1" autoUpdateAnimBg="0"/>
      <p:bldP spid="48" grpId="0" animBg="1" autoUpdateAnimBg="0"/>
      <p:bldP spid="49" grpId="0" animBg="1" autoUpdateAnimBg="0"/>
      <p:bldP spid="50" grpId="0"/>
      <p:bldP spid="53" grpId="0"/>
      <p:bldP spid="59" grpId="0"/>
      <p:bldP spid="65" grpId="0"/>
      <p:bldP spid="5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Group 4"/>
          <p:cNvGrpSpPr>
            <a:grpSpLocks/>
          </p:cNvGrpSpPr>
          <p:nvPr/>
        </p:nvGrpSpPr>
        <p:grpSpPr bwMode="auto">
          <a:xfrm>
            <a:off x="1523049" y="-24946"/>
            <a:ext cx="7704094" cy="2239878"/>
            <a:chOff x="1252" y="2784"/>
            <a:chExt cx="3164" cy="1392"/>
          </a:xfrm>
        </p:grpSpPr>
        <p:sp>
          <p:nvSpPr>
            <p:cNvPr id="123" name="Rectangle 5"/>
            <p:cNvSpPr>
              <a:spLocks noChangeArrowheads="1"/>
            </p:cNvSpPr>
            <p:nvPr/>
          </p:nvSpPr>
          <p:spPr bwMode="auto">
            <a:xfrm>
              <a:off x="1252" y="2784"/>
              <a:ext cx="3164" cy="1392"/>
            </a:xfrm>
            <a:prstGeom prst="rect">
              <a:avLst/>
            </a:prstGeom>
            <a:solidFill>
              <a:schemeClr val="bg1"/>
            </a:solidFill>
            <a:ln w="31750">
              <a:no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24" name="Group 6"/>
            <p:cNvGrpSpPr>
              <a:grpSpLocks/>
            </p:cNvGrpSpPr>
            <p:nvPr/>
          </p:nvGrpSpPr>
          <p:grpSpPr bwMode="auto">
            <a:xfrm>
              <a:off x="1488" y="2880"/>
              <a:ext cx="2795" cy="1192"/>
              <a:chOff x="1488" y="2941"/>
              <a:chExt cx="2795" cy="1192"/>
            </a:xfrm>
          </p:grpSpPr>
          <p:sp>
            <p:nvSpPr>
              <p:cNvPr id="125" name="Rectangle 7"/>
              <p:cNvSpPr>
                <a:spLocks noChangeArrowheads="1"/>
              </p:cNvSpPr>
              <p:nvPr/>
            </p:nvSpPr>
            <p:spPr bwMode="auto">
              <a:xfrm>
                <a:off x="2825" y="3930"/>
                <a:ext cx="11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chemeClr val="tx1"/>
                    </a:solidFill>
                  </a:rPr>
                  <a:t>0</a:t>
                </a:r>
                <a:endParaRPr lang="en-US" altLang="zh-CN" b="0" i="0" dirty="0">
                  <a:solidFill>
                    <a:schemeClr val="tx1"/>
                  </a:solidFill>
                </a:endParaRPr>
              </a:p>
            </p:txBody>
          </p:sp>
          <p:sp>
            <p:nvSpPr>
              <p:cNvPr id="129" name="Rectangle 8"/>
              <p:cNvSpPr>
                <a:spLocks noChangeArrowheads="1"/>
              </p:cNvSpPr>
              <p:nvPr/>
            </p:nvSpPr>
            <p:spPr bwMode="auto">
              <a:xfrm>
                <a:off x="3371" y="3929"/>
                <a:ext cx="24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b="0" i="0" dirty="0">
                    <a:solidFill>
                      <a:schemeClr val="tx1"/>
                    </a:solidFill>
                  </a:rPr>
                  <a:t>4</a:t>
                </a:r>
              </a:p>
            </p:txBody>
          </p:sp>
          <p:sp>
            <p:nvSpPr>
              <p:cNvPr id="130" name="Rectangle 9"/>
              <p:cNvSpPr>
                <a:spLocks noChangeArrowheads="1"/>
              </p:cNvSpPr>
              <p:nvPr/>
            </p:nvSpPr>
            <p:spPr bwMode="auto">
              <a:xfrm>
                <a:off x="2200" y="3894"/>
                <a:ext cx="338"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b="0" i="0" dirty="0">
                    <a:solidFill>
                      <a:schemeClr val="tx1"/>
                    </a:solidFill>
                  </a:rPr>
                  <a:t>-</a:t>
                </a:r>
                <a:r>
                  <a:rPr lang="en-US" altLang="zh-CN" sz="2400" i="0" dirty="0">
                    <a:solidFill>
                      <a:schemeClr val="tx1"/>
                    </a:solidFill>
                  </a:rPr>
                  <a:t>4</a:t>
                </a:r>
                <a:endParaRPr lang="en-US" altLang="zh-CN" sz="2400" b="0" i="0" dirty="0">
                  <a:solidFill>
                    <a:schemeClr val="tx1"/>
                  </a:solidFill>
                </a:endParaRPr>
              </a:p>
            </p:txBody>
          </p:sp>
          <p:sp>
            <p:nvSpPr>
              <p:cNvPr id="131" name="Rectangle 10"/>
              <p:cNvSpPr>
                <a:spLocks noChangeArrowheads="1"/>
              </p:cNvSpPr>
              <p:nvPr/>
            </p:nvSpPr>
            <p:spPr bwMode="auto">
              <a:xfrm>
                <a:off x="1612" y="3896"/>
                <a:ext cx="4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chemeClr val="tx1"/>
                    </a:solidFill>
                  </a:rPr>
                  <a:t>-8</a:t>
                </a:r>
                <a:endParaRPr lang="en-US" altLang="zh-CN" sz="2400" b="0" i="0" dirty="0">
                  <a:solidFill>
                    <a:schemeClr val="tx1"/>
                  </a:solidFill>
                </a:endParaRPr>
              </a:p>
            </p:txBody>
          </p:sp>
          <p:sp>
            <p:nvSpPr>
              <p:cNvPr id="132" name="Rectangle 11"/>
              <p:cNvSpPr>
                <a:spLocks noChangeArrowheads="1"/>
              </p:cNvSpPr>
              <p:nvPr/>
            </p:nvSpPr>
            <p:spPr bwMode="auto">
              <a:xfrm>
                <a:off x="3838" y="3894"/>
                <a:ext cx="29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chemeClr val="tx1"/>
                    </a:solidFill>
                  </a:rPr>
                  <a:t>8</a:t>
                </a:r>
                <a:endParaRPr lang="en-US" altLang="zh-CN" sz="2400" b="0" i="0" dirty="0">
                  <a:solidFill>
                    <a:schemeClr val="tx1"/>
                  </a:solidFill>
                </a:endParaRPr>
              </a:p>
            </p:txBody>
          </p:sp>
          <p:sp>
            <p:nvSpPr>
              <p:cNvPr id="133" name="Rectangle 12"/>
              <p:cNvSpPr>
                <a:spLocks noChangeArrowheads="1"/>
              </p:cNvSpPr>
              <p:nvPr/>
            </p:nvSpPr>
            <p:spPr bwMode="auto">
              <a:xfrm>
                <a:off x="2757" y="2941"/>
                <a:ext cx="138"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solidFill>
                      <a:schemeClr val="tx1"/>
                    </a:solidFill>
                  </a:rPr>
                  <a:t>I</a:t>
                </a:r>
                <a:endParaRPr lang="en-US" altLang="zh-CN" sz="900" b="0">
                  <a:solidFill>
                    <a:schemeClr val="tx1"/>
                  </a:solidFill>
                </a:endParaRPr>
              </a:p>
            </p:txBody>
          </p:sp>
          <p:sp>
            <p:nvSpPr>
              <p:cNvPr id="134" name="Rectangle 13"/>
              <p:cNvSpPr>
                <a:spLocks noChangeArrowheads="1"/>
              </p:cNvSpPr>
              <p:nvPr/>
            </p:nvSpPr>
            <p:spPr bwMode="auto">
              <a:xfrm>
                <a:off x="2898" y="3025"/>
                <a:ext cx="132"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solidFill>
                      <a:srgbClr val="FF0000"/>
                    </a:solidFill>
                  </a:rPr>
                  <a:t>I</a:t>
                </a:r>
                <a:r>
                  <a:rPr lang="en-US" altLang="zh-CN" sz="1400" baseline="-25000">
                    <a:solidFill>
                      <a:srgbClr val="FF0000"/>
                    </a:solidFill>
                  </a:rPr>
                  <a:t>0</a:t>
                </a:r>
                <a:endParaRPr lang="en-US" altLang="zh-CN" sz="1400" b="0">
                  <a:solidFill>
                    <a:schemeClr val="tx1"/>
                  </a:solidFill>
                </a:endParaRPr>
              </a:p>
            </p:txBody>
          </p:sp>
          <p:sp>
            <p:nvSpPr>
              <p:cNvPr id="136" name="Line 15"/>
              <p:cNvSpPr>
                <a:spLocks noChangeShapeType="1"/>
              </p:cNvSpPr>
              <p:nvPr/>
            </p:nvSpPr>
            <p:spPr bwMode="auto">
              <a:xfrm>
                <a:off x="1641" y="3162"/>
                <a:ext cx="2413" cy="1"/>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7" name="Freeform 16"/>
              <p:cNvSpPr>
                <a:spLocks/>
              </p:cNvSpPr>
              <p:nvPr/>
            </p:nvSpPr>
            <p:spPr bwMode="auto">
              <a:xfrm>
                <a:off x="3688" y="3457"/>
                <a:ext cx="124" cy="40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32" y="894"/>
                    </a:moveTo>
                    <a:lnTo>
                      <a:pt x="19728" y="1540"/>
                    </a:lnTo>
                    <a:lnTo>
                      <a:pt x="19524" y="2126"/>
                    </a:lnTo>
                    <a:lnTo>
                      <a:pt x="19252" y="2713"/>
                    </a:lnTo>
                    <a:lnTo>
                      <a:pt x="19048" y="3299"/>
                    </a:lnTo>
                    <a:lnTo>
                      <a:pt x="18844" y="3930"/>
                    </a:lnTo>
                    <a:lnTo>
                      <a:pt x="18639" y="4531"/>
                    </a:lnTo>
                    <a:lnTo>
                      <a:pt x="18367" y="5117"/>
                    </a:lnTo>
                    <a:lnTo>
                      <a:pt x="18231" y="5704"/>
                    </a:lnTo>
                    <a:lnTo>
                      <a:pt x="17959" y="6290"/>
                    </a:lnTo>
                    <a:lnTo>
                      <a:pt x="17687" y="6818"/>
                    </a:lnTo>
                    <a:lnTo>
                      <a:pt x="17483" y="7419"/>
                    </a:lnTo>
                    <a:lnTo>
                      <a:pt x="17211" y="7947"/>
                    </a:lnTo>
                    <a:lnTo>
                      <a:pt x="17143" y="8534"/>
                    </a:lnTo>
                    <a:lnTo>
                      <a:pt x="16803" y="9120"/>
                    </a:lnTo>
                    <a:lnTo>
                      <a:pt x="16599" y="9633"/>
                    </a:lnTo>
                    <a:lnTo>
                      <a:pt x="16327" y="10220"/>
                    </a:lnTo>
                    <a:lnTo>
                      <a:pt x="16122" y="10762"/>
                    </a:lnTo>
                    <a:lnTo>
                      <a:pt x="15918" y="11246"/>
                    </a:lnTo>
                    <a:lnTo>
                      <a:pt x="15714" y="11789"/>
                    </a:lnTo>
                    <a:lnTo>
                      <a:pt x="15510" y="12273"/>
                    </a:lnTo>
                    <a:lnTo>
                      <a:pt x="15306" y="12786"/>
                    </a:lnTo>
                    <a:lnTo>
                      <a:pt x="14966" y="13211"/>
                    </a:lnTo>
                    <a:lnTo>
                      <a:pt x="14830" y="13651"/>
                    </a:lnTo>
                    <a:lnTo>
                      <a:pt x="14558" y="14091"/>
                    </a:lnTo>
                    <a:lnTo>
                      <a:pt x="14422" y="14589"/>
                    </a:lnTo>
                    <a:lnTo>
                      <a:pt x="14218" y="15029"/>
                    </a:lnTo>
                    <a:lnTo>
                      <a:pt x="13878" y="15469"/>
                    </a:lnTo>
                    <a:lnTo>
                      <a:pt x="13741" y="15880"/>
                    </a:lnTo>
                    <a:lnTo>
                      <a:pt x="13537" y="16202"/>
                    </a:lnTo>
                    <a:lnTo>
                      <a:pt x="13265" y="16584"/>
                    </a:lnTo>
                    <a:lnTo>
                      <a:pt x="13061" y="16950"/>
                    </a:lnTo>
                    <a:lnTo>
                      <a:pt x="12857" y="17273"/>
                    </a:lnTo>
                    <a:lnTo>
                      <a:pt x="12653" y="17581"/>
                    </a:lnTo>
                    <a:lnTo>
                      <a:pt x="12381" y="17918"/>
                    </a:lnTo>
                    <a:lnTo>
                      <a:pt x="12245" y="18226"/>
                    </a:lnTo>
                    <a:lnTo>
                      <a:pt x="11973" y="18475"/>
                    </a:lnTo>
                    <a:lnTo>
                      <a:pt x="11701" y="18710"/>
                    </a:lnTo>
                    <a:lnTo>
                      <a:pt x="11633" y="18974"/>
                    </a:lnTo>
                    <a:lnTo>
                      <a:pt x="11361" y="19150"/>
                    </a:lnTo>
                    <a:lnTo>
                      <a:pt x="11156" y="19355"/>
                    </a:lnTo>
                    <a:lnTo>
                      <a:pt x="10884" y="19501"/>
                    </a:lnTo>
                    <a:lnTo>
                      <a:pt x="10680" y="19663"/>
                    </a:lnTo>
                    <a:lnTo>
                      <a:pt x="10476" y="19736"/>
                    </a:lnTo>
                    <a:lnTo>
                      <a:pt x="10340" y="19883"/>
                    </a:lnTo>
                    <a:lnTo>
                      <a:pt x="10068" y="19941"/>
                    </a:lnTo>
                    <a:lnTo>
                      <a:pt x="9864" y="19985"/>
                    </a:lnTo>
                    <a:lnTo>
                      <a:pt x="9660" y="19985"/>
                    </a:lnTo>
                    <a:lnTo>
                      <a:pt x="9456" y="19985"/>
                    </a:lnTo>
                    <a:lnTo>
                      <a:pt x="9184" y="19985"/>
                    </a:lnTo>
                    <a:lnTo>
                      <a:pt x="8980" y="19941"/>
                    </a:lnTo>
                    <a:lnTo>
                      <a:pt x="8844" y="19839"/>
                    </a:lnTo>
                    <a:lnTo>
                      <a:pt x="8639" y="19707"/>
                    </a:lnTo>
                    <a:lnTo>
                      <a:pt x="8299" y="19501"/>
                    </a:lnTo>
                    <a:lnTo>
                      <a:pt x="8163" y="19252"/>
                    </a:lnTo>
                    <a:lnTo>
                      <a:pt x="7959" y="19062"/>
                    </a:lnTo>
                    <a:lnTo>
                      <a:pt x="7687" y="18768"/>
                    </a:lnTo>
                    <a:lnTo>
                      <a:pt x="7483" y="18475"/>
                    </a:lnTo>
                    <a:lnTo>
                      <a:pt x="7211" y="18123"/>
                    </a:lnTo>
                    <a:lnTo>
                      <a:pt x="7007" y="17742"/>
                    </a:lnTo>
                    <a:lnTo>
                      <a:pt x="6803" y="17331"/>
                    </a:lnTo>
                    <a:lnTo>
                      <a:pt x="6599" y="16891"/>
                    </a:lnTo>
                    <a:lnTo>
                      <a:pt x="6327" y="16510"/>
                    </a:lnTo>
                    <a:lnTo>
                      <a:pt x="6054" y="16056"/>
                    </a:lnTo>
                    <a:lnTo>
                      <a:pt x="5850" y="15572"/>
                    </a:lnTo>
                    <a:lnTo>
                      <a:pt x="5646" y="15088"/>
                    </a:lnTo>
                    <a:lnTo>
                      <a:pt x="5442" y="14545"/>
                    </a:lnTo>
                    <a:lnTo>
                      <a:pt x="5170" y="14003"/>
                    </a:lnTo>
                    <a:lnTo>
                      <a:pt x="4966" y="13490"/>
                    </a:lnTo>
                    <a:lnTo>
                      <a:pt x="4694" y="12962"/>
                    </a:lnTo>
                    <a:lnTo>
                      <a:pt x="4490" y="12375"/>
                    </a:lnTo>
                    <a:lnTo>
                      <a:pt x="4150" y="11789"/>
                    </a:lnTo>
                    <a:lnTo>
                      <a:pt x="4082" y="11246"/>
                    </a:lnTo>
                    <a:lnTo>
                      <a:pt x="3810" y="10660"/>
                    </a:lnTo>
                    <a:lnTo>
                      <a:pt x="3673" y="10073"/>
                    </a:lnTo>
                    <a:lnTo>
                      <a:pt x="3401" y="9531"/>
                    </a:lnTo>
                    <a:lnTo>
                      <a:pt x="3129" y="8944"/>
                    </a:lnTo>
                    <a:lnTo>
                      <a:pt x="3061" y="8358"/>
                    </a:lnTo>
                    <a:lnTo>
                      <a:pt x="2721" y="7815"/>
                    </a:lnTo>
                    <a:lnTo>
                      <a:pt x="2585" y="7214"/>
                    </a:lnTo>
                    <a:lnTo>
                      <a:pt x="2381" y="6672"/>
                    </a:lnTo>
                    <a:lnTo>
                      <a:pt x="2177" y="6129"/>
                    </a:lnTo>
                    <a:lnTo>
                      <a:pt x="2041" y="5601"/>
                    </a:lnTo>
                    <a:lnTo>
                      <a:pt x="1769" y="5059"/>
                    </a:lnTo>
                    <a:lnTo>
                      <a:pt x="1633" y="4575"/>
                    </a:lnTo>
                    <a:lnTo>
                      <a:pt x="1497" y="4062"/>
                    </a:lnTo>
                    <a:lnTo>
                      <a:pt x="1293" y="3534"/>
                    </a:lnTo>
                    <a:lnTo>
                      <a:pt x="1156" y="3138"/>
                    </a:lnTo>
                    <a:lnTo>
                      <a:pt x="952" y="2654"/>
                    </a:lnTo>
                    <a:lnTo>
                      <a:pt x="816" y="2243"/>
                    </a:lnTo>
                    <a:lnTo>
                      <a:pt x="680" y="1818"/>
                    </a:lnTo>
                    <a:lnTo>
                      <a:pt x="544" y="1437"/>
                    </a:lnTo>
                    <a:lnTo>
                      <a:pt x="340" y="1070"/>
                    </a:lnTo>
                    <a:lnTo>
                      <a:pt x="204" y="850"/>
                    </a:lnTo>
                    <a:lnTo>
                      <a:pt x="136" y="484"/>
                    </a:lnTo>
                    <a:lnTo>
                      <a:pt x="68" y="205"/>
                    </a:lnTo>
                    <a:lnTo>
                      <a:pt x="0"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 name="Freeform 17"/>
              <p:cNvSpPr>
                <a:spLocks/>
              </p:cNvSpPr>
              <p:nvPr/>
            </p:nvSpPr>
            <p:spPr bwMode="auto">
              <a:xfrm>
                <a:off x="2813" y="3168"/>
                <a:ext cx="125" cy="40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50"/>
                    </a:moveTo>
                    <a:lnTo>
                      <a:pt x="204" y="18504"/>
                    </a:lnTo>
                    <a:lnTo>
                      <a:pt x="408" y="17918"/>
                    </a:lnTo>
                    <a:lnTo>
                      <a:pt x="680" y="17331"/>
                    </a:lnTo>
                    <a:lnTo>
                      <a:pt x="884" y="16686"/>
                    </a:lnTo>
                    <a:lnTo>
                      <a:pt x="1088" y="16100"/>
                    </a:lnTo>
                    <a:lnTo>
                      <a:pt x="1293" y="15513"/>
                    </a:lnTo>
                    <a:lnTo>
                      <a:pt x="1565" y="14927"/>
                    </a:lnTo>
                    <a:lnTo>
                      <a:pt x="1701" y="14340"/>
                    </a:lnTo>
                    <a:lnTo>
                      <a:pt x="1973" y="13754"/>
                    </a:lnTo>
                    <a:lnTo>
                      <a:pt x="2245" y="13167"/>
                    </a:lnTo>
                    <a:lnTo>
                      <a:pt x="2449" y="12625"/>
                    </a:lnTo>
                    <a:lnTo>
                      <a:pt x="2721" y="12038"/>
                    </a:lnTo>
                    <a:lnTo>
                      <a:pt x="2789" y="11496"/>
                    </a:lnTo>
                    <a:lnTo>
                      <a:pt x="3129" y="10909"/>
                    </a:lnTo>
                    <a:lnTo>
                      <a:pt x="3333" y="10352"/>
                    </a:lnTo>
                    <a:lnTo>
                      <a:pt x="3605" y="9809"/>
                    </a:lnTo>
                    <a:lnTo>
                      <a:pt x="3810" y="9282"/>
                    </a:lnTo>
                    <a:lnTo>
                      <a:pt x="4014" y="8798"/>
                    </a:lnTo>
                    <a:lnTo>
                      <a:pt x="4218" y="8255"/>
                    </a:lnTo>
                    <a:lnTo>
                      <a:pt x="4422" y="7771"/>
                    </a:lnTo>
                    <a:lnTo>
                      <a:pt x="4626" y="7258"/>
                    </a:lnTo>
                    <a:lnTo>
                      <a:pt x="4966" y="6818"/>
                    </a:lnTo>
                    <a:lnTo>
                      <a:pt x="5102" y="6334"/>
                    </a:lnTo>
                    <a:lnTo>
                      <a:pt x="5374" y="5909"/>
                    </a:lnTo>
                    <a:lnTo>
                      <a:pt x="5510" y="5440"/>
                    </a:lnTo>
                    <a:lnTo>
                      <a:pt x="5714" y="5015"/>
                    </a:lnTo>
                    <a:lnTo>
                      <a:pt x="6054" y="4575"/>
                    </a:lnTo>
                    <a:lnTo>
                      <a:pt x="6190" y="4164"/>
                    </a:lnTo>
                    <a:lnTo>
                      <a:pt x="6395" y="3783"/>
                    </a:lnTo>
                    <a:lnTo>
                      <a:pt x="6667" y="3446"/>
                    </a:lnTo>
                    <a:lnTo>
                      <a:pt x="6871" y="3035"/>
                    </a:lnTo>
                    <a:lnTo>
                      <a:pt x="7075" y="2713"/>
                    </a:lnTo>
                    <a:lnTo>
                      <a:pt x="7279" y="2405"/>
                    </a:lnTo>
                    <a:lnTo>
                      <a:pt x="7551" y="2126"/>
                    </a:lnTo>
                    <a:lnTo>
                      <a:pt x="7687" y="1818"/>
                    </a:lnTo>
                    <a:lnTo>
                      <a:pt x="7959" y="1554"/>
                    </a:lnTo>
                    <a:lnTo>
                      <a:pt x="8231" y="1334"/>
                    </a:lnTo>
                    <a:lnTo>
                      <a:pt x="8299" y="1070"/>
                    </a:lnTo>
                    <a:lnTo>
                      <a:pt x="8571" y="894"/>
                    </a:lnTo>
                    <a:lnTo>
                      <a:pt x="8776" y="689"/>
                    </a:lnTo>
                    <a:lnTo>
                      <a:pt x="9048" y="484"/>
                    </a:lnTo>
                    <a:lnTo>
                      <a:pt x="9252" y="381"/>
                    </a:lnTo>
                    <a:lnTo>
                      <a:pt x="9456" y="249"/>
                    </a:lnTo>
                    <a:lnTo>
                      <a:pt x="9592" y="147"/>
                    </a:lnTo>
                    <a:lnTo>
                      <a:pt x="9864" y="103"/>
                    </a:lnTo>
                    <a:lnTo>
                      <a:pt x="10068" y="44"/>
                    </a:lnTo>
                    <a:lnTo>
                      <a:pt x="10272" y="0"/>
                    </a:lnTo>
                    <a:lnTo>
                      <a:pt x="10476" y="44"/>
                    </a:lnTo>
                    <a:lnTo>
                      <a:pt x="10748" y="44"/>
                    </a:lnTo>
                    <a:lnTo>
                      <a:pt x="10952" y="103"/>
                    </a:lnTo>
                    <a:lnTo>
                      <a:pt x="11088" y="205"/>
                    </a:lnTo>
                    <a:lnTo>
                      <a:pt x="11293" y="337"/>
                    </a:lnTo>
                    <a:lnTo>
                      <a:pt x="11497" y="543"/>
                    </a:lnTo>
                    <a:lnTo>
                      <a:pt x="11769" y="748"/>
                    </a:lnTo>
                    <a:lnTo>
                      <a:pt x="11973" y="968"/>
                    </a:lnTo>
                    <a:lnTo>
                      <a:pt x="12245" y="1232"/>
                    </a:lnTo>
                    <a:lnTo>
                      <a:pt x="12449" y="1554"/>
                    </a:lnTo>
                    <a:lnTo>
                      <a:pt x="12721" y="1921"/>
                    </a:lnTo>
                    <a:lnTo>
                      <a:pt x="12925" y="2243"/>
                    </a:lnTo>
                    <a:lnTo>
                      <a:pt x="13129" y="2713"/>
                    </a:lnTo>
                    <a:lnTo>
                      <a:pt x="13333" y="3094"/>
                    </a:lnTo>
                    <a:lnTo>
                      <a:pt x="13605" y="3534"/>
                    </a:lnTo>
                    <a:lnTo>
                      <a:pt x="13878" y="3988"/>
                    </a:lnTo>
                    <a:lnTo>
                      <a:pt x="14082" y="4472"/>
                    </a:lnTo>
                    <a:lnTo>
                      <a:pt x="14286" y="4956"/>
                    </a:lnTo>
                    <a:lnTo>
                      <a:pt x="14490" y="5440"/>
                    </a:lnTo>
                    <a:lnTo>
                      <a:pt x="14762" y="5982"/>
                    </a:lnTo>
                    <a:lnTo>
                      <a:pt x="14966" y="6540"/>
                    </a:lnTo>
                    <a:lnTo>
                      <a:pt x="15238" y="7082"/>
                    </a:lnTo>
                    <a:lnTo>
                      <a:pt x="15442" y="7669"/>
                    </a:lnTo>
                    <a:lnTo>
                      <a:pt x="15782" y="8211"/>
                    </a:lnTo>
                    <a:lnTo>
                      <a:pt x="15850" y="8798"/>
                    </a:lnTo>
                    <a:lnTo>
                      <a:pt x="16122" y="9384"/>
                    </a:lnTo>
                    <a:lnTo>
                      <a:pt x="16259" y="9912"/>
                    </a:lnTo>
                    <a:lnTo>
                      <a:pt x="16463" y="10499"/>
                    </a:lnTo>
                    <a:lnTo>
                      <a:pt x="16803" y="11041"/>
                    </a:lnTo>
                    <a:lnTo>
                      <a:pt x="16871" y="11628"/>
                    </a:lnTo>
                    <a:lnTo>
                      <a:pt x="17211" y="12199"/>
                    </a:lnTo>
                    <a:lnTo>
                      <a:pt x="17347" y="12786"/>
                    </a:lnTo>
                    <a:lnTo>
                      <a:pt x="17551" y="13314"/>
                    </a:lnTo>
                    <a:lnTo>
                      <a:pt x="17755" y="13856"/>
                    </a:lnTo>
                    <a:lnTo>
                      <a:pt x="17891" y="14443"/>
                    </a:lnTo>
                    <a:lnTo>
                      <a:pt x="18163" y="14927"/>
                    </a:lnTo>
                    <a:lnTo>
                      <a:pt x="18299" y="15469"/>
                    </a:lnTo>
                    <a:lnTo>
                      <a:pt x="18435" y="15982"/>
                    </a:lnTo>
                    <a:lnTo>
                      <a:pt x="18639" y="16466"/>
                    </a:lnTo>
                    <a:lnTo>
                      <a:pt x="18776" y="16891"/>
                    </a:lnTo>
                    <a:lnTo>
                      <a:pt x="18980" y="17331"/>
                    </a:lnTo>
                    <a:lnTo>
                      <a:pt x="19116" y="17786"/>
                    </a:lnTo>
                    <a:lnTo>
                      <a:pt x="19184" y="18167"/>
                    </a:lnTo>
                    <a:lnTo>
                      <a:pt x="19388" y="18563"/>
                    </a:lnTo>
                    <a:lnTo>
                      <a:pt x="19592" y="18915"/>
                    </a:lnTo>
                    <a:lnTo>
                      <a:pt x="19728" y="19194"/>
                    </a:lnTo>
                    <a:lnTo>
                      <a:pt x="19796" y="19560"/>
                    </a:lnTo>
                    <a:lnTo>
                      <a:pt x="19864" y="19839"/>
                    </a:lnTo>
                    <a:lnTo>
                      <a:pt x="19932" y="1998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9" name="Freeform 18"/>
              <p:cNvSpPr>
                <a:spLocks/>
              </p:cNvSpPr>
              <p:nvPr/>
            </p:nvSpPr>
            <p:spPr bwMode="auto">
              <a:xfrm>
                <a:off x="2929" y="3465"/>
                <a:ext cx="125" cy="40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94"/>
                    </a:moveTo>
                    <a:lnTo>
                      <a:pt x="204" y="1540"/>
                    </a:lnTo>
                    <a:lnTo>
                      <a:pt x="408" y="2126"/>
                    </a:lnTo>
                    <a:lnTo>
                      <a:pt x="680" y="2713"/>
                    </a:lnTo>
                    <a:lnTo>
                      <a:pt x="884" y="3299"/>
                    </a:lnTo>
                    <a:lnTo>
                      <a:pt x="1088" y="3930"/>
                    </a:lnTo>
                    <a:lnTo>
                      <a:pt x="1293" y="4531"/>
                    </a:lnTo>
                    <a:lnTo>
                      <a:pt x="1565" y="5117"/>
                    </a:lnTo>
                    <a:lnTo>
                      <a:pt x="1701" y="5704"/>
                    </a:lnTo>
                    <a:lnTo>
                      <a:pt x="1973" y="6290"/>
                    </a:lnTo>
                    <a:lnTo>
                      <a:pt x="2245" y="6818"/>
                    </a:lnTo>
                    <a:lnTo>
                      <a:pt x="2449" y="7419"/>
                    </a:lnTo>
                    <a:lnTo>
                      <a:pt x="2721" y="7947"/>
                    </a:lnTo>
                    <a:lnTo>
                      <a:pt x="2789" y="8534"/>
                    </a:lnTo>
                    <a:lnTo>
                      <a:pt x="3129" y="9120"/>
                    </a:lnTo>
                    <a:lnTo>
                      <a:pt x="3333" y="9633"/>
                    </a:lnTo>
                    <a:lnTo>
                      <a:pt x="3605" y="10220"/>
                    </a:lnTo>
                    <a:lnTo>
                      <a:pt x="3810" y="10762"/>
                    </a:lnTo>
                    <a:lnTo>
                      <a:pt x="4014" y="11246"/>
                    </a:lnTo>
                    <a:lnTo>
                      <a:pt x="4218" y="11789"/>
                    </a:lnTo>
                    <a:lnTo>
                      <a:pt x="4422" y="12273"/>
                    </a:lnTo>
                    <a:lnTo>
                      <a:pt x="4626" y="12786"/>
                    </a:lnTo>
                    <a:lnTo>
                      <a:pt x="4966" y="13211"/>
                    </a:lnTo>
                    <a:lnTo>
                      <a:pt x="5102" y="13651"/>
                    </a:lnTo>
                    <a:lnTo>
                      <a:pt x="5374" y="14091"/>
                    </a:lnTo>
                    <a:lnTo>
                      <a:pt x="5510" y="14589"/>
                    </a:lnTo>
                    <a:lnTo>
                      <a:pt x="5714" y="15029"/>
                    </a:lnTo>
                    <a:lnTo>
                      <a:pt x="6054" y="15469"/>
                    </a:lnTo>
                    <a:lnTo>
                      <a:pt x="6190" y="15880"/>
                    </a:lnTo>
                    <a:lnTo>
                      <a:pt x="6395" y="16202"/>
                    </a:lnTo>
                    <a:lnTo>
                      <a:pt x="6667" y="16584"/>
                    </a:lnTo>
                    <a:lnTo>
                      <a:pt x="6871" y="16950"/>
                    </a:lnTo>
                    <a:lnTo>
                      <a:pt x="7075" y="17273"/>
                    </a:lnTo>
                    <a:lnTo>
                      <a:pt x="7279" y="17581"/>
                    </a:lnTo>
                    <a:lnTo>
                      <a:pt x="7551" y="17918"/>
                    </a:lnTo>
                    <a:lnTo>
                      <a:pt x="7687" y="18226"/>
                    </a:lnTo>
                    <a:lnTo>
                      <a:pt x="7959" y="18475"/>
                    </a:lnTo>
                    <a:lnTo>
                      <a:pt x="8231" y="18710"/>
                    </a:lnTo>
                    <a:lnTo>
                      <a:pt x="8299" y="18974"/>
                    </a:lnTo>
                    <a:lnTo>
                      <a:pt x="8571" y="19150"/>
                    </a:lnTo>
                    <a:lnTo>
                      <a:pt x="8776" y="19355"/>
                    </a:lnTo>
                    <a:lnTo>
                      <a:pt x="9048" y="19501"/>
                    </a:lnTo>
                    <a:lnTo>
                      <a:pt x="9252" y="19663"/>
                    </a:lnTo>
                    <a:lnTo>
                      <a:pt x="9456" y="19736"/>
                    </a:lnTo>
                    <a:lnTo>
                      <a:pt x="9592" y="19883"/>
                    </a:lnTo>
                    <a:lnTo>
                      <a:pt x="9864" y="19941"/>
                    </a:lnTo>
                    <a:lnTo>
                      <a:pt x="10068" y="19985"/>
                    </a:lnTo>
                    <a:lnTo>
                      <a:pt x="10272" y="19985"/>
                    </a:lnTo>
                    <a:lnTo>
                      <a:pt x="10476" y="19985"/>
                    </a:lnTo>
                    <a:lnTo>
                      <a:pt x="10748" y="19985"/>
                    </a:lnTo>
                    <a:lnTo>
                      <a:pt x="10952" y="19941"/>
                    </a:lnTo>
                    <a:lnTo>
                      <a:pt x="11088" y="19839"/>
                    </a:lnTo>
                    <a:lnTo>
                      <a:pt x="11293" y="19707"/>
                    </a:lnTo>
                    <a:lnTo>
                      <a:pt x="11633" y="19501"/>
                    </a:lnTo>
                    <a:lnTo>
                      <a:pt x="11769" y="19252"/>
                    </a:lnTo>
                    <a:lnTo>
                      <a:pt x="11973" y="19062"/>
                    </a:lnTo>
                    <a:lnTo>
                      <a:pt x="12245" y="18768"/>
                    </a:lnTo>
                    <a:lnTo>
                      <a:pt x="12449" y="18475"/>
                    </a:lnTo>
                    <a:lnTo>
                      <a:pt x="12721" y="18123"/>
                    </a:lnTo>
                    <a:lnTo>
                      <a:pt x="12925" y="17742"/>
                    </a:lnTo>
                    <a:lnTo>
                      <a:pt x="13129" y="17331"/>
                    </a:lnTo>
                    <a:lnTo>
                      <a:pt x="13333" y="16891"/>
                    </a:lnTo>
                    <a:lnTo>
                      <a:pt x="13605" y="16510"/>
                    </a:lnTo>
                    <a:lnTo>
                      <a:pt x="13878" y="16056"/>
                    </a:lnTo>
                    <a:lnTo>
                      <a:pt x="14082" y="15572"/>
                    </a:lnTo>
                    <a:lnTo>
                      <a:pt x="14286" y="15088"/>
                    </a:lnTo>
                    <a:lnTo>
                      <a:pt x="14490" y="14545"/>
                    </a:lnTo>
                    <a:lnTo>
                      <a:pt x="14762" y="14003"/>
                    </a:lnTo>
                    <a:lnTo>
                      <a:pt x="14966" y="13490"/>
                    </a:lnTo>
                    <a:lnTo>
                      <a:pt x="15238" y="12962"/>
                    </a:lnTo>
                    <a:lnTo>
                      <a:pt x="15442" y="12375"/>
                    </a:lnTo>
                    <a:lnTo>
                      <a:pt x="15782" y="11789"/>
                    </a:lnTo>
                    <a:lnTo>
                      <a:pt x="15850" y="11246"/>
                    </a:lnTo>
                    <a:lnTo>
                      <a:pt x="16122" y="10660"/>
                    </a:lnTo>
                    <a:lnTo>
                      <a:pt x="16259" y="10073"/>
                    </a:lnTo>
                    <a:lnTo>
                      <a:pt x="16531" y="9531"/>
                    </a:lnTo>
                    <a:lnTo>
                      <a:pt x="16803" y="8944"/>
                    </a:lnTo>
                    <a:lnTo>
                      <a:pt x="16871" y="8358"/>
                    </a:lnTo>
                    <a:lnTo>
                      <a:pt x="17211" y="7815"/>
                    </a:lnTo>
                    <a:lnTo>
                      <a:pt x="17347" y="7214"/>
                    </a:lnTo>
                    <a:lnTo>
                      <a:pt x="17551" y="6672"/>
                    </a:lnTo>
                    <a:lnTo>
                      <a:pt x="17755" y="6129"/>
                    </a:lnTo>
                    <a:lnTo>
                      <a:pt x="17891" y="5601"/>
                    </a:lnTo>
                    <a:lnTo>
                      <a:pt x="18163" y="5059"/>
                    </a:lnTo>
                    <a:lnTo>
                      <a:pt x="18299" y="4575"/>
                    </a:lnTo>
                    <a:lnTo>
                      <a:pt x="18435" y="4062"/>
                    </a:lnTo>
                    <a:lnTo>
                      <a:pt x="18639" y="3534"/>
                    </a:lnTo>
                    <a:lnTo>
                      <a:pt x="18776" y="3138"/>
                    </a:lnTo>
                    <a:lnTo>
                      <a:pt x="18980" y="2654"/>
                    </a:lnTo>
                    <a:lnTo>
                      <a:pt x="19116" y="2243"/>
                    </a:lnTo>
                    <a:lnTo>
                      <a:pt x="19252" y="1818"/>
                    </a:lnTo>
                    <a:lnTo>
                      <a:pt x="19388" y="1437"/>
                    </a:lnTo>
                    <a:lnTo>
                      <a:pt x="19592" y="1070"/>
                    </a:lnTo>
                    <a:lnTo>
                      <a:pt x="19728" y="850"/>
                    </a:lnTo>
                    <a:lnTo>
                      <a:pt x="19796" y="484"/>
                    </a:lnTo>
                    <a:lnTo>
                      <a:pt x="19864" y="205"/>
                    </a:lnTo>
                    <a:lnTo>
                      <a:pt x="19932"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0" name="Line 19"/>
              <p:cNvSpPr>
                <a:spLocks noChangeShapeType="1"/>
              </p:cNvSpPr>
              <p:nvPr/>
            </p:nvSpPr>
            <p:spPr bwMode="auto">
              <a:xfrm flipH="1">
                <a:off x="3013" y="3450"/>
                <a:ext cx="47" cy="359"/>
              </a:xfrm>
              <a:prstGeom prst="line">
                <a:avLst/>
              </a:prstGeom>
              <a:noFill/>
              <a:ln w="762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1" name="Freeform 20"/>
              <p:cNvSpPr>
                <a:spLocks/>
              </p:cNvSpPr>
              <p:nvPr/>
            </p:nvSpPr>
            <p:spPr bwMode="auto">
              <a:xfrm>
                <a:off x="1777" y="3168"/>
                <a:ext cx="130" cy="40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50"/>
                    </a:moveTo>
                    <a:lnTo>
                      <a:pt x="196" y="18504"/>
                    </a:lnTo>
                    <a:lnTo>
                      <a:pt x="392" y="17918"/>
                    </a:lnTo>
                    <a:lnTo>
                      <a:pt x="654" y="17331"/>
                    </a:lnTo>
                    <a:lnTo>
                      <a:pt x="915" y="16686"/>
                    </a:lnTo>
                    <a:lnTo>
                      <a:pt x="1111" y="16100"/>
                    </a:lnTo>
                    <a:lnTo>
                      <a:pt x="1307" y="15513"/>
                    </a:lnTo>
                    <a:lnTo>
                      <a:pt x="1569" y="14927"/>
                    </a:lnTo>
                    <a:lnTo>
                      <a:pt x="1699" y="14340"/>
                    </a:lnTo>
                    <a:lnTo>
                      <a:pt x="1961" y="13754"/>
                    </a:lnTo>
                    <a:lnTo>
                      <a:pt x="2222" y="13167"/>
                    </a:lnTo>
                    <a:lnTo>
                      <a:pt x="2418" y="12625"/>
                    </a:lnTo>
                    <a:lnTo>
                      <a:pt x="2745" y="12038"/>
                    </a:lnTo>
                    <a:lnTo>
                      <a:pt x="2810" y="11496"/>
                    </a:lnTo>
                    <a:lnTo>
                      <a:pt x="3137" y="10909"/>
                    </a:lnTo>
                    <a:lnTo>
                      <a:pt x="3333" y="10352"/>
                    </a:lnTo>
                    <a:lnTo>
                      <a:pt x="3595" y="9809"/>
                    </a:lnTo>
                    <a:lnTo>
                      <a:pt x="3791" y="9282"/>
                    </a:lnTo>
                    <a:lnTo>
                      <a:pt x="3987" y="8798"/>
                    </a:lnTo>
                    <a:lnTo>
                      <a:pt x="4248" y="8255"/>
                    </a:lnTo>
                    <a:lnTo>
                      <a:pt x="4444" y="7771"/>
                    </a:lnTo>
                    <a:lnTo>
                      <a:pt x="4641" y="7258"/>
                    </a:lnTo>
                    <a:lnTo>
                      <a:pt x="4967" y="6818"/>
                    </a:lnTo>
                    <a:lnTo>
                      <a:pt x="5098" y="6334"/>
                    </a:lnTo>
                    <a:lnTo>
                      <a:pt x="5359" y="5909"/>
                    </a:lnTo>
                    <a:lnTo>
                      <a:pt x="5490" y="5440"/>
                    </a:lnTo>
                    <a:lnTo>
                      <a:pt x="5686" y="5015"/>
                    </a:lnTo>
                    <a:lnTo>
                      <a:pt x="6078" y="4575"/>
                    </a:lnTo>
                    <a:lnTo>
                      <a:pt x="6209" y="4164"/>
                    </a:lnTo>
                    <a:lnTo>
                      <a:pt x="6405" y="3783"/>
                    </a:lnTo>
                    <a:lnTo>
                      <a:pt x="6667" y="3446"/>
                    </a:lnTo>
                    <a:lnTo>
                      <a:pt x="6863" y="3035"/>
                    </a:lnTo>
                    <a:lnTo>
                      <a:pt x="7059" y="2713"/>
                    </a:lnTo>
                    <a:lnTo>
                      <a:pt x="7255" y="2405"/>
                    </a:lnTo>
                    <a:lnTo>
                      <a:pt x="7582" y="2126"/>
                    </a:lnTo>
                    <a:lnTo>
                      <a:pt x="7712" y="1818"/>
                    </a:lnTo>
                    <a:lnTo>
                      <a:pt x="7974" y="1554"/>
                    </a:lnTo>
                    <a:lnTo>
                      <a:pt x="8235" y="1334"/>
                    </a:lnTo>
                    <a:lnTo>
                      <a:pt x="8301" y="1070"/>
                    </a:lnTo>
                    <a:lnTo>
                      <a:pt x="8562" y="894"/>
                    </a:lnTo>
                    <a:lnTo>
                      <a:pt x="8758" y="689"/>
                    </a:lnTo>
                    <a:lnTo>
                      <a:pt x="9020" y="484"/>
                    </a:lnTo>
                    <a:lnTo>
                      <a:pt x="9281" y="381"/>
                    </a:lnTo>
                    <a:lnTo>
                      <a:pt x="9477" y="249"/>
                    </a:lnTo>
                    <a:lnTo>
                      <a:pt x="9608" y="147"/>
                    </a:lnTo>
                    <a:lnTo>
                      <a:pt x="9869" y="103"/>
                    </a:lnTo>
                    <a:lnTo>
                      <a:pt x="10065" y="44"/>
                    </a:lnTo>
                    <a:lnTo>
                      <a:pt x="10261" y="0"/>
                    </a:lnTo>
                    <a:lnTo>
                      <a:pt x="10458" y="44"/>
                    </a:lnTo>
                    <a:lnTo>
                      <a:pt x="10719" y="44"/>
                    </a:lnTo>
                    <a:lnTo>
                      <a:pt x="10980" y="103"/>
                    </a:lnTo>
                    <a:lnTo>
                      <a:pt x="11111" y="205"/>
                    </a:lnTo>
                    <a:lnTo>
                      <a:pt x="11307" y="337"/>
                    </a:lnTo>
                    <a:lnTo>
                      <a:pt x="11503" y="543"/>
                    </a:lnTo>
                    <a:lnTo>
                      <a:pt x="11765" y="748"/>
                    </a:lnTo>
                    <a:lnTo>
                      <a:pt x="11961" y="968"/>
                    </a:lnTo>
                    <a:lnTo>
                      <a:pt x="12222" y="1232"/>
                    </a:lnTo>
                    <a:lnTo>
                      <a:pt x="12418" y="1554"/>
                    </a:lnTo>
                    <a:lnTo>
                      <a:pt x="12745" y="1921"/>
                    </a:lnTo>
                    <a:lnTo>
                      <a:pt x="12941" y="2243"/>
                    </a:lnTo>
                    <a:lnTo>
                      <a:pt x="13137" y="2713"/>
                    </a:lnTo>
                    <a:lnTo>
                      <a:pt x="13333" y="3094"/>
                    </a:lnTo>
                    <a:lnTo>
                      <a:pt x="13595" y="3534"/>
                    </a:lnTo>
                    <a:lnTo>
                      <a:pt x="13856" y="3988"/>
                    </a:lnTo>
                    <a:lnTo>
                      <a:pt x="14052" y="4472"/>
                    </a:lnTo>
                    <a:lnTo>
                      <a:pt x="14314" y="4956"/>
                    </a:lnTo>
                    <a:lnTo>
                      <a:pt x="14510" y="5440"/>
                    </a:lnTo>
                    <a:lnTo>
                      <a:pt x="14771" y="5982"/>
                    </a:lnTo>
                    <a:lnTo>
                      <a:pt x="14967" y="6540"/>
                    </a:lnTo>
                    <a:lnTo>
                      <a:pt x="15229" y="7082"/>
                    </a:lnTo>
                    <a:lnTo>
                      <a:pt x="15425" y="7669"/>
                    </a:lnTo>
                    <a:lnTo>
                      <a:pt x="15752" y="8211"/>
                    </a:lnTo>
                    <a:lnTo>
                      <a:pt x="15882" y="8798"/>
                    </a:lnTo>
                    <a:lnTo>
                      <a:pt x="16144" y="9384"/>
                    </a:lnTo>
                    <a:lnTo>
                      <a:pt x="16275" y="9912"/>
                    </a:lnTo>
                    <a:lnTo>
                      <a:pt x="16471" y="10499"/>
                    </a:lnTo>
                    <a:lnTo>
                      <a:pt x="16797" y="11041"/>
                    </a:lnTo>
                    <a:lnTo>
                      <a:pt x="16863" y="11628"/>
                    </a:lnTo>
                    <a:lnTo>
                      <a:pt x="17190" y="12199"/>
                    </a:lnTo>
                    <a:lnTo>
                      <a:pt x="17320" y="12786"/>
                    </a:lnTo>
                    <a:lnTo>
                      <a:pt x="17582" y="13314"/>
                    </a:lnTo>
                    <a:lnTo>
                      <a:pt x="17778" y="13856"/>
                    </a:lnTo>
                    <a:lnTo>
                      <a:pt x="17908" y="14443"/>
                    </a:lnTo>
                    <a:lnTo>
                      <a:pt x="18170" y="14927"/>
                    </a:lnTo>
                    <a:lnTo>
                      <a:pt x="18301" y="15469"/>
                    </a:lnTo>
                    <a:lnTo>
                      <a:pt x="18431" y="15982"/>
                    </a:lnTo>
                    <a:lnTo>
                      <a:pt x="18627" y="16466"/>
                    </a:lnTo>
                    <a:lnTo>
                      <a:pt x="18758" y="16891"/>
                    </a:lnTo>
                    <a:lnTo>
                      <a:pt x="18954" y="17331"/>
                    </a:lnTo>
                    <a:lnTo>
                      <a:pt x="19085" y="17786"/>
                    </a:lnTo>
                    <a:lnTo>
                      <a:pt x="19216" y="18167"/>
                    </a:lnTo>
                    <a:lnTo>
                      <a:pt x="19412" y="18563"/>
                    </a:lnTo>
                    <a:lnTo>
                      <a:pt x="19608" y="18915"/>
                    </a:lnTo>
                    <a:lnTo>
                      <a:pt x="19739" y="19194"/>
                    </a:lnTo>
                    <a:lnTo>
                      <a:pt x="19804" y="19560"/>
                    </a:lnTo>
                    <a:lnTo>
                      <a:pt x="19869" y="19839"/>
                    </a:lnTo>
                    <a:lnTo>
                      <a:pt x="19935" y="1998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 name="Freeform 21"/>
              <p:cNvSpPr>
                <a:spLocks/>
              </p:cNvSpPr>
              <p:nvPr/>
            </p:nvSpPr>
            <p:spPr bwMode="auto">
              <a:xfrm>
                <a:off x="1897" y="3459"/>
                <a:ext cx="130" cy="40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94"/>
                    </a:moveTo>
                    <a:lnTo>
                      <a:pt x="196" y="1540"/>
                    </a:lnTo>
                    <a:lnTo>
                      <a:pt x="392" y="2126"/>
                    </a:lnTo>
                    <a:lnTo>
                      <a:pt x="654" y="2713"/>
                    </a:lnTo>
                    <a:lnTo>
                      <a:pt x="915" y="3299"/>
                    </a:lnTo>
                    <a:lnTo>
                      <a:pt x="1111" y="3930"/>
                    </a:lnTo>
                    <a:lnTo>
                      <a:pt x="1307" y="4531"/>
                    </a:lnTo>
                    <a:lnTo>
                      <a:pt x="1569" y="5117"/>
                    </a:lnTo>
                    <a:lnTo>
                      <a:pt x="1699" y="5704"/>
                    </a:lnTo>
                    <a:lnTo>
                      <a:pt x="1961" y="6290"/>
                    </a:lnTo>
                    <a:lnTo>
                      <a:pt x="2222" y="6818"/>
                    </a:lnTo>
                    <a:lnTo>
                      <a:pt x="2418" y="7419"/>
                    </a:lnTo>
                    <a:lnTo>
                      <a:pt x="2745" y="7947"/>
                    </a:lnTo>
                    <a:lnTo>
                      <a:pt x="2810" y="8534"/>
                    </a:lnTo>
                    <a:lnTo>
                      <a:pt x="3137" y="9120"/>
                    </a:lnTo>
                    <a:lnTo>
                      <a:pt x="3333" y="9633"/>
                    </a:lnTo>
                    <a:lnTo>
                      <a:pt x="3595" y="10220"/>
                    </a:lnTo>
                    <a:lnTo>
                      <a:pt x="3791" y="10762"/>
                    </a:lnTo>
                    <a:lnTo>
                      <a:pt x="3987" y="11246"/>
                    </a:lnTo>
                    <a:lnTo>
                      <a:pt x="4248" y="11789"/>
                    </a:lnTo>
                    <a:lnTo>
                      <a:pt x="4444" y="12273"/>
                    </a:lnTo>
                    <a:lnTo>
                      <a:pt x="4641" y="12786"/>
                    </a:lnTo>
                    <a:lnTo>
                      <a:pt x="4967" y="13211"/>
                    </a:lnTo>
                    <a:lnTo>
                      <a:pt x="5098" y="13651"/>
                    </a:lnTo>
                    <a:lnTo>
                      <a:pt x="5359" y="14091"/>
                    </a:lnTo>
                    <a:lnTo>
                      <a:pt x="5490" y="14589"/>
                    </a:lnTo>
                    <a:lnTo>
                      <a:pt x="5686" y="15029"/>
                    </a:lnTo>
                    <a:lnTo>
                      <a:pt x="6078" y="15469"/>
                    </a:lnTo>
                    <a:lnTo>
                      <a:pt x="6209" y="15880"/>
                    </a:lnTo>
                    <a:lnTo>
                      <a:pt x="6405" y="16202"/>
                    </a:lnTo>
                    <a:lnTo>
                      <a:pt x="6667" y="16584"/>
                    </a:lnTo>
                    <a:lnTo>
                      <a:pt x="6863" y="16950"/>
                    </a:lnTo>
                    <a:lnTo>
                      <a:pt x="7059" y="17273"/>
                    </a:lnTo>
                    <a:lnTo>
                      <a:pt x="7255" y="17581"/>
                    </a:lnTo>
                    <a:lnTo>
                      <a:pt x="7582" y="17918"/>
                    </a:lnTo>
                    <a:lnTo>
                      <a:pt x="7712" y="18226"/>
                    </a:lnTo>
                    <a:lnTo>
                      <a:pt x="7974" y="18475"/>
                    </a:lnTo>
                    <a:lnTo>
                      <a:pt x="8235" y="18710"/>
                    </a:lnTo>
                    <a:lnTo>
                      <a:pt x="8301" y="18974"/>
                    </a:lnTo>
                    <a:lnTo>
                      <a:pt x="8562" y="19150"/>
                    </a:lnTo>
                    <a:lnTo>
                      <a:pt x="8758" y="19355"/>
                    </a:lnTo>
                    <a:lnTo>
                      <a:pt x="9020" y="19501"/>
                    </a:lnTo>
                    <a:lnTo>
                      <a:pt x="9281" y="19663"/>
                    </a:lnTo>
                    <a:lnTo>
                      <a:pt x="9477" y="19736"/>
                    </a:lnTo>
                    <a:lnTo>
                      <a:pt x="9608" y="19883"/>
                    </a:lnTo>
                    <a:lnTo>
                      <a:pt x="9869" y="19941"/>
                    </a:lnTo>
                    <a:lnTo>
                      <a:pt x="10065" y="19985"/>
                    </a:lnTo>
                    <a:lnTo>
                      <a:pt x="10261" y="19985"/>
                    </a:lnTo>
                    <a:lnTo>
                      <a:pt x="10458" y="19985"/>
                    </a:lnTo>
                    <a:lnTo>
                      <a:pt x="10719" y="19985"/>
                    </a:lnTo>
                    <a:lnTo>
                      <a:pt x="10980" y="19941"/>
                    </a:lnTo>
                    <a:lnTo>
                      <a:pt x="11111" y="19839"/>
                    </a:lnTo>
                    <a:lnTo>
                      <a:pt x="11307" y="19707"/>
                    </a:lnTo>
                    <a:lnTo>
                      <a:pt x="11634" y="19501"/>
                    </a:lnTo>
                    <a:lnTo>
                      <a:pt x="11765" y="19252"/>
                    </a:lnTo>
                    <a:lnTo>
                      <a:pt x="11961" y="19062"/>
                    </a:lnTo>
                    <a:lnTo>
                      <a:pt x="12222" y="18768"/>
                    </a:lnTo>
                    <a:lnTo>
                      <a:pt x="12418" y="18475"/>
                    </a:lnTo>
                    <a:lnTo>
                      <a:pt x="12745" y="18123"/>
                    </a:lnTo>
                    <a:lnTo>
                      <a:pt x="12941" y="17742"/>
                    </a:lnTo>
                    <a:lnTo>
                      <a:pt x="13137" y="17331"/>
                    </a:lnTo>
                    <a:lnTo>
                      <a:pt x="13333" y="16891"/>
                    </a:lnTo>
                    <a:lnTo>
                      <a:pt x="13595" y="16510"/>
                    </a:lnTo>
                    <a:lnTo>
                      <a:pt x="13856" y="16056"/>
                    </a:lnTo>
                    <a:lnTo>
                      <a:pt x="14052" y="15572"/>
                    </a:lnTo>
                    <a:lnTo>
                      <a:pt x="14314" y="15088"/>
                    </a:lnTo>
                    <a:lnTo>
                      <a:pt x="14510" y="14545"/>
                    </a:lnTo>
                    <a:lnTo>
                      <a:pt x="14771" y="14003"/>
                    </a:lnTo>
                    <a:lnTo>
                      <a:pt x="14967" y="13490"/>
                    </a:lnTo>
                    <a:lnTo>
                      <a:pt x="15229" y="12962"/>
                    </a:lnTo>
                    <a:lnTo>
                      <a:pt x="15425" y="12375"/>
                    </a:lnTo>
                    <a:lnTo>
                      <a:pt x="15752" y="11789"/>
                    </a:lnTo>
                    <a:lnTo>
                      <a:pt x="15882" y="11246"/>
                    </a:lnTo>
                    <a:lnTo>
                      <a:pt x="16144" y="10660"/>
                    </a:lnTo>
                    <a:lnTo>
                      <a:pt x="16275" y="10073"/>
                    </a:lnTo>
                    <a:lnTo>
                      <a:pt x="16536" y="9531"/>
                    </a:lnTo>
                    <a:lnTo>
                      <a:pt x="16797" y="8944"/>
                    </a:lnTo>
                    <a:lnTo>
                      <a:pt x="16863" y="8358"/>
                    </a:lnTo>
                    <a:lnTo>
                      <a:pt x="17190" y="7815"/>
                    </a:lnTo>
                    <a:lnTo>
                      <a:pt x="17320" y="7214"/>
                    </a:lnTo>
                    <a:lnTo>
                      <a:pt x="17582" y="6672"/>
                    </a:lnTo>
                    <a:lnTo>
                      <a:pt x="17778" y="6129"/>
                    </a:lnTo>
                    <a:lnTo>
                      <a:pt x="17908" y="5601"/>
                    </a:lnTo>
                    <a:lnTo>
                      <a:pt x="18170" y="5059"/>
                    </a:lnTo>
                    <a:lnTo>
                      <a:pt x="18301" y="4575"/>
                    </a:lnTo>
                    <a:lnTo>
                      <a:pt x="18431" y="4062"/>
                    </a:lnTo>
                    <a:lnTo>
                      <a:pt x="18627" y="3534"/>
                    </a:lnTo>
                    <a:lnTo>
                      <a:pt x="18758" y="3138"/>
                    </a:lnTo>
                    <a:lnTo>
                      <a:pt x="18954" y="2654"/>
                    </a:lnTo>
                    <a:lnTo>
                      <a:pt x="19085" y="2243"/>
                    </a:lnTo>
                    <a:lnTo>
                      <a:pt x="19281" y="1818"/>
                    </a:lnTo>
                    <a:lnTo>
                      <a:pt x="19412" y="1437"/>
                    </a:lnTo>
                    <a:lnTo>
                      <a:pt x="19608" y="1070"/>
                    </a:lnTo>
                    <a:lnTo>
                      <a:pt x="19739" y="850"/>
                    </a:lnTo>
                    <a:lnTo>
                      <a:pt x="19804" y="484"/>
                    </a:lnTo>
                    <a:lnTo>
                      <a:pt x="19869" y="205"/>
                    </a:lnTo>
                    <a:lnTo>
                      <a:pt x="19935"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 name="Line 22"/>
              <p:cNvSpPr>
                <a:spLocks noChangeShapeType="1"/>
              </p:cNvSpPr>
              <p:nvPr/>
            </p:nvSpPr>
            <p:spPr bwMode="auto">
              <a:xfrm flipH="1">
                <a:off x="1980" y="3444"/>
                <a:ext cx="53" cy="401"/>
              </a:xfrm>
              <a:prstGeom prst="line">
                <a:avLst/>
              </a:prstGeom>
              <a:noFill/>
              <a:ln w="762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4" name="Freeform 23"/>
              <p:cNvSpPr>
                <a:spLocks/>
              </p:cNvSpPr>
              <p:nvPr/>
            </p:nvSpPr>
            <p:spPr bwMode="auto">
              <a:xfrm>
                <a:off x="2188" y="3467"/>
                <a:ext cx="129" cy="40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34" y="894"/>
                    </a:moveTo>
                    <a:lnTo>
                      <a:pt x="19736" y="1540"/>
                    </a:lnTo>
                    <a:lnTo>
                      <a:pt x="19538" y="2126"/>
                    </a:lnTo>
                    <a:lnTo>
                      <a:pt x="19274" y="2713"/>
                    </a:lnTo>
                    <a:lnTo>
                      <a:pt x="19076" y="3299"/>
                    </a:lnTo>
                    <a:lnTo>
                      <a:pt x="18812" y="3930"/>
                    </a:lnTo>
                    <a:lnTo>
                      <a:pt x="18614" y="4531"/>
                    </a:lnTo>
                    <a:lnTo>
                      <a:pt x="18350" y="5117"/>
                    </a:lnTo>
                    <a:lnTo>
                      <a:pt x="18218" y="5704"/>
                    </a:lnTo>
                    <a:lnTo>
                      <a:pt x="17954" y="6290"/>
                    </a:lnTo>
                    <a:lnTo>
                      <a:pt x="17690" y="6818"/>
                    </a:lnTo>
                    <a:lnTo>
                      <a:pt x="17492" y="7419"/>
                    </a:lnTo>
                    <a:lnTo>
                      <a:pt x="17228" y="7947"/>
                    </a:lnTo>
                    <a:lnTo>
                      <a:pt x="17162" y="8534"/>
                    </a:lnTo>
                    <a:lnTo>
                      <a:pt x="16832" y="9120"/>
                    </a:lnTo>
                    <a:lnTo>
                      <a:pt x="16568" y="9633"/>
                    </a:lnTo>
                    <a:lnTo>
                      <a:pt x="16304" y="10220"/>
                    </a:lnTo>
                    <a:lnTo>
                      <a:pt x="16106" y="10762"/>
                    </a:lnTo>
                    <a:lnTo>
                      <a:pt x="15908" y="11246"/>
                    </a:lnTo>
                    <a:lnTo>
                      <a:pt x="15710" y="11789"/>
                    </a:lnTo>
                    <a:lnTo>
                      <a:pt x="15512" y="12273"/>
                    </a:lnTo>
                    <a:lnTo>
                      <a:pt x="15314" y="12786"/>
                    </a:lnTo>
                    <a:lnTo>
                      <a:pt x="14983" y="13211"/>
                    </a:lnTo>
                    <a:lnTo>
                      <a:pt x="14851" y="13651"/>
                    </a:lnTo>
                    <a:lnTo>
                      <a:pt x="14587" y="14091"/>
                    </a:lnTo>
                    <a:lnTo>
                      <a:pt x="14389" y="14589"/>
                    </a:lnTo>
                    <a:lnTo>
                      <a:pt x="14191" y="15029"/>
                    </a:lnTo>
                    <a:lnTo>
                      <a:pt x="13861" y="15469"/>
                    </a:lnTo>
                    <a:lnTo>
                      <a:pt x="13729" y="15880"/>
                    </a:lnTo>
                    <a:lnTo>
                      <a:pt x="13531" y="16202"/>
                    </a:lnTo>
                    <a:lnTo>
                      <a:pt x="13267" y="16584"/>
                    </a:lnTo>
                    <a:lnTo>
                      <a:pt x="13069" y="16950"/>
                    </a:lnTo>
                    <a:lnTo>
                      <a:pt x="12871" y="17273"/>
                    </a:lnTo>
                    <a:lnTo>
                      <a:pt x="12673" y="17581"/>
                    </a:lnTo>
                    <a:lnTo>
                      <a:pt x="12409" y="17918"/>
                    </a:lnTo>
                    <a:lnTo>
                      <a:pt x="12277" y="18226"/>
                    </a:lnTo>
                    <a:lnTo>
                      <a:pt x="11947" y="18475"/>
                    </a:lnTo>
                    <a:lnTo>
                      <a:pt x="11683" y="18710"/>
                    </a:lnTo>
                    <a:lnTo>
                      <a:pt x="11617" y="18974"/>
                    </a:lnTo>
                    <a:lnTo>
                      <a:pt x="11353" y="19150"/>
                    </a:lnTo>
                    <a:lnTo>
                      <a:pt x="11155" y="19355"/>
                    </a:lnTo>
                    <a:lnTo>
                      <a:pt x="10891" y="19501"/>
                    </a:lnTo>
                    <a:lnTo>
                      <a:pt x="10693" y="19663"/>
                    </a:lnTo>
                    <a:lnTo>
                      <a:pt x="10495" y="19736"/>
                    </a:lnTo>
                    <a:lnTo>
                      <a:pt x="10363" y="19883"/>
                    </a:lnTo>
                    <a:lnTo>
                      <a:pt x="10099" y="19941"/>
                    </a:lnTo>
                    <a:lnTo>
                      <a:pt x="9835" y="19985"/>
                    </a:lnTo>
                    <a:lnTo>
                      <a:pt x="9637" y="19985"/>
                    </a:lnTo>
                    <a:lnTo>
                      <a:pt x="9439" y="19985"/>
                    </a:lnTo>
                    <a:lnTo>
                      <a:pt x="9175" y="19985"/>
                    </a:lnTo>
                    <a:lnTo>
                      <a:pt x="8977" y="19941"/>
                    </a:lnTo>
                    <a:lnTo>
                      <a:pt x="8845" y="19839"/>
                    </a:lnTo>
                    <a:lnTo>
                      <a:pt x="8647" y="19707"/>
                    </a:lnTo>
                    <a:lnTo>
                      <a:pt x="8317" y="19501"/>
                    </a:lnTo>
                    <a:lnTo>
                      <a:pt x="8185" y="19252"/>
                    </a:lnTo>
                    <a:lnTo>
                      <a:pt x="7987" y="19062"/>
                    </a:lnTo>
                    <a:lnTo>
                      <a:pt x="7657" y="18768"/>
                    </a:lnTo>
                    <a:lnTo>
                      <a:pt x="7459" y="18475"/>
                    </a:lnTo>
                    <a:lnTo>
                      <a:pt x="7195" y="18123"/>
                    </a:lnTo>
                    <a:lnTo>
                      <a:pt x="6997" y="17742"/>
                    </a:lnTo>
                    <a:lnTo>
                      <a:pt x="6799" y="17331"/>
                    </a:lnTo>
                    <a:lnTo>
                      <a:pt x="6601" y="16891"/>
                    </a:lnTo>
                    <a:lnTo>
                      <a:pt x="6337" y="16510"/>
                    </a:lnTo>
                    <a:lnTo>
                      <a:pt x="6073" y="16056"/>
                    </a:lnTo>
                    <a:lnTo>
                      <a:pt x="5875" y="15572"/>
                    </a:lnTo>
                    <a:lnTo>
                      <a:pt x="5677" y="15088"/>
                    </a:lnTo>
                    <a:lnTo>
                      <a:pt x="5413" y="14545"/>
                    </a:lnTo>
                    <a:lnTo>
                      <a:pt x="5149" y="14003"/>
                    </a:lnTo>
                    <a:lnTo>
                      <a:pt x="4950" y="13490"/>
                    </a:lnTo>
                    <a:lnTo>
                      <a:pt x="4686" y="12962"/>
                    </a:lnTo>
                    <a:lnTo>
                      <a:pt x="4488" y="12375"/>
                    </a:lnTo>
                    <a:lnTo>
                      <a:pt x="4158" y="11789"/>
                    </a:lnTo>
                    <a:lnTo>
                      <a:pt x="4092" y="11246"/>
                    </a:lnTo>
                    <a:lnTo>
                      <a:pt x="3828" y="10660"/>
                    </a:lnTo>
                    <a:lnTo>
                      <a:pt x="3696" y="10073"/>
                    </a:lnTo>
                    <a:lnTo>
                      <a:pt x="3432" y="9531"/>
                    </a:lnTo>
                    <a:lnTo>
                      <a:pt x="3102" y="8944"/>
                    </a:lnTo>
                    <a:lnTo>
                      <a:pt x="3036" y="8358"/>
                    </a:lnTo>
                    <a:lnTo>
                      <a:pt x="2706" y="7815"/>
                    </a:lnTo>
                    <a:lnTo>
                      <a:pt x="2574" y="7214"/>
                    </a:lnTo>
                    <a:lnTo>
                      <a:pt x="2376" y="6672"/>
                    </a:lnTo>
                    <a:lnTo>
                      <a:pt x="2178" y="6129"/>
                    </a:lnTo>
                    <a:lnTo>
                      <a:pt x="2046" y="5601"/>
                    </a:lnTo>
                    <a:lnTo>
                      <a:pt x="1782" y="5059"/>
                    </a:lnTo>
                    <a:lnTo>
                      <a:pt x="1650" y="4575"/>
                    </a:lnTo>
                    <a:lnTo>
                      <a:pt x="1518" y="4062"/>
                    </a:lnTo>
                    <a:lnTo>
                      <a:pt x="1320" y="3534"/>
                    </a:lnTo>
                    <a:lnTo>
                      <a:pt x="1188" y="3138"/>
                    </a:lnTo>
                    <a:lnTo>
                      <a:pt x="924" y="2654"/>
                    </a:lnTo>
                    <a:lnTo>
                      <a:pt x="792" y="2243"/>
                    </a:lnTo>
                    <a:lnTo>
                      <a:pt x="660" y="1818"/>
                    </a:lnTo>
                    <a:lnTo>
                      <a:pt x="528" y="1437"/>
                    </a:lnTo>
                    <a:lnTo>
                      <a:pt x="330" y="1070"/>
                    </a:lnTo>
                    <a:lnTo>
                      <a:pt x="198" y="850"/>
                    </a:lnTo>
                    <a:lnTo>
                      <a:pt x="132" y="484"/>
                    </a:lnTo>
                    <a:lnTo>
                      <a:pt x="66" y="205"/>
                    </a:lnTo>
                    <a:lnTo>
                      <a:pt x="0"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 name="Line 24"/>
              <p:cNvSpPr>
                <a:spLocks noChangeShapeType="1"/>
              </p:cNvSpPr>
              <p:nvPr/>
            </p:nvSpPr>
            <p:spPr bwMode="auto">
              <a:xfrm>
                <a:off x="2176" y="3392"/>
                <a:ext cx="59" cy="442"/>
              </a:xfrm>
              <a:prstGeom prst="line">
                <a:avLst/>
              </a:prstGeom>
              <a:noFill/>
              <a:ln w="762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6" name="Freeform 25"/>
              <p:cNvSpPr>
                <a:spLocks/>
              </p:cNvSpPr>
              <p:nvPr/>
            </p:nvSpPr>
            <p:spPr bwMode="auto">
              <a:xfrm>
                <a:off x="2307" y="3168"/>
                <a:ext cx="128" cy="40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50"/>
                    </a:moveTo>
                    <a:lnTo>
                      <a:pt x="198" y="18504"/>
                    </a:lnTo>
                    <a:lnTo>
                      <a:pt x="396" y="17918"/>
                    </a:lnTo>
                    <a:lnTo>
                      <a:pt x="660" y="17331"/>
                    </a:lnTo>
                    <a:lnTo>
                      <a:pt x="858" y="16686"/>
                    </a:lnTo>
                    <a:lnTo>
                      <a:pt x="1056" y="16100"/>
                    </a:lnTo>
                    <a:lnTo>
                      <a:pt x="1320" y="15513"/>
                    </a:lnTo>
                    <a:lnTo>
                      <a:pt x="1584" y="14927"/>
                    </a:lnTo>
                    <a:lnTo>
                      <a:pt x="1716" y="14340"/>
                    </a:lnTo>
                    <a:lnTo>
                      <a:pt x="1980" y="13754"/>
                    </a:lnTo>
                    <a:lnTo>
                      <a:pt x="2244" y="13167"/>
                    </a:lnTo>
                    <a:lnTo>
                      <a:pt x="2442" y="12625"/>
                    </a:lnTo>
                    <a:lnTo>
                      <a:pt x="2706" y="12038"/>
                    </a:lnTo>
                    <a:lnTo>
                      <a:pt x="2772" y="11496"/>
                    </a:lnTo>
                    <a:lnTo>
                      <a:pt x="3102" y="10909"/>
                    </a:lnTo>
                    <a:lnTo>
                      <a:pt x="3366" y="10352"/>
                    </a:lnTo>
                    <a:lnTo>
                      <a:pt x="3630" y="9809"/>
                    </a:lnTo>
                    <a:lnTo>
                      <a:pt x="3828" y="9282"/>
                    </a:lnTo>
                    <a:lnTo>
                      <a:pt x="4026" y="8798"/>
                    </a:lnTo>
                    <a:lnTo>
                      <a:pt x="4224" y="8255"/>
                    </a:lnTo>
                    <a:lnTo>
                      <a:pt x="4422" y="7771"/>
                    </a:lnTo>
                    <a:lnTo>
                      <a:pt x="4620" y="7258"/>
                    </a:lnTo>
                    <a:lnTo>
                      <a:pt x="4950" y="6818"/>
                    </a:lnTo>
                    <a:lnTo>
                      <a:pt x="5083" y="6334"/>
                    </a:lnTo>
                    <a:lnTo>
                      <a:pt x="5347" y="5909"/>
                    </a:lnTo>
                    <a:lnTo>
                      <a:pt x="5479" y="5440"/>
                    </a:lnTo>
                    <a:lnTo>
                      <a:pt x="5743" y="5015"/>
                    </a:lnTo>
                    <a:lnTo>
                      <a:pt x="6073" y="4575"/>
                    </a:lnTo>
                    <a:lnTo>
                      <a:pt x="6205" y="4164"/>
                    </a:lnTo>
                    <a:lnTo>
                      <a:pt x="6403" y="3783"/>
                    </a:lnTo>
                    <a:lnTo>
                      <a:pt x="6667" y="3446"/>
                    </a:lnTo>
                    <a:lnTo>
                      <a:pt x="6865" y="3035"/>
                    </a:lnTo>
                    <a:lnTo>
                      <a:pt x="7063" y="2713"/>
                    </a:lnTo>
                    <a:lnTo>
                      <a:pt x="7261" y="2405"/>
                    </a:lnTo>
                    <a:lnTo>
                      <a:pt x="7525" y="2126"/>
                    </a:lnTo>
                    <a:lnTo>
                      <a:pt x="7657" y="1818"/>
                    </a:lnTo>
                    <a:lnTo>
                      <a:pt x="7987" y="1554"/>
                    </a:lnTo>
                    <a:lnTo>
                      <a:pt x="8251" y="1334"/>
                    </a:lnTo>
                    <a:lnTo>
                      <a:pt x="8317" y="1070"/>
                    </a:lnTo>
                    <a:lnTo>
                      <a:pt x="8581" y="894"/>
                    </a:lnTo>
                    <a:lnTo>
                      <a:pt x="8779" y="689"/>
                    </a:lnTo>
                    <a:lnTo>
                      <a:pt x="9043" y="484"/>
                    </a:lnTo>
                    <a:lnTo>
                      <a:pt x="9241" y="381"/>
                    </a:lnTo>
                    <a:lnTo>
                      <a:pt x="9439" y="249"/>
                    </a:lnTo>
                    <a:lnTo>
                      <a:pt x="9571" y="147"/>
                    </a:lnTo>
                    <a:lnTo>
                      <a:pt x="9835" y="103"/>
                    </a:lnTo>
                    <a:lnTo>
                      <a:pt x="10099" y="44"/>
                    </a:lnTo>
                    <a:lnTo>
                      <a:pt x="10297" y="0"/>
                    </a:lnTo>
                    <a:lnTo>
                      <a:pt x="10495" y="44"/>
                    </a:lnTo>
                    <a:lnTo>
                      <a:pt x="10759" y="44"/>
                    </a:lnTo>
                    <a:lnTo>
                      <a:pt x="10957" y="103"/>
                    </a:lnTo>
                    <a:lnTo>
                      <a:pt x="11089" y="205"/>
                    </a:lnTo>
                    <a:lnTo>
                      <a:pt x="11287" y="337"/>
                    </a:lnTo>
                    <a:lnTo>
                      <a:pt x="11485" y="543"/>
                    </a:lnTo>
                    <a:lnTo>
                      <a:pt x="11749" y="748"/>
                    </a:lnTo>
                    <a:lnTo>
                      <a:pt x="11947" y="968"/>
                    </a:lnTo>
                    <a:lnTo>
                      <a:pt x="12277" y="1232"/>
                    </a:lnTo>
                    <a:lnTo>
                      <a:pt x="12475" y="1554"/>
                    </a:lnTo>
                    <a:lnTo>
                      <a:pt x="12739" y="1921"/>
                    </a:lnTo>
                    <a:lnTo>
                      <a:pt x="12937" y="2243"/>
                    </a:lnTo>
                    <a:lnTo>
                      <a:pt x="13135" y="2713"/>
                    </a:lnTo>
                    <a:lnTo>
                      <a:pt x="13333" y="3094"/>
                    </a:lnTo>
                    <a:lnTo>
                      <a:pt x="13597" y="3534"/>
                    </a:lnTo>
                    <a:lnTo>
                      <a:pt x="13861" y="3988"/>
                    </a:lnTo>
                    <a:lnTo>
                      <a:pt x="14059" y="4472"/>
                    </a:lnTo>
                    <a:lnTo>
                      <a:pt x="14257" y="4956"/>
                    </a:lnTo>
                    <a:lnTo>
                      <a:pt x="14521" y="5440"/>
                    </a:lnTo>
                    <a:lnTo>
                      <a:pt x="14785" y="5982"/>
                    </a:lnTo>
                    <a:lnTo>
                      <a:pt x="14983" y="6540"/>
                    </a:lnTo>
                    <a:lnTo>
                      <a:pt x="15248" y="7082"/>
                    </a:lnTo>
                    <a:lnTo>
                      <a:pt x="15446" y="7669"/>
                    </a:lnTo>
                    <a:lnTo>
                      <a:pt x="15776" y="8211"/>
                    </a:lnTo>
                    <a:lnTo>
                      <a:pt x="15842" y="8798"/>
                    </a:lnTo>
                    <a:lnTo>
                      <a:pt x="16106" y="9384"/>
                    </a:lnTo>
                    <a:lnTo>
                      <a:pt x="16238" y="9912"/>
                    </a:lnTo>
                    <a:lnTo>
                      <a:pt x="16436" y="10499"/>
                    </a:lnTo>
                    <a:lnTo>
                      <a:pt x="16832" y="11041"/>
                    </a:lnTo>
                    <a:lnTo>
                      <a:pt x="16898" y="11628"/>
                    </a:lnTo>
                    <a:lnTo>
                      <a:pt x="17228" y="12199"/>
                    </a:lnTo>
                    <a:lnTo>
                      <a:pt x="17360" y="12786"/>
                    </a:lnTo>
                    <a:lnTo>
                      <a:pt x="17558" y="13314"/>
                    </a:lnTo>
                    <a:lnTo>
                      <a:pt x="17756" y="13856"/>
                    </a:lnTo>
                    <a:lnTo>
                      <a:pt x="17888" y="14443"/>
                    </a:lnTo>
                    <a:lnTo>
                      <a:pt x="18152" y="14927"/>
                    </a:lnTo>
                    <a:lnTo>
                      <a:pt x="18284" y="15469"/>
                    </a:lnTo>
                    <a:lnTo>
                      <a:pt x="18416" y="15982"/>
                    </a:lnTo>
                    <a:lnTo>
                      <a:pt x="18614" y="16466"/>
                    </a:lnTo>
                    <a:lnTo>
                      <a:pt x="18746" y="16891"/>
                    </a:lnTo>
                    <a:lnTo>
                      <a:pt x="19010" y="17331"/>
                    </a:lnTo>
                    <a:lnTo>
                      <a:pt x="19142" y="17786"/>
                    </a:lnTo>
                    <a:lnTo>
                      <a:pt x="19208" y="18167"/>
                    </a:lnTo>
                    <a:lnTo>
                      <a:pt x="19406" y="18563"/>
                    </a:lnTo>
                    <a:lnTo>
                      <a:pt x="19604" y="18915"/>
                    </a:lnTo>
                    <a:lnTo>
                      <a:pt x="19736" y="19194"/>
                    </a:lnTo>
                    <a:lnTo>
                      <a:pt x="19802" y="19560"/>
                    </a:lnTo>
                    <a:lnTo>
                      <a:pt x="19868" y="19839"/>
                    </a:lnTo>
                    <a:lnTo>
                      <a:pt x="19934" y="1998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 name="Freeform 26"/>
              <p:cNvSpPr>
                <a:spLocks/>
              </p:cNvSpPr>
              <p:nvPr/>
            </p:nvSpPr>
            <p:spPr bwMode="auto">
              <a:xfrm>
                <a:off x="2421" y="3459"/>
                <a:ext cx="128" cy="40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94"/>
                    </a:moveTo>
                    <a:lnTo>
                      <a:pt x="198" y="1540"/>
                    </a:lnTo>
                    <a:lnTo>
                      <a:pt x="396" y="2126"/>
                    </a:lnTo>
                    <a:lnTo>
                      <a:pt x="660" y="2713"/>
                    </a:lnTo>
                    <a:lnTo>
                      <a:pt x="858" y="3299"/>
                    </a:lnTo>
                    <a:lnTo>
                      <a:pt x="1056" y="3930"/>
                    </a:lnTo>
                    <a:lnTo>
                      <a:pt x="1320" y="4531"/>
                    </a:lnTo>
                    <a:lnTo>
                      <a:pt x="1584" y="5117"/>
                    </a:lnTo>
                    <a:lnTo>
                      <a:pt x="1716" y="5704"/>
                    </a:lnTo>
                    <a:lnTo>
                      <a:pt x="1980" y="6290"/>
                    </a:lnTo>
                    <a:lnTo>
                      <a:pt x="2244" y="6818"/>
                    </a:lnTo>
                    <a:lnTo>
                      <a:pt x="2442" y="7419"/>
                    </a:lnTo>
                    <a:lnTo>
                      <a:pt x="2706" y="7947"/>
                    </a:lnTo>
                    <a:lnTo>
                      <a:pt x="2772" y="8534"/>
                    </a:lnTo>
                    <a:lnTo>
                      <a:pt x="3102" y="9120"/>
                    </a:lnTo>
                    <a:lnTo>
                      <a:pt x="3366" y="9633"/>
                    </a:lnTo>
                    <a:lnTo>
                      <a:pt x="3630" y="10220"/>
                    </a:lnTo>
                    <a:lnTo>
                      <a:pt x="3828" y="10762"/>
                    </a:lnTo>
                    <a:lnTo>
                      <a:pt x="4026" y="11246"/>
                    </a:lnTo>
                    <a:lnTo>
                      <a:pt x="4224" y="11789"/>
                    </a:lnTo>
                    <a:lnTo>
                      <a:pt x="4422" y="12273"/>
                    </a:lnTo>
                    <a:lnTo>
                      <a:pt x="4620" y="12786"/>
                    </a:lnTo>
                    <a:lnTo>
                      <a:pt x="4950" y="13211"/>
                    </a:lnTo>
                    <a:lnTo>
                      <a:pt x="5083" y="13651"/>
                    </a:lnTo>
                    <a:lnTo>
                      <a:pt x="5347" y="14091"/>
                    </a:lnTo>
                    <a:lnTo>
                      <a:pt x="5479" y="14589"/>
                    </a:lnTo>
                    <a:lnTo>
                      <a:pt x="5743" y="15029"/>
                    </a:lnTo>
                    <a:lnTo>
                      <a:pt x="6073" y="15469"/>
                    </a:lnTo>
                    <a:lnTo>
                      <a:pt x="6205" y="15880"/>
                    </a:lnTo>
                    <a:lnTo>
                      <a:pt x="6403" y="16202"/>
                    </a:lnTo>
                    <a:lnTo>
                      <a:pt x="6667" y="16584"/>
                    </a:lnTo>
                    <a:lnTo>
                      <a:pt x="6865" y="16950"/>
                    </a:lnTo>
                    <a:lnTo>
                      <a:pt x="7063" y="17273"/>
                    </a:lnTo>
                    <a:lnTo>
                      <a:pt x="7261" y="17581"/>
                    </a:lnTo>
                    <a:lnTo>
                      <a:pt x="7525" y="17918"/>
                    </a:lnTo>
                    <a:lnTo>
                      <a:pt x="7657" y="18226"/>
                    </a:lnTo>
                    <a:lnTo>
                      <a:pt x="7987" y="18475"/>
                    </a:lnTo>
                    <a:lnTo>
                      <a:pt x="8251" y="18710"/>
                    </a:lnTo>
                    <a:lnTo>
                      <a:pt x="8317" y="18974"/>
                    </a:lnTo>
                    <a:lnTo>
                      <a:pt x="8581" y="19150"/>
                    </a:lnTo>
                    <a:lnTo>
                      <a:pt x="8779" y="19355"/>
                    </a:lnTo>
                    <a:lnTo>
                      <a:pt x="9043" y="19501"/>
                    </a:lnTo>
                    <a:lnTo>
                      <a:pt x="9241" y="19663"/>
                    </a:lnTo>
                    <a:lnTo>
                      <a:pt x="9439" y="19736"/>
                    </a:lnTo>
                    <a:lnTo>
                      <a:pt x="9571" y="19883"/>
                    </a:lnTo>
                    <a:lnTo>
                      <a:pt x="9835" y="19941"/>
                    </a:lnTo>
                    <a:lnTo>
                      <a:pt x="10099" y="19985"/>
                    </a:lnTo>
                    <a:lnTo>
                      <a:pt x="10297" y="19985"/>
                    </a:lnTo>
                    <a:lnTo>
                      <a:pt x="10495" y="19985"/>
                    </a:lnTo>
                    <a:lnTo>
                      <a:pt x="10759" y="19985"/>
                    </a:lnTo>
                    <a:lnTo>
                      <a:pt x="10957" y="19941"/>
                    </a:lnTo>
                    <a:lnTo>
                      <a:pt x="11089" y="19839"/>
                    </a:lnTo>
                    <a:lnTo>
                      <a:pt x="11287" y="19707"/>
                    </a:lnTo>
                    <a:lnTo>
                      <a:pt x="11617" y="19501"/>
                    </a:lnTo>
                    <a:lnTo>
                      <a:pt x="11749" y="19252"/>
                    </a:lnTo>
                    <a:lnTo>
                      <a:pt x="11947" y="19062"/>
                    </a:lnTo>
                    <a:lnTo>
                      <a:pt x="12277" y="18768"/>
                    </a:lnTo>
                    <a:lnTo>
                      <a:pt x="12475" y="18475"/>
                    </a:lnTo>
                    <a:lnTo>
                      <a:pt x="12739" y="18123"/>
                    </a:lnTo>
                    <a:lnTo>
                      <a:pt x="12937" y="17742"/>
                    </a:lnTo>
                    <a:lnTo>
                      <a:pt x="13135" y="17331"/>
                    </a:lnTo>
                    <a:lnTo>
                      <a:pt x="13333" y="16891"/>
                    </a:lnTo>
                    <a:lnTo>
                      <a:pt x="13597" y="16510"/>
                    </a:lnTo>
                    <a:lnTo>
                      <a:pt x="13861" y="16056"/>
                    </a:lnTo>
                    <a:lnTo>
                      <a:pt x="14059" y="15572"/>
                    </a:lnTo>
                    <a:lnTo>
                      <a:pt x="14257" y="15088"/>
                    </a:lnTo>
                    <a:lnTo>
                      <a:pt x="14521" y="14545"/>
                    </a:lnTo>
                    <a:lnTo>
                      <a:pt x="14785" y="14003"/>
                    </a:lnTo>
                    <a:lnTo>
                      <a:pt x="14983" y="13490"/>
                    </a:lnTo>
                    <a:lnTo>
                      <a:pt x="15248" y="12962"/>
                    </a:lnTo>
                    <a:lnTo>
                      <a:pt x="15446" y="12375"/>
                    </a:lnTo>
                    <a:lnTo>
                      <a:pt x="15776" y="11789"/>
                    </a:lnTo>
                    <a:lnTo>
                      <a:pt x="15842" y="11246"/>
                    </a:lnTo>
                    <a:lnTo>
                      <a:pt x="16106" y="10660"/>
                    </a:lnTo>
                    <a:lnTo>
                      <a:pt x="16238" y="10073"/>
                    </a:lnTo>
                    <a:lnTo>
                      <a:pt x="16502" y="9531"/>
                    </a:lnTo>
                    <a:lnTo>
                      <a:pt x="16832" y="8944"/>
                    </a:lnTo>
                    <a:lnTo>
                      <a:pt x="16898" y="8358"/>
                    </a:lnTo>
                    <a:lnTo>
                      <a:pt x="17228" y="7815"/>
                    </a:lnTo>
                    <a:lnTo>
                      <a:pt x="17360" y="7214"/>
                    </a:lnTo>
                    <a:lnTo>
                      <a:pt x="17558" y="6672"/>
                    </a:lnTo>
                    <a:lnTo>
                      <a:pt x="17756" y="6129"/>
                    </a:lnTo>
                    <a:lnTo>
                      <a:pt x="17888" y="5601"/>
                    </a:lnTo>
                    <a:lnTo>
                      <a:pt x="18152" y="5059"/>
                    </a:lnTo>
                    <a:lnTo>
                      <a:pt x="18284" y="4575"/>
                    </a:lnTo>
                    <a:lnTo>
                      <a:pt x="18416" y="4062"/>
                    </a:lnTo>
                    <a:lnTo>
                      <a:pt x="18614" y="3534"/>
                    </a:lnTo>
                    <a:lnTo>
                      <a:pt x="18746" y="3138"/>
                    </a:lnTo>
                    <a:lnTo>
                      <a:pt x="19010" y="2654"/>
                    </a:lnTo>
                    <a:lnTo>
                      <a:pt x="19142" y="2243"/>
                    </a:lnTo>
                    <a:lnTo>
                      <a:pt x="19274" y="1818"/>
                    </a:lnTo>
                    <a:lnTo>
                      <a:pt x="19406" y="1437"/>
                    </a:lnTo>
                    <a:lnTo>
                      <a:pt x="19604" y="1070"/>
                    </a:lnTo>
                    <a:lnTo>
                      <a:pt x="19736" y="850"/>
                    </a:lnTo>
                    <a:lnTo>
                      <a:pt x="19802" y="484"/>
                    </a:lnTo>
                    <a:lnTo>
                      <a:pt x="19868" y="205"/>
                    </a:lnTo>
                    <a:lnTo>
                      <a:pt x="19934"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 name="Line 27"/>
              <p:cNvSpPr>
                <a:spLocks noChangeShapeType="1"/>
              </p:cNvSpPr>
              <p:nvPr/>
            </p:nvSpPr>
            <p:spPr bwMode="auto">
              <a:xfrm flipH="1">
                <a:off x="2502" y="3383"/>
                <a:ext cx="53" cy="478"/>
              </a:xfrm>
              <a:prstGeom prst="line">
                <a:avLst/>
              </a:prstGeom>
              <a:noFill/>
              <a:ln w="762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9" name="Freeform 28"/>
              <p:cNvSpPr>
                <a:spLocks/>
              </p:cNvSpPr>
              <p:nvPr/>
            </p:nvSpPr>
            <p:spPr bwMode="auto">
              <a:xfrm>
                <a:off x="3323" y="3174"/>
                <a:ext cx="124" cy="40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50"/>
                    </a:moveTo>
                    <a:lnTo>
                      <a:pt x="204" y="18504"/>
                    </a:lnTo>
                    <a:lnTo>
                      <a:pt x="408" y="17918"/>
                    </a:lnTo>
                    <a:lnTo>
                      <a:pt x="680" y="17331"/>
                    </a:lnTo>
                    <a:lnTo>
                      <a:pt x="884" y="16686"/>
                    </a:lnTo>
                    <a:lnTo>
                      <a:pt x="1088" y="16100"/>
                    </a:lnTo>
                    <a:lnTo>
                      <a:pt x="1293" y="15513"/>
                    </a:lnTo>
                    <a:lnTo>
                      <a:pt x="1565" y="14927"/>
                    </a:lnTo>
                    <a:lnTo>
                      <a:pt x="1701" y="14340"/>
                    </a:lnTo>
                    <a:lnTo>
                      <a:pt x="1973" y="13754"/>
                    </a:lnTo>
                    <a:lnTo>
                      <a:pt x="2245" y="13167"/>
                    </a:lnTo>
                    <a:lnTo>
                      <a:pt x="2449" y="12625"/>
                    </a:lnTo>
                    <a:lnTo>
                      <a:pt x="2721" y="12038"/>
                    </a:lnTo>
                    <a:lnTo>
                      <a:pt x="2789" y="11496"/>
                    </a:lnTo>
                    <a:lnTo>
                      <a:pt x="3129" y="10909"/>
                    </a:lnTo>
                    <a:lnTo>
                      <a:pt x="3333" y="10352"/>
                    </a:lnTo>
                    <a:lnTo>
                      <a:pt x="3605" y="9809"/>
                    </a:lnTo>
                    <a:lnTo>
                      <a:pt x="3810" y="9282"/>
                    </a:lnTo>
                    <a:lnTo>
                      <a:pt x="4014" y="8798"/>
                    </a:lnTo>
                    <a:lnTo>
                      <a:pt x="4218" y="8255"/>
                    </a:lnTo>
                    <a:lnTo>
                      <a:pt x="4422" y="7771"/>
                    </a:lnTo>
                    <a:lnTo>
                      <a:pt x="4626" y="7258"/>
                    </a:lnTo>
                    <a:lnTo>
                      <a:pt x="4966" y="6818"/>
                    </a:lnTo>
                    <a:lnTo>
                      <a:pt x="5102" y="6334"/>
                    </a:lnTo>
                    <a:lnTo>
                      <a:pt x="5374" y="5909"/>
                    </a:lnTo>
                    <a:lnTo>
                      <a:pt x="5510" y="5440"/>
                    </a:lnTo>
                    <a:lnTo>
                      <a:pt x="5714" y="5015"/>
                    </a:lnTo>
                    <a:lnTo>
                      <a:pt x="6054" y="4575"/>
                    </a:lnTo>
                    <a:lnTo>
                      <a:pt x="6190" y="4164"/>
                    </a:lnTo>
                    <a:lnTo>
                      <a:pt x="6395" y="3783"/>
                    </a:lnTo>
                    <a:lnTo>
                      <a:pt x="6667" y="3446"/>
                    </a:lnTo>
                    <a:lnTo>
                      <a:pt x="6871" y="3035"/>
                    </a:lnTo>
                    <a:lnTo>
                      <a:pt x="7075" y="2713"/>
                    </a:lnTo>
                    <a:lnTo>
                      <a:pt x="7279" y="2405"/>
                    </a:lnTo>
                    <a:lnTo>
                      <a:pt x="7551" y="2126"/>
                    </a:lnTo>
                    <a:lnTo>
                      <a:pt x="7687" y="1818"/>
                    </a:lnTo>
                    <a:lnTo>
                      <a:pt x="7959" y="1554"/>
                    </a:lnTo>
                    <a:lnTo>
                      <a:pt x="8231" y="1334"/>
                    </a:lnTo>
                    <a:lnTo>
                      <a:pt x="8299" y="1070"/>
                    </a:lnTo>
                    <a:lnTo>
                      <a:pt x="8571" y="894"/>
                    </a:lnTo>
                    <a:lnTo>
                      <a:pt x="8776" y="689"/>
                    </a:lnTo>
                    <a:lnTo>
                      <a:pt x="9048" y="484"/>
                    </a:lnTo>
                    <a:lnTo>
                      <a:pt x="9252" y="381"/>
                    </a:lnTo>
                    <a:lnTo>
                      <a:pt x="9456" y="249"/>
                    </a:lnTo>
                    <a:lnTo>
                      <a:pt x="9592" y="147"/>
                    </a:lnTo>
                    <a:lnTo>
                      <a:pt x="9864" y="103"/>
                    </a:lnTo>
                    <a:lnTo>
                      <a:pt x="10068" y="44"/>
                    </a:lnTo>
                    <a:lnTo>
                      <a:pt x="10272" y="0"/>
                    </a:lnTo>
                    <a:lnTo>
                      <a:pt x="10476" y="44"/>
                    </a:lnTo>
                    <a:lnTo>
                      <a:pt x="10748" y="44"/>
                    </a:lnTo>
                    <a:lnTo>
                      <a:pt x="10952" y="103"/>
                    </a:lnTo>
                    <a:lnTo>
                      <a:pt x="11088" y="205"/>
                    </a:lnTo>
                    <a:lnTo>
                      <a:pt x="11293" y="337"/>
                    </a:lnTo>
                    <a:lnTo>
                      <a:pt x="11497" y="543"/>
                    </a:lnTo>
                    <a:lnTo>
                      <a:pt x="11769" y="748"/>
                    </a:lnTo>
                    <a:lnTo>
                      <a:pt x="11973" y="968"/>
                    </a:lnTo>
                    <a:lnTo>
                      <a:pt x="12245" y="1232"/>
                    </a:lnTo>
                    <a:lnTo>
                      <a:pt x="12449" y="1554"/>
                    </a:lnTo>
                    <a:lnTo>
                      <a:pt x="12721" y="1921"/>
                    </a:lnTo>
                    <a:lnTo>
                      <a:pt x="12925" y="2243"/>
                    </a:lnTo>
                    <a:lnTo>
                      <a:pt x="13129" y="2713"/>
                    </a:lnTo>
                    <a:lnTo>
                      <a:pt x="13333" y="3094"/>
                    </a:lnTo>
                    <a:lnTo>
                      <a:pt x="13605" y="3534"/>
                    </a:lnTo>
                    <a:lnTo>
                      <a:pt x="13878" y="3988"/>
                    </a:lnTo>
                    <a:lnTo>
                      <a:pt x="14082" y="4472"/>
                    </a:lnTo>
                    <a:lnTo>
                      <a:pt x="14286" y="4956"/>
                    </a:lnTo>
                    <a:lnTo>
                      <a:pt x="14490" y="5440"/>
                    </a:lnTo>
                    <a:lnTo>
                      <a:pt x="14762" y="5982"/>
                    </a:lnTo>
                    <a:lnTo>
                      <a:pt x="14966" y="6540"/>
                    </a:lnTo>
                    <a:lnTo>
                      <a:pt x="15238" y="7082"/>
                    </a:lnTo>
                    <a:lnTo>
                      <a:pt x="15442" y="7669"/>
                    </a:lnTo>
                    <a:lnTo>
                      <a:pt x="15782" y="8211"/>
                    </a:lnTo>
                    <a:lnTo>
                      <a:pt x="15850" y="8798"/>
                    </a:lnTo>
                    <a:lnTo>
                      <a:pt x="16122" y="9384"/>
                    </a:lnTo>
                    <a:lnTo>
                      <a:pt x="16259" y="9912"/>
                    </a:lnTo>
                    <a:lnTo>
                      <a:pt x="16463" y="10499"/>
                    </a:lnTo>
                    <a:lnTo>
                      <a:pt x="16803" y="11041"/>
                    </a:lnTo>
                    <a:lnTo>
                      <a:pt x="16871" y="11628"/>
                    </a:lnTo>
                    <a:lnTo>
                      <a:pt x="17211" y="12199"/>
                    </a:lnTo>
                    <a:lnTo>
                      <a:pt x="17347" y="12786"/>
                    </a:lnTo>
                    <a:lnTo>
                      <a:pt x="17551" y="13314"/>
                    </a:lnTo>
                    <a:lnTo>
                      <a:pt x="17755" y="13856"/>
                    </a:lnTo>
                    <a:lnTo>
                      <a:pt x="17891" y="14443"/>
                    </a:lnTo>
                    <a:lnTo>
                      <a:pt x="18163" y="14927"/>
                    </a:lnTo>
                    <a:lnTo>
                      <a:pt x="18299" y="15469"/>
                    </a:lnTo>
                    <a:lnTo>
                      <a:pt x="18435" y="15982"/>
                    </a:lnTo>
                    <a:lnTo>
                      <a:pt x="18639" y="16466"/>
                    </a:lnTo>
                    <a:lnTo>
                      <a:pt x="18776" y="16891"/>
                    </a:lnTo>
                    <a:lnTo>
                      <a:pt x="18980" y="17331"/>
                    </a:lnTo>
                    <a:lnTo>
                      <a:pt x="19116" y="17786"/>
                    </a:lnTo>
                    <a:lnTo>
                      <a:pt x="19184" y="18167"/>
                    </a:lnTo>
                    <a:lnTo>
                      <a:pt x="19388" y="18563"/>
                    </a:lnTo>
                    <a:lnTo>
                      <a:pt x="19592" y="18915"/>
                    </a:lnTo>
                    <a:lnTo>
                      <a:pt x="19728" y="19194"/>
                    </a:lnTo>
                    <a:lnTo>
                      <a:pt x="19796" y="19560"/>
                    </a:lnTo>
                    <a:lnTo>
                      <a:pt x="19864" y="19839"/>
                    </a:lnTo>
                    <a:lnTo>
                      <a:pt x="19932" y="1998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0" name="Freeform 29"/>
              <p:cNvSpPr>
                <a:spLocks/>
              </p:cNvSpPr>
              <p:nvPr/>
            </p:nvSpPr>
            <p:spPr bwMode="auto">
              <a:xfrm>
                <a:off x="3439" y="3461"/>
                <a:ext cx="124" cy="40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94"/>
                    </a:moveTo>
                    <a:lnTo>
                      <a:pt x="204" y="1540"/>
                    </a:lnTo>
                    <a:lnTo>
                      <a:pt x="408" y="2126"/>
                    </a:lnTo>
                    <a:lnTo>
                      <a:pt x="680" y="2713"/>
                    </a:lnTo>
                    <a:lnTo>
                      <a:pt x="884" y="3299"/>
                    </a:lnTo>
                    <a:lnTo>
                      <a:pt x="1088" y="3930"/>
                    </a:lnTo>
                    <a:lnTo>
                      <a:pt x="1293" y="4531"/>
                    </a:lnTo>
                    <a:lnTo>
                      <a:pt x="1565" y="5117"/>
                    </a:lnTo>
                    <a:lnTo>
                      <a:pt x="1701" y="5704"/>
                    </a:lnTo>
                    <a:lnTo>
                      <a:pt x="1973" y="6290"/>
                    </a:lnTo>
                    <a:lnTo>
                      <a:pt x="2245" y="6818"/>
                    </a:lnTo>
                    <a:lnTo>
                      <a:pt x="2449" y="7419"/>
                    </a:lnTo>
                    <a:lnTo>
                      <a:pt x="2721" y="7947"/>
                    </a:lnTo>
                    <a:lnTo>
                      <a:pt x="2789" y="8534"/>
                    </a:lnTo>
                    <a:lnTo>
                      <a:pt x="3129" y="9120"/>
                    </a:lnTo>
                    <a:lnTo>
                      <a:pt x="3333" y="9633"/>
                    </a:lnTo>
                    <a:lnTo>
                      <a:pt x="3605" y="10220"/>
                    </a:lnTo>
                    <a:lnTo>
                      <a:pt x="3810" y="10762"/>
                    </a:lnTo>
                    <a:lnTo>
                      <a:pt x="4014" y="11246"/>
                    </a:lnTo>
                    <a:lnTo>
                      <a:pt x="4218" y="11789"/>
                    </a:lnTo>
                    <a:lnTo>
                      <a:pt x="4422" y="12273"/>
                    </a:lnTo>
                    <a:lnTo>
                      <a:pt x="4626" y="12786"/>
                    </a:lnTo>
                    <a:lnTo>
                      <a:pt x="4966" y="13211"/>
                    </a:lnTo>
                    <a:lnTo>
                      <a:pt x="5102" y="13651"/>
                    </a:lnTo>
                    <a:lnTo>
                      <a:pt x="5374" y="14091"/>
                    </a:lnTo>
                    <a:lnTo>
                      <a:pt x="5510" y="14589"/>
                    </a:lnTo>
                    <a:lnTo>
                      <a:pt x="5714" y="15029"/>
                    </a:lnTo>
                    <a:lnTo>
                      <a:pt x="6054" y="15469"/>
                    </a:lnTo>
                    <a:lnTo>
                      <a:pt x="6190" y="15880"/>
                    </a:lnTo>
                    <a:lnTo>
                      <a:pt x="6395" y="16202"/>
                    </a:lnTo>
                    <a:lnTo>
                      <a:pt x="6667" y="16584"/>
                    </a:lnTo>
                    <a:lnTo>
                      <a:pt x="6871" y="16950"/>
                    </a:lnTo>
                    <a:lnTo>
                      <a:pt x="7075" y="17273"/>
                    </a:lnTo>
                    <a:lnTo>
                      <a:pt x="7279" y="17581"/>
                    </a:lnTo>
                    <a:lnTo>
                      <a:pt x="7551" y="17918"/>
                    </a:lnTo>
                    <a:lnTo>
                      <a:pt x="7687" y="18226"/>
                    </a:lnTo>
                    <a:lnTo>
                      <a:pt x="7959" y="18475"/>
                    </a:lnTo>
                    <a:lnTo>
                      <a:pt x="8231" y="18710"/>
                    </a:lnTo>
                    <a:lnTo>
                      <a:pt x="8299" y="18974"/>
                    </a:lnTo>
                    <a:lnTo>
                      <a:pt x="8571" y="19150"/>
                    </a:lnTo>
                    <a:lnTo>
                      <a:pt x="8776" y="19355"/>
                    </a:lnTo>
                    <a:lnTo>
                      <a:pt x="9048" y="19501"/>
                    </a:lnTo>
                    <a:lnTo>
                      <a:pt x="9252" y="19663"/>
                    </a:lnTo>
                    <a:lnTo>
                      <a:pt x="9456" y="19736"/>
                    </a:lnTo>
                    <a:lnTo>
                      <a:pt x="9592" y="19883"/>
                    </a:lnTo>
                    <a:lnTo>
                      <a:pt x="9864" y="19941"/>
                    </a:lnTo>
                    <a:lnTo>
                      <a:pt x="10068" y="19985"/>
                    </a:lnTo>
                    <a:lnTo>
                      <a:pt x="10272" y="19985"/>
                    </a:lnTo>
                    <a:lnTo>
                      <a:pt x="10476" y="19985"/>
                    </a:lnTo>
                    <a:lnTo>
                      <a:pt x="10748" y="19985"/>
                    </a:lnTo>
                    <a:lnTo>
                      <a:pt x="10952" y="19941"/>
                    </a:lnTo>
                    <a:lnTo>
                      <a:pt x="11088" y="19839"/>
                    </a:lnTo>
                    <a:lnTo>
                      <a:pt x="11293" y="19707"/>
                    </a:lnTo>
                    <a:lnTo>
                      <a:pt x="11633" y="19501"/>
                    </a:lnTo>
                    <a:lnTo>
                      <a:pt x="11769" y="19252"/>
                    </a:lnTo>
                    <a:lnTo>
                      <a:pt x="11973" y="19062"/>
                    </a:lnTo>
                    <a:lnTo>
                      <a:pt x="12245" y="18768"/>
                    </a:lnTo>
                    <a:lnTo>
                      <a:pt x="12449" y="18475"/>
                    </a:lnTo>
                    <a:lnTo>
                      <a:pt x="12721" y="18123"/>
                    </a:lnTo>
                    <a:lnTo>
                      <a:pt x="12925" y="17742"/>
                    </a:lnTo>
                    <a:lnTo>
                      <a:pt x="13129" y="17331"/>
                    </a:lnTo>
                    <a:lnTo>
                      <a:pt x="13333" y="16891"/>
                    </a:lnTo>
                    <a:lnTo>
                      <a:pt x="13605" y="16510"/>
                    </a:lnTo>
                    <a:lnTo>
                      <a:pt x="13878" y="16056"/>
                    </a:lnTo>
                    <a:lnTo>
                      <a:pt x="14082" y="15572"/>
                    </a:lnTo>
                    <a:lnTo>
                      <a:pt x="14286" y="15088"/>
                    </a:lnTo>
                    <a:lnTo>
                      <a:pt x="14490" y="14545"/>
                    </a:lnTo>
                    <a:lnTo>
                      <a:pt x="14762" y="14003"/>
                    </a:lnTo>
                    <a:lnTo>
                      <a:pt x="14966" y="13490"/>
                    </a:lnTo>
                    <a:lnTo>
                      <a:pt x="15238" y="12962"/>
                    </a:lnTo>
                    <a:lnTo>
                      <a:pt x="15442" y="12375"/>
                    </a:lnTo>
                    <a:lnTo>
                      <a:pt x="15782" y="11789"/>
                    </a:lnTo>
                    <a:lnTo>
                      <a:pt x="15850" y="11246"/>
                    </a:lnTo>
                    <a:lnTo>
                      <a:pt x="16122" y="10660"/>
                    </a:lnTo>
                    <a:lnTo>
                      <a:pt x="16259" y="10073"/>
                    </a:lnTo>
                    <a:lnTo>
                      <a:pt x="16531" y="9531"/>
                    </a:lnTo>
                    <a:lnTo>
                      <a:pt x="16803" y="8944"/>
                    </a:lnTo>
                    <a:lnTo>
                      <a:pt x="16871" y="8358"/>
                    </a:lnTo>
                    <a:lnTo>
                      <a:pt x="17211" y="7815"/>
                    </a:lnTo>
                    <a:lnTo>
                      <a:pt x="17347" y="7214"/>
                    </a:lnTo>
                    <a:lnTo>
                      <a:pt x="17551" y="6672"/>
                    </a:lnTo>
                    <a:lnTo>
                      <a:pt x="17755" y="6129"/>
                    </a:lnTo>
                    <a:lnTo>
                      <a:pt x="17891" y="5601"/>
                    </a:lnTo>
                    <a:lnTo>
                      <a:pt x="18163" y="5059"/>
                    </a:lnTo>
                    <a:lnTo>
                      <a:pt x="18299" y="4575"/>
                    </a:lnTo>
                    <a:lnTo>
                      <a:pt x="18435" y="4062"/>
                    </a:lnTo>
                    <a:lnTo>
                      <a:pt x="18639" y="3534"/>
                    </a:lnTo>
                    <a:lnTo>
                      <a:pt x="18776" y="3138"/>
                    </a:lnTo>
                    <a:lnTo>
                      <a:pt x="18980" y="2654"/>
                    </a:lnTo>
                    <a:lnTo>
                      <a:pt x="19116" y="2243"/>
                    </a:lnTo>
                    <a:lnTo>
                      <a:pt x="19252" y="1818"/>
                    </a:lnTo>
                    <a:lnTo>
                      <a:pt x="19388" y="1437"/>
                    </a:lnTo>
                    <a:lnTo>
                      <a:pt x="19592" y="1070"/>
                    </a:lnTo>
                    <a:lnTo>
                      <a:pt x="19728" y="850"/>
                    </a:lnTo>
                    <a:lnTo>
                      <a:pt x="19796" y="484"/>
                    </a:lnTo>
                    <a:lnTo>
                      <a:pt x="19864" y="205"/>
                    </a:lnTo>
                    <a:lnTo>
                      <a:pt x="19932"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1" name="Line 30"/>
              <p:cNvSpPr>
                <a:spLocks noChangeShapeType="1"/>
              </p:cNvSpPr>
              <p:nvPr/>
            </p:nvSpPr>
            <p:spPr bwMode="auto">
              <a:xfrm flipH="1">
                <a:off x="3523" y="3396"/>
                <a:ext cx="52" cy="419"/>
              </a:xfrm>
              <a:prstGeom prst="line">
                <a:avLst/>
              </a:prstGeom>
              <a:noFill/>
              <a:ln w="762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52" name="Freeform 31"/>
              <p:cNvSpPr>
                <a:spLocks/>
              </p:cNvSpPr>
              <p:nvPr/>
            </p:nvSpPr>
            <p:spPr bwMode="auto">
              <a:xfrm>
                <a:off x="3807" y="3168"/>
                <a:ext cx="133" cy="40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50"/>
                    </a:moveTo>
                    <a:lnTo>
                      <a:pt x="191" y="18504"/>
                    </a:lnTo>
                    <a:lnTo>
                      <a:pt x="382" y="17918"/>
                    </a:lnTo>
                    <a:lnTo>
                      <a:pt x="701" y="17331"/>
                    </a:lnTo>
                    <a:lnTo>
                      <a:pt x="892" y="16686"/>
                    </a:lnTo>
                    <a:lnTo>
                      <a:pt x="1083" y="16100"/>
                    </a:lnTo>
                    <a:lnTo>
                      <a:pt x="1274" y="15513"/>
                    </a:lnTo>
                    <a:lnTo>
                      <a:pt x="1592" y="14927"/>
                    </a:lnTo>
                    <a:lnTo>
                      <a:pt x="1720" y="14340"/>
                    </a:lnTo>
                    <a:lnTo>
                      <a:pt x="1975" y="13754"/>
                    </a:lnTo>
                    <a:lnTo>
                      <a:pt x="2229" y="13167"/>
                    </a:lnTo>
                    <a:lnTo>
                      <a:pt x="2420" y="12625"/>
                    </a:lnTo>
                    <a:lnTo>
                      <a:pt x="2739" y="12038"/>
                    </a:lnTo>
                    <a:lnTo>
                      <a:pt x="2803" y="11496"/>
                    </a:lnTo>
                    <a:lnTo>
                      <a:pt x="3121" y="10909"/>
                    </a:lnTo>
                    <a:lnTo>
                      <a:pt x="3312" y="10352"/>
                    </a:lnTo>
                    <a:lnTo>
                      <a:pt x="3631" y="9809"/>
                    </a:lnTo>
                    <a:lnTo>
                      <a:pt x="3822" y="9282"/>
                    </a:lnTo>
                    <a:lnTo>
                      <a:pt x="4013" y="8798"/>
                    </a:lnTo>
                    <a:lnTo>
                      <a:pt x="4204" y="8255"/>
                    </a:lnTo>
                    <a:lnTo>
                      <a:pt x="4395" y="7771"/>
                    </a:lnTo>
                    <a:lnTo>
                      <a:pt x="4650" y="7258"/>
                    </a:lnTo>
                    <a:lnTo>
                      <a:pt x="4968" y="6818"/>
                    </a:lnTo>
                    <a:lnTo>
                      <a:pt x="5096" y="6334"/>
                    </a:lnTo>
                    <a:lnTo>
                      <a:pt x="5350" y="5909"/>
                    </a:lnTo>
                    <a:lnTo>
                      <a:pt x="5541" y="5440"/>
                    </a:lnTo>
                    <a:lnTo>
                      <a:pt x="5732" y="5015"/>
                    </a:lnTo>
                    <a:lnTo>
                      <a:pt x="6051" y="4575"/>
                    </a:lnTo>
                    <a:lnTo>
                      <a:pt x="6178" y="4164"/>
                    </a:lnTo>
                    <a:lnTo>
                      <a:pt x="6369" y="3783"/>
                    </a:lnTo>
                    <a:lnTo>
                      <a:pt x="6688" y="3446"/>
                    </a:lnTo>
                    <a:lnTo>
                      <a:pt x="6879" y="3035"/>
                    </a:lnTo>
                    <a:lnTo>
                      <a:pt x="7070" y="2713"/>
                    </a:lnTo>
                    <a:lnTo>
                      <a:pt x="7261" y="2405"/>
                    </a:lnTo>
                    <a:lnTo>
                      <a:pt x="7580" y="2126"/>
                    </a:lnTo>
                    <a:lnTo>
                      <a:pt x="7707" y="1818"/>
                    </a:lnTo>
                    <a:lnTo>
                      <a:pt x="7962" y="1554"/>
                    </a:lnTo>
                    <a:lnTo>
                      <a:pt x="8217" y="1334"/>
                    </a:lnTo>
                    <a:lnTo>
                      <a:pt x="8280" y="1070"/>
                    </a:lnTo>
                    <a:lnTo>
                      <a:pt x="8599" y="894"/>
                    </a:lnTo>
                    <a:lnTo>
                      <a:pt x="8790" y="689"/>
                    </a:lnTo>
                    <a:lnTo>
                      <a:pt x="9045" y="484"/>
                    </a:lnTo>
                    <a:lnTo>
                      <a:pt x="9236" y="381"/>
                    </a:lnTo>
                    <a:lnTo>
                      <a:pt x="9427" y="249"/>
                    </a:lnTo>
                    <a:lnTo>
                      <a:pt x="9618" y="147"/>
                    </a:lnTo>
                    <a:lnTo>
                      <a:pt x="9873" y="103"/>
                    </a:lnTo>
                    <a:lnTo>
                      <a:pt x="10064" y="44"/>
                    </a:lnTo>
                    <a:lnTo>
                      <a:pt x="10255" y="0"/>
                    </a:lnTo>
                    <a:lnTo>
                      <a:pt x="10446" y="44"/>
                    </a:lnTo>
                    <a:lnTo>
                      <a:pt x="10764" y="44"/>
                    </a:lnTo>
                    <a:lnTo>
                      <a:pt x="10955" y="103"/>
                    </a:lnTo>
                    <a:lnTo>
                      <a:pt x="11083" y="205"/>
                    </a:lnTo>
                    <a:lnTo>
                      <a:pt x="11274" y="337"/>
                    </a:lnTo>
                    <a:lnTo>
                      <a:pt x="11465" y="543"/>
                    </a:lnTo>
                    <a:lnTo>
                      <a:pt x="11783" y="748"/>
                    </a:lnTo>
                    <a:lnTo>
                      <a:pt x="11975" y="968"/>
                    </a:lnTo>
                    <a:lnTo>
                      <a:pt x="12229" y="1232"/>
                    </a:lnTo>
                    <a:lnTo>
                      <a:pt x="12420" y="1554"/>
                    </a:lnTo>
                    <a:lnTo>
                      <a:pt x="12739" y="1921"/>
                    </a:lnTo>
                    <a:lnTo>
                      <a:pt x="12930" y="2243"/>
                    </a:lnTo>
                    <a:lnTo>
                      <a:pt x="13121" y="2713"/>
                    </a:lnTo>
                    <a:lnTo>
                      <a:pt x="13312" y="3094"/>
                    </a:lnTo>
                    <a:lnTo>
                      <a:pt x="13631" y="3534"/>
                    </a:lnTo>
                    <a:lnTo>
                      <a:pt x="13885" y="3988"/>
                    </a:lnTo>
                    <a:lnTo>
                      <a:pt x="14076" y="4472"/>
                    </a:lnTo>
                    <a:lnTo>
                      <a:pt x="14268" y="4956"/>
                    </a:lnTo>
                    <a:lnTo>
                      <a:pt x="14459" y="5440"/>
                    </a:lnTo>
                    <a:lnTo>
                      <a:pt x="14777" y="5982"/>
                    </a:lnTo>
                    <a:lnTo>
                      <a:pt x="14968" y="6540"/>
                    </a:lnTo>
                    <a:lnTo>
                      <a:pt x="15223" y="7082"/>
                    </a:lnTo>
                    <a:lnTo>
                      <a:pt x="15414" y="7669"/>
                    </a:lnTo>
                    <a:lnTo>
                      <a:pt x="15796" y="8211"/>
                    </a:lnTo>
                    <a:lnTo>
                      <a:pt x="15860" y="8798"/>
                    </a:lnTo>
                    <a:lnTo>
                      <a:pt x="16115" y="9384"/>
                    </a:lnTo>
                    <a:lnTo>
                      <a:pt x="16242" y="9912"/>
                    </a:lnTo>
                    <a:lnTo>
                      <a:pt x="16433" y="10499"/>
                    </a:lnTo>
                    <a:lnTo>
                      <a:pt x="16815" y="11041"/>
                    </a:lnTo>
                    <a:lnTo>
                      <a:pt x="16879" y="11628"/>
                    </a:lnTo>
                    <a:lnTo>
                      <a:pt x="17197" y="12199"/>
                    </a:lnTo>
                    <a:lnTo>
                      <a:pt x="17325" y="12786"/>
                    </a:lnTo>
                    <a:lnTo>
                      <a:pt x="17580" y="13314"/>
                    </a:lnTo>
                    <a:lnTo>
                      <a:pt x="17771" y="13856"/>
                    </a:lnTo>
                    <a:lnTo>
                      <a:pt x="17898" y="14443"/>
                    </a:lnTo>
                    <a:lnTo>
                      <a:pt x="18153" y="14927"/>
                    </a:lnTo>
                    <a:lnTo>
                      <a:pt x="18280" y="15469"/>
                    </a:lnTo>
                    <a:lnTo>
                      <a:pt x="18408" y="15982"/>
                    </a:lnTo>
                    <a:lnTo>
                      <a:pt x="18662" y="16466"/>
                    </a:lnTo>
                    <a:lnTo>
                      <a:pt x="18790" y="16891"/>
                    </a:lnTo>
                    <a:lnTo>
                      <a:pt x="18981" y="17331"/>
                    </a:lnTo>
                    <a:lnTo>
                      <a:pt x="19108" y="17786"/>
                    </a:lnTo>
                    <a:lnTo>
                      <a:pt x="19172" y="18167"/>
                    </a:lnTo>
                    <a:lnTo>
                      <a:pt x="19363" y="18563"/>
                    </a:lnTo>
                    <a:lnTo>
                      <a:pt x="19618" y="18915"/>
                    </a:lnTo>
                    <a:lnTo>
                      <a:pt x="19745" y="19194"/>
                    </a:lnTo>
                    <a:lnTo>
                      <a:pt x="19809" y="19560"/>
                    </a:lnTo>
                    <a:lnTo>
                      <a:pt x="19873" y="19839"/>
                    </a:lnTo>
                    <a:lnTo>
                      <a:pt x="19936" y="1998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 name="Freeform 32"/>
              <p:cNvSpPr>
                <a:spLocks/>
              </p:cNvSpPr>
              <p:nvPr/>
            </p:nvSpPr>
            <p:spPr bwMode="auto">
              <a:xfrm>
                <a:off x="3925" y="3465"/>
                <a:ext cx="133" cy="40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94"/>
                    </a:moveTo>
                    <a:lnTo>
                      <a:pt x="191" y="1540"/>
                    </a:lnTo>
                    <a:lnTo>
                      <a:pt x="382" y="2126"/>
                    </a:lnTo>
                    <a:lnTo>
                      <a:pt x="701" y="2713"/>
                    </a:lnTo>
                    <a:lnTo>
                      <a:pt x="892" y="3299"/>
                    </a:lnTo>
                    <a:lnTo>
                      <a:pt x="1083" y="3930"/>
                    </a:lnTo>
                    <a:lnTo>
                      <a:pt x="1274" y="4531"/>
                    </a:lnTo>
                    <a:lnTo>
                      <a:pt x="1592" y="5117"/>
                    </a:lnTo>
                    <a:lnTo>
                      <a:pt x="1720" y="5704"/>
                    </a:lnTo>
                    <a:lnTo>
                      <a:pt x="1975" y="6290"/>
                    </a:lnTo>
                    <a:lnTo>
                      <a:pt x="2229" y="6818"/>
                    </a:lnTo>
                    <a:lnTo>
                      <a:pt x="2420" y="7419"/>
                    </a:lnTo>
                    <a:lnTo>
                      <a:pt x="2739" y="7947"/>
                    </a:lnTo>
                    <a:lnTo>
                      <a:pt x="2803" y="8534"/>
                    </a:lnTo>
                    <a:lnTo>
                      <a:pt x="3121" y="9120"/>
                    </a:lnTo>
                    <a:lnTo>
                      <a:pt x="3312" y="9633"/>
                    </a:lnTo>
                    <a:lnTo>
                      <a:pt x="3631" y="10220"/>
                    </a:lnTo>
                    <a:lnTo>
                      <a:pt x="3822" y="10762"/>
                    </a:lnTo>
                    <a:lnTo>
                      <a:pt x="4013" y="11246"/>
                    </a:lnTo>
                    <a:lnTo>
                      <a:pt x="4204" y="11789"/>
                    </a:lnTo>
                    <a:lnTo>
                      <a:pt x="4395" y="12273"/>
                    </a:lnTo>
                    <a:lnTo>
                      <a:pt x="4650" y="12786"/>
                    </a:lnTo>
                    <a:lnTo>
                      <a:pt x="4968" y="13211"/>
                    </a:lnTo>
                    <a:lnTo>
                      <a:pt x="5096" y="13651"/>
                    </a:lnTo>
                    <a:lnTo>
                      <a:pt x="5350" y="14091"/>
                    </a:lnTo>
                    <a:lnTo>
                      <a:pt x="5541" y="14589"/>
                    </a:lnTo>
                    <a:lnTo>
                      <a:pt x="5732" y="15029"/>
                    </a:lnTo>
                    <a:lnTo>
                      <a:pt x="6051" y="15469"/>
                    </a:lnTo>
                    <a:lnTo>
                      <a:pt x="6178" y="15880"/>
                    </a:lnTo>
                    <a:lnTo>
                      <a:pt x="6369" y="16202"/>
                    </a:lnTo>
                    <a:lnTo>
                      <a:pt x="6688" y="16584"/>
                    </a:lnTo>
                    <a:lnTo>
                      <a:pt x="6879" y="16950"/>
                    </a:lnTo>
                    <a:lnTo>
                      <a:pt x="7070" y="17273"/>
                    </a:lnTo>
                    <a:lnTo>
                      <a:pt x="7261" y="17581"/>
                    </a:lnTo>
                    <a:lnTo>
                      <a:pt x="7580" y="17918"/>
                    </a:lnTo>
                    <a:lnTo>
                      <a:pt x="7707" y="18226"/>
                    </a:lnTo>
                    <a:lnTo>
                      <a:pt x="7962" y="18475"/>
                    </a:lnTo>
                    <a:lnTo>
                      <a:pt x="8217" y="18710"/>
                    </a:lnTo>
                    <a:lnTo>
                      <a:pt x="8280" y="18974"/>
                    </a:lnTo>
                    <a:lnTo>
                      <a:pt x="8599" y="19150"/>
                    </a:lnTo>
                    <a:lnTo>
                      <a:pt x="8790" y="19355"/>
                    </a:lnTo>
                    <a:lnTo>
                      <a:pt x="9045" y="19501"/>
                    </a:lnTo>
                    <a:lnTo>
                      <a:pt x="9236" y="19663"/>
                    </a:lnTo>
                    <a:lnTo>
                      <a:pt x="9427" y="19736"/>
                    </a:lnTo>
                    <a:lnTo>
                      <a:pt x="9618" y="19883"/>
                    </a:lnTo>
                    <a:lnTo>
                      <a:pt x="9873" y="19941"/>
                    </a:lnTo>
                    <a:lnTo>
                      <a:pt x="10064" y="19985"/>
                    </a:lnTo>
                    <a:lnTo>
                      <a:pt x="10255" y="19985"/>
                    </a:lnTo>
                    <a:lnTo>
                      <a:pt x="10446" y="19985"/>
                    </a:lnTo>
                    <a:lnTo>
                      <a:pt x="10764" y="19985"/>
                    </a:lnTo>
                    <a:lnTo>
                      <a:pt x="10955" y="19941"/>
                    </a:lnTo>
                    <a:lnTo>
                      <a:pt x="11083" y="19839"/>
                    </a:lnTo>
                    <a:lnTo>
                      <a:pt x="11274" y="19707"/>
                    </a:lnTo>
                    <a:lnTo>
                      <a:pt x="11656" y="19501"/>
                    </a:lnTo>
                    <a:lnTo>
                      <a:pt x="11783" y="19252"/>
                    </a:lnTo>
                    <a:lnTo>
                      <a:pt x="11975" y="19062"/>
                    </a:lnTo>
                    <a:lnTo>
                      <a:pt x="12229" y="18768"/>
                    </a:lnTo>
                    <a:lnTo>
                      <a:pt x="12420" y="18475"/>
                    </a:lnTo>
                    <a:lnTo>
                      <a:pt x="12739" y="18123"/>
                    </a:lnTo>
                    <a:lnTo>
                      <a:pt x="12930" y="17742"/>
                    </a:lnTo>
                    <a:lnTo>
                      <a:pt x="13121" y="17331"/>
                    </a:lnTo>
                    <a:lnTo>
                      <a:pt x="13312" y="16891"/>
                    </a:lnTo>
                    <a:lnTo>
                      <a:pt x="13631" y="16510"/>
                    </a:lnTo>
                    <a:lnTo>
                      <a:pt x="13885" y="16056"/>
                    </a:lnTo>
                    <a:lnTo>
                      <a:pt x="14076" y="15572"/>
                    </a:lnTo>
                    <a:lnTo>
                      <a:pt x="14268" y="15088"/>
                    </a:lnTo>
                    <a:lnTo>
                      <a:pt x="14459" y="14545"/>
                    </a:lnTo>
                    <a:lnTo>
                      <a:pt x="14777" y="14003"/>
                    </a:lnTo>
                    <a:lnTo>
                      <a:pt x="14968" y="13490"/>
                    </a:lnTo>
                    <a:lnTo>
                      <a:pt x="15223" y="12962"/>
                    </a:lnTo>
                    <a:lnTo>
                      <a:pt x="15414" y="12375"/>
                    </a:lnTo>
                    <a:lnTo>
                      <a:pt x="15796" y="11789"/>
                    </a:lnTo>
                    <a:lnTo>
                      <a:pt x="15860" y="11246"/>
                    </a:lnTo>
                    <a:lnTo>
                      <a:pt x="16115" y="10660"/>
                    </a:lnTo>
                    <a:lnTo>
                      <a:pt x="16242" y="10073"/>
                    </a:lnTo>
                    <a:lnTo>
                      <a:pt x="16561" y="9531"/>
                    </a:lnTo>
                    <a:lnTo>
                      <a:pt x="16815" y="8944"/>
                    </a:lnTo>
                    <a:lnTo>
                      <a:pt x="16879" y="8358"/>
                    </a:lnTo>
                    <a:lnTo>
                      <a:pt x="17197" y="7815"/>
                    </a:lnTo>
                    <a:lnTo>
                      <a:pt x="17325" y="7214"/>
                    </a:lnTo>
                    <a:lnTo>
                      <a:pt x="17580" y="6672"/>
                    </a:lnTo>
                    <a:lnTo>
                      <a:pt x="17771" y="6129"/>
                    </a:lnTo>
                    <a:lnTo>
                      <a:pt x="17898" y="5601"/>
                    </a:lnTo>
                    <a:lnTo>
                      <a:pt x="18153" y="5059"/>
                    </a:lnTo>
                    <a:lnTo>
                      <a:pt x="18280" y="4575"/>
                    </a:lnTo>
                    <a:lnTo>
                      <a:pt x="18408" y="4062"/>
                    </a:lnTo>
                    <a:lnTo>
                      <a:pt x="18662" y="3534"/>
                    </a:lnTo>
                    <a:lnTo>
                      <a:pt x="18790" y="3138"/>
                    </a:lnTo>
                    <a:lnTo>
                      <a:pt x="18981" y="2654"/>
                    </a:lnTo>
                    <a:lnTo>
                      <a:pt x="19108" y="2243"/>
                    </a:lnTo>
                    <a:lnTo>
                      <a:pt x="19236" y="1818"/>
                    </a:lnTo>
                    <a:lnTo>
                      <a:pt x="19363" y="1437"/>
                    </a:lnTo>
                    <a:lnTo>
                      <a:pt x="19618" y="1070"/>
                    </a:lnTo>
                    <a:lnTo>
                      <a:pt x="19745" y="850"/>
                    </a:lnTo>
                    <a:lnTo>
                      <a:pt x="19809" y="484"/>
                    </a:lnTo>
                    <a:lnTo>
                      <a:pt x="19873" y="205"/>
                    </a:lnTo>
                    <a:lnTo>
                      <a:pt x="19936"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 name="Line 33"/>
              <p:cNvSpPr>
                <a:spLocks noChangeShapeType="1"/>
              </p:cNvSpPr>
              <p:nvPr/>
            </p:nvSpPr>
            <p:spPr bwMode="auto">
              <a:xfrm flipH="1">
                <a:off x="4010" y="3389"/>
                <a:ext cx="54" cy="466"/>
              </a:xfrm>
              <a:prstGeom prst="line">
                <a:avLst/>
              </a:prstGeom>
              <a:noFill/>
              <a:ln w="762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55" name="Freeform 34"/>
              <p:cNvSpPr>
                <a:spLocks/>
              </p:cNvSpPr>
              <p:nvPr/>
            </p:nvSpPr>
            <p:spPr bwMode="auto">
              <a:xfrm>
                <a:off x="2694" y="3462"/>
                <a:ext cx="125" cy="40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32" y="894"/>
                    </a:moveTo>
                    <a:lnTo>
                      <a:pt x="19728" y="1540"/>
                    </a:lnTo>
                    <a:lnTo>
                      <a:pt x="19524" y="2126"/>
                    </a:lnTo>
                    <a:lnTo>
                      <a:pt x="19252" y="2713"/>
                    </a:lnTo>
                    <a:lnTo>
                      <a:pt x="19048" y="3299"/>
                    </a:lnTo>
                    <a:lnTo>
                      <a:pt x="18844" y="3930"/>
                    </a:lnTo>
                    <a:lnTo>
                      <a:pt x="18639" y="4531"/>
                    </a:lnTo>
                    <a:lnTo>
                      <a:pt x="18367" y="5117"/>
                    </a:lnTo>
                    <a:lnTo>
                      <a:pt x="18231" y="5704"/>
                    </a:lnTo>
                    <a:lnTo>
                      <a:pt x="17959" y="6290"/>
                    </a:lnTo>
                    <a:lnTo>
                      <a:pt x="17687" y="6818"/>
                    </a:lnTo>
                    <a:lnTo>
                      <a:pt x="17483" y="7419"/>
                    </a:lnTo>
                    <a:lnTo>
                      <a:pt x="17211" y="7947"/>
                    </a:lnTo>
                    <a:lnTo>
                      <a:pt x="17143" y="8534"/>
                    </a:lnTo>
                    <a:lnTo>
                      <a:pt x="16803" y="9120"/>
                    </a:lnTo>
                    <a:lnTo>
                      <a:pt x="16599" y="9633"/>
                    </a:lnTo>
                    <a:lnTo>
                      <a:pt x="16327" y="10220"/>
                    </a:lnTo>
                    <a:lnTo>
                      <a:pt x="16122" y="10762"/>
                    </a:lnTo>
                    <a:lnTo>
                      <a:pt x="15918" y="11246"/>
                    </a:lnTo>
                    <a:lnTo>
                      <a:pt x="15714" y="11789"/>
                    </a:lnTo>
                    <a:lnTo>
                      <a:pt x="15510" y="12273"/>
                    </a:lnTo>
                    <a:lnTo>
                      <a:pt x="15306" y="12786"/>
                    </a:lnTo>
                    <a:lnTo>
                      <a:pt x="14966" y="13211"/>
                    </a:lnTo>
                    <a:lnTo>
                      <a:pt x="14830" y="13651"/>
                    </a:lnTo>
                    <a:lnTo>
                      <a:pt x="14558" y="14091"/>
                    </a:lnTo>
                    <a:lnTo>
                      <a:pt x="14422" y="14589"/>
                    </a:lnTo>
                    <a:lnTo>
                      <a:pt x="14218" y="15029"/>
                    </a:lnTo>
                    <a:lnTo>
                      <a:pt x="13878" y="15469"/>
                    </a:lnTo>
                    <a:lnTo>
                      <a:pt x="13741" y="15880"/>
                    </a:lnTo>
                    <a:lnTo>
                      <a:pt x="13537" y="16202"/>
                    </a:lnTo>
                    <a:lnTo>
                      <a:pt x="13265" y="16584"/>
                    </a:lnTo>
                    <a:lnTo>
                      <a:pt x="13061" y="16950"/>
                    </a:lnTo>
                    <a:lnTo>
                      <a:pt x="12857" y="17273"/>
                    </a:lnTo>
                    <a:lnTo>
                      <a:pt x="12653" y="17581"/>
                    </a:lnTo>
                    <a:lnTo>
                      <a:pt x="12381" y="17918"/>
                    </a:lnTo>
                    <a:lnTo>
                      <a:pt x="12245" y="18226"/>
                    </a:lnTo>
                    <a:lnTo>
                      <a:pt x="11973" y="18475"/>
                    </a:lnTo>
                    <a:lnTo>
                      <a:pt x="11701" y="18710"/>
                    </a:lnTo>
                    <a:lnTo>
                      <a:pt x="11633" y="18974"/>
                    </a:lnTo>
                    <a:lnTo>
                      <a:pt x="11361" y="19150"/>
                    </a:lnTo>
                    <a:lnTo>
                      <a:pt x="11156" y="19355"/>
                    </a:lnTo>
                    <a:lnTo>
                      <a:pt x="10884" y="19501"/>
                    </a:lnTo>
                    <a:lnTo>
                      <a:pt x="10680" y="19663"/>
                    </a:lnTo>
                    <a:lnTo>
                      <a:pt x="10476" y="19736"/>
                    </a:lnTo>
                    <a:lnTo>
                      <a:pt x="10340" y="19883"/>
                    </a:lnTo>
                    <a:lnTo>
                      <a:pt x="10068" y="19941"/>
                    </a:lnTo>
                    <a:lnTo>
                      <a:pt x="9864" y="19985"/>
                    </a:lnTo>
                    <a:lnTo>
                      <a:pt x="9660" y="19985"/>
                    </a:lnTo>
                    <a:lnTo>
                      <a:pt x="9456" y="19985"/>
                    </a:lnTo>
                    <a:lnTo>
                      <a:pt x="9184" y="19985"/>
                    </a:lnTo>
                    <a:lnTo>
                      <a:pt x="8980" y="19941"/>
                    </a:lnTo>
                    <a:lnTo>
                      <a:pt x="8844" y="19839"/>
                    </a:lnTo>
                    <a:lnTo>
                      <a:pt x="8639" y="19707"/>
                    </a:lnTo>
                    <a:lnTo>
                      <a:pt x="8299" y="19501"/>
                    </a:lnTo>
                    <a:lnTo>
                      <a:pt x="8163" y="19252"/>
                    </a:lnTo>
                    <a:lnTo>
                      <a:pt x="7959" y="19062"/>
                    </a:lnTo>
                    <a:lnTo>
                      <a:pt x="7687" y="18768"/>
                    </a:lnTo>
                    <a:lnTo>
                      <a:pt x="7483" y="18475"/>
                    </a:lnTo>
                    <a:lnTo>
                      <a:pt x="7211" y="18123"/>
                    </a:lnTo>
                    <a:lnTo>
                      <a:pt x="7007" y="17742"/>
                    </a:lnTo>
                    <a:lnTo>
                      <a:pt x="6803" y="17331"/>
                    </a:lnTo>
                    <a:lnTo>
                      <a:pt x="6599" y="16891"/>
                    </a:lnTo>
                    <a:lnTo>
                      <a:pt x="6327" y="16510"/>
                    </a:lnTo>
                    <a:lnTo>
                      <a:pt x="6054" y="16056"/>
                    </a:lnTo>
                    <a:lnTo>
                      <a:pt x="5850" y="15572"/>
                    </a:lnTo>
                    <a:lnTo>
                      <a:pt x="5646" y="15088"/>
                    </a:lnTo>
                    <a:lnTo>
                      <a:pt x="5442" y="14545"/>
                    </a:lnTo>
                    <a:lnTo>
                      <a:pt x="5170" y="14003"/>
                    </a:lnTo>
                    <a:lnTo>
                      <a:pt x="4966" y="13490"/>
                    </a:lnTo>
                    <a:lnTo>
                      <a:pt x="4694" y="12962"/>
                    </a:lnTo>
                    <a:lnTo>
                      <a:pt x="4490" y="12375"/>
                    </a:lnTo>
                    <a:lnTo>
                      <a:pt x="4150" y="11789"/>
                    </a:lnTo>
                    <a:lnTo>
                      <a:pt x="4082" y="11246"/>
                    </a:lnTo>
                    <a:lnTo>
                      <a:pt x="3810" y="10660"/>
                    </a:lnTo>
                    <a:lnTo>
                      <a:pt x="3673" y="10073"/>
                    </a:lnTo>
                    <a:lnTo>
                      <a:pt x="3401" y="9531"/>
                    </a:lnTo>
                    <a:lnTo>
                      <a:pt x="3129" y="8944"/>
                    </a:lnTo>
                    <a:lnTo>
                      <a:pt x="3061" y="8358"/>
                    </a:lnTo>
                    <a:lnTo>
                      <a:pt x="2721" y="7815"/>
                    </a:lnTo>
                    <a:lnTo>
                      <a:pt x="2585" y="7214"/>
                    </a:lnTo>
                    <a:lnTo>
                      <a:pt x="2381" y="6672"/>
                    </a:lnTo>
                    <a:lnTo>
                      <a:pt x="2177" y="6129"/>
                    </a:lnTo>
                    <a:lnTo>
                      <a:pt x="2041" y="5601"/>
                    </a:lnTo>
                    <a:lnTo>
                      <a:pt x="1769" y="5059"/>
                    </a:lnTo>
                    <a:lnTo>
                      <a:pt x="1633" y="4575"/>
                    </a:lnTo>
                    <a:lnTo>
                      <a:pt x="1497" y="4062"/>
                    </a:lnTo>
                    <a:lnTo>
                      <a:pt x="1293" y="3534"/>
                    </a:lnTo>
                    <a:lnTo>
                      <a:pt x="1156" y="3138"/>
                    </a:lnTo>
                    <a:lnTo>
                      <a:pt x="952" y="2654"/>
                    </a:lnTo>
                    <a:lnTo>
                      <a:pt x="816" y="2243"/>
                    </a:lnTo>
                    <a:lnTo>
                      <a:pt x="680" y="1818"/>
                    </a:lnTo>
                    <a:lnTo>
                      <a:pt x="544" y="1437"/>
                    </a:lnTo>
                    <a:lnTo>
                      <a:pt x="340" y="1070"/>
                    </a:lnTo>
                    <a:lnTo>
                      <a:pt x="204" y="850"/>
                    </a:lnTo>
                    <a:lnTo>
                      <a:pt x="136" y="484"/>
                    </a:lnTo>
                    <a:lnTo>
                      <a:pt x="68" y="205"/>
                    </a:lnTo>
                    <a:lnTo>
                      <a:pt x="0"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 name="Line 35"/>
              <p:cNvSpPr>
                <a:spLocks noChangeShapeType="1"/>
              </p:cNvSpPr>
              <p:nvPr/>
            </p:nvSpPr>
            <p:spPr bwMode="auto">
              <a:xfrm>
                <a:off x="2694" y="3404"/>
                <a:ext cx="35" cy="443"/>
              </a:xfrm>
              <a:prstGeom prst="line">
                <a:avLst/>
              </a:prstGeom>
              <a:noFill/>
              <a:ln w="762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57" name="Freeform 36"/>
              <p:cNvSpPr>
                <a:spLocks/>
              </p:cNvSpPr>
              <p:nvPr/>
            </p:nvSpPr>
            <p:spPr bwMode="auto">
              <a:xfrm>
                <a:off x="3210" y="3469"/>
                <a:ext cx="125" cy="40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32" y="894"/>
                    </a:moveTo>
                    <a:lnTo>
                      <a:pt x="19728" y="1540"/>
                    </a:lnTo>
                    <a:lnTo>
                      <a:pt x="19524" y="2126"/>
                    </a:lnTo>
                    <a:lnTo>
                      <a:pt x="19252" y="2713"/>
                    </a:lnTo>
                    <a:lnTo>
                      <a:pt x="19048" y="3299"/>
                    </a:lnTo>
                    <a:lnTo>
                      <a:pt x="18844" y="3930"/>
                    </a:lnTo>
                    <a:lnTo>
                      <a:pt x="18639" y="4531"/>
                    </a:lnTo>
                    <a:lnTo>
                      <a:pt x="18367" y="5117"/>
                    </a:lnTo>
                    <a:lnTo>
                      <a:pt x="18231" y="5704"/>
                    </a:lnTo>
                    <a:lnTo>
                      <a:pt x="17959" y="6290"/>
                    </a:lnTo>
                    <a:lnTo>
                      <a:pt x="17687" y="6818"/>
                    </a:lnTo>
                    <a:lnTo>
                      <a:pt x="17483" y="7419"/>
                    </a:lnTo>
                    <a:lnTo>
                      <a:pt x="17211" y="7947"/>
                    </a:lnTo>
                    <a:lnTo>
                      <a:pt x="17143" y="8534"/>
                    </a:lnTo>
                    <a:lnTo>
                      <a:pt x="16803" y="9120"/>
                    </a:lnTo>
                    <a:lnTo>
                      <a:pt x="16599" y="9633"/>
                    </a:lnTo>
                    <a:lnTo>
                      <a:pt x="16327" y="10220"/>
                    </a:lnTo>
                    <a:lnTo>
                      <a:pt x="16122" y="10762"/>
                    </a:lnTo>
                    <a:lnTo>
                      <a:pt x="15918" y="11246"/>
                    </a:lnTo>
                    <a:lnTo>
                      <a:pt x="15714" y="11789"/>
                    </a:lnTo>
                    <a:lnTo>
                      <a:pt x="15510" y="12273"/>
                    </a:lnTo>
                    <a:lnTo>
                      <a:pt x="15306" y="12786"/>
                    </a:lnTo>
                    <a:lnTo>
                      <a:pt x="14966" y="13211"/>
                    </a:lnTo>
                    <a:lnTo>
                      <a:pt x="14830" y="13651"/>
                    </a:lnTo>
                    <a:lnTo>
                      <a:pt x="14558" y="14091"/>
                    </a:lnTo>
                    <a:lnTo>
                      <a:pt x="14422" y="14589"/>
                    </a:lnTo>
                    <a:lnTo>
                      <a:pt x="14218" y="15029"/>
                    </a:lnTo>
                    <a:lnTo>
                      <a:pt x="13878" y="15469"/>
                    </a:lnTo>
                    <a:lnTo>
                      <a:pt x="13741" y="15880"/>
                    </a:lnTo>
                    <a:lnTo>
                      <a:pt x="13537" y="16202"/>
                    </a:lnTo>
                    <a:lnTo>
                      <a:pt x="13265" y="16584"/>
                    </a:lnTo>
                    <a:lnTo>
                      <a:pt x="13061" y="16950"/>
                    </a:lnTo>
                    <a:lnTo>
                      <a:pt x="12857" y="17273"/>
                    </a:lnTo>
                    <a:lnTo>
                      <a:pt x="12653" y="17581"/>
                    </a:lnTo>
                    <a:lnTo>
                      <a:pt x="12381" y="17918"/>
                    </a:lnTo>
                    <a:lnTo>
                      <a:pt x="12245" y="18226"/>
                    </a:lnTo>
                    <a:lnTo>
                      <a:pt x="11973" y="18475"/>
                    </a:lnTo>
                    <a:lnTo>
                      <a:pt x="11701" y="18710"/>
                    </a:lnTo>
                    <a:lnTo>
                      <a:pt x="11633" y="18974"/>
                    </a:lnTo>
                    <a:lnTo>
                      <a:pt x="11361" y="19150"/>
                    </a:lnTo>
                    <a:lnTo>
                      <a:pt x="11156" y="19355"/>
                    </a:lnTo>
                    <a:lnTo>
                      <a:pt x="10884" y="19501"/>
                    </a:lnTo>
                    <a:lnTo>
                      <a:pt x="10680" y="19663"/>
                    </a:lnTo>
                    <a:lnTo>
                      <a:pt x="10476" y="19736"/>
                    </a:lnTo>
                    <a:lnTo>
                      <a:pt x="10340" y="19883"/>
                    </a:lnTo>
                    <a:lnTo>
                      <a:pt x="10068" y="19941"/>
                    </a:lnTo>
                    <a:lnTo>
                      <a:pt x="9864" y="19985"/>
                    </a:lnTo>
                    <a:lnTo>
                      <a:pt x="9660" y="19985"/>
                    </a:lnTo>
                    <a:lnTo>
                      <a:pt x="9456" y="19985"/>
                    </a:lnTo>
                    <a:lnTo>
                      <a:pt x="9184" y="19985"/>
                    </a:lnTo>
                    <a:lnTo>
                      <a:pt x="8980" y="19941"/>
                    </a:lnTo>
                    <a:lnTo>
                      <a:pt x="8844" y="19839"/>
                    </a:lnTo>
                    <a:lnTo>
                      <a:pt x="8639" y="19707"/>
                    </a:lnTo>
                    <a:lnTo>
                      <a:pt x="8299" y="19501"/>
                    </a:lnTo>
                    <a:lnTo>
                      <a:pt x="8163" y="19252"/>
                    </a:lnTo>
                    <a:lnTo>
                      <a:pt x="7959" y="19062"/>
                    </a:lnTo>
                    <a:lnTo>
                      <a:pt x="7687" y="18768"/>
                    </a:lnTo>
                    <a:lnTo>
                      <a:pt x="7483" y="18475"/>
                    </a:lnTo>
                    <a:lnTo>
                      <a:pt x="7211" y="18123"/>
                    </a:lnTo>
                    <a:lnTo>
                      <a:pt x="7007" y="17742"/>
                    </a:lnTo>
                    <a:lnTo>
                      <a:pt x="6803" y="17331"/>
                    </a:lnTo>
                    <a:lnTo>
                      <a:pt x="6599" y="16891"/>
                    </a:lnTo>
                    <a:lnTo>
                      <a:pt x="6327" y="16510"/>
                    </a:lnTo>
                    <a:lnTo>
                      <a:pt x="6054" y="16056"/>
                    </a:lnTo>
                    <a:lnTo>
                      <a:pt x="5850" y="15572"/>
                    </a:lnTo>
                    <a:lnTo>
                      <a:pt x="5646" y="15088"/>
                    </a:lnTo>
                    <a:lnTo>
                      <a:pt x="5442" y="14545"/>
                    </a:lnTo>
                    <a:lnTo>
                      <a:pt x="5170" y="14003"/>
                    </a:lnTo>
                    <a:lnTo>
                      <a:pt x="4966" y="13490"/>
                    </a:lnTo>
                    <a:lnTo>
                      <a:pt x="4694" y="12962"/>
                    </a:lnTo>
                    <a:lnTo>
                      <a:pt x="4490" y="12375"/>
                    </a:lnTo>
                    <a:lnTo>
                      <a:pt x="4150" y="11789"/>
                    </a:lnTo>
                    <a:lnTo>
                      <a:pt x="4082" y="11246"/>
                    </a:lnTo>
                    <a:lnTo>
                      <a:pt x="3810" y="10660"/>
                    </a:lnTo>
                    <a:lnTo>
                      <a:pt x="3673" y="10073"/>
                    </a:lnTo>
                    <a:lnTo>
                      <a:pt x="3401" y="9531"/>
                    </a:lnTo>
                    <a:lnTo>
                      <a:pt x="3129" y="8944"/>
                    </a:lnTo>
                    <a:lnTo>
                      <a:pt x="3061" y="8358"/>
                    </a:lnTo>
                    <a:lnTo>
                      <a:pt x="2721" y="7815"/>
                    </a:lnTo>
                    <a:lnTo>
                      <a:pt x="2585" y="7214"/>
                    </a:lnTo>
                    <a:lnTo>
                      <a:pt x="2381" y="6672"/>
                    </a:lnTo>
                    <a:lnTo>
                      <a:pt x="2177" y="6129"/>
                    </a:lnTo>
                    <a:lnTo>
                      <a:pt x="2041" y="5601"/>
                    </a:lnTo>
                    <a:lnTo>
                      <a:pt x="1769" y="5059"/>
                    </a:lnTo>
                    <a:lnTo>
                      <a:pt x="1633" y="4575"/>
                    </a:lnTo>
                    <a:lnTo>
                      <a:pt x="1497" y="4062"/>
                    </a:lnTo>
                    <a:lnTo>
                      <a:pt x="1293" y="3534"/>
                    </a:lnTo>
                    <a:lnTo>
                      <a:pt x="1156" y="3138"/>
                    </a:lnTo>
                    <a:lnTo>
                      <a:pt x="952" y="2654"/>
                    </a:lnTo>
                    <a:lnTo>
                      <a:pt x="816" y="2243"/>
                    </a:lnTo>
                    <a:lnTo>
                      <a:pt x="680" y="1818"/>
                    </a:lnTo>
                    <a:lnTo>
                      <a:pt x="544" y="1437"/>
                    </a:lnTo>
                    <a:lnTo>
                      <a:pt x="340" y="1070"/>
                    </a:lnTo>
                    <a:lnTo>
                      <a:pt x="204" y="850"/>
                    </a:lnTo>
                    <a:lnTo>
                      <a:pt x="136" y="484"/>
                    </a:lnTo>
                    <a:lnTo>
                      <a:pt x="68" y="205"/>
                    </a:lnTo>
                    <a:lnTo>
                      <a:pt x="0"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8" name="Line 37"/>
              <p:cNvSpPr>
                <a:spLocks noChangeShapeType="1"/>
              </p:cNvSpPr>
              <p:nvPr/>
            </p:nvSpPr>
            <p:spPr bwMode="auto">
              <a:xfrm>
                <a:off x="3198" y="3379"/>
                <a:ext cx="52" cy="466"/>
              </a:xfrm>
              <a:prstGeom prst="line">
                <a:avLst/>
              </a:prstGeom>
              <a:noFill/>
              <a:ln w="762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59" name="Freeform 38"/>
              <p:cNvSpPr>
                <a:spLocks/>
              </p:cNvSpPr>
              <p:nvPr/>
            </p:nvSpPr>
            <p:spPr bwMode="auto">
              <a:xfrm>
                <a:off x="1661" y="3463"/>
                <a:ext cx="125" cy="40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32" y="894"/>
                    </a:moveTo>
                    <a:lnTo>
                      <a:pt x="19728" y="1540"/>
                    </a:lnTo>
                    <a:lnTo>
                      <a:pt x="19524" y="2126"/>
                    </a:lnTo>
                    <a:lnTo>
                      <a:pt x="19252" y="2713"/>
                    </a:lnTo>
                    <a:lnTo>
                      <a:pt x="19048" y="3299"/>
                    </a:lnTo>
                    <a:lnTo>
                      <a:pt x="18844" y="3930"/>
                    </a:lnTo>
                    <a:lnTo>
                      <a:pt x="18639" y="4531"/>
                    </a:lnTo>
                    <a:lnTo>
                      <a:pt x="18367" y="5117"/>
                    </a:lnTo>
                    <a:lnTo>
                      <a:pt x="18231" y="5704"/>
                    </a:lnTo>
                    <a:lnTo>
                      <a:pt x="17959" y="6290"/>
                    </a:lnTo>
                    <a:lnTo>
                      <a:pt x="17687" y="6818"/>
                    </a:lnTo>
                    <a:lnTo>
                      <a:pt x="17483" y="7419"/>
                    </a:lnTo>
                    <a:lnTo>
                      <a:pt x="17211" y="7947"/>
                    </a:lnTo>
                    <a:lnTo>
                      <a:pt x="17143" y="8534"/>
                    </a:lnTo>
                    <a:lnTo>
                      <a:pt x="16803" y="9120"/>
                    </a:lnTo>
                    <a:lnTo>
                      <a:pt x="16599" y="9633"/>
                    </a:lnTo>
                    <a:lnTo>
                      <a:pt x="16327" y="10220"/>
                    </a:lnTo>
                    <a:lnTo>
                      <a:pt x="16122" y="10762"/>
                    </a:lnTo>
                    <a:lnTo>
                      <a:pt x="15918" y="11246"/>
                    </a:lnTo>
                    <a:lnTo>
                      <a:pt x="15714" y="11789"/>
                    </a:lnTo>
                    <a:lnTo>
                      <a:pt x="15510" y="12273"/>
                    </a:lnTo>
                    <a:lnTo>
                      <a:pt x="15306" y="12786"/>
                    </a:lnTo>
                    <a:lnTo>
                      <a:pt x="14966" y="13211"/>
                    </a:lnTo>
                    <a:lnTo>
                      <a:pt x="14830" y="13651"/>
                    </a:lnTo>
                    <a:lnTo>
                      <a:pt x="14558" y="14091"/>
                    </a:lnTo>
                    <a:lnTo>
                      <a:pt x="14422" y="14589"/>
                    </a:lnTo>
                    <a:lnTo>
                      <a:pt x="14218" y="15029"/>
                    </a:lnTo>
                    <a:lnTo>
                      <a:pt x="13878" y="15469"/>
                    </a:lnTo>
                    <a:lnTo>
                      <a:pt x="13741" y="15880"/>
                    </a:lnTo>
                    <a:lnTo>
                      <a:pt x="13537" y="16202"/>
                    </a:lnTo>
                    <a:lnTo>
                      <a:pt x="13265" y="16584"/>
                    </a:lnTo>
                    <a:lnTo>
                      <a:pt x="13061" y="16950"/>
                    </a:lnTo>
                    <a:lnTo>
                      <a:pt x="12857" y="17273"/>
                    </a:lnTo>
                    <a:lnTo>
                      <a:pt x="12653" y="17581"/>
                    </a:lnTo>
                    <a:lnTo>
                      <a:pt x="12381" y="17918"/>
                    </a:lnTo>
                    <a:lnTo>
                      <a:pt x="12245" y="18226"/>
                    </a:lnTo>
                    <a:lnTo>
                      <a:pt x="11973" y="18475"/>
                    </a:lnTo>
                    <a:lnTo>
                      <a:pt x="11701" y="18710"/>
                    </a:lnTo>
                    <a:lnTo>
                      <a:pt x="11633" y="18974"/>
                    </a:lnTo>
                    <a:lnTo>
                      <a:pt x="11361" y="19150"/>
                    </a:lnTo>
                    <a:lnTo>
                      <a:pt x="11156" y="19355"/>
                    </a:lnTo>
                    <a:lnTo>
                      <a:pt x="10884" y="19501"/>
                    </a:lnTo>
                    <a:lnTo>
                      <a:pt x="10680" y="19663"/>
                    </a:lnTo>
                    <a:lnTo>
                      <a:pt x="10476" y="19736"/>
                    </a:lnTo>
                    <a:lnTo>
                      <a:pt x="10340" y="19883"/>
                    </a:lnTo>
                    <a:lnTo>
                      <a:pt x="10068" y="19941"/>
                    </a:lnTo>
                    <a:lnTo>
                      <a:pt x="9864" y="19985"/>
                    </a:lnTo>
                    <a:lnTo>
                      <a:pt x="9660" y="19985"/>
                    </a:lnTo>
                    <a:lnTo>
                      <a:pt x="9456" y="19985"/>
                    </a:lnTo>
                    <a:lnTo>
                      <a:pt x="9184" y="19985"/>
                    </a:lnTo>
                    <a:lnTo>
                      <a:pt x="8980" y="19941"/>
                    </a:lnTo>
                    <a:lnTo>
                      <a:pt x="8844" y="19839"/>
                    </a:lnTo>
                    <a:lnTo>
                      <a:pt x="8639" y="19707"/>
                    </a:lnTo>
                    <a:lnTo>
                      <a:pt x="8299" y="19501"/>
                    </a:lnTo>
                    <a:lnTo>
                      <a:pt x="8163" y="19252"/>
                    </a:lnTo>
                    <a:lnTo>
                      <a:pt x="7959" y="19062"/>
                    </a:lnTo>
                    <a:lnTo>
                      <a:pt x="7687" y="18768"/>
                    </a:lnTo>
                    <a:lnTo>
                      <a:pt x="7483" y="18475"/>
                    </a:lnTo>
                    <a:lnTo>
                      <a:pt x="7211" y="18123"/>
                    </a:lnTo>
                    <a:lnTo>
                      <a:pt x="7007" y="17742"/>
                    </a:lnTo>
                    <a:lnTo>
                      <a:pt x="6803" y="17331"/>
                    </a:lnTo>
                    <a:lnTo>
                      <a:pt x="6599" y="16891"/>
                    </a:lnTo>
                    <a:lnTo>
                      <a:pt x="6327" y="16510"/>
                    </a:lnTo>
                    <a:lnTo>
                      <a:pt x="6054" y="16056"/>
                    </a:lnTo>
                    <a:lnTo>
                      <a:pt x="5850" y="15572"/>
                    </a:lnTo>
                    <a:lnTo>
                      <a:pt x="5646" y="15088"/>
                    </a:lnTo>
                    <a:lnTo>
                      <a:pt x="5442" y="14545"/>
                    </a:lnTo>
                    <a:lnTo>
                      <a:pt x="5170" y="14003"/>
                    </a:lnTo>
                    <a:lnTo>
                      <a:pt x="4966" y="13490"/>
                    </a:lnTo>
                    <a:lnTo>
                      <a:pt x="4694" y="12962"/>
                    </a:lnTo>
                    <a:lnTo>
                      <a:pt x="4490" y="12375"/>
                    </a:lnTo>
                    <a:lnTo>
                      <a:pt x="4150" y="11789"/>
                    </a:lnTo>
                    <a:lnTo>
                      <a:pt x="4082" y="11246"/>
                    </a:lnTo>
                    <a:lnTo>
                      <a:pt x="3810" y="10660"/>
                    </a:lnTo>
                    <a:lnTo>
                      <a:pt x="3673" y="10073"/>
                    </a:lnTo>
                    <a:lnTo>
                      <a:pt x="3401" y="9531"/>
                    </a:lnTo>
                    <a:lnTo>
                      <a:pt x="3129" y="8944"/>
                    </a:lnTo>
                    <a:lnTo>
                      <a:pt x="3061" y="8358"/>
                    </a:lnTo>
                    <a:lnTo>
                      <a:pt x="2721" y="7815"/>
                    </a:lnTo>
                    <a:lnTo>
                      <a:pt x="2585" y="7214"/>
                    </a:lnTo>
                    <a:lnTo>
                      <a:pt x="2381" y="6672"/>
                    </a:lnTo>
                    <a:lnTo>
                      <a:pt x="2177" y="6129"/>
                    </a:lnTo>
                    <a:lnTo>
                      <a:pt x="2041" y="5601"/>
                    </a:lnTo>
                    <a:lnTo>
                      <a:pt x="1769" y="5059"/>
                    </a:lnTo>
                    <a:lnTo>
                      <a:pt x="1633" y="4575"/>
                    </a:lnTo>
                    <a:lnTo>
                      <a:pt x="1497" y="4062"/>
                    </a:lnTo>
                    <a:lnTo>
                      <a:pt x="1293" y="3534"/>
                    </a:lnTo>
                    <a:lnTo>
                      <a:pt x="1156" y="3138"/>
                    </a:lnTo>
                    <a:lnTo>
                      <a:pt x="952" y="2654"/>
                    </a:lnTo>
                    <a:lnTo>
                      <a:pt x="816" y="2243"/>
                    </a:lnTo>
                    <a:lnTo>
                      <a:pt x="680" y="1818"/>
                    </a:lnTo>
                    <a:lnTo>
                      <a:pt x="544" y="1437"/>
                    </a:lnTo>
                    <a:lnTo>
                      <a:pt x="340" y="1070"/>
                    </a:lnTo>
                    <a:lnTo>
                      <a:pt x="204" y="850"/>
                    </a:lnTo>
                    <a:lnTo>
                      <a:pt x="136" y="484"/>
                    </a:lnTo>
                    <a:lnTo>
                      <a:pt x="68" y="205"/>
                    </a:lnTo>
                    <a:lnTo>
                      <a:pt x="0"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 name="Line 39"/>
              <p:cNvSpPr>
                <a:spLocks noChangeShapeType="1"/>
              </p:cNvSpPr>
              <p:nvPr/>
            </p:nvSpPr>
            <p:spPr bwMode="auto">
              <a:xfrm>
                <a:off x="2371" y="3174"/>
                <a:ext cx="9" cy="765"/>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61" name="Line 40"/>
              <p:cNvSpPr>
                <a:spLocks noChangeShapeType="1"/>
              </p:cNvSpPr>
              <p:nvPr/>
            </p:nvSpPr>
            <p:spPr bwMode="auto">
              <a:xfrm>
                <a:off x="1836" y="3180"/>
                <a:ext cx="9" cy="765"/>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62" name="Line 41"/>
              <p:cNvSpPr>
                <a:spLocks noChangeShapeType="1"/>
              </p:cNvSpPr>
              <p:nvPr/>
            </p:nvSpPr>
            <p:spPr bwMode="auto">
              <a:xfrm>
                <a:off x="3382" y="3186"/>
                <a:ext cx="9" cy="765"/>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63" name="Line 42"/>
              <p:cNvSpPr>
                <a:spLocks noChangeShapeType="1"/>
              </p:cNvSpPr>
              <p:nvPr/>
            </p:nvSpPr>
            <p:spPr bwMode="auto">
              <a:xfrm>
                <a:off x="3875" y="3192"/>
                <a:ext cx="9" cy="765"/>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64" name="Line 43"/>
              <p:cNvSpPr>
                <a:spLocks noChangeShapeType="1"/>
              </p:cNvSpPr>
              <p:nvPr/>
            </p:nvSpPr>
            <p:spPr bwMode="auto">
              <a:xfrm>
                <a:off x="2873" y="2977"/>
                <a:ext cx="0" cy="968"/>
              </a:xfrm>
              <a:prstGeom prst="line">
                <a:avLst/>
              </a:prstGeom>
              <a:noFill/>
              <a:ln w="9525">
                <a:solidFill>
                  <a:srgbClr val="00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65" name="Line 44"/>
              <p:cNvSpPr>
                <a:spLocks noChangeShapeType="1"/>
              </p:cNvSpPr>
              <p:nvPr/>
            </p:nvSpPr>
            <p:spPr bwMode="auto">
              <a:xfrm>
                <a:off x="3682" y="3395"/>
                <a:ext cx="52" cy="460"/>
              </a:xfrm>
              <a:prstGeom prst="line">
                <a:avLst/>
              </a:prstGeom>
              <a:noFill/>
              <a:ln w="762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66" name="Line 45"/>
              <p:cNvSpPr>
                <a:spLocks noChangeShapeType="1"/>
              </p:cNvSpPr>
              <p:nvPr/>
            </p:nvSpPr>
            <p:spPr bwMode="auto">
              <a:xfrm>
                <a:off x="1989" y="3861"/>
                <a:ext cx="1" cy="36"/>
              </a:xfrm>
              <a:prstGeom prst="line">
                <a:avLst/>
              </a:prstGeom>
              <a:noFill/>
              <a:ln w="254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67" name="Line 46"/>
              <p:cNvSpPr>
                <a:spLocks noChangeShapeType="1"/>
              </p:cNvSpPr>
              <p:nvPr/>
            </p:nvSpPr>
            <p:spPr bwMode="auto">
              <a:xfrm>
                <a:off x="1683" y="3849"/>
                <a:ext cx="18" cy="84"/>
              </a:xfrm>
              <a:prstGeom prst="line">
                <a:avLst/>
              </a:prstGeom>
              <a:noFill/>
              <a:ln w="254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68" name="Line 47"/>
              <p:cNvSpPr>
                <a:spLocks noChangeShapeType="1"/>
              </p:cNvSpPr>
              <p:nvPr/>
            </p:nvSpPr>
            <p:spPr bwMode="auto">
              <a:xfrm>
                <a:off x="2202" y="3842"/>
                <a:ext cx="17" cy="54"/>
              </a:xfrm>
              <a:prstGeom prst="line">
                <a:avLst/>
              </a:prstGeom>
              <a:noFill/>
              <a:ln w="254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69" name="Line 48"/>
              <p:cNvSpPr>
                <a:spLocks noChangeShapeType="1"/>
              </p:cNvSpPr>
              <p:nvPr/>
            </p:nvSpPr>
            <p:spPr bwMode="auto">
              <a:xfrm>
                <a:off x="2519" y="3796"/>
                <a:ext cx="1" cy="48"/>
              </a:xfrm>
              <a:prstGeom prst="line">
                <a:avLst/>
              </a:prstGeom>
              <a:noFill/>
              <a:ln w="254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70" name="Line 49"/>
              <p:cNvSpPr>
                <a:spLocks noChangeShapeType="1"/>
              </p:cNvSpPr>
              <p:nvPr/>
            </p:nvSpPr>
            <p:spPr bwMode="auto">
              <a:xfrm>
                <a:off x="2737" y="3760"/>
                <a:ext cx="0" cy="60"/>
              </a:xfrm>
              <a:prstGeom prst="line">
                <a:avLst/>
              </a:prstGeom>
              <a:noFill/>
              <a:ln w="254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71" name="Line 50"/>
              <p:cNvSpPr>
                <a:spLocks noChangeShapeType="1"/>
              </p:cNvSpPr>
              <p:nvPr/>
            </p:nvSpPr>
            <p:spPr bwMode="auto">
              <a:xfrm>
                <a:off x="4028" y="3842"/>
                <a:ext cx="0" cy="90"/>
              </a:xfrm>
              <a:prstGeom prst="line">
                <a:avLst/>
              </a:prstGeom>
              <a:noFill/>
              <a:ln w="508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72" name="Line 51"/>
              <p:cNvSpPr>
                <a:spLocks noChangeShapeType="1"/>
              </p:cNvSpPr>
              <p:nvPr/>
            </p:nvSpPr>
            <p:spPr bwMode="auto">
              <a:xfrm>
                <a:off x="3008" y="3859"/>
                <a:ext cx="1" cy="30"/>
              </a:xfrm>
              <a:prstGeom prst="line">
                <a:avLst/>
              </a:prstGeom>
              <a:noFill/>
              <a:ln w="508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73" name="Line 52"/>
              <p:cNvSpPr>
                <a:spLocks noChangeShapeType="1"/>
              </p:cNvSpPr>
              <p:nvPr/>
            </p:nvSpPr>
            <p:spPr bwMode="auto">
              <a:xfrm>
                <a:off x="3246" y="3788"/>
                <a:ext cx="1" cy="60"/>
              </a:xfrm>
              <a:prstGeom prst="line">
                <a:avLst/>
              </a:prstGeom>
              <a:noFill/>
              <a:ln w="508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74" name="Line 53"/>
              <p:cNvSpPr>
                <a:spLocks noChangeShapeType="1"/>
              </p:cNvSpPr>
              <p:nvPr/>
            </p:nvSpPr>
            <p:spPr bwMode="auto">
              <a:xfrm>
                <a:off x="3521" y="3501"/>
                <a:ext cx="12" cy="83"/>
              </a:xfrm>
              <a:prstGeom prst="line">
                <a:avLst/>
              </a:prstGeom>
              <a:noFill/>
              <a:ln w="508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75" name="Rectangle 54"/>
              <p:cNvSpPr>
                <a:spLocks noChangeArrowheads="1"/>
              </p:cNvSpPr>
              <p:nvPr/>
            </p:nvSpPr>
            <p:spPr bwMode="auto">
              <a:xfrm>
                <a:off x="3358" y="2982"/>
                <a:ext cx="39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a:t>N</a:t>
                </a:r>
                <a:r>
                  <a:rPr lang="en-US" altLang="zh-CN" i="0"/>
                  <a:t> = 4</a:t>
                </a:r>
                <a:endParaRPr lang="en-US" altLang="zh-CN" sz="1800" i="0">
                  <a:solidFill>
                    <a:schemeClr val="tx1"/>
                  </a:solidFill>
                </a:endParaRPr>
              </a:p>
            </p:txBody>
          </p:sp>
          <p:sp>
            <p:nvSpPr>
              <p:cNvPr id="176" name="Text Box 55"/>
              <p:cNvSpPr txBox="1">
                <a:spLocks noChangeArrowheads="1"/>
              </p:cNvSpPr>
              <p:nvPr/>
            </p:nvSpPr>
            <p:spPr bwMode="auto">
              <a:xfrm>
                <a:off x="3507" y="3791"/>
                <a:ext cx="72" cy="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900" b="0" i="0">
                  <a:solidFill>
                    <a:schemeClr val="tx1"/>
                  </a:solidFill>
                </a:endParaRPr>
              </a:p>
            </p:txBody>
          </p:sp>
          <p:sp>
            <p:nvSpPr>
              <p:cNvPr id="177" name="Freeform 56"/>
              <p:cNvSpPr>
                <a:spLocks/>
              </p:cNvSpPr>
              <p:nvPr/>
            </p:nvSpPr>
            <p:spPr bwMode="auto">
              <a:xfrm>
                <a:off x="3518" y="3820"/>
                <a:ext cx="111" cy="4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23" y="19000"/>
                    </a:moveTo>
                    <a:lnTo>
                      <a:pt x="19770" y="18250"/>
                    </a:lnTo>
                    <a:lnTo>
                      <a:pt x="19540" y="17625"/>
                    </a:lnTo>
                    <a:lnTo>
                      <a:pt x="19310" y="17250"/>
                    </a:lnTo>
                    <a:lnTo>
                      <a:pt x="19080" y="16625"/>
                    </a:lnTo>
                    <a:lnTo>
                      <a:pt x="18851" y="16000"/>
                    </a:lnTo>
                    <a:lnTo>
                      <a:pt x="18621" y="15375"/>
                    </a:lnTo>
                    <a:lnTo>
                      <a:pt x="18467" y="14750"/>
                    </a:lnTo>
                    <a:lnTo>
                      <a:pt x="18161" y="14000"/>
                    </a:lnTo>
                    <a:lnTo>
                      <a:pt x="18008" y="13375"/>
                    </a:lnTo>
                    <a:lnTo>
                      <a:pt x="17778" y="13125"/>
                    </a:lnTo>
                    <a:lnTo>
                      <a:pt x="17471" y="12375"/>
                    </a:lnTo>
                    <a:lnTo>
                      <a:pt x="17241" y="11750"/>
                    </a:lnTo>
                    <a:lnTo>
                      <a:pt x="17088" y="11375"/>
                    </a:lnTo>
                    <a:lnTo>
                      <a:pt x="16858" y="10750"/>
                    </a:lnTo>
                    <a:lnTo>
                      <a:pt x="16552" y="10125"/>
                    </a:lnTo>
                    <a:lnTo>
                      <a:pt x="16475" y="9750"/>
                    </a:lnTo>
                    <a:lnTo>
                      <a:pt x="16169" y="9125"/>
                    </a:lnTo>
                    <a:lnTo>
                      <a:pt x="15939" y="8875"/>
                    </a:lnTo>
                    <a:lnTo>
                      <a:pt x="15785" y="8125"/>
                    </a:lnTo>
                    <a:lnTo>
                      <a:pt x="15479" y="7875"/>
                    </a:lnTo>
                    <a:lnTo>
                      <a:pt x="15326" y="7125"/>
                    </a:lnTo>
                    <a:lnTo>
                      <a:pt x="15019" y="6875"/>
                    </a:lnTo>
                    <a:lnTo>
                      <a:pt x="14866" y="6250"/>
                    </a:lnTo>
                    <a:lnTo>
                      <a:pt x="14636" y="5875"/>
                    </a:lnTo>
                    <a:lnTo>
                      <a:pt x="14406" y="5250"/>
                    </a:lnTo>
                    <a:lnTo>
                      <a:pt x="14176" y="4875"/>
                    </a:lnTo>
                    <a:lnTo>
                      <a:pt x="13870" y="4625"/>
                    </a:lnTo>
                    <a:lnTo>
                      <a:pt x="13793" y="3875"/>
                    </a:lnTo>
                    <a:lnTo>
                      <a:pt x="13487" y="3625"/>
                    </a:lnTo>
                    <a:lnTo>
                      <a:pt x="13333" y="3250"/>
                    </a:lnTo>
                    <a:lnTo>
                      <a:pt x="13180" y="3000"/>
                    </a:lnTo>
                    <a:lnTo>
                      <a:pt x="12874" y="2625"/>
                    </a:lnTo>
                    <a:lnTo>
                      <a:pt x="12644" y="2250"/>
                    </a:lnTo>
                    <a:lnTo>
                      <a:pt x="12490" y="2000"/>
                    </a:lnTo>
                    <a:lnTo>
                      <a:pt x="12261" y="1625"/>
                    </a:lnTo>
                    <a:lnTo>
                      <a:pt x="12031" y="1625"/>
                    </a:lnTo>
                    <a:lnTo>
                      <a:pt x="11801" y="1250"/>
                    </a:lnTo>
                    <a:lnTo>
                      <a:pt x="11648" y="1000"/>
                    </a:lnTo>
                    <a:lnTo>
                      <a:pt x="11341" y="625"/>
                    </a:lnTo>
                    <a:lnTo>
                      <a:pt x="11188" y="625"/>
                    </a:lnTo>
                    <a:lnTo>
                      <a:pt x="10881" y="375"/>
                    </a:lnTo>
                    <a:lnTo>
                      <a:pt x="10728" y="375"/>
                    </a:lnTo>
                    <a:lnTo>
                      <a:pt x="10575" y="375"/>
                    </a:lnTo>
                    <a:lnTo>
                      <a:pt x="10345" y="0"/>
                    </a:lnTo>
                    <a:lnTo>
                      <a:pt x="10115" y="0"/>
                    </a:lnTo>
                    <a:lnTo>
                      <a:pt x="9885" y="0"/>
                    </a:lnTo>
                    <a:lnTo>
                      <a:pt x="9655" y="0"/>
                    </a:lnTo>
                    <a:lnTo>
                      <a:pt x="9425" y="0"/>
                    </a:lnTo>
                    <a:lnTo>
                      <a:pt x="9195" y="0"/>
                    </a:lnTo>
                    <a:lnTo>
                      <a:pt x="9119" y="0"/>
                    </a:lnTo>
                    <a:lnTo>
                      <a:pt x="8812" y="0"/>
                    </a:lnTo>
                    <a:lnTo>
                      <a:pt x="8659" y="375"/>
                    </a:lnTo>
                    <a:lnTo>
                      <a:pt x="8352" y="375"/>
                    </a:lnTo>
                    <a:lnTo>
                      <a:pt x="8199" y="625"/>
                    </a:lnTo>
                    <a:lnTo>
                      <a:pt x="7969" y="1000"/>
                    </a:lnTo>
                    <a:lnTo>
                      <a:pt x="7739" y="1250"/>
                    </a:lnTo>
                    <a:lnTo>
                      <a:pt x="7510" y="1625"/>
                    </a:lnTo>
                    <a:lnTo>
                      <a:pt x="7203" y="2000"/>
                    </a:lnTo>
                    <a:lnTo>
                      <a:pt x="7050" y="2250"/>
                    </a:lnTo>
                    <a:lnTo>
                      <a:pt x="6820" y="2625"/>
                    </a:lnTo>
                    <a:lnTo>
                      <a:pt x="6513" y="3000"/>
                    </a:lnTo>
                    <a:lnTo>
                      <a:pt x="6360" y="3250"/>
                    </a:lnTo>
                    <a:lnTo>
                      <a:pt x="6130" y="3875"/>
                    </a:lnTo>
                    <a:lnTo>
                      <a:pt x="5824" y="4250"/>
                    </a:lnTo>
                    <a:lnTo>
                      <a:pt x="5670" y="4875"/>
                    </a:lnTo>
                    <a:lnTo>
                      <a:pt x="5441" y="5500"/>
                    </a:lnTo>
                    <a:lnTo>
                      <a:pt x="5211" y="5875"/>
                    </a:lnTo>
                    <a:lnTo>
                      <a:pt x="4981" y="6500"/>
                    </a:lnTo>
                    <a:lnTo>
                      <a:pt x="4751" y="6875"/>
                    </a:lnTo>
                    <a:lnTo>
                      <a:pt x="4521" y="7500"/>
                    </a:lnTo>
                    <a:lnTo>
                      <a:pt x="4215" y="8125"/>
                    </a:lnTo>
                    <a:lnTo>
                      <a:pt x="4061" y="8875"/>
                    </a:lnTo>
                    <a:lnTo>
                      <a:pt x="3908" y="9125"/>
                    </a:lnTo>
                    <a:lnTo>
                      <a:pt x="3678" y="9750"/>
                    </a:lnTo>
                    <a:lnTo>
                      <a:pt x="3448" y="10500"/>
                    </a:lnTo>
                    <a:lnTo>
                      <a:pt x="3218" y="10750"/>
                    </a:lnTo>
                    <a:lnTo>
                      <a:pt x="2989" y="11375"/>
                    </a:lnTo>
                    <a:lnTo>
                      <a:pt x="2759" y="12125"/>
                    </a:lnTo>
                    <a:lnTo>
                      <a:pt x="2605" y="12750"/>
                    </a:lnTo>
                    <a:lnTo>
                      <a:pt x="2452" y="13125"/>
                    </a:lnTo>
                    <a:lnTo>
                      <a:pt x="2222" y="13750"/>
                    </a:lnTo>
                    <a:lnTo>
                      <a:pt x="1992" y="14375"/>
                    </a:lnTo>
                    <a:lnTo>
                      <a:pt x="1839" y="14750"/>
                    </a:lnTo>
                    <a:lnTo>
                      <a:pt x="1686" y="15375"/>
                    </a:lnTo>
                    <a:lnTo>
                      <a:pt x="1533" y="15625"/>
                    </a:lnTo>
                    <a:lnTo>
                      <a:pt x="1303" y="16375"/>
                    </a:lnTo>
                    <a:lnTo>
                      <a:pt x="1149" y="16625"/>
                    </a:lnTo>
                    <a:lnTo>
                      <a:pt x="996" y="17250"/>
                    </a:lnTo>
                    <a:lnTo>
                      <a:pt x="843" y="17625"/>
                    </a:lnTo>
                    <a:lnTo>
                      <a:pt x="690" y="18000"/>
                    </a:lnTo>
                    <a:lnTo>
                      <a:pt x="536" y="18250"/>
                    </a:lnTo>
                    <a:lnTo>
                      <a:pt x="460" y="19000"/>
                    </a:lnTo>
                    <a:lnTo>
                      <a:pt x="307" y="19000"/>
                    </a:lnTo>
                    <a:lnTo>
                      <a:pt x="153" y="19250"/>
                    </a:lnTo>
                    <a:lnTo>
                      <a:pt x="153" y="19625"/>
                    </a:lnTo>
                    <a:lnTo>
                      <a:pt x="0" y="1987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8" name="Text Box 57"/>
              <p:cNvSpPr txBox="1">
                <a:spLocks noChangeArrowheads="1"/>
              </p:cNvSpPr>
              <p:nvPr/>
            </p:nvSpPr>
            <p:spPr bwMode="auto">
              <a:xfrm>
                <a:off x="3675" y="3797"/>
                <a:ext cx="71" cy="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900" b="0" i="0">
                  <a:solidFill>
                    <a:schemeClr val="tx1"/>
                  </a:solidFill>
                </a:endParaRPr>
              </a:p>
            </p:txBody>
          </p:sp>
          <p:sp>
            <p:nvSpPr>
              <p:cNvPr id="179" name="Freeform 58"/>
              <p:cNvSpPr>
                <a:spLocks/>
              </p:cNvSpPr>
              <p:nvPr/>
            </p:nvSpPr>
            <p:spPr bwMode="auto">
              <a:xfrm>
                <a:off x="3626" y="3826"/>
                <a:ext cx="111" cy="4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23" y="19000"/>
                    </a:moveTo>
                    <a:lnTo>
                      <a:pt x="19770" y="18250"/>
                    </a:lnTo>
                    <a:lnTo>
                      <a:pt x="19540" y="17625"/>
                    </a:lnTo>
                    <a:lnTo>
                      <a:pt x="19310" y="17250"/>
                    </a:lnTo>
                    <a:lnTo>
                      <a:pt x="19080" y="16625"/>
                    </a:lnTo>
                    <a:lnTo>
                      <a:pt x="18851" y="16000"/>
                    </a:lnTo>
                    <a:lnTo>
                      <a:pt x="18621" y="15375"/>
                    </a:lnTo>
                    <a:lnTo>
                      <a:pt x="18467" y="14750"/>
                    </a:lnTo>
                    <a:lnTo>
                      <a:pt x="18161" y="14000"/>
                    </a:lnTo>
                    <a:lnTo>
                      <a:pt x="18008" y="13375"/>
                    </a:lnTo>
                    <a:lnTo>
                      <a:pt x="17778" y="13125"/>
                    </a:lnTo>
                    <a:lnTo>
                      <a:pt x="17471" y="12375"/>
                    </a:lnTo>
                    <a:lnTo>
                      <a:pt x="17241" y="11750"/>
                    </a:lnTo>
                    <a:lnTo>
                      <a:pt x="17088" y="11375"/>
                    </a:lnTo>
                    <a:lnTo>
                      <a:pt x="16858" y="10750"/>
                    </a:lnTo>
                    <a:lnTo>
                      <a:pt x="16552" y="10125"/>
                    </a:lnTo>
                    <a:lnTo>
                      <a:pt x="16475" y="9750"/>
                    </a:lnTo>
                    <a:lnTo>
                      <a:pt x="16169" y="9125"/>
                    </a:lnTo>
                    <a:lnTo>
                      <a:pt x="15939" y="8875"/>
                    </a:lnTo>
                    <a:lnTo>
                      <a:pt x="15785" y="8125"/>
                    </a:lnTo>
                    <a:lnTo>
                      <a:pt x="15479" y="7875"/>
                    </a:lnTo>
                    <a:lnTo>
                      <a:pt x="15326" y="7125"/>
                    </a:lnTo>
                    <a:lnTo>
                      <a:pt x="15019" y="6875"/>
                    </a:lnTo>
                    <a:lnTo>
                      <a:pt x="14866" y="6250"/>
                    </a:lnTo>
                    <a:lnTo>
                      <a:pt x="14636" y="5875"/>
                    </a:lnTo>
                    <a:lnTo>
                      <a:pt x="14406" y="5250"/>
                    </a:lnTo>
                    <a:lnTo>
                      <a:pt x="14176" y="4875"/>
                    </a:lnTo>
                    <a:lnTo>
                      <a:pt x="13870" y="4625"/>
                    </a:lnTo>
                    <a:lnTo>
                      <a:pt x="13793" y="3875"/>
                    </a:lnTo>
                    <a:lnTo>
                      <a:pt x="13487" y="3625"/>
                    </a:lnTo>
                    <a:lnTo>
                      <a:pt x="13333" y="3250"/>
                    </a:lnTo>
                    <a:lnTo>
                      <a:pt x="13180" y="3000"/>
                    </a:lnTo>
                    <a:lnTo>
                      <a:pt x="12874" y="2625"/>
                    </a:lnTo>
                    <a:lnTo>
                      <a:pt x="12644" y="2250"/>
                    </a:lnTo>
                    <a:lnTo>
                      <a:pt x="12490" y="2000"/>
                    </a:lnTo>
                    <a:lnTo>
                      <a:pt x="12261" y="1625"/>
                    </a:lnTo>
                    <a:lnTo>
                      <a:pt x="12031" y="1625"/>
                    </a:lnTo>
                    <a:lnTo>
                      <a:pt x="11801" y="1250"/>
                    </a:lnTo>
                    <a:lnTo>
                      <a:pt x="11648" y="1000"/>
                    </a:lnTo>
                    <a:lnTo>
                      <a:pt x="11341" y="625"/>
                    </a:lnTo>
                    <a:lnTo>
                      <a:pt x="11188" y="625"/>
                    </a:lnTo>
                    <a:lnTo>
                      <a:pt x="10881" y="375"/>
                    </a:lnTo>
                    <a:lnTo>
                      <a:pt x="10728" y="375"/>
                    </a:lnTo>
                    <a:lnTo>
                      <a:pt x="10575" y="375"/>
                    </a:lnTo>
                    <a:lnTo>
                      <a:pt x="10345" y="0"/>
                    </a:lnTo>
                    <a:lnTo>
                      <a:pt x="10115" y="0"/>
                    </a:lnTo>
                    <a:lnTo>
                      <a:pt x="9885" y="0"/>
                    </a:lnTo>
                    <a:lnTo>
                      <a:pt x="9655" y="0"/>
                    </a:lnTo>
                    <a:lnTo>
                      <a:pt x="9425" y="0"/>
                    </a:lnTo>
                    <a:lnTo>
                      <a:pt x="9195" y="0"/>
                    </a:lnTo>
                    <a:lnTo>
                      <a:pt x="9119" y="0"/>
                    </a:lnTo>
                    <a:lnTo>
                      <a:pt x="8812" y="0"/>
                    </a:lnTo>
                    <a:lnTo>
                      <a:pt x="8659" y="375"/>
                    </a:lnTo>
                    <a:lnTo>
                      <a:pt x="8352" y="375"/>
                    </a:lnTo>
                    <a:lnTo>
                      <a:pt x="8199" y="625"/>
                    </a:lnTo>
                    <a:lnTo>
                      <a:pt x="7969" y="1000"/>
                    </a:lnTo>
                    <a:lnTo>
                      <a:pt x="7739" y="1250"/>
                    </a:lnTo>
                    <a:lnTo>
                      <a:pt x="7510" y="1625"/>
                    </a:lnTo>
                    <a:lnTo>
                      <a:pt x="7203" y="2000"/>
                    </a:lnTo>
                    <a:lnTo>
                      <a:pt x="7050" y="2250"/>
                    </a:lnTo>
                    <a:lnTo>
                      <a:pt x="6820" y="2625"/>
                    </a:lnTo>
                    <a:lnTo>
                      <a:pt x="6513" y="3000"/>
                    </a:lnTo>
                    <a:lnTo>
                      <a:pt x="6360" y="3250"/>
                    </a:lnTo>
                    <a:lnTo>
                      <a:pt x="6130" y="3875"/>
                    </a:lnTo>
                    <a:lnTo>
                      <a:pt x="5824" y="4250"/>
                    </a:lnTo>
                    <a:lnTo>
                      <a:pt x="5670" y="4875"/>
                    </a:lnTo>
                    <a:lnTo>
                      <a:pt x="5441" y="5500"/>
                    </a:lnTo>
                    <a:lnTo>
                      <a:pt x="5211" y="5875"/>
                    </a:lnTo>
                    <a:lnTo>
                      <a:pt x="4981" y="6500"/>
                    </a:lnTo>
                    <a:lnTo>
                      <a:pt x="4751" y="6875"/>
                    </a:lnTo>
                    <a:lnTo>
                      <a:pt x="4521" y="7500"/>
                    </a:lnTo>
                    <a:lnTo>
                      <a:pt x="4215" y="8125"/>
                    </a:lnTo>
                    <a:lnTo>
                      <a:pt x="4061" y="8875"/>
                    </a:lnTo>
                    <a:lnTo>
                      <a:pt x="3908" y="9125"/>
                    </a:lnTo>
                    <a:lnTo>
                      <a:pt x="3678" y="9750"/>
                    </a:lnTo>
                    <a:lnTo>
                      <a:pt x="3448" y="10500"/>
                    </a:lnTo>
                    <a:lnTo>
                      <a:pt x="3218" y="10750"/>
                    </a:lnTo>
                    <a:lnTo>
                      <a:pt x="2989" y="11375"/>
                    </a:lnTo>
                    <a:lnTo>
                      <a:pt x="2759" y="12125"/>
                    </a:lnTo>
                    <a:lnTo>
                      <a:pt x="2605" y="12750"/>
                    </a:lnTo>
                    <a:lnTo>
                      <a:pt x="2452" y="13125"/>
                    </a:lnTo>
                    <a:lnTo>
                      <a:pt x="2222" y="13750"/>
                    </a:lnTo>
                    <a:lnTo>
                      <a:pt x="1992" y="14375"/>
                    </a:lnTo>
                    <a:lnTo>
                      <a:pt x="1839" y="14750"/>
                    </a:lnTo>
                    <a:lnTo>
                      <a:pt x="1686" y="15375"/>
                    </a:lnTo>
                    <a:lnTo>
                      <a:pt x="1533" y="15625"/>
                    </a:lnTo>
                    <a:lnTo>
                      <a:pt x="1303" y="16375"/>
                    </a:lnTo>
                    <a:lnTo>
                      <a:pt x="1149" y="16625"/>
                    </a:lnTo>
                    <a:lnTo>
                      <a:pt x="996" y="17250"/>
                    </a:lnTo>
                    <a:lnTo>
                      <a:pt x="843" y="17625"/>
                    </a:lnTo>
                    <a:lnTo>
                      <a:pt x="690" y="18000"/>
                    </a:lnTo>
                    <a:lnTo>
                      <a:pt x="536" y="18250"/>
                    </a:lnTo>
                    <a:lnTo>
                      <a:pt x="460" y="19000"/>
                    </a:lnTo>
                    <a:lnTo>
                      <a:pt x="307" y="19000"/>
                    </a:lnTo>
                    <a:lnTo>
                      <a:pt x="153" y="19250"/>
                    </a:lnTo>
                    <a:lnTo>
                      <a:pt x="153" y="19625"/>
                    </a:lnTo>
                    <a:lnTo>
                      <a:pt x="0" y="1987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0" name="Text Box 59"/>
              <p:cNvSpPr txBox="1">
                <a:spLocks noChangeArrowheads="1"/>
              </p:cNvSpPr>
              <p:nvPr/>
            </p:nvSpPr>
            <p:spPr bwMode="auto">
              <a:xfrm>
                <a:off x="3003" y="3791"/>
                <a:ext cx="72" cy="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900" b="0" i="0">
                  <a:solidFill>
                    <a:schemeClr val="tx1"/>
                  </a:solidFill>
                </a:endParaRPr>
              </a:p>
            </p:txBody>
          </p:sp>
          <p:sp>
            <p:nvSpPr>
              <p:cNvPr id="181" name="Freeform 60"/>
              <p:cNvSpPr>
                <a:spLocks/>
              </p:cNvSpPr>
              <p:nvPr/>
            </p:nvSpPr>
            <p:spPr bwMode="auto">
              <a:xfrm>
                <a:off x="2991" y="3808"/>
                <a:ext cx="146" cy="6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23" y="19000"/>
                    </a:moveTo>
                    <a:lnTo>
                      <a:pt x="19770" y="18250"/>
                    </a:lnTo>
                    <a:lnTo>
                      <a:pt x="19540" y="17625"/>
                    </a:lnTo>
                    <a:lnTo>
                      <a:pt x="19310" y="17250"/>
                    </a:lnTo>
                    <a:lnTo>
                      <a:pt x="19080" y="16625"/>
                    </a:lnTo>
                    <a:lnTo>
                      <a:pt x="18851" y="16000"/>
                    </a:lnTo>
                    <a:lnTo>
                      <a:pt x="18621" y="15375"/>
                    </a:lnTo>
                    <a:lnTo>
                      <a:pt x="18467" y="14750"/>
                    </a:lnTo>
                    <a:lnTo>
                      <a:pt x="18161" y="14000"/>
                    </a:lnTo>
                    <a:lnTo>
                      <a:pt x="18008" y="13375"/>
                    </a:lnTo>
                    <a:lnTo>
                      <a:pt x="17778" y="13125"/>
                    </a:lnTo>
                    <a:lnTo>
                      <a:pt x="17471" y="12375"/>
                    </a:lnTo>
                    <a:lnTo>
                      <a:pt x="17241" y="11750"/>
                    </a:lnTo>
                    <a:lnTo>
                      <a:pt x="17088" y="11375"/>
                    </a:lnTo>
                    <a:lnTo>
                      <a:pt x="16858" y="10750"/>
                    </a:lnTo>
                    <a:lnTo>
                      <a:pt x="16552" y="10125"/>
                    </a:lnTo>
                    <a:lnTo>
                      <a:pt x="16475" y="9750"/>
                    </a:lnTo>
                    <a:lnTo>
                      <a:pt x="16169" y="9125"/>
                    </a:lnTo>
                    <a:lnTo>
                      <a:pt x="15939" y="8875"/>
                    </a:lnTo>
                    <a:lnTo>
                      <a:pt x="15785" y="8125"/>
                    </a:lnTo>
                    <a:lnTo>
                      <a:pt x="15479" y="7875"/>
                    </a:lnTo>
                    <a:lnTo>
                      <a:pt x="15326" y="7125"/>
                    </a:lnTo>
                    <a:lnTo>
                      <a:pt x="15019" y="6875"/>
                    </a:lnTo>
                    <a:lnTo>
                      <a:pt x="14866" y="6250"/>
                    </a:lnTo>
                    <a:lnTo>
                      <a:pt x="14636" y="5875"/>
                    </a:lnTo>
                    <a:lnTo>
                      <a:pt x="14406" y="5250"/>
                    </a:lnTo>
                    <a:lnTo>
                      <a:pt x="14176" y="4875"/>
                    </a:lnTo>
                    <a:lnTo>
                      <a:pt x="13870" y="4625"/>
                    </a:lnTo>
                    <a:lnTo>
                      <a:pt x="13793" y="3875"/>
                    </a:lnTo>
                    <a:lnTo>
                      <a:pt x="13487" y="3625"/>
                    </a:lnTo>
                    <a:lnTo>
                      <a:pt x="13333" y="3250"/>
                    </a:lnTo>
                    <a:lnTo>
                      <a:pt x="13180" y="3000"/>
                    </a:lnTo>
                    <a:lnTo>
                      <a:pt x="12874" y="2625"/>
                    </a:lnTo>
                    <a:lnTo>
                      <a:pt x="12644" y="2250"/>
                    </a:lnTo>
                    <a:lnTo>
                      <a:pt x="12490" y="2000"/>
                    </a:lnTo>
                    <a:lnTo>
                      <a:pt x="12261" y="1625"/>
                    </a:lnTo>
                    <a:lnTo>
                      <a:pt x="12031" y="1625"/>
                    </a:lnTo>
                    <a:lnTo>
                      <a:pt x="11801" y="1250"/>
                    </a:lnTo>
                    <a:lnTo>
                      <a:pt x="11648" y="1000"/>
                    </a:lnTo>
                    <a:lnTo>
                      <a:pt x="11341" y="625"/>
                    </a:lnTo>
                    <a:lnTo>
                      <a:pt x="11188" y="625"/>
                    </a:lnTo>
                    <a:lnTo>
                      <a:pt x="10881" y="375"/>
                    </a:lnTo>
                    <a:lnTo>
                      <a:pt x="10728" y="375"/>
                    </a:lnTo>
                    <a:lnTo>
                      <a:pt x="10575" y="375"/>
                    </a:lnTo>
                    <a:lnTo>
                      <a:pt x="10345" y="0"/>
                    </a:lnTo>
                    <a:lnTo>
                      <a:pt x="10115" y="0"/>
                    </a:lnTo>
                    <a:lnTo>
                      <a:pt x="9885" y="0"/>
                    </a:lnTo>
                    <a:lnTo>
                      <a:pt x="9655" y="0"/>
                    </a:lnTo>
                    <a:lnTo>
                      <a:pt x="9425" y="0"/>
                    </a:lnTo>
                    <a:lnTo>
                      <a:pt x="9195" y="0"/>
                    </a:lnTo>
                    <a:lnTo>
                      <a:pt x="9119" y="0"/>
                    </a:lnTo>
                    <a:lnTo>
                      <a:pt x="8812" y="0"/>
                    </a:lnTo>
                    <a:lnTo>
                      <a:pt x="8659" y="375"/>
                    </a:lnTo>
                    <a:lnTo>
                      <a:pt x="8352" y="375"/>
                    </a:lnTo>
                    <a:lnTo>
                      <a:pt x="8199" y="625"/>
                    </a:lnTo>
                    <a:lnTo>
                      <a:pt x="7969" y="1000"/>
                    </a:lnTo>
                    <a:lnTo>
                      <a:pt x="7739" y="1250"/>
                    </a:lnTo>
                    <a:lnTo>
                      <a:pt x="7510" y="1625"/>
                    </a:lnTo>
                    <a:lnTo>
                      <a:pt x="7203" y="2000"/>
                    </a:lnTo>
                    <a:lnTo>
                      <a:pt x="7050" y="2250"/>
                    </a:lnTo>
                    <a:lnTo>
                      <a:pt x="6820" y="2625"/>
                    </a:lnTo>
                    <a:lnTo>
                      <a:pt x="6513" y="3000"/>
                    </a:lnTo>
                    <a:lnTo>
                      <a:pt x="6360" y="3250"/>
                    </a:lnTo>
                    <a:lnTo>
                      <a:pt x="6130" y="3875"/>
                    </a:lnTo>
                    <a:lnTo>
                      <a:pt x="5824" y="4250"/>
                    </a:lnTo>
                    <a:lnTo>
                      <a:pt x="5670" y="4875"/>
                    </a:lnTo>
                    <a:lnTo>
                      <a:pt x="5441" y="5500"/>
                    </a:lnTo>
                    <a:lnTo>
                      <a:pt x="5211" y="5875"/>
                    </a:lnTo>
                    <a:lnTo>
                      <a:pt x="4981" y="6500"/>
                    </a:lnTo>
                    <a:lnTo>
                      <a:pt x="4751" y="6875"/>
                    </a:lnTo>
                    <a:lnTo>
                      <a:pt x="4521" y="7500"/>
                    </a:lnTo>
                    <a:lnTo>
                      <a:pt x="4215" y="8125"/>
                    </a:lnTo>
                    <a:lnTo>
                      <a:pt x="4061" y="8875"/>
                    </a:lnTo>
                    <a:lnTo>
                      <a:pt x="3908" y="9125"/>
                    </a:lnTo>
                    <a:lnTo>
                      <a:pt x="3678" y="9750"/>
                    </a:lnTo>
                    <a:lnTo>
                      <a:pt x="3448" y="10500"/>
                    </a:lnTo>
                    <a:lnTo>
                      <a:pt x="3218" y="10750"/>
                    </a:lnTo>
                    <a:lnTo>
                      <a:pt x="2989" y="11375"/>
                    </a:lnTo>
                    <a:lnTo>
                      <a:pt x="2759" y="12125"/>
                    </a:lnTo>
                    <a:lnTo>
                      <a:pt x="2605" y="12750"/>
                    </a:lnTo>
                    <a:lnTo>
                      <a:pt x="2452" y="13125"/>
                    </a:lnTo>
                    <a:lnTo>
                      <a:pt x="2222" y="13750"/>
                    </a:lnTo>
                    <a:lnTo>
                      <a:pt x="1992" y="14375"/>
                    </a:lnTo>
                    <a:lnTo>
                      <a:pt x="1839" y="14750"/>
                    </a:lnTo>
                    <a:lnTo>
                      <a:pt x="1686" y="15375"/>
                    </a:lnTo>
                    <a:lnTo>
                      <a:pt x="1533" y="15625"/>
                    </a:lnTo>
                    <a:lnTo>
                      <a:pt x="1303" y="16375"/>
                    </a:lnTo>
                    <a:lnTo>
                      <a:pt x="1149" y="16625"/>
                    </a:lnTo>
                    <a:lnTo>
                      <a:pt x="996" y="17250"/>
                    </a:lnTo>
                    <a:lnTo>
                      <a:pt x="843" y="17625"/>
                    </a:lnTo>
                    <a:lnTo>
                      <a:pt x="690" y="18000"/>
                    </a:lnTo>
                    <a:lnTo>
                      <a:pt x="536" y="18250"/>
                    </a:lnTo>
                    <a:lnTo>
                      <a:pt x="460" y="19000"/>
                    </a:lnTo>
                    <a:lnTo>
                      <a:pt x="307" y="19000"/>
                    </a:lnTo>
                    <a:lnTo>
                      <a:pt x="153" y="19250"/>
                    </a:lnTo>
                    <a:lnTo>
                      <a:pt x="153" y="19625"/>
                    </a:lnTo>
                    <a:lnTo>
                      <a:pt x="0" y="1987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2" name="Freeform 61"/>
              <p:cNvSpPr>
                <a:spLocks/>
              </p:cNvSpPr>
              <p:nvPr/>
            </p:nvSpPr>
            <p:spPr bwMode="auto">
              <a:xfrm>
                <a:off x="2628" y="3814"/>
                <a:ext cx="114" cy="4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26" y="19000"/>
                    </a:moveTo>
                    <a:lnTo>
                      <a:pt x="19777" y="18250"/>
                    </a:lnTo>
                    <a:lnTo>
                      <a:pt x="19554" y="17625"/>
                    </a:lnTo>
                    <a:lnTo>
                      <a:pt x="19331" y="17250"/>
                    </a:lnTo>
                    <a:lnTo>
                      <a:pt x="19108" y="16625"/>
                    </a:lnTo>
                    <a:lnTo>
                      <a:pt x="18885" y="16000"/>
                    </a:lnTo>
                    <a:lnTo>
                      <a:pt x="18587" y="15375"/>
                    </a:lnTo>
                    <a:lnTo>
                      <a:pt x="18439" y="14750"/>
                    </a:lnTo>
                    <a:lnTo>
                      <a:pt x="18141" y="14000"/>
                    </a:lnTo>
                    <a:lnTo>
                      <a:pt x="17993" y="13375"/>
                    </a:lnTo>
                    <a:lnTo>
                      <a:pt x="17770" y="13125"/>
                    </a:lnTo>
                    <a:lnTo>
                      <a:pt x="17472" y="12375"/>
                    </a:lnTo>
                    <a:lnTo>
                      <a:pt x="17249" y="11750"/>
                    </a:lnTo>
                    <a:lnTo>
                      <a:pt x="17100" y="11375"/>
                    </a:lnTo>
                    <a:lnTo>
                      <a:pt x="16877" y="10750"/>
                    </a:lnTo>
                    <a:lnTo>
                      <a:pt x="16580" y="10125"/>
                    </a:lnTo>
                    <a:lnTo>
                      <a:pt x="16506" y="9750"/>
                    </a:lnTo>
                    <a:lnTo>
                      <a:pt x="16134" y="9125"/>
                    </a:lnTo>
                    <a:lnTo>
                      <a:pt x="15911" y="8875"/>
                    </a:lnTo>
                    <a:lnTo>
                      <a:pt x="15762" y="8125"/>
                    </a:lnTo>
                    <a:lnTo>
                      <a:pt x="15465" y="7875"/>
                    </a:lnTo>
                    <a:lnTo>
                      <a:pt x="15316" y="7125"/>
                    </a:lnTo>
                    <a:lnTo>
                      <a:pt x="15019" y="6875"/>
                    </a:lnTo>
                    <a:lnTo>
                      <a:pt x="14870" y="6250"/>
                    </a:lnTo>
                    <a:lnTo>
                      <a:pt x="14647" y="5875"/>
                    </a:lnTo>
                    <a:lnTo>
                      <a:pt x="14424" y="5250"/>
                    </a:lnTo>
                    <a:lnTo>
                      <a:pt x="14201" y="4875"/>
                    </a:lnTo>
                    <a:lnTo>
                      <a:pt x="13903" y="4625"/>
                    </a:lnTo>
                    <a:lnTo>
                      <a:pt x="13829" y="3875"/>
                    </a:lnTo>
                    <a:lnTo>
                      <a:pt x="13457" y="3625"/>
                    </a:lnTo>
                    <a:lnTo>
                      <a:pt x="13309" y="3250"/>
                    </a:lnTo>
                    <a:lnTo>
                      <a:pt x="13160" y="3000"/>
                    </a:lnTo>
                    <a:lnTo>
                      <a:pt x="12862" y="2625"/>
                    </a:lnTo>
                    <a:lnTo>
                      <a:pt x="12639" y="2250"/>
                    </a:lnTo>
                    <a:lnTo>
                      <a:pt x="12491" y="2000"/>
                    </a:lnTo>
                    <a:lnTo>
                      <a:pt x="12268" y="1625"/>
                    </a:lnTo>
                    <a:lnTo>
                      <a:pt x="12045" y="1625"/>
                    </a:lnTo>
                    <a:lnTo>
                      <a:pt x="11822" y="1250"/>
                    </a:lnTo>
                    <a:lnTo>
                      <a:pt x="11673" y="1000"/>
                    </a:lnTo>
                    <a:lnTo>
                      <a:pt x="11375" y="625"/>
                    </a:lnTo>
                    <a:lnTo>
                      <a:pt x="11152" y="625"/>
                    </a:lnTo>
                    <a:lnTo>
                      <a:pt x="10855" y="375"/>
                    </a:lnTo>
                    <a:lnTo>
                      <a:pt x="10706" y="375"/>
                    </a:lnTo>
                    <a:lnTo>
                      <a:pt x="10558" y="375"/>
                    </a:lnTo>
                    <a:lnTo>
                      <a:pt x="10335" y="0"/>
                    </a:lnTo>
                    <a:lnTo>
                      <a:pt x="10112" y="0"/>
                    </a:lnTo>
                    <a:lnTo>
                      <a:pt x="9888" y="0"/>
                    </a:lnTo>
                    <a:lnTo>
                      <a:pt x="9665" y="0"/>
                    </a:lnTo>
                    <a:lnTo>
                      <a:pt x="9442" y="0"/>
                    </a:lnTo>
                    <a:lnTo>
                      <a:pt x="9219" y="0"/>
                    </a:lnTo>
                    <a:lnTo>
                      <a:pt x="9145" y="0"/>
                    </a:lnTo>
                    <a:lnTo>
                      <a:pt x="8848" y="0"/>
                    </a:lnTo>
                    <a:lnTo>
                      <a:pt x="8625" y="375"/>
                    </a:lnTo>
                    <a:lnTo>
                      <a:pt x="8327" y="375"/>
                    </a:lnTo>
                    <a:lnTo>
                      <a:pt x="8178" y="625"/>
                    </a:lnTo>
                    <a:lnTo>
                      <a:pt x="7955" y="1000"/>
                    </a:lnTo>
                    <a:lnTo>
                      <a:pt x="7732" y="1250"/>
                    </a:lnTo>
                    <a:lnTo>
                      <a:pt x="7509" y="1625"/>
                    </a:lnTo>
                    <a:lnTo>
                      <a:pt x="7212" y="2000"/>
                    </a:lnTo>
                    <a:lnTo>
                      <a:pt x="7063" y="2250"/>
                    </a:lnTo>
                    <a:lnTo>
                      <a:pt x="6840" y="2625"/>
                    </a:lnTo>
                    <a:lnTo>
                      <a:pt x="6543" y="3000"/>
                    </a:lnTo>
                    <a:lnTo>
                      <a:pt x="6394" y="3250"/>
                    </a:lnTo>
                    <a:lnTo>
                      <a:pt x="6097" y="3875"/>
                    </a:lnTo>
                    <a:lnTo>
                      <a:pt x="5799" y="4250"/>
                    </a:lnTo>
                    <a:lnTo>
                      <a:pt x="5651" y="4875"/>
                    </a:lnTo>
                    <a:lnTo>
                      <a:pt x="5428" y="5500"/>
                    </a:lnTo>
                    <a:lnTo>
                      <a:pt x="5204" y="5875"/>
                    </a:lnTo>
                    <a:lnTo>
                      <a:pt x="4981" y="6500"/>
                    </a:lnTo>
                    <a:lnTo>
                      <a:pt x="4758" y="6875"/>
                    </a:lnTo>
                    <a:lnTo>
                      <a:pt x="4535" y="7500"/>
                    </a:lnTo>
                    <a:lnTo>
                      <a:pt x="4238" y="8125"/>
                    </a:lnTo>
                    <a:lnTo>
                      <a:pt x="4089" y="8875"/>
                    </a:lnTo>
                    <a:lnTo>
                      <a:pt x="3941" y="9125"/>
                    </a:lnTo>
                    <a:lnTo>
                      <a:pt x="3643" y="9750"/>
                    </a:lnTo>
                    <a:lnTo>
                      <a:pt x="3420" y="10500"/>
                    </a:lnTo>
                    <a:lnTo>
                      <a:pt x="3197" y="10750"/>
                    </a:lnTo>
                    <a:lnTo>
                      <a:pt x="2974" y="11375"/>
                    </a:lnTo>
                    <a:lnTo>
                      <a:pt x="2751" y="12125"/>
                    </a:lnTo>
                    <a:lnTo>
                      <a:pt x="2602" y="12750"/>
                    </a:lnTo>
                    <a:lnTo>
                      <a:pt x="2454" y="13125"/>
                    </a:lnTo>
                    <a:lnTo>
                      <a:pt x="2230" y="13750"/>
                    </a:lnTo>
                    <a:lnTo>
                      <a:pt x="2007" y="14375"/>
                    </a:lnTo>
                    <a:lnTo>
                      <a:pt x="1859" y="14750"/>
                    </a:lnTo>
                    <a:lnTo>
                      <a:pt x="1710" y="15375"/>
                    </a:lnTo>
                    <a:lnTo>
                      <a:pt x="1561" y="15625"/>
                    </a:lnTo>
                    <a:lnTo>
                      <a:pt x="1338" y="16375"/>
                    </a:lnTo>
                    <a:lnTo>
                      <a:pt x="1115" y="16625"/>
                    </a:lnTo>
                    <a:lnTo>
                      <a:pt x="967" y="17250"/>
                    </a:lnTo>
                    <a:lnTo>
                      <a:pt x="818" y="17625"/>
                    </a:lnTo>
                    <a:lnTo>
                      <a:pt x="669" y="18000"/>
                    </a:lnTo>
                    <a:lnTo>
                      <a:pt x="520" y="18250"/>
                    </a:lnTo>
                    <a:lnTo>
                      <a:pt x="446" y="19000"/>
                    </a:lnTo>
                    <a:lnTo>
                      <a:pt x="297" y="19000"/>
                    </a:lnTo>
                    <a:lnTo>
                      <a:pt x="149" y="19250"/>
                    </a:lnTo>
                    <a:lnTo>
                      <a:pt x="149" y="19625"/>
                    </a:lnTo>
                    <a:lnTo>
                      <a:pt x="0" y="1987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3" name="Freeform 62"/>
              <p:cNvSpPr>
                <a:spLocks/>
              </p:cNvSpPr>
              <p:nvPr/>
            </p:nvSpPr>
            <p:spPr bwMode="auto">
              <a:xfrm>
                <a:off x="2503" y="3820"/>
                <a:ext cx="114" cy="4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26" y="19000"/>
                    </a:moveTo>
                    <a:lnTo>
                      <a:pt x="19777" y="18250"/>
                    </a:lnTo>
                    <a:lnTo>
                      <a:pt x="19554" y="17625"/>
                    </a:lnTo>
                    <a:lnTo>
                      <a:pt x="19331" y="17250"/>
                    </a:lnTo>
                    <a:lnTo>
                      <a:pt x="19108" y="16625"/>
                    </a:lnTo>
                    <a:lnTo>
                      <a:pt x="18885" y="16000"/>
                    </a:lnTo>
                    <a:lnTo>
                      <a:pt x="18587" y="15375"/>
                    </a:lnTo>
                    <a:lnTo>
                      <a:pt x="18439" y="14750"/>
                    </a:lnTo>
                    <a:lnTo>
                      <a:pt x="18141" y="14000"/>
                    </a:lnTo>
                    <a:lnTo>
                      <a:pt x="17993" y="13375"/>
                    </a:lnTo>
                    <a:lnTo>
                      <a:pt x="17770" y="13125"/>
                    </a:lnTo>
                    <a:lnTo>
                      <a:pt x="17472" y="12375"/>
                    </a:lnTo>
                    <a:lnTo>
                      <a:pt x="17249" y="11750"/>
                    </a:lnTo>
                    <a:lnTo>
                      <a:pt x="17100" y="11375"/>
                    </a:lnTo>
                    <a:lnTo>
                      <a:pt x="16877" y="10750"/>
                    </a:lnTo>
                    <a:lnTo>
                      <a:pt x="16580" y="10125"/>
                    </a:lnTo>
                    <a:lnTo>
                      <a:pt x="16506" y="9750"/>
                    </a:lnTo>
                    <a:lnTo>
                      <a:pt x="16134" y="9125"/>
                    </a:lnTo>
                    <a:lnTo>
                      <a:pt x="15911" y="8875"/>
                    </a:lnTo>
                    <a:lnTo>
                      <a:pt x="15762" y="8125"/>
                    </a:lnTo>
                    <a:lnTo>
                      <a:pt x="15465" y="7875"/>
                    </a:lnTo>
                    <a:lnTo>
                      <a:pt x="15316" y="7125"/>
                    </a:lnTo>
                    <a:lnTo>
                      <a:pt x="15019" y="6875"/>
                    </a:lnTo>
                    <a:lnTo>
                      <a:pt x="14870" y="6250"/>
                    </a:lnTo>
                    <a:lnTo>
                      <a:pt x="14647" y="5875"/>
                    </a:lnTo>
                    <a:lnTo>
                      <a:pt x="14424" y="5250"/>
                    </a:lnTo>
                    <a:lnTo>
                      <a:pt x="14201" y="4875"/>
                    </a:lnTo>
                    <a:lnTo>
                      <a:pt x="13903" y="4625"/>
                    </a:lnTo>
                    <a:lnTo>
                      <a:pt x="13829" y="3875"/>
                    </a:lnTo>
                    <a:lnTo>
                      <a:pt x="13457" y="3625"/>
                    </a:lnTo>
                    <a:lnTo>
                      <a:pt x="13309" y="3250"/>
                    </a:lnTo>
                    <a:lnTo>
                      <a:pt x="13160" y="3000"/>
                    </a:lnTo>
                    <a:lnTo>
                      <a:pt x="12862" y="2625"/>
                    </a:lnTo>
                    <a:lnTo>
                      <a:pt x="12639" y="2250"/>
                    </a:lnTo>
                    <a:lnTo>
                      <a:pt x="12491" y="2000"/>
                    </a:lnTo>
                    <a:lnTo>
                      <a:pt x="12268" y="1625"/>
                    </a:lnTo>
                    <a:lnTo>
                      <a:pt x="12045" y="1625"/>
                    </a:lnTo>
                    <a:lnTo>
                      <a:pt x="11822" y="1250"/>
                    </a:lnTo>
                    <a:lnTo>
                      <a:pt x="11673" y="1000"/>
                    </a:lnTo>
                    <a:lnTo>
                      <a:pt x="11375" y="625"/>
                    </a:lnTo>
                    <a:lnTo>
                      <a:pt x="11152" y="625"/>
                    </a:lnTo>
                    <a:lnTo>
                      <a:pt x="10855" y="375"/>
                    </a:lnTo>
                    <a:lnTo>
                      <a:pt x="10706" y="375"/>
                    </a:lnTo>
                    <a:lnTo>
                      <a:pt x="10558" y="375"/>
                    </a:lnTo>
                    <a:lnTo>
                      <a:pt x="10335" y="0"/>
                    </a:lnTo>
                    <a:lnTo>
                      <a:pt x="10112" y="0"/>
                    </a:lnTo>
                    <a:lnTo>
                      <a:pt x="9888" y="0"/>
                    </a:lnTo>
                    <a:lnTo>
                      <a:pt x="9665" y="0"/>
                    </a:lnTo>
                    <a:lnTo>
                      <a:pt x="9442" y="0"/>
                    </a:lnTo>
                    <a:lnTo>
                      <a:pt x="9219" y="0"/>
                    </a:lnTo>
                    <a:lnTo>
                      <a:pt x="9145" y="0"/>
                    </a:lnTo>
                    <a:lnTo>
                      <a:pt x="8848" y="0"/>
                    </a:lnTo>
                    <a:lnTo>
                      <a:pt x="8625" y="375"/>
                    </a:lnTo>
                    <a:lnTo>
                      <a:pt x="8327" y="375"/>
                    </a:lnTo>
                    <a:lnTo>
                      <a:pt x="8178" y="625"/>
                    </a:lnTo>
                    <a:lnTo>
                      <a:pt x="7955" y="1000"/>
                    </a:lnTo>
                    <a:lnTo>
                      <a:pt x="7732" y="1250"/>
                    </a:lnTo>
                    <a:lnTo>
                      <a:pt x="7509" y="1625"/>
                    </a:lnTo>
                    <a:lnTo>
                      <a:pt x="7212" y="2000"/>
                    </a:lnTo>
                    <a:lnTo>
                      <a:pt x="7063" y="2250"/>
                    </a:lnTo>
                    <a:lnTo>
                      <a:pt x="6840" y="2625"/>
                    </a:lnTo>
                    <a:lnTo>
                      <a:pt x="6543" y="3000"/>
                    </a:lnTo>
                    <a:lnTo>
                      <a:pt x="6394" y="3250"/>
                    </a:lnTo>
                    <a:lnTo>
                      <a:pt x="6097" y="3875"/>
                    </a:lnTo>
                    <a:lnTo>
                      <a:pt x="5799" y="4250"/>
                    </a:lnTo>
                    <a:lnTo>
                      <a:pt x="5651" y="4875"/>
                    </a:lnTo>
                    <a:lnTo>
                      <a:pt x="5428" y="5500"/>
                    </a:lnTo>
                    <a:lnTo>
                      <a:pt x="5204" y="5875"/>
                    </a:lnTo>
                    <a:lnTo>
                      <a:pt x="4981" y="6500"/>
                    </a:lnTo>
                    <a:lnTo>
                      <a:pt x="4758" y="6875"/>
                    </a:lnTo>
                    <a:lnTo>
                      <a:pt x="4535" y="7500"/>
                    </a:lnTo>
                    <a:lnTo>
                      <a:pt x="4238" y="8125"/>
                    </a:lnTo>
                    <a:lnTo>
                      <a:pt x="4089" y="8875"/>
                    </a:lnTo>
                    <a:lnTo>
                      <a:pt x="3941" y="9125"/>
                    </a:lnTo>
                    <a:lnTo>
                      <a:pt x="3643" y="9750"/>
                    </a:lnTo>
                    <a:lnTo>
                      <a:pt x="3420" y="10500"/>
                    </a:lnTo>
                    <a:lnTo>
                      <a:pt x="3197" y="10750"/>
                    </a:lnTo>
                    <a:lnTo>
                      <a:pt x="2974" y="11375"/>
                    </a:lnTo>
                    <a:lnTo>
                      <a:pt x="2751" y="12125"/>
                    </a:lnTo>
                    <a:lnTo>
                      <a:pt x="2602" y="12750"/>
                    </a:lnTo>
                    <a:lnTo>
                      <a:pt x="2454" y="13125"/>
                    </a:lnTo>
                    <a:lnTo>
                      <a:pt x="2230" y="13750"/>
                    </a:lnTo>
                    <a:lnTo>
                      <a:pt x="2007" y="14375"/>
                    </a:lnTo>
                    <a:lnTo>
                      <a:pt x="1859" y="14750"/>
                    </a:lnTo>
                    <a:lnTo>
                      <a:pt x="1710" y="15375"/>
                    </a:lnTo>
                    <a:lnTo>
                      <a:pt x="1561" y="15625"/>
                    </a:lnTo>
                    <a:lnTo>
                      <a:pt x="1338" y="16375"/>
                    </a:lnTo>
                    <a:lnTo>
                      <a:pt x="1115" y="16625"/>
                    </a:lnTo>
                    <a:lnTo>
                      <a:pt x="967" y="17250"/>
                    </a:lnTo>
                    <a:lnTo>
                      <a:pt x="818" y="17625"/>
                    </a:lnTo>
                    <a:lnTo>
                      <a:pt x="669" y="18000"/>
                    </a:lnTo>
                    <a:lnTo>
                      <a:pt x="520" y="18250"/>
                    </a:lnTo>
                    <a:lnTo>
                      <a:pt x="446" y="19000"/>
                    </a:lnTo>
                    <a:lnTo>
                      <a:pt x="297" y="19000"/>
                    </a:lnTo>
                    <a:lnTo>
                      <a:pt x="149" y="19250"/>
                    </a:lnTo>
                    <a:lnTo>
                      <a:pt x="149" y="19625"/>
                    </a:lnTo>
                    <a:lnTo>
                      <a:pt x="0" y="1987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 name="Freeform 63"/>
              <p:cNvSpPr>
                <a:spLocks/>
              </p:cNvSpPr>
              <p:nvPr/>
            </p:nvSpPr>
            <p:spPr bwMode="auto">
              <a:xfrm>
                <a:off x="1974" y="3808"/>
                <a:ext cx="133" cy="6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26" y="19000"/>
                    </a:moveTo>
                    <a:lnTo>
                      <a:pt x="19779" y="18250"/>
                    </a:lnTo>
                    <a:lnTo>
                      <a:pt x="19557" y="17625"/>
                    </a:lnTo>
                    <a:lnTo>
                      <a:pt x="19336" y="17250"/>
                    </a:lnTo>
                    <a:lnTo>
                      <a:pt x="19114" y="16625"/>
                    </a:lnTo>
                    <a:lnTo>
                      <a:pt x="18819" y="16000"/>
                    </a:lnTo>
                    <a:lnTo>
                      <a:pt x="18598" y="15375"/>
                    </a:lnTo>
                    <a:lnTo>
                      <a:pt x="18450" y="14750"/>
                    </a:lnTo>
                    <a:lnTo>
                      <a:pt x="18155" y="14000"/>
                    </a:lnTo>
                    <a:lnTo>
                      <a:pt x="18007" y="13375"/>
                    </a:lnTo>
                    <a:lnTo>
                      <a:pt x="17786" y="13125"/>
                    </a:lnTo>
                    <a:lnTo>
                      <a:pt x="17491" y="12375"/>
                    </a:lnTo>
                    <a:lnTo>
                      <a:pt x="17269" y="11750"/>
                    </a:lnTo>
                    <a:lnTo>
                      <a:pt x="17122" y="11375"/>
                    </a:lnTo>
                    <a:lnTo>
                      <a:pt x="16827" y="10750"/>
                    </a:lnTo>
                    <a:lnTo>
                      <a:pt x="16531" y="10125"/>
                    </a:lnTo>
                    <a:lnTo>
                      <a:pt x="16458" y="9750"/>
                    </a:lnTo>
                    <a:lnTo>
                      <a:pt x="16162" y="9125"/>
                    </a:lnTo>
                    <a:lnTo>
                      <a:pt x="15941" y="8875"/>
                    </a:lnTo>
                    <a:lnTo>
                      <a:pt x="15793" y="8125"/>
                    </a:lnTo>
                    <a:lnTo>
                      <a:pt x="15498" y="7875"/>
                    </a:lnTo>
                    <a:lnTo>
                      <a:pt x="15351" y="7125"/>
                    </a:lnTo>
                    <a:lnTo>
                      <a:pt x="15055" y="6875"/>
                    </a:lnTo>
                    <a:lnTo>
                      <a:pt x="14834" y="6250"/>
                    </a:lnTo>
                    <a:lnTo>
                      <a:pt x="14613" y="5875"/>
                    </a:lnTo>
                    <a:lnTo>
                      <a:pt x="14391" y="5250"/>
                    </a:lnTo>
                    <a:lnTo>
                      <a:pt x="14170" y="4875"/>
                    </a:lnTo>
                    <a:lnTo>
                      <a:pt x="13875" y="4625"/>
                    </a:lnTo>
                    <a:lnTo>
                      <a:pt x="13801" y="3875"/>
                    </a:lnTo>
                    <a:lnTo>
                      <a:pt x="13506" y="3625"/>
                    </a:lnTo>
                    <a:lnTo>
                      <a:pt x="13358" y="3250"/>
                    </a:lnTo>
                    <a:lnTo>
                      <a:pt x="13210" y="3000"/>
                    </a:lnTo>
                    <a:lnTo>
                      <a:pt x="12841" y="2625"/>
                    </a:lnTo>
                    <a:lnTo>
                      <a:pt x="12620" y="2250"/>
                    </a:lnTo>
                    <a:lnTo>
                      <a:pt x="12472" y="2000"/>
                    </a:lnTo>
                    <a:lnTo>
                      <a:pt x="12251" y="1625"/>
                    </a:lnTo>
                    <a:lnTo>
                      <a:pt x="12030" y="1625"/>
                    </a:lnTo>
                    <a:lnTo>
                      <a:pt x="11808" y="1250"/>
                    </a:lnTo>
                    <a:lnTo>
                      <a:pt x="11661" y="1000"/>
                    </a:lnTo>
                    <a:lnTo>
                      <a:pt x="11365" y="625"/>
                    </a:lnTo>
                    <a:lnTo>
                      <a:pt x="11218" y="625"/>
                    </a:lnTo>
                    <a:lnTo>
                      <a:pt x="10849" y="375"/>
                    </a:lnTo>
                    <a:lnTo>
                      <a:pt x="10701" y="375"/>
                    </a:lnTo>
                    <a:lnTo>
                      <a:pt x="10554" y="375"/>
                    </a:lnTo>
                    <a:lnTo>
                      <a:pt x="10332" y="0"/>
                    </a:lnTo>
                    <a:lnTo>
                      <a:pt x="10111" y="0"/>
                    </a:lnTo>
                    <a:lnTo>
                      <a:pt x="9889" y="0"/>
                    </a:lnTo>
                    <a:lnTo>
                      <a:pt x="9668" y="0"/>
                    </a:lnTo>
                    <a:lnTo>
                      <a:pt x="9446" y="0"/>
                    </a:lnTo>
                    <a:lnTo>
                      <a:pt x="9225" y="0"/>
                    </a:lnTo>
                    <a:lnTo>
                      <a:pt x="9151" y="0"/>
                    </a:lnTo>
                    <a:lnTo>
                      <a:pt x="8782" y="0"/>
                    </a:lnTo>
                    <a:lnTo>
                      <a:pt x="8635" y="375"/>
                    </a:lnTo>
                    <a:lnTo>
                      <a:pt x="8339" y="375"/>
                    </a:lnTo>
                    <a:lnTo>
                      <a:pt x="8192" y="625"/>
                    </a:lnTo>
                    <a:lnTo>
                      <a:pt x="7970" y="1000"/>
                    </a:lnTo>
                    <a:lnTo>
                      <a:pt x="7749" y="1250"/>
                    </a:lnTo>
                    <a:lnTo>
                      <a:pt x="7528" y="1625"/>
                    </a:lnTo>
                    <a:lnTo>
                      <a:pt x="7232" y="2000"/>
                    </a:lnTo>
                    <a:lnTo>
                      <a:pt x="7085" y="2250"/>
                    </a:lnTo>
                    <a:lnTo>
                      <a:pt x="6790" y="2625"/>
                    </a:lnTo>
                    <a:lnTo>
                      <a:pt x="6494" y="3000"/>
                    </a:lnTo>
                    <a:lnTo>
                      <a:pt x="6347" y="3250"/>
                    </a:lnTo>
                    <a:lnTo>
                      <a:pt x="6125" y="3875"/>
                    </a:lnTo>
                    <a:lnTo>
                      <a:pt x="5830" y="4250"/>
                    </a:lnTo>
                    <a:lnTo>
                      <a:pt x="5683" y="4875"/>
                    </a:lnTo>
                    <a:lnTo>
                      <a:pt x="5461" y="5500"/>
                    </a:lnTo>
                    <a:lnTo>
                      <a:pt x="5240" y="5875"/>
                    </a:lnTo>
                    <a:lnTo>
                      <a:pt x="4945" y="6500"/>
                    </a:lnTo>
                    <a:lnTo>
                      <a:pt x="4723" y="6875"/>
                    </a:lnTo>
                    <a:lnTo>
                      <a:pt x="4502" y="7500"/>
                    </a:lnTo>
                    <a:lnTo>
                      <a:pt x="4207" y="8125"/>
                    </a:lnTo>
                    <a:lnTo>
                      <a:pt x="4059" y="8875"/>
                    </a:lnTo>
                    <a:lnTo>
                      <a:pt x="3911" y="9125"/>
                    </a:lnTo>
                    <a:lnTo>
                      <a:pt x="3690" y="9750"/>
                    </a:lnTo>
                    <a:lnTo>
                      <a:pt x="3469" y="10500"/>
                    </a:lnTo>
                    <a:lnTo>
                      <a:pt x="3247" y="10750"/>
                    </a:lnTo>
                    <a:lnTo>
                      <a:pt x="2952" y="11375"/>
                    </a:lnTo>
                    <a:lnTo>
                      <a:pt x="2731" y="12125"/>
                    </a:lnTo>
                    <a:lnTo>
                      <a:pt x="2583" y="12750"/>
                    </a:lnTo>
                    <a:lnTo>
                      <a:pt x="2435" y="13125"/>
                    </a:lnTo>
                    <a:lnTo>
                      <a:pt x="2214" y="13750"/>
                    </a:lnTo>
                    <a:lnTo>
                      <a:pt x="1993" y="14375"/>
                    </a:lnTo>
                    <a:lnTo>
                      <a:pt x="1845" y="14750"/>
                    </a:lnTo>
                    <a:lnTo>
                      <a:pt x="1697" y="15375"/>
                    </a:lnTo>
                    <a:lnTo>
                      <a:pt x="1550" y="15625"/>
                    </a:lnTo>
                    <a:lnTo>
                      <a:pt x="1328" y="16375"/>
                    </a:lnTo>
                    <a:lnTo>
                      <a:pt x="1181" y="16625"/>
                    </a:lnTo>
                    <a:lnTo>
                      <a:pt x="959" y="17250"/>
                    </a:lnTo>
                    <a:lnTo>
                      <a:pt x="812" y="17625"/>
                    </a:lnTo>
                    <a:lnTo>
                      <a:pt x="664" y="18000"/>
                    </a:lnTo>
                    <a:lnTo>
                      <a:pt x="517" y="18250"/>
                    </a:lnTo>
                    <a:lnTo>
                      <a:pt x="443" y="19000"/>
                    </a:lnTo>
                    <a:lnTo>
                      <a:pt x="295" y="19000"/>
                    </a:lnTo>
                    <a:lnTo>
                      <a:pt x="148" y="19250"/>
                    </a:lnTo>
                    <a:lnTo>
                      <a:pt x="148" y="19625"/>
                    </a:lnTo>
                    <a:lnTo>
                      <a:pt x="0" y="1987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 name="Freeform 64"/>
              <p:cNvSpPr>
                <a:spLocks/>
              </p:cNvSpPr>
              <p:nvPr/>
            </p:nvSpPr>
            <p:spPr bwMode="auto">
              <a:xfrm>
                <a:off x="2100" y="3814"/>
                <a:ext cx="145" cy="6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26" y="19000"/>
                    </a:moveTo>
                    <a:lnTo>
                      <a:pt x="19779" y="18250"/>
                    </a:lnTo>
                    <a:lnTo>
                      <a:pt x="19557" y="17625"/>
                    </a:lnTo>
                    <a:lnTo>
                      <a:pt x="19336" y="17250"/>
                    </a:lnTo>
                    <a:lnTo>
                      <a:pt x="19114" y="16625"/>
                    </a:lnTo>
                    <a:lnTo>
                      <a:pt x="18819" y="16000"/>
                    </a:lnTo>
                    <a:lnTo>
                      <a:pt x="18598" y="15375"/>
                    </a:lnTo>
                    <a:lnTo>
                      <a:pt x="18450" y="14750"/>
                    </a:lnTo>
                    <a:lnTo>
                      <a:pt x="18155" y="14000"/>
                    </a:lnTo>
                    <a:lnTo>
                      <a:pt x="18007" y="13375"/>
                    </a:lnTo>
                    <a:lnTo>
                      <a:pt x="17786" y="13125"/>
                    </a:lnTo>
                    <a:lnTo>
                      <a:pt x="17491" y="12375"/>
                    </a:lnTo>
                    <a:lnTo>
                      <a:pt x="17269" y="11750"/>
                    </a:lnTo>
                    <a:lnTo>
                      <a:pt x="17122" y="11375"/>
                    </a:lnTo>
                    <a:lnTo>
                      <a:pt x="16827" y="10750"/>
                    </a:lnTo>
                    <a:lnTo>
                      <a:pt x="16531" y="10125"/>
                    </a:lnTo>
                    <a:lnTo>
                      <a:pt x="16458" y="9750"/>
                    </a:lnTo>
                    <a:lnTo>
                      <a:pt x="16162" y="9125"/>
                    </a:lnTo>
                    <a:lnTo>
                      <a:pt x="15941" y="8875"/>
                    </a:lnTo>
                    <a:lnTo>
                      <a:pt x="15793" y="8125"/>
                    </a:lnTo>
                    <a:lnTo>
                      <a:pt x="15498" y="7875"/>
                    </a:lnTo>
                    <a:lnTo>
                      <a:pt x="15351" y="7125"/>
                    </a:lnTo>
                    <a:lnTo>
                      <a:pt x="15055" y="6875"/>
                    </a:lnTo>
                    <a:lnTo>
                      <a:pt x="14834" y="6250"/>
                    </a:lnTo>
                    <a:lnTo>
                      <a:pt x="14613" y="5875"/>
                    </a:lnTo>
                    <a:lnTo>
                      <a:pt x="14391" y="5250"/>
                    </a:lnTo>
                    <a:lnTo>
                      <a:pt x="14170" y="4875"/>
                    </a:lnTo>
                    <a:lnTo>
                      <a:pt x="13875" y="4625"/>
                    </a:lnTo>
                    <a:lnTo>
                      <a:pt x="13801" y="3875"/>
                    </a:lnTo>
                    <a:lnTo>
                      <a:pt x="13506" y="3625"/>
                    </a:lnTo>
                    <a:lnTo>
                      <a:pt x="13358" y="3250"/>
                    </a:lnTo>
                    <a:lnTo>
                      <a:pt x="13210" y="3000"/>
                    </a:lnTo>
                    <a:lnTo>
                      <a:pt x="12841" y="2625"/>
                    </a:lnTo>
                    <a:lnTo>
                      <a:pt x="12620" y="2250"/>
                    </a:lnTo>
                    <a:lnTo>
                      <a:pt x="12472" y="2000"/>
                    </a:lnTo>
                    <a:lnTo>
                      <a:pt x="12251" y="1625"/>
                    </a:lnTo>
                    <a:lnTo>
                      <a:pt x="12030" y="1625"/>
                    </a:lnTo>
                    <a:lnTo>
                      <a:pt x="11808" y="1250"/>
                    </a:lnTo>
                    <a:lnTo>
                      <a:pt x="11661" y="1000"/>
                    </a:lnTo>
                    <a:lnTo>
                      <a:pt x="11365" y="625"/>
                    </a:lnTo>
                    <a:lnTo>
                      <a:pt x="11218" y="625"/>
                    </a:lnTo>
                    <a:lnTo>
                      <a:pt x="10849" y="375"/>
                    </a:lnTo>
                    <a:lnTo>
                      <a:pt x="10701" y="375"/>
                    </a:lnTo>
                    <a:lnTo>
                      <a:pt x="10554" y="375"/>
                    </a:lnTo>
                    <a:lnTo>
                      <a:pt x="10332" y="0"/>
                    </a:lnTo>
                    <a:lnTo>
                      <a:pt x="10111" y="0"/>
                    </a:lnTo>
                    <a:lnTo>
                      <a:pt x="9889" y="0"/>
                    </a:lnTo>
                    <a:lnTo>
                      <a:pt x="9668" y="0"/>
                    </a:lnTo>
                    <a:lnTo>
                      <a:pt x="9446" y="0"/>
                    </a:lnTo>
                    <a:lnTo>
                      <a:pt x="9225" y="0"/>
                    </a:lnTo>
                    <a:lnTo>
                      <a:pt x="9151" y="0"/>
                    </a:lnTo>
                    <a:lnTo>
                      <a:pt x="8782" y="0"/>
                    </a:lnTo>
                    <a:lnTo>
                      <a:pt x="8635" y="375"/>
                    </a:lnTo>
                    <a:lnTo>
                      <a:pt x="8339" y="375"/>
                    </a:lnTo>
                    <a:lnTo>
                      <a:pt x="8192" y="625"/>
                    </a:lnTo>
                    <a:lnTo>
                      <a:pt x="7970" y="1000"/>
                    </a:lnTo>
                    <a:lnTo>
                      <a:pt x="7749" y="1250"/>
                    </a:lnTo>
                    <a:lnTo>
                      <a:pt x="7528" y="1625"/>
                    </a:lnTo>
                    <a:lnTo>
                      <a:pt x="7232" y="2000"/>
                    </a:lnTo>
                    <a:lnTo>
                      <a:pt x="7085" y="2250"/>
                    </a:lnTo>
                    <a:lnTo>
                      <a:pt x="6790" y="2625"/>
                    </a:lnTo>
                    <a:lnTo>
                      <a:pt x="6494" y="3000"/>
                    </a:lnTo>
                    <a:lnTo>
                      <a:pt x="6347" y="3250"/>
                    </a:lnTo>
                    <a:lnTo>
                      <a:pt x="6125" y="3875"/>
                    </a:lnTo>
                    <a:lnTo>
                      <a:pt x="5830" y="4250"/>
                    </a:lnTo>
                    <a:lnTo>
                      <a:pt x="5683" y="4875"/>
                    </a:lnTo>
                    <a:lnTo>
                      <a:pt x="5461" y="5500"/>
                    </a:lnTo>
                    <a:lnTo>
                      <a:pt x="5240" y="5875"/>
                    </a:lnTo>
                    <a:lnTo>
                      <a:pt x="4945" y="6500"/>
                    </a:lnTo>
                    <a:lnTo>
                      <a:pt x="4723" y="6875"/>
                    </a:lnTo>
                    <a:lnTo>
                      <a:pt x="4502" y="7500"/>
                    </a:lnTo>
                    <a:lnTo>
                      <a:pt x="4207" y="8125"/>
                    </a:lnTo>
                    <a:lnTo>
                      <a:pt x="4059" y="8875"/>
                    </a:lnTo>
                    <a:lnTo>
                      <a:pt x="3911" y="9125"/>
                    </a:lnTo>
                    <a:lnTo>
                      <a:pt x="3690" y="9750"/>
                    </a:lnTo>
                    <a:lnTo>
                      <a:pt x="3469" y="10500"/>
                    </a:lnTo>
                    <a:lnTo>
                      <a:pt x="3247" y="10750"/>
                    </a:lnTo>
                    <a:lnTo>
                      <a:pt x="2952" y="11375"/>
                    </a:lnTo>
                    <a:lnTo>
                      <a:pt x="2731" y="12125"/>
                    </a:lnTo>
                    <a:lnTo>
                      <a:pt x="2583" y="12750"/>
                    </a:lnTo>
                    <a:lnTo>
                      <a:pt x="2435" y="13125"/>
                    </a:lnTo>
                    <a:lnTo>
                      <a:pt x="2214" y="13750"/>
                    </a:lnTo>
                    <a:lnTo>
                      <a:pt x="1993" y="14375"/>
                    </a:lnTo>
                    <a:lnTo>
                      <a:pt x="1845" y="14750"/>
                    </a:lnTo>
                    <a:lnTo>
                      <a:pt x="1697" y="15375"/>
                    </a:lnTo>
                    <a:lnTo>
                      <a:pt x="1550" y="15625"/>
                    </a:lnTo>
                    <a:lnTo>
                      <a:pt x="1328" y="16375"/>
                    </a:lnTo>
                    <a:lnTo>
                      <a:pt x="1181" y="16625"/>
                    </a:lnTo>
                    <a:lnTo>
                      <a:pt x="959" y="17250"/>
                    </a:lnTo>
                    <a:lnTo>
                      <a:pt x="812" y="17625"/>
                    </a:lnTo>
                    <a:lnTo>
                      <a:pt x="664" y="18000"/>
                    </a:lnTo>
                    <a:lnTo>
                      <a:pt x="517" y="18250"/>
                    </a:lnTo>
                    <a:lnTo>
                      <a:pt x="443" y="19000"/>
                    </a:lnTo>
                    <a:lnTo>
                      <a:pt x="295" y="19000"/>
                    </a:lnTo>
                    <a:lnTo>
                      <a:pt x="148" y="19250"/>
                    </a:lnTo>
                    <a:lnTo>
                      <a:pt x="148" y="19625"/>
                    </a:lnTo>
                    <a:lnTo>
                      <a:pt x="0" y="1987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 name="Text Box 65"/>
              <p:cNvSpPr txBox="1">
                <a:spLocks noChangeArrowheads="1"/>
              </p:cNvSpPr>
              <p:nvPr/>
            </p:nvSpPr>
            <p:spPr bwMode="auto">
              <a:xfrm>
                <a:off x="1869" y="2943"/>
                <a:ext cx="672"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a:solidFill>
                      <a:srgbClr val="000000"/>
                    </a:solidFill>
                    <a:latin typeface="方正书宋简体"/>
                  </a:rPr>
                  <a:t>光强曲线</a:t>
                </a:r>
                <a:endParaRPr lang="zh-CN" altLang="en-US" sz="1600" b="0" i="0">
                  <a:solidFill>
                    <a:schemeClr val="tx1"/>
                  </a:solidFill>
                </a:endParaRPr>
              </a:p>
            </p:txBody>
          </p:sp>
          <p:sp>
            <p:nvSpPr>
              <p:cNvPr id="187" name="Freeform 66"/>
              <p:cNvSpPr>
                <a:spLocks/>
              </p:cNvSpPr>
              <p:nvPr/>
            </p:nvSpPr>
            <p:spPr bwMode="auto">
              <a:xfrm>
                <a:off x="3142" y="3814"/>
                <a:ext cx="123" cy="6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23" y="19000"/>
                    </a:moveTo>
                    <a:lnTo>
                      <a:pt x="19770" y="18250"/>
                    </a:lnTo>
                    <a:lnTo>
                      <a:pt x="19540" y="17625"/>
                    </a:lnTo>
                    <a:lnTo>
                      <a:pt x="19310" y="17250"/>
                    </a:lnTo>
                    <a:lnTo>
                      <a:pt x="19080" y="16625"/>
                    </a:lnTo>
                    <a:lnTo>
                      <a:pt x="18851" y="16000"/>
                    </a:lnTo>
                    <a:lnTo>
                      <a:pt x="18621" y="15375"/>
                    </a:lnTo>
                    <a:lnTo>
                      <a:pt x="18467" y="14750"/>
                    </a:lnTo>
                    <a:lnTo>
                      <a:pt x="18161" y="14000"/>
                    </a:lnTo>
                    <a:lnTo>
                      <a:pt x="18008" y="13375"/>
                    </a:lnTo>
                    <a:lnTo>
                      <a:pt x="17778" y="13125"/>
                    </a:lnTo>
                    <a:lnTo>
                      <a:pt x="17471" y="12375"/>
                    </a:lnTo>
                    <a:lnTo>
                      <a:pt x="17241" y="11750"/>
                    </a:lnTo>
                    <a:lnTo>
                      <a:pt x="17088" y="11375"/>
                    </a:lnTo>
                    <a:lnTo>
                      <a:pt x="16858" y="10750"/>
                    </a:lnTo>
                    <a:lnTo>
                      <a:pt x="16552" y="10125"/>
                    </a:lnTo>
                    <a:lnTo>
                      <a:pt x="16475" y="9750"/>
                    </a:lnTo>
                    <a:lnTo>
                      <a:pt x="16169" y="9125"/>
                    </a:lnTo>
                    <a:lnTo>
                      <a:pt x="15939" y="8875"/>
                    </a:lnTo>
                    <a:lnTo>
                      <a:pt x="15785" y="8125"/>
                    </a:lnTo>
                    <a:lnTo>
                      <a:pt x="15479" y="7875"/>
                    </a:lnTo>
                    <a:lnTo>
                      <a:pt x="15326" y="7125"/>
                    </a:lnTo>
                    <a:lnTo>
                      <a:pt x="15019" y="6875"/>
                    </a:lnTo>
                    <a:lnTo>
                      <a:pt x="14866" y="6250"/>
                    </a:lnTo>
                    <a:lnTo>
                      <a:pt x="14636" y="5875"/>
                    </a:lnTo>
                    <a:lnTo>
                      <a:pt x="14406" y="5250"/>
                    </a:lnTo>
                    <a:lnTo>
                      <a:pt x="14176" y="4875"/>
                    </a:lnTo>
                    <a:lnTo>
                      <a:pt x="13870" y="4625"/>
                    </a:lnTo>
                    <a:lnTo>
                      <a:pt x="13793" y="3875"/>
                    </a:lnTo>
                    <a:lnTo>
                      <a:pt x="13487" y="3625"/>
                    </a:lnTo>
                    <a:lnTo>
                      <a:pt x="13333" y="3250"/>
                    </a:lnTo>
                    <a:lnTo>
                      <a:pt x="13180" y="3000"/>
                    </a:lnTo>
                    <a:lnTo>
                      <a:pt x="12874" y="2625"/>
                    </a:lnTo>
                    <a:lnTo>
                      <a:pt x="12644" y="2250"/>
                    </a:lnTo>
                    <a:lnTo>
                      <a:pt x="12490" y="2000"/>
                    </a:lnTo>
                    <a:lnTo>
                      <a:pt x="12261" y="1625"/>
                    </a:lnTo>
                    <a:lnTo>
                      <a:pt x="12031" y="1625"/>
                    </a:lnTo>
                    <a:lnTo>
                      <a:pt x="11801" y="1250"/>
                    </a:lnTo>
                    <a:lnTo>
                      <a:pt x="11648" y="1000"/>
                    </a:lnTo>
                    <a:lnTo>
                      <a:pt x="11341" y="625"/>
                    </a:lnTo>
                    <a:lnTo>
                      <a:pt x="11188" y="625"/>
                    </a:lnTo>
                    <a:lnTo>
                      <a:pt x="10881" y="375"/>
                    </a:lnTo>
                    <a:lnTo>
                      <a:pt x="10728" y="375"/>
                    </a:lnTo>
                    <a:lnTo>
                      <a:pt x="10575" y="375"/>
                    </a:lnTo>
                    <a:lnTo>
                      <a:pt x="10345" y="0"/>
                    </a:lnTo>
                    <a:lnTo>
                      <a:pt x="10115" y="0"/>
                    </a:lnTo>
                    <a:lnTo>
                      <a:pt x="9885" y="0"/>
                    </a:lnTo>
                    <a:lnTo>
                      <a:pt x="9655" y="0"/>
                    </a:lnTo>
                    <a:lnTo>
                      <a:pt x="9425" y="0"/>
                    </a:lnTo>
                    <a:lnTo>
                      <a:pt x="9195" y="0"/>
                    </a:lnTo>
                    <a:lnTo>
                      <a:pt x="9119" y="0"/>
                    </a:lnTo>
                    <a:lnTo>
                      <a:pt x="8812" y="0"/>
                    </a:lnTo>
                    <a:lnTo>
                      <a:pt x="8659" y="375"/>
                    </a:lnTo>
                    <a:lnTo>
                      <a:pt x="8352" y="375"/>
                    </a:lnTo>
                    <a:lnTo>
                      <a:pt x="8199" y="625"/>
                    </a:lnTo>
                    <a:lnTo>
                      <a:pt x="7969" y="1000"/>
                    </a:lnTo>
                    <a:lnTo>
                      <a:pt x="7739" y="1250"/>
                    </a:lnTo>
                    <a:lnTo>
                      <a:pt x="7510" y="1625"/>
                    </a:lnTo>
                    <a:lnTo>
                      <a:pt x="7203" y="2000"/>
                    </a:lnTo>
                    <a:lnTo>
                      <a:pt x="7050" y="2250"/>
                    </a:lnTo>
                    <a:lnTo>
                      <a:pt x="6820" y="2625"/>
                    </a:lnTo>
                    <a:lnTo>
                      <a:pt x="6513" y="3000"/>
                    </a:lnTo>
                    <a:lnTo>
                      <a:pt x="6360" y="3250"/>
                    </a:lnTo>
                    <a:lnTo>
                      <a:pt x="6130" y="3875"/>
                    </a:lnTo>
                    <a:lnTo>
                      <a:pt x="5824" y="4250"/>
                    </a:lnTo>
                    <a:lnTo>
                      <a:pt x="5670" y="4875"/>
                    </a:lnTo>
                    <a:lnTo>
                      <a:pt x="5441" y="5500"/>
                    </a:lnTo>
                    <a:lnTo>
                      <a:pt x="5211" y="5875"/>
                    </a:lnTo>
                    <a:lnTo>
                      <a:pt x="4981" y="6500"/>
                    </a:lnTo>
                    <a:lnTo>
                      <a:pt x="4751" y="6875"/>
                    </a:lnTo>
                    <a:lnTo>
                      <a:pt x="4521" y="7500"/>
                    </a:lnTo>
                    <a:lnTo>
                      <a:pt x="4215" y="8125"/>
                    </a:lnTo>
                    <a:lnTo>
                      <a:pt x="4061" y="8875"/>
                    </a:lnTo>
                    <a:lnTo>
                      <a:pt x="3908" y="9125"/>
                    </a:lnTo>
                    <a:lnTo>
                      <a:pt x="3678" y="9750"/>
                    </a:lnTo>
                    <a:lnTo>
                      <a:pt x="3448" y="10500"/>
                    </a:lnTo>
                    <a:lnTo>
                      <a:pt x="3218" y="10750"/>
                    </a:lnTo>
                    <a:lnTo>
                      <a:pt x="2989" y="11375"/>
                    </a:lnTo>
                    <a:lnTo>
                      <a:pt x="2759" y="12125"/>
                    </a:lnTo>
                    <a:lnTo>
                      <a:pt x="2605" y="12750"/>
                    </a:lnTo>
                    <a:lnTo>
                      <a:pt x="2452" y="13125"/>
                    </a:lnTo>
                    <a:lnTo>
                      <a:pt x="2222" y="13750"/>
                    </a:lnTo>
                    <a:lnTo>
                      <a:pt x="1992" y="14375"/>
                    </a:lnTo>
                    <a:lnTo>
                      <a:pt x="1839" y="14750"/>
                    </a:lnTo>
                    <a:lnTo>
                      <a:pt x="1686" y="15375"/>
                    </a:lnTo>
                    <a:lnTo>
                      <a:pt x="1533" y="15625"/>
                    </a:lnTo>
                    <a:lnTo>
                      <a:pt x="1303" y="16375"/>
                    </a:lnTo>
                    <a:lnTo>
                      <a:pt x="1149" y="16625"/>
                    </a:lnTo>
                    <a:lnTo>
                      <a:pt x="996" y="17250"/>
                    </a:lnTo>
                    <a:lnTo>
                      <a:pt x="843" y="17625"/>
                    </a:lnTo>
                    <a:lnTo>
                      <a:pt x="690" y="18000"/>
                    </a:lnTo>
                    <a:lnTo>
                      <a:pt x="536" y="18250"/>
                    </a:lnTo>
                    <a:lnTo>
                      <a:pt x="460" y="19000"/>
                    </a:lnTo>
                    <a:lnTo>
                      <a:pt x="307" y="19000"/>
                    </a:lnTo>
                    <a:lnTo>
                      <a:pt x="153" y="19250"/>
                    </a:lnTo>
                    <a:lnTo>
                      <a:pt x="153" y="19625"/>
                    </a:lnTo>
                    <a:lnTo>
                      <a:pt x="0" y="1987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8" name="Line 67"/>
              <p:cNvSpPr>
                <a:spLocks noChangeShapeType="1"/>
              </p:cNvSpPr>
              <p:nvPr/>
            </p:nvSpPr>
            <p:spPr bwMode="auto">
              <a:xfrm>
                <a:off x="1488" y="3874"/>
                <a:ext cx="2795" cy="1"/>
              </a:xfrm>
              <a:prstGeom prst="line">
                <a:avLst/>
              </a:prstGeom>
              <a:noFill/>
              <a:ln w="9525">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90" name="Line 69"/>
              <p:cNvSpPr>
                <a:spLocks noChangeShapeType="1"/>
              </p:cNvSpPr>
              <p:nvPr/>
            </p:nvSpPr>
            <p:spPr bwMode="auto">
              <a:xfrm>
                <a:off x="2991" y="3873"/>
                <a:ext cx="42"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2" name="Line 71"/>
              <p:cNvSpPr>
                <a:spLocks noChangeShapeType="1"/>
              </p:cNvSpPr>
              <p:nvPr/>
            </p:nvSpPr>
            <p:spPr bwMode="auto">
              <a:xfrm flipH="1">
                <a:off x="2691" y="3873"/>
                <a:ext cx="66" cy="1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 name="Line 72"/>
              <p:cNvSpPr>
                <a:spLocks noChangeShapeType="1"/>
              </p:cNvSpPr>
              <p:nvPr/>
            </p:nvSpPr>
            <p:spPr bwMode="auto">
              <a:xfrm>
                <a:off x="1661" y="3404"/>
                <a:ext cx="41" cy="431"/>
              </a:xfrm>
              <a:prstGeom prst="line">
                <a:avLst/>
              </a:prstGeom>
              <a:noFill/>
              <a:ln w="762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p:sp>
        <p:nvSpPr>
          <p:cNvPr id="194" name="Text Box 82"/>
          <p:cNvSpPr txBox="1">
            <a:spLocks noChangeArrowheads="1"/>
          </p:cNvSpPr>
          <p:nvPr/>
        </p:nvSpPr>
        <p:spPr bwMode="auto">
          <a:xfrm>
            <a:off x="8384662" y="579144"/>
            <a:ext cx="20428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四缝干涉样</a:t>
            </a:r>
          </a:p>
        </p:txBody>
      </p:sp>
      <p:graphicFrame>
        <p:nvGraphicFramePr>
          <p:cNvPr id="195" name="Object 128"/>
          <p:cNvGraphicFramePr>
            <a:graphicFrameLocks noChangeAspect="1"/>
          </p:cNvGraphicFramePr>
          <p:nvPr>
            <p:extLst>
              <p:ext uri="{D42A27DB-BD31-4B8C-83A1-F6EECF244321}">
                <p14:modId xmlns:p14="http://schemas.microsoft.com/office/powerpoint/2010/main" val="1243687216"/>
              </p:ext>
            </p:extLst>
          </p:nvPr>
        </p:nvGraphicFramePr>
        <p:xfrm>
          <a:off x="8847160" y="1293718"/>
          <a:ext cx="1355725" cy="1106487"/>
        </p:xfrm>
        <a:graphic>
          <a:graphicData uri="http://schemas.openxmlformats.org/presentationml/2006/ole">
            <mc:AlternateContent xmlns:mc="http://schemas.openxmlformats.org/markup-compatibility/2006">
              <mc:Choice xmlns:v="urn:schemas-microsoft-com:vml" Requires="v">
                <p:oleObj spid="_x0000_s311917" name="Equation" r:id="rId3" imgW="482391" imgH="393529" progId="Equation.3">
                  <p:embed/>
                </p:oleObj>
              </mc:Choice>
              <mc:Fallback>
                <p:oleObj name="Equation" r:id="rId3" imgW="482391"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7160" y="1293718"/>
                        <a:ext cx="1355725" cy="1106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8" name="Line 67"/>
          <p:cNvSpPr>
            <a:spLocks noChangeShapeType="1"/>
          </p:cNvSpPr>
          <p:nvPr/>
        </p:nvSpPr>
        <p:spPr bwMode="auto">
          <a:xfrm>
            <a:off x="3122786" y="3233174"/>
            <a:ext cx="6591884" cy="2573"/>
          </a:xfrm>
          <a:prstGeom prst="line">
            <a:avLst/>
          </a:prstGeom>
          <a:noFill/>
          <a:ln w="9525">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nvGrpSpPr>
          <p:cNvPr id="299" name="Group 5"/>
          <p:cNvGrpSpPr>
            <a:grpSpLocks/>
          </p:cNvGrpSpPr>
          <p:nvPr/>
        </p:nvGrpSpPr>
        <p:grpSpPr bwMode="auto">
          <a:xfrm>
            <a:off x="2400869" y="2261971"/>
            <a:ext cx="5976938" cy="1714239"/>
            <a:chOff x="914" y="1422"/>
            <a:chExt cx="3136" cy="931"/>
          </a:xfrm>
        </p:grpSpPr>
        <p:sp>
          <p:nvSpPr>
            <p:cNvPr id="300" name="Freeform 6"/>
            <p:cNvSpPr>
              <a:spLocks/>
            </p:cNvSpPr>
            <p:nvPr/>
          </p:nvSpPr>
          <p:spPr bwMode="auto">
            <a:xfrm>
              <a:off x="984" y="2132"/>
              <a:ext cx="415" cy="6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80" y="0"/>
                  </a:moveTo>
                  <a:lnTo>
                    <a:pt x="19723" y="714"/>
                  </a:lnTo>
                  <a:lnTo>
                    <a:pt x="19525" y="1286"/>
                  </a:lnTo>
                  <a:lnTo>
                    <a:pt x="19465" y="1714"/>
                  </a:lnTo>
                  <a:lnTo>
                    <a:pt x="19208" y="2571"/>
                  </a:lnTo>
                  <a:lnTo>
                    <a:pt x="18990" y="3429"/>
                  </a:lnTo>
                  <a:lnTo>
                    <a:pt x="18891" y="3857"/>
                  </a:lnTo>
                  <a:lnTo>
                    <a:pt x="18594" y="4000"/>
                  </a:lnTo>
                  <a:lnTo>
                    <a:pt x="18455" y="5000"/>
                  </a:lnTo>
                  <a:lnTo>
                    <a:pt x="18158" y="5571"/>
                  </a:lnTo>
                  <a:lnTo>
                    <a:pt x="18000" y="6000"/>
                  </a:lnTo>
                  <a:lnTo>
                    <a:pt x="17901" y="6429"/>
                  </a:lnTo>
                  <a:lnTo>
                    <a:pt x="17584" y="7000"/>
                  </a:lnTo>
                  <a:lnTo>
                    <a:pt x="17406" y="7857"/>
                  </a:lnTo>
                  <a:lnTo>
                    <a:pt x="17267" y="8429"/>
                  </a:lnTo>
                  <a:lnTo>
                    <a:pt x="17109" y="9000"/>
                  </a:lnTo>
                  <a:lnTo>
                    <a:pt x="16891" y="9429"/>
                  </a:lnTo>
                  <a:lnTo>
                    <a:pt x="16574" y="10143"/>
                  </a:lnTo>
                  <a:lnTo>
                    <a:pt x="16337" y="10714"/>
                  </a:lnTo>
                  <a:lnTo>
                    <a:pt x="16198" y="11143"/>
                  </a:lnTo>
                  <a:lnTo>
                    <a:pt x="16040" y="11429"/>
                  </a:lnTo>
                  <a:lnTo>
                    <a:pt x="15802" y="12143"/>
                  </a:lnTo>
                  <a:lnTo>
                    <a:pt x="15624" y="12571"/>
                  </a:lnTo>
                  <a:lnTo>
                    <a:pt x="15426" y="13143"/>
                  </a:lnTo>
                  <a:lnTo>
                    <a:pt x="15188" y="13571"/>
                  </a:lnTo>
                  <a:lnTo>
                    <a:pt x="15010" y="14143"/>
                  </a:lnTo>
                  <a:lnTo>
                    <a:pt x="14911" y="14429"/>
                  </a:lnTo>
                  <a:lnTo>
                    <a:pt x="14653" y="15000"/>
                  </a:lnTo>
                  <a:lnTo>
                    <a:pt x="14396" y="15286"/>
                  </a:lnTo>
                  <a:lnTo>
                    <a:pt x="14257" y="15571"/>
                  </a:lnTo>
                  <a:lnTo>
                    <a:pt x="13980" y="16000"/>
                  </a:lnTo>
                  <a:lnTo>
                    <a:pt x="13782" y="16429"/>
                  </a:lnTo>
                  <a:lnTo>
                    <a:pt x="13604" y="16429"/>
                  </a:lnTo>
                  <a:lnTo>
                    <a:pt x="13446" y="17000"/>
                  </a:lnTo>
                  <a:lnTo>
                    <a:pt x="13149" y="17286"/>
                  </a:lnTo>
                  <a:lnTo>
                    <a:pt x="13010" y="17857"/>
                  </a:lnTo>
                  <a:lnTo>
                    <a:pt x="12792" y="18286"/>
                  </a:lnTo>
                  <a:lnTo>
                    <a:pt x="12634" y="18286"/>
                  </a:lnTo>
                  <a:lnTo>
                    <a:pt x="12416" y="18857"/>
                  </a:lnTo>
                  <a:lnTo>
                    <a:pt x="12198" y="18857"/>
                  </a:lnTo>
                  <a:lnTo>
                    <a:pt x="11980" y="18857"/>
                  </a:lnTo>
                  <a:lnTo>
                    <a:pt x="11762" y="19143"/>
                  </a:lnTo>
                  <a:lnTo>
                    <a:pt x="11505" y="19286"/>
                  </a:lnTo>
                  <a:lnTo>
                    <a:pt x="11307" y="19286"/>
                  </a:lnTo>
                  <a:lnTo>
                    <a:pt x="11188" y="19571"/>
                  </a:lnTo>
                  <a:lnTo>
                    <a:pt x="10990" y="19857"/>
                  </a:lnTo>
                  <a:lnTo>
                    <a:pt x="10772" y="19857"/>
                  </a:lnTo>
                  <a:lnTo>
                    <a:pt x="10535" y="19857"/>
                  </a:lnTo>
                  <a:lnTo>
                    <a:pt x="10337" y="19857"/>
                  </a:lnTo>
                  <a:lnTo>
                    <a:pt x="10139" y="19857"/>
                  </a:lnTo>
                  <a:lnTo>
                    <a:pt x="9802" y="19857"/>
                  </a:lnTo>
                  <a:lnTo>
                    <a:pt x="9644" y="19571"/>
                  </a:lnTo>
                  <a:lnTo>
                    <a:pt x="9426" y="19286"/>
                  </a:lnTo>
                  <a:lnTo>
                    <a:pt x="9188" y="19286"/>
                  </a:lnTo>
                  <a:lnTo>
                    <a:pt x="8970" y="19143"/>
                  </a:lnTo>
                  <a:lnTo>
                    <a:pt x="8752" y="18857"/>
                  </a:lnTo>
                  <a:lnTo>
                    <a:pt x="8515" y="18857"/>
                  </a:lnTo>
                  <a:lnTo>
                    <a:pt x="8238" y="18429"/>
                  </a:lnTo>
                  <a:lnTo>
                    <a:pt x="7980" y="18286"/>
                  </a:lnTo>
                  <a:lnTo>
                    <a:pt x="7782" y="17857"/>
                  </a:lnTo>
                  <a:lnTo>
                    <a:pt x="7545" y="17286"/>
                  </a:lnTo>
                  <a:lnTo>
                    <a:pt x="7327" y="17000"/>
                  </a:lnTo>
                  <a:lnTo>
                    <a:pt x="7149" y="16429"/>
                  </a:lnTo>
                  <a:lnTo>
                    <a:pt x="6812" y="16000"/>
                  </a:lnTo>
                  <a:lnTo>
                    <a:pt x="6614" y="15571"/>
                  </a:lnTo>
                  <a:lnTo>
                    <a:pt x="6337" y="15286"/>
                  </a:lnTo>
                  <a:lnTo>
                    <a:pt x="6040" y="14429"/>
                  </a:lnTo>
                  <a:lnTo>
                    <a:pt x="5822" y="14143"/>
                  </a:lnTo>
                  <a:lnTo>
                    <a:pt x="5564" y="13571"/>
                  </a:lnTo>
                  <a:lnTo>
                    <a:pt x="5307" y="13143"/>
                  </a:lnTo>
                  <a:lnTo>
                    <a:pt x="5010" y="13000"/>
                  </a:lnTo>
                  <a:lnTo>
                    <a:pt x="4752" y="12143"/>
                  </a:lnTo>
                  <a:lnTo>
                    <a:pt x="4515" y="11429"/>
                  </a:lnTo>
                  <a:lnTo>
                    <a:pt x="4297" y="11143"/>
                  </a:lnTo>
                  <a:lnTo>
                    <a:pt x="4158" y="10714"/>
                  </a:lnTo>
                  <a:lnTo>
                    <a:pt x="3802" y="10143"/>
                  </a:lnTo>
                  <a:lnTo>
                    <a:pt x="3683" y="9143"/>
                  </a:lnTo>
                  <a:lnTo>
                    <a:pt x="3426" y="9000"/>
                  </a:lnTo>
                  <a:lnTo>
                    <a:pt x="3188" y="8429"/>
                  </a:lnTo>
                  <a:lnTo>
                    <a:pt x="2871" y="7857"/>
                  </a:lnTo>
                  <a:lnTo>
                    <a:pt x="2752" y="7000"/>
                  </a:lnTo>
                  <a:lnTo>
                    <a:pt x="2554" y="6429"/>
                  </a:lnTo>
                  <a:lnTo>
                    <a:pt x="2277" y="6000"/>
                  </a:lnTo>
                  <a:lnTo>
                    <a:pt x="2000" y="5571"/>
                  </a:lnTo>
                  <a:lnTo>
                    <a:pt x="1960" y="5000"/>
                  </a:lnTo>
                  <a:lnTo>
                    <a:pt x="1644" y="4714"/>
                  </a:lnTo>
                  <a:lnTo>
                    <a:pt x="1525" y="4000"/>
                  </a:lnTo>
                  <a:lnTo>
                    <a:pt x="1307" y="3857"/>
                  </a:lnTo>
                  <a:lnTo>
                    <a:pt x="1267" y="3429"/>
                  </a:lnTo>
                  <a:lnTo>
                    <a:pt x="970" y="3000"/>
                  </a:lnTo>
                  <a:lnTo>
                    <a:pt x="792" y="2571"/>
                  </a:lnTo>
                  <a:lnTo>
                    <a:pt x="574" y="2000"/>
                  </a:lnTo>
                  <a:lnTo>
                    <a:pt x="475" y="1714"/>
                  </a:lnTo>
                  <a:lnTo>
                    <a:pt x="436" y="1714"/>
                  </a:lnTo>
                  <a:lnTo>
                    <a:pt x="297" y="1286"/>
                  </a:lnTo>
                  <a:lnTo>
                    <a:pt x="178" y="1286"/>
                  </a:lnTo>
                  <a:lnTo>
                    <a:pt x="0" y="100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1" name="Line 7"/>
            <p:cNvSpPr>
              <a:spLocks noChangeShapeType="1"/>
            </p:cNvSpPr>
            <p:nvPr/>
          </p:nvSpPr>
          <p:spPr bwMode="auto">
            <a:xfrm>
              <a:off x="914" y="2202"/>
              <a:ext cx="3136" cy="0"/>
            </a:xfrm>
            <a:prstGeom prst="line">
              <a:avLst/>
            </a:prstGeom>
            <a:noFill/>
            <a:ln w="9525">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02" name="Rectangle 8"/>
            <p:cNvSpPr>
              <a:spLocks noChangeArrowheads="1"/>
            </p:cNvSpPr>
            <p:nvPr/>
          </p:nvSpPr>
          <p:spPr bwMode="auto">
            <a:xfrm>
              <a:off x="2639" y="1422"/>
              <a:ext cx="22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dirty="0">
                  <a:solidFill>
                    <a:schemeClr val="tx1"/>
                  </a:solidFill>
                </a:rPr>
                <a:t>I</a:t>
              </a:r>
              <a:r>
                <a:rPr lang="zh-CN" altLang="en-US" sz="1800" i="0" baseline="-25000" dirty="0">
                  <a:solidFill>
                    <a:schemeClr val="tx1"/>
                  </a:solidFill>
                </a:rPr>
                <a:t>单</a:t>
              </a:r>
              <a:endParaRPr lang="zh-CN" altLang="en-US" sz="1800" dirty="0">
                <a:solidFill>
                  <a:schemeClr val="tx1"/>
                </a:solidFill>
              </a:endParaRPr>
            </a:p>
          </p:txBody>
        </p:sp>
        <p:sp>
          <p:nvSpPr>
            <p:cNvPr id="303" name="Rectangle 10"/>
            <p:cNvSpPr>
              <a:spLocks noChangeArrowheads="1"/>
            </p:cNvSpPr>
            <p:nvPr/>
          </p:nvSpPr>
          <p:spPr bwMode="auto">
            <a:xfrm>
              <a:off x="2495" y="2212"/>
              <a:ext cx="1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chemeClr val="tx1"/>
                  </a:solidFill>
                </a:rPr>
                <a:t>0</a:t>
              </a:r>
            </a:p>
          </p:txBody>
        </p:sp>
        <p:sp>
          <p:nvSpPr>
            <p:cNvPr id="304" name="Line 11"/>
            <p:cNvSpPr>
              <a:spLocks noChangeShapeType="1"/>
            </p:cNvSpPr>
            <p:nvPr/>
          </p:nvSpPr>
          <p:spPr bwMode="auto">
            <a:xfrm>
              <a:off x="2532" y="1425"/>
              <a:ext cx="0" cy="777"/>
            </a:xfrm>
            <a:prstGeom prst="line">
              <a:avLst/>
            </a:prstGeom>
            <a:noFill/>
            <a:ln w="9525">
              <a:solidFill>
                <a:srgbClr val="00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05" name="Freeform 12"/>
            <p:cNvSpPr>
              <a:spLocks/>
            </p:cNvSpPr>
            <p:nvPr/>
          </p:nvSpPr>
          <p:spPr bwMode="auto">
            <a:xfrm>
              <a:off x="3255" y="2089"/>
              <a:ext cx="421" cy="8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904"/>
                  </a:moveTo>
                  <a:lnTo>
                    <a:pt x="196" y="19234"/>
                  </a:lnTo>
                  <a:lnTo>
                    <a:pt x="371" y="18756"/>
                  </a:lnTo>
                  <a:lnTo>
                    <a:pt x="567" y="17990"/>
                  </a:lnTo>
                  <a:lnTo>
                    <a:pt x="802" y="17512"/>
                  </a:lnTo>
                  <a:lnTo>
                    <a:pt x="997" y="16746"/>
                  </a:lnTo>
                  <a:lnTo>
                    <a:pt x="1232" y="16172"/>
                  </a:lnTo>
                  <a:lnTo>
                    <a:pt x="1388" y="15598"/>
                  </a:lnTo>
                  <a:lnTo>
                    <a:pt x="1564" y="15024"/>
                  </a:lnTo>
                  <a:lnTo>
                    <a:pt x="1740" y="14450"/>
                  </a:lnTo>
                  <a:lnTo>
                    <a:pt x="1935" y="13684"/>
                  </a:lnTo>
                  <a:lnTo>
                    <a:pt x="2170" y="13301"/>
                  </a:lnTo>
                  <a:lnTo>
                    <a:pt x="2346" y="12727"/>
                  </a:lnTo>
                  <a:lnTo>
                    <a:pt x="2561" y="12057"/>
                  </a:lnTo>
                  <a:lnTo>
                    <a:pt x="2815" y="11483"/>
                  </a:lnTo>
                  <a:lnTo>
                    <a:pt x="2933" y="10909"/>
                  </a:lnTo>
                  <a:lnTo>
                    <a:pt x="3167" y="10335"/>
                  </a:lnTo>
                  <a:lnTo>
                    <a:pt x="3324" y="9761"/>
                  </a:lnTo>
                  <a:lnTo>
                    <a:pt x="3558" y="9282"/>
                  </a:lnTo>
                  <a:lnTo>
                    <a:pt x="3773" y="8708"/>
                  </a:lnTo>
                  <a:lnTo>
                    <a:pt x="3949" y="8325"/>
                  </a:lnTo>
                  <a:lnTo>
                    <a:pt x="4125" y="7751"/>
                  </a:lnTo>
                  <a:lnTo>
                    <a:pt x="4360" y="7177"/>
                  </a:lnTo>
                  <a:lnTo>
                    <a:pt x="4555" y="6699"/>
                  </a:lnTo>
                  <a:lnTo>
                    <a:pt x="4790" y="6316"/>
                  </a:lnTo>
                  <a:lnTo>
                    <a:pt x="4927" y="5742"/>
                  </a:lnTo>
                  <a:lnTo>
                    <a:pt x="5142" y="5455"/>
                  </a:lnTo>
                  <a:lnTo>
                    <a:pt x="5318" y="4880"/>
                  </a:lnTo>
                  <a:lnTo>
                    <a:pt x="5533" y="4498"/>
                  </a:lnTo>
                  <a:lnTo>
                    <a:pt x="5806" y="4115"/>
                  </a:lnTo>
                  <a:lnTo>
                    <a:pt x="5963" y="3828"/>
                  </a:lnTo>
                  <a:lnTo>
                    <a:pt x="6178" y="3445"/>
                  </a:lnTo>
                  <a:lnTo>
                    <a:pt x="6373" y="3062"/>
                  </a:lnTo>
                  <a:lnTo>
                    <a:pt x="6569" y="2679"/>
                  </a:lnTo>
                  <a:lnTo>
                    <a:pt x="6764" y="2392"/>
                  </a:lnTo>
                  <a:lnTo>
                    <a:pt x="6940" y="2105"/>
                  </a:lnTo>
                  <a:lnTo>
                    <a:pt x="7234" y="1722"/>
                  </a:lnTo>
                  <a:lnTo>
                    <a:pt x="7410" y="1531"/>
                  </a:lnTo>
                  <a:lnTo>
                    <a:pt x="7605" y="1148"/>
                  </a:lnTo>
                  <a:lnTo>
                    <a:pt x="7820" y="1053"/>
                  </a:lnTo>
                  <a:lnTo>
                    <a:pt x="7996" y="766"/>
                  </a:lnTo>
                  <a:lnTo>
                    <a:pt x="8250" y="670"/>
                  </a:lnTo>
                  <a:lnTo>
                    <a:pt x="8387" y="478"/>
                  </a:lnTo>
                  <a:lnTo>
                    <a:pt x="8641" y="383"/>
                  </a:lnTo>
                  <a:lnTo>
                    <a:pt x="8837" y="287"/>
                  </a:lnTo>
                  <a:lnTo>
                    <a:pt x="9032" y="96"/>
                  </a:lnTo>
                  <a:lnTo>
                    <a:pt x="9267" y="96"/>
                  </a:lnTo>
                  <a:lnTo>
                    <a:pt x="9462" y="0"/>
                  </a:lnTo>
                  <a:lnTo>
                    <a:pt x="9697" y="0"/>
                  </a:lnTo>
                  <a:lnTo>
                    <a:pt x="9912" y="0"/>
                  </a:lnTo>
                  <a:lnTo>
                    <a:pt x="10088" y="96"/>
                  </a:lnTo>
                  <a:lnTo>
                    <a:pt x="10303" y="96"/>
                  </a:lnTo>
                  <a:lnTo>
                    <a:pt x="10499" y="287"/>
                  </a:lnTo>
                  <a:lnTo>
                    <a:pt x="10772" y="383"/>
                  </a:lnTo>
                  <a:lnTo>
                    <a:pt x="11007" y="670"/>
                  </a:lnTo>
                  <a:lnTo>
                    <a:pt x="11202" y="861"/>
                  </a:lnTo>
                  <a:lnTo>
                    <a:pt x="11476" y="1053"/>
                  </a:lnTo>
                  <a:lnTo>
                    <a:pt x="11691" y="1531"/>
                  </a:lnTo>
                  <a:lnTo>
                    <a:pt x="11984" y="1722"/>
                  </a:lnTo>
                  <a:lnTo>
                    <a:pt x="12180" y="2105"/>
                  </a:lnTo>
                  <a:lnTo>
                    <a:pt x="12434" y="2392"/>
                  </a:lnTo>
                  <a:lnTo>
                    <a:pt x="12688" y="2775"/>
                  </a:lnTo>
                  <a:lnTo>
                    <a:pt x="12903" y="3254"/>
                  </a:lnTo>
                  <a:lnTo>
                    <a:pt x="13196" y="3828"/>
                  </a:lnTo>
                  <a:lnTo>
                    <a:pt x="13431" y="4115"/>
                  </a:lnTo>
                  <a:lnTo>
                    <a:pt x="13666" y="4689"/>
                  </a:lnTo>
                  <a:lnTo>
                    <a:pt x="13978" y="5167"/>
                  </a:lnTo>
                  <a:lnTo>
                    <a:pt x="14174" y="5550"/>
                  </a:lnTo>
                  <a:lnTo>
                    <a:pt x="14389" y="6029"/>
                  </a:lnTo>
                  <a:lnTo>
                    <a:pt x="14682" y="6699"/>
                  </a:lnTo>
                  <a:lnTo>
                    <a:pt x="14917" y="7177"/>
                  </a:lnTo>
                  <a:lnTo>
                    <a:pt x="15171" y="7751"/>
                  </a:lnTo>
                  <a:lnTo>
                    <a:pt x="15425" y="8325"/>
                  </a:lnTo>
                  <a:lnTo>
                    <a:pt x="15640" y="8708"/>
                  </a:lnTo>
                  <a:lnTo>
                    <a:pt x="15914" y="9282"/>
                  </a:lnTo>
                  <a:lnTo>
                    <a:pt x="16090" y="9952"/>
                  </a:lnTo>
                  <a:lnTo>
                    <a:pt x="16344" y="10431"/>
                  </a:lnTo>
                  <a:lnTo>
                    <a:pt x="16618" y="11196"/>
                  </a:lnTo>
                  <a:lnTo>
                    <a:pt x="16813" y="11483"/>
                  </a:lnTo>
                  <a:lnTo>
                    <a:pt x="17067" y="12057"/>
                  </a:lnTo>
                  <a:lnTo>
                    <a:pt x="17243" y="12727"/>
                  </a:lnTo>
                  <a:lnTo>
                    <a:pt x="17458" y="13110"/>
                  </a:lnTo>
                  <a:lnTo>
                    <a:pt x="17674" y="13684"/>
                  </a:lnTo>
                  <a:lnTo>
                    <a:pt x="17908" y="14258"/>
                  </a:lnTo>
                  <a:lnTo>
                    <a:pt x="18123" y="14737"/>
                  </a:lnTo>
                  <a:lnTo>
                    <a:pt x="18280" y="15215"/>
                  </a:lnTo>
                  <a:lnTo>
                    <a:pt x="18475" y="15598"/>
                  </a:lnTo>
                  <a:lnTo>
                    <a:pt x="18710" y="16172"/>
                  </a:lnTo>
                  <a:lnTo>
                    <a:pt x="18788" y="16555"/>
                  </a:lnTo>
                  <a:lnTo>
                    <a:pt x="19003" y="16938"/>
                  </a:lnTo>
                  <a:lnTo>
                    <a:pt x="19120" y="17225"/>
                  </a:lnTo>
                  <a:lnTo>
                    <a:pt x="19296" y="17608"/>
                  </a:lnTo>
                  <a:lnTo>
                    <a:pt x="19492" y="17990"/>
                  </a:lnTo>
                  <a:lnTo>
                    <a:pt x="19589" y="18278"/>
                  </a:lnTo>
                  <a:lnTo>
                    <a:pt x="19707" y="18469"/>
                  </a:lnTo>
                  <a:lnTo>
                    <a:pt x="19844" y="18947"/>
                  </a:lnTo>
                  <a:lnTo>
                    <a:pt x="19980" y="19043"/>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6" name="Freeform 13"/>
            <p:cNvSpPr>
              <a:spLocks/>
            </p:cNvSpPr>
            <p:nvPr/>
          </p:nvSpPr>
          <p:spPr bwMode="auto">
            <a:xfrm>
              <a:off x="3622" y="2138"/>
              <a:ext cx="390" cy="6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62" y="544"/>
                  </a:lnTo>
                  <a:lnTo>
                    <a:pt x="450" y="1361"/>
                  </a:lnTo>
                  <a:lnTo>
                    <a:pt x="506" y="1633"/>
                  </a:lnTo>
                  <a:lnTo>
                    <a:pt x="769" y="2585"/>
                  </a:lnTo>
                  <a:lnTo>
                    <a:pt x="993" y="3401"/>
                  </a:lnTo>
                  <a:lnTo>
                    <a:pt x="1068" y="3810"/>
                  </a:lnTo>
                  <a:lnTo>
                    <a:pt x="1368" y="4082"/>
                  </a:lnTo>
                  <a:lnTo>
                    <a:pt x="1556" y="5034"/>
                  </a:lnTo>
                  <a:lnTo>
                    <a:pt x="1799" y="5442"/>
                  </a:lnTo>
                  <a:lnTo>
                    <a:pt x="2006" y="5986"/>
                  </a:lnTo>
                  <a:lnTo>
                    <a:pt x="2081" y="6531"/>
                  </a:lnTo>
                  <a:lnTo>
                    <a:pt x="2418" y="7075"/>
                  </a:lnTo>
                  <a:lnTo>
                    <a:pt x="2568" y="7619"/>
                  </a:lnTo>
                  <a:lnTo>
                    <a:pt x="2718" y="8435"/>
                  </a:lnTo>
                  <a:lnTo>
                    <a:pt x="2887" y="8844"/>
                  </a:lnTo>
                  <a:lnTo>
                    <a:pt x="3093" y="9524"/>
                  </a:lnTo>
                  <a:lnTo>
                    <a:pt x="3393" y="10068"/>
                  </a:lnTo>
                  <a:lnTo>
                    <a:pt x="3636" y="10612"/>
                  </a:lnTo>
                  <a:lnTo>
                    <a:pt x="3786" y="11020"/>
                  </a:lnTo>
                  <a:lnTo>
                    <a:pt x="3936" y="11565"/>
                  </a:lnTo>
                  <a:lnTo>
                    <a:pt x="4199" y="12109"/>
                  </a:lnTo>
                  <a:lnTo>
                    <a:pt x="4349" y="12517"/>
                  </a:lnTo>
                  <a:lnTo>
                    <a:pt x="4536" y="13061"/>
                  </a:lnTo>
                  <a:lnTo>
                    <a:pt x="4780" y="13605"/>
                  </a:lnTo>
                  <a:lnTo>
                    <a:pt x="4948" y="13878"/>
                  </a:lnTo>
                  <a:lnTo>
                    <a:pt x="5061" y="14558"/>
                  </a:lnTo>
                  <a:lnTo>
                    <a:pt x="5305" y="14830"/>
                  </a:lnTo>
                  <a:lnTo>
                    <a:pt x="5623" y="15102"/>
                  </a:lnTo>
                  <a:lnTo>
                    <a:pt x="5717" y="15646"/>
                  </a:lnTo>
                  <a:lnTo>
                    <a:pt x="5961" y="16054"/>
                  </a:lnTo>
                  <a:lnTo>
                    <a:pt x="6186" y="16463"/>
                  </a:lnTo>
                  <a:lnTo>
                    <a:pt x="6354" y="16463"/>
                  </a:lnTo>
                  <a:lnTo>
                    <a:pt x="6560" y="16871"/>
                  </a:lnTo>
                  <a:lnTo>
                    <a:pt x="6823" y="17143"/>
                  </a:lnTo>
                  <a:lnTo>
                    <a:pt x="6973" y="17823"/>
                  </a:lnTo>
                  <a:lnTo>
                    <a:pt x="7198" y="18095"/>
                  </a:lnTo>
                  <a:lnTo>
                    <a:pt x="7329" y="18095"/>
                  </a:lnTo>
                  <a:lnTo>
                    <a:pt x="7554" y="18639"/>
                  </a:lnTo>
                  <a:lnTo>
                    <a:pt x="7779" y="18639"/>
                  </a:lnTo>
                  <a:lnTo>
                    <a:pt x="7985" y="18639"/>
                  </a:lnTo>
                  <a:lnTo>
                    <a:pt x="8229" y="18912"/>
                  </a:lnTo>
                  <a:lnTo>
                    <a:pt x="8454" y="19184"/>
                  </a:lnTo>
                  <a:lnTo>
                    <a:pt x="8697" y="19184"/>
                  </a:lnTo>
                  <a:lnTo>
                    <a:pt x="8791" y="19456"/>
                  </a:lnTo>
                  <a:lnTo>
                    <a:pt x="8997" y="19864"/>
                  </a:lnTo>
                  <a:lnTo>
                    <a:pt x="9241" y="19864"/>
                  </a:lnTo>
                  <a:lnTo>
                    <a:pt x="9447" y="19864"/>
                  </a:lnTo>
                  <a:lnTo>
                    <a:pt x="9672" y="19864"/>
                  </a:lnTo>
                  <a:lnTo>
                    <a:pt x="9822" y="19864"/>
                  </a:lnTo>
                  <a:lnTo>
                    <a:pt x="10178" y="19864"/>
                  </a:lnTo>
                  <a:lnTo>
                    <a:pt x="10309" y="19456"/>
                  </a:lnTo>
                  <a:lnTo>
                    <a:pt x="10553" y="19184"/>
                  </a:lnTo>
                  <a:lnTo>
                    <a:pt x="10759" y="19184"/>
                  </a:lnTo>
                  <a:lnTo>
                    <a:pt x="11003" y="18912"/>
                  </a:lnTo>
                  <a:lnTo>
                    <a:pt x="11209" y="18639"/>
                  </a:lnTo>
                  <a:lnTo>
                    <a:pt x="11453" y="18639"/>
                  </a:lnTo>
                  <a:lnTo>
                    <a:pt x="11734" y="18503"/>
                  </a:lnTo>
                  <a:lnTo>
                    <a:pt x="12015" y="18095"/>
                  </a:lnTo>
                  <a:lnTo>
                    <a:pt x="12221" y="17823"/>
                  </a:lnTo>
                  <a:lnTo>
                    <a:pt x="12446" y="17143"/>
                  </a:lnTo>
                  <a:lnTo>
                    <a:pt x="12671" y="16871"/>
                  </a:lnTo>
                  <a:lnTo>
                    <a:pt x="12840" y="16463"/>
                  </a:lnTo>
                  <a:lnTo>
                    <a:pt x="13177" y="16054"/>
                  </a:lnTo>
                  <a:lnTo>
                    <a:pt x="13346" y="15646"/>
                  </a:lnTo>
                  <a:lnTo>
                    <a:pt x="13646" y="15102"/>
                  </a:lnTo>
                  <a:lnTo>
                    <a:pt x="13927" y="14558"/>
                  </a:lnTo>
                  <a:lnTo>
                    <a:pt x="14152" y="14150"/>
                  </a:lnTo>
                  <a:lnTo>
                    <a:pt x="14377" y="13605"/>
                  </a:lnTo>
                  <a:lnTo>
                    <a:pt x="14695" y="13061"/>
                  </a:lnTo>
                  <a:lnTo>
                    <a:pt x="14958" y="12789"/>
                  </a:lnTo>
                  <a:lnTo>
                    <a:pt x="15220" y="12109"/>
                  </a:lnTo>
                  <a:lnTo>
                    <a:pt x="15464" y="11565"/>
                  </a:lnTo>
                  <a:lnTo>
                    <a:pt x="15670" y="11020"/>
                  </a:lnTo>
                  <a:lnTo>
                    <a:pt x="15801" y="10612"/>
                  </a:lnTo>
                  <a:lnTo>
                    <a:pt x="16176" y="10068"/>
                  </a:lnTo>
                  <a:lnTo>
                    <a:pt x="16289" y="9116"/>
                  </a:lnTo>
                  <a:lnTo>
                    <a:pt x="16551" y="8844"/>
                  </a:lnTo>
                  <a:lnTo>
                    <a:pt x="16795" y="8435"/>
                  </a:lnTo>
                  <a:lnTo>
                    <a:pt x="17113" y="7619"/>
                  </a:lnTo>
                  <a:lnTo>
                    <a:pt x="17245" y="7075"/>
                  </a:lnTo>
                  <a:lnTo>
                    <a:pt x="17432" y="6531"/>
                  </a:lnTo>
                  <a:lnTo>
                    <a:pt x="17713" y="5986"/>
                  </a:lnTo>
                  <a:lnTo>
                    <a:pt x="17957" y="5578"/>
                  </a:lnTo>
                  <a:lnTo>
                    <a:pt x="17994" y="5034"/>
                  </a:lnTo>
                  <a:lnTo>
                    <a:pt x="18332" y="4626"/>
                  </a:lnTo>
                  <a:lnTo>
                    <a:pt x="18444" y="4082"/>
                  </a:lnTo>
                  <a:lnTo>
                    <a:pt x="18669" y="3810"/>
                  </a:lnTo>
                  <a:lnTo>
                    <a:pt x="18725" y="3401"/>
                  </a:lnTo>
                  <a:lnTo>
                    <a:pt x="19007" y="2993"/>
                  </a:lnTo>
                  <a:lnTo>
                    <a:pt x="19213" y="2585"/>
                  </a:lnTo>
                  <a:lnTo>
                    <a:pt x="19400" y="2041"/>
                  </a:lnTo>
                  <a:lnTo>
                    <a:pt x="19513" y="1633"/>
                  </a:lnTo>
                  <a:lnTo>
                    <a:pt x="19550" y="1633"/>
                  </a:lnTo>
                  <a:lnTo>
                    <a:pt x="19681" y="1361"/>
                  </a:lnTo>
                  <a:lnTo>
                    <a:pt x="19813" y="1361"/>
                  </a:lnTo>
                  <a:lnTo>
                    <a:pt x="19981" y="952"/>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 name="Freeform 14"/>
            <p:cNvSpPr>
              <a:spLocks/>
            </p:cNvSpPr>
            <p:nvPr/>
          </p:nvSpPr>
          <p:spPr bwMode="auto">
            <a:xfrm>
              <a:off x="1977" y="1584"/>
              <a:ext cx="1076" cy="55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07"/>
                  </a:moveTo>
                  <a:lnTo>
                    <a:pt x="204" y="18499"/>
                  </a:lnTo>
                  <a:lnTo>
                    <a:pt x="475" y="17891"/>
                  </a:lnTo>
                  <a:lnTo>
                    <a:pt x="679" y="17283"/>
                  </a:lnTo>
                  <a:lnTo>
                    <a:pt x="898" y="16687"/>
                  </a:lnTo>
                  <a:lnTo>
                    <a:pt x="1102" y="16067"/>
                  </a:lnTo>
                  <a:lnTo>
                    <a:pt x="1328" y="15484"/>
                  </a:lnTo>
                  <a:lnTo>
                    <a:pt x="1540" y="14888"/>
                  </a:lnTo>
                  <a:lnTo>
                    <a:pt x="1766" y="14305"/>
                  </a:lnTo>
                  <a:lnTo>
                    <a:pt x="1947" y="13710"/>
                  </a:lnTo>
                  <a:lnTo>
                    <a:pt x="2234" y="13164"/>
                  </a:lnTo>
                  <a:lnTo>
                    <a:pt x="2475" y="12593"/>
                  </a:lnTo>
                  <a:lnTo>
                    <a:pt x="2679" y="12022"/>
                  </a:lnTo>
                  <a:lnTo>
                    <a:pt x="2898" y="11464"/>
                  </a:lnTo>
                  <a:lnTo>
                    <a:pt x="3109" y="10906"/>
                  </a:lnTo>
                  <a:lnTo>
                    <a:pt x="3328" y="10347"/>
                  </a:lnTo>
                  <a:lnTo>
                    <a:pt x="3547" y="9814"/>
                  </a:lnTo>
                  <a:lnTo>
                    <a:pt x="3789" y="9280"/>
                  </a:lnTo>
                  <a:lnTo>
                    <a:pt x="4015" y="8747"/>
                  </a:lnTo>
                  <a:lnTo>
                    <a:pt x="4204" y="8251"/>
                  </a:lnTo>
                  <a:lnTo>
                    <a:pt x="4445" y="7742"/>
                  </a:lnTo>
                  <a:lnTo>
                    <a:pt x="4687" y="7258"/>
                  </a:lnTo>
                  <a:lnTo>
                    <a:pt x="4883" y="6787"/>
                  </a:lnTo>
                  <a:lnTo>
                    <a:pt x="5102" y="6340"/>
                  </a:lnTo>
                  <a:lnTo>
                    <a:pt x="5351" y="5893"/>
                  </a:lnTo>
                  <a:lnTo>
                    <a:pt x="5570" y="5434"/>
                  </a:lnTo>
                  <a:lnTo>
                    <a:pt x="5743" y="4988"/>
                  </a:lnTo>
                  <a:lnTo>
                    <a:pt x="5947" y="4566"/>
                  </a:lnTo>
                  <a:lnTo>
                    <a:pt x="6211" y="4181"/>
                  </a:lnTo>
                  <a:lnTo>
                    <a:pt x="6415" y="3772"/>
                  </a:lnTo>
                  <a:lnTo>
                    <a:pt x="6642" y="3400"/>
                  </a:lnTo>
                  <a:lnTo>
                    <a:pt x="6875" y="3065"/>
                  </a:lnTo>
                  <a:lnTo>
                    <a:pt x="7087" y="2717"/>
                  </a:lnTo>
                  <a:lnTo>
                    <a:pt x="7306" y="2407"/>
                  </a:lnTo>
                  <a:lnTo>
                    <a:pt x="7494" y="2097"/>
                  </a:lnTo>
                  <a:lnTo>
                    <a:pt x="7751" y="1811"/>
                  </a:lnTo>
                  <a:lnTo>
                    <a:pt x="7985" y="1576"/>
                  </a:lnTo>
                  <a:lnTo>
                    <a:pt x="8136" y="1303"/>
                  </a:lnTo>
                  <a:lnTo>
                    <a:pt x="8362" y="1067"/>
                  </a:lnTo>
                  <a:lnTo>
                    <a:pt x="8581" y="868"/>
                  </a:lnTo>
                  <a:lnTo>
                    <a:pt x="8838" y="658"/>
                  </a:lnTo>
                  <a:lnTo>
                    <a:pt x="8989" y="496"/>
                  </a:lnTo>
                  <a:lnTo>
                    <a:pt x="9253" y="385"/>
                  </a:lnTo>
                  <a:lnTo>
                    <a:pt x="9464" y="236"/>
                  </a:lnTo>
                  <a:lnTo>
                    <a:pt x="9630" y="149"/>
                  </a:lnTo>
                  <a:lnTo>
                    <a:pt x="9857" y="87"/>
                  </a:lnTo>
                  <a:lnTo>
                    <a:pt x="10098" y="25"/>
                  </a:lnTo>
                  <a:lnTo>
                    <a:pt x="10309" y="0"/>
                  </a:lnTo>
                  <a:lnTo>
                    <a:pt x="10475" y="25"/>
                  </a:lnTo>
                  <a:lnTo>
                    <a:pt x="10679" y="25"/>
                  </a:lnTo>
                  <a:lnTo>
                    <a:pt x="10958" y="87"/>
                  </a:lnTo>
                  <a:lnTo>
                    <a:pt x="11117" y="211"/>
                  </a:lnTo>
                  <a:lnTo>
                    <a:pt x="11336" y="347"/>
                  </a:lnTo>
                  <a:lnTo>
                    <a:pt x="11540" y="521"/>
                  </a:lnTo>
                  <a:lnTo>
                    <a:pt x="11774" y="744"/>
                  </a:lnTo>
                  <a:lnTo>
                    <a:pt x="11992" y="993"/>
                  </a:lnTo>
                  <a:lnTo>
                    <a:pt x="12226" y="1241"/>
                  </a:lnTo>
                  <a:lnTo>
                    <a:pt x="12498" y="1576"/>
                  </a:lnTo>
                  <a:lnTo>
                    <a:pt x="12694" y="1911"/>
                  </a:lnTo>
                  <a:lnTo>
                    <a:pt x="12913" y="2283"/>
                  </a:lnTo>
                  <a:lnTo>
                    <a:pt x="13147" y="2705"/>
                  </a:lnTo>
                  <a:lnTo>
                    <a:pt x="13404" y="3102"/>
                  </a:lnTo>
                  <a:lnTo>
                    <a:pt x="13585" y="3524"/>
                  </a:lnTo>
                  <a:lnTo>
                    <a:pt x="13796" y="3983"/>
                  </a:lnTo>
                  <a:lnTo>
                    <a:pt x="14098" y="4429"/>
                  </a:lnTo>
                  <a:lnTo>
                    <a:pt x="14279" y="4938"/>
                  </a:lnTo>
                  <a:lnTo>
                    <a:pt x="14558" y="5471"/>
                  </a:lnTo>
                  <a:lnTo>
                    <a:pt x="14717" y="5993"/>
                  </a:lnTo>
                  <a:lnTo>
                    <a:pt x="14981" y="6514"/>
                  </a:lnTo>
                  <a:lnTo>
                    <a:pt x="15177" y="7060"/>
                  </a:lnTo>
                  <a:lnTo>
                    <a:pt x="15434" y="7618"/>
                  </a:lnTo>
                  <a:lnTo>
                    <a:pt x="15706" y="8189"/>
                  </a:lnTo>
                  <a:lnTo>
                    <a:pt x="15902" y="8784"/>
                  </a:lnTo>
                  <a:lnTo>
                    <a:pt x="16098" y="9342"/>
                  </a:lnTo>
                  <a:lnTo>
                    <a:pt x="16325" y="9913"/>
                  </a:lnTo>
                  <a:lnTo>
                    <a:pt x="16528" y="10471"/>
                  </a:lnTo>
                  <a:lnTo>
                    <a:pt x="16717" y="11055"/>
                  </a:lnTo>
                  <a:lnTo>
                    <a:pt x="16943" y="11625"/>
                  </a:lnTo>
                  <a:lnTo>
                    <a:pt x="17155" y="12184"/>
                  </a:lnTo>
                  <a:lnTo>
                    <a:pt x="17336" y="12754"/>
                  </a:lnTo>
                  <a:lnTo>
                    <a:pt x="17525" y="13300"/>
                  </a:lnTo>
                  <a:lnTo>
                    <a:pt x="17736" y="13834"/>
                  </a:lnTo>
                  <a:lnTo>
                    <a:pt x="17894" y="14392"/>
                  </a:lnTo>
                  <a:lnTo>
                    <a:pt x="18113" y="14926"/>
                  </a:lnTo>
                  <a:lnTo>
                    <a:pt x="18272" y="15434"/>
                  </a:lnTo>
                  <a:lnTo>
                    <a:pt x="18468" y="15943"/>
                  </a:lnTo>
                  <a:lnTo>
                    <a:pt x="18596" y="16427"/>
                  </a:lnTo>
                  <a:lnTo>
                    <a:pt x="18838" y="16873"/>
                  </a:lnTo>
                  <a:lnTo>
                    <a:pt x="18951" y="17333"/>
                  </a:lnTo>
                  <a:lnTo>
                    <a:pt x="19102" y="17754"/>
                  </a:lnTo>
                  <a:lnTo>
                    <a:pt x="19253" y="18139"/>
                  </a:lnTo>
                  <a:lnTo>
                    <a:pt x="19381" y="18536"/>
                  </a:lnTo>
                  <a:lnTo>
                    <a:pt x="19509" y="18896"/>
                  </a:lnTo>
                  <a:lnTo>
                    <a:pt x="19630" y="19194"/>
                  </a:lnTo>
                  <a:lnTo>
                    <a:pt x="19796" y="19504"/>
                  </a:lnTo>
                  <a:lnTo>
                    <a:pt x="19879" y="19777"/>
                  </a:lnTo>
                  <a:lnTo>
                    <a:pt x="19992" y="19988"/>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 name="Freeform 15"/>
            <p:cNvSpPr>
              <a:spLocks/>
            </p:cNvSpPr>
            <p:nvPr/>
          </p:nvSpPr>
          <p:spPr bwMode="auto">
            <a:xfrm>
              <a:off x="3033" y="2121"/>
              <a:ext cx="305" cy="7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42" y="744"/>
                  </a:lnTo>
                  <a:lnTo>
                    <a:pt x="431" y="1116"/>
                  </a:lnTo>
                  <a:lnTo>
                    <a:pt x="511" y="1860"/>
                  </a:lnTo>
                  <a:lnTo>
                    <a:pt x="781" y="2512"/>
                  </a:lnTo>
                  <a:lnTo>
                    <a:pt x="1023" y="3070"/>
                  </a:lnTo>
                  <a:lnTo>
                    <a:pt x="1077" y="3814"/>
                  </a:lnTo>
                  <a:lnTo>
                    <a:pt x="1346" y="4279"/>
                  </a:lnTo>
                  <a:lnTo>
                    <a:pt x="1615" y="4930"/>
                  </a:lnTo>
                  <a:lnTo>
                    <a:pt x="1830" y="5302"/>
                  </a:lnTo>
                  <a:lnTo>
                    <a:pt x="1992" y="6140"/>
                  </a:lnTo>
                  <a:lnTo>
                    <a:pt x="2100" y="6791"/>
                  </a:lnTo>
                  <a:lnTo>
                    <a:pt x="2423" y="7256"/>
                  </a:lnTo>
                  <a:lnTo>
                    <a:pt x="2557" y="7907"/>
                  </a:lnTo>
                  <a:lnTo>
                    <a:pt x="2665" y="8465"/>
                  </a:lnTo>
                  <a:lnTo>
                    <a:pt x="2880" y="8930"/>
                  </a:lnTo>
                  <a:lnTo>
                    <a:pt x="3096" y="9581"/>
                  </a:lnTo>
                  <a:lnTo>
                    <a:pt x="3365" y="10047"/>
                  </a:lnTo>
                  <a:lnTo>
                    <a:pt x="3580" y="10605"/>
                  </a:lnTo>
                  <a:lnTo>
                    <a:pt x="3715" y="11163"/>
                  </a:lnTo>
                  <a:lnTo>
                    <a:pt x="3930" y="11628"/>
                  </a:lnTo>
                  <a:lnTo>
                    <a:pt x="4172" y="12093"/>
                  </a:lnTo>
                  <a:lnTo>
                    <a:pt x="4388" y="12744"/>
                  </a:lnTo>
                  <a:lnTo>
                    <a:pt x="4576" y="13116"/>
                  </a:lnTo>
                  <a:lnTo>
                    <a:pt x="4818" y="13581"/>
                  </a:lnTo>
                  <a:lnTo>
                    <a:pt x="5007" y="14140"/>
                  </a:lnTo>
                  <a:lnTo>
                    <a:pt x="5141" y="14698"/>
                  </a:lnTo>
                  <a:lnTo>
                    <a:pt x="5357" y="14884"/>
                  </a:lnTo>
                  <a:lnTo>
                    <a:pt x="5599" y="15349"/>
                  </a:lnTo>
                  <a:lnTo>
                    <a:pt x="5707" y="15721"/>
                  </a:lnTo>
                  <a:lnTo>
                    <a:pt x="5922" y="16186"/>
                  </a:lnTo>
                  <a:lnTo>
                    <a:pt x="6164" y="16372"/>
                  </a:lnTo>
                  <a:lnTo>
                    <a:pt x="6326" y="16930"/>
                  </a:lnTo>
                  <a:lnTo>
                    <a:pt x="6595" y="17116"/>
                  </a:lnTo>
                  <a:lnTo>
                    <a:pt x="6810" y="17488"/>
                  </a:lnTo>
                  <a:lnTo>
                    <a:pt x="6918" y="17674"/>
                  </a:lnTo>
                  <a:lnTo>
                    <a:pt x="7160" y="18140"/>
                  </a:lnTo>
                  <a:lnTo>
                    <a:pt x="7429" y="18326"/>
                  </a:lnTo>
                  <a:lnTo>
                    <a:pt x="7591" y="18698"/>
                  </a:lnTo>
                  <a:lnTo>
                    <a:pt x="7833" y="18884"/>
                  </a:lnTo>
                  <a:lnTo>
                    <a:pt x="7995" y="19070"/>
                  </a:lnTo>
                  <a:lnTo>
                    <a:pt x="8210" y="19256"/>
                  </a:lnTo>
                  <a:lnTo>
                    <a:pt x="8479" y="19256"/>
                  </a:lnTo>
                  <a:lnTo>
                    <a:pt x="8721" y="19628"/>
                  </a:lnTo>
                  <a:lnTo>
                    <a:pt x="8775" y="19628"/>
                  </a:lnTo>
                  <a:lnTo>
                    <a:pt x="8910" y="19721"/>
                  </a:lnTo>
                  <a:lnTo>
                    <a:pt x="9206" y="19721"/>
                  </a:lnTo>
                  <a:lnTo>
                    <a:pt x="9394" y="19907"/>
                  </a:lnTo>
                  <a:lnTo>
                    <a:pt x="9610" y="19907"/>
                  </a:lnTo>
                  <a:lnTo>
                    <a:pt x="9798" y="19907"/>
                  </a:lnTo>
                  <a:lnTo>
                    <a:pt x="10202" y="19721"/>
                  </a:lnTo>
                  <a:lnTo>
                    <a:pt x="10390" y="19628"/>
                  </a:lnTo>
                  <a:lnTo>
                    <a:pt x="10606" y="19628"/>
                  </a:lnTo>
                  <a:lnTo>
                    <a:pt x="10794" y="19349"/>
                  </a:lnTo>
                  <a:lnTo>
                    <a:pt x="11090" y="19256"/>
                  </a:lnTo>
                  <a:lnTo>
                    <a:pt x="11225" y="19070"/>
                  </a:lnTo>
                  <a:lnTo>
                    <a:pt x="11440" y="18884"/>
                  </a:lnTo>
                  <a:lnTo>
                    <a:pt x="11763" y="18419"/>
                  </a:lnTo>
                  <a:lnTo>
                    <a:pt x="12005" y="18140"/>
                  </a:lnTo>
                  <a:lnTo>
                    <a:pt x="12167" y="17674"/>
                  </a:lnTo>
                  <a:lnTo>
                    <a:pt x="12409" y="17302"/>
                  </a:lnTo>
                  <a:lnTo>
                    <a:pt x="12571" y="17023"/>
                  </a:lnTo>
                  <a:lnTo>
                    <a:pt x="12894" y="16651"/>
                  </a:lnTo>
                  <a:lnTo>
                    <a:pt x="13190" y="16186"/>
                  </a:lnTo>
                  <a:lnTo>
                    <a:pt x="13324" y="15721"/>
                  </a:lnTo>
                  <a:lnTo>
                    <a:pt x="13674" y="15256"/>
                  </a:lnTo>
                  <a:lnTo>
                    <a:pt x="13943" y="14791"/>
                  </a:lnTo>
                  <a:lnTo>
                    <a:pt x="14132" y="14326"/>
                  </a:lnTo>
                  <a:lnTo>
                    <a:pt x="14401" y="13674"/>
                  </a:lnTo>
                  <a:lnTo>
                    <a:pt x="14643" y="13116"/>
                  </a:lnTo>
                  <a:lnTo>
                    <a:pt x="14939" y="12744"/>
                  </a:lnTo>
                  <a:lnTo>
                    <a:pt x="15182" y="12093"/>
                  </a:lnTo>
                  <a:lnTo>
                    <a:pt x="15424" y="11628"/>
                  </a:lnTo>
                  <a:lnTo>
                    <a:pt x="15639" y="11163"/>
                  </a:lnTo>
                  <a:lnTo>
                    <a:pt x="15828" y="10605"/>
                  </a:lnTo>
                  <a:lnTo>
                    <a:pt x="16205" y="10047"/>
                  </a:lnTo>
                  <a:lnTo>
                    <a:pt x="16339" y="9395"/>
                  </a:lnTo>
                  <a:lnTo>
                    <a:pt x="16608" y="8837"/>
                  </a:lnTo>
                  <a:lnTo>
                    <a:pt x="16797" y="8372"/>
                  </a:lnTo>
                  <a:lnTo>
                    <a:pt x="17120" y="7907"/>
                  </a:lnTo>
                  <a:lnTo>
                    <a:pt x="17335" y="7256"/>
                  </a:lnTo>
                  <a:lnTo>
                    <a:pt x="17443" y="6791"/>
                  </a:lnTo>
                  <a:lnTo>
                    <a:pt x="17631" y="6140"/>
                  </a:lnTo>
                  <a:lnTo>
                    <a:pt x="17927" y="5674"/>
                  </a:lnTo>
                  <a:lnTo>
                    <a:pt x="18008" y="5209"/>
                  </a:lnTo>
                  <a:lnTo>
                    <a:pt x="18277" y="4744"/>
                  </a:lnTo>
                  <a:lnTo>
                    <a:pt x="18385" y="4279"/>
                  </a:lnTo>
                  <a:lnTo>
                    <a:pt x="18681" y="3814"/>
                  </a:lnTo>
                  <a:lnTo>
                    <a:pt x="18762" y="3349"/>
                  </a:lnTo>
                  <a:lnTo>
                    <a:pt x="18977" y="2977"/>
                  </a:lnTo>
                  <a:lnTo>
                    <a:pt x="19166" y="2698"/>
                  </a:lnTo>
                  <a:lnTo>
                    <a:pt x="19435" y="2326"/>
                  </a:lnTo>
                  <a:lnTo>
                    <a:pt x="19542" y="1860"/>
                  </a:lnTo>
                  <a:lnTo>
                    <a:pt x="19569" y="1674"/>
                  </a:lnTo>
                  <a:lnTo>
                    <a:pt x="19704" y="1209"/>
                  </a:lnTo>
                  <a:lnTo>
                    <a:pt x="19812" y="1023"/>
                  </a:lnTo>
                  <a:lnTo>
                    <a:pt x="19973" y="837"/>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 name="Freeform 16"/>
            <p:cNvSpPr>
              <a:spLocks/>
            </p:cNvSpPr>
            <p:nvPr/>
          </p:nvSpPr>
          <p:spPr bwMode="auto">
            <a:xfrm>
              <a:off x="1672" y="2122"/>
              <a:ext cx="305" cy="7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73" y="0"/>
                  </a:moveTo>
                  <a:lnTo>
                    <a:pt x="19731" y="744"/>
                  </a:lnTo>
                  <a:lnTo>
                    <a:pt x="19542" y="1116"/>
                  </a:lnTo>
                  <a:lnTo>
                    <a:pt x="19435" y="1860"/>
                  </a:lnTo>
                  <a:lnTo>
                    <a:pt x="19166" y="2512"/>
                  </a:lnTo>
                  <a:lnTo>
                    <a:pt x="18950" y="3070"/>
                  </a:lnTo>
                  <a:lnTo>
                    <a:pt x="18923" y="3814"/>
                  </a:lnTo>
                  <a:lnTo>
                    <a:pt x="18627" y="4279"/>
                  </a:lnTo>
                  <a:lnTo>
                    <a:pt x="18385" y="4930"/>
                  </a:lnTo>
                  <a:lnTo>
                    <a:pt x="18116" y="5302"/>
                  </a:lnTo>
                  <a:lnTo>
                    <a:pt x="17981" y="6140"/>
                  </a:lnTo>
                  <a:lnTo>
                    <a:pt x="17847" y="6791"/>
                  </a:lnTo>
                  <a:lnTo>
                    <a:pt x="17524" y="7256"/>
                  </a:lnTo>
                  <a:lnTo>
                    <a:pt x="17416" y="7907"/>
                  </a:lnTo>
                  <a:lnTo>
                    <a:pt x="17335" y="8465"/>
                  </a:lnTo>
                  <a:lnTo>
                    <a:pt x="17093" y="8930"/>
                  </a:lnTo>
                  <a:lnTo>
                    <a:pt x="16851" y="9581"/>
                  </a:lnTo>
                  <a:lnTo>
                    <a:pt x="16608" y="10047"/>
                  </a:lnTo>
                  <a:lnTo>
                    <a:pt x="16366" y="10605"/>
                  </a:lnTo>
                  <a:lnTo>
                    <a:pt x="16258" y="11163"/>
                  </a:lnTo>
                  <a:lnTo>
                    <a:pt x="16070" y="11628"/>
                  </a:lnTo>
                  <a:lnTo>
                    <a:pt x="15801" y="12093"/>
                  </a:lnTo>
                  <a:lnTo>
                    <a:pt x="15559" y="12744"/>
                  </a:lnTo>
                  <a:lnTo>
                    <a:pt x="15370" y="13116"/>
                  </a:lnTo>
                  <a:lnTo>
                    <a:pt x="15155" y="13581"/>
                  </a:lnTo>
                  <a:lnTo>
                    <a:pt x="14993" y="14140"/>
                  </a:lnTo>
                  <a:lnTo>
                    <a:pt x="14832" y="14698"/>
                  </a:lnTo>
                  <a:lnTo>
                    <a:pt x="14616" y="14884"/>
                  </a:lnTo>
                  <a:lnTo>
                    <a:pt x="14374" y="15349"/>
                  </a:lnTo>
                  <a:lnTo>
                    <a:pt x="14213" y="15721"/>
                  </a:lnTo>
                  <a:lnTo>
                    <a:pt x="14024" y="16186"/>
                  </a:lnTo>
                  <a:lnTo>
                    <a:pt x="13782" y="16372"/>
                  </a:lnTo>
                  <a:lnTo>
                    <a:pt x="13647" y="16930"/>
                  </a:lnTo>
                  <a:lnTo>
                    <a:pt x="13378" y="17116"/>
                  </a:lnTo>
                  <a:lnTo>
                    <a:pt x="13136" y="17488"/>
                  </a:lnTo>
                  <a:lnTo>
                    <a:pt x="13055" y="17674"/>
                  </a:lnTo>
                  <a:lnTo>
                    <a:pt x="12732" y="18140"/>
                  </a:lnTo>
                  <a:lnTo>
                    <a:pt x="12544" y="18326"/>
                  </a:lnTo>
                  <a:lnTo>
                    <a:pt x="12382" y="18698"/>
                  </a:lnTo>
                  <a:lnTo>
                    <a:pt x="12140" y="18884"/>
                  </a:lnTo>
                  <a:lnTo>
                    <a:pt x="11978" y="19070"/>
                  </a:lnTo>
                  <a:lnTo>
                    <a:pt x="11790" y="19256"/>
                  </a:lnTo>
                  <a:lnTo>
                    <a:pt x="11494" y="19256"/>
                  </a:lnTo>
                  <a:lnTo>
                    <a:pt x="11252" y="19628"/>
                  </a:lnTo>
                  <a:lnTo>
                    <a:pt x="11171" y="19628"/>
                  </a:lnTo>
                  <a:lnTo>
                    <a:pt x="11063" y="19721"/>
                  </a:lnTo>
                  <a:lnTo>
                    <a:pt x="10740" y="19721"/>
                  </a:lnTo>
                  <a:lnTo>
                    <a:pt x="10579" y="19907"/>
                  </a:lnTo>
                  <a:lnTo>
                    <a:pt x="10390" y="19907"/>
                  </a:lnTo>
                  <a:lnTo>
                    <a:pt x="10175" y="19907"/>
                  </a:lnTo>
                  <a:lnTo>
                    <a:pt x="9771" y="19721"/>
                  </a:lnTo>
                  <a:lnTo>
                    <a:pt x="9610" y="19628"/>
                  </a:lnTo>
                  <a:lnTo>
                    <a:pt x="9367" y="19628"/>
                  </a:lnTo>
                  <a:lnTo>
                    <a:pt x="9179" y="19349"/>
                  </a:lnTo>
                  <a:lnTo>
                    <a:pt x="8910" y="19256"/>
                  </a:lnTo>
                  <a:lnTo>
                    <a:pt x="8748" y="19070"/>
                  </a:lnTo>
                  <a:lnTo>
                    <a:pt x="8533" y="18884"/>
                  </a:lnTo>
                  <a:lnTo>
                    <a:pt x="8210" y="18419"/>
                  </a:lnTo>
                  <a:lnTo>
                    <a:pt x="7968" y="18140"/>
                  </a:lnTo>
                  <a:lnTo>
                    <a:pt x="7779" y="17674"/>
                  </a:lnTo>
                  <a:lnTo>
                    <a:pt x="7564" y="17302"/>
                  </a:lnTo>
                  <a:lnTo>
                    <a:pt x="7402" y="17023"/>
                  </a:lnTo>
                  <a:lnTo>
                    <a:pt x="7026" y="16651"/>
                  </a:lnTo>
                  <a:lnTo>
                    <a:pt x="6810" y="16186"/>
                  </a:lnTo>
                  <a:lnTo>
                    <a:pt x="6622" y="15721"/>
                  </a:lnTo>
                  <a:lnTo>
                    <a:pt x="6299" y="15256"/>
                  </a:lnTo>
                  <a:lnTo>
                    <a:pt x="6057" y="14791"/>
                  </a:lnTo>
                  <a:lnTo>
                    <a:pt x="5841" y="14326"/>
                  </a:lnTo>
                  <a:lnTo>
                    <a:pt x="5572" y="13674"/>
                  </a:lnTo>
                  <a:lnTo>
                    <a:pt x="5330" y="13116"/>
                  </a:lnTo>
                  <a:lnTo>
                    <a:pt x="5034" y="12744"/>
                  </a:lnTo>
                  <a:lnTo>
                    <a:pt x="4791" y="12093"/>
                  </a:lnTo>
                  <a:lnTo>
                    <a:pt x="4549" y="11628"/>
                  </a:lnTo>
                  <a:lnTo>
                    <a:pt x="4334" y="11163"/>
                  </a:lnTo>
                  <a:lnTo>
                    <a:pt x="4145" y="10605"/>
                  </a:lnTo>
                  <a:lnTo>
                    <a:pt x="3742" y="10047"/>
                  </a:lnTo>
                  <a:lnTo>
                    <a:pt x="3634" y="9395"/>
                  </a:lnTo>
                  <a:lnTo>
                    <a:pt x="3365" y="8837"/>
                  </a:lnTo>
                  <a:lnTo>
                    <a:pt x="3203" y="8372"/>
                  </a:lnTo>
                  <a:lnTo>
                    <a:pt x="2853" y="7907"/>
                  </a:lnTo>
                  <a:lnTo>
                    <a:pt x="2665" y="7256"/>
                  </a:lnTo>
                  <a:lnTo>
                    <a:pt x="2530" y="6791"/>
                  </a:lnTo>
                  <a:lnTo>
                    <a:pt x="2342" y="6140"/>
                  </a:lnTo>
                  <a:lnTo>
                    <a:pt x="2019" y="5674"/>
                  </a:lnTo>
                  <a:lnTo>
                    <a:pt x="1965" y="5209"/>
                  </a:lnTo>
                  <a:lnTo>
                    <a:pt x="1615" y="4744"/>
                  </a:lnTo>
                  <a:lnTo>
                    <a:pt x="1588" y="4279"/>
                  </a:lnTo>
                  <a:lnTo>
                    <a:pt x="1292" y="3814"/>
                  </a:lnTo>
                  <a:lnTo>
                    <a:pt x="1184" y="3349"/>
                  </a:lnTo>
                  <a:lnTo>
                    <a:pt x="969" y="2977"/>
                  </a:lnTo>
                  <a:lnTo>
                    <a:pt x="781" y="2698"/>
                  </a:lnTo>
                  <a:lnTo>
                    <a:pt x="565" y="2326"/>
                  </a:lnTo>
                  <a:lnTo>
                    <a:pt x="431" y="1860"/>
                  </a:lnTo>
                  <a:lnTo>
                    <a:pt x="404" y="1674"/>
                  </a:lnTo>
                  <a:lnTo>
                    <a:pt x="269" y="1209"/>
                  </a:lnTo>
                  <a:lnTo>
                    <a:pt x="135" y="1023"/>
                  </a:lnTo>
                  <a:lnTo>
                    <a:pt x="0" y="837"/>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0" name="Freeform 17"/>
            <p:cNvSpPr>
              <a:spLocks/>
            </p:cNvSpPr>
            <p:nvPr/>
          </p:nvSpPr>
          <p:spPr bwMode="auto">
            <a:xfrm>
              <a:off x="1349" y="2089"/>
              <a:ext cx="386" cy="7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79" y="19848"/>
                  </a:moveTo>
                  <a:lnTo>
                    <a:pt x="19773" y="19242"/>
                  </a:lnTo>
                  <a:lnTo>
                    <a:pt x="19608" y="18788"/>
                  </a:lnTo>
                  <a:lnTo>
                    <a:pt x="19401" y="18030"/>
                  </a:lnTo>
                  <a:lnTo>
                    <a:pt x="19174" y="17576"/>
                  </a:lnTo>
                  <a:lnTo>
                    <a:pt x="18968" y="16667"/>
                  </a:lnTo>
                  <a:lnTo>
                    <a:pt x="18762" y="16061"/>
                  </a:lnTo>
                  <a:lnTo>
                    <a:pt x="18596" y="15758"/>
                  </a:lnTo>
                  <a:lnTo>
                    <a:pt x="18411" y="15000"/>
                  </a:lnTo>
                  <a:lnTo>
                    <a:pt x="18225" y="14394"/>
                  </a:lnTo>
                  <a:lnTo>
                    <a:pt x="18019" y="13788"/>
                  </a:lnTo>
                  <a:lnTo>
                    <a:pt x="17812" y="13182"/>
                  </a:lnTo>
                  <a:lnTo>
                    <a:pt x="17606" y="12727"/>
                  </a:lnTo>
                  <a:lnTo>
                    <a:pt x="17461" y="11970"/>
                  </a:lnTo>
                  <a:lnTo>
                    <a:pt x="17152" y="11667"/>
                  </a:lnTo>
                  <a:lnTo>
                    <a:pt x="17028" y="10909"/>
                  </a:lnTo>
                  <a:lnTo>
                    <a:pt x="16801" y="10303"/>
                  </a:lnTo>
                  <a:lnTo>
                    <a:pt x="16615" y="9697"/>
                  </a:lnTo>
                  <a:lnTo>
                    <a:pt x="16471" y="9242"/>
                  </a:lnTo>
                  <a:lnTo>
                    <a:pt x="16202" y="8788"/>
                  </a:lnTo>
                  <a:lnTo>
                    <a:pt x="16037" y="8333"/>
                  </a:lnTo>
                  <a:lnTo>
                    <a:pt x="15831" y="7727"/>
                  </a:lnTo>
                  <a:lnTo>
                    <a:pt x="15604" y="7121"/>
                  </a:lnTo>
                  <a:lnTo>
                    <a:pt x="15418" y="6818"/>
                  </a:lnTo>
                  <a:lnTo>
                    <a:pt x="15191" y="6212"/>
                  </a:lnTo>
                  <a:lnTo>
                    <a:pt x="15046" y="5758"/>
                  </a:lnTo>
                  <a:lnTo>
                    <a:pt x="14840" y="5303"/>
                  </a:lnTo>
                  <a:lnTo>
                    <a:pt x="14675" y="5000"/>
                  </a:lnTo>
                  <a:lnTo>
                    <a:pt x="14427" y="4394"/>
                  </a:lnTo>
                  <a:lnTo>
                    <a:pt x="14200" y="4091"/>
                  </a:lnTo>
                  <a:lnTo>
                    <a:pt x="13994" y="3939"/>
                  </a:lnTo>
                  <a:lnTo>
                    <a:pt x="13787" y="3333"/>
                  </a:lnTo>
                  <a:lnTo>
                    <a:pt x="13622" y="3030"/>
                  </a:lnTo>
                  <a:lnTo>
                    <a:pt x="13395" y="2727"/>
                  </a:lnTo>
                  <a:lnTo>
                    <a:pt x="13230" y="2273"/>
                  </a:lnTo>
                  <a:lnTo>
                    <a:pt x="13003" y="2121"/>
                  </a:lnTo>
                  <a:lnTo>
                    <a:pt x="12735" y="1667"/>
                  </a:lnTo>
                  <a:lnTo>
                    <a:pt x="12549" y="1667"/>
                  </a:lnTo>
                  <a:lnTo>
                    <a:pt x="12343" y="1212"/>
                  </a:lnTo>
                  <a:lnTo>
                    <a:pt x="12178" y="1061"/>
                  </a:lnTo>
                  <a:lnTo>
                    <a:pt x="11992" y="758"/>
                  </a:lnTo>
                  <a:lnTo>
                    <a:pt x="11723" y="758"/>
                  </a:lnTo>
                  <a:lnTo>
                    <a:pt x="11558" y="455"/>
                  </a:lnTo>
                  <a:lnTo>
                    <a:pt x="11331" y="455"/>
                  </a:lnTo>
                  <a:lnTo>
                    <a:pt x="11104" y="303"/>
                  </a:lnTo>
                  <a:lnTo>
                    <a:pt x="10960" y="152"/>
                  </a:lnTo>
                  <a:lnTo>
                    <a:pt x="10691" y="152"/>
                  </a:lnTo>
                  <a:lnTo>
                    <a:pt x="10526" y="0"/>
                  </a:lnTo>
                  <a:lnTo>
                    <a:pt x="10299" y="0"/>
                  </a:lnTo>
                  <a:lnTo>
                    <a:pt x="10052" y="0"/>
                  </a:lnTo>
                  <a:lnTo>
                    <a:pt x="9866" y="152"/>
                  </a:lnTo>
                  <a:lnTo>
                    <a:pt x="9659" y="152"/>
                  </a:lnTo>
                  <a:lnTo>
                    <a:pt x="9474" y="303"/>
                  </a:lnTo>
                  <a:lnTo>
                    <a:pt x="9185" y="455"/>
                  </a:lnTo>
                  <a:lnTo>
                    <a:pt x="8978" y="758"/>
                  </a:lnTo>
                  <a:lnTo>
                    <a:pt x="8772" y="758"/>
                  </a:lnTo>
                  <a:lnTo>
                    <a:pt x="8504" y="1061"/>
                  </a:lnTo>
                  <a:lnTo>
                    <a:pt x="8277" y="1667"/>
                  </a:lnTo>
                  <a:lnTo>
                    <a:pt x="7988" y="1667"/>
                  </a:lnTo>
                  <a:lnTo>
                    <a:pt x="7781" y="2121"/>
                  </a:lnTo>
                  <a:lnTo>
                    <a:pt x="7534" y="2424"/>
                  </a:lnTo>
                  <a:lnTo>
                    <a:pt x="7286" y="2727"/>
                  </a:lnTo>
                  <a:lnTo>
                    <a:pt x="7059" y="3333"/>
                  </a:lnTo>
                  <a:lnTo>
                    <a:pt x="6749" y="3939"/>
                  </a:lnTo>
                  <a:lnTo>
                    <a:pt x="6543" y="4091"/>
                  </a:lnTo>
                  <a:lnTo>
                    <a:pt x="6275" y="4848"/>
                  </a:lnTo>
                  <a:lnTo>
                    <a:pt x="6027" y="5000"/>
                  </a:lnTo>
                  <a:lnTo>
                    <a:pt x="5800" y="5606"/>
                  </a:lnTo>
                  <a:lnTo>
                    <a:pt x="5573" y="6061"/>
                  </a:lnTo>
                  <a:lnTo>
                    <a:pt x="5284" y="6818"/>
                  </a:lnTo>
                  <a:lnTo>
                    <a:pt x="5077" y="7121"/>
                  </a:lnTo>
                  <a:lnTo>
                    <a:pt x="4788" y="7727"/>
                  </a:lnTo>
                  <a:lnTo>
                    <a:pt x="4561" y="8333"/>
                  </a:lnTo>
                  <a:lnTo>
                    <a:pt x="4334" y="8788"/>
                  </a:lnTo>
                  <a:lnTo>
                    <a:pt x="4066" y="9394"/>
                  </a:lnTo>
                  <a:lnTo>
                    <a:pt x="3901" y="10000"/>
                  </a:lnTo>
                  <a:lnTo>
                    <a:pt x="3653" y="10455"/>
                  </a:lnTo>
                  <a:lnTo>
                    <a:pt x="3385" y="11061"/>
                  </a:lnTo>
                  <a:lnTo>
                    <a:pt x="3179" y="11667"/>
                  </a:lnTo>
                  <a:lnTo>
                    <a:pt x="2951" y="11970"/>
                  </a:lnTo>
                  <a:lnTo>
                    <a:pt x="2724" y="12727"/>
                  </a:lnTo>
                  <a:lnTo>
                    <a:pt x="2497" y="13030"/>
                  </a:lnTo>
                  <a:lnTo>
                    <a:pt x="2312" y="13788"/>
                  </a:lnTo>
                  <a:lnTo>
                    <a:pt x="2043" y="14242"/>
                  </a:lnTo>
                  <a:lnTo>
                    <a:pt x="1858" y="14697"/>
                  </a:lnTo>
                  <a:lnTo>
                    <a:pt x="1692" y="15152"/>
                  </a:lnTo>
                  <a:lnTo>
                    <a:pt x="1507" y="15758"/>
                  </a:lnTo>
                  <a:lnTo>
                    <a:pt x="1300" y="16061"/>
                  </a:lnTo>
                  <a:lnTo>
                    <a:pt x="1156" y="16667"/>
                  </a:lnTo>
                  <a:lnTo>
                    <a:pt x="991" y="16970"/>
                  </a:lnTo>
                  <a:lnTo>
                    <a:pt x="826" y="17273"/>
                  </a:lnTo>
                  <a:lnTo>
                    <a:pt x="681" y="17727"/>
                  </a:lnTo>
                  <a:lnTo>
                    <a:pt x="495" y="18030"/>
                  </a:lnTo>
                  <a:lnTo>
                    <a:pt x="351" y="18333"/>
                  </a:lnTo>
                  <a:lnTo>
                    <a:pt x="268" y="18333"/>
                  </a:lnTo>
                  <a:lnTo>
                    <a:pt x="144" y="18939"/>
                  </a:lnTo>
                  <a:lnTo>
                    <a:pt x="0" y="19091"/>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1" name="Rectangle 18"/>
            <p:cNvSpPr>
              <a:spLocks noChangeArrowheads="1"/>
            </p:cNvSpPr>
            <p:nvPr/>
          </p:nvSpPr>
          <p:spPr bwMode="auto">
            <a:xfrm>
              <a:off x="2294" y="1435"/>
              <a:ext cx="23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dirty="0"/>
                <a:t>I</a:t>
              </a:r>
              <a:r>
                <a:rPr lang="en-US" altLang="zh-CN" sz="1800" i="0" baseline="-25000" dirty="0"/>
                <a:t>0</a:t>
              </a:r>
              <a:r>
                <a:rPr lang="zh-CN" altLang="en-US" sz="1800" i="0" baseline="-25000" dirty="0"/>
                <a:t>单</a:t>
              </a:r>
              <a:endParaRPr lang="zh-CN" altLang="en-US" sz="1800" dirty="0">
                <a:solidFill>
                  <a:schemeClr val="tx1"/>
                </a:solidFill>
              </a:endParaRPr>
            </a:p>
          </p:txBody>
        </p:sp>
        <p:sp>
          <p:nvSpPr>
            <p:cNvPr id="312" name="Rectangle 19"/>
            <p:cNvSpPr>
              <a:spLocks noChangeArrowheads="1"/>
            </p:cNvSpPr>
            <p:nvPr/>
          </p:nvSpPr>
          <p:spPr bwMode="auto">
            <a:xfrm>
              <a:off x="1196" y="2208"/>
              <a:ext cx="18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solidFill>
                    <a:schemeClr val="tx1"/>
                  </a:solidFill>
                </a:rPr>
                <a:t>-8</a:t>
              </a:r>
            </a:p>
          </p:txBody>
        </p:sp>
        <p:sp>
          <p:nvSpPr>
            <p:cNvPr id="313" name="Rectangle 20"/>
            <p:cNvSpPr>
              <a:spLocks noChangeArrowheads="1"/>
            </p:cNvSpPr>
            <p:nvPr/>
          </p:nvSpPr>
          <p:spPr bwMode="auto">
            <a:xfrm>
              <a:off x="1838" y="2208"/>
              <a:ext cx="157"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chemeClr val="tx1"/>
                  </a:solidFill>
                </a:rPr>
                <a:t>-4</a:t>
              </a:r>
            </a:p>
            <a:p>
              <a:pPr eaLnBrk="1" hangingPunct="1"/>
              <a:endParaRPr lang="en-US" altLang="zh-CN" sz="1800" dirty="0">
                <a:solidFill>
                  <a:schemeClr val="tx1"/>
                </a:solidFill>
              </a:endParaRPr>
            </a:p>
          </p:txBody>
        </p:sp>
        <p:sp>
          <p:nvSpPr>
            <p:cNvPr id="314" name="Rectangle 21"/>
            <p:cNvSpPr>
              <a:spLocks noChangeArrowheads="1"/>
            </p:cNvSpPr>
            <p:nvPr/>
          </p:nvSpPr>
          <p:spPr bwMode="auto">
            <a:xfrm>
              <a:off x="3076" y="2211"/>
              <a:ext cx="157"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chemeClr val="tx1"/>
                  </a:solidFill>
                </a:rPr>
                <a:t>4</a:t>
              </a:r>
            </a:p>
          </p:txBody>
        </p:sp>
        <p:sp>
          <p:nvSpPr>
            <p:cNvPr id="315" name="Rectangle 22"/>
            <p:cNvSpPr>
              <a:spLocks noChangeArrowheads="1"/>
            </p:cNvSpPr>
            <p:nvPr/>
          </p:nvSpPr>
          <p:spPr bwMode="auto">
            <a:xfrm>
              <a:off x="3701" y="2210"/>
              <a:ext cx="148"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chemeClr val="tx1"/>
                  </a:solidFill>
                </a:rPr>
                <a:t>8</a:t>
              </a:r>
            </a:p>
          </p:txBody>
        </p:sp>
      </p:grpSp>
      <p:grpSp>
        <p:nvGrpSpPr>
          <p:cNvPr id="316" name="Group 24"/>
          <p:cNvGrpSpPr>
            <a:grpSpLocks/>
          </p:cNvGrpSpPr>
          <p:nvPr/>
        </p:nvGrpSpPr>
        <p:grpSpPr bwMode="auto">
          <a:xfrm>
            <a:off x="2564310" y="1983069"/>
            <a:ext cx="6146800" cy="4874930"/>
            <a:chOff x="972" y="1242"/>
            <a:chExt cx="3225" cy="2507"/>
          </a:xfrm>
        </p:grpSpPr>
        <p:sp>
          <p:nvSpPr>
            <p:cNvPr id="317" name="Freeform 25"/>
            <p:cNvSpPr>
              <a:spLocks/>
            </p:cNvSpPr>
            <p:nvPr/>
          </p:nvSpPr>
          <p:spPr bwMode="auto">
            <a:xfrm>
              <a:off x="972" y="3423"/>
              <a:ext cx="404" cy="6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80" y="0"/>
                  </a:moveTo>
                  <a:lnTo>
                    <a:pt x="19723" y="722"/>
                  </a:lnTo>
                  <a:lnTo>
                    <a:pt x="19525" y="1237"/>
                  </a:lnTo>
                  <a:lnTo>
                    <a:pt x="19465" y="1753"/>
                  </a:lnTo>
                  <a:lnTo>
                    <a:pt x="19208" y="2577"/>
                  </a:lnTo>
                  <a:lnTo>
                    <a:pt x="18990" y="3402"/>
                  </a:lnTo>
                  <a:lnTo>
                    <a:pt x="18891" y="3814"/>
                  </a:lnTo>
                  <a:lnTo>
                    <a:pt x="18594" y="4021"/>
                  </a:lnTo>
                  <a:lnTo>
                    <a:pt x="18455" y="5052"/>
                  </a:lnTo>
                  <a:lnTo>
                    <a:pt x="18158" y="5567"/>
                  </a:lnTo>
                  <a:lnTo>
                    <a:pt x="18000" y="5979"/>
                  </a:lnTo>
                  <a:lnTo>
                    <a:pt x="17901" y="6392"/>
                  </a:lnTo>
                  <a:lnTo>
                    <a:pt x="17584" y="7010"/>
                  </a:lnTo>
                  <a:lnTo>
                    <a:pt x="17406" y="7835"/>
                  </a:lnTo>
                  <a:lnTo>
                    <a:pt x="17267" y="8454"/>
                  </a:lnTo>
                  <a:lnTo>
                    <a:pt x="17109" y="8969"/>
                  </a:lnTo>
                  <a:lnTo>
                    <a:pt x="16891" y="9381"/>
                  </a:lnTo>
                  <a:lnTo>
                    <a:pt x="16574" y="10103"/>
                  </a:lnTo>
                  <a:lnTo>
                    <a:pt x="16337" y="10722"/>
                  </a:lnTo>
                  <a:lnTo>
                    <a:pt x="16198" y="11134"/>
                  </a:lnTo>
                  <a:lnTo>
                    <a:pt x="16040" y="11443"/>
                  </a:lnTo>
                  <a:lnTo>
                    <a:pt x="15802" y="12165"/>
                  </a:lnTo>
                  <a:lnTo>
                    <a:pt x="15624" y="12577"/>
                  </a:lnTo>
                  <a:lnTo>
                    <a:pt x="15426" y="13093"/>
                  </a:lnTo>
                  <a:lnTo>
                    <a:pt x="15188" y="13608"/>
                  </a:lnTo>
                  <a:lnTo>
                    <a:pt x="15010" y="14124"/>
                  </a:lnTo>
                  <a:lnTo>
                    <a:pt x="14911" y="14433"/>
                  </a:lnTo>
                  <a:lnTo>
                    <a:pt x="14653" y="15052"/>
                  </a:lnTo>
                  <a:lnTo>
                    <a:pt x="14396" y="15258"/>
                  </a:lnTo>
                  <a:lnTo>
                    <a:pt x="14257" y="15567"/>
                  </a:lnTo>
                  <a:lnTo>
                    <a:pt x="13980" y="15979"/>
                  </a:lnTo>
                  <a:lnTo>
                    <a:pt x="13782" y="16392"/>
                  </a:lnTo>
                  <a:lnTo>
                    <a:pt x="13604" y="16392"/>
                  </a:lnTo>
                  <a:lnTo>
                    <a:pt x="13446" y="17010"/>
                  </a:lnTo>
                  <a:lnTo>
                    <a:pt x="13149" y="17320"/>
                  </a:lnTo>
                  <a:lnTo>
                    <a:pt x="13010" y="17835"/>
                  </a:lnTo>
                  <a:lnTo>
                    <a:pt x="12792" y="18247"/>
                  </a:lnTo>
                  <a:lnTo>
                    <a:pt x="12634" y="18247"/>
                  </a:lnTo>
                  <a:lnTo>
                    <a:pt x="12416" y="18866"/>
                  </a:lnTo>
                  <a:lnTo>
                    <a:pt x="12198" y="18866"/>
                  </a:lnTo>
                  <a:lnTo>
                    <a:pt x="11980" y="18866"/>
                  </a:lnTo>
                  <a:lnTo>
                    <a:pt x="11762" y="19175"/>
                  </a:lnTo>
                  <a:lnTo>
                    <a:pt x="11505" y="19278"/>
                  </a:lnTo>
                  <a:lnTo>
                    <a:pt x="11307" y="19278"/>
                  </a:lnTo>
                  <a:lnTo>
                    <a:pt x="11188" y="19588"/>
                  </a:lnTo>
                  <a:lnTo>
                    <a:pt x="10990" y="19897"/>
                  </a:lnTo>
                  <a:lnTo>
                    <a:pt x="10772" y="19897"/>
                  </a:lnTo>
                  <a:lnTo>
                    <a:pt x="10535" y="19897"/>
                  </a:lnTo>
                  <a:lnTo>
                    <a:pt x="10337" y="19897"/>
                  </a:lnTo>
                  <a:lnTo>
                    <a:pt x="10139" y="19897"/>
                  </a:lnTo>
                  <a:lnTo>
                    <a:pt x="9802" y="19897"/>
                  </a:lnTo>
                  <a:lnTo>
                    <a:pt x="9644" y="19588"/>
                  </a:lnTo>
                  <a:lnTo>
                    <a:pt x="9426" y="19278"/>
                  </a:lnTo>
                  <a:lnTo>
                    <a:pt x="9188" y="19278"/>
                  </a:lnTo>
                  <a:lnTo>
                    <a:pt x="8970" y="19175"/>
                  </a:lnTo>
                  <a:lnTo>
                    <a:pt x="8752" y="18866"/>
                  </a:lnTo>
                  <a:lnTo>
                    <a:pt x="8515" y="18866"/>
                  </a:lnTo>
                  <a:lnTo>
                    <a:pt x="8238" y="18454"/>
                  </a:lnTo>
                  <a:lnTo>
                    <a:pt x="7980" y="18247"/>
                  </a:lnTo>
                  <a:lnTo>
                    <a:pt x="7782" y="17835"/>
                  </a:lnTo>
                  <a:lnTo>
                    <a:pt x="7545" y="17320"/>
                  </a:lnTo>
                  <a:lnTo>
                    <a:pt x="7327" y="17010"/>
                  </a:lnTo>
                  <a:lnTo>
                    <a:pt x="7149" y="16392"/>
                  </a:lnTo>
                  <a:lnTo>
                    <a:pt x="6812" y="15979"/>
                  </a:lnTo>
                  <a:lnTo>
                    <a:pt x="6614" y="15567"/>
                  </a:lnTo>
                  <a:lnTo>
                    <a:pt x="6337" y="15258"/>
                  </a:lnTo>
                  <a:lnTo>
                    <a:pt x="6040" y="14433"/>
                  </a:lnTo>
                  <a:lnTo>
                    <a:pt x="5822" y="14124"/>
                  </a:lnTo>
                  <a:lnTo>
                    <a:pt x="5564" y="13608"/>
                  </a:lnTo>
                  <a:lnTo>
                    <a:pt x="5307" y="13093"/>
                  </a:lnTo>
                  <a:lnTo>
                    <a:pt x="5010" y="12990"/>
                  </a:lnTo>
                  <a:lnTo>
                    <a:pt x="4752" y="12165"/>
                  </a:lnTo>
                  <a:lnTo>
                    <a:pt x="4515" y="11443"/>
                  </a:lnTo>
                  <a:lnTo>
                    <a:pt x="4297" y="11134"/>
                  </a:lnTo>
                  <a:lnTo>
                    <a:pt x="4158" y="10722"/>
                  </a:lnTo>
                  <a:lnTo>
                    <a:pt x="3802" y="10103"/>
                  </a:lnTo>
                  <a:lnTo>
                    <a:pt x="3683" y="9175"/>
                  </a:lnTo>
                  <a:lnTo>
                    <a:pt x="3426" y="8969"/>
                  </a:lnTo>
                  <a:lnTo>
                    <a:pt x="3188" y="8454"/>
                  </a:lnTo>
                  <a:lnTo>
                    <a:pt x="2871" y="7835"/>
                  </a:lnTo>
                  <a:lnTo>
                    <a:pt x="2752" y="7010"/>
                  </a:lnTo>
                  <a:lnTo>
                    <a:pt x="2554" y="6392"/>
                  </a:lnTo>
                  <a:lnTo>
                    <a:pt x="2277" y="5979"/>
                  </a:lnTo>
                  <a:lnTo>
                    <a:pt x="2000" y="5567"/>
                  </a:lnTo>
                  <a:lnTo>
                    <a:pt x="1960" y="5052"/>
                  </a:lnTo>
                  <a:lnTo>
                    <a:pt x="1644" y="4742"/>
                  </a:lnTo>
                  <a:lnTo>
                    <a:pt x="1525" y="4021"/>
                  </a:lnTo>
                  <a:lnTo>
                    <a:pt x="1307" y="3814"/>
                  </a:lnTo>
                  <a:lnTo>
                    <a:pt x="1267" y="3402"/>
                  </a:lnTo>
                  <a:lnTo>
                    <a:pt x="970" y="2990"/>
                  </a:lnTo>
                  <a:lnTo>
                    <a:pt x="792" y="2577"/>
                  </a:lnTo>
                  <a:lnTo>
                    <a:pt x="574" y="1959"/>
                  </a:lnTo>
                  <a:lnTo>
                    <a:pt x="475" y="1753"/>
                  </a:lnTo>
                  <a:lnTo>
                    <a:pt x="436" y="1753"/>
                  </a:lnTo>
                  <a:lnTo>
                    <a:pt x="297" y="1237"/>
                  </a:lnTo>
                  <a:lnTo>
                    <a:pt x="178" y="1237"/>
                  </a:lnTo>
                  <a:lnTo>
                    <a:pt x="0" y="1031"/>
                  </a:lnTo>
                </a:path>
              </a:pathLst>
            </a:custGeom>
            <a:noFill/>
            <a:ln w="25400">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8" name="Line 26"/>
            <p:cNvSpPr>
              <a:spLocks noChangeShapeType="1"/>
            </p:cNvSpPr>
            <p:nvPr/>
          </p:nvSpPr>
          <p:spPr bwMode="auto">
            <a:xfrm>
              <a:off x="1052" y="3500"/>
              <a:ext cx="3145" cy="0"/>
            </a:xfrm>
            <a:prstGeom prst="line">
              <a:avLst/>
            </a:prstGeom>
            <a:noFill/>
            <a:ln w="9525">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19" name="Line 27"/>
            <p:cNvSpPr>
              <a:spLocks noChangeShapeType="1"/>
            </p:cNvSpPr>
            <p:nvPr/>
          </p:nvSpPr>
          <p:spPr bwMode="auto">
            <a:xfrm>
              <a:off x="2516" y="2482"/>
              <a:ext cx="1" cy="1018"/>
            </a:xfrm>
            <a:prstGeom prst="line">
              <a:avLst/>
            </a:prstGeom>
            <a:noFill/>
            <a:ln w="9525">
              <a:solidFill>
                <a:srgbClr val="00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20" name="Freeform 28"/>
            <p:cNvSpPr>
              <a:spLocks/>
            </p:cNvSpPr>
            <p:nvPr/>
          </p:nvSpPr>
          <p:spPr bwMode="auto">
            <a:xfrm>
              <a:off x="3242" y="3346"/>
              <a:ext cx="410" cy="10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931"/>
                  </a:moveTo>
                  <a:lnTo>
                    <a:pt x="196" y="19241"/>
                  </a:lnTo>
                  <a:lnTo>
                    <a:pt x="371" y="18759"/>
                  </a:lnTo>
                  <a:lnTo>
                    <a:pt x="567" y="18000"/>
                  </a:lnTo>
                  <a:lnTo>
                    <a:pt x="802" y="17517"/>
                  </a:lnTo>
                  <a:lnTo>
                    <a:pt x="997" y="16759"/>
                  </a:lnTo>
                  <a:lnTo>
                    <a:pt x="1232" y="16138"/>
                  </a:lnTo>
                  <a:lnTo>
                    <a:pt x="1388" y="15586"/>
                  </a:lnTo>
                  <a:lnTo>
                    <a:pt x="1564" y="15034"/>
                  </a:lnTo>
                  <a:lnTo>
                    <a:pt x="1740" y="14483"/>
                  </a:lnTo>
                  <a:lnTo>
                    <a:pt x="1935" y="13655"/>
                  </a:lnTo>
                  <a:lnTo>
                    <a:pt x="2170" y="13310"/>
                  </a:lnTo>
                  <a:lnTo>
                    <a:pt x="2346" y="12759"/>
                  </a:lnTo>
                  <a:lnTo>
                    <a:pt x="2561" y="12069"/>
                  </a:lnTo>
                  <a:lnTo>
                    <a:pt x="2815" y="11517"/>
                  </a:lnTo>
                  <a:lnTo>
                    <a:pt x="2933" y="10897"/>
                  </a:lnTo>
                  <a:lnTo>
                    <a:pt x="3167" y="10345"/>
                  </a:lnTo>
                  <a:lnTo>
                    <a:pt x="3324" y="9793"/>
                  </a:lnTo>
                  <a:lnTo>
                    <a:pt x="3558" y="9310"/>
                  </a:lnTo>
                  <a:lnTo>
                    <a:pt x="3773" y="8690"/>
                  </a:lnTo>
                  <a:lnTo>
                    <a:pt x="3949" y="8345"/>
                  </a:lnTo>
                  <a:lnTo>
                    <a:pt x="4125" y="7724"/>
                  </a:lnTo>
                  <a:lnTo>
                    <a:pt x="4360" y="7172"/>
                  </a:lnTo>
                  <a:lnTo>
                    <a:pt x="4555" y="6690"/>
                  </a:lnTo>
                  <a:lnTo>
                    <a:pt x="4790" y="6345"/>
                  </a:lnTo>
                  <a:lnTo>
                    <a:pt x="4927" y="5724"/>
                  </a:lnTo>
                  <a:lnTo>
                    <a:pt x="5142" y="5448"/>
                  </a:lnTo>
                  <a:lnTo>
                    <a:pt x="5318" y="4897"/>
                  </a:lnTo>
                  <a:lnTo>
                    <a:pt x="5533" y="4483"/>
                  </a:lnTo>
                  <a:lnTo>
                    <a:pt x="5806" y="4138"/>
                  </a:lnTo>
                  <a:lnTo>
                    <a:pt x="5963" y="3862"/>
                  </a:lnTo>
                  <a:lnTo>
                    <a:pt x="6178" y="3448"/>
                  </a:lnTo>
                  <a:lnTo>
                    <a:pt x="6373" y="3034"/>
                  </a:lnTo>
                  <a:lnTo>
                    <a:pt x="6569" y="2690"/>
                  </a:lnTo>
                  <a:lnTo>
                    <a:pt x="6764" y="2414"/>
                  </a:lnTo>
                  <a:lnTo>
                    <a:pt x="6940" y="2138"/>
                  </a:lnTo>
                  <a:lnTo>
                    <a:pt x="7234" y="1724"/>
                  </a:lnTo>
                  <a:lnTo>
                    <a:pt x="7410" y="1517"/>
                  </a:lnTo>
                  <a:lnTo>
                    <a:pt x="7605" y="1172"/>
                  </a:lnTo>
                  <a:lnTo>
                    <a:pt x="7820" y="1034"/>
                  </a:lnTo>
                  <a:lnTo>
                    <a:pt x="7996" y="759"/>
                  </a:lnTo>
                  <a:lnTo>
                    <a:pt x="8250" y="690"/>
                  </a:lnTo>
                  <a:lnTo>
                    <a:pt x="8387" y="483"/>
                  </a:lnTo>
                  <a:lnTo>
                    <a:pt x="8641" y="414"/>
                  </a:lnTo>
                  <a:lnTo>
                    <a:pt x="8837" y="276"/>
                  </a:lnTo>
                  <a:lnTo>
                    <a:pt x="9032" y="69"/>
                  </a:lnTo>
                  <a:lnTo>
                    <a:pt x="9267" y="69"/>
                  </a:lnTo>
                  <a:lnTo>
                    <a:pt x="9462" y="0"/>
                  </a:lnTo>
                  <a:lnTo>
                    <a:pt x="9697" y="0"/>
                  </a:lnTo>
                  <a:lnTo>
                    <a:pt x="9912" y="0"/>
                  </a:lnTo>
                  <a:lnTo>
                    <a:pt x="10088" y="69"/>
                  </a:lnTo>
                  <a:lnTo>
                    <a:pt x="10303" y="69"/>
                  </a:lnTo>
                  <a:lnTo>
                    <a:pt x="10499" y="276"/>
                  </a:lnTo>
                  <a:lnTo>
                    <a:pt x="10772" y="414"/>
                  </a:lnTo>
                  <a:lnTo>
                    <a:pt x="11007" y="690"/>
                  </a:lnTo>
                  <a:lnTo>
                    <a:pt x="11202" y="828"/>
                  </a:lnTo>
                  <a:lnTo>
                    <a:pt x="11476" y="1034"/>
                  </a:lnTo>
                  <a:lnTo>
                    <a:pt x="11691" y="1517"/>
                  </a:lnTo>
                  <a:lnTo>
                    <a:pt x="11984" y="1724"/>
                  </a:lnTo>
                  <a:lnTo>
                    <a:pt x="12180" y="2138"/>
                  </a:lnTo>
                  <a:lnTo>
                    <a:pt x="12434" y="2414"/>
                  </a:lnTo>
                  <a:lnTo>
                    <a:pt x="12688" y="2759"/>
                  </a:lnTo>
                  <a:lnTo>
                    <a:pt x="12903" y="3241"/>
                  </a:lnTo>
                  <a:lnTo>
                    <a:pt x="13196" y="3862"/>
                  </a:lnTo>
                  <a:lnTo>
                    <a:pt x="13431" y="4138"/>
                  </a:lnTo>
                  <a:lnTo>
                    <a:pt x="13666" y="4690"/>
                  </a:lnTo>
                  <a:lnTo>
                    <a:pt x="13978" y="5172"/>
                  </a:lnTo>
                  <a:lnTo>
                    <a:pt x="14174" y="5517"/>
                  </a:lnTo>
                  <a:lnTo>
                    <a:pt x="14389" y="6000"/>
                  </a:lnTo>
                  <a:lnTo>
                    <a:pt x="14682" y="6690"/>
                  </a:lnTo>
                  <a:lnTo>
                    <a:pt x="14917" y="7172"/>
                  </a:lnTo>
                  <a:lnTo>
                    <a:pt x="15171" y="7724"/>
                  </a:lnTo>
                  <a:lnTo>
                    <a:pt x="15425" y="8345"/>
                  </a:lnTo>
                  <a:lnTo>
                    <a:pt x="15640" y="8690"/>
                  </a:lnTo>
                  <a:lnTo>
                    <a:pt x="15914" y="9310"/>
                  </a:lnTo>
                  <a:lnTo>
                    <a:pt x="16090" y="9931"/>
                  </a:lnTo>
                  <a:lnTo>
                    <a:pt x="16344" y="10414"/>
                  </a:lnTo>
                  <a:lnTo>
                    <a:pt x="16618" y="11172"/>
                  </a:lnTo>
                  <a:lnTo>
                    <a:pt x="16813" y="11517"/>
                  </a:lnTo>
                  <a:lnTo>
                    <a:pt x="17067" y="12069"/>
                  </a:lnTo>
                  <a:lnTo>
                    <a:pt x="17243" y="12759"/>
                  </a:lnTo>
                  <a:lnTo>
                    <a:pt x="17458" y="13103"/>
                  </a:lnTo>
                  <a:lnTo>
                    <a:pt x="17674" y="13655"/>
                  </a:lnTo>
                  <a:lnTo>
                    <a:pt x="17908" y="14276"/>
                  </a:lnTo>
                  <a:lnTo>
                    <a:pt x="18123" y="14759"/>
                  </a:lnTo>
                  <a:lnTo>
                    <a:pt x="18280" y="15241"/>
                  </a:lnTo>
                  <a:lnTo>
                    <a:pt x="18475" y="15586"/>
                  </a:lnTo>
                  <a:lnTo>
                    <a:pt x="18710" y="16138"/>
                  </a:lnTo>
                  <a:lnTo>
                    <a:pt x="18788" y="16552"/>
                  </a:lnTo>
                  <a:lnTo>
                    <a:pt x="19003" y="16966"/>
                  </a:lnTo>
                  <a:lnTo>
                    <a:pt x="19120" y="17241"/>
                  </a:lnTo>
                  <a:lnTo>
                    <a:pt x="19296" y="17586"/>
                  </a:lnTo>
                  <a:lnTo>
                    <a:pt x="19492" y="18000"/>
                  </a:lnTo>
                  <a:lnTo>
                    <a:pt x="19589" y="18276"/>
                  </a:lnTo>
                  <a:lnTo>
                    <a:pt x="19707" y="18483"/>
                  </a:lnTo>
                  <a:lnTo>
                    <a:pt x="19844" y="18966"/>
                  </a:lnTo>
                  <a:lnTo>
                    <a:pt x="19980" y="19034"/>
                  </a:lnTo>
                </a:path>
              </a:pathLst>
            </a:custGeom>
            <a:noFill/>
            <a:ln w="25400">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1" name="Freeform 29"/>
            <p:cNvSpPr>
              <a:spLocks/>
            </p:cNvSpPr>
            <p:nvPr/>
          </p:nvSpPr>
          <p:spPr bwMode="auto">
            <a:xfrm>
              <a:off x="3610" y="3421"/>
              <a:ext cx="427" cy="7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62" y="588"/>
                  </a:lnTo>
                  <a:lnTo>
                    <a:pt x="450" y="1373"/>
                  </a:lnTo>
                  <a:lnTo>
                    <a:pt x="506" y="1667"/>
                  </a:lnTo>
                  <a:lnTo>
                    <a:pt x="769" y="2549"/>
                  </a:lnTo>
                  <a:lnTo>
                    <a:pt x="993" y="3431"/>
                  </a:lnTo>
                  <a:lnTo>
                    <a:pt x="1068" y="3824"/>
                  </a:lnTo>
                  <a:lnTo>
                    <a:pt x="1368" y="4118"/>
                  </a:lnTo>
                  <a:lnTo>
                    <a:pt x="1556" y="5000"/>
                  </a:lnTo>
                  <a:lnTo>
                    <a:pt x="1799" y="5490"/>
                  </a:lnTo>
                  <a:lnTo>
                    <a:pt x="2006" y="5980"/>
                  </a:lnTo>
                  <a:lnTo>
                    <a:pt x="2081" y="6569"/>
                  </a:lnTo>
                  <a:lnTo>
                    <a:pt x="2418" y="7059"/>
                  </a:lnTo>
                  <a:lnTo>
                    <a:pt x="2568" y="7647"/>
                  </a:lnTo>
                  <a:lnTo>
                    <a:pt x="2718" y="8431"/>
                  </a:lnTo>
                  <a:lnTo>
                    <a:pt x="2887" y="8824"/>
                  </a:lnTo>
                  <a:lnTo>
                    <a:pt x="3093" y="9510"/>
                  </a:lnTo>
                  <a:lnTo>
                    <a:pt x="3393" y="10098"/>
                  </a:lnTo>
                  <a:lnTo>
                    <a:pt x="3636" y="10588"/>
                  </a:lnTo>
                  <a:lnTo>
                    <a:pt x="3786" y="10980"/>
                  </a:lnTo>
                  <a:lnTo>
                    <a:pt x="3936" y="11569"/>
                  </a:lnTo>
                  <a:lnTo>
                    <a:pt x="4199" y="12157"/>
                  </a:lnTo>
                  <a:lnTo>
                    <a:pt x="4349" y="12549"/>
                  </a:lnTo>
                  <a:lnTo>
                    <a:pt x="4536" y="13039"/>
                  </a:lnTo>
                  <a:lnTo>
                    <a:pt x="4780" y="13627"/>
                  </a:lnTo>
                  <a:lnTo>
                    <a:pt x="4948" y="13922"/>
                  </a:lnTo>
                  <a:lnTo>
                    <a:pt x="5061" y="14510"/>
                  </a:lnTo>
                  <a:lnTo>
                    <a:pt x="5305" y="14804"/>
                  </a:lnTo>
                  <a:lnTo>
                    <a:pt x="5623" y="15098"/>
                  </a:lnTo>
                  <a:lnTo>
                    <a:pt x="5717" y="15686"/>
                  </a:lnTo>
                  <a:lnTo>
                    <a:pt x="5961" y="16078"/>
                  </a:lnTo>
                  <a:lnTo>
                    <a:pt x="6186" y="16471"/>
                  </a:lnTo>
                  <a:lnTo>
                    <a:pt x="6354" y="16471"/>
                  </a:lnTo>
                  <a:lnTo>
                    <a:pt x="6560" y="16863"/>
                  </a:lnTo>
                  <a:lnTo>
                    <a:pt x="6823" y="17157"/>
                  </a:lnTo>
                  <a:lnTo>
                    <a:pt x="6973" y="17843"/>
                  </a:lnTo>
                  <a:lnTo>
                    <a:pt x="7198" y="18137"/>
                  </a:lnTo>
                  <a:lnTo>
                    <a:pt x="7329" y="18137"/>
                  </a:lnTo>
                  <a:lnTo>
                    <a:pt x="7554" y="18627"/>
                  </a:lnTo>
                  <a:lnTo>
                    <a:pt x="7779" y="18627"/>
                  </a:lnTo>
                  <a:lnTo>
                    <a:pt x="7985" y="18627"/>
                  </a:lnTo>
                  <a:lnTo>
                    <a:pt x="8229" y="18922"/>
                  </a:lnTo>
                  <a:lnTo>
                    <a:pt x="8454" y="19216"/>
                  </a:lnTo>
                  <a:lnTo>
                    <a:pt x="8697" y="19216"/>
                  </a:lnTo>
                  <a:lnTo>
                    <a:pt x="8791" y="19412"/>
                  </a:lnTo>
                  <a:lnTo>
                    <a:pt x="8997" y="19902"/>
                  </a:lnTo>
                  <a:lnTo>
                    <a:pt x="9241" y="19902"/>
                  </a:lnTo>
                  <a:lnTo>
                    <a:pt x="9447" y="19902"/>
                  </a:lnTo>
                  <a:lnTo>
                    <a:pt x="9672" y="19902"/>
                  </a:lnTo>
                  <a:lnTo>
                    <a:pt x="9822" y="19902"/>
                  </a:lnTo>
                  <a:lnTo>
                    <a:pt x="10178" y="19902"/>
                  </a:lnTo>
                  <a:lnTo>
                    <a:pt x="10309" y="19412"/>
                  </a:lnTo>
                  <a:lnTo>
                    <a:pt x="10553" y="19216"/>
                  </a:lnTo>
                  <a:lnTo>
                    <a:pt x="10759" y="19216"/>
                  </a:lnTo>
                  <a:lnTo>
                    <a:pt x="11003" y="18922"/>
                  </a:lnTo>
                  <a:lnTo>
                    <a:pt x="11209" y="18627"/>
                  </a:lnTo>
                  <a:lnTo>
                    <a:pt x="11453" y="18627"/>
                  </a:lnTo>
                  <a:lnTo>
                    <a:pt x="11734" y="18529"/>
                  </a:lnTo>
                  <a:lnTo>
                    <a:pt x="12015" y="18137"/>
                  </a:lnTo>
                  <a:lnTo>
                    <a:pt x="12221" y="17843"/>
                  </a:lnTo>
                  <a:lnTo>
                    <a:pt x="12446" y="17157"/>
                  </a:lnTo>
                  <a:lnTo>
                    <a:pt x="12671" y="16863"/>
                  </a:lnTo>
                  <a:lnTo>
                    <a:pt x="12840" y="16471"/>
                  </a:lnTo>
                  <a:lnTo>
                    <a:pt x="13177" y="16078"/>
                  </a:lnTo>
                  <a:lnTo>
                    <a:pt x="13346" y="15686"/>
                  </a:lnTo>
                  <a:lnTo>
                    <a:pt x="13646" y="15098"/>
                  </a:lnTo>
                  <a:lnTo>
                    <a:pt x="13927" y="14510"/>
                  </a:lnTo>
                  <a:lnTo>
                    <a:pt x="14152" y="14118"/>
                  </a:lnTo>
                  <a:lnTo>
                    <a:pt x="14377" y="13627"/>
                  </a:lnTo>
                  <a:lnTo>
                    <a:pt x="14695" y="13039"/>
                  </a:lnTo>
                  <a:lnTo>
                    <a:pt x="14958" y="12745"/>
                  </a:lnTo>
                  <a:lnTo>
                    <a:pt x="15220" y="12157"/>
                  </a:lnTo>
                  <a:lnTo>
                    <a:pt x="15464" y="11569"/>
                  </a:lnTo>
                  <a:lnTo>
                    <a:pt x="15670" y="10980"/>
                  </a:lnTo>
                  <a:lnTo>
                    <a:pt x="15801" y="10588"/>
                  </a:lnTo>
                  <a:lnTo>
                    <a:pt x="16176" y="10098"/>
                  </a:lnTo>
                  <a:lnTo>
                    <a:pt x="16289" y="9118"/>
                  </a:lnTo>
                  <a:lnTo>
                    <a:pt x="16551" y="8824"/>
                  </a:lnTo>
                  <a:lnTo>
                    <a:pt x="16795" y="8431"/>
                  </a:lnTo>
                  <a:lnTo>
                    <a:pt x="17113" y="7647"/>
                  </a:lnTo>
                  <a:lnTo>
                    <a:pt x="17245" y="7059"/>
                  </a:lnTo>
                  <a:lnTo>
                    <a:pt x="17432" y="6569"/>
                  </a:lnTo>
                  <a:lnTo>
                    <a:pt x="17713" y="5980"/>
                  </a:lnTo>
                  <a:lnTo>
                    <a:pt x="17957" y="5588"/>
                  </a:lnTo>
                  <a:lnTo>
                    <a:pt x="17994" y="5000"/>
                  </a:lnTo>
                  <a:lnTo>
                    <a:pt x="18332" y="4608"/>
                  </a:lnTo>
                  <a:lnTo>
                    <a:pt x="18444" y="4118"/>
                  </a:lnTo>
                  <a:lnTo>
                    <a:pt x="18669" y="3824"/>
                  </a:lnTo>
                  <a:lnTo>
                    <a:pt x="18725" y="3431"/>
                  </a:lnTo>
                  <a:lnTo>
                    <a:pt x="19007" y="3039"/>
                  </a:lnTo>
                  <a:lnTo>
                    <a:pt x="19213" y="2549"/>
                  </a:lnTo>
                  <a:lnTo>
                    <a:pt x="19400" y="2059"/>
                  </a:lnTo>
                  <a:lnTo>
                    <a:pt x="19513" y="1667"/>
                  </a:lnTo>
                  <a:lnTo>
                    <a:pt x="19550" y="1667"/>
                  </a:lnTo>
                  <a:lnTo>
                    <a:pt x="19681" y="1373"/>
                  </a:lnTo>
                  <a:lnTo>
                    <a:pt x="19813" y="1373"/>
                  </a:lnTo>
                  <a:lnTo>
                    <a:pt x="19981" y="980"/>
                  </a:lnTo>
                </a:path>
              </a:pathLst>
            </a:custGeom>
            <a:noFill/>
            <a:ln w="25400">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2" name="Freeform 30"/>
            <p:cNvSpPr>
              <a:spLocks/>
            </p:cNvSpPr>
            <p:nvPr/>
          </p:nvSpPr>
          <p:spPr bwMode="auto">
            <a:xfrm>
              <a:off x="1979" y="2646"/>
              <a:ext cx="1060" cy="76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04"/>
                  </a:moveTo>
                  <a:lnTo>
                    <a:pt x="204" y="18495"/>
                  </a:lnTo>
                  <a:lnTo>
                    <a:pt x="475" y="17895"/>
                  </a:lnTo>
                  <a:lnTo>
                    <a:pt x="679" y="17286"/>
                  </a:lnTo>
                  <a:lnTo>
                    <a:pt x="898" y="16686"/>
                  </a:lnTo>
                  <a:lnTo>
                    <a:pt x="1102" y="16068"/>
                  </a:lnTo>
                  <a:lnTo>
                    <a:pt x="1328" y="15486"/>
                  </a:lnTo>
                  <a:lnTo>
                    <a:pt x="1540" y="14886"/>
                  </a:lnTo>
                  <a:lnTo>
                    <a:pt x="1766" y="14304"/>
                  </a:lnTo>
                  <a:lnTo>
                    <a:pt x="1947" y="13712"/>
                  </a:lnTo>
                  <a:lnTo>
                    <a:pt x="2234" y="13166"/>
                  </a:lnTo>
                  <a:lnTo>
                    <a:pt x="2475" y="12593"/>
                  </a:lnTo>
                  <a:lnTo>
                    <a:pt x="2679" y="12020"/>
                  </a:lnTo>
                  <a:lnTo>
                    <a:pt x="2898" y="11464"/>
                  </a:lnTo>
                  <a:lnTo>
                    <a:pt x="3109" y="10909"/>
                  </a:lnTo>
                  <a:lnTo>
                    <a:pt x="3328" y="10345"/>
                  </a:lnTo>
                  <a:lnTo>
                    <a:pt x="3547" y="9816"/>
                  </a:lnTo>
                  <a:lnTo>
                    <a:pt x="3789" y="9279"/>
                  </a:lnTo>
                  <a:lnTo>
                    <a:pt x="4015" y="8751"/>
                  </a:lnTo>
                  <a:lnTo>
                    <a:pt x="4204" y="8249"/>
                  </a:lnTo>
                  <a:lnTo>
                    <a:pt x="4445" y="7738"/>
                  </a:lnTo>
                  <a:lnTo>
                    <a:pt x="4687" y="7255"/>
                  </a:lnTo>
                  <a:lnTo>
                    <a:pt x="4883" y="6789"/>
                  </a:lnTo>
                  <a:lnTo>
                    <a:pt x="5102" y="6341"/>
                  </a:lnTo>
                  <a:lnTo>
                    <a:pt x="5351" y="5893"/>
                  </a:lnTo>
                  <a:lnTo>
                    <a:pt x="5570" y="5437"/>
                  </a:lnTo>
                  <a:lnTo>
                    <a:pt x="5743" y="4989"/>
                  </a:lnTo>
                  <a:lnTo>
                    <a:pt x="5947" y="4568"/>
                  </a:lnTo>
                  <a:lnTo>
                    <a:pt x="6211" y="4183"/>
                  </a:lnTo>
                  <a:lnTo>
                    <a:pt x="6415" y="3771"/>
                  </a:lnTo>
                  <a:lnTo>
                    <a:pt x="6642" y="3403"/>
                  </a:lnTo>
                  <a:lnTo>
                    <a:pt x="6875" y="3063"/>
                  </a:lnTo>
                  <a:lnTo>
                    <a:pt x="7087" y="2714"/>
                  </a:lnTo>
                  <a:lnTo>
                    <a:pt x="7306" y="2409"/>
                  </a:lnTo>
                  <a:lnTo>
                    <a:pt x="7494" y="2096"/>
                  </a:lnTo>
                  <a:lnTo>
                    <a:pt x="7751" y="1809"/>
                  </a:lnTo>
                  <a:lnTo>
                    <a:pt x="7985" y="1576"/>
                  </a:lnTo>
                  <a:lnTo>
                    <a:pt x="8136" y="1299"/>
                  </a:lnTo>
                  <a:lnTo>
                    <a:pt x="8362" y="1066"/>
                  </a:lnTo>
                  <a:lnTo>
                    <a:pt x="8581" y="869"/>
                  </a:lnTo>
                  <a:lnTo>
                    <a:pt x="8838" y="654"/>
                  </a:lnTo>
                  <a:lnTo>
                    <a:pt x="8989" y="493"/>
                  </a:lnTo>
                  <a:lnTo>
                    <a:pt x="9253" y="385"/>
                  </a:lnTo>
                  <a:lnTo>
                    <a:pt x="9464" y="233"/>
                  </a:lnTo>
                  <a:lnTo>
                    <a:pt x="9630" y="152"/>
                  </a:lnTo>
                  <a:lnTo>
                    <a:pt x="9857" y="90"/>
                  </a:lnTo>
                  <a:lnTo>
                    <a:pt x="10098" y="27"/>
                  </a:lnTo>
                  <a:lnTo>
                    <a:pt x="10309" y="0"/>
                  </a:lnTo>
                  <a:lnTo>
                    <a:pt x="10475" y="27"/>
                  </a:lnTo>
                  <a:lnTo>
                    <a:pt x="10679" y="27"/>
                  </a:lnTo>
                  <a:lnTo>
                    <a:pt x="10958" y="90"/>
                  </a:lnTo>
                  <a:lnTo>
                    <a:pt x="11117" y="215"/>
                  </a:lnTo>
                  <a:lnTo>
                    <a:pt x="11336" y="349"/>
                  </a:lnTo>
                  <a:lnTo>
                    <a:pt x="11540" y="519"/>
                  </a:lnTo>
                  <a:lnTo>
                    <a:pt x="11774" y="743"/>
                  </a:lnTo>
                  <a:lnTo>
                    <a:pt x="11992" y="994"/>
                  </a:lnTo>
                  <a:lnTo>
                    <a:pt x="12226" y="1245"/>
                  </a:lnTo>
                  <a:lnTo>
                    <a:pt x="12498" y="1576"/>
                  </a:lnTo>
                  <a:lnTo>
                    <a:pt x="12694" y="1908"/>
                  </a:lnTo>
                  <a:lnTo>
                    <a:pt x="12913" y="2284"/>
                  </a:lnTo>
                  <a:lnTo>
                    <a:pt x="13147" y="2705"/>
                  </a:lnTo>
                  <a:lnTo>
                    <a:pt x="13404" y="3099"/>
                  </a:lnTo>
                  <a:lnTo>
                    <a:pt x="13585" y="3520"/>
                  </a:lnTo>
                  <a:lnTo>
                    <a:pt x="13796" y="3986"/>
                  </a:lnTo>
                  <a:lnTo>
                    <a:pt x="14098" y="4433"/>
                  </a:lnTo>
                  <a:lnTo>
                    <a:pt x="14279" y="4935"/>
                  </a:lnTo>
                  <a:lnTo>
                    <a:pt x="14558" y="5472"/>
                  </a:lnTo>
                  <a:lnTo>
                    <a:pt x="14717" y="5992"/>
                  </a:lnTo>
                  <a:lnTo>
                    <a:pt x="14981" y="6511"/>
                  </a:lnTo>
                  <a:lnTo>
                    <a:pt x="15177" y="7058"/>
                  </a:lnTo>
                  <a:lnTo>
                    <a:pt x="15434" y="7622"/>
                  </a:lnTo>
                  <a:lnTo>
                    <a:pt x="15706" y="8186"/>
                  </a:lnTo>
                  <a:lnTo>
                    <a:pt x="15902" y="8786"/>
                  </a:lnTo>
                  <a:lnTo>
                    <a:pt x="16098" y="9342"/>
                  </a:lnTo>
                  <a:lnTo>
                    <a:pt x="16325" y="9915"/>
                  </a:lnTo>
                  <a:lnTo>
                    <a:pt x="16528" y="10470"/>
                  </a:lnTo>
                  <a:lnTo>
                    <a:pt x="16717" y="11052"/>
                  </a:lnTo>
                  <a:lnTo>
                    <a:pt x="16943" y="11626"/>
                  </a:lnTo>
                  <a:lnTo>
                    <a:pt x="17155" y="12181"/>
                  </a:lnTo>
                  <a:lnTo>
                    <a:pt x="17336" y="12754"/>
                  </a:lnTo>
                  <a:lnTo>
                    <a:pt x="17525" y="13300"/>
                  </a:lnTo>
                  <a:lnTo>
                    <a:pt x="17736" y="13838"/>
                  </a:lnTo>
                  <a:lnTo>
                    <a:pt x="17894" y="14393"/>
                  </a:lnTo>
                  <a:lnTo>
                    <a:pt x="18113" y="14922"/>
                  </a:lnTo>
                  <a:lnTo>
                    <a:pt x="18272" y="15432"/>
                  </a:lnTo>
                  <a:lnTo>
                    <a:pt x="18468" y="15943"/>
                  </a:lnTo>
                  <a:lnTo>
                    <a:pt x="18596" y="16426"/>
                  </a:lnTo>
                  <a:lnTo>
                    <a:pt x="18838" y="16874"/>
                  </a:lnTo>
                  <a:lnTo>
                    <a:pt x="18951" y="17331"/>
                  </a:lnTo>
                  <a:lnTo>
                    <a:pt x="19102" y="17752"/>
                  </a:lnTo>
                  <a:lnTo>
                    <a:pt x="19253" y="18137"/>
                  </a:lnTo>
                  <a:lnTo>
                    <a:pt x="19381" y="18540"/>
                  </a:lnTo>
                  <a:lnTo>
                    <a:pt x="19509" y="18898"/>
                  </a:lnTo>
                  <a:lnTo>
                    <a:pt x="19630" y="19194"/>
                  </a:lnTo>
                  <a:lnTo>
                    <a:pt x="19796" y="19507"/>
                  </a:lnTo>
                  <a:lnTo>
                    <a:pt x="19879" y="19776"/>
                  </a:lnTo>
                  <a:lnTo>
                    <a:pt x="19992" y="19991"/>
                  </a:lnTo>
                </a:path>
              </a:pathLst>
            </a:custGeom>
            <a:noFill/>
            <a:ln w="25400">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3" name="Freeform 31"/>
            <p:cNvSpPr>
              <a:spLocks/>
            </p:cNvSpPr>
            <p:nvPr/>
          </p:nvSpPr>
          <p:spPr bwMode="auto">
            <a:xfrm>
              <a:off x="3019" y="3390"/>
              <a:ext cx="297" cy="10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42" y="738"/>
                  </a:lnTo>
                  <a:lnTo>
                    <a:pt x="431" y="1141"/>
                  </a:lnTo>
                  <a:lnTo>
                    <a:pt x="511" y="1879"/>
                  </a:lnTo>
                  <a:lnTo>
                    <a:pt x="781" y="2483"/>
                  </a:lnTo>
                  <a:lnTo>
                    <a:pt x="1023" y="3087"/>
                  </a:lnTo>
                  <a:lnTo>
                    <a:pt x="1077" y="3826"/>
                  </a:lnTo>
                  <a:lnTo>
                    <a:pt x="1346" y="4295"/>
                  </a:lnTo>
                  <a:lnTo>
                    <a:pt x="1615" y="4899"/>
                  </a:lnTo>
                  <a:lnTo>
                    <a:pt x="1830" y="5302"/>
                  </a:lnTo>
                  <a:lnTo>
                    <a:pt x="1992" y="6107"/>
                  </a:lnTo>
                  <a:lnTo>
                    <a:pt x="2100" y="6779"/>
                  </a:lnTo>
                  <a:lnTo>
                    <a:pt x="2423" y="7248"/>
                  </a:lnTo>
                  <a:lnTo>
                    <a:pt x="2557" y="7919"/>
                  </a:lnTo>
                  <a:lnTo>
                    <a:pt x="2665" y="8456"/>
                  </a:lnTo>
                  <a:lnTo>
                    <a:pt x="2880" y="8926"/>
                  </a:lnTo>
                  <a:lnTo>
                    <a:pt x="3096" y="9597"/>
                  </a:lnTo>
                  <a:lnTo>
                    <a:pt x="3365" y="10067"/>
                  </a:lnTo>
                  <a:lnTo>
                    <a:pt x="3580" y="10604"/>
                  </a:lnTo>
                  <a:lnTo>
                    <a:pt x="3715" y="11141"/>
                  </a:lnTo>
                  <a:lnTo>
                    <a:pt x="3930" y="11611"/>
                  </a:lnTo>
                  <a:lnTo>
                    <a:pt x="4172" y="12081"/>
                  </a:lnTo>
                  <a:lnTo>
                    <a:pt x="4388" y="12752"/>
                  </a:lnTo>
                  <a:lnTo>
                    <a:pt x="4576" y="13087"/>
                  </a:lnTo>
                  <a:lnTo>
                    <a:pt x="4818" y="13557"/>
                  </a:lnTo>
                  <a:lnTo>
                    <a:pt x="5007" y="14161"/>
                  </a:lnTo>
                  <a:lnTo>
                    <a:pt x="5141" y="14698"/>
                  </a:lnTo>
                  <a:lnTo>
                    <a:pt x="5357" y="14899"/>
                  </a:lnTo>
                  <a:lnTo>
                    <a:pt x="5599" y="15369"/>
                  </a:lnTo>
                  <a:lnTo>
                    <a:pt x="5707" y="15705"/>
                  </a:lnTo>
                  <a:lnTo>
                    <a:pt x="5922" y="16174"/>
                  </a:lnTo>
                  <a:lnTo>
                    <a:pt x="6164" y="16376"/>
                  </a:lnTo>
                  <a:lnTo>
                    <a:pt x="6326" y="16913"/>
                  </a:lnTo>
                  <a:lnTo>
                    <a:pt x="6595" y="17114"/>
                  </a:lnTo>
                  <a:lnTo>
                    <a:pt x="6810" y="17517"/>
                  </a:lnTo>
                  <a:lnTo>
                    <a:pt x="6918" y="17651"/>
                  </a:lnTo>
                  <a:lnTo>
                    <a:pt x="7160" y="18121"/>
                  </a:lnTo>
                  <a:lnTo>
                    <a:pt x="7429" y="18322"/>
                  </a:lnTo>
                  <a:lnTo>
                    <a:pt x="7591" y="18725"/>
                  </a:lnTo>
                  <a:lnTo>
                    <a:pt x="7833" y="18859"/>
                  </a:lnTo>
                  <a:lnTo>
                    <a:pt x="7995" y="19060"/>
                  </a:lnTo>
                  <a:lnTo>
                    <a:pt x="8210" y="19262"/>
                  </a:lnTo>
                  <a:lnTo>
                    <a:pt x="8479" y="19262"/>
                  </a:lnTo>
                  <a:lnTo>
                    <a:pt x="8721" y="19597"/>
                  </a:lnTo>
                  <a:lnTo>
                    <a:pt x="8775" y="19597"/>
                  </a:lnTo>
                  <a:lnTo>
                    <a:pt x="8910" y="19732"/>
                  </a:lnTo>
                  <a:lnTo>
                    <a:pt x="9206" y="19732"/>
                  </a:lnTo>
                  <a:lnTo>
                    <a:pt x="9394" y="19933"/>
                  </a:lnTo>
                  <a:lnTo>
                    <a:pt x="9610" y="19933"/>
                  </a:lnTo>
                  <a:lnTo>
                    <a:pt x="9798" y="19933"/>
                  </a:lnTo>
                  <a:lnTo>
                    <a:pt x="10202" y="19732"/>
                  </a:lnTo>
                  <a:lnTo>
                    <a:pt x="10390" y="19597"/>
                  </a:lnTo>
                  <a:lnTo>
                    <a:pt x="10606" y="19597"/>
                  </a:lnTo>
                  <a:lnTo>
                    <a:pt x="10794" y="19329"/>
                  </a:lnTo>
                  <a:lnTo>
                    <a:pt x="11090" y="19262"/>
                  </a:lnTo>
                  <a:lnTo>
                    <a:pt x="11225" y="19060"/>
                  </a:lnTo>
                  <a:lnTo>
                    <a:pt x="11440" y="18859"/>
                  </a:lnTo>
                  <a:lnTo>
                    <a:pt x="11763" y="18389"/>
                  </a:lnTo>
                  <a:lnTo>
                    <a:pt x="12005" y="18121"/>
                  </a:lnTo>
                  <a:lnTo>
                    <a:pt x="12167" y="17651"/>
                  </a:lnTo>
                  <a:lnTo>
                    <a:pt x="12409" y="17315"/>
                  </a:lnTo>
                  <a:lnTo>
                    <a:pt x="12571" y="17047"/>
                  </a:lnTo>
                  <a:lnTo>
                    <a:pt x="12894" y="16644"/>
                  </a:lnTo>
                  <a:lnTo>
                    <a:pt x="13190" y="16174"/>
                  </a:lnTo>
                  <a:lnTo>
                    <a:pt x="13324" y="15705"/>
                  </a:lnTo>
                  <a:lnTo>
                    <a:pt x="13674" y="15235"/>
                  </a:lnTo>
                  <a:lnTo>
                    <a:pt x="13943" y="14765"/>
                  </a:lnTo>
                  <a:lnTo>
                    <a:pt x="14132" y="14295"/>
                  </a:lnTo>
                  <a:lnTo>
                    <a:pt x="14401" y="13691"/>
                  </a:lnTo>
                  <a:lnTo>
                    <a:pt x="14643" y="13087"/>
                  </a:lnTo>
                  <a:lnTo>
                    <a:pt x="14939" y="12752"/>
                  </a:lnTo>
                  <a:lnTo>
                    <a:pt x="15182" y="12081"/>
                  </a:lnTo>
                  <a:lnTo>
                    <a:pt x="15424" y="11611"/>
                  </a:lnTo>
                  <a:lnTo>
                    <a:pt x="15639" y="11141"/>
                  </a:lnTo>
                  <a:lnTo>
                    <a:pt x="15828" y="10604"/>
                  </a:lnTo>
                  <a:lnTo>
                    <a:pt x="16205" y="10067"/>
                  </a:lnTo>
                  <a:lnTo>
                    <a:pt x="16339" y="9396"/>
                  </a:lnTo>
                  <a:lnTo>
                    <a:pt x="16608" y="8859"/>
                  </a:lnTo>
                  <a:lnTo>
                    <a:pt x="16797" y="8389"/>
                  </a:lnTo>
                  <a:lnTo>
                    <a:pt x="17120" y="7919"/>
                  </a:lnTo>
                  <a:lnTo>
                    <a:pt x="17335" y="7248"/>
                  </a:lnTo>
                  <a:lnTo>
                    <a:pt x="17443" y="6779"/>
                  </a:lnTo>
                  <a:lnTo>
                    <a:pt x="17631" y="6107"/>
                  </a:lnTo>
                  <a:lnTo>
                    <a:pt x="17927" y="5705"/>
                  </a:lnTo>
                  <a:lnTo>
                    <a:pt x="18008" y="5235"/>
                  </a:lnTo>
                  <a:lnTo>
                    <a:pt x="18277" y="4765"/>
                  </a:lnTo>
                  <a:lnTo>
                    <a:pt x="18385" y="4295"/>
                  </a:lnTo>
                  <a:lnTo>
                    <a:pt x="18681" y="3826"/>
                  </a:lnTo>
                  <a:lnTo>
                    <a:pt x="18762" y="3356"/>
                  </a:lnTo>
                  <a:lnTo>
                    <a:pt x="18977" y="2953"/>
                  </a:lnTo>
                  <a:lnTo>
                    <a:pt x="19166" y="2685"/>
                  </a:lnTo>
                  <a:lnTo>
                    <a:pt x="19435" y="2349"/>
                  </a:lnTo>
                  <a:lnTo>
                    <a:pt x="19542" y="1879"/>
                  </a:lnTo>
                  <a:lnTo>
                    <a:pt x="19569" y="1678"/>
                  </a:lnTo>
                  <a:lnTo>
                    <a:pt x="19704" y="1208"/>
                  </a:lnTo>
                  <a:lnTo>
                    <a:pt x="19812" y="1007"/>
                  </a:lnTo>
                  <a:lnTo>
                    <a:pt x="19973" y="805"/>
                  </a:lnTo>
                </a:path>
              </a:pathLst>
            </a:custGeom>
            <a:noFill/>
            <a:ln w="25400">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4" name="Freeform 32"/>
            <p:cNvSpPr>
              <a:spLocks/>
            </p:cNvSpPr>
            <p:nvPr/>
          </p:nvSpPr>
          <p:spPr bwMode="auto">
            <a:xfrm>
              <a:off x="1682" y="3391"/>
              <a:ext cx="298" cy="10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73" y="0"/>
                  </a:moveTo>
                  <a:lnTo>
                    <a:pt x="19731" y="738"/>
                  </a:lnTo>
                  <a:lnTo>
                    <a:pt x="19542" y="1141"/>
                  </a:lnTo>
                  <a:lnTo>
                    <a:pt x="19435" y="1879"/>
                  </a:lnTo>
                  <a:lnTo>
                    <a:pt x="19166" y="2483"/>
                  </a:lnTo>
                  <a:lnTo>
                    <a:pt x="18950" y="3087"/>
                  </a:lnTo>
                  <a:lnTo>
                    <a:pt x="18923" y="3826"/>
                  </a:lnTo>
                  <a:lnTo>
                    <a:pt x="18627" y="4295"/>
                  </a:lnTo>
                  <a:lnTo>
                    <a:pt x="18385" y="4899"/>
                  </a:lnTo>
                  <a:lnTo>
                    <a:pt x="18116" y="5302"/>
                  </a:lnTo>
                  <a:lnTo>
                    <a:pt x="17981" y="6107"/>
                  </a:lnTo>
                  <a:lnTo>
                    <a:pt x="17847" y="6779"/>
                  </a:lnTo>
                  <a:lnTo>
                    <a:pt x="17524" y="7248"/>
                  </a:lnTo>
                  <a:lnTo>
                    <a:pt x="17416" y="7919"/>
                  </a:lnTo>
                  <a:lnTo>
                    <a:pt x="17335" y="8456"/>
                  </a:lnTo>
                  <a:lnTo>
                    <a:pt x="17093" y="8926"/>
                  </a:lnTo>
                  <a:lnTo>
                    <a:pt x="16851" y="9597"/>
                  </a:lnTo>
                  <a:lnTo>
                    <a:pt x="16608" y="10067"/>
                  </a:lnTo>
                  <a:lnTo>
                    <a:pt x="16366" y="10604"/>
                  </a:lnTo>
                  <a:lnTo>
                    <a:pt x="16258" y="11141"/>
                  </a:lnTo>
                  <a:lnTo>
                    <a:pt x="16070" y="11611"/>
                  </a:lnTo>
                  <a:lnTo>
                    <a:pt x="15801" y="12081"/>
                  </a:lnTo>
                  <a:lnTo>
                    <a:pt x="15559" y="12752"/>
                  </a:lnTo>
                  <a:lnTo>
                    <a:pt x="15370" y="13087"/>
                  </a:lnTo>
                  <a:lnTo>
                    <a:pt x="15155" y="13557"/>
                  </a:lnTo>
                  <a:lnTo>
                    <a:pt x="14993" y="14161"/>
                  </a:lnTo>
                  <a:lnTo>
                    <a:pt x="14832" y="14698"/>
                  </a:lnTo>
                  <a:lnTo>
                    <a:pt x="14616" y="14899"/>
                  </a:lnTo>
                  <a:lnTo>
                    <a:pt x="14374" y="15369"/>
                  </a:lnTo>
                  <a:lnTo>
                    <a:pt x="14213" y="15705"/>
                  </a:lnTo>
                  <a:lnTo>
                    <a:pt x="14024" y="16174"/>
                  </a:lnTo>
                  <a:lnTo>
                    <a:pt x="13782" y="16376"/>
                  </a:lnTo>
                  <a:lnTo>
                    <a:pt x="13647" y="16913"/>
                  </a:lnTo>
                  <a:lnTo>
                    <a:pt x="13378" y="17114"/>
                  </a:lnTo>
                  <a:lnTo>
                    <a:pt x="13136" y="17517"/>
                  </a:lnTo>
                  <a:lnTo>
                    <a:pt x="13055" y="17651"/>
                  </a:lnTo>
                  <a:lnTo>
                    <a:pt x="12732" y="18121"/>
                  </a:lnTo>
                  <a:lnTo>
                    <a:pt x="12544" y="18322"/>
                  </a:lnTo>
                  <a:lnTo>
                    <a:pt x="12382" y="18725"/>
                  </a:lnTo>
                  <a:lnTo>
                    <a:pt x="12140" y="18859"/>
                  </a:lnTo>
                  <a:lnTo>
                    <a:pt x="11978" y="19060"/>
                  </a:lnTo>
                  <a:lnTo>
                    <a:pt x="11790" y="19262"/>
                  </a:lnTo>
                  <a:lnTo>
                    <a:pt x="11494" y="19262"/>
                  </a:lnTo>
                  <a:lnTo>
                    <a:pt x="11252" y="19597"/>
                  </a:lnTo>
                  <a:lnTo>
                    <a:pt x="11171" y="19597"/>
                  </a:lnTo>
                  <a:lnTo>
                    <a:pt x="11063" y="19732"/>
                  </a:lnTo>
                  <a:lnTo>
                    <a:pt x="10740" y="19732"/>
                  </a:lnTo>
                  <a:lnTo>
                    <a:pt x="10579" y="19933"/>
                  </a:lnTo>
                  <a:lnTo>
                    <a:pt x="10390" y="19933"/>
                  </a:lnTo>
                  <a:lnTo>
                    <a:pt x="10175" y="19933"/>
                  </a:lnTo>
                  <a:lnTo>
                    <a:pt x="9771" y="19732"/>
                  </a:lnTo>
                  <a:lnTo>
                    <a:pt x="9610" y="19597"/>
                  </a:lnTo>
                  <a:lnTo>
                    <a:pt x="9367" y="19597"/>
                  </a:lnTo>
                  <a:lnTo>
                    <a:pt x="9179" y="19329"/>
                  </a:lnTo>
                  <a:lnTo>
                    <a:pt x="8910" y="19262"/>
                  </a:lnTo>
                  <a:lnTo>
                    <a:pt x="8748" y="19060"/>
                  </a:lnTo>
                  <a:lnTo>
                    <a:pt x="8533" y="18859"/>
                  </a:lnTo>
                  <a:lnTo>
                    <a:pt x="8210" y="18389"/>
                  </a:lnTo>
                  <a:lnTo>
                    <a:pt x="7968" y="18121"/>
                  </a:lnTo>
                  <a:lnTo>
                    <a:pt x="7779" y="17651"/>
                  </a:lnTo>
                  <a:lnTo>
                    <a:pt x="7564" y="17315"/>
                  </a:lnTo>
                  <a:lnTo>
                    <a:pt x="7402" y="17047"/>
                  </a:lnTo>
                  <a:lnTo>
                    <a:pt x="7026" y="16644"/>
                  </a:lnTo>
                  <a:lnTo>
                    <a:pt x="6810" y="16174"/>
                  </a:lnTo>
                  <a:lnTo>
                    <a:pt x="6622" y="15705"/>
                  </a:lnTo>
                  <a:lnTo>
                    <a:pt x="6299" y="15235"/>
                  </a:lnTo>
                  <a:lnTo>
                    <a:pt x="6057" y="14765"/>
                  </a:lnTo>
                  <a:lnTo>
                    <a:pt x="5841" y="14295"/>
                  </a:lnTo>
                  <a:lnTo>
                    <a:pt x="5572" y="13691"/>
                  </a:lnTo>
                  <a:lnTo>
                    <a:pt x="5330" y="13087"/>
                  </a:lnTo>
                  <a:lnTo>
                    <a:pt x="5034" y="12752"/>
                  </a:lnTo>
                  <a:lnTo>
                    <a:pt x="4791" y="12081"/>
                  </a:lnTo>
                  <a:lnTo>
                    <a:pt x="4549" y="11611"/>
                  </a:lnTo>
                  <a:lnTo>
                    <a:pt x="4334" y="11141"/>
                  </a:lnTo>
                  <a:lnTo>
                    <a:pt x="4145" y="10604"/>
                  </a:lnTo>
                  <a:lnTo>
                    <a:pt x="3742" y="10067"/>
                  </a:lnTo>
                  <a:lnTo>
                    <a:pt x="3634" y="9396"/>
                  </a:lnTo>
                  <a:lnTo>
                    <a:pt x="3365" y="8859"/>
                  </a:lnTo>
                  <a:lnTo>
                    <a:pt x="3203" y="8389"/>
                  </a:lnTo>
                  <a:lnTo>
                    <a:pt x="2853" y="7919"/>
                  </a:lnTo>
                  <a:lnTo>
                    <a:pt x="2665" y="7248"/>
                  </a:lnTo>
                  <a:lnTo>
                    <a:pt x="2530" y="6779"/>
                  </a:lnTo>
                  <a:lnTo>
                    <a:pt x="2342" y="6107"/>
                  </a:lnTo>
                  <a:lnTo>
                    <a:pt x="2019" y="5705"/>
                  </a:lnTo>
                  <a:lnTo>
                    <a:pt x="1965" y="5235"/>
                  </a:lnTo>
                  <a:lnTo>
                    <a:pt x="1615" y="4765"/>
                  </a:lnTo>
                  <a:lnTo>
                    <a:pt x="1588" y="4295"/>
                  </a:lnTo>
                  <a:lnTo>
                    <a:pt x="1292" y="3826"/>
                  </a:lnTo>
                  <a:lnTo>
                    <a:pt x="1184" y="3356"/>
                  </a:lnTo>
                  <a:lnTo>
                    <a:pt x="969" y="2953"/>
                  </a:lnTo>
                  <a:lnTo>
                    <a:pt x="781" y="2685"/>
                  </a:lnTo>
                  <a:lnTo>
                    <a:pt x="565" y="2349"/>
                  </a:lnTo>
                  <a:lnTo>
                    <a:pt x="431" y="1879"/>
                  </a:lnTo>
                  <a:lnTo>
                    <a:pt x="404" y="1678"/>
                  </a:lnTo>
                  <a:lnTo>
                    <a:pt x="269" y="1208"/>
                  </a:lnTo>
                  <a:lnTo>
                    <a:pt x="135" y="1007"/>
                  </a:lnTo>
                  <a:lnTo>
                    <a:pt x="0" y="805"/>
                  </a:lnTo>
                </a:path>
              </a:pathLst>
            </a:custGeom>
            <a:noFill/>
            <a:ln w="25400">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5" name="Freeform 33"/>
            <p:cNvSpPr>
              <a:spLocks/>
            </p:cNvSpPr>
            <p:nvPr/>
          </p:nvSpPr>
          <p:spPr bwMode="auto">
            <a:xfrm>
              <a:off x="1344" y="3363"/>
              <a:ext cx="388" cy="6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79" y="19891"/>
                  </a:moveTo>
                  <a:lnTo>
                    <a:pt x="19773" y="19235"/>
                  </a:lnTo>
                  <a:lnTo>
                    <a:pt x="19608" y="18798"/>
                  </a:lnTo>
                  <a:lnTo>
                    <a:pt x="19401" y="18033"/>
                  </a:lnTo>
                  <a:lnTo>
                    <a:pt x="19174" y="17596"/>
                  </a:lnTo>
                  <a:lnTo>
                    <a:pt x="18968" y="16721"/>
                  </a:lnTo>
                  <a:lnTo>
                    <a:pt x="18762" y="16066"/>
                  </a:lnTo>
                  <a:lnTo>
                    <a:pt x="18596" y="15738"/>
                  </a:lnTo>
                  <a:lnTo>
                    <a:pt x="18411" y="14973"/>
                  </a:lnTo>
                  <a:lnTo>
                    <a:pt x="18225" y="14426"/>
                  </a:lnTo>
                  <a:lnTo>
                    <a:pt x="18019" y="13770"/>
                  </a:lnTo>
                  <a:lnTo>
                    <a:pt x="17812" y="13224"/>
                  </a:lnTo>
                  <a:lnTo>
                    <a:pt x="17606" y="12678"/>
                  </a:lnTo>
                  <a:lnTo>
                    <a:pt x="17461" y="12022"/>
                  </a:lnTo>
                  <a:lnTo>
                    <a:pt x="17152" y="11694"/>
                  </a:lnTo>
                  <a:lnTo>
                    <a:pt x="17028" y="10929"/>
                  </a:lnTo>
                  <a:lnTo>
                    <a:pt x="16801" y="10273"/>
                  </a:lnTo>
                  <a:lnTo>
                    <a:pt x="16615" y="9727"/>
                  </a:lnTo>
                  <a:lnTo>
                    <a:pt x="16471" y="9290"/>
                  </a:lnTo>
                  <a:lnTo>
                    <a:pt x="16202" y="8743"/>
                  </a:lnTo>
                  <a:lnTo>
                    <a:pt x="16037" y="8306"/>
                  </a:lnTo>
                  <a:lnTo>
                    <a:pt x="15831" y="7760"/>
                  </a:lnTo>
                  <a:lnTo>
                    <a:pt x="15604" y="7104"/>
                  </a:lnTo>
                  <a:lnTo>
                    <a:pt x="15418" y="6776"/>
                  </a:lnTo>
                  <a:lnTo>
                    <a:pt x="15191" y="6230"/>
                  </a:lnTo>
                  <a:lnTo>
                    <a:pt x="15046" y="5792"/>
                  </a:lnTo>
                  <a:lnTo>
                    <a:pt x="14840" y="5355"/>
                  </a:lnTo>
                  <a:lnTo>
                    <a:pt x="14675" y="5027"/>
                  </a:lnTo>
                  <a:lnTo>
                    <a:pt x="14427" y="4372"/>
                  </a:lnTo>
                  <a:lnTo>
                    <a:pt x="14200" y="4044"/>
                  </a:lnTo>
                  <a:lnTo>
                    <a:pt x="13994" y="3934"/>
                  </a:lnTo>
                  <a:lnTo>
                    <a:pt x="13787" y="3388"/>
                  </a:lnTo>
                  <a:lnTo>
                    <a:pt x="13622" y="3060"/>
                  </a:lnTo>
                  <a:lnTo>
                    <a:pt x="13395" y="2732"/>
                  </a:lnTo>
                  <a:lnTo>
                    <a:pt x="13230" y="2295"/>
                  </a:lnTo>
                  <a:lnTo>
                    <a:pt x="13003" y="2077"/>
                  </a:lnTo>
                  <a:lnTo>
                    <a:pt x="12735" y="1639"/>
                  </a:lnTo>
                  <a:lnTo>
                    <a:pt x="12549" y="1639"/>
                  </a:lnTo>
                  <a:lnTo>
                    <a:pt x="12343" y="1202"/>
                  </a:lnTo>
                  <a:lnTo>
                    <a:pt x="12178" y="1093"/>
                  </a:lnTo>
                  <a:lnTo>
                    <a:pt x="11992" y="765"/>
                  </a:lnTo>
                  <a:lnTo>
                    <a:pt x="11723" y="765"/>
                  </a:lnTo>
                  <a:lnTo>
                    <a:pt x="11558" y="437"/>
                  </a:lnTo>
                  <a:lnTo>
                    <a:pt x="11331" y="437"/>
                  </a:lnTo>
                  <a:lnTo>
                    <a:pt x="11104" y="328"/>
                  </a:lnTo>
                  <a:lnTo>
                    <a:pt x="10960" y="109"/>
                  </a:lnTo>
                  <a:lnTo>
                    <a:pt x="10691" y="109"/>
                  </a:lnTo>
                  <a:lnTo>
                    <a:pt x="10526" y="0"/>
                  </a:lnTo>
                  <a:lnTo>
                    <a:pt x="10299" y="0"/>
                  </a:lnTo>
                  <a:lnTo>
                    <a:pt x="10052" y="0"/>
                  </a:lnTo>
                  <a:lnTo>
                    <a:pt x="9866" y="109"/>
                  </a:lnTo>
                  <a:lnTo>
                    <a:pt x="9659" y="109"/>
                  </a:lnTo>
                  <a:lnTo>
                    <a:pt x="9474" y="328"/>
                  </a:lnTo>
                  <a:lnTo>
                    <a:pt x="9185" y="437"/>
                  </a:lnTo>
                  <a:lnTo>
                    <a:pt x="8978" y="765"/>
                  </a:lnTo>
                  <a:lnTo>
                    <a:pt x="8772" y="765"/>
                  </a:lnTo>
                  <a:lnTo>
                    <a:pt x="8504" y="1093"/>
                  </a:lnTo>
                  <a:lnTo>
                    <a:pt x="8277" y="1639"/>
                  </a:lnTo>
                  <a:lnTo>
                    <a:pt x="7988" y="1639"/>
                  </a:lnTo>
                  <a:lnTo>
                    <a:pt x="7781" y="2077"/>
                  </a:lnTo>
                  <a:lnTo>
                    <a:pt x="7534" y="2404"/>
                  </a:lnTo>
                  <a:lnTo>
                    <a:pt x="7286" y="2732"/>
                  </a:lnTo>
                  <a:lnTo>
                    <a:pt x="7059" y="3388"/>
                  </a:lnTo>
                  <a:lnTo>
                    <a:pt x="6749" y="3934"/>
                  </a:lnTo>
                  <a:lnTo>
                    <a:pt x="6543" y="4044"/>
                  </a:lnTo>
                  <a:lnTo>
                    <a:pt x="6275" y="4809"/>
                  </a:lnTo>
                  <a:lnTo>
                    <a:pt x="6027" y="5027"/>
                  </a:lnTo>
                  <a:lnTo>
                    <a:pt x="5800" y="5574"/>
                  </a:lnTo>
                  <a:lnTo>
                    <a:pt x="5573" y="6011"/>
                  </a:lnTo>
                  <a:lnTo>
                    <a:pt x="5284" y="6776"/>
                  </a:lnTo>
                  <a:lnTo>
                    <a:pt x="5077" y="7104"/>
                  </a:lnTo>
                  <a:lnTo>
                    <a:pt x="4788" y="7760"/>
                  </a:lnTo>
                  <a:lnTo>
                    <a:pt x="4561" y="8306"/>
                  </a:lnTo>
                  <a:lnTo>
                    <a:pt x="4334" y="8743"/>
                  </a:lnTo>
                  <a:lnTo>
                    <a:pt x="4066" y="9399"/>
                  </a:lnTo>
                  <a:lnTo>
                    <a:pt x="3901" y="10055"/>
                  </a:lnTo>
                  <a:lnTo>
                    <a:pt x="3653" y="10492"/>
                  </a:lnTo>
                  <a:lnTo>
                    <a:pt x="3385" y="11038"/>
                  </a:lnTo>
                  <a:lnTo>
                    <a:pt x="3179" y="11694"/>
                  </a:lnTo>
                  <a:lnTo>
                    <a:pt x="2951" y="12022"/>
                  </a:lnTo>
                  <a:lnTo>
                    <a:pt x="2724" y="12678"/>
                  </a:lnTo>
                  <a:lnTo>
                    <a:pt x="2497" y="13005"/>
                  </a:lnTo>
                  <a:lnTo>
                    <a:pt x="2312" y="13770"/>
                  </a:lnTo>
                  <a:lnTo>
                    <a:pt x="2043" y="14208"/>
                  </a:lnTo>
                  <a:lnTo>
                    <a:pt x="1858" y="14645"/>
                  </a:lnTo>
                  <a:lnTo>
                    <a:pt x="1692" y="15191"/>
                  </a:lnTo>
                  <a:lnTo>
                    <a:pt x="1507" y="15738"/>
                  </a:lnTo>
                  <a:lnTo>
                    <a:pt x="1300" y="16066"/>
                  </a:lnTo>
                  <a:lnTo>
                    <a:pt x="1156" y="16721"/>
                  </a:lnTo>
                  <a:lnTo>
                    <a:pt x="991" y="16940"/>
                  </a:lnTo>
                  <a:lnTo>
                    <a:pt x="826" y="17268"/>
                  </a:lnTo>
                  <a:lnTo>
                    <a:pt x="681" y="17705"/>
                  </a:lnTo>
                  <a:lnTo>
                    <a:pt x="495" y="18033"/>
                  </a:lnTo>
                  <a:lnTo>
                    <a:pt x="351" y="18361"/>
                  </a:lnTo>
                  <a:lnTo>
                    <a:pt x="268" y="18361"/>
                  </a:lnTo>
                  <a:lnTo>
                    <a:pt x="144" y="18907"/>
                  </a:lnTo>
                  <a:lnTo>
                    <a:pt x="0" y="19126"/>
                  </a:lnTo>
                </a:path>
              </a:pathLst>
            </a:custGeom>
            <a:noFill/>
            <a:ln w="25400">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6" name="Line 34"/>
            <p:cNvSpPr>
              <a:spLocks noChangeShapeType="1"/>
            </p:cNvSpPr>
            <p:nvPr/>
          </p:nvSpPr>
          <p:spPr bwMode="auto">
            <a:xfrm>
              <a:off x="3172" y="2155"/>
              <a:ext cx="1" cy="1345"/>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27" name="Line 35"/>
            <p:cNvSpPr>
              <a:spLocks noChangeShapeType="1"/>
            </p:cNvSpPr>
            <p:nvPr/>
          </p:nvSpPr>
          <p:spPr bwMode="auto">
            <a:xfrm flipH="1">
              <a:off x="1190" y="1727"/>
              <a:ext cx="13" cy="1759"/>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28" name="Line 36"/>
            <p:cNvSpPr>
              <a:spLocks noChangeShapeType="1"/>
            </p:cNvSpPr>
            <p:nvPr/>
          </p:nvSpPr>
          <p:spPr bwMode="auto">
            <a:xfrm flipH="1">
              <a:off x="1828" y="1312"/>
              <a:ext cx="14" cy="2188"/>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29" name="Line 37"/>
            <p:cNvSpPr>
              <a:spLocks noChangeShapeType="1"/>
            </p:cNvSpPr>
            <p:nvPr/>
          </p:nvSpPr>
          <p:spPr bwMode="auto">
            <a:xfrm>
              <a:off x="3791" y="1242"/>
              <a:ext cx="12" cy="2258"/>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30" name="Arc 38"/>
            <p:cNvSpPr>
              <a:spLocks/>
            </p:cNvSpPr>
            <p:nvPr/>
          </p:nvSpPr>
          <p:spPr bwMode="auto">
            <a:xfrm flipH="1">
              <a:off x="2483" y="2660"/>
              <a:ext cx="36" cy="83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1" name="Arc 39"/>
            <p:cNvSpPr>
              <a:spLocks/>
            </p:cNvSpPr>
            <p:nvPr/>
          </p:nvSpPr>
          <p:spPr bwMode="auto">
            <a:xfrm>
              <a:off x="2514" y="2653"/>
              <a:ext cx="36" cy="83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2" name="Freeform 40"/>
            <p:cNvSpPr>
              <a:spLocks/>
            </p:cNvSpPr>
            <p:nvPr/>
          </p:nvSpPr>
          <p:spPr bwMode="auto">
            <a:xfrm>
              <a:off x="2719" y="3452"/>
              <a:ext cx="36" cy="4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80" y="19000"/>
                  </a:moveTo>
                  <a:lnTo>
                    <a:pt x="19780" y="18167"/>
                  </a:lnTo>
                  <a:lnTo>
                    <a:pt x="19780" y="17667"/>
                  </a:lnTo>
                  <a:lnTo>
                    <a:pt x="19121" y="17167"/>
                  </a:lnTo>
                  <a:lnTo>
                    <a:pt x="19121" y="16667"/>
                  </a:lnTo>
                  <a:lnTo>
                    <a:pt x="19121" y="16000"/>
                  </a:lnTo>
                  <a:lnTo>
                    <a:pt x="18901" y="15667"/>
                  </a:lnTo>
                  <a:lnTo>
                    <a:pt x="18901" y="14833"/>
                  </a:lnTo>
                  <a:lnTo>
                    <a:pt x="18462" y="14000"/>
                  </a:lnTo>
                  <a:lnTo>
                    <a:pt x="18462" y="13667"/>
                  </a:lnTo>
                  <a:lnTo>
                    <a:pt x="18022" y="13167"/>
                  </a:lnTo>
                  <a:lnTo>
                    <a:pt x="17582" y="12667"/>
                  </a:lnTo>
                  <a:lnTo>
                    <a:pt x="17582" y="11833"/>
                  </a:lnTo>
                  <a:lnTo>
                    <a:pt x="17582" y="11667"/>
                  </a:lnTo>
                  <a:lnTo>
                    <a:pt x="16923" y="10833"/>
                  </a:lnTo>
                  <a:lnTo>
                    <a:pt x="16923" y="10167"/>
                  </a:lnTo>
                  <a:lnTo>
                    <a:pt x="16703" y="9833"/>
                  </a:lnTo>
                  <a:lnTo>
                    <a:pt x="16703" y="9167"/>
                  </a:lnTo>
                  <a:lnTo>
                    <a:pt x="16264" y="8833"/>
                  </a:lnTo>
                  <a:lnTo>
                    <a:pt x="16264" y="8167"/>
                  </a:lnTo>
                  <a:lnTo>
                    <a:pt x="15824" y="7833"/>
                  </a:lnTo>
                  <a:lnTo>
                    <a:pt x="15824" y="7167"/>
                  </a:lnTo>
                  <a:lnTo>
                    <a:pt x="15385" y="6833"/>
                  </a:lnTo>
                  <a:lnTo>
                    <a:pt x="14725" y="6167"/>
                  </a:lnTo>
                  <a:lnTo>
                    <a:pt x="14725" y="5833"/>
                  </a:lnTo>
                  <a:lnTo>
                    <a:pt x="14286" y="5167"/>
                  </a:lnTo>
                  <a:lnTo>
                    <a:pt x="14066" y="4833"/>
                  </a:lnTo>
                  <a:lnTo>
                    <a:pt x="13626" y="4667"/>
                  </a:lnTo>
                  <a:lnTo>
                    <a:pt x="13626" y="3833"/>
                  </a:lnTo>
                  <a:lnTo>
                    <a:pt x="13626" y="3667"/>
                  </a:lnTo>
                  <a:lnTo>
                    <a:pt x="13626" y="3167"/>
                  </a:lnTo>
                  <a:lnTo>
                    <a:pt x="13626" y="3000"/>
                  </a:lnTo>
                  <a:lnTo>
                    <a:pt x="12747" y="2667"/>
                  </a:lnTo>
                  <a:lnTo>
                    <a:pt x="12747" y="2167"/>
                  </a:lnTo>
                  <a:lnTo>
                    <a:pt x="12527" y="2000"/>
                  </a:lnTo>
                  <a:lnTo>
                    <a:pt x="12088" y="1667"/>
                  </a:lnTo>
                  <a:lnTo>
                    <a:pt x="11868" y="1667"/>
                  </a:lnTo>
                  <a:lnTo>
                    <a:pt x="11868" y="1167"/>
                  </a:lnTo>
                  <a:lnTo>
                    <a:pt x="11868" y="1000"/>
                  </a:lnTo>
                  <a:lnTo>
                    <a:pt x="11209" y="667"/>
                  </a:lnTo>
                  <a:lnTo>
                    <a:pt x="10989" y="667"/>
                  </a:lnTo>
                  <a:lnTo>
                    <a:pt x="10549" y="667"/>
                  </a:lnTo>
                  <a:lnTo>
                    <a:pt x="10330" y="0"/>
                  </a:lnTo>
                  <a:lnTo>
                    <a:pt x="9890" y="0"/>
                  </a:lnTo>
                  <a:lnTo>
                    <a:pt x="9670" y="0"/>
                  </a:lnTo>
                  <a:lnTo>
                    <a:pt x="9231" y="0"/>
                  </a:lnTo>
                  <a:lnTo>
                    <a:pt x="8791" y="0"/>
                  </a:lnTo>
                  <a:lnTo>
                    <a:pt x="8791" y="667"/>
                  </a:lnTo>
                  <a:lnTo>
                    <a:pt x="8352" y="667"/>
                  </a:lnTo>
                  <a:lnTo>
                    <a:pt x="8352" y="1000"/>
                  </a:lnTo>
                  <a:lnTo>
                    <a:pt x="8132" y="1167"/>
                  </a:lnTo>
                  <a:lnTo>
                    <a:pt x="7692" y="1667"/>
                  </a:lnTo>
                  <a:lnTo>
                    <a:pt x="7473" y="2000"/>
                  </a:lnTo>
                  <a:lnTo>
                    <a:pt x="7473" y="2167"/>
                  </a:lnTo>
                  <a:lnTo>
                    <a:pt x="6593" y="2667"/>
                  </a:lnTo>
                  <a:lnTo>
                    <a:pt x="6593" y="3000"/>
                  </a:lnTo>
                  <a:lnTo>
                    <a:pt x="6593" y="3167"/>
                  </a:lnTo>
                  <a:lnTo>
                    <a:pt x="6374" y="3833"/>
                  </a:lnTo>
                  <a:lnTo>
                    <a:pt x="6154" y="4167"/>
                  </a:lnTo>
                  <a:lnTo>
                    <a:pt x="6154" y="4833"/>
                  </a:lnTo>
                  <a:lnTo>
                    <a:pt x="5934" y="5667"/>
                  </a:lnTo>
                  <a:lnTo>
                    <a:pt x="5495" y="5833"/>
                  </a:lnTo>
                  <a:lnTo>
                    <a:pt x="5275" y="6667"/>
                  </a:lnTo>
                  <a:lnTo>
                    <a:pt x="4396" y="6833"/>
                  </a:lnTo>
                  <a:lnTo>
                    <a:pt x="4396" y="7667"/>
                  </a:lnTo>
                  <a:lnTo>
                    <a:pt x="3956" y="8167"/>
                  </a:lnTo>
                  <a:lnTo>
                    <a:pt x="3956" y="8833"/>
                  </a:lnTo>
                  <a:lnTo>
                    <a:pt x="3736" y="9167"/>
                  </a:lnTo>
                  <a:lnTo>
                    <a:pt x="3516" y="9833"/>
                  </a:lnTo>
                  <a:lnTo>
                    <a:pt x="3297" y="10667"/>
                  </a:lnTo>
                  <a:lnTo>
                    <a:pt x="3297" y="10833"/>
                  </a:lnTo>
                  <a:lnTo>
                    <a:pt x="2857" y="11667"/>
                  </a:lnTo>
                  <a:lnTo>
                    <a:pt x="2637" y="12167"/>
                  </a:lnTo>
                  <a:lnTo>
                    <a:pt x="2637" y="12833"/>
                  </a:lnTo>
                  <a:lnTo>
                    <a:pt x="2637" y="13167"/>
                  </a:lnTo>
                  <a:lnTo>
                    <a:pt x="2198" y="13833"/>
                  </a:lnTo>
                  <a:lnTo>
                    <a:pt x="1758" y="14667"/>
                  </a:lnTo>
                  <a:lnTo>
                    <a:pt x="1758" y="14833"/>
                  </a:lnTo>
                  <a:lnTo>
                    <a:pt x="1538" y="15667"/>
                  </a:lnTo>
                  <a:lnTo>
                    <a:pt x="1099" y="15667"/>
                  </a:lnTo>
                  <a:lnTo>
                    <a:pt x="1099" y="16667"/>
                  </a:lnTo>
                  <a:lnTo>
                    <a:pt x="1099" y="17167"/>
                  </a:lnTo>
                  <a:lnTo>
                    <a:pt x="1099" y="17667"/>
                  </a:lnTo>
                  <a:lnTo>
                    <a:pt x="1099" y="18000"/>
                  </a:lnTo>
                  <a:lnTo>
                    <a:pt x="659" y="18167"/>
                  </a:lnTo>
                  <a:lnTo>
                    <a:pt x="440" y="19000"/>
                  </a:lnTo>
                  <a:lnTo>
                    <a:pt x="440" y="19167"/>
                  </a:lnTo>
                  <a:lnTo>
                    <a:pt x="440" y="19667"/>
                  </a:lnTo>
                  <a:lnTo>
                    <a:pt x="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3" name="Freeform 41"/>
            <p:cNvSpPr>
              <a:spLocks/>
            </p:cNvSpPr>
            <p:nvPr/>
          </p:nvSpPr>
          <p:spPr bwMode="auto">
            <a:xfrm>
              <a:off x="2767" y="3452"/>
              <a:ext cx="36" cy="4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80" y="19000"/>
                  </a:moveTo>
                  <a:lnTo>
                    <a:pt x="19780" y="18167"/>
                  </a:lnTo>
                  <a:lnTo>
                    <a:pt x="19780" y="17667"/>
                  </a:lnTo>
                  <a:lnTo>
                    <a:pt x="19121" y="17167"/>
                  </a:lnTo>
                  <a:lnTo>
                    <a:pt x="19121" y="16667"/>
                  </a:lnTo>
                  <a:lnTo>
                    <a:pt x="19121" y="16000"/>
                  </a:lnTo>
                  <a:lnTo>
                    <a:pt x="18901" y="15667"/>
                  </a:lnTo>
                  <a:lnTo>
                    <a:pt x="18901" y="14833"/>
                  </a:lnTo>
                  <a:lnTo>
                    <a:pt x="18462" y="14000"/>
                  </a:lnTo>
                  <a:lnTo>
                    <a:pt x="18462" y="13667"/>
                  </a:lnTo>
                  <a:lnTo>
                    <a:pt x="18022" y="13167"/>
                  </a:lnTo>
                  <a:lnTo>
                    <a:pt x="17582" y="12667"/>
                  </a:lnTo>
                  <a:lnTo>
                    <a:pt x="17582" y="11833"/>
                  </a:lnTo>
                  <a:lnTo>
                    <a:pt x="17582" y="11667"/>
                  </a:lnTo>
                  <a:lnTo>
                    <a:pt x="16923" y="10833"/>
                  </a:lnTo>
                  <a:lnTo>
                    <a:pt x="16923" y="10167"/>
                  </a:lnTo>
                  <a:lnTo>
                    <a:pt x="16703" y="9833"/>
                  </a:lnTo>
                  <a:lnTo>
                    <a:pt x="16703" y="9167"/>
                  </a:lnTo>
                  <a:lnTo>
                    <a:pt x="16264" y="8833"/>
                  </a:lnTo>
                  <a:lnTo>
                    <a:pt x="16264" y="8167"/>
                  </a:lnTo>
                  <a:lnTo>
                    <a:pt x="15824" y="7833"/>
                  </a:lnTo>
                  <a:lnTo>
                    <a:pt x="15824" y="7167"/>
                  </a:lnTo>
                  <a:lnTo>
                    <a:pt x="15385" y="6833"/>
                  </a:lnTo>
                  <a:lnTo>
                    <a:pt x="14725" y="6167"/>
                  </a:lnTo>
                  <a:lnTo>
                    <a:pt x="14725" y="5833"/>
                  </a:lnTo>
                  <a:lnTo>
                    <a:pt x="14286" y="5167"/>
                  </a:lnTo>
                  <a:lnTo>
                    <a:pt x="14066" y="4833"/>
                  </a:lnTo>
                  <a:lnTo>
                    <a:pt x="13626" y="4667"/>
                  </a:lnTo>
                  <a:lnTo>
                    <a:pt x="13626" y="3833"/>
                  </a:lnTo>
                  <a:lnTo>
                    <a:pt x="13626" y="3667"/>
                  </a:lnTo>
                  <a:lnTo>
                    <a:pt x="13626" y="3167"/>
                  </a:lnTo>
                  <a:lnTo>
                    <a:pt x="13626" y="3000"/>
                  </a:lnTo>
                  <a:lnTo>
                    <a:pt x="12747" y="2667"/>
                  </a:lnTo>
                  <a:lnTo>
                    <a:pt x="12747" y="2167"/>
                  </a:lnTo>
                  <a:lnTo>
                    <a:pt x="12527" y="2000"/>
                  </a:lnTo>
                  <a:lnTo>
                    <a:pt x="12088" y="1667"/>
                  </a:lnTo>
                  <a:lnTo>
                    <a:pt x="11868" y="1667"/>
                  </a:lnTo>
                  <a:lnTo>
                    <a:pt x="11868" y="1167"/>
                  </a:lnTo>
                  <a:lnTo>
                    <a:pt x="11868" y="1000"/>
                  </a:lnTo>
                  <a:lnTo>
                    <a:pt x="11209" y="667"/>
                  </a:lnTo>
                  <a:lnTo>
                    <a:pt x="10989" y="667"/>
                  </a:lnTo>
                  <a:lnTo>
                    <a:pt x="10549" y="667"/>
                  </a:lnTo>
                  <a:lnTo>
                    <a:pt x="10330" y="0"/>
                  </a:lnTo>
                  <a:lnTo>
                    <a:pt x="9890" y="0"/>
                  </a:lnTo>
                  <a:lnTo>
                    <a:pt x="9670" y="0"/>
                  </a:lnTo>
                  <a:lnTo>
                    <a:pt x="9231" y="0"/>
                  </a:lnTo>
                  <a:lnTo>
                    <a:pt x="8791" y="0"/>
                  </a:lnTo>
                  <a:lnTo>
                    <a:pt x="8791" y="667"/>
                  </a:lnTo>
                  <a:lnTo>
                    <a:pt x="8352" y="667"/>
                  </a:lnTo>
                  <a:lnTo>
                    <a:pt x="8352" y="1000"/>
                  </a:lnTo>
                  <a:lnTo>
                    <a:pt x="8132" y="1167"/>
                  </a:lnTo>
                  <a:lnTo>
                    <a:pt x="7692" y="1667"/>
                  </a:lnTo>
                  <a:lnTo>
                    <a:pt x="7473" y="2000"/>
                  </a:lnTo>
                  <a:lnTo>
                    <a:pt x="7473" y="2167"/>
                  </a:lnTo>
                  <a:lnTo>
                    <a:pt x="6593" y="2667"/>
                  </a:lnTo>
                  <a:lnTo>
                    <a:pt x="6593" y="3000"/>
                  </a:lnTo>
                  <a:lnTo>
                    <a:pt x="6593" y="3167"/>
                  </a:lnTo>
                  <a:lnTo>
                    <a:pt x="6374" y="3833"/>
                  </a:lnTo>
                  <a:lnTo>
                    <a:pt x="6154" y="4167"/>
                  </a:lnTo>
                  <a:lnTo>
                    <a:pt x="6154" y="4833"/>
                  </a:lnTo>
                  <a:lnTo>
                    <a:pt x="5934" y="5667"/>
                  </a:lnTo>
                  <a:lnTo>
                    <a:pt x="5495" y="5833"/>
                  </a:lnTo>
                  <a:lnTo>
                    <a:pt x="5275" y="6667"/>
                  </a:lnTo>
                  <a:lnTo>
                    <a:pt x="4396" y="6833"/>
                  </a:lnTo>
                  <a:lnTo>
                    <a:pt x="4396" y="7667"/>
                  </a:lnTo>
                  <a:lnTo>
                    <a:pt x="3956" y="8167"/>
                  </a:lnTo>
                  <a:lnTo>
                    <a:pt x="3956" y="8833"/>
                  </a:lnTo>
                  <a:lnTo>
                    <a:pt x="3736" y="9167"/>
                  </a:lnTo>
                  <a:lnTo>
                    <a:pt x="3516" y="9833"/>
                  </a:lnTo>
                  <a:lnTo>
                    <a:pt x="3297" y="10667"/>
                  </a:lnTo>
                  <a:lnTo>
                    <a:pt x="3297" y="10833"/>
                  </a:lnTo>
                  <a:lnTo>
                    <a:pt x="2857" y="11667"/>
                  </a:lnTo>
                  <a:lnTo>
                    <a:pt x="2637" y="12167"/>
                  </a:lnTo>
                  <a:lnTo>
                    <a:pt x="2637" y="12833"/>
                  </a:lnTo>
                  <a:lnTo>
                    <a:pt x="2637" y="13167"/>
                  </a:lnTo>
                  <a:lnTo>
                    <a:pt x="2198" y="13833"/>
                  </a:lnTo>
                  <a:lnTo>
                    <a:pt x="1758" y="14667"/>
                  </a:lnTo>
                  <a:lnTo>
                    <a:pt x="1758" y="14833"/>
                  </a:lnTo>
                  <a:lnTo>
                    <a:pt x="1538" y="15667"/>
                  </a:lnTo>
                  <a:lnTo>
                    <a:pt x="1099" y="15667"/>
                  </a:lnTo>
                  <a:lnTo>
                    <a:pt x="1099" y="16667"/>
                  </a:lnTo>
                  <a:lnTo>
                    <a:pt x="1099" y="17167"/>
                  </a:lnTo>
                  <a:lnTo>
                    <a:pt x="1099" y="17667"/>
                  </a:lnTo>
                  <a:lnTo>
                    <a:pt x="1099" y="18000"/>
                  </a:lnTo>
                  <a:lnTo>
                    <a:pt x="659" y="18167"/>
                  </a:lnTo>
                  <a:lnTo>
                    <a:pt x="440" y="19000"/>
                  </a:lnTo>
                  <a:lnTo>
                    <a:pt x="440" y="19167"/>
                  </a:lnTo>
                  <a:lnTo>
                    <a:pt x="440" y="19667"/>
                  </a:lnTo>
                  <a:lnTo>
                    <a:pt x="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4" name="Arc 42"/>
            <p:cNvSpPr>
              <a:spLocks/>
            </p:cNvSpPr>
            <p:nvPr/>
          </p:nvSpPr>
          <p:spPr bwMode="auto">
            <a:xfrm flipH="1">
              <a:off x="2651" y="2798"/>
              <a:ext cx="38" cy="69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5" name="Arc 43"/>
            <p:cNvSpPr>
              <a:spLocks/>
            </p:cNvSpPr>
            <p:nvPr/>
          </p:nvSpPr>
          <p:spPr bwMode="auto">
            <a:xfrm>
              <a:off x="2685" y="2792"/>
              <a:ext cx="38" cy="69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6" name="Arc 44"/>
            <p:cNvSpPr>
              <a:spLocks/>
            </p:cNvSpPr>
            <p:nvPr/>
          </p:nvSpPr>
          <p:spPr bwMode="auto">
            <a:xfrm flipH="1">
              <a:off x="2805" y="3057"/>
              <a:ext cx="45" cy="44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7" name="Arc 45"/>
            <p:cNvSpPr>
              <a:spLocks/>
            </p:cNvSpPr>
            <p:nvPr/>
          </p:nvSpPr>
          <p:spPr bwMode="auto">
            <a:xfrm>
              <a:off x="2843" y="3053"/>
              <a:ext cx="45" cy="44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 name="Arc 46"/>
            <p:cNvSpPr>
              <a:spLocks/>
            </p:cNvSpPr>
            <p:nvPr/>
          </p:nvSpPr>
          <p:spPr bwMode="auto">
            <a:xfrm flipH="1">
              <a:off x="2988" y="3408"/>
              <a:ext cx="39" cy="9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9" name="Arc 47"/>
            <p:cNvSpPr>
              <a:spLocks/>
            </p:cNvSpPr>
            <p:nvPr/>
          </p:nvSpPr>
          <p:spPr bwMode="auto">
            <a:xfrm>
              <a:off x="3021" y="3407"/>
              <a:ext cx="39" cy="9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0" name="Freeform 48"/>
            <p:cNvSpPr>
              <a:spLocks/>
            </p:cNvSpPr>
            <p:nvPr/>
          </p:nvSpPr>
          <p:spPr bwMode="auto">
            <a:xfrm>
              <a:off x="2551" y="3459"/>
              <a:ext cx="36" cy="4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80" y="19000"/>
                  </a:moveTo>
                  <a:lnTo>
                    <a:pt x="19780" y="18167"/>
                  </a:lnTo>
                  <a:lnTo>
                    <a:pt x="19780" y="17667"/>
                  </a:lnTo>
                  <a:lnTo>
                    <a:pt x="19121" y="17167"/>
                  </a:lnTo>
                  <a:lnTo>
                    <a:pt x="19121" y="16667"/>
                  </a:lnTo>
                  <a:lnTo>
                    <a:pt x="19121" y="16000"/>
                  </a:lnTo>
                  <a:lnTo>
                    <a:pt x="18901" y="15667"/>
                  </a:lnTo>
                  <a:lnTo>
                    <a:pt x="18901" y="14833"/>
                  </a:lnTo>
                  <a:lnTo>
                    <a:pt x="18462" y="14000"/>
                  </a:lnTo>
                  <a:lnTo>
                    <a:pt x="18462" y="13667"/>
                  </a:lnTo>
                  <a:lnTo>
                    <a:pt x="18022" y="13167"/>
                  </a:lnTo>
                  <a:lnTo>
                    <a:pt x="17582" y="12667"/>
                  </a:lnTo>
                  <a:lnTo>
                    <a:pt x="17582" y="11833"/>
                  </a:lnTo>
                  <a:lnTo>
                    <a:pt x="17582" y="11667"/>
                  </a:lnTo>
                  <a:lnTo>
                    <a:pt x="16923" y="10833"/>
                  </a:lnTo>
                  <a:lnTo>
                    <a:pt x="16923" y="10167"/>
                  </a:lnTo>
                  <a:lnTo>
                    <a:pt x="16703" y="9833"/>
                  </a:lnTo>
                  <a:lnTo>
                    <a:pt x="16703" y="9167"/>
                  </a:lnTo>
                  <a:lnTo>
                    <a:pt x="16264" y="8833"/>
                  </a:lnTo>
                  <a:lnTo>
                    <a:pt x="16264" y="8167"/>
                  </a:lnTo>
                  <a:lnTo>
                    <a:pt x="15824" y="7833"/>
                  </a:lnTo>
                  <a:lnTo>
                    <a:pt x="15824" y="7167"/>
                  </a:lnTo>
                  <a:lnTo>
                    <a:pt x="15385" y="6833"/>
                  </a:lnTo>
                  <a:lnTo>
                    <a:pt x="14725" y="6167"/>
                  </a:lnTo>
                  <a:lnTo>
                    <a:pt x="14725" y="5833"/>
                  </a:lnTo>
                  <a:lnTo>
                    <a:pt x="14286" y="5167"/>
                  </a:lnTo>
                  <a:lnTo>
                    <a:pt x="14066" y="4833"/>
                  </a:lnTo>
                  <a:lnTo>
                    <a:pt x="13626" y="4667"/>
                  </a:lnTo>
                  <a:lnTo>
                    <a:pt x="13626" y="3833"/>
                  </a:lnTo>
                  <a:lnTo>
                    <a:pt x="13626" y="3667"/>
                  </a:lnTo>
                  <a:lnTo>
                    <a:pt x="13626" y="3167"/>
                  </a:lnTo>
                  <a:lnTo>
                    <a:pt x="13626" y="3000"/>
                  </a:lnTo>
                  <a:lnTo>
                    <a:pt x="12747" y="2667"/>
                  </a:lnTo>
                  <a:lnTo>
                    <a:pt x="12747" y="2167"/>
                  </a:lnTo>
                  <a:lnTo>
                    <a:pt x="12527" y="2000"/>
                  </a:lnTo>
                  <a:lnTo>
                    <a:pt x="12088" y="1667"/>
                  </a:lnTo>
                  <a:lnTo>
                    <a:pt x="11868" y="1667"/>
                  </a:lnTo>
                  <a:lnTo>
                    <a:pt x="11868" y="1167"/>
                  </a:lnTo>
                  <a:lnTo>
                    <a:pt x="11868" y="1000"/>
                  </a:lnTo>
                  <a:lnTo>
                    <a:pt x="11209" y="667"/>
                  </a:lnTo>
                  <a:lnTo>
                    <a:pt x="10989" y="667"/>
                  </a:lnTo>
                  <a:lnTo>
                    <a:pt x="10549" y="667"/>
                  </a:lnTo>
                  <a:lnTo>
                    <a:pt x="10330" y="0"/>
                  </a:lnTo>
                  <a:lnTo>
                    <a:pt x="9890" y="0"/>
                  </a:lnTo>
                  <a:lnTo>
                    <a:pt x="9670" y="0"/>
                  </a:lnTo>
                  <a:lnTo>
                    <a:pt x="9231" y="0"/>
                  </a:lnTo>
                  <a:lnTo>
                    <a:pt x="8791" y="0"/>
                  </a:lnTo>
                  <a:lnTo>
                    <a:pt x="8791" y="667"/>
                  </a:lnTo>
                  <a:lnTo>
                    <a:pt x="8352" y="667"/>
                  </a:lnTo>
                  <a:lnTo>
                    <a:pt x="8352" y="1000"/>
                  </a:lnTo>
                  <a:lnTo>
                    <a:pt x="8132" y="1167"/>
                  </a:lnTo>
                  <a:lnTo>
                    <a:pt x="7692" y="1667"/>
                  </a:lnTo>
                  <a:lnTo>
                    <a:pt x="7473" y="2000"/>
                  </a:lnTo>
                  <a:lnTo>
                    <a:pt x="7473" y="2167"/>
                  </a:lnTo>
                  <a:lnTo>
                    <a:pt x="6593" y="2667"/>
                  </a:lnTo>
                  <a:lnTo>
                    <a:pt x="6593" y="3000"/>
                  </a:lnTo>
                  <a:lnTo>
                    <a:pt x="6593" y="3167"/>
                  </a:lnTo>
                  <a:lnTo>
                    <a:pt x="6374" y="3833"/>
                  </a:lnTo>
                  <a:lnTo>
                    <a:pt x="6154" y="4167"/>
                  </a:lnTo>
                  <a:lnTo>
                    <a:pt x="6154" y="4833"/>
                  </a:lnTo>
                  <a:lnTo>
                    <a:pt x="5934" y="5667"/>
                  </a:lnTo>
                  <a:lnTo>
                    <a:pt x="5495" y="5833"/>
                  </a:lnTo>
                  <a:lnTo>
                    <a:pt x="5275" y="6667"/>
                  </a:lnTo>
                  <a:lnTo>
                    <a:pt x="4396" y="6833"/>
                  </a:lnTo>
                  <a:lnTo>
                    <a:pt x="4396" y="7667"/>
                  </a:lnTo>
                  <a:lnTo>
                    <a:pt x="3956" y="8167"/>
                  </a:lnTo>
                  <a:lnTo>
                    <a:pt x="3956" y="8833"/>
                  </a:lnTo>
                  <a:lnTo>
                    <a:pt x="3736" y="9167"/>
                  </a:lnTo>
                  <a:lnTo>
                    <a:pt x="3516" y="9833"/>
                  </a:lnTo>
                  <a:lnTo>
                    <a:pt x="3297" y="10667"/>
                  </a:lnTo>
                  <a:lnTo>
                    <a:pt x="3297" y="10833"/>
                  </a:lnTo>
                  <a:lnTo>
                    <a:pt x="2857" y="11667"/>
                  </a:lnTo>
                  <a:lnTo>
                    <a:pt x="2637" y="12167"/>
                  </a:lnTo>
                  <a:lnTo>
                    <a:pt x="2637" y="12833"/>
                  </a:lnTo>
                  <a:lnTo>
                    <a:pt x="2637" y="13167"/>
                  </a:lnTo>
                  <a:lnTo>
                    <a:pt x="2198" y="13833"/>
                  </a:lnTo>
                  <a:lnTo>
                    <a:pt x="1758" y="14667"/>
                  </a:lnTo>
                  <a:lnTo>
                    <a:pt x="1758" y="14833"/>
                  </a:lnTo>
                  <a:lnTo>
                    <a:pt x="1538" y="15667"/>
                  </a:lnTo>
                  <a:lnTo>
                    <a:pt x="1099" y="15667"/>
                  </a:lnTo>
                  <a:lnTo>
                    <a:pt x="1099" y="16667"/>
                  </a:lnTo>
                  <a:lnTo>
                    <a:pt x="1099" y="17167"/>
                  </a:lnTo>
                  <a:lnTo>
                    <a:pt x="1099" y="17667"/>
                  </a:lnTo>
                  <a:lnTo>
                    <a:pt x="1099" y="18000"/>
                  </a:lnTo>
                  <a:lnTo>
                    <a:pt x="659" y="18167"/>
                  </a:lnTo>
                  <a:lnTo>
                    <a:pt x="440" y="19000"/>
                  </a:lnTo>
                  <a:lnTo>
                    <a:pt x="440" y="19167"/>
                  </a:lnTo>
                  <a:lnTo>
                    <a:pt x="440" y="19667"/>
                  </a:lnTo>
                  <a:lnTo>
                    <a:pt x="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1" name="Freeform 49"/>
            <p:cNvSpPr>
              <a:spLocks/>
            </p:cNvSpPr>
            <p:nvPr/>
          </p:nvSpPr>
          <p:spPr bwMode="auto">
            <a:xfrm>
              <a:off x="2599" y="3459"/>
              <a:ext cx="36" cy="4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80" y="19000"/>
                  </a:moveTo>
                  <a:lnTo>
                    <a:pt x="19780" y="18167"/>
                  </a:lnTo>
                  <a:lnTo>
                    <a:pt x="19780" y="17667"/>
                  </a:lnTo>
                  <a:lnTo>
                    <a:pt x="19121" y="17167"/>
                  </a:lnTo>
                  <a:lnTo>
                    <a:pt x="19121" y="16667"/>
                  </a:lnTo>
                  <a:lnTo>
                    <a:pt x="19121" y="16000"/>
                  </a:lnTo>
                  <a:lnTo>
                    <a:pt x="18901" y="15667"/>
                  </a:lnTo>
                  <a:lnTo>
                    <a:pt x="18901" y="14833"/>
                  </a:lnTo>
                  <a:lnTo>
                    <a:pt x="18462" y="14000"/>
                  </a:lnTo>
                  <a:lnTo>
                    <a:pt x="18462" y="13667"/>
                  </a:lnTo>
                  <a:lnTo>
                    <a:pt x="18022" y="13167"/>
                  </a:lnTo>
                  <a:lnTo>
                    <a:pt x="17582" y="12667"/>
                  </a:lnTo>
                  <a:lnTo>
                    <a:pt x="17582" y="11833"/>
                  </a:lnTo>
                  <a:lnTo>
                    <a:pt x="17582" y="11667"/>
                  </a:lnTo>
                  <a:lnTo>
                    <a:pt x="16923" y="10833"/>
                  </a:lnTo>
                  <a:lnTo>
                    <a:pt x="16923" y="10167"/>
                  </a:lnTo>
                  <a:lnTo>
                    <a:pt x="16703" y="9833"/>
                  </a:lnTo>
                  <a:lnTo>
                    <a:pt x="16703" y="9167"/>
                  </a:lnTo>
                  <a:lnTo>
                    <a:pt x="16264" y="8833"/>
                  </a:lnTo>
                  <a:lnTo>
                    <a:pt x="16264" y="8167"/>
                  </a:lnTo>
                  <a:lnTo>
                    <a:pt x="15824" y="7833"/>
                  </a:lnTo>
                  <a:lnTo>
                    <a:pt x="15824" y="7167"/>
                  </a:lnTo>
                  <a:lnTo>
                    <a:pt x="15385" y="6833"/>
                  </a:lnTo>
                  <a:lnTo>
                    <a:pt x="14725" y="6167"/>
                  </a:lnTo>
                  <a:lnTo>
                    <a:pt x="14725" y="5833"/>
                  </a:lnTo>
                  <a:lnTo>
                    <a:pt x="14286" y="5167"/>
                  </a:lnTo>
                  <a:lnTo>
                    <a:pt x="14066" y="4833"/>
                  </a:lnTo>
                  <a:lnTo>
                    <a:pt x="13626" y="4667"/>
                  </a:lnTo>
                  <a:lnTo>
                    <a:pt x="13626" y="3833"/>
                  </a:lnTo>
                  <a:lnTo>
                    <a:pt x="13626" y="3667"/>
                  </a:lnTo>
                  <a:lnTo>
                    <a:pt x="13626" y="3167"/>
                  </a:lnTo>
                  <a:lnTo>
                    <a:pt x="13626" y="3000"/>
                  </a:lnTo>
                  <a:lnTo>
                    <a:pt x="12747" y="2667"/>
                  </a:lnTo>
                  <a:lnTo>
                    <a:pt x="12747" y="2167"/>
                  </a:lnTo>
                  <a:lnTo>
                    <a:pt x="12527" y="2000"/>
                  </a:lnTo>
                  <a:lnTo>
                    <a:pt x="12088" y="1667"/>
                  </a:lnTo>
                  <a:lnTo>
                    <a:pt x="11868" y="1667"/>
                  </a:lnTo>
                  <a:lnTo>
                    <a:pt x="11868" y="1167"/>
                  </a:lnTo>
                  <a:lnTo>
                    <a:pt x="11868" y="1000"/>
                  </a:lnTo>
                  <a:lnTo>
                    <a:pt x="11209" y="667"/>
                  </a:lnTo>
                  <a:lnTo>
                    <a:pt x="10989" y="667"/>
                  </a:lnTo>
                  <a:lnTo>
                    <a:pt x="10549" y="667"/>
                  </a:lnTo>
                  <a:lnTo>
                    <a:pt x="10330" y="0"/>
                  </a:lnTo>
                  <a:lnTo>
                    <a:pt x="9890" y="0"/>
                  </a:lnTo>
                  <a:lnTo>
                    <a:pt x="9670" y="0"/>
                  </a:lnTo>
                  <a:lnTo>
                    <a:pt x="9231" y="0"/>
                  </a:lnTo>
                  <a:lnTo>
                    <a:pt x="8791" y="0"/>
                  </a:lnTo>
                  <a:lnTo>
                    <a:pt x="8791" y="667"/>
                  </a:lnTo>
                  <a:lnTo>
                    <a:pt x="8352" y="667"/>
                  </a:lnTo>
                  <a:lnTo>
                    <a:pt x="8352" y="1000"/>
                  </a:lnTo>
                  <a:lnTo>
                    <a:pt x="8132" y="1167"/>
                  </a:lnTo>
                  <a:lnTo>
                    <a:pt x="7692" y="1667"/>
                  </a:lnTo>
                  <a:lnTo>
                    <a:pt x="7473" y="2000"/>
                  </a:lnTo>
                  <a:lnTo>
                    <a:pt x="7473" y="2167"/>
                  </a:lnTo>
                  <a:lnTo>
                    <a:pt x="6593" y="2667"/>
                  </a:lnTo>
                  <a:lnTo>
                    <a:pt x="6593" y="3000"/>
                  </a:lnTo>
                  <a:lnTo>
                    <a:pt x="6593" y="3167"/>
                  </a:lnTo>
                  <a:lnTo>
                    <a:pt x="6374" y="3833"/>
                  </a:lnTo>
                  <a:lnTo>
                    <a:pt x="6154" y="4167"/>
                  </a:lnTo>
                  <a:lnTo>
                    <a:pt x="6154" y="4833"/>
                  </a:lnTo>
                  <a:lnTo>
                    <a:pt x="5934" y="5667"/>
                  </a:lnTo>
                  <a:lnTo>
                    <a:pt x="5495" y="5833"/>
                  </a:lnTo>
                  <a:lnTo>
                    <a:pt x="5275" y="6667"/>
                  </a:lnTo>
                  <a:lnTo>
                    <a:pt x="4396" y="6833"/>
                  </a:lnTo>
                  <a:lnTo>
                    <a:pt x="4396" y="7667"/>
                  </a:lnTo>
                  <a:lnTo>
                    <a:pt x="3956" y="8167"/>
                  </a:lnTo>
                  <a:lnTo>
                    <a:pt x="3956" y="8833"/>
                  </a:lnTo>
                  <a:lnTo>
                    <a:pt x="3736" y="9167"/>
                  </a:lnTo>
                  <a:lnTo>
                    <a:pt x="3516" y="9833"/>
                  </a:lnTo>
                  <a:lnTo>
                    <a:pt x="3297" y="10667"/>
                  </a:lnTo>
                  <a:lnTo>
                    <a:pt x="3297" y="10833"/>
                  </a:lnTo>
                  <a:lnTo>
                    <a:pt x="2857" y="11667"/>
                  </a:lnTo>
                  <a:lnTo>
                    <a:pt x="2637" y="12167"/>
                  </a:lnTo>
                  <a:lnTo>
                    <a:pt x="2637" y="12833"/>
                  </a:lnTo>
                  <a:lnTo>
                    <a:pt x="2637" y="13167"/>
                  </a:lnTo>
                  <a:lnTo>
                    <a:pt x="2198" y="13833"/>
                  </a:lnTo>
                  <a:lnTo>
                    <a:pt x="1758" y="14667"/>
                  </a:lnTo>
                  <a:lnTo>
                    <a:pt x="1758" y="14833"/>
                  </a:lnTo>
                  <a:lnTo>
                    <a:pt x="1538" y="15667"/>
                  </a:lnTo>
                  <a:lnTo>
                    <a:pt x="1099" y="15667"/>
                  </a:lnTo>
                  <a:lnTo>
                    <a:pt x="1099" y="16667"/>
                  </a:lnTo>
                  <a:lnTo>
                    <a:pt x="1099" y="17167"/>
                  </a:lnTo>
                  <a:lnTo>
                    <a:pt x="1099" y="17667"/>
                  </a:lnTo>
                  <a:lnTo>
                    <a:pt x="1099" y="18000"/>
                  </a:lnTo>
                  <a:lnTo>
                    <a:pt x="659" y="18167"/>
                  </a:lnTo>
                  <a:lnTo>
                    <a:pt x="440" y="19000"/>
                  </a:lnTo>
                  <a:lnTo>
                    <a:pt x="440" y="19167"/>
                  </a:lnTo>
                  <a:lnTo>
                    <a:pt x="440" y="19667"/>
                  </a:lnTo>
                  <a:lnTo>
                    <a:pt x="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2" name="Freeform 50"/>
            <p:cNvSpPr>
              <a:spLocks/>
            </p:cNvSpPr>
            <p:nvPr/>
          </p:nvSpPr>
          <p:spPr bwMode="auto">
            <a:xfrm>
              <a:off x="2887" y="3452"/>
              <a:ext cx="36" cy="4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80" y="19000"/>
                  </a:moveTo>
                  <a:lnTo>
                    <a:pt x="19780" y="18167"/>
                  </a:lnTo>
                  <a:lnTo>
                    <a:pt x="19780" y="17667"/>
                  </a:lnTo>
                  <a:lnTo>
                    <a:pt x="19121" y="17167"/>
                  </a:lnTo>
                  <a:lnTo>
                    <a:pt x="19121" y="16667"/>
                  </a:lnTo>
                  <a:lnTo>
                    <a:pt x="19121" y="16000"/>
                  </a:lnTo>
                  <a:lnTo>
                    <a:pt x="18901" y="15667"/>
                  </a:lnTo>
                  <a:lnTo>
                    <a:pt x="18901" y="14833"/>
                  </a:lnTo>
                  <a:lnTo>
                    <a:pt x="18462" y="14000"/>
                  </a:lnTo>
                  <a:lnTo>
                    <a:pt x="18462" y="13667"/>
                  </a:lnTo>
                  <a:lnTo>
                    <a:pt x="18022" y="13167"/>
                  </a:lnTo>
                  <a:lnTo>
                    <a:pt x="17582" y="12667"/>
                  </a:lnTo>
                  <a:lnTo>
                    <a:pt x="17582" y="11833"/>
                  </a:lnTo>
                  <a:lnTo>
                    <a:pt x="17582" y="11667"/>
                  </a:lnTo>
                  <a:lnTo>
                    <a:pt x="16923" y="10833"/>
                  </a:lnTo>
                  <a:lnTo>
                    <a:pt x="16923" y="10167"/>
                  </a:lnTo>
                  <a:lnTo>
                    <a:pt x="16703" y="9833"/>
                  </a:lnTo>
                  <a:lnTo>
                    <a:pt x="16703" y="9167"/>
                  </a:lnTo>
                  <a:lnTo>
                    <a:pt x="16264" y="8833"/>
                  </a:lnTo>
                  <a:lnTo>
                    <a:pt x="16264" y="8167"/>
                  </a:lnTo>
                  <a:lnTo>
                    <a:pt x="15824" y="7833"/>
                  </a:lnTo>
                  <a:lnTo>
                    <a:pt x="15824" y="7167"/>
                  </a:lnTo>
                  <a:lnTo>
                    <a:pt x="15385" y="6833"/>
                  </a:lnTo>
                  <a:lnTo>
                    <a:pt x="14725" y="6167"/>
                  </a:lnTo>
                  <a:lnTo>
                    <a:pt x="14725" y="5833"/>
                  </a:lnTo>
                  <a:lnTo>
                    <a:pt x="14286" y="5167"/>
                  </a:lnTo>
                  <a:lnTo>
                    <a:pt x="14066" y="4833"/>
                  </a:lnTo>
                  <a:lnTo>
                    <a:pt x="13626" y="4667"/>
                  </a:lnTo>
                  <a:lnTo>
                    <a:pt x="13626" y="3833"/>
                  </a:lnTo>
                  <a:lnTo>
                    <a:pt x="13626" y="3667"/>
                  </a:lnTo>
                  <a:lnTo>
                    <a:pt x="13626" y="3167"/>
                  </a:lnTo>
                  <a:lnTo>
                    <a:pt x="13626" y="3000"/>
                  </a:lnTo>
                  <a:lnTo>
                    <a:pt x="12747" y="2667"/>
                  </a:lnTo>
                  <a:lnTo>
                    <a:pt x="12747" y="2167"/>
                  </a:lnTo>
                  <a:lnTo>
                    <a:pt x="12527" y="2000"/>
                  </a:lnTo>
                  <a:lnTo>
                    <a:pt x="12088" y="1667"/>
                  </a:lnTo>
                  <a:lnTo>
                    <a:pt x="11868" y="1667"/>
                  </a:lnTo>
                  <a:lnTo>
                    <a:pt x="11868" y="1167"/>
                  </a:lnTo>
                  <a:lnTo>
                    <a:pt x="11868" y="1000"/>
                  </a:lnTo>
                  <a:lnTo>
                    <a:pt x="11209" y="667"/>
                  </a:lnTo>
                  <a:lnTo>
                    <a:pt x="10989" y="667"/>
                  </a:lnTo>
                  <a:lnTo>
                    <a:pt x="10549" y="667"/>
                  </a:lnTo>
                  <a:lnTo>
                    <a:pt x="10330" y="0"/>
                  </a:lnTo>
                  <a:lnTo>
                    <a:pt x="9890" y="0"/>
                  </a:lnTo>
                  <a:lnTo>
                    <a:pt x="9670" y="0"/>
                  </a:lnTo>
                  <a:lnTo>
                    <a:pt x="9231" y="0"/>
                  </a:lnTo>
                  <a:lnTo>
                    <a:pt x="8791" y="0"/>
                  </a:lnTo>
                  <a:lnTo>
                    <a:pt x="8791" y="667"/>
                  </a:lnTo>
                  <a:lnTo>
                    <a:pt x="8352" y="667"/>
                  </a:lnTo>
                  <a:lnTo>
                    <a:pt x="8352" y="1000"/>
                  </a:lnTo>
                  <a:lnTo>
                    <a:pt x="8132" y="1167"/>
                  </a:lnTo>
                  <a:lnTo>
                    <a:pt x="7692" y="1667"/>
                  </a:lnTo>
                  <a:lnTo>
                    <a:pt x="7473" y="2000"/>
                  </a:lnTo>
                  <a:lnTo>
                    <a:pt x="7473" y="2167"/>
                  </a:lnTo>
                  <a:lnTo>
                    <a:pt x="6593" y="2667"/>
                  </a:lnTo>
                  <a:lnTo>
                    <a:pt x="6593" y="3000"/>
                  </a:lnTo>
                  <a:lnTo>
                    <a:pt x="6593" y="3167"/>
                  </a:lnTo>
                  <a:lnTo>
                    <a:pt x="6374" y="3833"/>
                  </a:lnTo>
                  <a:lnTo>
                    <a:pt x="6154" y="4167"/>
                  </a:lnTo>
                  <a:lnTo>
                    <a:pt x="6154" y="4833"/>
                  </a:lnTo>
                  <a:lnTo>
                    <a:pt x="5934" y="5667"/>
                  </a:lnTo>
                  <a:lnTo>
                    <a:pt x="5495" y="5833"/>
                  </a:lnTo>
                  <a:lnTo>
                    <a:pt x="5275" y="6667"/>
                  </a:lnTo>
                  <a:lnTo>
                    <a:pt x="4396" y="6833"/>
                  </a:lnTo>
                  <a:lnTo>
                    <a:pt x="4396" y="7667"/>
                  </a:lnTo>
                  <a:lnTo>
                    <a:pt x="3956" y="8167"/>
                  </a:lnTo>
                  <a:lnTo>
                    <a:pt x="3956" y="8833"/>
                  </a:lnTo>
                  <a:lnTo>
                    <a:pt x="3736" y="9167"/>
                  </a:lnTo>
                  <a:lnTo>
                    <a:pt x="3516" y="9833"/>
                  </a:lnTo>
                  <a:lnTo>
                    <a:pt x="3297" y="10667"/>
                  </a:lnTo>
                  <a:lnTo>
                    <a:pt x="3297" y="10833"/>
                  </a:lnTo>
                  <a:lnTo>
                    <a:pt x="2857" y="11667"/>
                  </a:lnTo>
                  <a:lnTo>
                    <a:pt x="2637" y="12167"/>
                  </a:lnTo>
                  <a:lnTo>
                    <a:pt x="2637" y="12833"/>
                  </a:lnTo>
                  <a:lnTo>
                    <a:pt x="2637" y="13167"/>
                  </a:lnTo>
                  <a:lnTo>
                    <a:pt x="2198" y="13833"/>
                  </a:lnTo>
                  <a:lnTo>
                    <a:pt x="1758" y="14667"/>
                  </a:lnTo>
                  <a:lnTo>
                    <a:pt x="1758" y="14833"/>
                  </a:lnTo>
                  <a:lnTo>
                    <a:pt x="1538" y="15667"/>
                  </a:lnTo>
                  <a:lnTo>
                    <a:pt x="1099" y="15667"/>
                  </a:lnTo>
                  <a:lnTo>
                    <a:pt x="1099" y="16667"/>
                  </a:lnTo>
                  <a:lnTo>
                    <a:pt x="1099" y="17167"/>
                  </a:lnTo>
                  <a:lnTo>
                    <a:pt x="1099" y="17667"/>
                  </a:lnTo>
                  <a:lnTo>
                    <a:pt x="1099" y="18000"/>
                  </a:lnTo>
                  <a:lnTo>
                    <a:pt x="659" y="18167"/>
                  </a:lnTo>
                  <a:lnTo>
                    <a:pt x="440" y="19000"/>
                  </a:lnTo>
                  <a:lnTo>
                    <a:pt x="440" y="19167"/>
                  </a:lnTo>
                  <a:lnTo>
                    <a:pt x="440" y="19667"/>
                  </a:lnTo>
                  <a:lnTo>
                    <a:pt x="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3" name="Freeform 51"/>
            <p:cNvSpPr>
              <a:spLocks/>
            </p:cNvSpPr>
            <p:nvPr/>
          </p:nvSpPr>
          <p:spPr bwMode="auto">
            <a:xfrm>
              <a:off x="2935" y="3452"/>
              <a:ext cx="36" cy="4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80" y="19000"/>
                  </a:moveTo>
                  <a:lnTo>
                    <a:pt x="19780" y="18167"/>
                  </a:lnTo>
                  <a:lnTo>
                    <a:pt x="19780" y="17667"/>
                  </a:lnTo>
                  <a:lnTo>
                    <a:pt x="19121" y="17167"/>
                  </a:lnTo>
                  <a:lnTo>
                    <a:pt x="19121" y="16667"/>
                  </a:lnTo>
                  <a:lnTo>
                    <a:pt x="19121" y="16000"/>
                  </a:lnTo>
                  <a:lnTo>
                    <a:pt x="18901" y="15667"/>
                  </a:lnTo>
                  <a:lnTo>
                    <a:pt x="18901" y="14833"/>
                  </a:lnTo>
                  <a:lnTo>
                    <a:pt x="18462" y="14000"/>
                  </a:lnTo>
                  <a:lnTo>
                    <a:pt x="18462" y="13667"/>
                  </a:lnTo>
                  <a:lnTo>
                    <a:pt x="18022" y="13167"/>
                  </a:lnTo>
                  <a:lnTo>
                    <a:pt x="17582" y="12667"/>
                  </a:lnTo>
                  <a:lnTo>
                    <a:pt x="17582" y="11833"/>
                  </a:lnTo>
                  <a:lnTo>
                    <a:pt x="17582" y="11667"/>
                  </a:lnTo>
                  <a:lnTo>
                    <a:pt x="16923" y="10833"/>
                  </a:lnTo>
                  <a:lnTo>
                    <a:pt x="16923" y="10167"/>
                  </a:lnTo>
                  <a:lnTo>
                    <a:pt x="16703" y="9833"/>
                  </a:lnTo>
                  <a:lnTo>
                    <a:pt x="16703" y="9167"/>
                  </a:lnTo>
                  <a:lnTo>
                    <a:pt x="16264" y="8833"/>
                  </a:lnTo>
                  <a:lnTo>
                    <a:pt x="16264" y="8167"/>
                  </a:lnTo>
                  <a:lnTo>
                    <a:pt x="15824" y="7833"/>
                  </a:lnTo>
                  <a:lnTo>
                    <a:pt x="15824" y="7167"/>
                  </a:lnTo>
                  <a:lnTo>
                    <a:pt x="15385" y="6833"/>
                  </a:lnTo>
                  <a:lnTo>
                    <a:pt x="14725" y="6167"/>
                  </a:lnTo>
                  <a:lnTo>
                    <a:pt x="14725" y="5833"/>
                  </a:lnTo>
                  <a:lnTo>
                    <a:pt x="14286" y="5167"/>
                  </a:lnTo>
                  <a:lnTo>
                    <a:pt x="14066" y="4833"/>
                  </a:lnTo>
                  <a:lnTo>
                    <a:pt x="13626" y="4667"/>
                  </a:lnTo>
                  <a:lnTo>
                    <a:pt x="13626" y="3833"/>
                  </a:lnTo>
                  <a:lnTo>
                    <a:pt x="13626" y="3667"/>
                  </a:lnTo>
                  <a:lnTo>
                    <a:pt x="13626" y="3167"/>
                  </a:lnTo>
                  <a:lnTo>
                    <a:pt x="13626" y="3000"/>
                  </a:lnTo>
                  <a:lnTo>
                    <a:pt x="12747" y="2667"/>
                  </a:lnTo>
                  <a:lnTo>
                    <a:pt x="12747" y="2167"/>
                  </a:lnTo>
                  <a:lnTo>
                    <a:pt x="12527" y="2000"/>
                  </a:lnTo>
                  <a:lnTo>
                    <a:pt x="12088" y="1667"/>
                  </a:lnTo>
                  <a:lnTo>
                    <a:pt x="11868" y="1667"/>
                  </a:lnTo>
                  <a:lnTo>
                    <a:pt x="11868" y="1167"/>
                  </a:lnTo>
                  <a:lnTo>
                    <a:pt x="11868" y="1000"/>
                  </a:lnTo>
                  <a:lnTo>
                    <a:pt x="11209" y="667"/>
                  </a:lnTo>
                  <a:lnTo>
                    <a:pt x="10989" y="667"/>
                  </a:lnTo>
                  <a:lnTo>
                    <a:pt x="10549" y="667"/>
                  </a:lnTo>
                  <a:lnTo>
                    <a:pt x="10330" y="0"/>
                  </a:lnTo>
                  <a:lnTo>
                    <a:pt x="9890" y="0"/>
                  </a:lnTo>
                  <a:lnTo>
                    <a:pt x="9670" y="0"/>
                  </a:lnTo>
                  <a:lnTo>
                    <a:pt x="9231" y="0"/>
                  </a:lnTo>
                  <a:lnTo>
                    <a:pt x="8791" y="0"/>
                  </a:lnTo>
                  <a:lnTo>
                    <a:pt x="8791" y="667"/>
                  </a:lnTo>
                  <a:lnTo>
                    <a:pt x="8352" y="667"/>
                  </a:lnTo>
                  <a:lnTo>
                    <a:pt x="8352" y="1000"/>
                  </a:lnTo>
                  <a:lnTo>
                    <a:pt x="8132" y="1167"/>
                  </a:lnTo>
                  <a:lnTo>
                    <a:pt x="7692" y="1667"/>
                  </a:lnTo>
                  <a:lnTo>
                    <a:pt x="7473" y="2000"/>
                  </a:lnTo>
                  <a:lnTo>
                    <a:pt x="7473" y="2167"/>
                  </a:lnTo>
                  <a:lnTo>
                    <a:pt x="6593" y="2667"/>
                  </a:lnTo>
                  <a:lnTo>
                    <a:pt x="6593" y="3000"/>
                  </a:lnTo>
                  <a:lnTo>
                    <a:pt x="6593" y="3167"/>
                  </a:lnTo>
                  <a:lnTo>
                    <a:pt x="6374" y="3833"/>
                  </a:lnTo>
                  <a:lnTo>
                    <a:pt x="6154" y="4167"/>
                  </a:lnTo>
                  <a:lnTo>
                    <a:pt x="6154" y="4833"/>
                  </a:lnTo>
                  <a:lnTo>
                    <a:pt x="5934" y="5667"/>
                  </a:lnTo>
                  <a:lnTo>
                    <a:pt x="5495" y="5833"/>
                  </a:lnTo>
                  <a:lnTo>
                    <a:pt x="5275" y="6667"/>
                  </a:lnTo>
                  <a:lnTo>
                    <a:pt x="4396" y="6833"/>
                  </a:lnTo>
                  <a:lnTo>
                    <a:pt x="4396" y="7667"/>
                  </a:lnTo>
                  <a:lnTo>
                    <a:pt x="3956" y="8167"/>
                  </a:lnTo>
                  <a:lnTo>
                    <a:pt x="3956" y="8833"/>
                  </a:lnTo>
                  <a:lnTo>
                    <a:pt x="3736" y="9167"/>
                  </a:lnTo>
                  <a:lnTo>
                    <a:pt x="3516" y="9833"/>
                  </a:lnTo>
                  <a:lnTo>
                    <a:pt x="3297" y="10667"/>
                  </a:lnTo>
                  <a:lnTo>
                    <a:pt x="3297" y="10833"/>
                  </a:lnTo>
                  <a:lnTo>
                    <a:pt x="2857" y="11667"/>
                  </a:lnTo>
                  <a:lnTo>
                    <a:pt x="2637" y="12167"/>
                  </a:lnTo>
                  <a:lnTo>
                    <a:pt x="2637" y="12833"/>
                  </a:lnTo>
                  <a:lnTo>
                    <a:pt x="2637" y="13167"/>
                  </a:lnTo>
                  <a:lnTo>
                    <a:pt x="2198" y="13833"/>
                  </a:lnTo>
                  <a:lnTo>
                    <a:pt x="1758" y="14667"/>
                  </a:lnTo>
                  <a:lnTo>
                    <a:pt x="1758" y="14833"/>
                  </a:lnTo>
                  <a:lnTo>
                    <a:pt x="1538" y="15667"/>
                  </a:lnTo>
                  <a:lnTo>
                    <a:pt x="1099" y="15667"/>
                  </a:lnTo>
                  <a:lnTo>
                    <a:pt x="1099" y="16667"/>
                  </a:lnTo>
                  <a:lnTo>
                    <a:pt x="1099" y="17167"/>
                  </a:lnTo>
                  <a:lnTo>
                    <a:pt x="1099" y="17667"/>
                  </a:lnTo>
                  <a:lnTo>
                    <a:pt x="1099" y="18000"/>
                  </a:lnTo>
                  <a:lnTo>
                    <a:pt x="659" y="18167"/>
                  </a:lnTo>
                  <a:lnTo>
                    <a:pt x="440" y="19000"/>
                  </a:lnTo>
                  <a:lnTo>
                    <a:pt x="440" y="19167"/>
                  </a:lnTo>
                  <a:lnTo>
                    <a:pt x="440" y="19667"/>
                  </a:lnTo>
                  <a:lnTo>
                    <a:pt x="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4" name="Freeform 52"/>
            <p:cNvSpPr>
              <a:spLocks/>
            </p:cNvSpPr>
            <p:nvPr/>
          </p:nvSpPr>
          <p:spPr bwMode="auto">
            <a:xfrm>
              <a:off x="3080" y="3459"/>
              <a:ext cx="33" cy="4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56" y="19000"/>
                  </a:moveTo>
                  <a:lnTo>
                    <a:pt x="19756" y="18167"/>
                  </a:lnTo>
                  <a:lnTo>
                    <a:pt x="19756" y="17667"/>
                  </a:lnTo>
                  <a:lnTo>
                    <a:pt x="19024" y="17167"/>
                  </a:lnTo>
                  <a:lnTo>
                    <a:pt x="19024" y="16667"/>
                  </a:lnTo>
                  <a:lnTo>
                    <a:pt x="19024" y="16000"/>
                  </a:lnTo>
                  <a:lnTo>
                    <a:pt x="19024" y="15667"/>
                  </a:lnTo>
                  <a:lnTo>
                    <a:pt x="19024" y="14833"/>
                  </a:lnTo>
                  <a:lnTo>
                    <a:pt x="18537" y="14000"/>
                  </a:lnTo>
                  <a:lnTo>
                    <a:pt x="18537" y="13667"/>
                  </a:lnTo>
                  <a:lnTo>
                    <a:pt x="18049" y="13167"/>
                  </a:lnTo>
                  <a:lnTo>
                    <a:pt x="17561" y="12667"/>
                  </a:lnTo>
                  <a:lnTo>
                    <a:pt x="17561" y="11833"/>
                  </a:lnTo>
                  <a:lnTo>
                    <a:pt x="17561" y="11667"/>
                  </a:lnTo>
                  <a:lnTo>
                    <a:pt x="16829" y="10833"/>
                  </a:lnTo>
                  <a:lnTo>
                    <a:pt x="16829" y="10167"/>
                  </a:lnTo>
                  <a:lnTo>
                    <a:pt x="16829" y="9833"/>
                  </a:lnTo>
                  <a:lnTo>
                    <a:pt x="16829" y="9167"/>
                  </a:lnTo>
                  <a:lnTo>
                    <a:pt x="16341" y="8833"/>
                  </a:lnTo>
                  <a:lnTo>
                    <a:pt x="16341" y="8167"/>
                  </a:lnTo>
                  <a:lnTo>
                    <a:pt x="15854" y="7833"/>
                  </a:lnTo>
                  <a:lnTo>
                    <a:pt x="15854" y="7167"/>
                  </a:lnTo>
                  <a:lnTo>
                    <a:pt x="15366" y="6833"/>
                  </a:lnTo>
                  <a:lnTo>
                    <a:pt x="14634" y="6167"/>
                  </a:lnTo>
                  <a:lnTo>
                    <a:pt x="14634" y="5833"/>
                  </a:lnTo>
                  <a:lnTo>
                    <a:pt x="14146" y="5167"/>
                  </a:lnTo>
                  <a:lnTo>
                    <a:pt x="14146" y="4833"/>
                  </a:lnTo>
                  <a:lnTo>
                    <a:pt x="13659" y="4667"/>
                  </a:lnTo>
                  <a:lnTo>
                    <a:pt x="13659" y="3833"/>
                  </a:lnTo>
                  <a:lnTo>
                    <a:pt x="13659" y="3667"/>
                  </a:lnTo>
                  <a:lnTo>
                    <a:pt x="13659" y="3167"/>
                  </a:lnTo>
                  <a:lnTo>
                    <a:pt x="13659" y="3000"/>
                  </a:lnTo>
                  <a:lnTo>
                    <a:pt x="12683" y="2667"/>
                  </a:lnTo>
                  <a:lnTo>
                    <a:pt x="12683" y="2167"/>
                  </a:lnTo>
                  <a:lnTo>
                    <a:pt x="12439" y="2000"/>
                  </a:lnTo>
                  <a:lnTo>
                    <a:pt x="12195" y="1667"/>
                  </a:lnTo>
                  <a:lnTo>
                    <a:pt x="11951" y="1667"/>
                  </a:lnTo>
                  <a:lnTo>
                    <a:pt x="11951" y="1167"/>
                  </a:lnTo>
                  <a:lnTo>
                    <a:pt x="11951" y="1000"/>
                  </a:lnTo>
                  <a:lnTo>
                    <a:pt x="11220" y="667"/>
                  </a:lnTo>
                  <a:lnTo>
                    <a:pt x="10976" y="667"/>
                  </a:lnTo>
                  <a:lnTo>
                    <a:pt x="10488" y="667"/>
                  </a:lnTo>
                  <a:lnTo>
                    <a:pt x="10244" y="0"/>
                  </a:lnTo>
                  <a:lnTo>
                    <a:pt x="10000" y="0"/>
                  </a:lnTo>
                  <a:lnTo>
                    <a:pt x="9756" y="0"/>
                  </a:lnTo>
                  <a:lnTo>
                    <a:pt x="9268" y="0"/>
                  </a:lnTo>
                  <a:lnTo>
                    <a:pt x="8780" y="0"/>
                  </a:lnTo>
                  <a:lnTo>
                    <a:pt x="8780" y="667"/>
                  </a:lnTo>
                  <a:lnTo>
                    <a:pt x="8293" y="667"/>
                  </a:lnTo>
                  <a:lnTo>
                    <a:pt x="8293" y="1000"/>
                  </a:lnTo>
                  <a:lnTo>
                    <a:pt x="8049" y="1167"/>
                  </a:lnTo>
                  <a:lnTo>
                    <a:pt x="7805" y="1667"/>
                  </a:lnTo>
                  <a:lnTo>
                    <a:pt x="7561" y="2000"/>
                  </a:lnTo>
                  <a:lnTo>
                    <a:pt x="7561" y="2167"/>
                  </a:lnTo>
                  <a:lnTo>
                    <a:pt x="6585" y="2667"/>
                  </a:lnTo>
                  <a:lnTo>
                    <a:pt x="6585" y="3000"/>
                  </a:lnTo>
                  <a:lnTo>
                    <a:pt x="6585" y="3167"/>
                  </a:lnTo>
                  <a:lnTo>
                    <a:pt x="6341" y="3833"/>
                  </a:lnTo>
                  <a:lnTo>
                    <a:pt x="6098" y="4167"/>
                  </a:lnTo>
                  <a:lnTo>
                    <a:pt x="6098" y="4833"/>
                  </a:lnTo>
                  <a:lnTo>
                    <a:pt x="5854" y="5667"/>
                  </a:lnTo>
                  <a:lnTo>
                    <a:pt x="5610" y="5833"/>
                  </a:lnTo>
                  <a:lnTo>
                    <a:pt x="5366" y="6667"/>
                  </a:lnTo>
                  <a:lnTo>
                    <a:pt x="4390" y="6833"/>
                  </a:lnTo>
                  <a:lnTo>
                    <a:pt x="4390" y="7667"/>
                  </a:lnTo>
                  <a:lnTo>
                    <a:pt x="3902" y="8167"/>
                  </a:lnTo>
                  <a:lnTo>
                    <a:pt x="3902" y="8833"/>
                  </a:lnTo>
                  <a:lnTo>
                    <a:pt x="3659" y="9167"/>
                  </a:lnTo>
                  <a:lnTo>
                    <a:pt x="3415" y="9833"/>
                  </a:lnTo>
                  <a:lnTo>
                    <a:pt x="3171" y="10667"/>
                  </a:lnTo>
                  <a:lnTo>
                    <a:pt x="3171" y="10833"/>
                  </a:lnTo>
                  <a:lnTo>
                    <a:pt x="2927" y="11667"/>
                  </a:lnTo>
                  <a:lnTo>
                    <a:pt x="2683" y="12167"/>
                  </a:lnTo>
                  <a:lnTo>
                    <a:pt x="2683" y="12833"/>
                  </a:lnTo>
                  <a:lnTo>
                    <a:pt x="2683" y="13167"/>
                  </a:lnTo>
                  <a:lnTo>
                    <a:pt x="2195" y="13833"/>
                  </a:lnTo>
                  <a:lnTo>
                    <a:pt x="1707" y="14667"/>
                  </a:lnTo>
                  <a:lnTo>
                    <a:pt x="1707" y="14833"/>
                  </a:lnTo>
                  <a:lnTo>
                    <a:pt x="1463" y="15667"/>
                  </a:lnTo>
                  <a:lnTo>
                    <a:pt x="976" y="15667"/>
                  </a:lnTo>
                  <a:lnTo>
                    <a:pt x="976" y="16667"/>
                  </a:lnTo>
                  <a:lnTo>
                    <a:pt x="976" y="17167"/>
                  </a:lnTo>
                  <a:lnTo>
                    <a:pt x="976" y="17667"/>
                  </a:lnTo>
                  <a:lnTo>
                    <a:pt x="976" y="18000"/>
                  </a:lnTo>
                  <a:lnTo>
                    <a:pt x="732" y="18167"/>
                  </a:lnTo>
                  <a:lnTo>
                    <a:pt x="488" y="19000"/>
                  </a:lnTo>
                  <a:lnTo>
                    <a:pt x="488" y="19167"/>
                  </a:lnTo>
                  <a:lnTo>
                    <a:pt x="488" y="19667"/>
                  </a:lnTo>
                  <a:lnTo>
                    <a:pt x="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5" name="Freeform 53"/>
            <p:cNvSpPr>
              <a:spLocks/>
            </p:cNvSpPr>
            <p:nvPr/>
          </p:nvSpPr>
          <p:spPr bwMode="auto">
            <a:xfrm>
              <a:off x="3124" y="3459"/>
              <a:ext cx="33" cy="4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56" y="19000"/>
                  </a:moveTo>
                  <a:lnTo>
                    <a:pt x="19756" y="18167"/>
                  </a:lnTo>
                  <a:lnTo>
                    <a:pt x="19756" y="17667"/>
                  </a:lnTo>
                  <a:lnTo>
                    <a:pt x="19024" y="17167"/>
                  </a:lnTo>
                  <a:lnTo>
                    <a:pt x="19024" y="16667"/>
                  </a:lnTo>
                  <a:lnTo>
                    <a:pt x="19024" y="16000"/>
                  </a:lnTo>
                  <a:lnTo>
                    <a:pt x="19024" y="15667"/>
                  </a:lnTo>
                  <a:lnTo>
                    <a:pt x="19024" y="14833"/>
                  </a:lnTo>
                  <a:lnTo>
                    <a:pt x="18537" y="14000"/>
                  </a:lnTo>
                  <a:lnTo>
                    <a:pt x="18537" y="13667"/>
                  </a:lnTo>
                  <a:lnTo>
                    <a:pt x="18049" y="13167"/>
                  </a:lnTo>
                  <a:lnTo>
                    <a:pt x="17561" y="12667"/>
                  </a:lnTo>
                  <a:lnTo>
                    <a:pt x="17561" y="11833"/>
                  </a:lnTo>
                  <a:lnTo>
                    <a:pt x="17561" y="11667"/>
                  </a:lnTo>
                  <a:lnTo>
                    <a:pt x="16829" y="10833"/>
                  </a:lnTo>
                  <a:lnTo>
                    <a:pt x="16829" y="10167"/>
                  </a:lnTo>
                  <a:lnTo>
                    <a:pt x="16829" y="9833"/>
                  </a:lnTo>
                  <a:lnTo>
                    <a:pt x="16829" y="9167"/>
                  </a:lnTo>
                  <a:lnTo>
                    <a:pt x="16341" y="8833"/>
                  </a:lnTo>
                  <a:lnTo>
                    <a:pt x="16341" y="8167"/>
                  </a:lnTo>
                  <a:lnTo>
                    <a:pt x="15854" y="7833"/>
                  </a:lnTo>
                  <a:lnTo>
                    <a:pt x="15854" y="7167"/>
                  </a:lnTo>
                  <a:lnTo>
                    <a:pt x="15366" y="6833"/>
                  </a:lnTo>
                  <a:lnTo>
                    <a:pt x="14634" y="6167"/>
                  </a:lnTo>
                  <a:lnTo>
                    <a:pt x="14634" y="5833"/>
                  </a:lnTo>
                  <a:lnTo>
                    <a:pt x="14146" y="5167"/>
                  </a:lnTo>
                  <a:lnTo>
                    <a:pt x="14146" y="4833"/>
                  </a:lnTo>
                  <a:lnTo>
                    <a:pt x="13659" y="4667"/>
                  </a:lnTo>
                  <a:lnTo>
                    <a:pt x="13659" y="3833"/>
                  </a:lnTo>
                  <a:lnTo>
                    <a:pt x="13659" y="3667"/>
                  </a:lnTo>
                  <a:lnTo>
                    <a:pt x="13659" y="3167"/>
                  </a:lnTo>
                  <a:lnTo>
                    <a:pt x="13659" y="3000"/>
                  </a:lnTo>
                  <a:lnTo>
                    <a:pt x="12683" y="2667"/>
                  </a:lnTo>
                  <a:lnTo>
                    <a:pt x="12683" y="2167"/>
                  </a:lnTo>
                  <a:lnTo>
                    <a:pt x="12439" y="2000"/>
                  </a:lnTo>
                  <a:lnTo>
                    <a:pt x="12195" y="1667"/>
                  </a:lnTo>
                  <a:lnTo>
                    <a:pt x="11951" y="1667"/>
                  </a:lnTo>
                  <a:lnTo>
                    <a:pt x="11951" y="1167"/>
                  </a:lnTo>
                  <a:lnTo>
                    <a:pt x="11951" y="1000"/>
                  </a:lnTo>
                  <a:lnTo>
                    <a:pt x="11220" y="667"/>
                  </a:lnTo>
                  <a:lnTo>
                    <a:pt x="10976" y="667"/>
                  </a:lnTo>
                  <a:lnTo>
                    <a:pt x="10488" y="667"/>
                  </a:lnTo>
                  <a:lnTo>
                    <a:pt x="10244" y="0"/>
                  </a:lnTo>
                  <a:lnTo>
                    <a:pt x="10000" y="0"/>
                  </a:lnTo>
                  <a:lnTo>
                    <a:pt x="9756" y="0"/>
                  </a:lnTo>
                  <a:lnTo>
                    <a:pt x="9268" y="0"/>
                  </a:lnTo>
                  <a:lnTo>
                    <a:pt x="8780" y="0"/>
                  </a:lnTo>
                  <a:lnTo>
                    <a:pt x="8780" y="667"/>
                  </a:lnTo>
                  <a:lnTo>
                    <a:pt x="8293" y="667"/>
                  </a:lnTo>
                  <a:lnTo>
                    <a:pt x="8293" y="1000"/>
                  </a:lnTo>
                  <a:lnTo>
                    <a:pt x="8049" y="1167"/>
                  </a:lnTo>
                  <a:lnTo>
                    <a:pt x="7805" y="1667"/>
                  </a:lnTo>
                  <a:lnTo>
                    <a:pt x="7561" y="2000"/>
                  </a:lnTo>
                  <a:lnTo>
                    <a:pt x="7561" y="2167"/>
                  </a:lnTo>
                  <a:lnTo>
                    <a:pt x="6585" y="2667"/>
                  </a:lnTo>
                  <a:lnTo>
                    <a:pt x="6585" y="3000"/>
                  </a:lnTo>
                  <a:lnTo>
                    <a:pt x="6585" y="3167"/>
                  </a:lnTo>
                  <a:lnTo>
                    <a:pt x="6341" y="3833"/>
                  </a:lnTo>
                  <a:lnTo>
                    <a:pt x="6098" y="4167"/>
                  </a:lnTo>
                  <a:lnTo>
                    <a:pt x="6098" y="4833"/>
                  </a:lnTo>
                  <a:lnTo>
                    <a:pt x="5854" y="5667"/>
                  </a:lnTo>
                  <a:lnTo>
                    <a:pt x="5610" y="5833"/>
                  </a:lnTo>
                  <a:lnTo>
                    <a:pt x="5366" y="6667"/>
                  </a:lnTo>
                  <a:lnTo>
                    <a:pt x="4390" y="6833"/>
                  </a:lnTo>
                  <a:lnTo>
                    <a:pt x="4390" y="7667"/>
                  </a:lnTo>
                  <a:lnTo>
                    <a:pt x="3902" y="8167"/>
                  </a:lnTo>
                  <a:lnTo>
                    <a:pt x="3902" y="8833"/>
                  </a:lnTo>
                  <a:lnTo>
                    <a:pt x="3659" y="9167"/>
                  </a:lnTo>
                  <a:lnTo>
                    <a:pt x="3415" y="9833"/>
                  </a:lnTo>
                  <a:lnTo>
                    <a:pt x="3171" y="10667"/>
                  </a:lnTo>
                  <a:lnTo>
                    <a:pt x="3171" y="10833"/>
                  </a:lnTo>
                  <a:lnTo>
                    <a:pt x="2927" y="11667"/>
                  </a:lnTo>
                  <a:lnTo>
                    <a:pt x="2683" y="12167"/>
                  </a:lnTo>
                  <a:lnTo>
                    <a:pt x="2683" y="12833"/>
                  </a:lnTo>
                  <a:lnTo>
                    <a:pt x="2683" y="13167"/>
                  </a:lnTo>
                  <a:lnTo>
                    <a:pt x="2195" y="13833"/>
                  </a:lnTo>
                  <a:lnTo>
                    <a:pt x="1707" y="14667"/>
                  </a:lnTo>
                  <a:lnTo>
                    <a:pt x="1707" y="14833"/>
                  </a:lnTo>
                  <a:lnTo>
                    <a:pt x="1463" y="15667"/>
                  </a:lnTo>
                  <a:lnTo>
                    <a:pt x="976" y="15667"/>
                  </a:lnTo>
                  <a:lnTo>
                    <a:pt x="976" y="16667"/>
                  </a:lnTo>
                  <a:lnTo>
                    <a:pt x="976" y="17167"/>
                  </a:lnTo>
                  <a:lnTo>
                    <a:pt x="976" y="17667"/>
                  </a:lnTo>
                  <a:lnTo>
                    <a:pt x="976" y="18000"/>
                  </a:lnTo>
                  <a:lnTo>
                    <a:pt x="732" y="18167"/>
                  </a:lnTo>
                  <a:lnTo>
                    <a:pt x="488" y="19000"/>
                  </a:lnTo>
                  <a:lnTo>
                    <a:pt x="488" y="19167"/>
                  </a:lnTo>
                  <a:lnTo>
                    <a:pt x="488" y="19667"/>
                  </a:lnTo>
                  <a:lnTo>
                    <a:pt x="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6" name="Freeform 54"/>
            <p:cNvSpPr>
              <a:spLocks/>
            </p:cNvSpPr>
            <p:nvPr/>
          </p:nvSpPr>
          <p:spPr bwMode="auto">
            <a:xfrm>
              <a:off x="2262" y="3457"/>
              <a:ext cx="36" cy="4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00"/>
                  </a:moveTo>
                  <a:lnTo>
                    <a:pt x="0" y="18167"/>
                  </a:lnTo>
                  <a:lnTo>
                    <a:pt x="0" y="17667"/>
                  </a:lnTo>
                  <a:lnTo>
                    <a:pt x="659" y="17167"/>
                  </a:lnTo>
                  <a:lnTo>
                    <a:pt x="659" y="16667"/>
                  </a:lnTo>
                  <a:lnTo>
                    <a:pt x="659" y="16000"/>
                  </a:lnTo>
                  <a:lnTo>
                    <a:pt x="879" y="15667"/>
                  </a:lnTo>
                  <a:lnTo>
                    <a:pt x="879" y="14833"/>
                  </a:lnTo>
                  <a:lnTo>
                    <a:pt x="1319" y="14000"/>
                  </a:lnTo>
                  <a:lnTo>
                    <a:pt x="1319" y="13667"/>
                  </a:lnTo>
                  <a:lnTo>
                    <a:pt x="1758" y="13167"/>
                  </a:lnTo>
                  <a:lnTo>
                    <a:pt x="2198" y="12667"/>
                  </a:lnTo>
                  <a:lnTo>
                    <a:pt x="2198" y="11833"/>
                  </a:lnTo>
                  <a:lnTo>
                    <a:pt x="2198" y="11667"/>
                  </a:lnTo>
                  <a:lnTo>
                    <a:pt x="2857" y="10833"/>
                  </a:lnTo>
                  <a:lnTo>
                    <a:pt x="2857" y="10167"/>
                  </a:lnTo>
                  <a:lnTo>
                    <a:pt x="3077" y="9833"/>
                  </a:lnTo>
                  <a:lnTo>
                    <a:pt x="3077" y="9167"/>
                  </a:lnTo>
                  <a:lnTo>
                    <a:pt x="3516" y="8833"/>
                  </a:lnTo>
                  <a:lnTo>
                    <a:pt x="3516" y="8167"/>
                  </a:lnTo>
                  <a:lnTo>
                    <a:pt x="3956" y="7833"/>
                  </a:lnTo>
                  <a:lnTo>
                    <a:pt x="3956" y="7167"/>
                  </a:lnTo>
                  <a:lnTo>
                    <a:pt x="4396" y="6833"/>
                  </a:lnTo>
                  <a:lnTo>
                    <a:pt x="4615" y="6167"/>
                  </a:lnTo>
                  <a:lnTo>
                    <a:pt x="4615" y="5833"/>
                  </a:lnTo>
                  <a:lnTo>
                    <a:pt x="5495" y="5167"/>
                  </a:lnTo>
                  <a:lnTo>
                    <a:pt x="5714" y="4833"/>
                  </a:lnTo>
                  <a:lnTo>
                    <a:pt x="6154" y="4667"/>
                  </a:lnTo>
                  <a:lnTo>
                    <a:pt x="6154" y="3833"/>
                  </a:lnTo>
                  <a:lnTo>
                    <a:pt x="6154" y="3667"/>
                  </a:lnTo>
                  <a:lnTo>
                    <a:pt x="6154" y="3167"/>
                  </a:lnTo>
                  <a:lnTo>
                    <a:pt x="6154" y="3000"/>
                  </a:lnTo>
                  <a:lnTo>
                    <a:pt x="7033" y="2667"/>
                  </a:lnTo>
                  <a:lnTo>
                    <a:pt x="7033" y="2167"/>
                  </a:lnTo>
                  <a:lnTo>
                    <a:pt x="7253" y="2000"/>
                  </a:lnTo>
                  <a:lnTo>
                    <a:pt x="7692" y="1667"/>
                  </a:lnTo>
                  <a:lnTo>
                    <a:pt x="7912" y="1667"/>
                  </a:lnTo>
                  <a:lnTo>
                    <a:pt x="7912" y="1167"/>
                  </a:lnTo>
                  <a:lnTo>
                    <a:pt x="7912" y="1000"/>
                  </a:lnTo>
                  <a:lnTo>
                    <a:pt x="8571" y="667"/>
                  </a:lnTo>
                  <a:lnTo>
                    <a:pt x="8791" y="667"/>
                  </a:lnTo>
                  <a:lnTo>
                    <a:pt x="9231" y="667"/>
                  </a:lnTo>
                  <a:lnTo>
                    <a:pt x="9451" y="0"/>
                  </a:lnTo>
                  <a:lnTo>
                    <a:pt x="9890" y="0"/>
                  </a:lnTo>
                  <a:lnTo>
                    <a:pt x="10110" y="0"/>
                  </a:lnTo>
                  <a:lnTo>
                    <a:pt x="10549" y="0"/>
                  </a:lnTo>
                  <a:lnTo>
                    <a:pt x="10989" y="0"/>
                  </a:lnTo>
                  <a:lnTo>
                    <a:pt x="10989" y="667"/>
                  </a:lnTo>
                  <a:lnTo>
                    <a:pt x="11429" y="667"/>
                  </a:lnTo>
                  <a:lnTo>
                    <a:pt x="11429" y="1000"/>
                  </a:lnTo>
                  <a:lnTo>
                    <a:pt x="11648" y="1167"/>
                  </a:lnTo>
                  <a:lnTo>
                    <a:pt x="12088" y="1667"/>
                  </a:lnTo>
                  <a:lnTo>
                    <a:pt x="12308" y="2000"/>
                  </a:lnTo>
                  <a:lnTo>
                    <a:pt x="12308" y="2167"/>
                  </a:lnTo>
                  <a:lnTo>
                    <a:pt x="13187" y="2667"/>
                  </a:lnTo>
                  <a:lnTo>
                    <a:pt x="13187" y="3000"/>
                  </a:lnTo>
                  <a:lnTo>
                    <a:pt x="13187" y="3167"/>
                  </a:lnTo>
                  <a:lnTo>
                    <a:pt x="13407" y="3833"/>
                  </a:lnTo>
                  <a:lnTo>
                    <a:pt x="13626" y="4167"/>
                  </a:lnTo>
                  <a:lnTo>
                    <a:pt x="13626" y="4833"/>
                  </a:lnTo>
                  <a:lnTo>
                    <a:pt x="13846" y="5667"/>
                  </a:lnTo>
                  <a:lnTo>
                    <a:pt x="14286" y="5833"/>
                  </a:lnTo>
                  <a:lnTo>
                    <a:pt x="14505" y="6667"/>
                  </a:lnTo>
                  <a:lnTo>
                    <a:pt x="15385" y="6833"/>
                  </a:lnTo>
                  <a:lnTo>
                    <a:pt x="15385" y="7667"/>
                  </a:lnTo>
                  <a:lnTo>
                    <a:pt x="15824" y="8167"/>
                  </a:lnTo>
                  <a:lnTo>
                    <a:pt x="15824" y="8833"/>
                  </a:lnTo>
                  <a:lnTo>
                    <a:pt x="16044" y="9167"/>
                  </a:lnTo>
                  <a:lnTo>
                    <a:pt x="16264" y="9833"/>
                  </a:lnTo>
                  <a:lnTo>
                    <a:pt x="16484" y="10667"/>
                  </a:lnTo>
                  <a:lnTo>
                    <a:pt x="16484" y="10833"/>
                  </a:lnTo>
                  <a:lnTo>
                    <a:pt x="16923" y="11667"/>
                  </a:lnTo>
                  <a:lnTo>
                    <a:pt x="17143" y="12167"/>
                  </a:lnTo>
                  <a:lnTo>
                    <a:pt x="17143" y="12833"/>
                  </a:lnTo>
                  <a:lnTo>
                    <a:pt x="17143" y="13167"/>
                  </a:lnTo>
                  <a:lnTo>
                    <a:pt x="17582" y="13833"/>
                  </a:lnTo>
                  <a:lnTo>
                    <a:pt x="18022" y="14667"/>
                  </a:lnTo>
                  <a:lnTo>
                    <a:pt x="18022" y="14833"/>
                  </a:lnTo>
                  <a:lnTo>
                    <a:pt x="18242" y="15667"/>
                  </a:lnTo>
                  <a:lnTo>
                    <a:pt x="18681" y="15667"/>
                  </a:lnTo>
                  <a:lnTo>
                    <a:pt x="18681" y="16667"/>
                  </a:lnTo>
                  <a:lnTo>
                    <a:pt x="18681" y="17167"/>
                  </a:lnTo>
                  <a:lnTo>
                    <a:pt x="18681" y="17667"/>
                  </a:lnTo>
                  <a:lnTo>
                    <a:pt x="18681" y="18000"/>
                  </a:lnTo>
                  <a:lnTo>
                    <a:pt x="19121" y="18167"/>
                  </a:lnTo>
                  <a:lnTo>
                    <a:pt x="19341" y="19000"/>
                  </a:lnTo>
                  <a:lnTo>
                    <a:pt x="19341" y="19167"/>
                  </a:lnTo>
                  <a:lnTo>
                    <a:pt x="19341" y="19667"/>
                  </a:lnTo>
                  <a:lnTo>
                    <a:pt x="1978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7" name="Freeform 55"/>
            <p:cNvSpPr>
              <a:spLocks/>
            </p:cNvSpPr>
            <p:nvPr/>
          </p:nvSpPr>
          <p:spPr bwMode="auto">
            <a:xfrm>
              <a:off x="2214" y="3458"/>
              <a:ext cx="36" cy="4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00"/>
                  </a:moveTo>
                  <a:lnTo>
                    <a:pt x="0" y="18167"/>
                  </a:lnTo>
                  <a:lnTo>
                    <a:pt x="0" y="17667"/>
                  </a:lnTo>
                  <a:lnTo>
                    <a:pt x="659" y="17167"/>
                  </a:lnTo>
                  <a:lnTo>
                    <a:pt x="659" y="16667"/>
                  </a:lnTo>
                  <a:lnTo>
                    <a:pt x="659" y="16000"/>
                  </a:lnTo>
                  <a:lnTo>
                    <a:pt x="879" y="15667"/>
                  </a:lnTo>
                  <a:lnTo>
                    <a:pt x="879" y="14833"/>
                  </a:lnTo>
                  <a:lnTo>
                    <a:pt x="1319" y="14000"/>
                  </a:lnTo>
                  <a:lnTo>
                    <a:pt x="1319" y="13667"/>
                  </a:lnTo>
                  <a:lnTo>
                    <a:pt x="1758" y="13167"/>
                  </a:lnTo>
                  <a:lnTo>
                    <a:pt x="2198" y="12667"/>
                  </a:lnTo>
                  <a:lnTo>
                    <a:pt x="2198" y="11833"/>
                  </a:lnTo>
                  <a:lnTo>
                    <a:pt x="2198" y="11667"/>
                  </a:lnTo>
                  <a:lnTo>
                    <a:pt x="2857" y="10833"/>
                  </a:lnTo>
                  <a:lnTo>
                    <a:pt x="2857" y="10167"/>
                  </a:lnTo>
                  <a:lnTo>
                    <a:pt x="3077" y="9833"/>
                  </a:lnTo>
                  <a:lnTo>
                    <a:pt x="3077" y="9167"/>
                  </a:lnTo>
                  <a:lnTo>
                    <a:pt x="3516" y="8833"/>
                  </a:lnTo>
                  <a:lnTo>
                    <a:pt x="3516" y="8167"/>
                  </a:lnTo>
                  <a:lnTo>
                    <a:pt x="3956" y="7833"/>
                  </a:lnTo>
                  <a:lnTo>
                    <a:pt x="3956" y="7167"/>
                  </a:lnTo>
                  <a:lnTo>
                    <a:pt x="4396" y="6833"/>
                  </a:lnTo>
                  <a:lnTo>
                    <a:pt x="4615" y="6167"/>
                  </a:lnTo>
                  <a:lnTo>
                    <a:pt x="4615" y="5833"/>
                  </a:lnTo>
                  <a:lnTo>
                    <a:pt x="5495" y="5167"/>
                  </a:lnTo>
                  <a:lnTo>
                    <a:pt x="5714" y="4833"/>
                  </a:lnTo>
                  <a:lnTo>
                    <a:pt x="6154" y="4667"/>
                  </a:lnTo>
                  <a:lnTo>
                    <a:pt x="6154" y="3833"/>
                  </a:lnTo>
                  <a:lnTo>
                    <a:pt x="6154" y="3667"/>
                  </a:lnTo>
                  <a:lnTo>
                    <a:pt x="6154" y="3167"/>
                  </a:lnTo>
                  <a:lnTo>
                    <a:pt x="6154" y="3000"/>
                  </a:lnTo>
                  <a:lnTo>
                    <a:pt x="7033" y="2667"/>
                  </a:lnTo>
                  <a:lnTo>
                    <a:pt x="7033" y="2167"/>
                  </a:lnTo>
                  <a:lnTo>
                    <a:pt x="7253" y="2000"/>
                  </a:lnTo>
                  <a:lnTo>
                    <a:pt x="7692" y="1667"/>
                  </a:lnTo>
                  <a:lnTo>
                    <a:pt x="7912" y="1667"/>
                  </a:lnTo>
                  <a:lnTo>
                    <a:pt x="7912" y="1167"/>
                  </a:lnTo>
                  <a:lnTo>
                    <a:pt x="7912" y="1000"/>
                  </a:lnTo>
                  <a:lnTo>
                    <a:pt x="8571" y="667"/>
                  </a:lnTo>
                  <a:lnTo>
                    <a:pt x="8791" y="667"/>
                  </a:lnTo>
                  <a:lnTo>
                    <a:pt x="9231" y="667"/>
                  </a:lnTo>
                  <a:lnTo>
                    <a:pt x="9451" y="0"/>
                  </a:lnTo>
                  <a:lnTo>
                    <a:pt x="9890" y="0"/>
                  </a:lnTo>
                  <a:lnTo>
                    <a:pt x="10110" y="0"/>
                  </a:lnTo>
                  <a:lnTo>
                    <a:pt x="10549" y="0"/>
                  </a:lnTo>
                  <a:lnTo>
                    <a:pt x="10989" y="0"/>
                  </a:lnTo>
                  <a:lnTo>
                    <a:pt x="10989" y="667"/>
                  </a:lnTo>
                  <a:lnTo>
                    <a:pt x="11429" y="667"/>
                  </a:lnTo>
                  <a:lnTo>
                    <a:pt x="11429" y="1000"/>
                  </a:lnTo>
                  <a:lnTo>
                    <a:pt x="11648" y="1167"/>
                  </a:lnTo>
                  <a:lnTo>
                    <a:pt x="12088" y="1667"/>
                  </a:lnTo>
                  <a:lnTo>
                    <a:pt x="12308" y="2000"/>
                  </a:lnTo>
                  <a:lnTo>
                    <a:pt x="12308" y="2167"/>
                  </a:lnTo>
                  <a:lnTo>
                    <a:pt x="13187" y="2667"/>
                  </a:lnTo>
                  <a:lnTo>
                    <a:pt x="13187" y="3000"/>
                  </a:lnTo>
                  <a:lnTo>
                    <a:pt x="13187" y="3167"/>
                  </a:lnTo>
                  <a:lnTo>
                    <a:pt x="13407" y="3833"/>
                  </a:lnTo>
                  <a:lnTo>
                    <a:pt x="13626" y="4167"/>
                  </a:lnTo>
                  <a:lnTo>
                    <a:pt x="13626" y="4833"/>
                  </a:lnTo>
                  <a:lnTo>
                    <a:pt x="13846" y="5667"/>
                  </a:lnTo>
                  <a:lnTo>
                    <a:pt x="14286" y="5833"/>
                  </a:lnTo>
                  <a:lnTo>
                    <a:pt x="14505" y="6667"/>
                  </a:lnTo>
                  <a:lnTo>
                    <a:pt x="15385" y="6833"/>
                  </a:lnTo>
                  <a:lnTo>
                    <a:pt x="15385" y="7667"/>
                  </a:lnTo>
                  <a:lnTo>
                    <a:pt x="15824" y="8167"/>
                  </a:lnTo>
                  <a:lnTo>
                    <a:pt x="15824" y="8833"/>
                  </a:lnTo>
                  <a:lnTo>
                    <a:pt x="16044" y="9167"/>
                  </a:lnTo>
                  <a:lnTo>
                    <a:pt x="16264" y="9833"/>
                  </a:lnTo>
                  <a:lnTo>
                    <a:pt x="16484" y="10667"/>
                  </a:lnTo>
                  <a:lnTo>
                    <a:pt x="16484" y="10833"/>
                  </a:lnTo>
                  <a:lnTo>
                    <a:pt x="16923" y="11667"/>
                  </a:lnTo>
                  <a:lnTo>
                    <a:pt x="17143" y="12167"/>
                  </a:lnTo>
                  <a:lnTo>
                    <a:pt x="17143" y="12833"/>
                  </a:lnTo>
                  <a:lnTo>
                    <a:pt x="17143" y="13167"/>
                  </a:lnTo>
                  <a:lnTo>
                    <a:pt x="17582" y="13833"/>
                  </a:lnTo>
                  <a:lnTo>
                    <a:pt x="18022" y="14667"/>
                  </a:lnTo>
                  <a:lnTo>
                    <a:pt x="18022" y="14833"/>
                  </a:lnTo>
                  <a:lnTo>
                    <a:pt x="18242" y="15667"/>
                  </a:lnTo>
                  <a:lnTo>
                    <a:pt x="18681" y="15667"/>
                  </a:lnTo>
                  <a:lnTo>
                    <a:pt x="18681" y="16667"/>
                  </a:lnTo>
                  <a:lnTo>
                    <a:pt x="18681" y="17167"/>
                  </a:lnTo>
                  <a:lnTo>
                    <a:pt x="18681" y="17667"/>
                  </a:lnTo>
                  <a:lnTo>
                    <a:pt x="18681" y="18000"/>
                  </a:lnTo>
                  <a:lnTo>
                    <a:pt x="19121" y="18167"/>
                  </a:lnTo>
                  <a:lnTo>
                    <a:pt x="19341" y="19000"/>
                  </a:lnTo>
                  <a:lnTo>
                    <a:pt x="19341" y="19167"/>
                  </a:lnTo>
                  <a:lnTo>
                    <a:pt x="19341" y="19667"/>
                  </a:lnTo>
                  <a:lnTo>
                    <a:pt x="1978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8" name="Arc 56"/>
            <p:cNvSpPr>
              <a:spLocks/>
            </p:cNvSpPr>
            <p:nvPr/>
          </p:nvSpPr>
          <p:spPr bwMode="auto">
            <a:xfrm>
              <a:off x="2329" y="2803"/>
              <a:ext cx="36" cy="6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9" name="Arc 57"/>
            <p:cNvSpPr>
              <a:spLocks/>
            </p:cNvSpPr>
            <p:nvPr/>
          </p:nvSpPr>
          <p:spPr bwMode="auto">
            <a:xfrm flipH="1">
              <a:off x="2298" y="2797"/>
              <a:ext cx="36" cy="69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0" name="Arc 58"/>
            <p:cNvSpPr>
              <a:spLocks/>
            </p:cNvSpPr>
            <p:nvPr/>
          </p:nvSpPr>
          <p:spPr bwMode="auto">
            <a:xfrm>
              <a:off x="2165" y="3046"/>
              <a:ext cx="41" cy="45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1" name="Arc 59"/>
            <p:cNvSpPr>
              <a:spLocks/>
            </p:cNvSpPr>
            <p:nvPr/>
          </p:nvSpPr>
          <p:spPr bwMode="auto">
            <a:xfrm flipH="1">
              <a:off x="2130" y="3042"/>
              <a:ext cx="41" cy="45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2" name="Arc 60"/>
            <p:cNvSpPr>
              <a:spLocks/>
            </p:cNvSpPr>
            <p:nvPr/>
          </p:nvSpPr>
          <p:spPr bwMode="auto">
            <a:xfrm>
              <a:off x="1988" y="3393"/>
              <a:ext cx="41" cy="10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3" name="Arc 61"/>
            <p:cNvSpPr>
              <a:spLocks/>
            </p:cNvSpPr>
            <p:nvPr/>
          </p:nvSpPr>
          <p:spPr bwMode="auto">
            <a:xfrm flipH="1">
              <a:off x="1953" y="3392"/>
              <a:ext cx="41" cy="10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4" name="Freeform 62"/>
            <p:cNvSpPr>
              <a:spLocks/>
            </p:cNvSpPr>
            <p:nvPr/>
          </p:nvSpPr>
          <p:spPr bwMode="auto">
            <a:xfrm>
              <a:off x="2430" y="3459"/>
              <a:ext cx="36" cy="4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00"/>
                  </a:moveTo>
                  <a:lnTo>
                    <a:pt x="0" y="18167"/>
                  </a:lnTo>
                  <a:lnTo>
                    <a:pt x="0" y="17667"/>
                  </a:lnTo>
                  <a:lnTo>
                    <a:pt x="659" y="17167"/>
                  </a:lnTo>
                  <a:lnTo>
                    <a:pt x="659" y="16667"/>
                  </a:lnTo>
                  <a:lnTo>
                    <a:pt x="659" y="16000"/>
                  </a:lnTo>
                  <a:lnTo>
                    <a:pt x="879" y="15667"/>
                  </a:lnTo>
                  <a:lnTo>
                    <a:pt x="879" y="14833"/>
                  </a:lnTo>
                  <a:lnTo>
                    <a:pt x="1319" y="14000"/>
                  </a:lnTo>
                  <a:lnTo>
                    <a:pt x="1319" y="13667"/>
                  </a:lnTo>
                  <a:lnTo>
                    <a:pt x="1758" y="13167"/>
                  </a:lnTo>
                  <a:lnTo>
                    <a:pt x="2198" y="12667"/>
                  </a:lnTo>
                  <a:lnTo>
                    <a:pt x="2198" y="11833"/>
                  </a:lnTo>
                  <a:lnTo>
                    <a:pt x="2198" y="11667"/>
                  </a:lnTo>
                  <a:lnTo>
                    <a:pt x="2857" y="10833"/>
                  </a:lnTo>
                  <a:lnTo>
                    <a:pt x="2857" y="10167"/>
                  </a:lnTo>
                  <a:lnTo>
                    <a:pt x="3077" y="9833"/>
                  </a:lnTo>
                  <a:lnTo>
                    <a:pt x="3077" y="9167"/>
                  </a:lnTo>
                  <a:lnTo>
                    <a:pt x="3516" y="8833"/>
                  </a:lnTo>
                  <a:lnTo>
                    <a:pt x="3516" y="8167"/>
                  </a:lnTo>
                  <a:lnTo>
                    <a:pt x="3956" y="7833"/>
                  </a:lnTo>
                  <a:lnTo>
                    <a:pt x="3956" y="7167"/>
                  </a:lnTo>
                  <a:lnTo>
                    <a:pt x="4396" y="6833"/>
                  </a:lnTo>
                  <a:lnTo>
                    <a:pt x="4615" y="6167"/>
                  </a:lnTo>
                  <a:lnTo>
                    <a:pt x="4615" y="5833"/>
                  </a:lnTo>
                  <a:lnTo>
                    <a:pt x="5495" y="5167"/>
                  </a:lnTo>
                  <a:lnTo>
                    <a:pt x="5714" y="4833"/>
                  </a:lnTo>
                  <a:lnTo>
                    <a:pt x="6154" y="4667"/>
                  </a:lnTo>
                  <a:lnTo>
                    <a:pt x="6154" y="3833"/>
                  </a:lnTo>
                  <a:lnTo>
                    <a:pt x="6154" y="3667"/>
                  </a:lnTo>
                  <a:lnTo>
                    <a:pt x="6154" y="3167"/>
                  </a:lnTo>
                  <a:lnTo>
                    <a:pt x="6154" y="3000"/>
                  </a:lnTo>
                  <a:lnTo>
                    <a:pt x="7033" y="2667"/>
                  </a:lnTo>
                  <a:lnTo>
                    <a:pt x="7033" y="2167"/>
                  </a:lnTo>
                  <a:lnTo>
                    <a:pt x="7253" y="2000"/>
                  </a:lnTo>
                  <a:lnTo>
                    <a:pt x="7692" y="1667"/>
                  </a:lnTo>
                  <a:lnTo>
                    <a:pt x="7912" y="1667"/>
                  </a:lnTo>
                  <a:lnTo>
                    <a:pt x="7912" y="1167"/>
                  </a:lnTo>
                  <a:lnTo>
                    <a:pt x="7912" y="1000"/>
                  </a:lnTo>
                  <a:lnTo>
                    <a:pt x="8571" y="667"/>
                  </a:lnTo>
                  <a:lnTo>
                    <a:pt x="8791" y="667"/>
                  </a:lnTo>
                  <a:lnTo>
                    <a:pt x="9231" y="667"/>
                  </a:lnTo>
                  <a:lnTo>
                    <a:pt x="9451" y="0"/>
                  </a:lnTo>
                  <a:lnTo>
                    <a:pt x="9890" y="0"/>
                  </a:lnTo>
                  <a:lnTo>
                    <a:pt x="10110" y="0"/>
                  </a:lnTo>
                  <a:lnTo>
                    <a:pt x="10549" y="0"/>
                  </a:lnTo>
                  <a:lnTo>
                    <a:pt x="10989" y="0"/>
                  </a:lnTo>
                  <a:lnTo>
                    <a:pt x="10989" y="667"/>
                  </a:lnTo>
                  <a:lnTo>
                    <a:pt x="11429" y="667"/>
                  </a:lnTo>
                  <a:lnTo>
                    <a:pt x="11429" y="1000"/>
                  </a:lnTo>
                  <a:lnTo>
                    <a:pt x="11648" y="1167"/>
                  </a:lnTo>
                  <a:lnTo>
                    <a:pt x="12088" y="1667"/>
                  </a:lnTo>
                  <a:lnTo>
                    <a:pt x="12308" y="2000"/>
                  </a:lnTo>
                  <a:lnTo>
                    <a:pt x="12308" y="2167"/>
                  </a:lnTo>
                  <a:lnTo>
                    <a:pt x="13187" y="2667"/>
                  </a:lnTo>
                  <a:lnTo>
                    <a:pt x="13187" y="3000"/>
                  </a:lnTo>
                  <a:lnTo>
                    <a:pt x="13187" y="3167"/>
                  </a:lnTo>
                  <a:lnTo>
                    <a:pt x="13407" y="3833"/>
                  </a:lnTo>
                  <a:lnTo>
                    <a:pt x="13626" y="4167"/>
                  </a:lnTo>
                  <a:lnTo>
                    <a:pt x="13626" y="4833"/>
                  </a:lnTo>
                  <a:lnTo>
                    <a:pt x="13846" y="5667"/>
                  </a:lnTo>
                  <a:lnTo>
                    <a:pt x="14286" y="5833"/>
                  </a:lnTo>
                  <a:lnTo>
                    <a:pt x="14505" y="6667"/>
                  </a:lnTo>
                  <a:lnTo>
                    <a:pt x="15385" y="6833"/>
                  </a:lnTo>
                  <a:lnTo>
                    <a:pt x="15385" y="7667"/>
                  </a:lnTo>
                  <a:lnTo>
                    <a:pt x="15824" y="8167"/>
                  </a:lnTo>
                  <a:lnTo>
                    <a:pt x="15824" y="8833"/>
                  </a:lnTo>
                  <a:lnTo>
                    <a:pt x="16044" y="9167"/>
                  </a:lnTo>
                  <a:lnTo>
                    <a:pt x="16264" y="9833"/>
                  </a:lnTo>
                  <a:lnTo>
                    <a:pt x="16484" y="10667"/>
                  </a:lnTo>
                  <a:lnTo>
                    <a:pt x="16484" y="10833"/>
                  </a:lnTo>
                  <a:lnTo>
                    <a:pt x="16923" y="11667"/>
                  </a:lnTo>
                  <a:lnTo>
                    <a:pt x="17143" y="12167"/>
                  </a:lnTo>
                  <a:lnTo>
                    <a:pt x="17143" y="12833"/>
                  </a:lnTo>
                  <a:lnTo>
                    <a:pt x="17143" y="13167"/>
                  </a:lnTo>
                  <a:lnTo>
                    <a:pt x="17582" y="13833"/>
                  </a:lnTo>
                  <a:lnTo>
                    <a:pt x="18022" y="14667"/>
                  </a:lnTo>
                  <a:lnTo>
                    <a:pt x="18022" y="14833"/>
                  </a:lnTo>
                  <a:lnTo>
                    <a:pt x="18242" y="15667"/>
                  </a:lnTo>
                  <a:lnTo>
                    <a:pt x="18681" y="15667"/>
                  </a:lnTo>
                  <a:lnTo>
                    <a:pt x="18681" y="16667"/>
                  </a:lnTo>
                  <a:lnTo>
                    <a:pt x="18681" y="17167"/>
                  </a:lnTo>
                  <a:lnTo>
                    <a:pt x="18681" y="17667"/>
                  </a:lnTo>
                  <a:lnTo>
                    <a:pt x="18681" y="18000"/>
                  </a:lnTo>
                  <a:lnTo>
                    <a:pt x="19121" y="18167"/>
                  </a:lnTo>
                  <a:lnTo>
                    <a:pt x="19341" y="19000"/>
                  </a:lnTo>
                  <a:lnTo>
                    <a:pt x="19341" y="19167"/>
                  </a:lnTo>
                  <a:lnTo>
                    <a:pt x="19341" y="19667"/>
                  </a:lnTo>
                  <a:lnTo>
                    <a:pt x="1978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5" name="Freeform 63"/>
            <p:cNvSpPr>
              <a:spLocks/>
            </p:cNvSpPr>
            <p:nvPr/>
          </p:nvSpPr>
          <p:spPr bwMode="auto">
            <a:xfrm>
              <a:off x="2382" y="3459"/>
              <a:ext cx="36" cy="4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00"/>
                  </a:moveTo>
                  <a:lnTo>
                    <a:pt x="0" y="18167"/>
                  </a:lnTo>
                  <a:lnTo>
                    <a:pt x="0" y="17667"/>
                  </a:lnTo>
                  <a:lnTo>
                    <a:pt x="659" y="17167"/>
                  </a:lnTo>
                  <a:lnTo>
                    <a:pt x="659" y="16667"/>
                  </a:lnTo>
                  <a:lnTo>
                    <a:pt x="659" y="16000"/>
                  </a:lnTo>
                  <a:lnTo>
                    <a:pt x="879" y="15667"/>
                  </a:lnTo>
                  <a:lnTo>
                    <a:pt x="879" y="14833"/>
                  </a:lnTo>
                  <a:lnTo>
                    <a:pt x="1319" y="14000"/>
                  </a:lnTo>
                  <a:lnTo>
                    <a:pt x="1319" y="13667"/>
                  </a:lnTo>
                  <a:lnTo>
                    <a:pt x="1758" y="13167"/>
                  </a:lnTo>
                  <a:lnTo>
                    <a:pt x="2198" y="12667"/>
                  </a:lnTo>
                  <a:lnTo>
                    <a:pt x="2198" y="11833"/>
                  </a:lnTo>
                  <a:lnTo>
                    <a:pt x="2198" y="11667"/>
                  </a:lnTo>
                  <a:lnTo>
                    <a:pt x="2857" y="10833"/>
                  </a:lnTo>
                  <a:lnTo>
                    <a:pt x="2857" y="10167"/>
                  </a:lnTo>
                  <a:lnTo>
                    <a:pt x="3077" y="9833"/>
                  </a:lnTo>
                  <a:lnTo>
                    <a:pt x="3077" y="9167"/>
                  </a:lnTo>
                  <a:lnTo>
                    <a:pt x="3516" y="8833"/>
                  </a:lnTo>
                  <a:lnTo>
                    <a:pt x="3516" y="8167"/>
                  </a:lnTo>
                  <a:lnTo>
                    <a:pt x="3956" y="7833"/>
                  </a:lnTo>
                  <a:lnTo>
                    <a:pt x="3956" y="7167"/>
                  </a:lnTo>
                  <a:lnTo>
                    <a:pt x="4396" y="6833"/>
                  </a:lnTo>
                  <a:lnTo>
                    <a:pt x="4615" y="6167"/>
                  </a:lnTo>
                  <a:lnTo>
                    <a:pt x="4615" y="5833"/>
                  </a:lnTo>
                  <a:lnTo>
                    <a:pt x="5495" y="5167"/>
                  </a:lnTo>
                  <a:lnTo>
                    <a:pt x="5714" y="4833"/>
                  </a:lnTo>
                  <a:lnTo>
                    <a:pt x="6154" y="4667"/>
                  </a:lnTo>
                  <a:lnTo>
                    <a:pt x="6154" y="3833"/>
                  </a:lnTo>
                  <a:lnTo>
                    <a:pt x="6154" y="3667"/>
                  </a:lnTo>
                  <a:lnTo>
                    <a:pt x="6154" y="3167"/>
                  </a:lnTo>
                  <a:lnTo>
                    <a:pt x="6154" y="3000"/>
                  </a:lnTo>
                  <a:lnTo>
                    <a:pt x="7033" y="2667"/>
                  </a:lnTo>
                  <a:lnTo>
                    <a:pt x="7033" y="2167"/>
                  </a:lnTo>
                  <a:lnTo>
                    <a:pt x="7253" y="2000"/>
                  </a:lnTo>
                  <a:lnTo>
                    <a:pt x="7692" y="1667"/>
                  </a:lnTo>
                  <a:lnTo>
                    <a:pt x="7912" y="1667"/>
                  </a:lnTo>
                  <a:lnTo>
                    <a:pt x="7912" y="1167"/>
                  </a:lnTo>
                  <a:lnTo>
                    <a:pt x="7912" y="1000"/>
                  </a:lnTo>
                  <a:lnTo>
                    <a:pt x="8571" y="667"/>
                  </a:lnTo>
                  <a:lnTo>
                    <a:pt x="8791" y="667"/>
                  </a:lnTo>
                  <a:lnTo>
                    <a:pt x="9231" y="667"/>
                  </a:lnTo>
                  <a:lnTo>
                    <a:pt x="9451" y="0"/>
                  </a:lnTo>
                  <a:lnTo>
                    <a:pt x="9890" y="0"/>
                  </a:lnTo>
                  <a:lnTo>
                    <a:pt x="10110" y="0"/>
                  </a:lnTo>
                  <a:lnTo>
                    <a:pt x="10549" y="0"/>
                  </a:lnTo>
                  <a:lnTo>
                    <a:pt x="10989" y="0"/>
                  </a:lnTo>
                  <a:lnTo>
                    <a:pt x="10989" y="667"/>
                  </a:lnTo>
                  <a:lnTo>
                    <a:pt x="11429" y="667"/>
                  </a:lnTo>
                  <a:lnTo>
                    <a:pt x="11429" y="1000"/>
                  </a:lnTo>
                  <a:lnTo>
                    <a:pt x="11648" y="1167"/>
                  </a:lnTo>
                  <a:lnTo>
                    <a:pt x="12088" y="1667"/>
                  </a:lnTo>
                  <a:lnTo>
                    <a:pt x="12308" y="2000"/>
                  </a:lnTo>
                  <a:lnTo>
                    <a:pt x="12308" y="2167"/>
                  </a:lnTo>
                  <a:lnTo>
                    <a:pt x="13187" y="2667"/>
                  </a:lnTo>
                  <a:lnTo>
                    <a:pt x="13187" y="3000"/>
                  </a:lnTo>
                  <a:lnTo>
                    <a:pt x="13187" y="3167"/>
                  </a:lnTo>
                  <a:lnTo>
                    <a:pt x="13407" y="3833"/>
                  </a:lnTo>
                  <a:lnTo>
                    <a:pt x="13626" y="4167"/>
                  </a:lnTo>
                  <a:lnTo>
                    <a:pt x="13626" y="4833"/>
                  </a:lnTo>
                  <a:lnTo>
                    <a:pt x="13846" y="5667"/>
                  </a:lnTo>
                  <a:lnTo>
                    <a:pt x="14286" y="5833"/>
                  </a:lnTo>
                  <a:lnTo>
                    <a:pt x="14505" y="6667"/>
                  </a:lnTo>
                  <a:lnTo>
                    <a:pt x="15385" y="6833"/>
                  </a:lnTo>
                  <a:lnTo>
                    <a:pt x="15385" y="7667"/>
                  </a:lnTo>
                  <a:lnTo>
                    <a:pt x="15824" y="8167"/>
                  </a:lnTo>
                  <a:lnTo>
                    <a:pt x="15824" y="8833"/>
                  </a:lnTo>
                  <a:lnTo>
                    <a:pt x="16044" y="9167"/>
                  </a:lnTo>
                  <a:lnTo>
                    <a:pt x="16264" y="9833"/>
                  </a:lnTo>
                  <a:lnTo>
                    <a:pt x="16484" y="10667"/>
                  </a:lnTo>
                  <a:lnTo>
                    <a:pt x="16484" y="10833"/>
                  </a:lnTo>
                  <a:lnTo>
                    <a:pt x="16923" y="11667"/>
                  </a:lnTo>
                  <a:lnTo>
                    <a:pt x="17143" y="12167"/>
                  </a:lnTo>
                  <a:lnTo>
                    <a:pt x="17143" y="12833"/>
                  </a:lnTo>
                  <a:lnTo>
                    <a:pt x="17143" y="13167"/>
                  </a:lnTo>
                  <a:lnTo>
                    <a:pt x="17582" y="13833"/>
                  </a:lnTo>
                  <a:lnTo>
                    <a:pt x="18022" y="14667"/>
                  </a:lnTo>
                  <a:lnTo>
                    <a:pt x="18022" y="14833"/>
                  </a:lnTo>
                  <a:lnTo>
                    <a:pt x="18242" y="15667"/>
                  </a:lnTo>
                  <a:lnTo>
                    <a:pt x="18681" y="15667"/>
                  </a:lnTo>
                  <a:lnTo>
                    <a:pt x="18681" y="16667"/>
                  </a:lnTo>
                  <a:lnTo>
                    <a:pt x="18681" y="17167"/>
                  </a:lnTo>
                  <a:lnTo>
                    <a:pt x="18681" y="17667"/>
                  </a:lnTo>
                  <a:lnTo>
                    <a:pt x="18681" y="18000"/>
                  </a:lnTo>
                  <a:lnTo>
                    <a:pt x="19121" y="18167"/>
                  </a:lnTo>
                  <a:lnTo>
                    <a:pt x="19341" y="19000"/>
                  </a:lnTo>
                  <a:lnTo>
                    <a:pt x="19341" y="19167"/>
                  </a:lnTo>
                  <a:lnTo>
                    <a:pt x="19341" y="19667"/>
                  </a:lnTo>
                  <a:lnTo>
                    <a:pt x="1978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6" name="Freeform 64"/>
            <p:cNvSpPr>
              <a:spLocks/>
            </p:cNvSpPr>
            <p:nvPr/>
          </p:nvSpPr>
          <p:spPr bwMode="auto">
            <a:xfrm>
              <a:off x="2093" y="3457"/>
              <a:ext cx="36" cy="4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00"/>
                  </a:moveTo>
                  <a:lnTo>
                    <a:pt x="0" y="18167"/>
                  </a:lnTo>
                  <a:lnTo>
                    <a:pt x="0" y="17667"/>
                  </a:lnTo>
                  <a:lnTo>
                    <a:pt x="659" y="17167"/>
                  </a:lnTo>
                  <a:lnTo>
                    <a:pt x="659" y="16667"/>
                  </a:lnTo>
                  <a:lnTo>
                    <a:pt x="659" y="16000"/>
                  </a:lnTo>
                  <a:lnTo>
                    <a:pt x="879" y="15667"/>
                  </a:lnTo>
                  <a:lnTo>
                    <a:pt x="879" y="14833"/>
                  </a:lnTo>
                  <a:lnTo>
                    <a:pt x="1319" y="14000"/>
                  </a:lnTo>
                  <a:lnTo>
                    <a:pt x="1319" y="13667"/>
                  </a:lnTo>
                  <a:lnTo>
                    <a:pt x="1758" y="13167"/>
                  </a:lnTo>
                  <a:lnTo>
                    <a:pt x="2198" y="12667"/>
                  </a:lnTo>
                  <a:lnTo>
                    <a:pt x="2198" y="11833"/>
                  </a:lnTo>
                  <a:lnTo>
                    <a:pt x="2198" y="11667"/>
                  </a:lnTo>
                  <a:lnTo>
                    <a:pt x="2857" y="10833"/>
                  </a:lnTo>
                  <a:lnTo>
                    <a:pt x="2857" y="10167"/>
                  </a:lnTo>
                  <a:lnTo>
                    <a:pt x="3077" y="9833"/>
                  </a:lnTo>
                  <a:lnTo>
                    <a:pt x="3077" y="9167"/>
                  </a:lnTo>
                  <a:lnTo>
                    <a:pt x="3516" y="8833"/>
                  </a:lnTo>
                  <a:lnTo>
                    <a:pt x="3516" y="8167"/>
                  </a:lnTo>
                  <a:lnTo>
                    <a:pt x="3956" y="7833"/>
                  </a:lnTo>
                  <a:lnTo>
                    <a:pt x="3956" y="7167"/>
                  </a:lnTo>
                  <a:lnTo>
                    <a:pt x="4396" y="6833"/>
                  </a:lnTo>
                  <a:lnTo>
                    <a:pt x="4615" y="6167"/>
                  </a:lnTo>
                  <a:lnTo>
                    <a:pt x="4615" y="5833"/>
                  </a:lnTo>
                  <a:lnTo>
                    <a:pt x="5495" y="5167"/>
                  </a:lnTo>
                  <a:lnTo>
                    <a:pt x="5714" y="4833"/>
                  </a:lnTo>
                  <a:lnTo>
                    <a:pt x="6154" y="4667"/>
                  </a:lnTo>
                  <a:lnTo>
                    <a:pt x="6154" y="3833"/>
                  </a:lnTo>
                  <a:lnTo>
                    <a:pt x="6154" y="3667"/>
                  </a:lnTo>
                  <a:lnTo>
                    <a:pt x="6154" y="3167"/>
                  </a:lnTo>
                  <a:lnTo>
                    <a:pt x="6154" y="3000"/>
                  </a:lnTo>
                  <a:lnTo>
                    <a:pt x="7033" y="2667"/>
                  </a:lnTo>
                  <a:lnTo>
                    <a:pt x="7033" y="2167"/>
                  </a:lnTo>
                  <a:lnTo>
                    <a:pt x="7253" y="2000"/>
                  </a:lnTo>
                  <a:lnTo>
                    <a:pt x="7692" y="1667"/>
                  </a:lnTo>
                  <a:lnTo>
                    <a:pt x="7912" y="1667"/>
                  </a:lnTo>
                  <a:lnTo>
                    <a:pt x="7912" y="1167"/>
                  </a:lnTo>
                  <a:lnTo>
                    <a:pt x="7912" y="1000"/>
                  </a:lnTo>
                  <a:lnTo>
                    <a:pt x="8571" y="667"/>
                  </a:lnTo>
                  <a:lnTo>
                    <a:pt x="8791" y="667"/>
                  </a:lnTo>
                  <a:lnTo>
                    <a:pt x="9231" y="667"/>
                  </a:lnTo>
                  <a:lnTo>
                    <a:pt x="9451" y="0"/>
                  </a:lnTo>
                  <a:lnTo>
                    <a:pt x="9890" y="0"/>
                  </a:lnTo>
                  <a:lnTo>
                    <a:pt x="10110" y="0"/>
                  </a:lnTo>
                  <a:lnTo>
                    <a:pt x="10549" y="0"/>
                  </a:lnTo>
                  <a:lnTo>
                    <a:pt x="10989" y="0"/>
                  </a:lnTo>
                  <a:lnTo>
                    <a:pt x="10989" y="667"/>
                  </a:lnTo>
                  <a:lnTo>
                    <a:pt x="11429" y="667"/>
                  </a:lnTo>
                  <a:lnTo>
                    <a:pt x="11429" y="1000"/>
                  </a:lnTo>
                  <a:lnTo>
                    <a:pt x="11648" y="1167"/>
                  </a:lnTo>
                  <a:lnTo>
                    <a:pt x="12088" y="1667"/>
                  </a:lnTo>
                  <a:lnTo>
                    <a:pt x="12308" y="2000"/>
                  </a:lnTo>
                  <a:lnTo>
                    <a:pt x="12308" y="2167"/>
                  </a:lnTo>
                  <a:lnTo>
                    <a:pt x="13187" y="2667"/>
                  </a:lnTo>
                  <a:lnTo>
                    <a:pt x="13187" y="3000"/>
                  </a:lnTo>
                  <a:lnTo>
                    <a:pt x="13187" y="3167"/>
                  </a:lnTo>
                  <a:lnTo>
                    <a:pt x="13407" y="3833"/>
                  </a:lnTo>
                  <a:lnTo>
                    <a:pt x="13626" y="4167"/>
                  </a:lnTo>
                  <a:lnTo>
                    <a:pt x="13626" y="4833"/>
                  </a:lnTo>
                  <a:lnTo>
                    <a:pt x="13846" y="5667"/>
                  </a:lnTo>
                  <a:lnTo>
                    <a:pt x="14286" y="5833"/>
                  </a:lnTo>
                  <a:lnTo>
                    <a:pt x="14505" y="6667"/>
                  </a:lnTo>
                  <a:lnTo>
                    <a:pt x="15385" y="6833"/>
                  </a:lnTo>
                  <a:lnTo>
                    <a:pt x="15385" y="7667"/>
                  </a:lnTo>
                  <a:lnTo>
                    <a:pt x="15824" y="8167"/>
                  </a:lnTo>
                  <a:lnTo>
                    <a:pt x="15824" y="8833"/>
                  </a:lnTo>
                  <a:lnTo>
                    <a:pt x="16044" y="9167"/>
                  </a:lnTo>
                  <a:lnTo>
                    <a:pt x="16264" y="9833"/>
                  </a:lnTo>
                  <a:lnTo>
                    <a:pt x="16484" y="10667"/>
                  </a:lnTo>
                  <a:lnTo>
                    <a:pt x="16484" y="10833"/>
                  </a:lnTo>
                  <a:lnTo>
                    <a:pt x="16923" y="11667"/>
                  </a:lnTo>
                  <a:lnTo>
                    <a:pt x="17143" y="12167"/>
                  </a:lnTo>
                  <a:lnTo>
                    <a:pt x="17143" y="12833"/>
                  </a:lnTo>
                  <a:lnTo>
                    <a:pt x="17143" y="13167"/>
                  </a:lnTo>
                  <a:lnTo>
                    <a:pt x="17582" y="13833"/>
                  </a:lnTo>
                  <a:lnTo>
                    <a:pt x="18022" y="14667"/>
                  </a:lnTo>
                  <a:lnTo>
                    <a:pt x="18022" y="14833"/>
                  </a:lnTo>
                  <a:lnTo>
                    <a:pt x="18242" y="15667"/>
                  </a:lnTo>
                  <a:lnTo>
                    <a:pt x="18681" y="15667"/>
                  </a:lnTo>
                  <a:lnTo>
                    <a:pt x="18681" y="16667"/>
                  </a:lnTo>
                  <a:lnTo>
                    <a:pt x="18681" y="17167"/>
                  </a:lnTo>
                  <a:lnTo>
                    <a:pt x="18681" y="17667"/>
                  </a:lnTo>
                  <a:lnTo>
                    <a:pt x="18681" y="18000"/>
                  </a:lnTo>
                  <a:lnTo>
                    <a:pt x="19121" y="18167"/>
                  </a:lnTo>
                  <a:lnTo>
                    <a:pt x="19341" y="19000"/>
                  </a:lnTo>
                  <a:lnTo>
                    <a:pt x="19341" y="19167"/>
                  </a:lnTo>
                  <a:lnTo>
                    <a:pt x="19341" y="19667"/>
                  </a:lnTo>
                  <a:lnTo>
                    <a:pt x="1978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7" name="Freeform 65"/>
            <p:cNvSpPr>
              <a:spLocks/>
            </p:cNvSpPr>
            <p:nvPr/>
          </p:nvSpPr>
          <p:spPr bwMode="auto">
            <a:xfrm>
              <a:off x="2045" y="3458"/>
              <a:ext cx="36" cy="4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00"/>
                  </a:moveTo>
                  <a:lnTo>
                    <a:pt x="0" y="18167"/>
                  </a:lnTo>
                  <a:lnTo>
                    <a:pt x="0" y="17667"/>
                  </a:lnTo>
                  <a:lnTo>
                    <a:pt x="659" y="17167"/>
                  </a:lnTo>
                  <a:lnTo>
                    <a:pt x="659" y="16667"/>
                  </a:lnTo>
                  <a:lnTo>
                    <a:pt x="659" y="16000"/>
                  </a:lnTo>
                  <a:lnTo>
                    <a:pt x="879" y="15667"/>
                  </a:lnTo>
                  <a:lnTo>
                    <a:pt x="879" y="14833"/>
                  </a:lnTo>
                  <a:lnTo>
                    <a:pt x="1319" y="14000"/>
                  </a:lnTo>
                  <a:lnTo>
                    <a:pt x="1319" y="13667"/>
                  </a:lnTo>
                  <a:lnTo>
                    <a:pt x="1758" y="13167"/>
                  </a:lnTo>
                  <a:lnTo>
                    <a:pt x="2198" y="12667"/>
                  </a:lnTo>
                  <a:lnTo>
                    <a:pt x="2198" y="11833"/>
                  </a:lnTo>
                  <a:lnTo>
                    <a:pt x="2198" y="11667"/>
                  </a:lnTo>
                  <a:lnTo>
                    <a:pt x="2857" y="10833"/>
                  </a:lnTo>
                  <a:lnTo>
                    <a:pt x="2857" y="10167"/>
                  </a:lnTo>
                  <a:lnTo>
                    <a:pt x="3077" y="9833"/>
                  </a:lnTo>
                  <a:lnTo>
                    <a:pt x="3077" y="9167"/>
                  </a:lnTo>
                  <a:lnTo>
                    <a:pt x="3516" y="8833"/>
                  </a:lnTo>
                  <a:lnTo>
                    <a:pt x="3516" y="8167"/>
                  </a:lnTo>
                  <a:lnTo>
                    <a:pt x="3956" y="7833"/>
                  </a:lnTo>
                  <a:lnTo>
                    <a:pt x="3956" y="7167"/>
                  </a:lnTo>
                  <a:lnTo>
                    <a:pt x="4396" y="6833"/>
                  </a:lnTo>
                  <a:lnTo>
                    <a:pt x="4615" y="6167"/>
                  </a:lnTo>
                  <a:lnTo>
                    <a:pt x="4615" y="5833"/>
                  </a:lnTo>
                  <a:lnTo>
                    <a:pt x="5495" y="5167"/>
                  </a:lnTo>
                  <a:lnTo>
                    <a:pt x="5714" y="4833"/>
                  </a:lnTo>
                  <a:lnTo>
                    <a:pt x="6154" y="4667"/>
                  </a:lnTo>
                  <a:lnTo>
                    <a:pt x="6154" y="3833"/>
                  </a:lnTo>
                  <a:lnTo>
                    <a:pt x="6154" y="3667"/>
                  </a:lnTo>
                  <a:lnTo>
                    <a:pt x="6154" y="3167"/>
                  </a:lnTo>
                  <a:lnTo>
                    <a:pt x="6154" y="3000"/>
                  </a:lnTo>
                  <a:lnTo>
                    <a:pt x="7033" y="2667"/>
                  </a:lnTo>
                  <a:lnTo>
                    <a:pt x="7033" y="2167"/>
                  </a:lnTo>
                  <a:lnTo>
                    <a:pt x="7253" y="2000"/>
                  </a:lnTo>
                  <a:lnTo>
                    <a:pt x="7692" y="1667"/>
                  </a:lnTo>
                  <a:lnTo>
                    <a:pt x="7912" y="1667"/>
                  </a:lnTo>
                  <a:lnTo>
                    <a:pt x="7912" y="1167"/>
                  </a:lnTo>
                  <a:lnTo>
                    <a:pt x="7912" y="1000"/>
                  </a:lnTo>
                  <a:lnTo>
                    <a:pt x="8571" y="667"/>
                  </a:lnTo>
                  <a:lnTo>
                    <a:pt x="8791" y="667"/>
                  </a:lnTo>
                  <a:lnTo>
                    <a:pt x="9231" y="667"/>
                  </a:lnTo>
                  <a:lnTo>
                    <a:pt x="9451" y="0"/>
                  </a:lnTo>
                  <a:lnTo>
                    <a:pt x="9890" y="0"/>
                  </a:lnTo>
                  <a:lnTo>
                    <a:pt x="10110" y="0"/>
                  </a:lnTo>
                  <a:lnTo>
                    <a:pt x="10549" y="0"/>
                  </a:lnTo>
                  <a:lnTo>
                    <a:pt x="10989" y="0"/>
                  </a:lnTo>
                  <a:lnTo>
                    <a:pt x="10989" y="667"/>
                  </a:lnTo>
                  <a:lnTo>
                    <a:pt x="11429" y="667"/>
                  </a:lnTo>
                  <a:lnTo>
                    <a:pt x="11429" y="1000"/>
                  </a:lnTo>
                  <a:lnTo>
                    <a:pt x="11648" y="1167"/>
                  </a:lnTo>
                  <a:lnTo>
                    <a:pt x="12088" y="1667"/>
                  </a:lnTo>
                  <a:lnTo>
                    <a:pt x="12308" y="2000"/>
                  </a:lnTo>
                  <a:lnTo>
                    <a:pt x="12308" y="2167"/>
                  </a:lnTo>
                  <a:lnTo>
                    <a:pt x="13187" y="2667"/>
                  </a:lnTo>
                  <a:lnTo>
                    <a:pt x="13187" y="3000"/>
                  </a:lnTo>
                  <a:lnTo>
                    <a:pt x="13187" y="3167"/>
                  </a:lnTo>
                  <a:lnTo>
                    <a:pt x="13407" y="3833"/>
                  </a:lnTo>
                  <a:lnTo>
                    <a:pt x="13626" y="4167"/>
                  </a:lnTo>
                  <a:lnTo>
                    <a:pt x="13626" y="4833"/>
                  </a:lnTo>
                  <a:lnTo>
                    <a:pt x="13846" y="5667"/>
                  </a:lnTo>
                  <a:lnTo>
                    <a:pt x="14286" y="5833"/>
                  </a:lnTo>
                  <a:lnTo>
                    <a:pt x="14505" y="6667"/>
                  </a:lnTo>
                  <a:lnTo>
                    <a:pt x="15385" y="6833"/>
                  </a:lnTo>
                  <a:lnTo>
                    <a:pt x="15385" y="7667"/>
                  </a:lnTo>
                  <a:lnTo>
                    <a:pt x="15824" y="8167"/>
                  </a:lnTo>
                  <a:lnTo>
                    <a:pt x="15824" y="8833"/>
                  </a:lnTo>
                  <a:lnTo>
                    <a:pt x="16044" y="9167"/>
                  </a:lnTo>
                  <a:lnTo>
                    <a:pt x="16264" y="9833"/>
                  </a:lnTo>
                  <a:lnTo>
                    <a:pt x="16484" y="10667"/>
                  </a:lnTo>
                  <a:lnTo>
                    <a:pt x="16484" y="10833"/>
                  </a:lnTo>
                  <a:lnTo>
                    <a:pt x="16923" y="11667"/>
                  </a:lnTo>
                  <a:lnTo>
                    <a:pt x="17143" y="12167"/>
                  </a:lnTo>
                  <a:lnTo>
                    <a:pt x="17143" y="12833"/>
                  </a:lnTo>
                  <a:lnTo>
                    <a:pt x="17143" y="13167"/>
                  </a:lnTo>
                  <a:lnTo>
                    <a:pt x="17582" y="13833"/>
                  </a:lnTo>
                  <a:lnTo>
                    <a:pt x="18022" y="14667"/>
                  </a:lnTo>
                  <a:lnTo>
                    <a:pt x="18022" y="14833"/>
                  </a:lnTo>
                  <a:lnTo>
                    <a:pt x="18242" y="15667"/>
                  </a:lnTo>
                  <a:lnTo>
                    <a:pt x="18681" y="15667"/>
                  </a:lnTo>
                  <a:lnTo>
                    <a:pt x="18681" y="16667"/>
                  </a:lnTo>
                  <a:lnTo>
                    <a:pt x="18681" y="17167"/>
                  </a:lnTo>
                  <a:lnTo>
                    <a:pt x="18681" y="17667"/>
                  </a:lnTo>
                  <a:lnTo>
                    <a:pt x="18681" y="18000"/>
                  </a:lnTo>
                  <a:lnTo>
                    <a:pt x="19121" y="18167"/>
                  </a:lnTo>
                  <a:lnTo>
                    <a:pt x="19341" y="19000"/>
                  </a:lnTo>
                  <a:lnTo>
                    <a:pt x="19341" y="19167"/>
                  </a:lnTo>
                  <a:lnTo>
                    <a:pt x="19341" y="19667"/>
                  </a:lnTo>
                  <a:lnTo>
                    <a:pt x="1978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8" name="Freeform 66"/>
            <p:cNvSpPr>
              <a:spLocks/>
            </p:cNvSpPr>
            <p:nvPr/>
          </p:nvSpPr>
          <p:spPr bwMode="auto">
            <a:xfrm>
              <a:off x="3345" y="3465"/>
              <a:ext cx="30" cy="2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30" y="19000"/>
                  </a:moveTo>
                  <a:lnTo>
                    <a:pt x="19730" y="18250"/>
                  </a:lnTo>
                  <a:lnTo>
                    <a:pt x="19730" y="17750"/>
                  </a:lnTo>
                  <a:lnTo>
                    <a:pt x="18919" y="17250"/>
                  </a:lnTo>
                  <a:lnTo>
                    <a:pt x="18919" y="16750"/>
                  </a:lnTo>
                  <a:lnTo>
                    <a:pt x="18919" y="16000"/>
                  </a:lnTo>
                  <a:lnTo>
                    <a:pt x="18919" y="15750"/>
                  </a:lnTo>
                  <a:lnTo>
                    <a:pt x="18919" y="14750"/>
                  </a:lnTo>
                  <a:lnTo>
                    <a:pt x="18649" y="14000"/>
                  </a:lnTo>
                  <a:lnTo>
                    <a:pt x="18649" y="13750"/>
                  </a:lnTo>
                  <a:lnTo>
                    <a:pt x="17838" y="13250"/>
                  </a:lnTo>
                  <a:lnTo>
                    <a:pt x="17297" y="12750"/>
                  </a:lnTo>
                  <a:lnTo>
                    <a:pt x="17297" y="11750"/>
                  </a:lnTo>
                  <a:lnTo>
                    <a:pt x="16486" y="10750"/>
                  </a:lnTo>
                  <a:lnTo>
                    <a:pt x="16486" y="10250"/>
                  </a:lnTo>
                  <a:lnTo>
                    <a:pt x="16486" y="9750"/>
                  </a:lnTo>
                  <a:lnTo>
                    <a:pt x="16486" y="9250"/>
                  </a:lnTo>
                  <a:lnTo>
                    <a:pt x="16216" y="8750"/>
                  </a:lnTo>
                  <a:lnTo>
                    <a:pt x="16216" y="8250"/>
                  </a:lnTo>
                  <a:lnTo>
                    <a:pt x="15676" y="7750"/>
                  </a:lnTo>
                  <a:lnTo>
                    <a:pt x="15676" y="7250"/>
                  </a:lnTo>
                  <a:lnTo>
                    <a:pt x="15135" y="6750"/>
                  </a:lnTo>
                  <a:lnTo>
                    <a:pt x="15135" y="6250"/>
                  </a:lnTo>
                  <a:lnTo>
                    <a:pt x="15135" y="5750"/>
                  </a:lnTo>
                  <a:lnTo>
                    <a:pt x="14324" y="5250"/>
                  </a:lnTo>
                  <a:lnTo>
                    <a:pt x="14324" y="4750"/>
                  </a:lnTo>
                  <a:lnTo>
                    <a:pt x="13784" y="4750"/>
                  </a:lnTo>
                  <a:lnTo>
                    <a:pt x="13784" y="3750"/>
                  </a:lnTo>
                  <a:lnTo>
                    <a:pt x="13784" y="3250"/>
                  </a:lnTo>
                  <a:lnTo>
                    <a:pt x="13784" y="3000"/>
                  </a:lnTo>
                  <a:lnTo>
                    <a:pt x="12703" y="2750"/>
                  </a:lnTo>
                  <a:lnTo>
                    <a:pt x="12703" y="2250"/>
                  </a:lnTo>
                  <a:lnTo>
                    <a:pt x="12703" y="2000"/>
                  </a:lnTo>
                  <a:lnTo>
                    <a:pt x="12432" y="1750"/>
                  </a:lnTo>
                  <a:lnTo>
                    <a:pt x="11892" y="1750"/>
                  </a:lnTo>
                  <a:lnTo>
                    <a:pt x="11892" y="1250"/>
                  </a:lnTo>
                  <a:lnTo>
                    <a:pt x="11892" y="1000"/>
                  </a:lnTo>
                  <a:lnTo>
                    <a:pt x="11351" y="750"/>
                  </a:lnTo>
                  <a:lnTo>
                    <a:pt x="10541" y="750"/>
                  </a:lnTo>
                  <a:lnTo>
                    <a:pt x="10541" y="0"/>
                  </a:lnTo>
                  <a:lnTo>
                    <a:pt x="10270" y="0"/>
                  </a:lnTo>
                  <a:lnTo>
                    <a:pt x="9459" y="0"/>
                  </a:lnTo>
                  <a:lnTo>
                    <a:pt x="9189" y="0"/>
                  </a:lnTo>
                  <a:lnTo>
                    <a:pt x="8919" y="0"/>
                  </a:lnTo>
                  <a:lnTo>
                    <a:pt x="8919" y="750"/>
                  </a:lnTo>
                  <a:lnTo>
                    <a:pt x="8108" y="750"/>
                  </a:lnTo>
                  <a:lnTo>
                    <a:pt x="8108" y="1000"/>
                  </a:lnTo>
                  <a:lnTo>
                    <a:pt x="8108" y="1250"/>
                  </a:lnTo>
                  <a:lnTo>
                    <a:pt x="7568" y="1750"/>
                  </a:lnTo>
                  <a:lnTo>
                    <a:pt x="7297" y="2000"/>
                  </a:lnTo>
                  <a:lnTo>
                    <a:pt x="7297" y="2250"/>
                  </a:lnTo>
                  <a:lnTo>
                    <a:pt x="6757" y="2750"/>
                  </a:lnTo>
                  <a:lnTo>
                    <a:pt x="6757" y="3000"/>
                  </a:lnTo>
                  <a:lnTo>
                    <a:pt x="6757" y="3250"/>
                  </a:lnTo>
                  <a:lnTo>
                    <a:pt x="6216" y="3750"/>
                  </a:lnTo>
                  <a:lnTo>
                    <a:pt x="5676" y="4250"/>
                  </a:lnTo>
                  <a:lnTo>
                    <a:pt x="5676" y="4750"/>
                  </a:lnTo>
                  <a:lnTo>
                    <a:pt x="5676" y="5750"/>
                  </a:lnTo>
                  <a:lnTo>
                    <a:pt x="5135" y="5750"/>
                  </a:lnTo>
                  <a:lnTo>
                    <a:pt x="4865" y="6750"/>
                  </a:lnTo>
                  <a:lnTo>
                    <a:pt x="4595" y="6750"/>
                  </a:lnTo>
                  <a:lnTo>
                    <a:pt x="4595" y="7750"/>
                  </a:lnTo>
                  <a:lnTo>
                    <a:pt x="4324" y="8250"/>
                  </a:lnTo>
                  <a:lnTo>
                    <a:pt x="4324" y="8750"/>
                  </a:lnTo>
                  <a:lnTo>
                    <a:pt x="3784" y="9250"/>
                  </a:lnTo>
                  <a:lnTo>
                    <a:pt x="3514" y="9750"/>
                  </a:lnTo>
                  <a:lnTo>
                    <a:pt x="3514" y="10750"/>
                  </a:lnTo>
                  <a:lnTo>
                    <a:pt x="3243" y="11750"/>
                  </a:lnTo>
                  <a:lnTo>
                    <a:pt x="2703" y="12250"/>
                  </a:lnTo>
                  <a:lnTo>
                    <a:pt x="2703" y="12750"/>
                  </a:lnTo>
                  <a:lnTo>
                    <a:pt x="2703" y="13250"/>
                  </a:lnTo>
                  <a:lnTo>
                    <a:pt x="2432" y="13750"/>
                  </a:lnTo>
                  <a:lnTo>
                    <a:pt x="2162" y="14750"/>
                  </a:lnTo>
                  <a:lnTo>
                    <a:pt x="1351" y="15750"/>
                  </a:lnTo>
                  <a:lnTo>
                    <a:pt x="1081" y="15750"/>
                  </a:lnTo>
                  <a:lnTo>
                    <a:pt x="1081" y="16750"/>
                  </a:lnTo>
                  <a:lnTo>
                    <a:pt x="1081" y="17250"/>
                  </a:lnTo>
                  <a:lnTo>
                    <a:pt x="1081" y="17750"/>
                  </a:lnTo>
                  <a:lnTo>
                    <a:pt x="1081" y="18000"/>
                  </a:lnTo>
                  <a:lnTo>
                    <a:pt x="811" y="18250"/>
                  </a:lnTo>
                  <a:lnTo>
                    <a:pt x="270" y="19000"/>
                  </a:lnTo>
                  <a:lnTo>
                    <a:pt x="270" y="19250"/>
                  </a:lnTo>
                  <a:lnTo>
                    <a:pt x="270" y="19750"/>
                  </a:lnTo>
                  <a:lnTo>
                    <a:pt x="0" y="1975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 name="Freeform 67"/>
            <p:cNvSpPr>
              <a:spLocks/>
            </p:cNvSpPr>
            <p:nvPr/>
          </p:nvSpPr>
          <p:spPr bwMode="auto">
            <a:xfrm>
              <a:off x="3391" y="3466"/>
              <a:ext cx="29" cy="2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30" y="19000"/>
                  </a:moveTo>
                  <a:lnTo>
                    <a:pt x="19730" y="18250"/>
                  </a:lnTo>
                  <a:lnTo>
                    <a:pt x="19730" y="17750"/>
                  </a:lnTo>
                  <a:lnTo>
                    <a:pt x="18919" y="17250"/>
                  </a:lnTo>
                  <a:lnTo>
                    <a:pt x="18919" y="16750"/>
                  </a:lnTo>
                  <a:lnTo>
                    <a:pt x="18919" y="16000"/>
                  </a:lnTo>
                  <a:lnTo>
                    <a:pt x="18919" y="15750"/>
                  </a:lnTo>
                  <a:lnTo>
                    <a:pt x="18919" y="14750"/>
                  </a:lnTo>
                  <a:lnTo>
                    <a:pt x="18649" y="14000"/>
                  </a:lnTo>
                  <a:lnTo>
                    <a:pt x="18649" y="13750"/>
                  </a:lnTo>
                  <a:lnTo>
                    <a:pt x="17838" y="13250"/>
                  </a:lnTo>
                  <a:lnTo>
                    <a:pt x="17297" y="12750"/>
                  </a:lnTo>
                  <a:lnTo>
                    <a:pt x="17297" y="11750"/>
                  </a:lnTo>
                  <a:lnTo>
                    <a:pt x="16486" y="10750"/>
                  </a:lnTo>
                  <a:lnTo>
                    <a:pt x="16486" y="10250"/>
                  </a:lnTo>
                  <a:lnTo>
                    <a:pt x="16486" y="9750"/>
                  </a:lnTo>
                  <a:lnTo>
                    <a:pt x="16486" y="9250"/>
                  </a:lnTo>
                  <a:lnTo>
                    <a:pt x="16216" y="8750"/>
                  </a:lnTo>
                  <a:lnTo>
                    <a:pt x="16216" y="8250"/>
                  </a:lnTo>
                  <a:lnTo>
                    <a:pt x="15676" y="7750"/>
                  </a:lnTo>
                  <a:lnTo>
                    <a:pt x="15676" y="7250"/>
                  </a:lnTo>
                  <a:lnTo>
                    <a:pt x="15135" y="6750"/>
                  </a:lnTo>
                  <a:lnTo>
                    <a:pt x="15135" y="6250"/>
                  </a:lnTo>
                  <a:lnTo>
                    <a:pt x="15135" y="5750"/>
                  </a:lnTo>
                  <a:lnTo>
                    <a:pt x="14324" y="5250"/>
                  </a:lnTo>
                  <a:lnTo>
                    <a:pt x="14324" y="4750"/>
                  </a:lnTo>
                  <a:lnTo>
                    <a:pt x="13784" y="4750"/>
                  </a:lnTo>
                  <a:lnTo>
                    <a:pt x="13784" y="3750"/>
                  </a:lnTo>
                  <a:lnTo>
                    <a:pt x="13784" y="3250"/>
                  </a:lnTo>
                  <a:lnTo>
                    <a:pt x="13784" y="3000"/>
                  </a:lnTo>
                  <a:lnTo>
                    <a:pt x="12703" y="2750"/>
                  </a:lnTo>
                  <a:lnTo>
                    <a:pt x="12703" y="2250"/>
                  </a:lnTo>
                  <a:lnTo>
                    <a:pt x="12703" y="2000"/>
                  </a:lnTo>
                  <a:lnTo>
                    <a:pt x="12432" y="1750"/>
                  </a:lnTo>
                  <a:lnTo>
                    <a:pt x="11892" y="1750"/>
                  </a:lnTo>
                  <a:lnTo>
                    <a:pt x="11892" y="1250"/>
                  </a:lnTo>
                  <a:lnTo>
                    <a:pt x="11892" y="1000"/>
                  </a:lnTo>
                  <a:lnTo>
                    <a:pt x="11351" y="750"/>
                  </a:lnTo>
                  <a:lnTo>
                    <a:pt x="10541" y="750"/>
                  </a:lnTo>
                  <a:lnTo>
                    <a:pt x="10541" y="0"/>
                  </a:lnTo>
                  <a:lnTo>
                    <a:pt x="10270" y="0"/>
                  </a:lnTo>
                  <a:lnTo>
                    <a:pt x="9459" y="0"/>
                  </a:lnTo>
                  <a:lnTo>
                    <a:pt x="9189" y="0"/>
                  </a:lnTo>
                  <a:lnTo>
                    <a:pt x="8919" y="0"/>
                  </a:lnTo>
                  <a:lnTo>
                    <a:pt x="8919" y="750"/>
                  </a:lnTo>
                  <a:lnTo>
                    <a:pt x="8108" y="750"/>
                  </a:lnTo>
                  <a:lnTo>
                    <a:pt x="8108" y="1000"/>
                  </a:lnTo>
                  <a:lnTo>
                    <a:pt x="8108" y="1250"/>
                  </a:lnTo>
                  <a:lnTo>
                    <a:pt x="7568" y="1750"/>
                  </a:lnTo>
                  <a:lnTo>
                    <a:pt x="7297" y="2000"/>
                  </a:lnTo>
                  <a:lnTo>
                    <a:pt x="7297" y="2250"/>
                  </a:lnTo>
                  <a:lnTo>
                    <a:pt x="6757" y="2750"/>
                  </a:lnTo>
                  <a:lnTo>
                    <a:pt x="6757" y="3000"/>
                  </a:lnTo>
                  <a:lnTo>
                    <a:pt x="6757" y="3250"/>
                  </a:lnTo>
                  <a:lnTo>
                    <a:pt x="6216" y="3750"/>
                  </a:lnTo>
                  <a:lnTo>
                    <a:pt x="5676" y="4250"/>
                  </a:lnTo>
                  <a:lnTo>
                    <a:pt x="5676" y="4750"/>
                  </a:lnTo>
                  <a:lnTo>
                    <a:pt x="5676" y="5750"/>
                  </a:lnTo>
                  <a:lnTo>
                    <a:pt x="5135" y="5750"/>
                  </a:lnTo>
                  <a:lnTo>
                    <a:pt x="4865" y="6750"/>
                  </a:lnTo>
                  <a:lnTo>
                    <a:pt x="4595" y="6750"/>
                  </a:lnTo>
                  <a:lnTo>
                    <a:pt x="4595" y="7750"/>
                  </a:lnTo>
                  <a:lnTo>
                    <a:pt x="4324" y="8250"/>
                  </a:lnTo>
                  <a:lnTo>
                    <a:pt x="4324" y="8750"/>
                  </a:lnTo>
                  <a:lnTo>
                    <a:pt x="3784" y="9250"/>
                  </a:lnTo>
                  <a:lnTo>
                    <a:pt x="3514" y="9750"/>
                  </a:lnTo>
                  <a:lnTo>
                    <a:pt x="3514" y="10750"/>
                  </a:lnTo>
                  <a:lnTo>
                    <a:pt x="3243" y="11750"/>
                  </a:lnTo>
                  <a:lnTo>
                    <a:pt x="2703" y="12250"/>
                  </a:lnTo>
                  <a:lnTo>
                    <a:pt x="2703" y="12750"/>
                  </a:lnTo>
                  <a:lnTo>
                    <a:pt x="2703" y="13250"/>
                  </a:lnTo>
                  <a:lnTo>
                    <a:pt x="2432" y="13750"/>
                  </a:lnTo>
                  <a:lnTo>
                    <a:pt x="2162" y="14750"/>
                  </a:lnTo>
                  <a:lnTo>
                    <a:pt x="1351" y="15750"/>
                  </a:lnTo>
                  <a:lnTo>
                    <a:pt x="1081" y="15750"/>
                  </a:lnTo>
                  <a:lnTo>
                    <a:pt x="1081" y="16750"/>
                  </a:lnTo>
                  <a:lnTo>
                    <a:pt x="1081" y="17250"/>
                  </a:lnTo>
                  <a:lnTo>
                    <a:pt x="1081" y="17750"/>
                  </a:lnTo>
                  <a:lnTo>
                    <a:pt x="1081" y="18000"/>
                  </a:lnTo>
                  <a:lnTo>
                    <a:pt x="811" y="18250"/>
                  </a:lnTo>
                  <a:lnTo>
                    <a:pt x="270" y="19000"/>
                  </a:lnTo>
                  <a:lnTo>
                    <a:pt x="270" y="19250"/>
                  </a:lnTo>
                  <a:lnTo>
                    <a:pt x="270" y="19750"/>
                  </a:lnTo>
                  <a:lnTo>
                    <a:pt x="0" y="1975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0" name="Arc 68"/>
            <p:cNvSpPr>
              <a:spLocks/>
            </p:cNvSpPr>
            <p:nvPr/>
          </p:nvSpPr>
          <p:spPr bwMode="auto">
            <a:xfrm flipH="1">
              <a:off x="3595" y="3443"/>
              <a:ext cx="31" cy="5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1" name="Arc 69"/>
            <p:cNvSpPr>
              <a:spLocks/>
            </p:cNvSpPr>
            <p:nvPr/>
          </p:nvSpPr>
          <p:spPr bwMode="auto">
            <a:xfrm>
              <a:off x="3629" y="3441"/>
              <a:ext cx="31" cy="5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2" name="Arc 70"/>
            <p:cNvSpPr>
              <a:spLocks/>
            </p:cNvSpPr>
            <p:nvPr/>
          </p:nvSpPr>
          <p:spPr bwMode="auto">
            <a:xfrm flipH="1">
              <a:off x="3274" y="3420"/>
              <a:ext cx="29" cy="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3" name="Arc 71"/>
            <p:cNvSpPr>
              <a:spLocks/>
            </p:cNvSpPr>
            <p:nvPr/>
          </p:nvSpPr>
          <p:spPr bwMode="auto">
            <a:xfrm>
              <a:off x="3305" y="3417"/>
              <a:ext cx="29" cy="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4" name="Arc 72"/>
            <p:cNvSpPr>
              <a:spLocks/>
            </p:cNvSpPr>
            <p:nvPr/>
          </p:nvSpPr>
          <p:spPr bwMode="auto">
            <a:xfrm flipH="1">
              <a:off x="3423" y="3349"/>
              <a:ext cx="32" cy="1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5" name="Arc 73"/>
            <p:cNvSpPr>
              <a:spLocks/>
            </p:cNvSpPr>
            <p:nvPr/>
          </p:nvSpPr>
          <p:spPr bwMode="auto">
            <a:xfrm>
              <a:off x="3463" y="3350"/>
              <a:ext cx="31" cy="1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6" name="Freeform 74"/>
            <p:cNvSpPr>
              <a:spLocks/>
            </p:cNvSpPr>
            <p:nvPr/>
          </p:nvSpPr>
          <p:spPr bwMode="auto">
            <a:xfrm>
              <a:off x="3194" y="3472"/>
              <a:ext cx="30" cy="2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30" y="19000"/>
                  </a:moveTo>
                  <a:lnTo>
                    <a:pt x="19730" y="18250"/>
                  </a:lnTo>
                  <a:lnTo>
                    <a:pt x="19730" y="17750"/>
                  </a:lnTo>
                  <a:lnTo>
                    <a:pt x="18919" y="17250"/>
                  </a:lnTo>
                  <a:lnTo>
                    <a:pt x="18919" y="16750"/>
                  </a:lnTo>
                  <a:lnTo>
                    <a:pt x="18919" y="16000"/>
                  </a:lnTo>
                  <a:lnTo>
                    <a:pt x="18919" y="15750"/>
                  </a:lnTo>
                  <a:lnTo>
                    <a:pt x="18919" y="14750"/>
                  </a:lnTo>
                  <a:lnTo>
                    <a:pt x="18649" y="14000"/>
                  </a:lnTo>
                  <a:lnTo>
                    <a:pt x="18649" y="13750"/>
                  </a:lnTo>
                  <a:lnTo>
                    <a:pt x="17838" y="13250"/>
                  </a:lnTo>
                  <a:lnTo>
                    <a:pt x="17297" y="12750"/>
                  </a:lnTo>
                  <a:lnTo>
                    <a:pt x="17297" y="11750"/>
                  </a:lnTo>
                  <a:lnTo>
                    <a:pt x="16486" y="10750"/>
                  </a:lnTo>
                  <a:lnTo>
                    <a:pt x="16486" y="10250"/>
                  </a:lnTo>
                  <a:lnTo>
                    <a:pt x="16486" y="9750"/>
                  </a:lnTo>
                  <a:lnTo>
                    <a:pt x="16486" y="9250"/>
                  </a:lnTo>
                  <a:lnTo>
                    <a:pt x="16216" y="8750"/>
                  </a:lnTo>
                  <a:lnTo>
                    <a:pt x="16216" y="8250"/>
                  </a:lnTo>
                  <a:lnTo>
                    <a:pt x="15676" y="7750"/>
                  </a:lnTo>
                  <a:lnTo>
                    <a:pt x="15676" y="7250"/>
                  </a:lnTo>
                  <a:lnTo>
                    <a:pt x="15135" y="6750"/>
                  </a:lnTo>
                  <a:lnTo>
                    <a:pt x="15135" y="6250"/>
                  </a:lnTo>
                  <a:lnTo>
                    <a:pt x="15135" y="5750"/>
                  </a:lnTo>
                  <a:lnTo>
                    <a:pt x="14324" y="5250"/>
                  </a:lnTo>
                  <a:lnTo>
                    <a:pt x="14324" y="4750"/>
                  </a:lnTo>
                  <a:lnTo>
                    <a:pt x="13784" y="4750"/>
                  </a:lnTo>
                  <a:lnTo>
                    <a:pt x="13784" y="3750"/>
                  </a:lnTo>
                  <a:lnTo>
                    <a:pt x="13784" y="3250"/>
                  </a:lnTo>
                  <a:lnTo>
                    <a:pt x="13784" y="3000"/>
                  </a:lnTo>
                  <a:lnTo>
                    <a:pt x="12703" y="2750"/>
                  </a:lnTo>
                  <a:lnTo>
                    <a:pt x="12703" y="2250"/>
                  </a:lnTo>
                  <a:lnTo>
                    <a:pt x="12703" y="2000"/>
                  </a:lnTo>
                  <a:lnTo>
                    <a:pt x="12432" y="1750"/>
                  </a:lnTo>
                  <a:lnTo>
                    <a:pt x="11892" y="1750"/>
                  </a:lnTo>
                  <a:lnTo>
                    <a:pt x="11892" y="1250"/>
                  </a:lnTo>
                  <a:lnTo>
                    <a:pt x="11892" y="1000"/>
                  </a:lnTo>
                  <a:lnTo>
                    <a:pt x="11351" y="750"/>
                  </a:lnTo>
                  <a:lnTo>
                    <a:pt x="10541" y="750"/>
                  </a:lnTo>
                  <a:lnTo>
                    <a:pt x="10541" y="0"/>
                  </a:lnTo>
                  <a:lnTo>
                    <a:pt x="10270" y="0"/>
                  </a:lnTo>
                  <a:lnTo>
                    <a:pt x="9459" y="0"/>
                  </a:lnTo>
                  <a:lnTo>
                    <a:pt x="9189" y="0"/>
                  </a:lnTo>
                  <a:lnTo>
                    <a:pt x="8919" y="0"/>
                  </a:lnTo>
                  <a:lnTo>
                    <a:pt x="8919" y="750"/>
                  </a:lnTo>
                  <a:lnTo>
                    <a:pt x="8108" y="750"/>
                  </a:lnTo>
                  <a:lnTo>
                    <a:pt x="8108" y="1000"/>
                  </a:lnTo>
                  <a:lnTo>
                    <a:pt x="8108" y="1250"/>
                  </a:lnTo>
                  <a:lnTo>
                    <a:pt x="7568" y="1750"/>
                  </a:lnTo>
                  <a:lnTo>
                    <a:pt x="7297" y="2000"/>
                  </a:lnTo>
                  <a:lnTo>
                    <a:pt x="7297" y="2250"/>
                  </a:lnTo>
                  <a:lnTo>
                    <a:pt x="6757" y="2750"/>
                  </a:lnTo>
                  <a:lnTo>
                    <a:pt x="6757" y="3000"/>
                  </a:lnTo>
                  <a:lnTo>
                    <a:pt x="6757" y="3250"/>
                  </a:lnTo>
                  <a:lnTo>
                    <a:pt x="6216" y="3750"/>
                  </a:lnTo>
                  <a:lnTo>
                    <a:pt x="5676" y="4250"/>
                  </a:lnTo>
                  <a:lnTo>
                    <a:pt x="5676" y="4750"/>
                  </a:lnTo>
                  <a:lnTo>
                    <a:pt x="5676" y="5750"/>
                  </a:lnTo>
                  <a:lnTo>
                    <a:pt x="5135" y="5750"/>
                  </a:lnTo>
                  <a:lnTo>
                    <a:pt x="4865" y="6750"/>
                  </a:lnTo>
                  <a:lnTo>
                    <a:pt x="4595" y="6750"/>
                  </a:lnTo>
                  <a:lnTo>
                    <a:pt x="4595" y="7750"/>
                  </a:lnTo>
                  <a:lnTo>
                    <a:pt x="4324" y="8250"/>
                  </a:lnTo>
                  <a:lnTo>
                    <a:pt x="4324" y="8750"/>
                  </a:lnTo>
                  <a:lnTo>
                    <a:pt x="3784" y="9250"/>
                  </a:lnTo>
                  <a:lnTo>
                    <a:pt x="3514" y="9750"/>
                  </a:lnTo>
                  <a:lnTo>
                    <a:pt x="3514" y="10750"/>
                  </a:lnTo>
                  <a:lnTo>
                    <a:pt x="3243" y="11750"/>
                  </a:lnTo>
                  <a:lnTo>
                    <a:pt x="2703" y="12250"/>
                  </a:lnTo>
                  <a:lnTo>
                    <a:pt x="2703" y="12750"/>
                  </a:lnTo>
                  <a:lnTo>
                    <a:pt x="2703" y="13250"/>
                  </a:lnTo>
                  <a:lnTo>
                    <a:pt x="2432" y="13750"/>
                  </a:lnTo>
                  <a:lnTo>
                    <a:pt x="2162" y="14750"/>
                  </a:lnTo>
                  <a:lnTo>
                    <a:pt x="1351" y="15750"/>
                  </a:lnTo>
                  <a:lnTo>
                    <a:pt x="1081" y="15750"/>
                  </a:lnTo>
                  <a:lnTo>
                    <a:pt x="1081" y="16750"/>
                  </a:lnTo>
                  <a:lnTo>
                    <a:pt x="1081" y="17250"/>
                  </a:lnTo>
                  <a:lnTo>
                    <a:pt x="1081" y="17750"/>
                  </a:lnTo>
                  <a:lnTo>
                    <a:pt x="1081" y="18000"/>
                  </a:lnTo>
                  <a:lnTo>
                    <a:pt x="811" y="18250"/>
                  </a:lnTo>
                  <a:lnTo>
                    <a:pt x="270" y="19000"/>
                  </a:lnTo>
                  <a:lnTo>
                    <a:pt x="270" y="19250"/>
                  </a:lnTo>
                  <a:lnTo>
                    <a:pt x="270" y="19750"/>
                  </a:lnTo>
                  <a:lnTo>
                    <a:pt x="0" y="1975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7" name="Freeform 75"/>
            <p:cNvSpPr>
              <a:spLocks/>
            </p:cNvSpPr>
            <p:nvPr/>
          </p:nvSpPr>
          <p:spPr bwMode="auto">
            <a:xfrm>
              <a:off x="3233" y="3472"/>
              <a:ext cx="30" cy="2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30" y="19000"/>
                  </a:moveTo>
                  <a:lnTo>
                    <a:pt x="19730" y="18250"/>
                  </a:lnTo>
                  <a:lnTo>
                    <a:pt x="19730" y="17750"/>
                  </a:lnTo>
                  <a:lnTo>
                    <a:pt x="18919" y="17250"/>
                  </a:lnTo>
                  <a:lnTo>
                    <a:pt x="18919" y="16750"/>
                  </a:lnTo>
                  <a:lnTo>
                    <a:pt x="18919" y="16000"/>
                  </a:lnTo>
                  <a:lnTo>
                    <a:pt x="18919" y="15750"/>
                  </a:lnTo>
                  <a:lnTo>
                    <a:pt x="18919" y="14750"/>
                  </a:lnTo>
                  <a:lnTo>
                    <a:pt x="18649" y="14000"/>
                  </a:lnTo>
                  <a:lnTo>
                    <a:pt x="18649" y="13750"/>
                  </a:lnTo>
                  <a:lnTo>
                    <a:pt x="17838" y="13250"/>
                  </a:lnTo>
                  <a:lnTo>
                    <a:pt x="17297" y="12750"/>
                  </a:lnTo>
                  <a:lnTo>
                    <a:pt x="17297" y="11750"/>
                  </a:lnTo>
                  <a:lnTo>
                    <a:pt x="16486" y="10750"/>
                  </a:lnTo>
                  <a:lnTo>
                    <a:pt x="16486" y="10250"/>
                  </a:lnTo>
                  <a:lnTo>
                    <a:pt x="16486" y="9750"/>
                  </a:lnTo>
                  <a:lnTo>
                    <a:pt x="16486" y="9250"/>
                  </a:lnTo>
                  <a:lnTo>
                    <a:pt x="16216" y="8750"/>
                  </a:lnTo>
                  <a:lnTo>
                    <a:pt x="16216" y="8250"/>
                  </a:lnTo>
                  <a:lnTo>
                    <a:pt x="15676" y="7750"/>
                  </a:lnTo>
                  <a:lnTo>
                    <a:pt x="15676" y="7250"/>
                  </a:lnTo>
                  <a:lnTo>
                    <a:pt x="15135" y="6750"/>
                  </a:lnTo>
                  <a:lnTo>
                    <a:pt x="15135" y="6250"/>
                  </a:lnTo>
                  <a:lnTo>
                    <a:pt x="15135" y="5750"/>
                  </a:lnTo>
                  <a:lnTo>
                    <a:pt x="14324" y="5250"/>
                  </a:lnTo>
                  <a:lnTo>
                    <a:pt x="14324" y="4750"/>
                  </a:lnTo>
                  <a:lnTo>
                    <a:pt x="13784" y="4750"/>
                  </a:lnTo>
                  <a:lnTo>
                    <a:pt x="13784" y="3750"/>
                  </a:lnTo>
                  <a:lnTo>
                    <a:pt x="13784" y="3250"/>
                  </a:lnTo>
                  <a:lnTo>
                    <a:pt x="13784" y="3000"/>
                  </a:lnTo>
                  <a:lnTo>
                    <a:pt x="12703" y="2750"/>
                  </a:lnTo>
                  <a:lnTo>
                    <a:pt x="12703" y="2250"/>
                  </a:lnTo>
                  <a:lnTo>
                    <a:pt x="12703" y="2000"/>
                  </a:lnTo>
                  <a:lnTo>
                    <a:pt x="12432" y="1750"/>
                  </a:lnTo>
                  <a:lnTo>
                    <a:pt x="11892" y="1750"/>
                  </a:lnTo>
                  <a:lnTo>
                    <a:pt x="11892" y="1250"/>
                  </a:lnTo>
                  <a:lnTo>
                    <a:pt x="11892" y="1000"/>
                  </a:lnTo>
                  <a:lnTo>
                    <a:pt x="11351" y="750"/>
                  </a:lnTo>
                  <a:lnTo>
                    <a:pt x="10541" y="750"/>
                  </a:lnTo>
                  <a:lnTo>
                    <a:pt x="10541" y="0"/>
                  </a:lnTo>
                  <a:lnTo>
                    <a:pt x="10270" y="0"/>
                  </a:lnTo>
                  <a:lnTo>
                    <a:pt x="9459" y="0"/>
                  </a:lnTo>
                  <a:lnTo>
                    <a:pt x="9189" y="0"/>
                  </a:lnTo>
                  <a:lnTo>
                    <a:pt x="8919" y="0"/>
                  </a:lnTo>
                  <a:lnTo>
                    <a:pt x="8919" y="750"/>
                  </a:lnTo>
                  <a:lnTo>
                    <a:pt x="8108" y="750"/>
                  </a:lnTo>
                  <a:lnTo>
                    <a:pt x="8108" y="1000"/>
                  </a:lnTo>
                  <a:lnTo>
                    <a:pt x="8108" y="1250"/>
                  </a:lnTo>
                  <a:lnTo>
                    <a:pt x="7568" y="1750"/>
                  </a:lnTo>
                  <a:lnTo>
                    <a:pt x="7297" y="2000"/>
                  </a:lnTo>
                  <a:lnTo>
                    <a:pt x="7297" y="2250"/>
                  </a:lnTo>
                  <a:lnTo>
                    <a:pt x="6757" y="2750"/>
                  </a:lnTo>
                  <a:lnTo>
                    <a:pt x="6757" y="3000"/>
                  </a:lnTo>
                  <a:lnTo>
                    <a:pt x="6757" y="3250"/>
                  </a:lnTo>
                  <a:lnTo>
                    <a:pt x="6216" y="3750"/>
                  </a:lnTo>
                  <a:lnTo>
                    <a:pt x="5676" y="4250"/>
                  </a:lnTo>
                  <a:lnTo>
                    <a:pt x="5676" y="4750"/>
                  </a:lnTo>
                  <a:lnTo>
                    <a:pt x="5676" y="5750"/>
                  </a:lnTo>
                  <a:lnTo>
                    <a:pt x="5135" y="5750"/>
                  </a:lnTo>
                  <a:lnTo>
                    <a:pt x="4865" y="6750"/>
                  </a:lnTo>
                  <a:lnTo>
                    <a:pt x="4595" y="6750"/>
                  </a:lnTo>
                  <a:lnTo>
                    <a:pt x="4595" y="7750"/>
                  </a:lnTo>
                  <a:lnTo>
                    <a:pt x="4324" y="8250"/>
                  </a:lnTo>
                  <a:lnTo>
                    <a:pt x="4324" y="8750"/>
                  </a:lnTo>
                  <a:lnTo>
                    <a:pt x="3784" y="9250"/>
                  </a:lnTo>
                  <a:lnTo>
                    <a:pt x="3514" y="9750"/>
                  </a:lnTo>
                  <a:lnTo>
                    <a:pt x="3514" y="10750"/>
                  </a:lnTo>
                  <a:lnTo>
                    <a:pt x="3243" y="11750"/>
                  </a:lnTo>
                  <a:lnTo>
                    <a:pt x="2703" y="12250"/>
                  </a:lnTo>
                  <a:lnTo>
                    <a:pt x="2703" y="12750"/>
                  </a:lnTo>
                  <a:lnTo>
                    <a:pt x="2703" y="13250"/>
                  </a:lnTo>
                  <a:lnTo>
                    <a:pt x="2432" y="13750"/>
                  </a:lnTo>
                  <a:lnTo>
                    <a:pt x="2162" y="14750"/>
                  </a:lnTo>
                  <a:lnTo>
                    <a:pt x="1351" y="15750"/>
                  </a:lnTo>
                  <a:lnTo>
                    <a:pt x="1081" y="15750"/>
                  </a:lnTo>
                  <a:lnTo>
                    <a:pt x="1081" y="16750"/>
                  </a:lnTo>
                  <a:lnTo>
                    <a:pt x="1081" y="17250"/>
                  </a:lnTo>
                  <a:lnTo>
                    <a:pt x="1081" y="17750"/>
                  </a:lnTo>
                  <a:lnTo>
                    <a:pt x="1081" y="18000"/>
                  </a:lnTo>
                  <a:lnTo>
                    <a:pt x="811" y="18250"/>
                  </a:lnTo>
                  <a:lnTo>
                    <a:pt x="270" y="19000"/>
                  </a:lnTo>
                  <a:lnTo>
                    <a:pt x="270" y="19250"/>
                  </a:lnTo>
                  <a:lnTo>
                    <a:pt x="270" y="19750"/>
                  </a:lnTo>
                  <a:lnTo>
                    <a:pt x="0" y="1975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 name="Freeform 76"/>
            <p:cNvSpPr>
              <a:spLocks/>
            </p:cNvSpPr>
            <p:nvPr/>
          </p:nvSpPr>
          <p:spPr bwMode="auto">
            <a:xfrm>
              <a:off x="3512" y="3471"/>
              <a:ext cx="30" cy="2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30" y="19000"/>
                  </a:moveTo>
                  <a:lnTo>
                    <a:pt x="19730" y="18250"/>
                  </a:lnTo>
                  <a:lnTo>
                    <a:pt x="19730" y="17750"/>
                  </a:lnTo>
                  <a:lnTo>
                    <a:pt x="18919" y="17250"/>
                  </a:lnTo>
                  <a:lnTo>
                    <a:pt x="18919" y="16750"/>
                  </a:lnTo>
                  <a:lnTo>
                    <a:pt x="18919" y="16000"/>
                  </a:lnTo>
                  <a:lnTo>
                    <a:pt x="18919" y="15750"/>
                  </a:lnTo>
                  <a:lnTo>
                    <a:pt x="18919" y="14750"/>
                  </a:lnTo>
                  <a:lnTo>
                    <a:pt x="18649" y="14000"/>
                  </a:lnTo>
                  <a:lnTo>
                    <a:pt x="18649" y="13750"/>
                  </a:lnTo>
                  <a:lnTo>
                    <a:pt x="17838" y="13250"/>
                  </a:lnTo>
                  <a:lnTo>
                    <a:pt x="17297" y="12750"/>
                  </a:lnTo>
                  <a:lnTo>
                    <a:pt x="17297" y="11750"/>
                  </a:lnTo>
                  <a:lnTo>
                    <a:pt x="16486" y="10750"/>
                  </a:lnTo>
                  <a:lnTo>
                    <a:pt x="16486" y="10250"/>
                  </a:lnTo>
                  <a:lnTo>
                    <a:pt x="16486" y="9750"/>
                  </a:lnTo>
                  <a:lnTo>
                    <a:pt x="16486" y="9250"/>
                  </a:lnTo>
                  <a:lnTo>
                    <a:pt x="16216" y="8750"/>
                  </a:lnTo>
                  <a:lnTo>
                    <a:pt x="16216" y="8250"/>
                  </a:lnTo>
                  <a:lnTo>
                    <a:pt x="15676" y="7750"/>
                  </a:lnTo>
                  <a:lnTo>
                    <a:pt x="15676" y="7250"/>
                  </a:lnTo>
                  <a:lnTo>
                    <a:pt x="15135" y="6750"/>
                  </a:lnTo>
                  <a:lnTo>
                    <a:pt x="15135" y="6250"/>
                  </a:lnTo>
                  <a:lnTo>
                    <a:pt x="15135" y="5750"/>
                  </a:lnTo>
                  <a:lnTo>
                    <a:pt x="14324" y="5250"/>
                  </a:lnTo>
                  <a:lnTo>
                    <a:pt x="14324" y="4750"/>
                  </a:lnTo>
                  <a:lnTo>
                    <a:pt x="13784" y="4750"/>
                  </a:lnTo>
                  <a:lnTo>
                    <a:pt x="13784" y="3750"/>
                  </a:lnTo>
                  <a:lnTo>
                    <a:pt x="13784" y="3250"/>
                  </a:lnTo>
                  <a:lnTo>
                    <a:pt x="13784" y="3000"/>
                  </a:lnTo>
                  <a:lnTo>
                    <a:pt x="12703" y="2750"/>
                  </a:lnTo>
                  <a:lnTo>
                    <a:pt x="12703" y="2250"/>
                  </a:lnTo>
                  <a:lnTo>
                    <a:pt x="12703" y="2000"/>
                  </a:lnTo>
                  <a:lnTo>
                    <a:pt x="12432" y="1750"/>
                  </a:lnTo>
                  <a:lnTo>
                    <a:pt x="11892" y="1750"/>
                  </a:lnTo>
                  <a:lnTo>
                    <a:pt x="11892" y="1250"/>
                  </a:lnTo>
                  <a:lnTo>
                    <a:pt x="11892" y="1000"/>
                  </a:lnTo>
                  <a:lnTo>
                    <a:pt x="11351" y="750"/>
                  </a:lnTo>
                  <a:lnTo>
                    <a:pt x="10541" y="750"/>
                  </a:lnTo>
                  <a:lnTo>
                    <a:pt x="10541" y="0"/>
                  </a:lnTo>
                  <a:lnTo>
                    <a:pt x="10270" y="0"/>
                  </a:lnTo>
                  <a:lnTo>
                    <a:pt x="9459" y="0"/>
                  </a:lnTo>
                  <a:lnTo>
                    <a:pt x="9189" y="0"/>
                  </a:lnTo>
                  <a:lnTo>
                    <a:pt x="8919" y="0"/>
                  </a:lnTo>
                  <a:lnTo>
                    <a:pt x="8919" y="750"/>
                  </a:lnTo>
                  <a:lnTo>
                    <a:pt x="8108" y="750"/>
                  </a:lnTo>
                  <a:lnTo>
                    <a:pt x="8108" y="1000"/>
                  </a:lnTo>
                  <a:lnTo>
                    <a:pt x="8108" y="1250"/>
                  </a:lnTo>
                  <a:lnTo>
                    <a:pt x="7568" y="1750"/>
                  </a:lnTo>
                  <a:lnTo>
                    <a:pt x="7297" y="2000"/>
                  </a:lnTo>
                  <a:lnTo>
                    <a:pt x="7297" y="2250"/>
                  </a:lnTo>
                  <a:lnTo>
                    <a:pt x="6757" y="2750"/>
                  </a:lnTo>
                  <a:lnTo>
                    <a:pt x="6757" y="3000"/>
                  </a:lnTo>
                  <a:lnTo>
                    <a:pt x="6757" y="3250"/>
                  </a:lnTo>
                  <a:lnTo>
                    <a:pt x="6216" y="3750"/>
                  </a:lnTo>
                  <a:lnTo>
                    <a:pt x="5676" y="4250"/>
                  </a:lnTo>
                  <a:lnTo>
                    <a:pt x="5676" y="4750"/>
                  </a:lnTo>
                  <a:lnTo>
                    <a:pt x="5676" y="5750"/>
                  </a:lnTo>
                  <a:lnTo>
                    <a:pt x="5135" y="5750"/>
                  </a:lnTo>
                  <a:lnTo>
                    <a:pt x="4865" y="6750"/>
                  </a:lnTo>
                  <a:lnTo>
                    <a:pt x="4595" y="6750"/>
                  </a:lnTo>
                  <a:lnTo>
                    <a:pt x="4595" y="7750"/>
                  </a:lnTo>
                  <a:lnTo>
                    <a:pt x="4324" y="8250"/>
                  </a:lnTo>
                  <a:lnTo>
                    <a:pt x="4324" y="8750"/>
                  </a:lnTo>
                  <a:lnTo>
                    <a:pt x="3784" y="9250"/>
                  </a:lnTo>
                  <a:lnTo>
                    <a:pt x="3514" y="9750"/>
                  </a:lnTo>
                  <a:lnTo>
                    <a:pt x="3514" y="10750"/>
                  </a:lnTo>
                  <a:lnTo>
                    <a:pt x="3243" y="11750"/>
                  </a:lnTo>
                  <a:lnTo>
                    <a:pt x="2703" y="12250"/>
                  </a:lnTo>
                  <a:lnTo>
                    <a:pt x="2703" y="12750"/>
                  </a:lnTo>
                  <a:lnTo>
                    <a:pt x="2703" y="13250"/>
                  </a:lnTo>
                  <a:lnTo>
                    <a:pt x="2432" y="13750"/>
                  </a:lnTo>
                  <a:lnTo>
                    <a:pt x="2162" y="14750"/>
                  </a:lnTo>
                  <a:lnTo>
                    <a:pt x="1351" y="15750"/>
                  </a:lnTo>
                  <a:lnTo>
                    <a:pt x="1081" y="15750"/>
                  </a:lnTo>
                  <a:lnTo>
                    <a:pt x="1081" y="16750"/>
                  </a:lnTo>
                  <a:lnTo>
                    <a:pt x="1081" y="17250"/>
                  </a:lnTo>
                  <a:lnTo>
                    <a:pt x="1081" y="17750"/>
                  </a:lnTo>
                  <a:lnTo>
                    <a:pt x="1081" y="18000"/>
                  </a:lnTo>
                  <a:lnTo>
                    <a:pt x="811" y="18250"/>
                  </a:lnTo>
                  <a:lnTo>
                    <a:pt x="270" y="19000"/>
                  </a:lnTo>
                  <a:lnTo>
                    <a:pt x="270" y="19250"/>
                  </a:lnTo>
                  <a:lnTo>
                    <a:pt x="270" y="19750"/>
                  </a:lnTo>
                  <a:lnTo>
                    <a:pt x="0" y="1975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9" name="Freeform 77"/>
            <p:cNvSpPr>
              <a:spLocks/>
            </p:cNvSpPr>
            <p:nvPr/>
          </p:nvSpPr>
          <p:spPr bwMode="auto">
            <a:xfrm>
              <a:off x="3551" y="3471"/>
              <a:ext cx="30" cy="2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30" y="19000"/>
                  </a:moveTo>
                  <a:lnTo>
                    <a:pt x="19730" y="18250"/>
                  </a:lnTo>
                  <a:lnTo>
                    <a:pt x="19730" y="17750"/>
                  </a:lnTo>
                  <a:lnTo>
                    <a:pt x="18919" y="17250"/>
                  </a:lnTo>
                  <a:lnTo>
                    <a:pt x="18919" y="16750"/>
                  </a:lnTo>
                  <a:lnTo>
                    <a:pt x="18919" y="16000"/>
                  </a:lnTo>
                  <a:lnTo>
                    <a:pt x="18919" y="15750"/>
                  </a:lnTo>
                  <a:lnTo>
                    <a:pt x="18919" y="14750"/>
                  </a:lnTo>
                  <a:lnTo>
                    <a:pt x="18649" y="14000"/>
                  </a:lnTo>
                  <a:lnTo>
                    <a:pt x="18649" y="13750"/>
                  </a:lnTo>
                  <a:lnTo>
                    <a:pt x="17838" y="13250"/>
                  </a:lnTo>
                  <a:lnTo>
                    <a:pt x="17297" y="12750"/>
                  </a:lnTo>
                  <a:lnTo>
                    <a:pt x="17297" y="11750"/>
                  </a:lnTo>
                  <a:lnTo>
                    <a:pt x="16486" y="10750"/>
                  </a:lnTo>
                  <a:lnTo>
                    <a:pt x="16486" y="10250"/>
                  </a:lnTo>
                  <a:lnTo>
                    <a:pt x="16486" y="9750"/>
                  </a:lnTo>
                  <a:lnTo>
                    <a:pt x="16486" y="9250"/>
                  </a:lnTo>
                  <a:lnTo>
                    <a:pt x="16216" y="8750"/>
                  </a:lnTo>
                  <a:lnTo>
                    <a:pt x="16216" y="8250"/>
                  </a:lnTo>
                  <a:lnTo>
                    <a:pt x="15676" y="7750"/>
                  </a:lnTo>
                  <a:lnTo>
                    <a:pt x="15676" y="7250"/>
                  </a:lnTo>
                  <a:lnTo>
                    <a:pt x="15135" y="6750"/>
                  </a:lnTo>
                  <a:lnTo>
                    <a:pt x="15135" y="6250"/>
                  </a:lnTo>
                  <a:lnTo>
                    <a:pt x="15135" y="5750"/>
                  </a:lnTo>
                  <a:lnTo>
                    <a:pt x="14324" y="5250"/>
                  </a:lnTo>
                  <a:lnTo>
                    <a:pt x="14324" y="4750"/>
                  </a:lnTo>
                  <a:lnTo>
                    <a:pt x="13784" y="4750"/>
                  </a:lnTo>
                  <a:lnTo>
                    <a:pt x="13784" y="3750"/>
                  </a:lnTo>
                  <a:lnTo>
                    <a:pt x="13784" y="3250"/>
                  </a:lnTo>
                  <a:lnTo>
                    <a:pt x="13784" y="3000"/>
                  </a:lnTo>
                  <a:lnTo>
                    <a:pt x="12703" y="2750"/>
                  </a:lnTo>
                  <a:lnTo>
                    <a:pt x="12703" y="2250"/>
                  </a:lnTo>
                  <a:lnTo>
                    <a:pt x="12703" y="2000"/>
                  </a:lnTo>
                  <a:lnTo>
                    <a:pt x="12432" y="1750"/>
                  </a:lnTo>
                  <a:lnTo>
                    <a:pt x="11892" y="1750"/>
                  </a:lnTo>
                  <a:lnTo>
                    <a:pt x="11892" y="1250"/>
                  </a:lnTo>
                  <a:lnTo>
                    <a:pt x="11892" y="1000"/>
                  </a:lnTo>
                  <a:lnTo>
                    <a:pt x="11351" y="750"/>
                  </a:lnTo>
                  <a:lnTo>
                    <a:pt x="10541" y="750"/>
                  </a:lnTo>
                  <a:lnTo>
                    <a:pt x="10541" y="0"/>
                  </a:lnTo>
                  <a:lnTo>
                    <a:pt x="10270" y="0"/>
                  </a:lnTo>
                  <a:lnTo>
                    <a:pt x="9459" y="0"/>
                  </a:lnTo>
                  <a:lnTo>
                    <a:pt x="9189" y="0"/>
                  </a:lnTo>
                  <a:lnTo>
                    <a:pt x="8919" y="0"/>
                  </a:lnTo>
                  <a:lnTo>
                    <a:pt x="8919" y="750"/>
                  </a:lnTo>
                  <a:lnTo>
                    <a:pt x="8108" y="750"/>
                  </a:lnTo>
                  <a:lnTo>
                    <a:pt x="8108" y="1000"/>
                  </a:lnTo>
                  <a:lnTo>
                    <a:pt x="8108" y="1250"/>
                  </a:lnTo>
                  <a:lnTo>
                    <a:pt x="7568" y="1750"/>
                  </a:lnTo>
                  <a:lnTo>
                    <a:pt x="7297" y="2000"/>
                  </a:lnTo>
                  <a:lnTo>
                    <a:pt x="7297" y="2250"/>
                  </a:lnTo>
                  <a:lnTo>
                    <a:pt x="6757" y="2750"/>
                  </a:lnTo>
                  <a:lnTo>
                    <a:pt x="6757" y="3000"/>
                  </a:lnTo>
                  <a:lnTo>
                    <a:pt x="6757" y="3250"/>
                  </a:lnTo>
                  <a:lnTo>
                    <a:pt x="6216" y="3750"/>
                  </a:lnTo>
                  <a:lnTo>
                    <a:pt x="5676" y="4250"/>
                  </a:lnTo>
                  <a:lnTo>
                    <a:pt x="5676" y="4750"/>
                  </a:lnTo>
                  <a:lnTo>
                    <a:pt x="5676" y="5750"/>
                  </a:lnTo>
                  <a:lnTo>
                    <a:pt x="5135" y="5750"/>
                  </a:lnTo>
                  <a:lnTo>
                    <a:pt x="4865" y="6750"/>
                  </a:lnTo>
                  <a:lnTo>
                    <a:pt x="4595" y="6750"/>
                  </a:lnTo>
                  <a:lnTo>
                    <a:pt x="4595" y="7750"/>
                  </a:lnTo>
                  <a:lnTo>
                    <a:pt x="4324" y="8250"/>
                  </a:lnTo>
                  <a:lnTo>
                    <a:pt x="4324" y="8750"/>
                  </a:lnTo>
                  <a:lnTo>
                    <a:pt x="3784" y="9250"/>
                  </a:lnTo>
                  <a:lnTo>
                    <a:pt x="3514" y="9750"/>
                  </a:lnTo>
                  <a:lnTo>
                    <a:pt x="3514" y="10750"/>
                  </a:lnTo>
                  <a:lnTo>
                    <a:pt x="3243" y="11750"/>
                  </a:lnTo>
                  <a:lnTo>
                    <a:pt x="2703" y="12250"/>
                  </a:lnTo>
                  <a:lnTo>
                    <a:pt x="2703" y="12750"/>
                  </a:lnTo>
                  <a:lnTo>
                    <a:pt x="2703" y="13250"/>
                  </a:lnTo>
                  <a:lnTo>
                    <a:pt x="2432" y="13750"/>
                  </a:lnTo>
                  <a:lnTo>
                    <a:pt x="2162" y="14750"/>
                  </a:lnTo>
                  <a:lnTo>
                    <a:pt x="1351" y="15750"/>
                  </a:lnTo>
                  <a:lnTo>
                    <a:pt x="1081" y="15750"/>
                  </a:lnTo>
                  <a:lnTo>
                    <a:pt x="1081" y="16750"/>
                  </a:lnTo>
                  <a:lnTo>
                    <a:pt x="1081" y="17250"/>
                  </a:lnTo>
                  <a:lnTo>
                    <a:pt x="1081" y="17750"/>
                  </a:lnTo>
                  <a:lnTo>
                    <a:pt x="1081" y="18000"/>
                  </a:lnTo>
                  <a:lnTo>
                    <a:pt x="811" y="18250"/>
                  </a:lnTo>
                  <a:lnTo>
                    <a:pt x="270" y="19000"/>
                  </a:lnTo>
                  <a:lnTo>
                    <a:pt x="270" y="19250"/>
                  </a:lnTo>
                  <a:lnTo>
                    <a:pt x="270" y="19750"/>
                  </a:lnTo>
                  <a:lnTo>
                    <a:pt x="0" y="1975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0" name="Freeform 78"/>
            <p:cNvSpPr>
              <a:spLocks/>
            </p:cNvSpPr>
            <p:nvPr/>
          </p:nvSpPr>
          <p:spPr bwMode="auto">
            <a:xfrm>
              <a:off x="3674" y="3472"/>
              <a:ext cx="30" cy="2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30" y="19000"/>
                  </a:moveTo>
                  <a:lnTo>
                    <a:pt x="19730" y="18250"/>
                  </a:lnTo>
                  <a:lnTo>
                    <a:pt x="19730" y="17750"/>
                  </a:lnTo>
                  <a:lnTo>
                    <a:pt x="18919" y="17250"/>
                  </a:lnTo>
                  <a:lnTo>
                    <a:pt x="18919" y="16750"/>
                  </a:lnTo>
                  <a:lnTo>
                    <a:pt x="18919" y="16000"/>
                  </a:lnTo>
                  <a:lnTo>
                    <a:pt x="18919" y="15750"/>
                  </a:lnTo>
                  <a:lnTo>
                    <a:pt x="18919" y="14750"/>
                  </a:lnTo>
                  <a:lnTo>
                    <a:pt x="18649" y="14000"/>
                  </a:lnTo>
                  <a:lnTo>
                    <a:pt x="18649" y="13750"/>
                  </a:lnTo>
                  <a:lnTo>
                    <a:pt x="17838" y="13250"/>
                  </a:lnTo>
                  <a:lnTo>
                    <a:pt x="17297" y="12750"/>
                  </a:lnTo>
                  <a:lnTo>
                    <a:pt x="17297" y="11750"/>
                  </a:lnTo>
                  <a:lnTo>
                    <a:pt x="16486" y="10750"/>
                  </a:lnTo>
                  <a:lnTo>
                    <a:pt x="16486" y="10250"/>
                  </a:lnTo>
                  <a:lnTo>
                    <a:pt x="16486" y="9750"/>
                  </a:lnTo>
                  <a:lnTo>
                    <a:pt x="16486" y="9250"/>
                  </a:lnTo>
                  <a:lnTo>
                    <a:pt x="16216" y="8750"/>
                  </a:lnTo>
                  <a:lnTo>
                    <a:pt x="16216" y="8250"/>
                  </a:lnTo>
                  <a:lnTo>
                    <a:pt x="15676" y="7750"/>
                  </a:lnTo>
                  <a:lnTo>
                    <a:pt x="15676" y="7250"/>
                  </a:lnTo>
                  <a:lnTo>
                    <a:pt x="15135" y="6750"/>
                  </a:lnTo>
                  <a:lnTo>
                    <a:pt x="15135" y="6250"/>
                  </a:lnTo>
                  <a:lnTo>
                    <a:pt x="15135" y="5750"/>
                  </a:lnTo>
                  <a:lnTo>
                    <a:pt x="14324" y="5250"/>
                  </a:lnTo>
                  <a:lnTo>
                    <a:pt x="14324" y="4750"/>
                  </a:lnTo>
                  <a:lnTo>
                    <a:pt x="13784" y="4750"/>
                  </a:lnTo>
                  <a:lnTo>
                    <a:pt x="13784" y="3750"/>
                  </a:lnTo>
                  <a:lnTo>
                    <a:pt x="13784" y="3250"/>
                  </a:lnTo>
                  <a:lnTo>
                    <a:pt x="13784" y="3000"/>
                  </a:lnTo>
                  <a:lnTo>
                    <a:pt x="12703" y="2750"/>
                  </a:lnTo>
                  <a:lnTo>
                    <a:pt x="12703" y="2250"/>
                  </a:lnTo>
                  <a:lnTo>
                    <a:pt x="12703" y="2000"/>
                  </a:lnTo>
                  <a:lnTo>
                    <a:pt x="12432" y="1750"/>
                  </a:lnTo>
                  <a:lnTo>
                    <a:pt x="11892" y="1750"/>
                  </a:lnTo>
                  <a:lnTo>
                    <a:pt x="11892" y="1250"/>
                  </a:lnTo>
                  <a:lnTo>
                    <a:pt x="11892" y="1000"/>
                  </a:lnTo>
                  <a:lnTo>
                    <a:pt x="11351" y="750"/>
                  </a:lnTo>
                  <a:lnTo>
                    <a:pt x="10541" y="750"/>
                  </a:lnTo>
                  <a:lnTo>
                    <a:pt x="10541" y="0"/>
                  </a:lnTo>
                  <a:lnTo>
                    <a:pt x="10270" y="0"/>
                  </a:lnTo>
                  <a:lnTo>
                    <a:pt x="9459" y="0"/>
                  </a:lnTo>
                  <a:lnTo>
                    <a:pt x="9189" y="0"/>
                  </a:lnTo>
                  <a:lnTo>
                    <a:pt x="8919" y="0"/>
                  </a:lnTo>
                  <a:lnTo>
                    <a:pt x="8919" y="750"/>
                  </a:lnTo>
                  <a:lnTo>
                    <a:pt x="8108" y="750"/>
                  </a:lnTo>
                  <a:lnTo>
                    <a:pt x="8108" y="1000"/>
                  </a:lnTo>
                  <a:lnTo>
                    <a:pt x="8108" y="1250"/>
                  </a:lnTo>
                  <a:lnTo>
                    <a:pt x="7568" y="1750"/>
                  </a:lnTo>
                  <a:lnTo>
                    <a:pt x="7297" y="2000"/>
                  </a:lnTo>
                  <a:lnTo>
                    <a:pt x="7297" y="2250"/>
                  </a:lnTo>
                  <a:lnTo>
                    <a:pt x="6757" y="2750"/>
                  </a:lnTo>
                  <a:lnTo>
                    <a:pt x="6757" y="3000"/>
                  </a:lnTo>
                  <a:lnTo>
                    <a:pt x="6757" y="3250"/>
                  </a:lnTo>
                  <a:lnTo>
                    <a:pt x="6216" y="3750"/>
                  </a:lnTo>
                  <a:lnTo>
                    <a:pt x="5676" y="4250"/>
                  </a:lnTo>
                  <a:lnTo>
                    <a:pt x="5676" y="4750"/>
                  </a:lnTo>
                  <a:lnTo>
                    <a:pt x="5676" y="5750"/>
                  </a:lnTo>
                  <a:lnTo>
                    <a:pt x="5135" y="5750"/>
                  </a:lnTo>
                  <a:lnTo>
                    <a:pt x="4865" y="6750"/>
                  </a:lnTo>
                  <a:lnTo>
                    <a:pt x="4595" y="6750"/>
                  </a:lnTo>
                  <a:lnTo>
                    <a:pt x="4595" y="7750"/>
                  </a:lnTo>
                  <a:lnTo>
                    <a:pt x="4324" y="8250"/>
                  </a:lnTo>
                  <a:lnTo>
                    <a:pt x="4324" y="8750"/>
                  </a:lnTo>
                  <a:lnTo>
                    <a:pt x="3784" y="9250"/>
                  </a:lnTo>
                  <a:lnTo>
                    <a:pt x="3514" y="9750"/>
                  </a:lnTo>
                  <a:lnTo>
                    <a:pt x="3514" y="10750"/>
                  </a:lnTo>
                  <a:lnTo>
                    <a:pt x="3243" y="11750"/>
                  </a:lnTo>
                  <a:lnTo>
                    <a:pt x="2703" y="12250"/>
                  </a:lnTo>
                  <a:lnTo>
                    <a:pt x="2703" y="12750"/>
                  </a:lnTo>
                  <a:lnTo>
                    <a:pt x="2703" y="13250"/>
                  </a:lnTo>
                  <a:lnTo>
                    <a:pt x="2432" y="13750"/>
                  </a:lnTo>
                  <a:lnTo>
                    <a:pt x="2162" y="14750"/>
                  </a:lnTo>
                  <a:lnTo>
                    <a:pt x="1351" y="15750"/>
                  </a:lnTo>
                  <a:lnTo>
                    <a:pt x="1081" y="15750"/>
                  </a:lnTo>
                  <a:lnTo>
                    <a:pt x="1081" y="16750"/>
                  </a:lnTo>
                  <a:lnTo>
                    <a:pt x="1081" y="17250"/>
                  </a:lnTo>
                  <a:lnTo>
                    <a:pt x="1081" y="17750"/>
                  </a:lnTo>
                  <a:lnTo>
                    <a:pt x="1081" y="18000"/>
                  </a:lnTo>
                  <a:lnTo>
                    <a:pt x="811" y="18250"/>
                  </a:lnTo>
                  <a:lnTo>
                    <a:pt x="270" y="19000"/>
                  </a:lnTo>
                  <a:lnTo>
                    <a:pt x="270" y="19250"/>
                  </a:lnTo>
                  <a:lnTo>
                    <a:pt x="270" y="19750"/>
                  </a:lnTo>
                  <a:lnTo>
                    <a:pt x="0" y="1975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1" name="Freeform 79"/>
            <p:cNvSpPr>
              <a:spLocks/>
            </p:cNvSpPr>
            <p:nvPr/>
          </p:nvSpPr>
          <p:spPr bwMode="auto">
            <a:xfrm>
              <a:off x="3714" y="3472"/>
              <a:ext cx="29" cy="2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30" y="19000"/>
                  </a:moveTo>
                  <a:lnTo>
                    <a:pt x="19730" y="18250"/>
                  </a:lnTo>
                  <a:lnTo>
                    <a:pt x="19730" y="17750"/>
                  </a:lnTo>
                  <a:lnTo>
                    <a:pt x="18919" y="17250"/>
                  </a:lnTo>
                  <a:lnTo>
                    <a:pt x="18919" y="16750"/>
                  </a:lnTo>
                  <a:lnTo>
                    <a:pt x="18919" y="16000"/>
                  </a:lnTo>
                  <a:lnTo>
                    <a:pt x="18919" y="15750"/>
                  </a:lnTo>
                  <a:lnTo>
                    <a:pt x="18919" y="14750"/>
                  </a:lnTo>
                  <a:lnTo>
                    <a:pt x="18649" y="14000"/>
                  </a:lnTo>
                  <a:lnTo>
                    <a:pt x="18649" y="13750"/>
                  </a:lnTo>
                  <a:lnTo>
                    <a:pt x="17838" y="13250"/>
                  </a:lnTo>
                  <a:lnTo>
                    <a:pt x="17297" y="12750"/>
                  </a:lnTo>
                  <a:lnTo>
                    <a:pt x="17297" y="11750"/>
                  </a:lnTo>
                  <a:lnTo>
                    <a:pt x="16486" y="10750"/>
                  </a:lnTo>
                  <a:lnTo>
                    <a:pt x="16486" y="10250"/>
                  </a:lnTo>
                  <a:lnTo>
                    <a:pt x="16486" y="9750"/>
                  </a:lnTo>
                  <a:lnTo>
                    <a:pt x="16486" y="9250"/>
                  </a:lnTo>
                  <a:lnTo>
                    <a:pt x="16216" y="8750"/>
                  </a:lnTo>
                  <a:lnTo>
                    <a:pt x="16216" y="8250"/>
                  </a:lnTo>
                  <a:lnTo>
                    <a:pt x="15676" y="7750"/>
                  </a:lnTo>
                  <a:lnTo>
                    <a:pt x="15676" y="7250"/>
                  </a:lnTo>
                  <a:lnTo>
                    <a:pt x="15135" y="6750"/>
                  </a:lnTo>
                  <a:lnTo>
                    <a:pt x="15135" y="6250"/>
                  </a:lnTo>
                  <a:lnTo>
                    <a:pt x="15135" y="5750"/>
                  </a:lnTo>
                  <a:lnTo>
                    <a:pt x="14324" y="5250"/>
                  </a:lnTo>
                  <a:lnTo>
                    <a:pt x="14324" y="4750"/>
                  </a:lnTo>
                  <a:lnTo>
                    <a:pt x="13784" y="4750"/>
                  </a:lnTo>
                  <a:lnTo>
                    <a:pt x="13784" y="3750"/>
                  </a:lnTo>
                  <a:lnTo>
                    <a:pt x="13784" y="3250"/>
                  </a:lnTo>
                  <a:lnTo>
                    <a:pt x="13784" y="3000"/>
                  </a:lnTo>
                  <a:lnTo>
                    <a:pt x="12703" y="2750"/>
                  </a:lnTo>
                  <a:lnTo>
                    <a:pt x="12703" y="2250"/>
                  </a:lnTo>
                  <a:lnTo>
                    <a:pt x="12703" y="2000"/>
                  </a:lnTo>
                  <a:lnTo>
                    <a:pt x="12432" y="1750"/>
                  </a:lnTo>
                  <a:lnTo>
                    <a:pt x="11892" y="1750"/>
                  </a:lnTo>
                  <a:lnTo>
                    <a:pt x="11892" y="1250"/>
                  </a:lnTo>
                  <a:lnTo>
                    <a:pt x="11892" y="1000"/>
                  </a:lnTo>
                  <a:lnTo>
                    <a:pt x="11351" y="750"/>
                  </a:lnTo>
                  <a:lnTo>
                    <a:pt x="10541" y="750"/>
                  </a:lnTo>
                  <a:lnTo>
                    <a:pt x="10541" y="0"/>
                  </a:lnTo>
                  <a:lnTo>
                    <a:pt x="10270" y="0"/>
                  </a:lnTo>
                  <a:lnTo>
                    <a:pt x="9459" y="0"/>
                  </a:lnTo>
                  <a:lnTo>
                    <a:pt x="9189" y="0"/>
                  </a:lnTo>
                  <a:lnTo>
                    <a:pt x="8919" y="0"/>
                  </a:lnTo>
                  <a:lnTo>
                    <a:pt x="8919" y="750"/>
                  </a:lnTo>
                  <a:lnTo>
                    <a:pt x="8108" y="750"/>
                  </a:lnTo>
                  <a:lnTo>
                    <a:pt x="8108" y="1000"/>
                  </a:lnTo>
                  <a:lnTo>
                    <a:pt x="8108" y="1250"/>
                  </a:lnTo>
                  <a:lnTo>
                    <a:pt x="7568" y="1750"/>
                  </a:lnTo>
                  <a:lnTo>
                    <a:pt x="7297" y="2000"/>
                  </a:lnTo>
                  <a:lnTo>
                    <a:pt x="7297" y="2250"/>
                  </a:lnTo>
                  <a:lnTo>
                    <a:pt x="6757" y="2750"/>
                  </a:lnTo>
                  <a:lnTo>
                    <a:pt x="6757" y="3000"/>
                  </a:lnTo>
                  <a:lnTo>
                    <a:pt x="6757" y="3250"/>
                  </a:lnTo>
                  <a:lnTo>
                    <a:pt x="6216" y="3750"/>
                  </a:lnTo>
                  <a:lnTo>
                    <a:pt x="5676" y="4250"/>
                  </a:lnTo>
                  <a:lnTo>
                    <a:pt x="5676" y="4750"/>
                  </a:lnTo>
                  <a:lnTo>
                    <a:pt x="5676" y="5750"/>
                  </a:lnTo>
                  <a:lnTo>
                    <a:pt x="5135" y="5750"/>
                  </a:lnTo>
                  <a:lnTo>
                    <a:pt x="4865" y="6750"/>
                  </a:lnTo>
                  <a:lnTo>
                    <a:pt x="4595" y="6750"/>
                  </a:lnTo>
                  <a:lnTo>
                    <a:pt x="4595" y="7750"/>
                  </a:lnTo>
                  <a:lnTo>
                    <a:pt x="4324" y="8250"/>
                  </a:lnTo>
                  <a:lnTo>
                    <a:pt x="4324" y="8750"/>
                  </a:lnTo>
                  <a:lnTo>
                    <a:pt x="3784" y="9250"/>
                  </a:lnTo>
                  <a:lnTo>
                    <a:pt x="3514" y="9750"/>
                  </a:lnTo>
                  <a:lnTo>
                    <a:pt x="3514" y="10750"/>
                  </a:lnTo>
                  <a:lnTo>
                    <a:pt x="3243" y="11750"/>
                  </a:lnTo>
                  <a:lnTo>
                    <a:pt x="2703" y="12250"/>
                  </a:lnTo>
                  <a:lnTo>
                    <a:pt x="2703" y="12750"/>
                  </a:lnTo>
                  <a:lnTo>
                    <a:pt x="2703" y="13250"/>
                  </a:lnTo>
                  <a:lnTo>
                    <a:pt x="2432" y="13750"/>
                  </a:lnTo>
                  <a:lnTo>
                    <a:pt x="2162" y="14750"/>
                  </a:lnTo>
                  <a:lnTo>
                    <a:pt x="1351" y="15750"/>
                  </a:lnTo>
                  <a:lnTo>
                    <a:pt x="1081" y="15750"/>
                  </a:lnTo>
                  <a:lnTo>
                    <a:pt x="1081" y="16750"/>
                  </a:lnTo>
                  <a:lnTo>
                    <a:pt x="1081" y="17250"/>
                  </a:lnTo>
                  <a:lnTo>
                    <a:pt x="1081" y="17750"/>
                  </a:lnTo>
                  <a:lnTo>
                    <a:pt x="1081" y="18000"/>
                  </a:lnTo>
                  <a:lnTo>
                    <a:pt x="811" y="18250"/>
                  </a:lnTo>
                  <a:lnTo>
                    <a:pt x="270" y="19000"/>
                  </a:lnTo>
                  <a:lnTo>
                    <a:pt x="270" y="19250"/>
                  </a:lnTo>
                  <a:lnTo>
                    <a:pt x="270" y="19750"/>
                  </a:lnTo>
                  <a:lnTo>
                    <a:pt x="0" y="1975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2" name="Freeform 80"/>
            <p:cNvSpPr>
              <a:spLocks/>
            </p:cNvSpPr>
            <p:nvPr/>
          </p:nvSpPr>
          <p:spPr bwMode="auto">
            <a:xfrm>
              <a:off x="1634" y="3472"/>
              <a:ext cx="30" cy="2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8947"/>
                  </a:moveTo>
                  <a:lnTo>
                    <a:pt x="0" y="18158"/>
                  </a:lnTo>
                  <a:lnTo>
                    <a:pt x="0" y="17632"/>
                  </a:lnTo>
                  <a:lnTo>
                    <a:pt x="779" y="17368"/>
                  </a:lnTo>
                  <a:lnTo>
                    <a:pt x="779" y="16842"/>
                  </a:lnTo>
                  <a:lnTo>
                    <a:pt x="779" y="16053"/>
                  </a:lnTo>
                  <a:lnTo>
                    <a:pt x="779" y="15789"/>
                  </a:lnTo>
                  <a:lnTo>
                    <a:pt x="779" y="14737"/>
                  </a:lnTo>
                  <a:lnTo>
                    <a:pt x="1039" y="13947"/>
                  </a:lnTo>
                  <a:lnTo>
                    <a:pt x="1039" y="13684"/>
                  </a:lnTo>
                  <a:lnTo>
                    <a:pt x="1818" y="13158"/>
                  </a:lnTo>
                  <a:lnTo>
                    <a:pt x="2338" y="12632"/>
                  </a:lnTo>
                  <a:lnTo>
                    <a:pt x="2338" y="11842"/>
                  </a:lnTo>
                  <a:lnTo>
                    <a:pt x="3117" y="10789"/>
                  </a:lnTo>
                  <a:lnTo>
                    <a:pt x="3117" y="10263"/>
                  </a:lnTo>
                  <a:lnTo>
                    <a:pt x="3117" y="9737"/>
                  </a:lnTo>
                  <a:lnTo>
                    <a:pt x="3117" y="9211"/>
                  </a:lnTo>
                  <a:lnTo>
                    <a:pt x="3636" y="8684"/>
                  </a:lnTo>
                  <a:lnTo>
                    <a:pt x="3636" y="8158"/>
                  </a:lnTo>
                  <a:lnTo>
                    <a:pt x="4156" y="7632"/>
                  </a:lnTo>
                  <a:lnTo>
                    <a:pt x="4156" y="7368"/>
                  </a:lnTo>
                  <a:lnTo>
                    <a:pt x="4675" y="6842"/>
                  </a:lnTo>
                  <a:lnTo>
                    <a:pt x="4675" y="6316"/>
                  </a:lnTo>
                  <a:lnTo>
                    <a:pt x="4675" y="5789"/>
                  </a:lnTo>
                  <a:lnTo>
                    <a:pt x="5455" y="5263"/>
                  </a:lnTo>
                  <a:lnTo>
                    <a:pt x="5455" y="4737"/>
                  </a:lnTo>
                  <a:lnTo>
                    <a:pt x="5974" y="4737"/>
                  </a:lnTo>
                  <a:lnTo>
                    <a:pt x="5974" y="3684"/>
                  </a:lnTo>
                  <a:lnTo>
                    <a:pt x="5974" y="3158"/>
                  </a:lnTo>
                  <a:lnTo>
                    <a:pt x="5974" y="2895"/>
                  </a:lnTo>
                  <a:lnTo>
                    <a:pt x="7013" y="2632"/>
                  </a:lnTo>
                  <a:lnTo>
                    <a:pt x="7013" y="2368"/>
                  </a:lnTo>
                  <a:lnTo>
                    <a:pt x="7013" y="2105"/>
                  </a:lnTo>
                  <a:lnTo>
                    <a:pt x="7273" y="1842"/>
                  </a:lnTo>
                  <a:lnTo>
                    <a:pt x="7792" y="1842"/>
                  </a:lnTo>
                  <a:lnTo>
                    <a:pt x="7792" y="1316"/>
                  </a:lnTo>
                  <a:lnTo>
                    <a:pt x="7792" y="1053"/>
                  </a:lnTo>
                  <a:lnTo>
                    <a:pt x="8312" y="789"/>
                  </a:lnTo>
                  <a:lnTo>
                    <a:pt x="9091" y="789"/>
                  </a:lnTo>
                  <a:lnTo>
                    <a:pt x="9091" y="0"/>
                  </a:lnTo>
                  <a:lnTo>
                    <a:pt x="9351" y="0"/>
                  </a:lnTo>
                  <a:lnTo>
                    <a:pt x="10390" y="0"/>
                  </a:lnTo>
                  <a:lnTo>
                    <a:pt x="10649" y="0"/>
                  </a:lnTo>
                  <a:lnTo>
                    <a:pt x="10909" y="0"/>
                  </a:lnTo>
                  <a:lnTo>
                    <a:pt x="10909" y="789"/>
                  </a:lnTo>
                  <a:lnTo>
                    <a:pt x="11688" y="789"/>
                  </a:lnTo>
                  <a:lnTo>
                    <a:pt x="11688" y="1053"/>
                  </a:lnTo>
                  <a:lnTo>
                    <a:pt x="11688" y="1316"/>
                  </a:lnTo>
                  <a:lnTo>
                    <a:pt x="12208" y="1842"/>
                  </a:lnTo>
                  <a:lnTo>
                    <a:pt x="12468" y="2105"/>
                  </a:lnTo>
                  <a:lnTo>
                    <a:pt x="12468" y="2368"/>
                  </a:lnTo>
                  <a:lnTo>
                    <a:pt x="12987" y="2632"/>
                  </a:lnTo>
                  <a:lnTo>
                    <a:pt x="12987" y="2895"/>
                  </a:lnTo>
                  <a:lnTo>
                    <a:pt x="12987" y="3158"/>
                  </a:lnTo>
                  <a:lnTo>
                    <a:pt x="13506" y="3684"/>
                  </a:lnTo>
                  <a:lnTo>
                    <a:pt x="14026" y="4211"/>
                  </a:lnTo>
                  <a:lnTo>
                    <a:pt x="14026" y="4737"/>
                  </a:lnTo>
                  <a:lnTo>
                    <a:pt x="14026" y="5789"/>
                  </a:lnTo>
                  <a:lnTo>
                    <a:pt x="14545" y="5789"/>
                  </a:lnTo>
                  <a:lnTo>
                    <a:pt x="14805" y="6842"/>
                  </a:lnTo>
                  <a:lnTo>
                    <a:pt x="15065" y="6842"/>
                  </a:lnTo>
                  <a:lnTo>
                    <a:pt x="15065" y="7632"/>
                  </a:lnTo>
                  <a:lnTo>
                    <a:pt x="15325" y="8158"/>
                  </a:lnTo>
                  <a:lnTo>
                    <a:pt x="15325" y="8684"/>
                  </a:lnTo>
                  <a:lnTo>
                    <a:pt x="15844" y="9211"/>
                  </a:lnTo>
                  <a:lnTo>
                    <a:pt x="16104" y="9737"/>
                  </a:lnTo>
                  <a:lnTo>
                    <a:pt x="16104" y="10789"/>
                  </a:lnTo>
                  <a:lnTo>
                    <a:pt x="16364" y="11842"/>
                  </a:lnTo>
                  <a:lnTo>
                    <a:pt x="17143" y="12368"/>
                  </a:lnTo>
                  <a:lnTo>
                    <a:pt x="17143" y="12632"/>
                  </a:lnTo>
                  <a:lnTo>
                    <a:pt x="17143" y="13158"/>
                  </a:lnTo>
                  <a:lnTo>
                    <a:pt x="17403" y="13684"/>
                  </a:lnTo>
                  <a:lnTo>
                    <a:pt x="17662" y="14737"/>
                  </a:lnTo>
                  <a:lnTo>
                    <a:pt x="18442" y="15789"/>
                  </a:lnTo>
                  <a:lnTo>
                    <a:pt x="18701" y="15789"/>
                  </a:lnTo>
                  <a:lnTo>
                    <a:pt x="18701" y="16842"/>
                  </a:lnTo>
                  <a:lnTo>
                    <a:pt x="18701" y="17368"/>
                  </a:lnTo>
                  <a:lnTo>
                    <a:pt x="18701" y="17632"/>
                  </a:lnTo>
                  <a:lnTo>
                    <a:pt x="18701" y="17895"/>
                  </a:lnTo>
                  <a:lnTo>
                    <a:pt x="18961" y="18158"/>
                  </a:lnTo>
                  <a:lnTo>
                    <a:pt x="19481" y="18947"/>
                  </a:lnTo>
                  <a:lnTo>
                    <a:pt x="19481" y="19211"/>
                  </a:lnTo>
                  <a:lnTo>
                    <a:pt x="19481" y="19737"/>
                  </a:lnTo>
                  <a:lnTo>
                    <a:pt x="19740" y="19737"/>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3" name="Freeform 81"/>
            <p:cNvSpPr>
              <a:spLocks/>
            </p:cNvSpPr>
            <p:nvPr/>
          </p:nvSpPr>
          <p:spPr bwMode="auto">
            <a:xfrm>
              <a:off x="1592" y="3473"/>
              <a:ext cx="31" cy="2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8947"/>
                  </a:moveTo>
                  <a:lnTo>
                    <a:pt x="0" y="18158"/>
                  </a:lnTo>
                  <a:lnTo>
                    <a:pt x="0" y="17632"/>
                  </a:lnTo>
                  <a:lnTo>
                    <a:pt x="779" y="17368"/>
                  </a:lnTo>
                  <a:lnTo>
                    <a:pt x="779" y="16842"/>
                  </a:lnTo>
                  <a:lnTo>
                    <a:pt x="779" y="16053"/>
                  </a:lnTo>
                  <a:lnTo>
                    <a:pt x="779" y="15789"/>
                  </a:lnTo>
                  <a:lnTo>
                    <a:pt x="779" y="14737"/>
                  </a:lnTo>
                  <a:lnTo>
                    <a:pt x="1039" y="13947"/>
                  </a:lnTo>
                  <a:lnTo>
                    <a:pt x="1039" y="13684"/>
                  </a:lnTo>
                  <a:lnTo>
                    <a:pt x="1818" y="13158"/>
                  </a:lnTo>
                  <a:lnTo>
                    <a:pt x="2338" y="12632"/>
                  </a:lnTo>
                  <a:lnTo>
                    <a:pt x="2338" y="11842"/>
                  </a:lnTo>
                  <a:lnTo>
                    <a:pt x="3117" y="10789"/>
                  </a:lnTo>
                  <a:lnTo>
                    <a:pt x="3117" y="10263"/>
                  </a:lnTo>
                  <a:lnTo>
                    <a:pt x="3117" y="9737"/>
                  </a:lnTo>
                  <a:lnTo>
                    <a:pt x="3117" y="9211"/>
                  </a:lnTo>
                  <a:lnTo>
                    <a:pt x="3636" y="8684"/>
                  </a:lnTo>
                  <a:lnTo>
                    <a:pt x="3636" y="8158"/>
                  </a:lnTo>
                  <a:lnTo>
                    <a:pt x="4156" y="7632"/>
                  </a:lnTo>
                  <a:lnTo>
                    <a:pt x="4156" y="7368"/>
                  </a:lnTo>
                  <a:lnTo>
                    <a:pt x="4675" y="6842"/>
                  </a:lnTo>
                  <a:lnTo>
                    <a:pt x="4675" y="6316"/>
                  </a:lnTo>
                  <a:lnTo>
                    <a:pt x="4675" y="5789"/>
                  </a:lnTo>
                  <a:lnTo>
                    <a:pt x="5455" y="5263"/>
                  </a:lnTo>
                  <a:lnTo>
                    <a:pt x="5455" y="4737"/>
                  </a:lnTo>
                  <a:lnTo>
                    <a:pt x="5974" y="4737"/>
                  </a:lnTo>
                  <a:lnTo>
                    <a:pt x="5974" y="3684"/>
                  </a:lnTo>
                  <a:lnTo>
                    <a:pt x="5974" y="3158"/>
                  </a:lnTo>
                  <a:lnTo>
                    <a:pt x="5974" y="2895"/>
                  </a:lnTo>
                  <a:lnTo>
                    <a:pt x="7013" y="2632"/>
                  </a:lnTo>
                  <a:lnTo>
                    <a:pt x="7013" y="2368"/>
                  </a:lnTo>
                  <a:lnTo>
                    <a:pt x="7013" y="2105"/>
                  </a:lnTo>
                  <a:lnTo>
                    <a:pt x="7273" y="1842"/>
                  </a:lnTo>
                  <a:lnTo>
                    <a:pt x="7792" y="1842"/>
                  </a:lnTo>
                  <a:lnTo>
                    <a:pt x="7792" y="1316"/>
                  </a:lnTo>
                  <a:lnTo>
                    <a:pt x="7792" y="1053"/>
                  </a:lnTo>
                  <a:lnTo>
                    <a:pt x="8312" y="789"/>
                  </a:lnTo>
                  <a:lnTo>
                    <a:pt x="9091" y="789"/>
                  </a:lnTo>
                  <a:lnTo>
                    <a:pt x="9091" y="0"/>
                  </a:lnTo>
                  <a:lnTo>
                    <a:pt x="9351" y="0"/>
                  </a:lnTo>
                  <a:lnTo>
                    <a:pt x="10390" y="0"/>
                  </a:lnTo>
                  <a:lnTo>
                    <a:pt x="10649" y="0"/>
                  </a:lnTo>
                  <a:lnTo>
                    <a:pt x="10909" y="0"/>
                  </a:lnTo>
                  <a:lnTo>
                    <a:pt x="10909" y="789"/>
                  </a:lnTo>
                  <a:lnTo>
                    <a:pt x="11688" y="789"/>
                  </a:lnTo>
                  <a:lnTo>
                    <a:pt x="11688" y="1053"/>
                  </a:lnTo>
                  <a:lnTo>
                    <a:pt x="11688" y="1316"/>
                  </a:lnTo>
                  <a:lnTo>
                    <a:pt x="12208" y="1842"/>
                  </a:lnTo>
                  <a:lnTo>
                    <a:pt x="12468" y="2105"/>
                  </a:lnTo>
                  <a:lnTo>
                    <a:pt x="12468" y="2368"/>
                  </a:lnTo>
                  <a:lnTo>
                    <a:pt x="12987" y="2632"/>
                  </a:lnTo>
                  <a:lnTo>
                    <a:pt x="12987" y="2895"/>
                  </a:lnTo>
                  <a:lnTo>
                    <a:pt x="12987" y="3158"/>
                  </a:lnTo>
                  <a:lnTo>
                    <a:pt x="13506" y="3684"/>
                  </a:lnTo>
                  <a:lnTo>
                    <a:pt x="14026" y="4211"/>
                  </a:lnTo>
                  <a:lnTo>
                    <a:pt x="14026" y="4737"/>
                  </a:lnTo>
                  <a:lnTo>
                    <a:pt x="14026" y="5789"/>
                  </a:lnTo>
                  <a:lnTo>
                    <a:pt x="14545" y="5789"/>
                  </a:lnTo>
                  <a:lnTo>
                    <a:pt x="14805" y="6842"/>
                  </a:lnTo>
                  <a:lnTo>
                    <a:pt x="15065" y="6842"/>
                  </a:lnTo>
                  <a:lnTo>
                    <a:pt x="15065" y="7632"/>
                  </a:lnTo>
                  <a:lnTo>
                    <a:pt x="15325" y="8158"/>
                  </a:lnTo>
                  <a:lnTo>
                    <a:pt x="15325" y="8684"/>
                  </a:lnTo>
                  <a:lnTo>
                    <a:pt x="15844" y="9211"/>
                  </a:lnTo>
                  <a:lnTo>
                    <a:pt x="16104" y="9737"/>
                  </a:lnTo>
                  <a:lnTo>
                    <a:pt x="16104" y="10789"/>
                  </a:lnTo>
                  <a:lnTo>
                    <a:pt x="16364" y="11842"/>
                  </a:lnTo>
                  <a:lnTo>
                    <a:pt x="17143" y="12368"/>
                  </a:lnTo>
                  <a:lnTo>
                    <a:pt x="17143" y="12632"/>
                  </a:lnTo>
                  <a:lnTo>
                    <a:pt x="17143" y="13158"/>
                  </a:lnTo>
                  <a:lnTo>
                    <a:pt x="17403" y="13684"/>
                  </a:lnTo>
                  <a:lnTo>
                    <a:pt x="17662" y="14737"/>
                  </a:lnTo>
                  <a:lnTo>
                    <a:pt x="18442" y="15789"/>
                  </a:lnTo>
                  <a:lnTo>
                    <a:pt x="18701" y="15789"/>
                  </a:lnTo>
                  <a:lnTo>
                    <a:pt x="18701" y="16842"/>
                  </a:lnTo>
                  <a:lnTo>
                    <a:pt x="18701" y="17368"/>
                  </a:lnTo>
                  <a:lnTo>
                    <a:pt x="18701" y="17632"/>
                  </a:lnTo>
                  <a:lnTo>
                    <a:pt x="18701" y="17895"/>
                  </a:lnTo>
                  <a:lnTo>
                    <a:pt x="18961" y="18158"/>
                  </a:lnTo>
                  <a:lnTo>
                    <a:pt x="19481" y="18947"/>
                  </a:lnTo>
                  <a:lnTo>
                    <a:pt x="19481" y="19211"/>
                  </a:lnTo>
                  <a:lnTo>
                    <a:pt x="19481" y="19737"/>
                  </a:lnTo>
                  <a:lnTo>
                    <a:pt x="19740" y="19737"/>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4" name="Arc 82"/>
            <p:cNvSpPr>
              <a:spLocks/>
            </p:cNvSpPr>
            <p:nvPr/>
          </p:nvSpPr>
          <p:spPr bwMode="auto">
            <a:xfrm>
              <a:off x="1341" y="3442"/>
              <a:ext cx="40" cy="5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5" name="Arc 83"/>
            <p:cNvSpPr>
              <a:spLocks/>
            </p:cNvSpPr>
            <p:nvPr/>
          </p:nvSpPr>
          <p:spPr bwMode="auto">
            <a:xfrm flipH="1">
              <a:off x="1309" y="3440"/>
              <a:ext cx="40" cy="5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6" name="Arc 84"/>
            <p:cNvSpPr>
              <a:spLocks/>
            </p:cNvSpPr>
            <p:nvPr/>
          </p:nvSpPr>
          <p:spPr bwMode="auto">
            <a:xfrm>
              <a:off x="1701" y="3426"/>
              <a:ext cx="29" cy="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7" name="Arc 85"/>
            <p:cNvSpPr>
              <a:spLocks/>
            </p:cNvSpPr>
            <p:nvPr/>
          </p:nvSpPr>
          <p:spPr bwMode="auto">
            <a:xfrm flipH="1">
              <a:off x="1676" y="3429"/>
              <a:ext cx="29" cy="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8" name="Arc 86"/>
            <p:cNvSpPr>
              <a:spLocks/>
            </p:cNvSpPr>
            <p:nvPr/>
          </p:nvSpPr>
          <p:spPr bwMode="auto">
            <a:xfrm>
              <a:off x="1530" y="3371"/>
              <a:ext cx="48" cy="13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9" name="Arc 87"/>
            <p:cNvSpPr>
              <a:spLocks/>
            </p:cNvSpPr>
            <p:nvPr/>
          </p:nvSpPr>
          <p:spPr bwMode="auto">
            <a:xfrm flipH="1">
              <a:off x="1482" y="3367"/>
              <a:ext cx="48" cy="13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 name="Freeform 88"/>
            <p:cNvSpPr>
              <a:spLocks/>
            </p:cNvSpPr>
            <p:nvPr/>
          </p:nvSpPr>
          <p:spPr bwMode="auto">
            <a:xfrm>
              <a:off x="1437" y="3473"/>
              <a:ext cx="31" cy="2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8947"/>
                  </a:moveTo>
                  <a:lnTo>
                    <a:pt x="0" y="18158"/>
                  </a:lnTo>
                  <a:lnTo>
                    <a:pt x="0" y="17632"/>
                  </a:lnTo>
                  <a:lnTo>
                    <a:pt x="779" y="17368"/>
                  </a:lnTo>
                  <a:lnTo>
                    <a:pt x="779" y="16842"/>
                  </a:lnTo>
                  <a:lnTo>
                    <a:pt x="779" y="16053"/>
                  </a:lnTo>
                  <a:lnTo>
                    <a:pt x="779" y="15789"/>
                  </a:lnTo>
                  <a:lnTo>
                    <a:pt x="779" y="14737"/>
                  </a:lnTo>
                  <a:lnTo>
                    <a:pt x="1039" y="13947"/>
                  </a:lnTo>
                  <a:lnTo>
                    <a:pt x="1039" y="13684"/>
                  </a:lnTo>
                  <a:lnTo>
                    <a:pt x="1818" y="13158"/>
                  </a:lnTo>
                  <a:lnTo>
                    <a:pt x="2338" y="12632"/>
                  </a:lnTo>
                  <a:lnTo>
                    <a:pt x="2338" y="11842"/>
                  </a:lnTo>
                  <a:lnTo>
                    <a:pt x="3117" y="10789"/>
                  </a:lnTo>
                  <a:lnTo>
                    <a:pt x="3117" y="10263"/>
                  </a:lnTo>
                  <a:lnTo>
                    <a:pt x="3117" y="9737"/>
                  </a:lnTo>
                  <a:lnTo>
                    <a:pt x="3117" y="9211"/>
                  </a:lnTo>
                  <a:lnTo>
                    <a:pt x="3636" y="8684"/>
                  </a:lnTo>
                  <a:lnTo>
                    <a:pt x="3636" y="8158"/>
                  </a:lnTo>
                  <a:lnTo>
                    <a:pt x="4156" y="7632"/>
                  </a:lnTo>
                  <a:lnTo>
                    <a:pt x="4156" y="7368"/>
                  </a:lnTo>
                  <a:lnTo>
                    <a:pt x="4675" y="6842"/>
                  </a:lnTo>
                  <a:lnTo>
                    <a:pt x="4675" y="6316"/>
                  </a:lnTo>
                  <a:lnTo>
                    <a:pt x="4675" y="5789"/>
                  </a:lnTo>
                  <a:lnTo>
                    <a:pt x="5455" y="5263"/>
                  </a:lnTo>
                  <a:lnTo>
                    <a:pt x="5455" y="4737"/>
                  </a:lnTo>
                  <a:lnTo>
                    <a:pt x="5974" y="4737"/>
                  </a:lnTo>
                  <a:lnTo>
                    <a:pt x="5974" y="3684"/>
                  </a:lnTo>
                  <a:lnTo>
                    <a:pt x="5974" y="3158"/>
                  </a:lnTo>
                  <a:lnTo>
                    <a:pt x="5974" y="2895"/>
                  </a:lnTo>
                  <a:lnTo>
                    <a:pt x="7013" y="2632"/>
                  </a:lnTo>
                  <a:lnTo>
                    <a:pt x="7013" y="2368"/>
                  </a:lnTo>
                  <a:lnTo>
                    <a:pt x="7013" y="2105"/>
                  </a:lnTo>
                  <a:lnTo>
                    <a:pt x="7273" y="1842"/>
                  </a:lnTo>
                  <a:lnTo>
                    <a:pt x="7792" y="1842"/>
                  </a:lnTo>
                  <a:lnTo>
                    <a:pt x="7792" y="1316"/>
                  </a:lnTo>
                  <a:lnTo>
                    <a:pt x="7792" y="1053"/>
                  </a:lnTo>
                  <a:lnTo>
                    <a:pt x="8312" y="789"/>
                  </a:lnTo>
                  <a:lnTo>
                    <a:pt x="9091" y="789"/>
                  </a:lnTo>
                  <a:lnTo>
                    <a:pt x="9091" y="0"/>
                  </a:lnTo>
                  <a:lnTo>
                    <a:pt x="9351" y="0"/>
                  </a:lnTo>
                  <a:lnTo>
                    <a:pt x="10390" y="0"/>
                  </a:lnTo>
                  <a:lnTo>
                    <a:pt x="10649" y="0"/>
                  </a:lnTo>
                  <a:lnTo>
                    <a:pt x="10909" y="0"/>
                  </a:lnTo>
                  <a:lnTo>
                    <a:pt x="10909" y="789"/>
                  </a:lnTo>
                  <a:lnTo>
                    <a:pt x="11688" y="789"/>
                  </a:lnTo>
                  <a:lnTo>
                    <a:pt x="11688" y="1053"/>
                  </a:lnTo>
                  <a:lnTo>
                    <a:pt x="11688" y="1316"/>
                  </a:lnTo>
                  <a:lnTo>
                    <a:pt x="12208" y="1842"/>
                  </a:lnTo>
                  <a:lnTo>
                    <a:pt x="12468" y="2105"/>
                  </a:lnTo>
                  <a:lnTo>
                    <a:pt x="12468" y="2368"/>
                  </a:lnTo>
                  <a:lnTo>
                    <a:pt x="12987" y="2632"/>
                  </a:lnTo>
                  <a:lnTo>
                    <a:pt x="12987" y="2895"/>
                  </a:lnTo>
                  <a:lnTo>
                    <a:pt x="12987" y="3158"/>
                  </a:lnTo>
                  <a:lnTo>
                    <a:pt x="13506" y="3684"/>
                  </a:lnTo>
                  <a:lnTo>
                    <a:pt x="14026" y="4211"/>
                  </a:lnTo>
                  <a:lnTo>
                    <a:pt x="14026" y="4737"/>
                  </a:lnTo>
                  <a:lnTo>
                    <a:pt x="14026" y="5789"/>
                  </a:lnTo>
                  <a:lnTo>
                    <a:pt x="14545" y="5789"/>
                  </a:lnTo>
                  <a:lnTo>
                    <a:pt x="14805" y="6842"/>
                  </a:lnTo>
                  <a:lnTo>
                    <a:pt x="15065" y="6842"/>
                  </a:lnTo>
                  <a:lnTo>
                    <a:pt x="15065" y="7632"/>
                  </a:lnTo>
                  <a:lnTo>
                    <a:pt x="15325" y="8158"/>
                  </a:lnTo>
                  <a:lnTo>
                    <a:pt x="15325" y="8684"/>
                  </a:lnTo>
                  <a:lnTo>
                    <a:pt x="15844" y="9211"/>
                  </a:lnTo>
                  <a:lnTo>
                    <a:pt x="16104" y="9737"/>
                  </a:lnTo>
                  <a:lnTo>
                    <a:pt x="16104" y="10789"/>
                  </a:lnTo>
                  <a:lnTo>
                    <a:pt x="16364" y="11842"/>
                  </a:lnTo>
                  <a:lnTo>
                    <a:pt x="17143" y="12368"/>
                  </a:lnTo>
                  <a:lnTo>
                    <a:pt x="17143" y="12632"/>
                  </a:lnTo>
                  <a:lnTo>
                    <a:pt x="17143" y="13158"/>
                  </a:lnTo>
                  <a:lnTo>
                    <a:pt x="17403" y="13684"/>
                  </a:lnTo>
                  <a:lnTo>
                    <a:pt x="17662" y="14737"/>
                  </a:lnTo>
                  <a:lnTo>
                    <a:pt x="18442" y="15789"/>
                  </a:lnTo>
                  <a:lnTo>
                    <a:pt x="18701" y="15789"/>
                  </a:lnTo>
                  <a:lnTo>
                    <a:pt x="18701" y="16842"/>
                  </a:lnTo>
                  <a:lnTo>
                    <a:pt x="18701" y="17368"/>
                  </a:lnTo>
                  <a:lnTo>
                    <a:pt x="18701" y="17632"/>
                  </a:lnTo>
                  <a:lnTo>
                    <a:pt x="18701" y="17895"/>
                  </a:lnTo>
                  <a:lnTo>
                    <a:pt x="18961" y="18158"/>
                  </a:lnTo>
                  <a:lnTo>
                    <a:pt x="19481" y="18947"/>
                  </a:lnTo>
                  <a:lnTo>
                    <a:pt x="19481" y="19211"/>
                  </a:lnTo>
                  <a:lnTo>
                    <a:pt x="19481" y="19737"/>
                  </a:lnTo>
                  <a:lnTo>
                    <a:pt x="19740" y="19737"/>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 name="Freeform 89"/>
            <p:cNvSpPr>
              <a:spLocks/>
            </p:cNvSpPr>
            <p:nvPr/>
          </p:nvSpPr>
          <p:spPr bwMode="auto">
            <a:xfrm>
              <a:off x="1396" y="3473"/>
              <a:ext cx="31" cy="2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8947"/>
                  </a:moveTo>
                  <a:lnTo>
                    <a:pt x="0" y="18158"/>
                  </a:lnTo>
                  <a:lnTo>
                    <a:pt x="0" y="17632"/>
                  </a:lnTo>
                  <a:lnTo>
                    <a:pt x="779" y="17368"/>
                  </a:lnTo>
                  <a:lnTo>
                    <a:pt x="779" y="16842"/>
                  </a:lnTo>
                  <a:lnTo>
                    <a:pt x="779" y="16053"/>
                  </a:lnTo>
                  <a:lnTo>
                    <a:pt x="779" y="15789"/>
                  </a:lnTo>
                  <a:lnTo>
                    <a:pt x="779" y="14737"/>
                  </a:lnTo>
                  <a:lnTo>
                    <a:pt x="1039" y="13947"/>
                  </a:lnTo>
                  <a:lnTo>
                    <a:pt x="1039" y="13684"/>
                  </a:lnTo>
                  <a:lnTo>
                    <a:pt x="1818" y="13158"/>
                  </a:lnTo>
                  <a:lnTo>
                    <a:pt x="2338" y="12632"/>
                  </a:lnTo>
                  <a:lnTo>
                    <a:pt x="2338" y="11842"/>
                  </a:lnTo>
                  <a:lnTo>
                    <a:pt x="3117" y="10789"/>
                  </a:lnTo>
                  <a:lnTo>
                    <a:pt x="3117" y="10263"/>
                  </a:lnTo>
                  <a:lnTo>
                    <a:pt x="3117" y="9737"/>
                  </a:lnTo>
                  <a:lnTo>
                    <a:pt x="3117" y="9211"/>
                  </a:lnTo>
                  <a:lnTo>
                    <a:pt x="3636" y="8684"/>
                  </a:lnTo>
                  <a:lnTo>
                    <a:pt x="3636" y="8158"/>
                  </a:lnTo>
                  <a:lnTo>
                    <a:pt x="4156" y="7632"/>
                  </a:lnTo>
                  <a:lnTo>
                    <a:pt x="4156" y="7368"/>
                  </a:lnTo>
                  <a:lnTo>
                    <a:pt x="4675" y="6842"/>
                  </a:lnTo>
                  <a:lnTo>
                    <a:pt x="4675" y="6316"/>
                  </a:lnTo>
                  <a:lnTo>
                    <a:pt x="4675" y="5789"/>
                  </a:lnTo>
                  <a:lnTo>
                    <a:pt x="5455" y="5263"/>
                  </a:lnTo>
                  <a:lnTo>
                    <a:pt x="5455" y="4737"/>
                  </a:lnTo>
                  <a:lnTo>
                    <a:pt x="5974" y="4737"/>
                  </a:lnTo>
                  <a:lnTo>
                    <a:pt x="5974" y="3684"/>
                  </a:lnTo>
                  <a:lnTo>
                    <a:pt x="5974" y="3158"/>
                  </a:lnTo>
                  <a:lnTo>
                    <a:pt x="5974" y="2895"/>
                  </a:lnTo>
                  <a:lnTo>
                    <a:pt x="7013" y="2632"/>
                  </a:lnTo>
                  <a:lnTo>
                    <a:pt x="7013" y="2368"/>
                  </a:lnTo>
                  <a:lnTo>
                    <a:pt x="7013" y="2105"/>
                  </a:lnTo>
                  <a:lnTo>
                    <a:pt x="7273" y="1842"/>
                  </a:lnTo>
                  <a:lnTo>
                    <a:pt x="7792" y="1842"/>
                  </a:lnTo>
                  <a:lnTo>
                    <a:pt x="7792" y="1316"/>
                  </a:lnTo>
                  <a:lnTo>
                    <a:pt x="7792" y="1053"/>
                  </a:lnTo>
                  <a:lnTo>
                    <a:pt x="8312" y="789"/>
                  </a:lnTo>
                  <a:lnTo>
                    <a:pt x="9091" y="789"/>
                  </a:lnTo>
                  <a:lnTo>
                    <a:pt x="9091" y="0"/>
                  </a:lnTo>
                  <a:lnTo>
                    <a:pt x="9351" y="0"/>
                  </a:lnTo>
                  <a:lnTo>
                    <a:pt x="10390" y="0"/>
                  </a:lnTo>
                  <a:lnTo>
                    <a:pt x="10649" y="0"/>
                  </a:lnTo>
                  <a:lnTo>
                    <a:pt x="10909" y="0"/>
                  </a:lnTo>
                  <a:lnTo>
                    <a:pt x="10909" y="789"/>
                  </a:lnTo>
                  <a:lnTo>
                    <a:pt x="11688" y="789"/>
                  </a:lnTo>
                  <a:lnTo>
                    <a:pt x="11688" y="1053"/>
                  </a:lnTo>
                  <a:lnTo>
                    <a:pt x="11688" y="1316"/>
                  </a:lnTo>
                  <a:lnTo>
                    <a:pt x="12208" y="1842"/>
                  </a:lnTo>
                  <a:lnTo>
                    <a:pt x="12468" y="2105"/>
                  </a:lnTo>
                  <a:lnTo>
                    <a:pt x="12468" y="2368"/>
                  </a:lnTo>
                  <a:lnTo>
                    <a:pt x="12987" y="2632"/>
                  </a:lnTo>
                  <a:lnTo>
                    <a:pt x="12987" y="2895"/>
                  </a:lnTo>
                  <a:lnTo>
                    <a:pt x="12987" y="3158"/>
                  </a:lnTo>
                  <a:lnTo>
                    <a:pt x="13506" y="3684"/>
                  </a:lnTo>
                  <a:lnTo>
                    <a:pt x="14026" y="4211"/>
                  </a:lnTo>
                  <a:lnTo>
                    <a:pt x="14026" y="4737"/>
                  </a:lnTo>
                  <a:lnTo>
                    <a:pt x="14026" y="5789"/>
                  </a:lnTo>
                  <a:lnTo>
                    <a:pt x="14545" y="5789"/>
                  </a:lnTo>
                  <a:lnTo>
                    <a:pt x="14805" y="6842"/>
                  </a:lnTo>
                  <a:lnTo>
                    <a:pt x="15065" y="6842"/>
                  </a:lnTo>
                  <a:lnTo>
                    <a:pt x="15065" y="7632"/>
                  </a:lnTo>
                  <a:lnTo>
                    <a:pt x="15325" y="8158"/>
                  </a:lnTo>
                  <a:lnTo>
                    <a:pt x="15325" y="8684"/>
                  </a:lnTo>
                  <a:lnTo>
                    <a:pt x="15844" y="9211"/>
                  </a:lnTo>
                  <a:lnTo>
                    <a:pt x="16104" y="9737"/>
                  </a:lnTo>
                  <a:lnTo>
                    <a:pt x="16104" y="10789"/>
                  </a:lnTo>
                  <a:lnTo>
                    <a:pt x="16364" y="11842"/>
                  </a:lnTo>
                  <a:lnTo>
                    <a:pt x="17143" y="12368"/>
                  </a:lnTo>
                  <a:lnTo>
                    <a:pt x="17143" y="12632"/>
                  </a:lnTo>
                  <a:lnTo>
                    <a:pt x="17143" y="13158"/>
                  </a:lnTo>
                  <a:lnTo>
                    <a:pt x="17403" y="13684"/>
                  </a:lnTo>
                  <a:lnTo>
                    <a:pt x="17662" y="14737"/>
                  </a:lnTo>
                  <a:lnTo>
                    <a:pt x="18442" y="15789"/>
                  </a:lnTo>
                  <a:lnTo>
                    <a:pt x="18701" y="15789"/>
                  </a:lnTo>
                  <a:lnTo>
                    <a:pt x="18701" y="16842"/>
                  </a:lnTo>
                  <a:lnTo>
                    <a:pt x="18701" y="17368"/>
                  </a:lnTo>
                  <a:lnTo>
                    <a:pt x="18701" y="17632"/>
                  </a:lnTo>
                  <a:lnTo>
                    <a:pt x="18701" y="17895"/>
                  </a:lnTo>
                  <a:lnTo>
                    <a:pt x="18961" y="18158"/>
                  </a:lnTo>
                  <a:lnTo>
                    <a:pt x="19481" y="18947"/>
                  </a:lnTo>
                  <a:lnTo>
                    <a:pt x="19481" y="19211"/>
                  </a:lnTo>
                  <a:lnTo>
                    <a:pt x="19481" y="19737"/>
                  </a:lnTo>
                  <a:lnTo>
                    <a:pt x="19740" y="19737"/>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2" name="Rectangle 90"/>
            <p:cNvSpPr>
              <a:spLocks noChangeArrowheads="1"/>
            </p:cNvSpPr>
            <p:nvPr/>
          </p:nvSpPr>
          <p:spPr bwMode="auto">
            <a:xfrm>
              <a:off x="2396" y="2448"/>
              <a:ext cx="16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solidFill>
                    <a:schemeClr val="tx1"/>
                  </a:solidFill>
                </a:rPr>
                <a:t>I</a:t>
              </a:r>
            </a:p>
          </p:txBody>
        </p:sp>
        <p:sp>
          <p:nvSpPr>
            <p:cNvPr id="383" name="Rectangle 91"/>
            <p:cNvSpPr>
              <a:spLocks noChangeArrowheads="1"/>
            </p:cNvSpPr>
            <p:nvPr/>
          </p:nvSpPr>
          <p:spPr bwMode="auto">
            <a:xfrm>
              <a:off x="2554" y="2465"/>
              <a:ext cx="457"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solidFill>
                    <a:srgbClr val="FF0000"/>
                  </a:solidFill>
                </a:rPr>
                <a:t>N</a:t>
              </a:r>
              <a:r>
                <a:rPr lang="en-US" altLang="zh-CN" sz="1800" baseline="30000">
                  <a:solidFill>
                    <a:srgbClr val="FF0000"/>
                  </a:solidFill>
                </a:rPr>
                <a:t>2</a:t>
              </a:r>
              <a:r>
                <a:rPr lang="en-US" altLang="zh-CN" sz="1800">
                  <a:solidFill>
                    <a:srgbClr val="FF0000"/>
                  </a:solidFill>
                </a:rPr>
                <a:t>I</a:t>
              </a:r>
              <a:r>
                <a:rPr lang="en-US" altLang="zh-CN" sz="1800" i="0" baseline="-25000">
                  <a:solidFill>
                    <a:srgbClr val="FF0000"/>
                  </a:solidFill>
                </a:rPr>
                <a:t>0</a:t>
              </a:r>
              <a:r>
                <a:rPr lang="zh-CN" altLang="en-US" sz="1800" i="0" baseline="-25000">
                  <a:solidFill>
                    <a:srgbClr val="FF0000"/>
                  </a:solidFill>
                </a:rPr>
                <a:t>单</a:t>
              </a:r>
              <a:endParaRPr lang="zh-CN" altLang="en-US" sz="1800">
                <a:solidFill>
                  <a:schemeClr val="tx1"/>
                </a:solidFill>
              </a:endParaRPr>
            </a:p>
          </p:txBody>
        </p:sp>
        <p:sp>
          <p:nvSpPr>
            <p:cNvPr id="384" name="Rectangle 93"/>
            <p:cNvSpPr>
              <a:spLocks noChangeArrowheads="1"/>
            </p:cNvSpPr>
            <p:nvPr/>
          </p:nvSpPr>
          <p:spPr bwMode="auto">
            <a:xfrm>
              <a:off x="2492" y="3549"/>
              <a:ext cx="32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chemeClr val="tx1"/>
                  </a:solidFill>
                </a:rPr>
                <a:t>0</a:t>
              </a:r>
            </a:p>
          </p:txBody>
        </p:sp>
        <p:sp>
          <p:nvSpPr>
            <p:cNvPr id="385" name="Rectangle 94"/>
            <p:cNvSpPr>
              <a:spLocks noChangeArrowheads="1"/>
            </p:cNvSpPr>
            <p:nvPr/>
          </p:nvSpPr>
          <p:spPr bwMode="auto">
            <a:xfrm>
              <a:off x="3132" y="3528"/>
              <a:ext cx="22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chemeClr val="tx1"/>
                  </a:solidFill>
                </a:rPr>
                <a:t>4</a:t>
              </a:r>
            </a:p>
          </p:txBody>
        </p:sp>
        <p:sp>
          <p:nvSpPr>
            <p:cNvPr id="386" name="Rectangle 95"/>
            <p:cNvSpPr>
              <a:spLocks noChangeArrowheads="1"/>
            </p:cNvSpPr>
            <p:nvPr/>
          </p:nvSpPr>
          <p:spPr bwMode="auto">
            <a:xfrm>
              <a:off x="3812" y="3542"/>
              <a:ext cx="169"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chemeClr val="tx1"/>
                  </a:solidFill>
                </a:rPr>
                <a:t>8</a:t>
              </a:r>
            </a:p>
          </p:txBody>
        </p:sp>
        <p:sp>
          <p:nvSpPr>
            <p:cNvPr id="387" name="Rectangle 96"/>
            <p:cNvSpPr>
              <a:spLocks noChangeArrowheads="1"/>
            </p:cNvSpPr>
            <p:nvPr/>
          </p:nvSpPr>
          <p:spPr bwMode="auto">
            <a:xfrm>
              <a:off x="1732" y="3535"/>
              <a:ext cx="2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chemeClr val="tx1"/>
                  </a:solidFill>
                </a:rPr>
                <a:t>-4</a:t>
              </a:r>
            </a:p>
          </p:txBody>
        </p:sp>
        <p:sp>
          <p:nvSpPr>
            <p:cNvPr id="388" name="Rectangle 97"/>
            <p:cNvSpPr>
              <a:spLocks noChangeArrowheads="1"/>
            </p:cNvSpPr>
            <p:nvPr/>
          </p:nvSpPr>
          <p:spPr bwMode="auto">
            <a:xfrm>
              <a:off x="1092" y="3535"/>
              <a:ext cx="176"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chemeClr val="tx1"/>
                  </a:solidFill>
                </a:rPr>
                <a:t>-8</a:t>
              </a:r>
            </a:p>
          </p:txBody>
        </p:sp>
        <p:sp>
          <p:nvSpPr>
            <p:cNvPr id="389" name="Rectangle 99"/>
            <p:cNvSpPr>
              <a:spLocks noChangeArrowheads="1"/>
            </p:cNvSpPr>
            <p:nvPr/>
          </p:nvSpPr>
          <p:spPr bwMode="auto">
            <a:xfrm>
              <a:off x="2836" y="2770"/>
              <a:ext cx="71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dirty="0"/>
                <a:t>单缝衍射</a:t>
              </a:r>
            </a:p>
            <a:p>
              <a:pPr eaLnBrk="1" hangingPunct="1"/>
              <a:r>
                <a:rPr lang="zh-CN" altLang="en-US" sz="1800" i="0" dirty="0"/>
                <a:t> 轮廓线</a:t>
              </a:r>
            </a:p>
          </p:txBody>
        </p:sp>
        <p:sp>
          <p:nvSpPr>
            <p:cNvPr id="390" name="Rectangle 100"/>
            <p:cNvSpPr>
              <a:spLocks noChangeArrowheads="1"/>
            </p:cNvSpPr>
            <p:nvPr/>
          </p:nvSpPr>
          <p:spPr bwMode="auto">
            <a:xfrm>
              <a:off x="1331" y="2643"/>
              <a:ext cx="781"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a:solidFill>
                    <a:srgbClr val="FF0000"/>
                  </a:solidFill>
                </a:rPr>
                <a:t>光栅衍射</a:t>
              </a:r>
            </a:p>
            <a:p>
              <a:pPr eaLnBrk="1" hangingPunct="1"/>
              <a:r>
                <a:rPr lang="zh-CN" altLang="en-US" sz="1800" i="0">
                  <a:solidFill>
                    <a:srgbClr val="FF0000"/>
                  </a:solidFill>
                </a:rPr>
                <a:t>光强曲线</a:t>
              </a:r>
              <a:endParaRPr lang="zh-CN" altLang="en-US" sz="1800">
                <a:solidFill>
                  <a:schemeClr val="tx1"/>
                </a:solidFill>
              </a:endParaRPr>
            </a:p>
          </p:txBody>
        </p:sp>
        <p:sp>
          <p:nvSpPr>
            <p:cNvPr id="391" name="Freeform 101"/>
            <p:cNvSpPr>
              <a:spLocks/>
            </p:cNvSpPr>
            <p:nvPr/>
          </p:nvSpPr>
          <p:spPr bwMode="auto">
            <a:xfrm>
              <a:off x="1904" y="3459"/>
              <a:ext cx="33" cy="4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00"/>
                  </a:moveTo>
                  <a:lnTo>
                    <a:pt x="0" y="18167"/>
                  </a:lnTo>
                  <a:lnTo>
                    <a:pt x="0" y="17667"/>
                  </a:lnTo>
                  <a:lnTo>
                    <a:pt x="732" y="17167"/>
                  </a:lnTo>
                  <a:lnTo>
                    <a:pt x="732" y="16667"/>
                  </a:lnTo>
                  <a:lnTo>
                    <a:pt x="732" y="16000"/>
                  </a:lnTo>
                  <a:lnTo>
                    <a:pt x="732" y="15667"/>
                  </a:lnTo>
                  <a:lnTo>
                    <a:pt x="732" y="14833"/>
                  </a:lnTo>
                  <a:lnTo>
                    <a:pt x="1220" y="14000"/>
                  </a:lnTo>
                  <a:lnTo>
                    <a:pt x="1220" y="13667"/>
                  </a:lnTo>
                  <a:lnTo>
                    <a:pt x="1707" y="13167"/>
                  </a:lnTo>
                  <a:lnTo>
                    <a:pt x="2195" y="12667"/>
                  </a:lnTo>
                  <a:lnTo>
                    <a:pt x="2195" y="11833"/>
                  </a:lnTo>
                  <a:lnTo>
                    <a:pt x="2195" y="11667"/>
                  </a:lnTo>
                  <a:lnTo>
                    <a:pt x="2927" y="10833"/>
                  </a:lnTo>
                  <a:lnTo>
                    <a:pt x="2927" y="10167"/>
                  </a:lnTo>
                  <a:lnTo>
                    <a:pt x="2927" y="9833"/>
                  </a:lnTo>
                  <a:lnTo>
                    <a:pt x="2927" y="9167"/>
                  </a:lnTo>
                  <a:lnTo>
                    <a:pt x="3415" y="8833"/>
                  </a:lnTo>
                  <a:lnTo>
                    <a:pt x="3415" y="8167"/>
                  </a:lnTo>
                  <a:lnTo>
                    <a:pt x="3902" y="7833"/>
                  </a:lnTo>
                  <a:lnTo>
                    <a:pt x="3902" y="7167"/>
                  </a:lnTo>
                  <a:lnTo>
                    <a:pt x="4390" y="6833"/>
                  </a:lnTo>
                  <a:lnTo>
                    <a:pt x="4634" y="6167"/>
                  </a:lnTo>
                  <a:lnTo>
                    <a:pt x="4634" y="5833"/>
                  </a:lnTo>
                  <a:lnTo>
                    <a:pt x="5610" y="5167"/>
                  </a:lnTo>
                  <a:lnTo>
                    <a:pt x="5610" y="4833"/>
                  </a:lnTo>
                  <a:lnTo>
                    <a:pt x="6098" y="4667"/>
                  </a:lnTo>
                  <a:lnTo>
                    <a:pt x="6098" y="3833"/>
                  </a:lnTo>
                  <a:lnTo>
                    <a:pt x="6098" y="3667"/>
                  </a:lnTo>
                  <a:lnTo>
                    <a:pt x="6098" y="3167"/>
                  </a:lnTo>
                  <a:lnTo>
                    <a:pt x="6098" y="3000"/>
                  </a:lnTo>
                  <a:lnTo>
                    <a:pt x="7073" y="2667"/>
                  </a:lnTo>
                  <a:lnTo>
                    <a:pt x="7073" y="2167"/>
                  </a:lnTo>
                  <a:lnTo>
                    <a:pt x="7317" y="2000"/>
                  </a:lnTo>
                  <a:lnTo>
                    <a:pt x="7561" y="1667"/>
                  </a:lnTo>
                  <a:lnTo>
                    <a:pt x="7805" y="1667"/>
                  </a:lnTo>
                  <a:lnTo>
                    <a:pt x="7805" y="1167"/>
                  </a:lnTo>
                  <a:lnTo>
                    <a:pt x="7805" y="1000"/>
                  </a:lnTo>
                  <a:lnTo>
                    <a:pt x="8537" y="667"/>
                  </a:lnTo>
                  <a:lnTo>
                    <a:pt x="8780" y="667"/>
                  </a:lnTo>
                  <a:lnTo>
                    <a:pt x="9268" y="667"/>
                  </a:lnTo>
                  <a:lnTo>
                    <a:pt x="9512" y="0"/>
                  </a:lnTo>
                  <a:lnTo>
                    <a:pt x="9756" y="0"/>
                  </a:lnTo>
                  <a:lnTo>
                    <a:pt x="10000" y="0"/>
                  </a:lnTo>
                  <a:lnTo>
                    <a:pt x="10488" y="0"/>
                  </a:lnTo>
                  <a:lnTo>
                    <a:pt x="10976" y="0"/>
                  </a:lnTo>
                  <a:lnTo>
                    <a:pt x="10976" y="667"/>
                  </a:lnTo>
                  <a:lnTo>
                    <a:pt x="11463" y="667"/>
                  </a:lnTo>
                  <a:lnTo>
                    <a:pt x="11463" y="1000"/>
                  </a:lnTo>
                  <a:lnTo>
                    <a:pt x="11707" y="1167"/>
                  </a:lnTo>
                  <a:lnTo>
                    <a:pt x="11951" y="1667"/>
                  </a:lnTo>
                  <a:lnTo>
                    <a:pt x="12195" y="2000"/>
                  </a:lnTo>
                  <a:lnTo>
                    <a:pt x="12195" y="2167"/>
                  </a:lnTo>
                  <a:lnTo>
                    <a:pt x="13171" y="2667"/>
                  </a:lnTo>
                  <a:lnTo>
                    <a:pt x="13171" y="3000"/>
                  </a:lnTo>
                  <a:lnTo>
                    <a:pt x="13171" y="3167"/>
                  </a:lnTo>
                  <a:lnTo>
                    <a:pt x="13415" y="3833"/>
                  </a:lnTo>
                  <a:lnTo>
                    <a:pt x="13659" y="4167"/>
                  </a:lnTo>
                  <a:lnTo>
                    <a:pt x="13659" y="4833"/>
                  </a:lnTo>
                  <a:lnTo>
                    <a:pt x="13902" y="5667"/>
                  </a:lnTo>
                  <a:lnTo>
                    <a:pt x="14146" y="5833"/>
                  </a:lnTo>
                  <a:lnTo>
                    <a:pt x="14390" y="6667"/>
                  </a:lnTo>
                  <a:lnTo>
                    <a:pt x="15366" y="6833"/>
                  </a:lnTo>
                  <a:lnTo>
                    <a:pt x="15366" y="7667"/>
                  </a:lnTo>
                  <a:lnTo>
                    <a:pt x="15854" y="8167"/>
                  </a:lnTo>
                  <a:lnTo>
                    <a:pt x="15854" y="8833"/>
                  </a:lnTo>
                  <a:lnTo>
                    <a:pt x="16098" y="9167"/>
                  </a:lnTo>
                  <a:lnTo>
                    <a:pt x="16341" y="9833"/>
                  </a:lnTo>
                  <a:lnTo>
                    <a:pt x="16585" y="10667"/>
                  </a:lnTo>
                  <a:lnTo>
                    <a:pt x="16585" y="10833"/>
                  </a:lnTo>
                  <a:lnTo>
                    <a:pt x="16829" y="11667"/>
                  </a:lnTo>
                  <a:lnTo>
                    <a:pt x="17073" y="12167"/>
                  </a:lnTo>
                  <a:lnTo>
                    <a:pt x="17073" y="12833"/>
                  </a:lnTo>
                  <a:lnTo>
                    <a:pt x="17073" y="13167"/>
                  </a:lnTo>
                  <a:lnTo>
                    <a:pt x="17561" y="13833"/>
                  </a:lnTo>
                  <a:lnTo>
                    <a:pt x="18049" y="14667"/>
                  </a:lnTo>
                  <a:lnTo>
                    <a:pt x="18049" y="14833"/>
                  </a:lnTo>
                  <a:lnTo>
                    <a:pt x="18293" y="15667"/>
                  </a:lnTo>
                  <a:lnTo>
                    <a:pt x="18780" y="15667"/>
                  </a:lnTo>
                  <a:lnTo>
                    <a:pt x="18780" y="16667"/>
                  </a:lnTo>
                  <a:lnTo>
                    <a:pt x="18780" y="17167"/>
                  </a:lnTo>
                  <a:lnTo>
                    <a:pt x="18780" y="17667"/>
                  </a:lnTo>
                  <a:lnTo>
                    <a:pt x="18780" y="18000"/>
                  </a:lnTo>
                  <a:lnTo>
                    <a:pt x="19024" y="18167"/>
                  </a:lnTo>
                  <a:lnTo>
                    <a:pt x="19268" y="19000"/>
                  </a:lnTo>
                  <a:lnTo>
                    <a:pt x="19268" y="19167"/>
                  </a:lnTo>
                  <a:lnTo>
                    <a:pt x="19268" y="19667"/>
                  </a:lnTo>
                  <a:lnTo>
                    <a:pt x="19756"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2" name="Line 102"/>
            <p:cNvSpPr>
              <a:spLocks noChangeShapeType="1"/>
            </p:cNvSpPr>
            <p:nvPr/>
          </p:nvSpPr>
          <p:spPr bwMode="auto">
            <a:xfrm flipH="1" flipV="1">
              <a:off x="1882" y="3484"/>
              <a:ext cx="0" cy="1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3" name="Freeform 103"/>
            <p:cNvSpPr>
              <a:spLocks/>
            </p:cNvSpPr>
            <p:nvPr/>
          </p:nvSpPr>
          <p:spPr bwMode="auto">
            <a:xfrm flipH="1">
              <a:off x="1744" y="3464"/>
              <a:ext cx="33" cy="4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00"/>
                  </a:moveTo>
                  <a:lnTo>
                    <a:pt x="0" y="18167"/>
                  </a:lnTo>
                  <a:lnTo>
                    <a:pt x="0" y="17667"/>
                  </a:lnTo>
                  <a:lnTo>
                    <a:pt x="732" y="17167"/>
                  </a:lnTo>
                  <a:lnTo>
                    <a:pt x="732" y="16667"/>
                  </a:lnTo>
                  <a:lnTo>
                    <a:pt x="732" y="16000"/>
                  </a:lnTo>
                  <a:lnTo>
                    <a:pt x="732" y="15667"/>
                  </a:lnTo>
                  <a:lnTo>
                    <a:pt x="732" y="14833"/>
                  </a:lnTo>
                  <a:lnTo>
                    <a:pt x="1220" y="14000"/>
                  </a:lnTo>
                  <a:lnTo>
                    <a:pt x="1220" y="13667"/>
                  </a:lnTo>
                  <a:lnTo>
                    <a:pt x="1707" y="13167"/>
                  </a:lnTo>
                  <a:lnTo>
                    <a:pt x="2195" y="12667"/>
                  </a:lnTo>
                  <a:lnTo>
                    <a:pt x="2195" y="11833"/>
                  </a:lnTo>
                  <a:lnTo>
                    <a:pt x="2195" y="11667"/>
                  </a:lnTo>
                  <a:lnTo>
                    <a:pt x="2927" y="10833"/>
                  </a:lnTo>
                  <a:lnTo>
                    <a:pt x="2927" y="10167"/>
                  </a:lnTo>
                  <a:lnTo>
                    <a:pt x="2927" y="9833"/>
                  </a:lnTo>
                  <a:lnTo>
                    <a:pt x="2927" y="9167"/>
                  </a:lnTo>
                  <a:lnTo>
                    <a:pt x="3415" y="8833"/>
                  </a:lnTo>
                  <a:lnTo>
                    <a:pt x="3415" y="8167"/>
                  </a:lnTo>
                  <a:lnTo>
                    <a:pt x="3902" y="7833"/>
                  </a:lnTo>
                  <a:lnTo>
                    <a:pt x="3902" y="7167"/>
                  </a:lnTo>
                  <a:lnTo>
                    <a:pt x="4390" y="6833"/>
                  </a:lnTo>
                  <a:lnTo>
                    <a:pt x="4634" y="6167"/>
                  </a:lnTo>
                  <a:lnTo>
                    <a:pt x="4634" y="5833"/>
                  </a:lnTo>
                  <a:lnTo>
                    <a:pt x="5610" y="5167"/>
                  </a:lnTo>
                  <a:lnTo>
                    <a:pt x="5610" y="4833"/>
                  </a:lnTo>
                  <a:lnTo>
                    <a:pt x="6098" y="4667"/>
                  </a:lnTo>
                  <a:lnTo>
                    <a:pt x="6098" y="3833"/>
                  </a:lnTo>
                  <a:lnTo>
                    <a:pt x="6098" y="3667"/>
                  </a:lnTo>
                  <a:lnTo>
                    <a:pt x="6098" y="3167"/>
                  </a:lnTo>
                  <a:lnTo>
                    <a:pt x="6098" y="3000"/>
                  </a:lnTo>
                  <a:lnTo>
                    <a:pt x="7073" y="2667"/>
                  </a:lnTo>
                  <a:lnTo>
                    <a:pt x="7073" y="2167"/>
                  </a:lnTo>
                  <a:lnTo>
                    <a:pt x="7317" y="2000"/>
                  </a:lnTo>
                  <a:lnTo>
                    <a:pt x="7561" y="1667"/>
                  </a:lnTo>
                  <a:lnTo>
                    <a:pt x="7805" y="1667"/>
                  </a:lnTo>
                  <a:lnTo>
                    <a:pt x="7805" y="1167"/>
                  </a:lnTo>
                  <a:lnTo>
                    <a:pt x="7805" y="1000"/>
                  </a:lnTo>
                  <a:lnTo>
                    <a:pt x="8537" y="667"/>
                  </a:lnTo>
                  <a:lnTo>
                    <a:pt x="8780" y="667"/>
                  </a:lnTo>
                  <a:lnTo>
                    <a:pt x="9268" y="667"/>
                  </a:lnTo>
                  <a:lnTo>
                    <a:pt x="9512" y="0"/>
                  </a:lnTo>
                  <a:lnTo>
                    <a:pt x="9756" y="0"/>
                  </a:lnTo>
                  <a:lnTo>
                    <a:pt x="10000" y="0"/>
                  </a:lnTo>
                  <a:lnTo>
                    <a:pt x="10488" y="0"/>
                  </a:lnTo>
                  <a:lnTo>
                    <a:pt x="10976" y="0"/>
                  </a:lnTo>
                  <a:lnTo>
                    <a:pt x="10976" y="667"/>
                  </a:lnTo>
                  <a:lnTo>
                    <a:pt x="11463" y="667"/>
                  </a:lnTo>
                  <a:lnTo>
                    <a:pt x="11463" y="1000"/>
                  </a:lnTo>
                  <a:lnTo>
                    <a:pt x="11707" y="1167"/>
                  </a:lnTo>
                  <a:lnTo>
                    <a:pt x="11951" y="1667"/>
                  </a:lnTo>
                  <a:lnTo>
                    <a:pt x="12195" y="2000"/>
                  </a:lnTo>
                  <a:lnTo>
                    <a:pt x="12195" y="2167"/>
                  </a:lnTo>
                  <a:lnTo>
                    <a:pt x="13171" y="2667"/>
                  </a:lnTo>
                  <a:lnTo>
                    <a:pt x="13171" y="3000"/>
                  </a:lnTo>
                  <a:lnTo>
                    <a:pt x="13171" y="3167"/>
                  </a:lnTo>
                  <a:lnTo>
                    <a:pt x="13415" y="3833"/>
                  </a:lnTo>
                  <a:lnTo>
                    <a:pt x="13659" y="4167"/>
                  </a:lnTo>
                  <a:lnTo>
                    <a:pt x="13659" y="4833"/>
                  </a:lnTo>
                  <a:lnTo>
                    <a:pt x="13902" y="5667"/>
                  </a:lnTo>
                  <a:lnTo>
                    <a:pt x="14146" y="5833"/>
                  </a:lnTo>
                  <a:lnTo>
                    <a:pt x="14390" y="6667"/>
                  </a:lnTo>
                  <a:lnTo>
                    <a:pt x="15366" y="6833"/>
                  </a:lnTo>
                  <a:lnTo>
                    <a:pt x="15366" y="7667"/>
                  </a:lnTo>
                  <a:lnTo>
                    <a:pt x="15854" y="8167"/>
                  </a:lnTo>
                  <a:lnTo>
                    <a:pt x="15854" y="8833"/>
                  </a:lnTo>
                  <a:lnTo>
                    <a:pt x="16098" y="9167"/>
                  </a:lnTo>
                  <a:lnTo>
                    <a:pt x="16341" y="9833"/>
                  </a:lnTo>
                  <a:lnTo>
                    <a:pt x="16585" y="10667"/>
                  </a:lnTo>
                  <a:lnTo>
                    <a:pt x="16585" y="10833"/>
                  </a:lnTo>
                  <a:lnTo>
                    <a:pt x="16829" y="11667"/>
                  </a:lnTo>
                  <a:lnTo>
                    <a:pt x="17073" y="12167"/>
                  </a:lnTo>
                  <a:lnTo>
                    <a:pt x="17073" y="12833"/>
                  </a:lnTo>
                  <a:lnTo>
                    <a:pt x="17073" y="13167"/>
                  </a:lnTo>
                  <a:lnTo>
                    <a:pt x="17561" y="13833"/>
                  </a:lnTo>
                  <a:lnTo>
                    <a:pt x="18049" y="14667"/>
                  </a:lnTo>
                  <a:lnTo>
                    <a:pt x="18049" y="14833"/>
                  </a:lnTo>
                  <a:lnTo>
                    <a:pt x="18293" y="15667"/>
                  </a:lnTo>
                  <a:lnTo>
                    <a:pt x="18780" y="15667"/>
                  </a:lnTo>
                  <a:lnTo>
                    <a:pt x="18780" y="16667"/>
                  </a:lnTo>
                  <a:lnTo>
                    <a:pt x="18780" y="17167"/>
                  </a:lnTo>
                  <a:lnTo>
                    <a:pt x="18780" y="17667"/>
                  </a:lnTo>
                  <a:lnTo>
                    <a:pt x="18780" y="18000"/>
                  </a:lnTo>
                  <a:lnTo>
                    <a:pt x="19024" y="18167"/>
                  </a:lnTo>
                  <a:lnTo>
                    <a:pt x="19268" y="19000"/>
                  </a:lnTo>
                  <a:lnTo>
                    <a:pt x="19268" y="19167"/>
                  </a:lnTo>
                  <a:lnTo>
                    <a:pt x="19268" y="19667"/>
                  </a:lnTo>
                  <a:lnTo>
                    <a:pt x="19756"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4" name="Line 104"/>
            <p:cNvSpPr>
              <a:spLocks noChangeShapeType="1"/>
            </p:cNvSpPr>
            <p:nvPr/>
          </p:nvSpPr>
          <p:spPr bwMode="auto">
            <a:xfrm flipV="1">
              <a:off x="1798" y="3489"/>
              <a:ext cx="0" cy="1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5" name="Freeform 105"/>
            <p:cNvSpPr>
              <a:spLocks/>
            </p:cNvSpPr>
            <p:nvPr/>
          </p:nvSpPr>
          <p:spPr bwMode="auto">
            <a:xfrm>
              <a:off x="1255" y="3464"/>
              <a:ext cx="33" cy="4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00"/>
                  </a:moveTo>
                  <a:lnTo>
                    <a:pt x="0" y="18167"/>
                  </a:lnTo>
                  <a:lnTo>
                    <a:pt x="0" y="17667"/>
                  </a:lnTo>
                  <a:lnTo>
                    <a:pt x="732" y="17167"/>
                  </a:lnTo>
                  <a:lnTo>
                    <a:pt x="732" y="16667"/>
                  </a:lnTo>
                  <a:lnTo>
                    <a:pt x="732" y="16000"/>
                  </a:lnTo>
                  <a:lnTo>
                    <a:pt x="732" y="15667"/>
                  </a:lnTo>
                  <a:lnTo>
                    <a:pt x="732" y="14833"/>
                  </a:lnTo>
                  <a:lnTo>
                    <a:pt x="1220" y="14000"/>
                  </a:lnTo>
                  <a:lnTo>
                    <a:pt x="1220" y="13667"/>
                  </a:lnTo>
                  <a:lnTo>
                    <a:pt x="1707" y="13167"/>
                  </a:lnTo>
                  <a:lnTo>
                    <a:pt x="2195" y="12667"/>
                  </a:lnTo>
                  <a:lnTo>
                    <a:pt x="2195" y="11833"/>
                  </a:lnTo>
                  <a:lnTo>
                    <a:pt x="2195" y="11667"/>
                  </a:lnTo>
                  <a:lnTo>
                    <a:pt x="2927" y="10833"/>
                  </a:lnTo>
                  <a:lnTo>
                    <a:pt x="2927" y="10167"/>
                  </a:lnTo>
                  <a:lnTo>
                    <a:pt x="2927" y="9833"/>
                  </a:lnTo>
                  <a:lnTo>
                    <a:pt x="2927" y="9167"/>
                  </a:lnTo>
                  <a:lnTo>
                    <a:pt x="3415" y="8833"/>
                  </a:lnTo>
                  <a:lnTo>
                    <a:pt x="3415" y="8167"/>
                  </a:lnTo>
                  <a:lnTo>
                    <a:pt x="3902" y="7833"/>
                  </a:lnTo>
                  <a:lnTo>
                    <a:pt x="3902" y="7167"/>
                  </a:lnTo>
                  <a:lnTo>
                    <a:pt x="4390" y="6833"/>
                  </a:lnTo>
                  <a:lnTo>
                    <a:pt x="4634" y="6167"/>
                  </a:lnTo>
                  <a:lnTo>
                    <a:pt x="4634" y="5833"/>
                  </a:lnTo>
                  <a:lnTo>
                    <a:pt x="5610" y="5167"/>
                  </a:lnTo>
                  <a:lnTo>
                    <a:pt x="5610" y="4833"/>
                  </a:lnTo>
                  <a:lnTo>
                    <a:pt x="6098" y="4667"/>
                  </a:lnTo>
                  <a:lnTo>
                    <a:pt x="6098" y="3833"/>
                  </a:lnTo>
                  <a:lnTo>
                    <a:pt x="6098" y="3667"/>
                  </a:lnTo>
                  <a:lnTo>
                    <a:pt x="6098" y="3167"/>
                  </a:lnTo>
                  <a:lnTo>
                    <a:pt x="6098" y="3000"/>
                  </a:lnTo>
                  <a:lnTo>
                    <a:pt x="7073" y="2667"/>
                  </a:lnTo>
                  <a:lnTo>
                    <a:pt x="7073" y="2167"/>
                  </a:lnTo>
                  <a:lnTo>
                    <a:pt x="7317" y="2000"/>
                  </a:lnTo>
                  <a:lnTo>
                    <a:pt x="7561" y="1667"/>
                  </a:lnTo>
                  <a:lnTo>
                    <a:pt x="7805" y="1667"/>
                  </a:lnTo>
                  <a:lnTo>
                    <a:pt x="7805" y="1167"/>
                  </a:lnTo>
                  <a:lnTo>
                    <a:pt x="7805" y="1000"/>
                  </a:lnTo>
                  <a:lnTo>
                    <a:pt x="8537" y="667"/>
                  </a:lnTo>
                  <a:lnTo>
                    <a:pt x="8780" y="667"/>
                  </a:lnTo>
                  <a:lnTo>
                    <a:pt x="9268" y="667"/>
                  </a:lnTo>
                  <a:lnTo>
                    <a:pt x="9512" y="0"/>
                  </a:lnTo>
                  <a:lnTo>
                    <a:pt x="9756" y="0"/>
                  </a:lnTo>
                  <a:lnTo>
                    <a:pt x="10000" y="0"/>
                  </a:lnTo>
                  <a:lnTo>
                    <a:pt x="10488" y="0"/>
                  </a:lnTo>
                  <a:lnTo>
                    <a:pt x="10976" y="0"/>
                  </a:lnTo>
                  <a:lnTo>
                    <a:pt x="10976" y="667"/>
                  </a:lnTo>
                  <a:lnTo>
                    <a:pt x="11463" y="667"/>
                  </a:lnTo>
                  <a:lnTo>
                    <a:pt x="11463" y="1000"/>
                  </a:lnTo>
                  <a:lnTo>
                    <a:pt x="11707" y="1167"/>
                  </a:lnTo>
                  <a:lnTo>
                    <a:pt x="11951" y="1667"/>
                  </a:lnTo>
                  <a:lnTo>
                    <a:pt x="12195" y="2000"/>
                  </a:lnTo>
                  <a:lnTo>
                    <a:pt x="12195" y="2167"/>
                  </a:lnTo>
                  <a:lnTo>
                    <a:pt x="13171" y="2667"/>
                  </a:lnTo>
                  <a:lnTo>
                    <a:pt x="13171" y="3000"/>
                  </a:lnTo>
                  <a:lnTo>
                    <a:pt x="13171" y="3167"/>
                  </a:lnTo>
                  <a:lnTo>
                    <a:pt x="13415" y="3833"/>
                  </a:lnTo>
                  <a:lnTo>
                    <a:pt x="13659" y="4167"/>
                  </a:lnTo>
                  <a:lnTo>
                    <a:pt x="13659" y="4833"/>
                  </a:lnTo>
                  <a:lnTo>
                    <a:pt x="13902" y="5667"/>
                  </a:lnTo>
                  <a:lnTo>
                    <a:pt x="14146" y="5833"/>
                  </a:lnTo>
                  <a:lnTo>
                    <a:pt x="14390" y="6667"/>
                  </a:lnTo>
                  <a:lnTo>
                    <a:pt x="15366" y="6833"/>
                  </a:lnTo>
                  <a:lnTo>
                    <a:pt x="15366" y="7667"/>
                  </a:lnTo>
                  <a:lnTo>
                    <a:pt x="15854" y="8167"/>
                  </a:lnTo>
                  <a:lnTo>
                    <a:pt x="15854" y="8833"/>
                  </a:lnTo>
                  <a:lnTo>
                    <a:pt x="16098" y="9167"/>
                  </a:lnTo>
                  <a:lnTo>
                    <a:pt x="16341" y="9833"/>
                  </a:lnTo>
                  <a:lnTo>
                    <a:pt x="16585" y="10667"/>
                  </a:lnTo>
                  <a:lnTo>
                    <a:pt x="16585" y="10833"/>
                  </a:lnTo>
                  <a:lnTo>
                    <a:pt x="16829" y="11667"/>
                  </a:lnTo>
                  <a:lnTo>
                    <a:pt x="17073" y="12167"/>
                  </a:lnTo>
                  <a:lnTo>
                    <a:pt x="17073" y="12833"/>
                  </a:lnTo>
                  <a:lnTo>
                    <a:pt x="17073" y="13167"/>
                  </a:lnTo>
                  <a:lnTo>
                    <a:pt x="17561" y="13833"/>
                  </a:lnTo>
                  <a:lnTo>
                    <a:pt x="18049" y="14667"/>
                  </a:lnTo>
                  <a:lnTo>
                    <a:pt x="18049" y="14833"/>
                  </a:lnTo>
                  <a:lnTo>
                    <a:pt x="18293" y="15667"/>
                  </a:lnTo>
                  <a:lnTo>
                    <a:pt x="18780" y="15667"/>
                  </a:lnTo>
                  <a:lnTo>
                    <a:pt x="18780" y="16667"/>
                  </a:lnTo>
                  <a:lnTo>
                    <a:pt x="18780" y="17167"/>
                  </a:lnTo>
                  <a:lnTo>
                    <a:pt x="18780" y="17667"/>
                  </a:lnTo>
                  <a:lnTo>
                    <a:pt x="18780" y="18000"/>
                  </a:lnTo>
                  <a:lnTo>
                    <a:pt x="19024" y="18167"/>
                  </a:lnTo>
                  <a:lnTo>
                    <a:pt x="19268" y="19000"/>
                  </a:lnTo>
                  <a:lnTo>
                    <a:pt x="19268" y="19167"/>
                  </a:lnTo>
                  <a:lnTo>
                    <a:pt x="19268" y="19667"/>
                  </a:lnTo>
                  <a:lnTo>
                    <a:pt x="19756"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6" name="Line 106"/>
            <p:cNvSpPr>
              <a:spLocks noChangeShapeType="1"/>
            </p:cNvSpPr>
            <p:nvPr/>
          </p:nvSpPr>
          <p:spPr bwMode="auto">
            <a:xfrm flipH="1" flipV="1">
              <a:off x="1234" y="3489"/>
              <a:ext cx="0" cy="1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7" name="Text Box 107"/>
            <p:cNvSpPr txBox="1">
              <a:spLocks noChangeArrowheads="1"/>
            </p:cNvSpPr>
            <p:nvPr/>
          </p:nvSpPr>
          <p:spPr bwMode="auto">
            <a:xfrm>
              <a:off x="3372" y="2590"/>
              <a:ext cx="551" cy="480"/>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rgbClr val="FF00FF"/>
                  </a:solidFill>
                </a:rPr>
                <a:t>N = 4</a:t>
              </a:r>
            </a:p>
            <a:p>
              <a:pPr eaLnBrk="1" hangingPunct="1"/>
              <a:r>
                <a:rPr lang="en-US" altLang="zh-CN" sz="2400" dirty="0">
                  <a:solidFill>
                    <a:srgbClr val="FF00FF"/>
                  </a:solidFill>
                </a:rPr>
                <a:t>d = 4a</a:t>
              </a:r>
            </a:p>
          </p:txBody>
        </p:sp>
      </p:grpSp>
      <p:graphicFrame>
        <p:nvGraphicFramePr>
          <p:cNvPr id="398" name="Object 128"/>
          <p:cNvGraphicFramePr>
            <a:graphicFrameLocks noChangeAspect="1"/>
          </p:cNvGraphicFramePr>
          <p:nvPr>
            <p:extLst>
              <p:ext uri="{D42A27DB-BD31-4B8C-83A1-F6EECF244321}">
                <p14:modId xmlns:p14="http://schemas.microsoft.com/office/powerpoint/2010/main" val="3368023291"/>
              </p:ext>
            </p:extLst>
          </p:nvPr>
        </p:nvGraphicFramePr>
        <p:xfrm>
          <a:off x="8596812" y="2687640"/>
          <a:ext cx="1355725" cy="1106487"/>
        </p:xfrm>
        <a:graphic>
          <a:graphicData uri="http://schemas.openxmlformats.org/presentationml/2006/ole">
            <mc:AlternateContent xmlns:mc="http://schemas.openxmlformats.org/markup-compatibility/2006">
              <mc:Choice xmlns:v="urn:schemas-microsoft-com:vml" Requires="v">
                <p:oleObj spid="_x0000_s311918" name="Equation" r:id="rId5" imgW="482391" imgH="393529" progId="Equation.3">
                  <p:embed/>
                </p:oleObj>
              </mc:Choice>
              <mc:Fallback>
                <p:oleObj name="Equation" r:id="rId5" imgW="482391"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6812" y="2687640"/>
                        <a:ext cx="1355725" cy="1106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 name="Object 128"/>
          <p:cNvGraphicFramePr>
            <a:graphicFrameLocks noChangeAspect="1"/>
          </p:cNvGraphicFramePr>
          <p:nvPr>
            <p:extLst>
              <p:ext uri="{D42A27DB-BD31-4B8C-83A1-F6EECF244321}">
                <p14:modId xmlns:p14="http://schemas.microsoft.com/office/powerpoint/2010/main" val="3308332538"/>
              </p:ext>
            </p:extLst>
          </p:nvPr>
        </p:nvGraphicFramePr>
        <p:xfrm>
          <a:off x="8811125" y="5473700"/>
          <a:ext cx="1355725" cy="1106488"/>
        </p:xfrm>
        <a:graphic>
          <a:graphicData uri="http://schemas.openxmlformats.org/presentationml/2006/ole">
            <mc:AlternateContent xmlns:mc="http://schemas.openxmlformats.org/markup-compatibility/2006">
              <mc:Choice xmlns:v="urn:schemas-microsoft-com:vml" Requires="v">
                <p:oleObj spid="_x0000_s311919" name="Equation" r:id="rId6" imgW="482391" imgH="393529" progId="Equation.3">
                  <p:embed/>
                </p:oleObj>
              </mc:Choice>
              <mc:Fallback>
                <p:oleObj name="Equation" r:id="rId6" imgW="482391"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1125" y="5473700"/>
                        <a:ext cx="1355725" cy="1106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0" name="矩形 399"/>
          <p:cNvSpPr/>
          <p:nvPr/>
        </p:nvSpPr>
        <p:spPr>
          <a:xfrm>
            <a:off x="6484612" y="2667620"/>
            <a:ext cx="1620957" cy="523220"/>
          </a:xfrm>
          <a:prstGeom prst="rect">
            <a:avLst/>
          </a:prstGeom>
        </p:spPr>
        <p:txBody>
          <a:bodyPr wrap="none">
            <a:spAutoFit/>
          </a:bodyPr>
          <a:lstStyle/>
          <a:p>
            <a:r>
              <a:rPr lang="zh-CN" altLang="en-US" sz="2800" b="1" dirty="0">
                <a:solidFill>
                  <a:srgbClr val="117D16"/>
                </a:solidFill>
              </a:rPr>
              <a:t>单缝衍射</a:t>
            </a:r>
          </a:p>
        </p:txBody>
      </p:sp>
      <p:sp>
        <p:nvSpPr>
          <p:cNvPr id="401" name="矩形 400"/>
          <p:cNvSpPr/>
          <p:nvPr/>
        </p:nvSpPr>
        <p:spPr>
          <a:xfrm>
            <a:off x="8193520" y="4797453"/>
            <a:ext cx="2462309" cy="523220"/>
          </a:xfrm>
          <a:prstGeom prst="rect">
            <a:avLst/>
          </a:prstGeom>
        </p:spPr>
        <p:txBody>
          <a:bodyPr wrap="square">
            <a:spAutoFit/>
          </a:bodyPr>
          <a:lstStyle/>
          <a:p>
            <a:r>
              <a:rPr lang="zh-CN" altLang="en-US" sz="2800" b="1" dirty="0">
                <a:solidFill>
                  <a:srgbClr val="9900FF"/>
                </a:solidFill>
              </a:rPr>
              <a:t>四缝单缝衍射</a:t>
            </a:r>
          </a:p>
        </p:txBody>
      </p:sp>
    </p:spTree>
    <p:extLst>
      <p:ext uri="{BB962C8B-B14F-4D97-AF65-F5344CB8AC3E}">
        <p14:creationId xmlns:p14="http://schemas.microsoft.com/office/powerpoint/2010/main" val="405535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 calcmode="lin" valueType="num">
                                      <p:cBhvr additive="base">
                                        <p:cTn id="7" dur="500" fill="hold"/>
                                        <p:tgtEl>
                                          <p:spTgt spid="122"/>
                                        </p:tgtEl>
                                        <p:attrNameLst>
                                          <p:attrName>ppt_x</p:attrName>
                                        </p:attrNameLst>
                                      </p:cBhvr>
                                      <p:tavLst>
                                        <p:tav tm="0">
                                          <p:val>
                                            <p:strVal val="#ppt_x"/>
                                          </p:val>
                                        </p:tav>
                                        <p:tav tm="100000">
                                          <p:val>
                                            <p:strVal val="#ppt_x"/>
                                          </p:val>
                                        </p:tav>
                                      </p:tavLst>
                                    </p:anim>
                                    <p:anim calcmode="lin" valueType="num">
                                      <p:cBhvr additive="base">
                                        <p:cTn id="8" dur="500" fill="hold"/>
                                        <p:tgtEl>
                                          <p:spTgt spid="1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iterate type="wd">
                                    <p:tmPct val="100000"/>
                                  </p:iterate>
                                  <p:childTnLst>
                                    <p:set>
                                      <p:cBhvr>
                                        <p:cTn id="11" dur="1" fill="hold">
                                          <p:stCondLst>
                                            <p:cond delay="0"/>
                                          </p:stCondLst>
                                        </p:cTn>
                                        <p:tgtEl>
                                          <p:spTgt spid="194"/>
                                        </p:tgtEl>
                                        <p:attrNameLst>
                                          <p:attrName>style.visibility</p:attrName>
                                        </p:attrNameLst>
                                      </p:cBhvr>
                                      <p:to>
                                        <p:strVal val="visible"/>
                                      </p:to>
                                    </p:set>
                                    <p:animEffect transition="in" filter="wipe(left)">
                                      <p:cBhvr>
                                        <p:cTn id="12" dur="500"/>
                                        <p:tgtEl>
                                          <p:spTgt spid="19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5"/>
                                        </p:tgtEl>
                                        <p:attrNameLst>
                                          <p:attrName>style.visibility</p:attrName>
                                        </p:attrNameLst>
                                      </p:cBhvr>
                                      <p:to>
                                        <p:strVal val="visible"/>
                                      </p:to>
                                    </p:set>
                                    <p:animEffect transition="in" filter="wipe(left)">
                                      <p:cBhvr>
                                        <p:cTn id="17" dur="500"/>
                                        <p:tgtEl>
                                          <p:spTgt spid="19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98"/>
                                        </p:tgtEl>
                                        <p:attrNameLst>
                                          <p:attrName>style.visibility</p:attrName>
                                        </p:attrNameLst>
                                      </p:cBhvr>
                                      <p:to>
                                        <p:strVal val="visible"/>
                                      </p:to>
                                    </p:set>
                                    <p:anim calcmode="lin" valueType="num">
                                      <p:cBhvr additive="base">
                                        <p:cTn id="22" dur="500" fill="hold"/>
                                        <p:tgtEl>
                                          <p:spTgt spid="298"/>
                                        </p:tgtEl>
                                        <p:attrNameLst>
                                          <p:attrName>ppt_x</p:attrName>
                                        </p:attrNameLst>
                                      </p:cBhvr>
                                      <p:tavLst>
                                        <p:tav tm="0">
                                          <p:val>
                                            <p:strVal val="#ppt_x"/>
                                          </p:val>
                                        </p:tav>
                                        <p:tav tm="100000">
                                          <p:val>
                                            <p:strVal val="#ppt_x"/>
                                          </p:val>
                                        </p:tav>
                                      </p:tavLst>
                                    </p:anim>
                                    <p:anim calcmode="lin" valueType="num">
                                      <p:cBhvr additive="base">
                                        <p:cTn id="23" dur="500" fill="hold"/>
                                        <p:tgtEl>
                                          <p:spTgt spid="29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nodeType="clickEffect">
                                  <p:stCondLst>
                                    <p:cond delay="0"/>
                                  </p:stCondLst>
                                  <p:childTnLst>
                                    <p:set>
                                      <p:cBhvr>
                                        <p:cTn id="27" dur="1" fill="hold">
                                          <p:stCondLst>
                                            <p:cond delay="0"/>
                                          </p:stCondLst>
                                        </p:cTn>
                                        <p:tgtEl>
                                          <p:spTgt spid="299"/>
                                        </p:tgtEl>
                                        <p:attrNameLst>
                                          <p:attrName>style.visibility</p:attrName>
                                        </p:attrNameLst>
                                      </p:cBhvr>
                                      <p:to>
                                        <p:strVal val="visible"/>
                                      </p:to>
                                    </p:set>
                                    <p:animEffect transition="in" filter="barn(outVertical)">
                                      <p:cBhvr>
                                        <p:cTn id="28" dur="500"/>
                                        <p:tgtEl>
                                          <p:spTgt spid="299"/>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nodeType="clickEffect">
                                  <p:stCondLst>
                                    <p:cond delay="0"/>
                                  </p:stCondLst>
                                  <p:childTnLst>
                                    <p:set>
                                      <p:cBhvr>
                                        <p:cTn id="32" dur="1" fill="hold">
                                          <p:stCondLst>
                                            <p:cond delay="0"/>
                                          </p:stCondLst>
                                        </p:cTn>
                                        <p:tgtEl>
                                          <p:spTgt spid="316"/>
                                        </p:tgtEl>
                                        <p:attrNameLst>
                                          <p:attrName>style.visibility</p:attrName>
                                        </p:attrNameLst>
                                      </p:cBhvr>
                                      <p:to>
                                        <p:strVal val="visible"/>
                                      </p:to>
                                    </p:set>
                                    <p:animEffect transition="in" filter="barn(outVertical)">
                                      <p:cBhvr>
                                        <p:cTn id="33" dur="500"/>
                                        <p:tgtEl>
                                          <p:spTgt spid="3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98"/>
                                        </p:tgtEl>
                                        <p:attrNameLst>
                                          <p:attrName>style.visibility</p:attrName>
                                        </p:attrNameLst>
                                      </p:cBhvr>
                                      <p:to>
                                        <p:strVal val="visible"/>
                                      </p:to>
                                    </p:set>
                                    <p:animEffect transition="in" filter="wipe(left)">
                                      <p:cBhvr>
                                        <p:cTn id="38" dur="500"/>
                                        <p:tgtEl>
                                          <p:spTgt spid="39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99"/>
                                        </p:tgtEl>
                                        <p:attrNameLst>
                                          <p:attrName>style.visibility</p:attrName>
                                        </p:attrNameLst>
                                      </p:cBhvr>
                                      <p:to>
                                        <p:strVal val="visible"/>
                                      </p:to>
                                    </p:set>
                                    <p:animEffect transition="in" filter="wipe(left)">
                                      <p:cBhvr>
                                        <p:cTn id="43" dur="500"/>
                                        <p:tgtEl>
                                          <p:spTgt spid="399"/>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400"/>
                                        </p:tgtEl>
                                        <p:attrNameLst>
                                          <p:attrName>style.visibility</p:attrName>
                                        </p:attrNameLst>
                                      </p:cBhvr>
                                      <p:to>
                                        <p:strVal val="visible"/>
                                      </p:to>
                                    </p:set>
                                    <p:animEffect transition="in" filter="circle(in)">
                                      <p:cBhvr>
                                        <p:cTn id="48" dur="2000"/>
                                        <p:tgtEl>
                                          <p:spTgt spid="400"/>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401"/>
                                        </p:tgtEl>
                                        <p:attrNameLst>
                                          <p:attrName>style.visibility</p:attrName>
                                        </p:attrNameLst>
                                      </p:cBhvr>
                                      <p:to>
                                        <p:strVal val="visible"/>
                                      </p:to>
                                    </p:set>
                                    <p:animEffect transition="in" filter="wheel(1)">
                                      <p:cBhvr>
                                        <p:cTn id="53" dur="2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utoUpdateAnimBg="0"/>
      <p:bldP spid="298" grpId="0" animBg="1"/>
      <p:bldP spid="400" grpId="0"/>
      <p:bldP spid="40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Box 13"/>
          <p:cNvSpPr txBox="1">
            <a:spLocks noChangeArrowheads="1"/>
          </p:cNvSpPr>
          <p:nvPr/>
        </p:nvSpPr>
        <p:spPr bwMode="auto">
          <a:xfrm>
            <a:off x="1652081" y="360344"/>
            <a:ext cx="841318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r>
              <a:rPr lang="zh-CN" altLang="en-US" dirty="0">
                <a:solidFill>
                  <a:srgbClr val="FF0000"/>
                </a:solidFill>
                <a:latin typeface="宋体" panose="02010600030101010101" pitchFamily="2" charset="-122"/>
              </a:rPr>
              <a:t>练习：</a:t>
            </a:r>
            <a:r>
              <a:rPr lang="zh-CN" altLang="en-US" dirty="0">
                <a:solidFill>
                  <a:srgbClr val="008000"/>
                </a:solidFill>
                <a:latin typeface="宋体" panose="02010600030101010101" pitchFamily="2" charset="-122"/>
              </a:rPr>
              <a:t>已知</a:t>
            </a:r>
            <a:r>
              <a:rPr lang="zh-CN" altLang="en-US" dirty="0">
                <a:solidFill>
                  <a:srgbClr val="FF0000"/>
                </a:solidFill>
                <a:latin typeface="宋体" panose="02010600030101010101" pitchFamily="2" charset="-122"/>
              </a:rPr>
              <a:t>          ，</a:t>
            </a:r>
            <a:r>
              <a:rPr kumimoji="1" lang="zh-CN" altLang="en-US" dirty="0">
                <a:solidFill>
                  <a:srgbClr val="0000FF"/>
                </a:solidFill>
                <a:latin typeface="Times New Roman" panose="02020603050405020304" pitchFamily="18" charset="0"/>
              </a:rPr>
              <a:t>由图中衍射光强分布确定：</a:t>
            </a:r>
            <a:r>
              <a:rPr kumimoji="1" lang="en-US" altLang="zh-CN" dirty="0">
                <a:latin typeface="Times New Roman" panose="02020603050405020304" pitchFamily="18" charset="0"/>
              </a:rPr>
              <a:t>   </a:t>
            </a:r>
            <a:r>
              <a:rPr kumimoji="1" lang="zh-CN" altLang="en-US" dirty="0">
                <a:solidFill>
                  <a:srgbClr val="FF00FF"/>
                </a:solidFill>
                <a:latin typeface="Times New Roman" panose="02020603050405020304" pitchFamily="18" charset="0"/>
                <a:sym typeface="Monotype Sorts" pitchFamily="2" charset="2"/>
              </a:rPr>
              <a:t>缝数 </a:t>
            </a:r>
            <a:r>
              <a:rPr kumimoji="1" lang="en-US" altLang="zh-CN" i="1" dirty="0">
                <a:solidFill>
                  <a:srgbClr val="FF0000"/>
                </a:solidFill>
                <a:latin typeface="Times New Roman" panose="02020603050405020304" pitchFamily="18" charset="0"/>
                <a:sym typeface="Monotype Sorts" pitchFamily="2" charset="2"/>
              </a:rPr>
              <a:t>N</a:t>
            </a:r>
            <a:r>
              <a:rPr kumimoji="1" lang="en-US" altLang="zh-CN" i="1" dirty="0">
                <a:solidFill>
                  <a:srgbClr val="FF00FF"/>
                </a:solidFill>
                <a:latin typeface="Times New Roman" panose="02020603050405020304" pitchFamily="18" charset="0"/>
                <a:sym typeface="Monotype Sorts" pitchFamily="2" charset="2"/>
              </a:rPr>
              <a:t> </a:t>
            </a:r>
            <a:r>
              <a:rPr kumimoji="1" lang="en-US" altLang="zh-CN" dirty="0">
                <a:solidFill>
                  <a:srgbClr val="FF00FF"/>
                </a:solidFill>
                <a:latin typeface="Times New Roman" panose="02020603050405020304" pitchFamily="18" charset="0"/>
                <a:sym typeface="Monotype Sorts" pitchFamily="2" charset="2"/>
              </a:rPr>
              <a:t>= ___, </a:t>
            </a:r>
            <a:r>
              <a:rPr kumimoji="1" lang="zh-CN" altLang="en-US" dirty="0">
                <a:solidFill>
                  <a:srgbClr val="008000"/>
                </a:solidFill>
                <a:latin typeface="Times New Roman" panose="02020603050405020304" pitchFamily="18" charset="0"/>
                <a:sym typeface="Monotype Sorts" pitchFamily="2" charset="2"/>
              </a:rPr>
              <a:t>光栅常数 </a:t>
            </a:r>
            <a:r>
              <a:rPr kumimoji="1" lang="en-US" altLang="zh-CN" i="1" dirty="0">
                <a:solidFill>
                  <a:srgbClr val="FF0000"/>
                </a:solidFill>
                <a:latin typeface="Times New Roman" panose="02020603050405020304" pitchFamily="18" charset="0"/>
                <a:sym typeface="Monotype Sorts" pitchFamily="2" charset="2"/>
              </a:rPr>
              <a:t>d</a:t>
            </a:r>
            <a:r>
              <a:rPr kumimoji="1" lang="en-US" altLang="zh-CN" i="1" dirty="0">
                <a:solidFill>
                  <a:srgbClr val="008000"/>
                </a:solidFill>
                <a:latin typeface="Times New Roman" panose="02020603050405020304" pitchFamily="18" charset="0"/>
                <a:sym typeface="Monotype Sorts" pitchFamily="2" charset="2"/>
              </a:rPr>
              <a:t> </a:t>
            </a:r>
            <a:r>
              <a:rPr kumimoji="1" lang="en-US" altLang="zh-CN" dirty="0">
                <a:solidFill>
                  <a:srgbClr val="008000"/>
                </a:solidFill>
                <a:latin typeface="Times New Roman" panose="02020603050405020304" pitchFamily="18" charset="0"/>
                <a:sym typeface="Monotype Sorts" pitchFamily="2" charset="2"/>
              </a:rPr>
              <a:t>=___</a:t>
            </a:r>
            <a:r>
              <a:rPr kumimoji="1" lang="zh-CN" altLang="en-US" dirty="0">
                <a:solidFill>
                  <a:srgbClr val="008000"/>
                </a:solidFill>
                <a:latin typeface="Times New Roman" panose="02020603050405020304" pitchFamily="18" charset="0"/>
                <a:sym typeface="Monotype Sorts" pitchFamily="2" charset="2"/>
              </a:rPr>
              <a:t>。</a:t>
            </a:r>
            <a:r>
              <a:rPr kumimoji="1" lang="en-US" altLang="zh-CN" dirty="0">
                <a:solidFill>
                  <a:srgbClr val="008000"/>
                </a:solidFill>
                <a:latin typeface="Times New Roman" panose="02020603050405020304" pitchFamily="18" charset="0"/>
                <a:sym typeface="Monotype Sorts" pitchFamily="2" charset="2"/>
              </a:rPr>
              <a:t> </a:t>
            </a:r>
            <a:endParaRPr kumimoji="1" lang="zh-CN" altLang="en-US" dirty="0">
              <a:solidFill>
                <a:srgbClr val="008000"/>
              </a:solidFill>
              <a:latin typeface="Times New Roman" panose="02020603050405020304" pitchFamily="18" charset="0"/>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3474700556"/>
              </p:ext>
            </p:extLst>
          </p:nvPr>
        </p:nvGraphicFramePr>
        <p:xfrm>
          <a:off x="3637222" y="247462"/>
          <a:ext cx="1404943" cy="561977"/>
        </p:xfrm>
        <a:graphic>
          <a:graphicData uri="http://schemas.openxmlformats.org/presentationml/2006/ole">
            <mc:AlternateContent xmlns:mc="http://schemas.openxmlformats.org/markup-compatibility/2006">
              <mc:Choice xmlns:v="urn:schemas-microsoft-com:vml" Requires="v">
                <p:oleObj spid="_x0000_s537824" name="公式" r:id="rId3" imgW="698400" imgH="279360" progId="Equation.3">
                  <p:embed/>
                </p:oleObj>
              </mc:Choice>
              <mc:Fallback>
                <p:oleObj name="公式" r:id="rId3" imgW="698400" imgH="279360" progId="Equation.3">
                  <p:embed/>
                  <p:pic>
                    <p:nvPicPr>
                      <p:cNvPr id="38" name="对象 37"/>
                      <p:cNvPicPr/>
                      <p:nvPr/>
                    </p:nvPicPr>
                    <p:blipFill>
                      <a:blip r:embed="rId4"/>
                      <a:stretch>
                        <a:fillRect/>
                      </a:stretch>
                    </p:blipFill>
                    <p:spPr>
                      <a:xfrm>
                        <a:off x="3637222" y="247462"/>
                        <a:ext cx="1404943" cy="561977"/>
                      </a:xfrm>
                      <a:prstGeom prst="rect">
                        <a:avLst/>
                      </a:prstGeom>
                    </p:spPr>
                  </p:pic>
                </p:oleObj>
              </mc:Fallback>
            </mc:AlternateContent>
          </a:graphicData>
        </a:graphic>
      </p:graphicFrame>
      <p:sp>
        <p:nvSpPr>
          <p:cNvPr id="39" name="矩形 38"/>
          <p:cNvSpPr/>
          <p:nvPr/>
        </p:nvSpPr>
        <p:spPr>
          <a:xfrm>
            <a:off x="454199" y="1457483"/>
            <a:ext cx="5856512" cy="523220"/>
          </a:xfrm>
          <a:prstGeom prst="rect">
            <a:avLst/>
          </a:prstGeom>
          <a:solidFill>
            <a:srgbClr val="00FF00"/>
          </a:solidFill>
        </p:spPr>
        <p:txBody>
          <a:bodyPr wrap="square">
            <a:spAutoFit/>
          </a:bodyPr>
          <a:lstStyle/>
          <a:p>
            <a:r>
              <a:rPr lang="zh-CN" altLang="en-US" sz="2800" b="1" dirty="0">
                <a:solidFill>
                  <a:srgbClr val="9900FF"/>
                </a:solidFill>
              </a:rPr>
              <a:t>相邻主极大之间有</a:t>
            </a:r>
            <a:r>
              <a:rPr lang="en-US" altLang="zh-CN" sz="2800" b="1" dirty="0">
                <a:solidFill>
                  <a:srgbClr val="9900FF"/>
                </a:solidFill>
              </a:rPr>
              <a:t>(</a:t>
            </a:r>
            <a:r>
              <a:rPr lang="en-US" altLang="zh-CN" sz="2800" b="1" i="1" dirty="0">
                <a:solidFill>
                  <a:srgbClr val="FF0000"/>
                </a:solidFill>
              </a:rPr>
              <a:t>N</a:t>
            </a:r>
            <a:r>
              <a:rPr lang="en-US" altLang="zh-CN" sz="2800" b="1" dirty="0">
                <a:solidFill>
                  <a:srgbClr val="FF0000"/>
                </a:solidFill>
              </a:rPr>
              <a:t>-2</a:t>
            </a:r>
            <a:r>
              <a:rPr lang="en-US" altLang="zh-CN" sz="2800" b="1" dirty="0">
                <a:solidFill>
                  <a:srgbClr val="9900FF"/>
                </a:solidFill>
              </a:rPr>
              <a:t>)</a:t>
            </a:r>
            <a:r>
              <a:rPr lang="zh-CN" altLang="en-US" sz="2800" b="1" dirty="0">
                <a:solidFill>
                  <a:srgbClr val="9900FF"/>
                </a:solidFill>
              </a:rPr>
              <a:t>个次极大。</a:t>
            </a:r>
          </a:p>
        </p:txBody>
      </p:sp>
      <p:graphicFrame>
        <p:nvGraphicFramePr>
          <p:cNvPr id="40" name="Object 9"/>
          <p:cNvGraphicFramePr>
            <a:graphicFrameLocks noChangeAspect="1"/>
          </p:cNvGraphicFramePr>
          <p:nvPr>
            <p:extLst>
              <p:ext uri="{D42A27DB-BD31-4B8C-83A1-F6EECF244321}">
                <p14:modId xmlns:p14="http://schemas.microsoft.com/office/powerpoint/2010/main" val="2875190248"/>
              </p:ext>
            </p:extLst>
          </p:nvPr>
        </p:nvGraphicFramePr>
        <p:xfrm>
          <a:off x="7272338" y="1322454"/>
          <a:ext cx="1239838" cy="506681"/>
        </p:xfrm>
        <a:graphic>
          <a:graphicData uri="http://schemas.openxmlformats.org/presentationml/2006/ole">
            <mc:AlternateContent xmlns:mc="http://schemas.openxmlformats.org/markup-compatibility/2006">
              <mc:Choice xmlns:v="urn:schemas-microsoft-com:vml" Requires="v">
                <p:oleObj spid="_x0000_s537825" name="公式" r:id="rId5" imgW="418918" imgH="177723" progId="Equation.3">
                  <p:embed/>
                </p:oleObj>
              </mc:Choice>
              <mc:Fallback>
                <p:oleObj name="公式" r:id="rId5" imgW="418918" imgH="177723" progId="Equation.3">
                  <p:embed/>
                  <p:pic>
                    <p:nvPicPr>
                      <p:cNvPr id="4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2338" y="1322454"/>
                        <a:ext cx="1239838" cy="506681"/>
                      </a:xfrm>
                      <a:prstGeom prst="rect">
                        <a:avLst/>
                      </a:prstGeom>
                      <a:noFill/>
                      <a:ln>
                        <a:noFill/>
                      </a:ln>
                      <a:effectLst/>
                      <a:extLst/>
                    </p:spPr>
                  </p:pic>
                </p:oleObj>
              </mc:Fallback>
            </mc:AlternateContent>
          </a:graphicData>
        </a:graphic>
      </p:graphicFrame>
      <p:graphicFrame>
        <p:nvGraphicFramePr>
          <p:cNvPr id="44" name="Object 128"/>
          <p:cNvGraphicFramePr>
            <a:graphicFrameLocks noChangeAspect="1"/>
          </p:cNvGraphicFramePr>
          <p:nvPr>
            <p:extLst>
              <p:ext uri="{D42A27DB-BD31-4B8C-83A1-F6EECF244321}">
                <p14:modId xmlns:p14="http://schemas.microsoft.com/office/powerpoint/2010/main" val="1450773103"/>
              </p:ext>
            </p:extLst>
          </p:nvPr>
        </p:nvGraphicFramePr>
        <p:xfrm>
          <a:off x="419586" y="2473574"/>
          <a:ext cx="5316537" cy="569913"/>
        </p:xfrm>
        <a:graphic>
          <a:graphicData uri="http://schemas.openxmlformats.org/presentationml/2006/ole">
            <mc:AlternateContent xmlns:mc="http://schemas.openxmlformats.org/markup-compatibility/2006">
              <mc:Choice xmlns:v="urn:schemas-microsoft-com:vml" Requires="v">
                <p:oleObj spid="_x0000_s537826" name="公式" r:id="rId7" imgW="1892160" imgH="203040" progId="Equation.3">
                  <p:embed/>
                </p:oleObj>
              </mc:Choice>
              <mc:Fallback>
                <p:oleObj name="公式" r:id="rId7" imgW="1892160" imgH="203040" progId="Equation.3">
                  <p:embed/>
                  <p:pic>
                    <p:nvPicPr>
                      <p:cNvPr id="44" name="Object 128"/>
                      <p:cNvPicPr>
                        <a:picLocks noChangeAspect="1" noChangeArrowheads="1"/>
                      </p:cNvPicPr>
                      <p:nvPr/>
                    </p:nvPicPr>
                    <p:blipFill>
                      <a:blip r:embed="rId8"/>
                      <a:srcRect/>
                      <a:stretch>
                        <a:fillRect/>
                      </a:stretch>
                    </p:blipFill>
                    <p:spPr bwMode="auto">
                      <a:xfrm>
                        <a:off x="419586" y="2473574"/>
                        <a:ext cx="5316537" cy="569913"/>
                      </a:xfrm>
                      <a:prstGeom prst="rect">
                        <a:avLst/>
                      </a:prstGeom>
                      <a:solidFill>
                        <a:srgbClr val="FFFF00"/>
                      </a:solidFill>
                      <a:ln>
                        <a:noFill/>
                      </a:ln>
                      <a:effectLst/>
                      <a:extLst/>
                    </p:spPr>
                  </p:pic>
                </p:oleObj>
              </mc:Fallback>
            </mc:AlternateContent>
          </a:graphicData>
        </a:graphic>
      </p:graphicFrame>
      <p:graphicFrame>
        <p:nvGraphicFramePr>
          <p:cNvPr id="46" name="Object 55"/>
          <p:cNvGraphicFramePr>
            <a:graphicFrameLocks noChangeAspect="1"/>
          </p:cNvGraphicFramePr>
          <p:nvPr>
            <p:extLst>
              <p:ext uri="{D42A27DB-BD31-4B8C-83A1-F6EECF244321}">
                <p14:modId xmlns:p14="http://schemas.microsoft.com/office/powerpoint/2010/main" val="841188061"/>
              </p:ext>
            </p:extLst>
          </p:nvPr>
        </p:nvGraphicFramePr>
        <p:xfrm>
          <a:off x="454199" y="3752180"/>
          <a:ext cx="1149350" cy="515938"/>
        </p:xfrm>
        <a:graphic>
          <a:graphicData uri="http://schemas.openxmlformats.org/presentationml/2006/ole">
            <mc:AlternateContent xmlns:mc="http://schemas.openxmlformats.org/markup-compatibility/2006">
              <mc:Choice xmlns:v="urn:schemas-microsoft-com:vml" Requires="v">
                <p:oleObj spid="_x0000_s537827" name="Equation" r:id="rId9" imgW="393480" imgH="177480" progId="Equation.DSMT4">
                  <p:embed/>
                </p:oleObj>
              </mc:Choice>
              <mc:Fallback>
                <p:oleObj name="Equation" r:id="rId9" imgW="393480" imgH="177480" progId="Equation.DSMT4">
                  <p:embed/>
                  <p:pic>
                    <p:nvPicPr>
                      <p:cNvPr id="46" name="Object 55"/>
                      <p:cNvPicPr>
                        <a:picLocks noChangeAspect="1" noChangeArrowheads="1"/>
                      </p:cNvPicPr>
                      <p:nvPr/>
                    </p:nvPicPr>
                    <p:blipFill>
                      <a:blip r:embed="rId10"/>
                      <a:srcRect/>
                      <a:stretch>
                        <a:fillRect/>
                      </a:stretch>
                    </p:blipFill>
                    <p:spPr bwMode="auto">
                      <a:xfrm>
                        <a:off x="454199" y="3752180"/>
                        <a:ext cx="1149350"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56"/>
          <p:cNvGraphicFramePr>
            <a:graphicFrameLocks noChangeAspect="1"/>
          </p:cNvGraphicFramePr>
          <p:nvPr>
            <p:extLst>
              <p:ext uri="{D42A27DB-BD31-4B8C-83A1-F6EECF244321}">
                <p14:modId xmlns:p14="http://schemas.microsoft.com/office/powerpoint/2010/main" val="4249427170"/>
              </p:ext>
            </p:extLst>
          </p:nvPr>
        </p:nvGraphicFramePr>
        <p:xfrm>
          <a:off x="3382455" y="3713079"/>
          <a:ext cx="1900237" cy="482600"/>
        </p:xfrm>
        <a:graphic>
          <a:graphicData uri="http://schemas.openxmlformats.org/presentationml/2006/ole">
            <mc:AlternateContent xmlns:mc="http://schemas.openxmlformats.org/markup-compatibility/2006">
              <mc:Choice xmlns:v="urn:schemas-microsoft-com:vml" Requires="v">
                <p:oleObj spid="_x0000_s537828" name="Equation" r:id="rId11" imgW="698400" imgH="177480" progId="Equation.DSMT4">
                  <p:embed/>
                </p:oleObj>
              </mc:Choice>
              <mc:Fallback>
                <p:oleObj name="Equation" r:id="rId11" imgW="698400" imgH="177480" progId="Equation.DSMT4">
                  <p:embed/>
                  <p:pic>
                    <p:nvPicPr>
                      <p:cNvPr id="47" name="Object 56"/>
                      <p:cNvPicPr>
                        <a:picLocks noChangeAspect="1" noChangeArrowheads="1"/>
                      </p:cNvPicPr>
                      <p:nvPr/>
                    </p:nvPicPr>
                    <p:blipFill>
                      <a:blip r:embed="rId12"/>
                      <a:srcRect/>
                      <a:stretch>
                        <a:fillRect/>
                      </a:stretch>
                    </p:blipFill>
                    <p:spPr bwMode="auto">
                      <a:xfrm>
                        <a:off x="3382455" y="3713079"/>
                        <a:ext cx="1900237"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5"/>
          <p:cNvGraphicFramePr>
            <a:graphicFrameLocks noChangeAspect="1"/>
          </p:cNvGraphicFramePr>
          <p:nvPr>
            <p:extLst>
              <p:ext uri="{D42A27DB-BD31-4B8C-83A1-F6EECF244321}">
                <p14:modId xmlns:p14="http://schemas.microsoft.com/office/powerpoint/2010/main" val="2596894710"/>
              </p:ext>
            </p:extLst>
          </p:nvPr>
        </p:nvGraphicFramePr>
        <p:xfrm>
          <a:off x="861224" y="4993561"/>
          <a:ext cx="4997450" cy="1014867"/>
        </p:xfrm>
        <a:graphic>
          <a:graphicData uri="http://schemas.openxmlformats.org/presentationml/2006/ole">
            <mc:AlternateContent xmlns:mc="http://schemas.openxmlformats.org/markup-compatibility/2006">
              <mc:Choice xmlns:v="urn:schemas-microsoft-com:vml" Requires="v">
                <p:oleObj spid="_x0000_s537829" name="Equation" r:id="rId13" imgW="1930320" imgH="393480" progId="Equation.DSMT4">
                  <p:embed/>
                </p:oleObj>
              </mc:Choice>
              <mc:Fallback>
                <p:oleObj name="Equation" r:id="rId13" imgW="1930320" imgH="393480" progId="Equation.DSMT4">
                  <p:embed/>
                  <p:pic>
                    <p:nvPicPr>
                      <p:cNvPr id="48" name="Object 5"/>
                      <p:cNvPicPr>
                        <a:picLocks noChangeAspect="1" noChangeArrowheads="1"/>
                      </p:cNvPicPr>
                      <p:nvPr/>
                    </p:nvPicPr>
                    <p:blipFill>
                      <a:blip r:embed="rId14"/>
                      <a:srcRect/>
                      <a:stretch>
                        <a:fillRect/>
                      </a:stretch>
                    </p:blipFill>
                    <p:spPr bwMode="auto">
                      <a:xfrm>
                        <a:off x="861224" y="4993561"/>
                        <a:ext cx="4997450" cy="1014867"/>
                      </a:xfrm>
                      <a:prstGeom prst="rect">
                        <a:avLst/>
                      </a:prstGeom>
                      <a:noFill/>
                      <a:ln>
                        <a:noFill/>
                      </a:ln>
                      <a:effectLst/>
                      <a:extLst/>
                    </p:spPr>
                  </p:pic>
                </p:oleObj>
              </mc:Fallback>
            </mc:AlternateContent>
          </a:graphicData>
        </a:graphic>
      </p:graphicFrame>
      <p:pic>
        <p:nvPicPr>
          <p:cNvPr id="58" name="图片 57"/>
          <p:cNvPicPr>
            <a:picLocks noChangeAspect="1"/>
          </p:cNvPicPr>
          <p:nvPr/>
        </p:nvPicPr>
        <p:blipFill>
          <a:blip r:embed="rId15"/>
          <a:stretch>
            <a:fillRect/>
          </a:stretch>
        </p:blipFill>
        <p:spPr>
          <a:xfrm>
            <a:off x="6120500" y="1655617"/>
            <a:ext cx="6000754" cy="4203918"/>
          </a:xfrm>
          <a:prstGeom prst="rect">
            <a:avLst/>
          </a:prstGeom>
        </p:spPr>
      </p:pic>
      <p:sp>
        <p:nvSpPr>
          <p:cNvPr id="11" name="Line 27"/>
          <p:cNvSpPr>
            <a:spLocks noChangeShapeType="1"/>
          </p:cNvSpPr>
          <p:nvPr/>
        </p:nvSpPr>
        <p:spPr bwMode="auto">
          <a:xfrm rot="16200000">
            <a:off x="9155854" y="4510736"/>
            <a:ext cx="965644" cy="3"/>
          </a:xfrm>
          <a:prstGeom prst="line">
            <a:avLst/>
          </a:prstGeom>
          <a:noFill/>
          <a:ln w="28575">
            <a:solidFill>
              <a:srgbClr val="FF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54486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circle(in)">
                                      <p:cBhvr>
                                        <p:cTn id="13" dur="20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p:cTn id="25" dur="1000" fill="hold"/>
                                        <p:tgtEl>
                                          <p:spTgt spid="48"/>
                                        </p:tgtEl>
                                        <p:attrNameLst>
                                          <p:attrName>ppt_w</p:attrName>
                                        </p:attrNameLst>
                                      </p:cBhvr>
                                      <p:tavLst>
                                        <p:tav tm="0">
                                          <p:val>
                                            <p:fltVal val="0"/>
                                          </p:val>
                                        </p:tav>
                                        <p:tav tm="100000">
                                          <p:val>
                                            <p:strVal val="#ppt_w"/>
                                          </p:val>
                                        </p:tav>
                                      </p:tavLst>
                                    </p:anim>
                                    <p:anim calcmode="lin" valueType="num">
                                      <p:cBhvr>
                                        <p:cTn id="26" dur="1000" fill="hold"/>
                                        <p:tgtEl>
                                          <p:spTgt spid="48"/>
                                        </p:tgtEl>
                                        <p:attrNameLst>
                                          <p:attrName>ppt_h</p:attrName>
                                        </p:attrNameLst>
                                      </p:cBhvr>
                                      <p:tavLst>
                                        <p:tav tm="0">
                                          <p:val>
                                            <p:fltVal val="0"/>
                                          </p:val>
                                        </p:tav>
                                        <p:tav tm="100000">
                                          <p:val>
                                            <p:strVal val="#ppt_h"/>
                                          </p:val>
                                        </p:tav>
                                      </p:tavLst>
                                    </p:anim>
                                    <p:anim calcmode="lin" valueType="num">
                                      <p:cBhvr>
                                        <p:cTn id="27" dur="1000" fill="hold"/>
                                        <p:tgtEl>
                                          <p:spTgt spid="48"/>
                                        </p:tgtEl>
                                        <p:attrNameLst>
                                          <p:attrName>style.rotation</p:attrName>
                                        </p:attrNameLst>
                                      </p:cBhvr>
                                      <p:tavLst>
                                        <p:tav tm="0">
                                          <p:val>
                                            <p:fltVal val="90"/>
                                          </p:val>
                                        </p:tav>
                                        <p:tav tm="100000">
                                          <p:val>
                                            <p:fltVal val="0"/>
                                          </p:val>
                                        </p:tav>
                                      </p:tavLst>
                                    </p:anim>
                                    <p:animEffect transition="in" filter="fade">
                                      <p:cBhvr>
                                        <p:cTn id="28"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39680" y="25938"/>
            <a:ext cx="112014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dirty="0">
                <a:solidFill>
                  <a:srgbClr val="FF0000"/>
                </a:solidFill>
                <a:latin typeface="Times New Roman" panose="02020603050405020304" pitchFamily="18" charset="0"/>
                <a:cs typeface="Times New Roman" panose="02020603050405020304" pitchFamily="18" charset="0"/>
              </a:rPr>
              <a:t>练习：</a:t>
            </a:r>
            <a:r>
              <a:rPr lang="zh-CN" altLang="en-US" sz="2800" b="1" dirty="0">
                <a:solidFill>
                  <a:srgbClr val="0000FF"/>
                </a:solidFill>
                <a:latin typeface="Times New Roman" panose="02020603050405020304" pitchFamily="18" charset="0"/>
                <a:cs typeface="Times New Roman" panose="02020603050405020304" pitchFamily="18" charset="0"/>
              </a:rPr>
              <a:t>一平面衍射光栅，透光缝宽为</a:t>
            </a:r>
            <a:r>
              <a:rPr lang="en-US" altLang="zh-CN" sz="2800" b="1" i="1" dirty="0">
                <a:solidFill>
                  <a:srgbClr val="FF0000"/>
                </a:solidFill>
                <a:latin typeface="Times New Roman" panose="02020603050405020304" pitchFamily="18" charset="0"/>
                <a:cs typeface="Times New Roman" panose="02020603050405020304" pitchFamily="18" charset="0"/>
              </a:rPr>
              <a:t>a</a:t>
            </a:r>
            <a:r>
              <a:rPr lang="zh-CN" altLang="en-US" sz="2800" b="1" dirty="0">
                <a:solidFill>
                  <a:srgbClr val="0000FF"/>
                </a:solidFill>
                <a:latin typeface="Times New Roman" panose="02020603050405020304" pitchFamily="18" charset="0"/>
                <a:cs typeface="Times New Roman" panose="02020603050405020304" pitchFamily="18" charset="0"/>
              </a:rPr>
              <a:t>，光栅常数为</a:t>
            </a:r>
            <a:r>
              <a:rPr lang="en-US" altLang="zh-CN" sz="2800" b="1" i="1" dirty="0">
                <a:solidFill>
                  <a:srgbClr val="FF0000"/>
                </a:solidFill>
                <a:latin typeface="Times New Roman" panose="02020603050405020304" pitchFamily="18" charset="0"/>
                <a:cs typeface="Times New Roman" panose="02020603050405020304" pitchFamily="18" charset="0"/>
              </a:rPr>
              <a:t>d</a:t>
            </a:r>
            <a:r>
              <a:rPr lang="zh-CN" altLang="en-US" sz="2800" b="1" dirty="0">
                <a:solidFill>
                  <a:srgbClr val="0000FF"/>
                </a:solidFill>
                <a:latin typeface="Times New Roman" panose="02020603050405020304" pitchFamily="18" charset="0"/>
                <a:cs typeface="Times New Roman" panose="02020603050405020304" pitchFamily="18" charset="0"/>
              </a:rPr>
              <a:t>，且</a:t>
            </a:r>
            <a:r>
              <a:rPr lang="en-US" altLang="zh-CN" sz="2800" b="1" i="1" dirty="0">
                <a:solidFill>
                  <a:srgbClr val="FF0000"/>
                </a:solidFill>
                <a:latin typeface="Times New Roman" panose="02020603050405020304" pitchFamily="18" charset="0"/>
                <a:cs typeface="Times New Roman" panose="02020603050405020304" pitchFamily="18" charset="0"/>
              </a:rPr>
              <a:t>d</a:t>
            </a:r>
            <a:r>
              <a:rPr lang="en-US" altLang="zh-CN" sz="2800" b="1" dirty="0">
                <a:solidFill>
                  <a:srgbClr val="FF0000"/>
                </a:solidFill>
                <a:latin typeface="Times New Roman" panose="02020603050405020304" pitchFamily="18" charset="0"/>
                <a:cs typeface="Times New Roman" panose="02020603050405020304" pitchFamily="18" charset="0"/>
              </a:rPr>
              <a:t> / </a:t>
            </a:r>
            <a:r>
              <a:rPr lang="en-US" altLang="zh-CN" sz="2800" b="1" i="1" dirty="0">
                <a:solidFill>
                  <a:srgbClr val="FF0000"/>
                </a:solidFill>
                <a:latin typeface="Times New Roman" panose="02020603050405020304" pitchFamily="18" charset="0"/>
                <a:cs typeface="Times New Roman" panose="02020603050405020304" pitchFamily="18" charset="0"/>
              </a:rPr>
              <a:t>a</a:t>
            </a:r>
            <a:r>
              <a:rPr lang="en-US" altLang="zh-CN" sz="2800" b="1" dirty="0">
                <a:solidFill>
                  <a:srgbClr val="FF0000"/>
                </a:solidFill>
                <a:latin typeface="Times New Roman" panose="02020603050405020304" pitchFamily="18" charset="0"/>
                <a:cs typeface="Times New Roman" panose="02020603050405020304" pitchFamily="18" charset="0"/>
              </a:rPr>
              <a:t> = 6</a:t>
            </a:r>
            <a:r>
              <a:rPr lang="zh-CN" altLang="en-US" sz="2800" b="1" dirty="0">
                <a:solidFill>
                  <a:srgbClr val="0000FF"/>
                </a:solidFill>
                <a:latin typeface="Times New Roman" panose="02020603050405020304" pitchFamily="18" charset="0"/>
                <a:cs typeface="Times New Roman" panose="02020603050405020304" pitchFamily="18" charset="0"/>
              </a:rPr>
              <a:t>，在单色光垂直入射光栅平面的情况下，若衍射条纹中央零级亮纹的强度为</a:t>
            </a:r>
            <a:r>
              <a:rPr lang="en-US" altLang="zh-CN" sz="2800" b="1" i="1" dirty="0">
                <a:solidFill>
                  <a:srgbClr val="FF0000"/>
                </a:solidFill>
                <a:latin typeface="Times New Roman" panose="02020603050405020304" pitchFamily="18" charset="0"/>
                <a:cs typeface="Times New Roman" panose="02020603050405020304" pitchFamily="18" charset="0"/>
              </a:rPr>
              <a:t>i</a:t>
            </a:r>
            <a:r>
              <a:rPr lang="en-US" altLang="zh-CN" sz="2800" b="1" baseline="-30000" dirty="0">
                <a:solidFill>
                  <a:srgbClr val="FF0000"/>
                </a:solidFill>
                <a:latin typeface="Times New Roman" panose="02020603050405020304" pitchFamily="18" charset="0"/>
                <a:cs typeface="Times New Roman" panose="02020603050405020304" pitchFamily="18" charset="0"/>
              </a:rPr>
              <a:t>0</a:t>
            </a:r>
            <a:r>
              <a:rPr lang="zh-CN" altLang="en-US" sz="2800" b="1" dirty="0">
                <a:solidFill>
                  <a:srgbClr val="0000FF"/>
                </a:solidFill>
                <a:latin typeface="Times New Roman" panose="02020603050405020304" pitchFamily="18" charset="0"/>
                <a:cs typeface="Times New Roman" panose="02020603050405020304" pitchFamily="18" charset="0"/>
              </a:rPr>
              <a:t>，</a:t>
            </a:r>
            <a:r>
              <a:rPr lang="zh-CN" altLang="en-US" sz="2800" b="1" dirty="0">
                <a:solidFill>
                  <a:srgbClr val="009900"/>
                </a:solidFill>
                <a:latin typeface="Times New Roman" panose="02020603050405020304" pitchFamily="18" charset="0"/>
                <a:cs typeface="Times New Roman" panose="02020603050405020304" pitchFamily="18" charset="0"/>
              </a:rPr>
              <a:t>则第</a:t>
            </a:r>
            <a:r>
              <a:rPr lang="en-US" altLang="zh-CN" sz="2800" b="1" dirty="0">
                <a:solidFill>
                  <a:srgbClr val="FF0000"/>
                </a:solidFill>
                <a:latin typeface="Times New Roman" panose="02020603050405020304" pitchFamily="18" charset="0"/>
                <a:cs typeface="Times New Roman" panose="02020603050405020304" pitchFamily="18" charset="0"/>
              </a:rPr>
              <a:t>m</a:t>
            </a:r>
            <a:r>
              <a:rPr lang="zh-CN" altLang="en-US" sz="2800" b="1" dirty="0">
                <a:solidFill>
                  <a:srgbClr val="009900"/>
                </a:solidFill>
                <a:latin typeface="Times New Roman" panose="02020603050405020304" pitchFamily="18" charset="0"/>
                <a:cs typeface="Times New Roman" panose="02020603050405020304" pitchFamily="18" charset="0"/>
              </a:rPr>
              <a:t>级主极大明纹的光强为</a:t>
            </a:r>
            <a:r>
              <a:rPr lang="en-US" altLang="zh-CN" sz="2800" b="1" dirty="0">
                <a:solidFill>
                  <a:srgbClr val="009900"/>
                </a:solidFill>
                <a:latin typeface="Times New Roman" panose="02020603050405020304" pitchFamily="18" charset="0"/>
                <a:cs typeface="Times New Roman" panose="02020603050405020304" pitchFamily="18" charset="0"/>
              </a:rPr>
              <a:t>____,</a:t>
            </a:r>
            <a:r>
              <a:rPr lang="zh-CN" altLang="en-US" sz="2800" b="1" dirty="0">
                <a:solidFill>
                  <a:srgbClr val="009900"/>
                </a:solidFill>
                <a:latin typeface="Times New Roman" panose="02020603050405020304" pitchFamily="18" charset="0"/>
                <a:cs typeface="Times New Roman" panose="02020603050405020304" pitchFamily="18" charset="0"/>
              </a:rPr>
              <a:t>那些主极大明纹的光强为</a:t>
            </a:r>
            <a:r>
              <a:rPr lang="en-US" altLang="zh-CN" sz="2800" b="1" dirty="0">
                <a:solidFill>
                  <a:srgbClr val="009900"/>
                </a:solidFill>
                <a:latin typeface="Times New Roman" panose="02020603050405020304" pitchFamily="18" charset="0"/>
                <a:cs typeface="Times New Roman" panose="02020603050405020304" pitchFamily="18" charset="0"/>
              </a:rPr>
              <a:t>0</a:t>
            </a:r>
            <a:r>
              <a:rPr lang="zh-CN" altLang="en-US" sz="2800" b="1" dirty="0">
                <a:solidFill>
                  <a:srgbClr val="009900"/>
                </a:solidFill>
                <a:latin typeface="Times New Roman" panose="02020603050405020304" pitchFamily="18" charset="0"/>
                <a:cs typeface="Times New Roman" panose="02020603050405020304" pitchFamily="18" charset="0"/>
              </a:rPr>
              <a:t>。</a:t>
            </a:r>
            <a:endParaRPr lang="zh-CN" altLang="en-US" sz="2800" b="1" dirty="0">
              <a:solidFill>
                <a:srgbClr val="009900"/>
              </a:solidFill>
            </a:endParaRPr>
          </a:p>
        </p:txBody>
      </p:sp>
      <p:graphicFrame>
        <p:nvGraphicFramePr>
          <p:cNvPr id="3" name="Object 5"/>
          <p:cNvGraphicFramePr>
            <a:graphicFrameLocks noChangeAspect="1"/>
          </p:cNvGraphicFramePr>
          <p:nvPr>
            <p:extLst>
              <p:ext uri="{D42A27DB-BD31-4B8C-83A1-F6EECF244321}">
                <p14:modId xmlns:p14="http://schemas.microsoft.com/office/powerpoint/2010/main" val="3972621050"/>
              </p:ext>
            </p:extLst>
          </p:nvPr>
        </p:nvGraphicFramePr>
        <p:xfrm>
          <a:off x="2922323" y="3461018"/>
          <a:ext cx="1878013" cy="1096963"/>
        </p:xfrm>
        <a:graphic>
          <a:graphicData uri="http://schemas.openxmlformats.org/presentationml/2006/ole">
            <mc:AlternateContent xmlns:mc="http://schemas.openxmlformats.org/markup-compatibility/2006">
              <mc:Choice xmlns:v="urn:schemas-microsoft-com:vml" Requires="v">
                <p:oleObj spid="_x0000_s539046" name="Equation" r:id="rId3" imgW="685800" imgH="393480" progId="Equation.DSMT4">
                  <p:embed/>
                </p:oleObj>
              </mc:Choice>
              <mc:Fallback>
                <p:oleObj name="Equation" r:id="rId3" imgW="685800" imgH="393480" progId="Equation.DSMT4">
                  <p:embed/>
                  <p:pic>
                    <p:nvPicPr>
                      <p:cNvPr id="3" name="Object 5"/>
                      <p:cNvPicPr>
                        <a:picLocks noChangeAspect="1" noChangeArrowheads="1"/>
                      </p:cNvPicPr>
                      <p:nvPr/>
                    </p:nvPicPr>
                    <p:blipFill>
                      <a:blip r:embed="rId4"/>
                      <a:srcRect/>
                      <a:stretch>
                        <a:fillRect/>
                      </a:stretch>
                    </p:blipFill>
                    <p:spPr bwMode="auto">
                      <a:xfrm>
                        <a:off x="2922323" y="3461018"/>
                        <a:ext cx="1878013" cy="1096963"/>
                      </a:xfrm>
                      <a:prstGeom prst="rect">
                        <a:avLst/>
                      </a:prstGeom>
                      <a:noFill/>
                      <a:ln w="9525">
                        <a:noFill/>
                        <a:miter lim="800000"/>
                        <a:headEnd/>
                        <a:tailEnd/>
                      </a:ln>
                      <a:effectLst/>
                    </p:spPr>
                  </p:pic>
                </p:oleObj>
              </mc:Fallback>
            </mc:AlternateContent>
          </a:graphicData>
        </a:graphic>
      </p:graphicFrame>
      <p:sp>
        <p:nvSpPr>
          <p:cNvPr id="4" name="Text Box 7"/>
          <p:cNvSpPr txBox="1">
            <a:spLocks noChangeArrowheads="1"/>
          </p:cNvSpPr>
          <p:nvPr/>
        </p:nvSpPr>
        <p:spPr bwMode="auto">
          <a:xfrm>
            <a:off x="439680" y="3748999"/>
            <a:ext cx="261930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FF00FF"/>
                </a:solidFill>
              </a:rPr>
              <a:t>第</a:t>
            </a:r>
            <a:r>
              <a:rPr lang="en-US" altLang="zh-CN" sz="2800" b="1" dirty="0">
                <a:solidFill>
                  <a:srgbClr val="FF00FF"/>
                </a:solidFill>
              </a:rPr>
              <a:t>m</a:t>
            </a:r>
            <a:r>
              <a:rPr lang="zh-CN" altLang="en-US" sz="2800" b="1" dirty="0">
                <a:solidFill>
                  <a:srgbClr val="FF00FF"/>
                </a:solidFill>
              </a:rPr>
              <a:t>级主极大</a:t>
            </a:r>
          </a:p>
        </p:txBody>
      </p:sp>
      <p:graphicFrame>
        <p:nvGraphicFramePr>
          <p:cNvPr id="5" name="Object 12"/>
          <p:cNvGraphicFramePr>
            <a:graphicFrameLocks noChangeAspect="1"/>
          </p:cNvGraphicFramePr>
          <p:nvPr>
            <p:extLst>
              <p:ext uri="{D42A27DB-BD31-4B8C-83A1-F6EECF244321}">
                <p14:modId xmlns:p14="http://schemas.microsoft.com/office/powerpoint/2010/main" val="4086137094"/>
              </p:ext>
            </p:extLst>
          </p:nvPr>
        </p:nvGraphicFramePr>
        <p:xfrm>
          <a:off x="455375" y="4966466"/>
          <a:ext cx="3686175" cy="1244600"/>
        </p:xfrm>
        <a:graphic>
          <a:graphicData uri="http://schemas.openxmlformats.org/presentationml/2006/ole">
            <mc:AlternateContent xmlns:mc="http://schemas.openxmlformats.org/markup-compatibility/2006">
              <mc:Choice xmlns:v="urn:schemas-microsoft-com:vml" Requires="v">
                <p:oleObj spid="_x0000_s539047" name="Equation" r:id="rId5" imgW="1396800" imgH="469800" progId="Equation.DSMT4">
                  <p:embed/>
                </p:oleObj>
              </mc:Choice>
              <mc:Fallback>
                <p:oleObj name="Equation" r:id="rId5" imgW="1396800" imgH="469800" progId="Equation.DSMT4">
                  <p:embed/>
                  <p:pic>
                    <p:nvPicPr>
                      <p:cNvPr id="5" name="Object 12"/>
                      <p:cNvPicPr>
                        <a:picLocks noChangeAspect="1" noChangeArrowheads="1"/>
                      </p:cNvPicPr>
                      <p:nvPr/>
                    </p:nvPicPr>
                    <p:blipFill>
                      <a:blip r:embed="rId6"/>
                      <a:srcRect/>
                      <a:stretch>
                        <a:fillRect/>
                      </a:stretch>
                    </p:blipFill>
                    <p:spPr bwMode="auto">
                      <a:xfrm>
                        <a:off x="455375" y="4966466"/>
                        <a:ext cx="3686175" cy="1244600"/>
                      </a:xfrm>
                      <a:prstGeom prst="rect">
                        <a:avLst/>
                      </a:prstGeom>
                      <a:noFill/>
                      <a:ln>
                        <a:noFill/>
                      </a:ln>
                      <a:effectLst/>
                    </p:spPr>
                  </p:pic>
                </p:oleObj>
              </mc:Fallback>
            </mc:AlternateContent>
          </a:graphicData>
        </a:graphic>
      </p:graphicFrame>
      <p:graphicFrame>
        <p:nvGraphicFramePr>
          <p:cNvPr id="6" name="对象 2"/>
          <p:cNvGraphicFramePr>
            <a:graphicFrameLocks noChangeAspect="1"/>
          </p:cNvGraphicFramePr>
          <p:nvPr>
            <p:extLst>
              <p:ext uri="{D42A27DB-BD31-4B8C-83A1-F6EECF244321}">
                <p14:modId xmlns:p14="http://schemas.microsoft.com/office/powerpoint/2010/main" val="136646699"/>
              </p:ext>
            </p:extLst>
          </p:nvPr>
        </p:nvGraphicFramePr>
        <p:xfrm>
          <a:off x="3058985" y="1408577"/>
          <a:ext cx="4202678" cy="1260804"/>
        </p:xfrm>
        <a:graphic>
          <a:graphicData uri="http://schemas.openxmlformats.org/presentationml/2006/ole">
            <mc:AlternateContent xmlns:mc="http://schemas.openxmlformats.org/markup-compatibility/2006">
              <mc:Choice xmlns:v="urn:schemas-microsoft-com:vml" Requires="v">
                <p:oleObj spid="_x0000_s539048" name="公式" r:id="rId7" imgW="1714394" imgH="419207" progId="Equation.3">
                  <p:embed/>
                </p:oleObj>
              </mc:Choice>
              <mc:Fallback>
                <p:oleObj name="公式" r:id="rId7" imgW="1714394" imgH="419207" progId="Equation.3">
                  <p:embed/>
                  <p:pic>
                    <p:nvPicPr>
                      <p:cNvPr id="6" name="对象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8985" y="1408577"/>
                        <a:ext cx="4202678" cy="1260804"/>
                      </a:xfrm>
                      <a:prstGeom prst="rect">
                        <a:avLst/>
                      </a:prstGeom>
                      <a:solidFill>
                        <a:srgbClr val="FFFF00"/>
                      </a:solidFill>
                      <a:ln>
                        <a:noFill/>
                      </a:ln>
                      <a:extLst/>
                    </p:spPr>
                  </p:pic>
                </p:oleObj>
              </mc:Fallback>
            </mc:AlternateContent>
          </a:graphicData>
        </a:graphic>
      </p:graphicFrame>
      <p:graphicFrame>
        <p:nvGraphicFramePr>
          <p:cNvPr id="7" name="Object 128"/>
          <p:cNvGraphicFramePr>
            <a:graphicFrameLocks noChangeAspect="1"/>
          </p:cNvGraphicFramePr>
          <p:nvPr>
            <p:extLst>
              <p:ext uri="{D42A27DB-BD31-4B8C-83A1-F6EECF244321}">
                <p14:modId xmlns:p14="http://schemas.microsoft.com/office/powerpoint/2010/main" val="3888453660"/>
              </p:ext>
            </p:extLst>
          </p:nvPr>
        </p:nvGraphicFramePr>
        <p:xfrm>
          <a:off x="394348" y="1493054"/>
          <a:ext cx="2336897" cy="1043942"/>
        </p:xfrm>
        <a:graphic>
          <a:graphicData uri="http://schemas.openxmlformats.org/presentationml/2006/ole">
            <mc:AlternateContent xmlns:mc="http://schemas.openxmlformats.org/markup-compatibility/2006">
              <mc:Choice xmlns:v="urn:schemas-microsoft-com:vml" Requires="v">
                <p:oleObj spid="_x0000_s539049" name="公式" r:id="rId9" imgW="965160" imgH="431640" progId="Equation.3">
                  <p:embed/>
                </p:oleObj>
              </mc:Choice>
              <mc:Fallback>
                <p:oleObj name="公式" r:id="rId9" imgW="965160" imgH="431640" progId="Equation.3">
                  <p:embed/>
                  <p:pic>
                    <p:nvPicPr>
                      <p:cNvPr id="7" name="Object 128"/>
                      <p:cNvPicPr>
                        <a:picLocks noChangeAspect="1" noChangeArrowheads="1"/>
                      </p:cNvPicPr>
                      <p:nvPr/>
                    </p:nvPicPr>
                    <p:blipFill>
                      <a:blip r:embed="rId10"/>
                      <a:srcRect/>
                      <a:stretch>
                        <a:fillRect/>
                      </a:stretch>
                    </p:blipFill>
                    <p:spPr bwMode="auto">
                      <a:xfrm>
                        <a:off x="394348" y="1493054"/>
                        <a:ext cx="2336897" cy="1043942"/>
                      </a:xfrm>
                      <a:prstGeom prst="rect">
                        <a:avLst/>
                      </a:prstGeom>
                      <a:solidFill>
                        <a:srgbClr val="00FFFF"/>
                      </a:solidFill>
                      <a:ln>
                        <a:solidFill>
                          <a:srgbClr val="00FFFF"/>
                        </a:solidFill>
                      </a:ln>
                      <a:effectLst/>
                      <a:extLst/>
                    </p:spPr>
                  </p:pic>
                </p:oleObj>
              </mc:Fallback>
            </mc:AlternateContent>
          </a:graphicData>
        </a:graphic>
      </p:graphicFrame>
      <p:graphicFrame>
        <p:nvGraphicFramePr>
          <p:cNvPr id="8" name="Object 34"/>
          <p:cNvGraphicFramePr>
            <a:graphicFrameLocks noChangeAspect="1"/>
          </p:cNvGraphicFramePr>
          <p:nvPr>
            <p:extLst>
              <p:ext uri="{D42A27DB-BD31-4B8C-83A1-F6EECF244321}">
                <p14:modId xmlns:p14="http://schemas.microsoft.com/office/powerpoint/2010/main" val="1814836496"/>
              </p:ext>
            </p:extLst>
          </p:nvPr>
        </p:nvGraphicFramePr>
        <p:xfrm>
          <a:off x="7477038" y="1493547"/>
          <a:ext cx="1989974" cy="868019"/>
        </p:xfrm>
        <a:graphic>
          <a:graphicData uri="http://schemas.openxmlformats.org/presentationml/2006/ole">
            <mc:AlternateContent xmlns:mc="http://schemas.openxmlformats.org/markup-compatibility/2006">
              <mc:Choice xmlns:v="urn:schemas-microsoft-com:vml" Requires="v">
                <p:oleObj spid="_x0000_s539050" name="公式" r:id="rId11" imgW="774360" imgH="393480" progId="Equation.3">
                  <p:embed/>
                </p:oleObj>
              </mc:Choice>
              <mc:Fallback>
                <p:oleObj name="公式" r:id="rId11" imgW="774360" imgH="393480" progId="Equation.3">
                  <p:embed/>
                  <p:pic>
                    <p:nvPicPr>
                      <p:cNvPr id="8" name="Object 34"/>
                      <p:cNvPicPr>
                        <a:picLocks noChangeAspect="1" noChangeArrowheads="1"/>
                      </p:cNvPicPr>
                      <p:nvPr/>
                    </p:nvPicPr>
                    <p:blipFill>
                      <a:blip r:embed="rId12"/>
                      <a:srcRect/>
                      <a:stretch>
                        <a:fillRect/>
                      </a:stretch>
                    </p:blipFill>
                    <p:spPr bwMode="auto">
                      <a:xfrm>
                        <a:off x="7477038" y="1493547"/>
                        <a:ext cx="1989974" cy="868019"/>
                      </a:xfrm>
                      <a:prstGeom prst="rect">
                        <a:avLst/>
                      </a:prstGeom>
                      <a:solidFill>
                        <a:srgbClr val="00FF99"/>
                      </a:solidFill>
                      <a:ln>
                        <a:noFill/>
                      </a:ln>
                      <a:effectLst/>
                      <a:extLst/>
                    </p:spPr>
                  </p:pic>
                </p:oleObj>
              </mc:Fallback>
            </mc:AlternateContent>
          </a:graphicData>
        </a:graphic>
      </p:graphicFrame>
      <p:graphicFrame>
        <p:nvGraphicFramePr>
          <p:cNvPr id="9" name="Object 54"/>
          <p:cNvGraphicFramePr>
            <a:graphicFrameLocks noChangeAspect="1"/>
          </p:cNvGraphicFramePr>
          <p:nvPr>
            <p:extLst>
              <p:ext uri="{D42A27DB-BD31-4B8C-83A1-F6EECF244321}">
                <p14:modId xmlns:p14="http://schemas.microsoft.com/office/powerpoint/2010/main" val="3631219406"/>
              </p:ext>
            </p:extLst>
          </p:nvPr>
        </p:nvGraphicFramePr>
        <p:xfrm>
          <a:off x="9682387" y="1580308"/>
          <a:ext cx="1858799" cy="929399"/>
        </p:xfrm>
        <a:graphic>
          <a:graphicData uri="http://schemas.openxmlformats.org/presentationml/2006/ole">
            <mc:AlternateContent xmlns:mc="http://schemas.openxmlformats.org/markup-compatibility/2006">
              <mc:Choice xmlns:v="urn:schemas-microsoft-com:vml" Requires="v">
                <p:oleObj spid="_x0000_s539051" name="Equation" r:id="rId13" imgW="787058" imgH="393529" progId="Equation.3">
                  <p:embed/>
                </p:oleObj>
              </mc:Choice>
              <mc:Fallback>
                <p:oleObj name="Equation" r:id="rId13" imgW="787058" imgH="393529" progId="Equation.3">
                  <p:embed/>
                  <p:pic>
                    <p:nvPicPr>
                      <p:cNvPr id="9" name="Object 5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82387" y="1580308"/>
                        <a:ext cx="1858799" cy="929399"/>
                      </a:xfrm>
                      <a:prstGeom prst="rect">
                        <a:avLst/>
                      </a:prstGeom>
                      <a:solidFill>
                        <a:srgbClr val="00FF00"/>
                      </a:solidFill>
                      <a:ln>
                        <a:noFill/>
                      </a:ln>
                      <a:effectLst/>
                      <a:extLst/>
                    </p:spPr>
                  </p:pic>
                </p:oleObj>
              </mc:Fallback>
            </mc:AlternateContent>
          </a:graphicData>
        </a:graphic>
      </p:graphicFrame>
      <p:graphicFrame>
        <p:nvGraphicFramePr>
          <p:cNvPr id="10" name="Object 34"/>
          <p:cNvGraphicFramePr>
            <a:graphicFrameLocks noChangeAspect="1"/>
          </p:cNvGraphicFramePr>
          <p:nvPr>
            <p:extLst>
              <p:ext uri="{D42A27DB-BD31-4B8C-83A1-F6EECF244321}">
                <p14:modId xmlns:p14="http://schemas.microsoft.com/office/powerpoint/2010/main" val="3820000175"/>
              </p:ext>
            </p:extLst>
          </p:nvPr>
        </p:nvGraphicFramePr>
        <p:xfrm>
          <a:off x="2542938" y="4490356"/>
          <a:ext cx="1598612" cy="457200"/>
        </p:xfrm>
        <a:graphic>
          <a:graphicData uri="http://schemas.openxmlformats.org/presentationml/2006/ole">
            <mc:AlternateContent xmlns:mc="http://schemas.openxmlformats.org/markup-compatibility/2006">
              <mc:Choice xmlns:v="urn:schemas-microsoft-com:vml" Requires="v">
                <p:oleObj spid="_x0000_s539052" name="Equation" r:id="rId15" imgW="419040" imgH="139680" progId="Equation.DSMT4">
                  <p:embed/>
                </p:oleObj>
              </mc:Choice>
              <mc:Fallback>
                <p:oleObj name="Equation" r:id="rId15" imgW="419040" imgH="139680" progId="Equation.DSMT4">
                  <p:embed/>
                  <p:pic>
                    <p:nvPicPr>
                      <p:cNvPr id="10" name="Object 34"/>
                      <p:cNvPicPr>
                        <a:picLocks noChangeAspect="1" noChangeArrowheads="1"/>
                      </p:cNvPicPr>
                      <p:nvPr/>
                    </p:nvPicPr>
                    <p:blipFill>
                      <a:blip r:embed="rId16"/>
                      <a:srcRect/>
                      <a:stretch>
                        <a:fillRect/>
                      </a:stretch>
                    </p:blipFill>
                    <p:spPr bwMode="auto">
                      <a:xfrm>
                        <a:off x="2542938" y="4490356"/>
                        <a:ext cx="1598612" cy="457200"/>
                      </a:xfrm>
                      <a:prstGeom prst="rect">
                        <a:avLst/>
                      </a:prstGeom>
                      <a:noFill/>
                      <a:ln>
                        <a:noFill/>
                      </a:ln>
                      <a:effectLst/>
                      <a:extLst/>
                    </p:spPr>
                  </p:pic>
                </p:oleObj>
              </mc:Fallback>
            </mc:AlternateContent>
          </a:graphicData>
        </a:graphic>
      </p:graphicFrame>
      <p:graphicFrame>
        <p:nvGraphicFramePr>
          <p:cNvPr id="11" name="Object 54"/>
          <p:cNvGraphicFramePr>
            <a:graphicFrameLocks noChangeAspect="1"/>
          </p:cNvGraphicFramePr>
          <p:nvPr>
            <p:extLst>
              <p:ext uri="{D42A27DB-BD31-4B8C-83A1-F6EECF244321}">
                <p14:modId xmlns:p14="http://schemas.microsoft.com/office/powerpoint/2010/main" val="3767255812"/>
              </p:ext>
            </p:extLst>
          </p:nvPr>
        </p:nvGraphicFramePr>
        <p:xfrm>
          <a:off x="4821893" y="4006456"/>
          <a:ext cx="2343182" cy="957633"/>
        </p:xfrm>
        <a:graphic>
          <a:graphicData uri="http://schemas.openxmlformats.org/presentationml/2006/ole">
            <mc:AlternateContent xmlns:mc="http://schemas.openxmlformats.org/markup-compatibility/2006">
              <mc:Choice xmlns:v="urn:schemas-microsoft-com:vml" Requires="v">
                <p:oleObj spid="_x0000_s539053" name="Equation" r:id="rId17" imgW="965160" imgH="393480" progId="Equation.DSMT4">
                  <p:embed/>
                </p:oleObj>
              </mc:Choice>
              <mc:Fallback>
                <p:oleObj name="Equation" r:id="rId17" imgW="965160" imgH="393480" progId="Equation.DSMT4">
                  <p:embed/>
                  <p:pic>
                    <p:nvPicPr>
                      <p:cNvPr id="11" name="Object 54"/>
                      <p:cNvPicPr>
                        <a:picLocks noChangeAspect="1" noChangeArrowheads="1"/>
                      </p:cNvPicPr>
                      <p:nvPr/>
                    </p:nvPicPr>
                    <p:blipFill>
                      <a:blip r:embed="rId18"/>
                      <a:srcRect/>
                      <a:stretch>
                        <a:fillRect/>
                      </a:stretch>
                    </p:blipFill>
                    <p:spPr bwMode="auto">
                      <a:xfrm>
                        <a:off x="4821893" y="4006456"/>
                        <a:ext cx="2343182" cy="957633"/>
                      </a:xfrm>
                      <a:prstGeom prst="rect">
                        <a:avLst/>
                      </a:prstGeom>
                      <a:noFill/>
                      <a:ln>
                        <a:noFill/>
                      </a:ln>
                      <a:effectLst/>
                      <a:extLst/>
                    </p:spPr>
                  </p:pic>
                </p:oleObj>
              </mc:Fallback>
            </mc:AlternateContent>
          </a:graphicData>
        </a:graphic>
      </p:graphicFrame>
      <p:pic>
        <p:nvPicPr>
          <p:cNvPr id="12" name="Picture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77038" y="2444180"/>
            <a:ext cx="4247150" cy="3417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418474" y="2649601"/>
            <a:ext cx="2339102" cy="523220"/>
          </a:xfrm>
          <a:prstGeom prst="rect">
            <a:avLst/>
          </a:prstGeom>
        </p:spPr>
        <p:txBody>
          <a:bodyPr wrap="none">
            <a:spAutoFit/>
          </a:bodyPr>
          <a:lstStyle/>
          <a:p>
            <a:r>
              <a:rPr lang="zh-CN" altLang="en-US" sz="2800" b="1" dirty="0">
                <a:solidFill>
                  <a:srgbClr val="0000FF"/>
                </a:solidFill>
                <a:latin typeface="Times New Roman" panose="02020603050405020304" pitchFamily="18" charset="0"/>
                <a:cs typeface="Times New Roman" panose="02020603050405020304" pitchFamily="18" charset="0"/>
              </a:rPr>
              <a:t>中央零级亮纹</a:t>
            </a:r>
            <a:endParaRPr lang="zh-CN" altLang="en-US" sz="2800" dirty="0"/>
          </a:p>
        </p:txBody>
      </p:sp>
      <p:graphicFrame>
        <p:nvGraphicFramePr>
          <p:cNvPr id="14" name="Object 34"/>
          <p:cNvGraphicFramePr>
            <a:graphicFrameLocks noChangeAspect="1"/>
          </p:cNvGraphicFramePr>
          <p:nvPr>
            <p:extLst>
              <p:ext uri="{D42A27DB-BD31-4B8C-83A1-F6EECF244321}">
                <p14:modId xmlns:p14="http://schemas.microsoft.com/office/powerpoint/2010/main" val="1069998798"/>
              </p:ext>
            </p:extLst>
          </p:nvPr>
        </p:nvGraphicFramePr>
        <p:xfrm>
          <a:off x="2933818" y="2646290"/>
          <a:ext cx="1792288" cy="665162"/>
        </p:xfrm>
        <a:graphic>
          <a:graphicData uri="http://schemas.openxmlformats.org/presentationml/2006/ole">
            <mc:AlternateContent xmlns:mc="http://schemas.openxmlformats.org/markup-compatibility/2006">
              <mc:Choice xmlns:v="urn:schemas-microsoft-com:vml" Requires="v">
                <p:oleObj spid="_x0000_s539054" name="Equation" r:id="rId20" imgW="469800" imgH="203040" progId="Equation.DSMT4">
                  <p:embed/>
                </p:oleObj>
              </mc:Choice>
              <mc:Fallback>
                <p:oleObj name="Equation" r:id="rId20" imgW="469800" imgH="203040" progId="Equation.DSMT4">
                  <p:embed/>
                  <p:pic>
                    <p:nvPicPr>
                      <p:cNvPr id="14" name="Object 34"/>
                      <p:cNvPicPr>
                        <a:picLocks noChangeAspect="1" noChangeArrowheads="1"/>
                      </p:cNvPicPr>
                      <p:nvPr/>
                    </p:nvPicPr>
                    <p:blipFill>
                      <a:blip r:embed="rId21"/>
                      <a:srcRect/>
                      <a:stretch>
                        <a:fillRect/>
                      </a:stretch>
                    </p:blipFill>
                    <p:spPr bwMode="auto">
                      <a:xfrm>
                        <a:off x="2933818" y="2646290"/>
                        <a:ext cx="1792288" cy="665162"/>
                      </a:xfrm>
                      <a:prstGeom prst="rect">
                        <a:avLst/>
                      </a:prstGeom>
                      <a:noFill/>
                      <a:ln>
                        <a:noFill/>
                      </a:ln>
                      <a:effectLst/>
                      <a:extLst/>
                    </p:spPr>
                  </p:pic>
                </p:oleObj>
              </mc:Fallback>
            </mc:AlternateContent>
          </a:graphicData>
        </a:graphic>
      </p:graphicFrame>
      <p:graphicFrame>
        <p:nvGraphicFramePr>
          <p:cNvPr id="15" name="对象 2"/>
          <p:cNvGraphicFramePr>
            <a:graphicFrameLocks noChangeAspect="1"/>
          </p:cNvGraphicFramePr>
          <p:nvPr>
            <p:extLst>
              <p:ext uri="{D42A27DB-BD31-4B8C-83A1-F6EECF244321}">
                <p14:modId xmlns:p14="http://schemas.microsoft.com/office/powerpoint/2010/main" val="3269187953"/>
              </p:ext>
            </p:extLst>
          </p:nvPr>
        </p:nvGraphicFramePr>
        <p:xfrm>
          <a:off x="2221755" y="3054910"/>
          <a:ext cx="3324939" cy="707954"/>
        </p:xfrm>
        <a:graphic>
          <a:graphicData uri="http://schemas.openxmlformats.org/presentationml/2006/ole">
            <mc:AlternateContent xmlns:mc="http://schemas.openxmlformats.org/markup-compatibility/2006">
              <mc:Choice xmlns:v="urn:schemas-microsoft-com:vml" Requires="v">
                <p:oleObj spid="_x0000_s539055" name="Equation" r:id="rId22" imgW="1168200" imgH="241200" progId="Equation.DSMT4">
                  <p:embed/>
                </p:oleObj>
              </mc:Choice>
              <mc:Fallback>
                <p:oleObj name="Equation" r:id="rId22" imgW="1168200" imgH="241200" progId="Equation.DSMT4">
                  <p:embed/>
                  <p:pic>
                    <p:nvPicPr>
                      <p:cNvPr id="15" name="对象 2"/>
                      <p:cNvPicPr>
                        <a:picLocks noChangeAspect="1" noChangeArrowheads="1"/>
                      </p:cNvPicPr>
                      <p:nvPr/>
                    </p:nvPicPr>
                    <p:blipFill>
                      <a:blip r:embed="rId23"/>
                      <a:srcRect/>
                      <a:stretch>
                        <a:fillRect/>
                      </a:stretch>
                    </p:blipFill>
                    <p:spPr bwMode="auto">
                      <a:xfrm>
                        <a:off x="2221755" y="3054910"/>
                        <a:ext cx="3324939" cy="707954"/>
                      </a:xfrm>
                      <a:prstGeom prst="rect">
                        <a:avLst/>
                      </a:prstGeom>
                      <a:noFill/>
                      <a:ln>
                        <a:noFill/>
                      </a:ln>
                      <a:extLst/>
                    </p:spPr>
                  </p:pic>
                </p:oleObj>
              </mc:Fallback>
            </mc:AlternateContent>
          </a:graphicData>
        </a:graphic>
      </p:graphicFrame>
      <p:graphicFrame>
        <p:nvGraphicFramePr>
          <p:cNvPr id="16" name="Object 12"/>
          <p:cNvGraphicFramePr>
            <a:graphicFrameLocks noChangeAspect="1"/>
          </p:cNvGraphicFramePr>
          <p:nvPr>
            <p:extLst>
              <p:ext uri="{D42A27DB-BD31-4B8C-83A1-F6EECF244321}">
                <p14:modId xmlns:p14="http://schemas.microsoft.com/office/powerpoint/2010/main" val="1873278020"/>
              </p:ext>
            </p:extLst>
          </p:nvPr>
        </p:nvGraphicFramePr>
        <p:xfrm>
          <a:off x="4028580" y="4928646"/>
          <a:ext cx="2814638" cy="1244600"/>
        </p:xfrm>
        <a:graphic>
          <a:graphicData uri="http://schemas.openxmlformats.org/presentationml/2006/ole">
            <mc:AlternateContent xmlns:mc="http://schemas.openxmlformats.org/markup-compatibility/2006">
              <mc:Choice xmlns:v="urn:schemas-microsoft-com:vml" Requires="v">
                <p:oleObj spid="_x0000_s539056" name="Equation" r:id="rId24" imgW="1066680" imgH="469800" progId="Equation.DSMT4">
                  <p:embed/>
                </p:oleObj>
              </mc:Choice>
              <mc:Fallback>
                <p:oleObj name="Equation" r:id="rId24" imgW="1066680" imgH="469800" progId="Equation.DSMT4">
                  <p:embed/>
                  <p:pic>
                    <p:nvPicPr>
                      <p:cNvPr id="16" name="Object 12"/>
                      <p:cNvPicPr>
                        <a:picLocks noChangeAspect="1" noChangeArrowheads="1"/>
                      </p:cNvPicPr>
                      <p:nvPr/>
                    </p:nvPicPr>
                    <p:blipFill>
                      <a:blip r:embed="rId25"/>
                      <a:srcRect/>
                      <a:stretch>
                        <a:fillRect/>
                      </a:stretch>
                    </p:blipFill>
                    <p:spPr bwMode="auto">
                      <a:xfrm>
                        <a:off x="4028580" y="4928646"/>
                        <a:ext cx="2814638" cy="1244600"/>
                      </a:xfrm>
                      <a:prstGeom prst="rect">
                        <a:avLst/>
                      </a:prstGeom>
                      <a:noFill/>
                      <a:ln>
                        <a:noFill/>
                      </a:ln>
                      <a:effectLst/>
                    </p:spPr>
                  </p:pic>
                </p:oleObj>
              </mc:Fallback>
            </mc:AlternateContent>
          </a:graphicData>
        </a:graphic>
      </p:graphicFrame>
      <p:sp>
        <p:nvSpPr>
          <p:cNvPr id="17" name="矩形 16"/>
          <p:cNvSpPr/>
          <p:nvPr/>
        </p:nvSpPr>
        <p:spPr>
          <a:xfrm>
            <a:off x="288369" y="6248886"/>
            <a:ext cx="3595856" cy="523220"/>
          </a:xfrm>
          <a:prstGeom prst="rect">
            <a:avLst/>
          </a:prstGeom>
        </p:spPr>
        <p:txBody>
          <a:bodyPr wrap="none">
            <a:spAutoFit/>
          </a:bodyPr>
          <a:lstStyle/>
          <a:p>
            <a:r>
              <a:rPr lang="zh-CN" altLang="en-US" sz="2800" b="1" dirty="0">
                <a:solidFill>
                  <a:srgbClr val="009900"/>
                </a:solidFill>
                <a:latin typeface="Times New Roman" panose="02020603050405020304" pitchFamily="18" charset="0"/>
                <a:cs typeface="Times New Roman" panose="02020603050405020304" pitchFamily="18" charset="0"/>
              </a:rPr>
              <a:t>主极大明纹的光强为</a:t>
            </a:r>
            <a:r>
              <a:rPr lang="en-US" altLang="zh-CN" sz="2800" b="1" dirty="0">
                <a:solidFill>
                  <a:srgbClr val="009900"/>
                </a:solidFill>
                <a:latin typeface="Times New Roman" panose="02020603050405020304" pitchFamily="18" charset="0"/>
                <a:cs typeface="Times New Roman" panose="02020603050405020304" pitchFamily="18" charset="0"/>
              </a:rPr>
              <a:t>0</a:t>
            </a:r>
            <a:endParaRPr lang="zh-CN" altLang="en-US" sz="2800" dirty="0"/>
          </a:p>
        </p:txBody>
      </p:sp>
      <p:graphicFrame>
        <p:nvGraphicFramePr>
          <p:cNvPr id="18" name="Object 12"/>
          <p:cNvGraphicFramePr>
            <a:graphicFrameLocks noChangeAspect="1"/>
          </p:cNvGraphicFramePr>
          <p:nvPr>
            <p:extLst>
              <p:ext uri="{D42A27DB-BD31-4B8C-83A1-F6EECF244321}">
                <p14:modId xmlns:p14="http://schemas.microsoft.com/office/powerpoint/2010/main" val="3719007047"/>
              </p:ext>
            </p:extLst>
          </p:nvPr>
        </p:nvGraphicFramePr>
        <p:xfrm>
          <a:off x="4028580" y="6244039"/>
          <a:ext cx="2211388" cy="471488"/>
        </p:xfrm>
        <a:graphic>
          <a:graphicData uri="http://schemas.openxmlformats.org/presentationml/2006/ole">
            <mc:AlternateContent xmlns:mc="http://schemas.openxmlformats.org/markup-compatibility/2006">
              <mc:Choice xmlns:v="urn:schemas-microsoft-com:vml" Requires="v">
                <p:oleObj spid="_x0000_s539057" name="Equation" r:id="rId26" imgW="838080" imgH="177480" progId="Equation.DSMT4">
                  <p:embed/>
                </p:oleObj>
              </mc:Choice>
              <mc:Fallback>
                <p:oleObj name="Equation" r:id="rId26" imgW="838080" imgH="177480" progId="Equation.DSMT4">
                  <p:embed/>
                  <p:pic>
                    <p:nvPicPr>
                      <p:cNvPr id="18" name="Object 12"/>
                      <p:cNvPicPr>
                        <a:picLocks noChangeAspect="1" noChangeArrowheads="1"/>
                      </p:cNvPicPr>
                      <p:nvPr/>
                    </p:nvPicPr>
                    <p:blipFill>
                      <a:blip r:embed="rId27"/>
                      <a:srcRect/>
                      <a:stretch>
                        <a:fillRect/>
                      </a:stretch>
                    </p:blipFill>
                    <p:spPr bwMode="auto">
                      <a:xfrm>
                        <a:off x="4028580" y="6244039"/>
                        <a:ext cx="2211388" cy="471488"/>
                      </a:xfrm>
                      <a:prstGeom prst="rect">
                        <a:avLst/>
                      </a:prstGeom>
                      <a:noFill/>
                      <a:ln>
                        <a:noFill/>
                      </a:ln>
                      <a:effectLst/>
                    </p:spPr>
                  </p:pic>
                </p:oleObj>
              </mc:Fallback>
            </mc:AlternateContent>
          </a:graphicData>
        </a:graphic>
      </p:graphicFrame>
      <p:graphicFrame>
        <p:nvGraphicFramePr>
          <p:cNvPr id="19" name="Object 12"/>
          <p:cNvGraphicFramePr>
            <a:graphicFrameLocks noChangeAspect="1"/>
          </p:cNvGraphicFramePr>
          <p:nvPr>
            <p:extLst>
              <p:ext uri="{D42A27DB-BD31-4B8C-83A1-F6EECF244321}">
                <p14:modId xmlns:p14="http://schemas.microsoft.com/office/powerpoint/2010/main" val="2978196623"/>
              </p:ext>
            </p:extLst>
          </p:nvPr>
        </p:nvGraphicFramePr>
        <p:xfrm>
          <a:off x="6857119" y="6211066"/>
          <a:ext cx="1239837" cy="471488"/>
        </p:xfrm>
        <a:graphic>
          <a:graphicData uri="http://schemas.openxmlformats.org/presentationml/2006/ole">
            <mc:AlternateContent xmlns:mc="http://schemas.openxmlformats.org/markup-compatibility/2006">
              <mc:Choice xmlns:v="urn:schemas-microsoft-com:vml" Requires="v">
                <p:oleObj spid="_x0000_s539058" name="Equation" r:id="rId28" imgW="469800" imgH="177480" progId="Equation.DSMT4">
                  <p:embed/>
                </p:oleObj>
              </mc:Choice>
              <mc:Fallback>
                <p:oleObj name="Equation" r:id="rId28" imgW="469800" imgH="177480" progId="Equation.DSMT4">
                  <p:embed/>
                  <p:pic>
                    <p:nvPicPr>
                      <p:cNvPr id="19" name="Object 12"/>
                      <p:cNvPicPr>
                        <a:picLocks noChangeAspect="1" noChangeArrowheads="1"/>
                      </p:cNvPicPr>
                      <p:nvPr/>
                    </p:nvPicPr>
                    <p:blipFill>
                      <a:blip r:embed="rId29"/>
                      <a:srcRect/>
                      <a:stretch>
                        <a:fillRect/>
                      </a:stretch>
                    </p:blipFill>
                    <p:spPr bwMode="auto">
                      <a:xfrm>
                        <a:off x="6857119" y="6211066"/>
                        <a:ext cx="1239837" cy="471488"/>
                      </a:xfrm>
                      <a:prstGeom prst="rect">
                        <a:avLst/>
                      </a:prstGeom>
                      <a:noFill/>
                      <a:ln>
                        <a:noFill/>
                      </a:ln>
                      <a:effectLst/>
                    </p:spPr>
                  </p:pic>
                </p:oleObj>
              </mc:Fallback>
            </mc:AlternateContent>
          </a:graphicData>
        </a:graphic>
      </p:graphicFrame>
      <p:graphicFrame>
        <p:nvGraphicFramePr>
          <p:cNvPr id="20" name="Object 12"/>
          <p:cNvGraphicFramePr>
            <a:graphicFrameLocks noChangeAspect="1"/>
          </p:cNvGraphicFramePr>
          <p:nvPr>
            <p:extLst>
              <p:ext uri="{D42A27DB-BD31-4B8C-83A1-F6EECF244321}">
                <p14:modId xmlns:p14="http://schemas.microsoft.com/office/powerpoint/2010/main" val="331061562"/>
              </p:ext>
            </p:extLst>
          </p:nvPr>
        </p:nvGraphicFramePr>
        <p:xfrm>
          <a:off x="8394700" y="6188075"/>
          <a:ext cx="2679700" cy="538163"/>
        </p:xfrm>
        <a:graphic>
          <a:graphicData uri="http://schemas.openxmlformats.org/presentationml/2006/ole">
            <mc:AlternateContent xmlns:mc="http://schemas.openxmlformats.org/markup-compatibility/2006">
              <mc:Choice xmlns:v="urn:schemas-microsoft-com:vml" Requires="v">
                <p:oleObj spid="_x0000_s539059" name="Equation" r:id="rId30" imgW="1015920" imgH="203040" progId="Equation.DSMT4">
                  <p:embed/>
                </p:oleObj>
              </mc:Choice>
              <mc:Fallback>
                <p:oleObj name="Equation" r:id="rId30" imgW="1015920" imgH="203040" progId="Equation.DSMT4">
                  <p:embed/>
                  <p:pic>
                    <p:nvPicPr>
                      <p:cNvPr id="20" name="Object 12"/>
                      <p:cNvPicPr>
                        <a:picLocks noChangeAspect="1" noChangeArrowheads="1"/>
                      </p:cNvPicPr>
                      <p:nvPr/>
                    </p:nvPicPr>
                    <p:blipFill>
                      <a:blip r:embed="rId31"/>
                      <a:srcRect/>
                      <a:stretch>
                        <a:fillRect/>
                      </a:stretch>
                    </p:blipFill>
                    <p:spPr bwMode="auto">
                      <a:xfrm>
                        <a:off x="8394700" y="6188075"/>
                        <a:ext cx="2679700" cy="53816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4110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fltVal val="0"/>
                                          </p:val>
                                        </p:tav>
                                        <p:tav tm="100000">
                                          <p:val>
                                            <p:strVal val="#ppt_w"/>
                                          </p:val>
                                        </p:tav>
                                      </p:tavLst>
                                    </p:anim>
                                    <p:anim calcmode="lin" valueType="num">
                                      <p:cBhvr>
                                        <p:cTn id="23" dur="1000" fill="hold"/>
                                        <p:tgtEl>
                                          <p:spTgt spid="15"/>
                                        </p:tgtEl>
                                        <p:attrNameLst>
                                          <p:attrName>ppt_h</p:attrName>
                                        </p:attrNameLst>
                                      </p:cBhvr>
                                      <p:tavLst>
                                        <p:tav tm="0">
                                          <p:val>
                                            <p:fltVal val="0"/>
                                          </p:val>
                                        </p:tav>
                                        <p:tav tm="100000">
                                          <p:val>
                                            <p:strVal val="#ppt_h"/>
                                          </p:val>
                                        </p:tav>
                                      </p:tavLst>
                                    </p:anim>
                                    <p:anim calcmode="lin" valueType="num">
                                      <p:cBhvr>
                                        <p:cTn id="24" dur="1000" fill="hold"/>
                                        <p:tgtEl>
                                          <p:spTgt spid="15"/>
                                        </p:tgtEl>
                                        <p:attrNameLst>
                                          <p:attrName>style.rotation</p:attrName>
                                        </p:attrNameLst>
                                      </p:cBhvr>
                                      <p:tavLst>
                                        <p:tav tm="0">
                                          <p:val>
                                            <p:fltVal val="90"/>
                                          </p:val>
                                        </p:tav>
                                        <p:tav tm="100000">
                                          <p:val>
                                            <p:fltVal val="0"/>
                                          </p:val>
                                        </p:tav>
                                      </p:tavLst>
                                    </p:anim>
                                    <p:animEffect transition="in" filter="fade">
                                      <p:cBhvr>
                                        <p:cTn id="25" dur="10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circle(in)">
                                      <p:cBhvr>
                                        <p:cTn id="30" dur="20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heel(1)">
                                      <p:cBhvr>
                                        <p:cTn id="35" dur="2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1000"/>
                                        <p:tgtEl>
                                          <p:spTgt spid="5"/>
                                        </p:tgtEl>
                                      </p:cBhvr>
                                    </p:animEffect>
                                    <p:anim calcmode="lin" valueType="num">
                                      <p:cBhvr>
                                        <p:cTn id="55" dur="1000" fill="hold"/>
                                        <p:tgtEl>
                                          <p:spTgt spid="5"/>
                                        </p:tgtEl>
                                        <p:attrNameLst>
                                          <p:attrName>ppt_x</p:attrName>
                                        </p:attrNameLst>
                                      </p:cBhvr>
                                      <p:tavLst>
                                        <p:tav tm="0">
                                          <p:val>
                                            <p:strVal val="#ppt_x"/>
                                          </p:val>
                                        </p:tav>
                                        <p:tav tm="100000">
                                          <p:val>
                                            <p:strVal val="#ppt_x"/>
                                          </p:val>
                                        </p:tav>
                                      </p:tavLst>
                                    </p:anim>
                                    <p:anim calcmode="lin" valueType="num">
                                      <p:cBhvr>
                                        <p:cTn id="5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p:cTn id="61" dur="1000" fill="hold"/>
                                        <p:tgtEl>
                                          <p:spTgt spid="16"/>
                                        </p:tgtEl>
                                        <p:attrNameLst>
                                          <p:attrName>ppt_w</p:attrName>
                                        </p:attrNameLst>
                                      </p:cBhvr>
                                      <p:tavLst>
                                        <p:tav tm="0">
                                          <p:val>
                                            <p:fltVal val="0"/>
                                          </p:val>
                                        </p:tav>
                                        <p:tav tm="100000">
                                          <p:val>
                                            <p:strVal val="#ppt_w"/>
                                          </p:val>
                                        </p:tav>
                                      </p:tavLst>
                                    </p:anim>
                                    <p:anim calcmode="lin" valueType="num">
                                      <p:cBhvr>
                                        <p:cTn id="62" dur="1000" fill="hold"/>
                                        <p:tgtEl>
                                          <p:spTgt spid="16"/>
                                        </p:tgtEl>
                                        <p:attrNameLst>
                                          <p:attrName>ppt_h</p:attrName>
                                        </p:attrNameLst>
                                      </p:cBhvr>
                                      <p:tavLst>
                                        <p:tav tm="0">
                                          <p:val>
                                            <p:fltVal val="0"/>
                                          </p:val>
                                        </p:tav>
                                        <p:tav tm="100000">
                                          <p:val>
                                            <p:strVal val="#ppt_h"/>
                                          </p:val>
                                        </p:tav>
                                      </p:tavLst>
                                    </p:anim>
                                    <p:anim calcmode="lin" valueType="num">
                                      <p:cBhvr>
                                        <p:cTn id="63" dur="1000" fill="hold"/>
                                        <p:tgtEl>
                                          <p:spTgt spid="16"/>
                                        </p:tgtEl>
                                        <p:attrNameLst>
                                          <p:attrName>style.rotation</p:attrName>
                                        </p:attrNameLst>
                                      </p:cBhvr>
                                      <p:tavLst>
                                        <p:tav tm="0">
                                          <p:val>
                                            <p:fltVal val="90"/>
                                          </p:val>
                                        </p:tav>
                                        <p:tav tm="100000">
                                          <p:val>
                                            <p:fltVal val="0"/>
                                          </p:val>
                                        </p:tav>
                                      </p:tavLst>
                                    </p:anim>
                                    <p:animEffect transition="in" filter="fade">
                                      <p:cBhvr>
                                        <p:cTn id="64" dur="1000"/>
                                        <p:tgtEl>
                                          <p:spTgt spid="1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down)">
                                      <p:cBhvr>
                                        <p:cTn id="69" dur="500"/>
                                        <p:tgtEl>
                                          <p:spTgt spid="17"/>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1000"/>
                                        <p:tgtEl>
                                          <p:spTgt spid="18"/>
                                        </p:tgtEl>
                                      </p:cBhvr>
                                    </p:animEffect>
                                    <p:anim calcmode="lin" valueType="num">
                                      <p:cBhvr>
                                        <p:cTn id="75" dur="1000" fill="hold"/>
                                        <p:tgtEl>
                                          <p:spTgt spid="18"/>
                                        </p:tgtEl>
                                        <p:attrNameLst>
                                          <p:attrName>ppt_x</p:attrName>
                                        </p:attrNameLst>
                                      </p:cBhvr>
                                      <p:tavLst>
                                        <p:tav tm="0">
                                          <p:val>
                                            <p:strVal val="#ppt_x"/>
                                          </p:val>
                                        </p:tav>
                                        <p:tav tm="100000">
                                          <p:val>
                                            <p:strVal val="#ppt_x"/>
                                          </p:val>
                                        </p:tav>
                                      </p:tavLst>
                                    </p:anim>
                                    <p:anim calcmode="lin" valueType="num">
                                      <p:cBhvr>
                                        <p:cTn id="7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p:cTn id="81" dur="500" fill="hold"/>
                                        <p:tgtEl>
                                          <p:spTgt spid="19"/>
                                        </p:tgtEl>
                                        <p:attrNameLst>
                                          <p:attrName>ppt_w</p:attrName>
                                        </p:attrNameLst>
                                      </p:cBhvr>
                                      <p:tavLst>
                                        <p:tav tm="0">
                                          <p:val>
                                            <p:fltVal val="0"/>
                                          </p:val>
                                        </p:tav>
                                        <p:tav tm="100000">
                                          <p:val>
                                            <p:strVal val="#ppt_w"/>
                                          </p:val>
                                        </p:tav>
                                      </p:tavLst>
                                    </p:anim>
                                    <p:anim calcmode="lin" valueType="num">
                                      <p:cBhvr>
                                        <p:cTn id="82" dur="500" fill="hold"/>
                                        <p:tgtEl>
                                          <p:spTgt spid="19"/>
                                        </p:tgtEl>
                                        <p:attrNameLst>
                                          <p:attrName>ppt_h</p:attrName>
                                        </p:attrNameLst>
                                      </p:cBhvr>
                                      <p:tavLst>
                                        <p:tav tm="0">
                                          <p:val>
                                            <p:fltVal val="0"/>
                                          </p:val>
                                        </p:tav>
                                        <p:tav tm="100000">
                                          <p:val>
                                            <p:strVal val="#ppt_h"/>
                                          </p:val>
                                        </p:tav>
                                      </p:tavLst>
                                    </p:anim>
                                    <p:animEffect transition="in" filter="fade">
                                      <p:cBhvr>
                                        <p:cTn id="83" dur="5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1000"/>
                                        <p:tgtEl>
                                          <p:spTgt spid="20"/>
                                        </p:tgtEl>
                                      </p:cBhvr>
                                    </p:animEffect>
                                    <p:anim calcmode="lin" valueType="num">
                                      <p:cBhvr>
                                        <p:cTn id="89" dur="1000" fill="hold"/>
                                        <p:tgtEl>
                                          <p:spTgt spid="20"/>
                                        </p:tgtEl>
                                        <p:attrNameLst>
                                          <p:attrName>ppt_x</p:attrName>
                                        </p:attrNameLst>
                                      </p:cBhvr>
                                      <p:tavLst>
                                        <p:tav tm="0">
                                          <p:val>
                                            <p:strVal val="#ppt_x"/>
                                          </p:val>
                                        </p:tav>
                                        <p:tav tm="100000">
                                          <p:val>
                                            <p:strVal val="#ppt_x"/>
                                          </p:val>
                                        </p:tav>
                                      </p:tavLst>
                                    </p:anim>
                                    <p:anim calcmode="lin" valueType="num">
                                      <p:cBhvr>
                                        <p:cTn id="9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169171" y="412232"/>
            <a:ext cx="601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a:t>(2) </a:t>
            </a:r>
            <a:r>
              <a:rPr lang="zh-CN" altLang="en-US" i="0"/>
              <a:t>夫琅禾费（</a:t>
            </a:r>
            <a:r>
              <a:rPr lang="en-US" altLang="zh-CN" i="0"/>
              <a:t>Fraunhofer</a:t>
            </a:r>
            <a:r>
              <a:rPr lang="zh-CN" altLang="en-US" i="0"/>
              <a:t>）衍射</a:t>
            </a:r>
            <a:endParaRPr lang="zh-CN" altLang="en-US" i="0">
              <a:solidFill>
                <a:srgbClr val="FF0000"/>
              </a:solidFill>
            </a:endParaRPr>
          </a:p>
        </p:txBody>
      </p:sp>
      <p:sp>
        <p:nvSpPr>
          <p:cNvPr id="3" name="Text Box 3"/>
          <p:cNvSpPr txBox="1">
            <a:spLocks noChangeArrowheads="1"/>
          </p:cNvSpPr>
          <p:nvPr/>
        </p:nvSpPr>
        <p:spPr bwMode="auto">
          <a:xfrm>
            <a:off x="4235971" y="1098030"/>
            <a:ext cx="472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chemeClr val="tx1"/>
                </a:solidFill>
              </a:rPr>
              <a:t>光源 </a:t>
            </a:r>
            <a:r>
              <a:rPr lang="en-US" altLang="zh-CN" i="0" dirty="0">
                <a:solidFill>
                  <a:schemeClr val="tx1"/>
                </a:solidFill>
              </a:rPr>
              <a:t>S </a:t>
            </a:r>
            <a:r>
              <a:rPr lang="zh-CN" altLang="en-US" i="0" dirty="0">
                <a:solidFill>
                  <a:schemeClr val="tx1"/>
                </a:solidFill>
              </a:rPr>
              <a:t>距衍射屏以及屏幕 </a:t>
            </a:r>
            <a:r>
              <a:rPr lang="en-US" altLang="zh-CN" i="0" dirty="0">
                <a:solidFill>
                  <a:schemeClr val="tx1"/>
                </a:solidFill>
              </a:rPr>
              <a:t>P</a:t>
            </a:r>
            <a:r>
              <a:rPr lang="zh-CN" altLang="en-US" i="0" dirty="0">
                <a:solidFill>
                  <a:schemeClr val="tx1"/>
                </a:solidFill>
              </a:rPr>
              <a:t>距衍射屏都为“无限远”。</a:t>
            </a:r>
          </a:p>
        </p:txBody>
      </p:sp>
      <p:grpSp>
        <p:nvGrpSpPr>
          <p:cNvPr id="4" name="Group 4"/>
          <p:cNvGrpSpPr>
            <a:grpSpLocks/>
          </p:cNvGrpSpPr>
          <p:nvPr/>
        </p:nvGrpSpPr>
        <p:grpSpPr bwMode="auto">
          <a:xfrm>
            <a:off x="3778771" y="2317230"/>
            <a:ext cx="5943600" cy="2438400"/>
            <a:chOff x="1200" y="1248"/>
            <a:chExt cx="3744" cy="1536"/>
          </a:xfrm>
        </p:grpSpPr>
        <p:sp>
          <p:nvSpPr>
            <p:cNvPr id="5" name="Line 5"/>
            <p:cNvSpPr>
              <a:spLocks noChangeShapeType="1"/>
            </p:cNvSpPr>
            <p:nvPr/>
          </p:nvSpPr>
          <p:spPr bwMode="auto">
            <a:xfrm>
              <a:off x="1248" y="2064"/>
              <a:ext cx="3696" cy="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6"/>
            <p:cNvSpPr>
              <a:spLocks noChangeShapeType="1"/>
            </p:cNvSpPr>
            <p:nvPr/>
          </p:nvSpPr>
          <p:spPr bwMode="auto">
            <a:xfrm>
              <a:off x="2304" y="1488"/>
              <a:ext cx="0" cy="432"/>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7"/>
            <p:cNvSpPr>
              <a:spLocks noChangeShapeType="1"/>
            </p:cNvSpPr>
            <p:nvPr/>
          </p:nvSpPr>
          <p:spPr bwMode="auto">
            <a:xfrm>
              <a:off x="2304" y="2208"/>
              <a:ext cx="0" cy="432"/>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8"/>
            <p:cNvSpPr>
              <a:spLocks noChangeShapeType="1"/>
            </p:cNvSpPr>
            <p:nvPr/>
          </p:nvSpPr>
          <p:spPr bwMode="auto">
            <a:xfrm>
              <a:off x="4224" y="1248"/>
              <a:ext cx="0" cy="153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Oval 9"/>
            <p:cNvSpPr>
              <a:spLocks noChangeArrowheads="1"/>
            </p:cNvSpPr>
            <p:nvPr/>
          </p:nvSpPr>
          <p:spPr bwMode="auto">
            <a:xfrm>
              <a:off x="1680" y="1680"/>
              <a:ext cx="96" cy="816"/>
            </a:xfrm>
            <a:prstGeom prst="ellipse">
              <a:avLst/>
            </a:prstGeom>
            <a:solidFill>
              <a:srgbClr val="CCFFFF"/>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AutoShape 10"/>
            <p:cNvSpPr>
              <a:spLocks noChangeArrowheads="1"/>
            </p:cNvSpPr>
            <p:nvPr/>
          </p:nvSpPr>
          <p:spPr bwMode="auto">
            <a:xfrm>
              <a:off x="1200" y="1968"/>
              <a:ext cx="192" cy="192"/>
            </a:xfrm>
            <a:prstGeom prst="irregularSeal2">
              <a:avLst/>
            </a:prstGeom>
            <a:solidFill>
              <a:schemeClr val="tx1"/>
            </a:solidFill>
            <a:ln w="19050">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11"/>
            <p:cNvSpPr>
              <a:spLocks noChangeArrowheads="1"/>
            </p:cNvSpPr>
            <p:nvPr/>
          </p:nvSpPr>
          <p:spPr bwMode="auto">
            <a:xfrm>
              <a:off x="2784" y="1680"/>
              <a:ext cx="144" cy="816"/>
            </a:xfrm>
            <a:prstGeom prst="ellipse">
              <a:avLst/>
            </a:prstGeom>
            <a:solidFill>
              <a:srgbClr val="CCFFFF"/>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2" name="Group 12"/>
          <p:cNvGrpSpPr>
            <a:grpSpLocks/>
          </p:cNvGrpSpPr>
          <p:nvPr/>
        </p:nvGrpSpPr>
        <p:grpSpPr bwMode="auto">
          <a:xfrm>
            <a:off x="4007371" y="3017318"/>
            <a:ext cx="4973638" cy="1509712"/>
            <a:chOff x="1344" y="2928"/>
            <a:chExt cx="3133" cy="951"/>
          </a:xfrm>
        </p:grpSpPr>
        <p:sp>
          <p:nvSpPr>
            <p:cNvPr id="13" name="Rectangle 13"/>
            <p:cNvSpPr>
              <a:spLocks noChangeArrowheads="1"/>
            </p:cNvSpPr>
            <p:nvPr/>
          </p:nvSpPr>
          <p:spPr bwMode="auto">
            <a:xfrm>
              <a:off x="4224" y="3552"/>
              <a:ext cx="2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a:solidFill>
                    <a:schemeClr val="tx1"/>
                  </a:solidFill>
                </a:rPr>
                <a:t>P</a:t>
              </a:r>
            </a:p>
          </p:txBody>
        </p:sp>
        <p:sp>
          <p:nvSpPr>
            <p:cNvPr id="14" name="Line 14"/>
            <p:cNvSpPr>
              <a:spLocks noChangeShapeType="1"/>
            </p:cNvSpPr>
            <p:nvPr/>
          </p:nvSpPr>
          <p:spPr bwMode="auto">
            <a:xfrm flipV="1">
              <a:off x="1344" y="2928"/>
              <a:ext cx="384" cy="384"/>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5"/>
            <p:cNvSpPr>
              <a:spLocks noChangeShapeType="1"/>
            </p:cNvSpPr>
            <p:nvPr/>
          </p:nvSpPr>
          <p:spPr bwMode="auto">
            <a:xfrm>
              <a:off x="1344" y="3360"/>
              <a:ext cx="384" cy="384"/>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6"/>
            <p:cNvSpPr>
              <a:spLocks noChangeShapeType="1"/>
            </p:cNvSpPr>
            <p:nvPr/>
          </p:nvSpPr>
          <p:spPr bwMode="auto">
            <a:xfrm>
              <a:off x="1728" y="2928"/>
              <a:ext cx="576" cy="0"/>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7"/>
            <p:cNvSpPr>
              <a:spLocks noChangeShapeType="1"/>
            </p:cNvSpPr>
            <p:nvPr/>
          </p:nvSpPr>
          <p:spPr bwMode="auto">
            <a:xfrm>
              <a:off x="1728" y="3120"/>
              <a:ext cx="576" cy="0"/>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8"/>
            <p:cNvSpPr>
              <a:spLocks noChangeShapeType="1"/>
            </p:cNvSpPr>
            <p:nvPr/>
          </p:nvSpPr>
          <p:spPr bwMode="auto">
            <a:xfrm>
              <a:off x="1728" y="3312"/>
              <a:ext cx="576" cy="0"/>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9"/>
            <p:cNvSpPr>
              <a:spLocks noChangeShapeType="1"/>
            </p:cNvSpPr>
            <p:nvPr/>
          </p:nvSpPr>
          <p:spPr bwMode="auto">
            <a:xfrm>
              <a:off x="1728" y="3504"/>
              <a:ext cx="576" cy="0"/>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0"/>
            <p:cNvSpPr>
              <a:spLocks noChangeShapeType="1"/>
            </p:cNvSpPr>
            <p:nvPr/>
          </p:nvSpPr>
          <p:spPr bwMode="auto">
            <a:xfrm>
              <a:off x="1728" y="3696"/>
              <a:ext cx="576" cy="0"/>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1" name="Group 21"/>
            <p:cNvGrpSpPr>
              <a:grpSpLocks/>
            </p:cNvGrpSpPr>
            <p:nvPr/>
          </p:nvGrpSpPr>
          <p:grpSpPr bwMode="auto">
            <a:xfrm>
              <a:off x="2304" y="3168"/>
              <a:ext cx="1920" cy="528"/>
              <a:chOff x="2304" y="2448"/>
              <a:chExt cx="1920" cy="528"/>
            </a:xfrm>
          </p:grpSpPr>
          <p:sp>
            <p:nvSpPr>
              <p:cNvPr id="22" name="Line 22"/>
              <p:cNvSpPr>
                <a:spLocks noChangeShapeType="1"/>
              </p:cNvSpPr>
              <p:nvPr/>
            </p:nvSpPr>
            <p:spPr bwMode="auto">
              <a:xfrm>
                <a:off x="2304" y="2592"/>
                <a:ext cx="1920" cy="384"/>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3"/>
              <p:cNvSpPr>
                <a:spLocks noChangeShapeType="1"/>
              </p:cNvSpPr>
              <p:nvPr/>
            </p:nvSpPr>
            <p:spPr bwMode="auto">
              <a:xfrm>
                <a:off x="2304" y="2736"/>
                <a:ext cx="624" cy="144"/>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4"/>
              <p:cNvSpPr>
                <a:spLocks noChangeShapeType="1"/>
              </p:cNvSpPr>
              <p:nvPr/>
            </p:nvSpPr>
            <p:spPr bwMode="auto">
              <a:xfrm>
                <a:off x="2880" y="2880"/>
                <a:ext cx="1344" cy="96"/>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25"/>
              <p:cNvSpPr>
                <a:spLocks noChangeShapeType="1"/>
              </p:cNvSpPr>
              <p:nvPr/>
            </p:nvSpPr>
            <p:spPr bwMode="auto">
              <a:xfrm>
                <a:off x="2304" y="2448"/>
                <a:ext cx="624" cy="144"/>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6"/>
              <p:cNvSpPr>
                <a:spLocks noChangeShapeType="1"/>
              </p:cNvSpPr>
              <p:nvPr/>
            </p:nvSpPr>
            <p:spPr bwMode="auto">
              <a:xfrm>
                <a:off x="2928" y="2592"/>
                <a:ext cx="1296" cy="384"/>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7" name="Text Box 32"/>
          <p:cNvSpPr txBox="1">
            <a:spLocks noChangeArrowheads="1"/>
          </p:cNvSpPr>
          <p:nvPr/>
        </p:nvSpPr>
        <p:spPr bwMode="auto">
          <a:xfrm>
            <a:off x="4616971" y="4922318"/>
            <a:ext cx="472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a:latin typeface="方正书宋简体"/>
              </a:rPr>
              <a:t>夫琅禾费衍射装置示意图</a:t>
            </a:r>
          </a:p>
        </p:txBody>
      </p:sp>
      <p:sp>
        <p:nvSpPr>
          <p:cNvPr id="28" name="Text Box 38"/>
          <p:cNvSpPr txBox="1">
            <a:spLocks noChangeArrowheads="1"/>
          </p:cNvSpPr>
          <p:nvPr/>
        </p:nvSpPr>
        <p:spPr bwMode="auto">
          <a:xfrm>
            <a:off x="3156472" y="5457307"/>
            <a:ext cx="3217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a:t>又叫做远场衍射 </a:t>
            </a:r>
            <a:endParaRPr lang="zh-CN" altLang="en-US" i="0">
              <a:solidFill>
                <a:srgbClr val="FF0000"/>
              </a:solidFill>
            </a:endParaRPr>
          </a:p>
        </p:txBody>
      </p:sp>
    </p:spTree>
    <p:extLst>
      <p:ext uri="{BB962C8B-B14F-4D97-AF65-F5344CB8AC3E}">
        <p14:creationId xmlns:p14="http://schemas.microsoft.com/office/powerpoint/2010/main" val="175080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wd">
                                    <p:tmPct val="100000"/>
                                  </p:iterate>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wd">
                                    <p:tmPct val="100000"/>
                                  </p:iterate>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wd">
                                    <p:tmPct val="100000"/>
                                  </p:iterate>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wd">
                                    <p:tmPct val="100000"/>
                                  </p:iterate>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27" grpId="0" autoUpdateAnimBg="0"/>
      <p:bldP spid="28"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16100" y="310831"/>
            <a:ext cx="8851900" cy="2519363"/>
            <a:chOff x="184" y="0"/>
            <a:chExt cx="5576" cy="1587"/>
          </a:xfrm>
        </p:grpSpPr>
        <p:sp>
          <p:nvSpPr>
            <p:cNvPr id="3" name="Line 3"/>
            <p:cNvSpPr>
              <a:spLocks noChangeShapeType="1"/>
            </p:cNvSpPr>
            <p:nvPr/>
          </p:nvSpPr>
          <p:spPr bwMode="auto">
            <a:xfrm>
              <a:off x="240" y="1104"/>
              <a:ext cx="5520"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 name="Freeform 4"/>
            <p:cNvSpPr>
              <a:spLocks/>
            </p:cNvSpPr>
            <p:nvPr/>
          </p:nvSpPr>
          <p:spPr bwMode="auto">
            <a:xfrm>
              <a:off x="2589" y="181"/>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5" name="Freeform 5"/>
            <p:cNvSpPr>
              <a:spLocks/>
            </p:cNvSpPr>
            <p:nvPr/>
          </p:nvSpPr>
          <p:spPr bwMode="auto">
            <a:xfrm>
              <a:off x="3087" y="177"/>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6" name="Freeform 6"/>
            <p:cNvSpPr>
              <a:spLocks/>
            </p:cNvSpPr>
            <p:nvPr/>
          </p:nvSpPr>
          <p:spPr bwMode="auto">
            <a:xfrm>
              <a:off x="3597" y="177"/>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7" name="Freeform 7"/>
            <p:cNvSpPr>
              <a:spLocks/>
            </p:cNvSpPr>
            <p:nvPr/>
          </p:nvSpPr>
          <p:spPr bwMode="auto">
            <a:xfrm>
              <a:off x="4089" y="180"/>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8" name="Freeform 8"/>
            <p:cNvSpPr>
              <a:spLocks/>
            </p:cNvSpPr>
            <p:nvPr/>
          </p:nvSpPr>
          <p:spPr bwMode="auto">
            <a:xfrm>
              <a:off x="2103" y="177"/>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9" name="Freeform 9"/>
            <p:cNvSpPr>
              <a:spLocks/>
            </p:cNvSpPr>
            <p:nvPr/>
          </p:nvSpPr>
          <p:spPr bwMode="auto">
            <a:xfrm>
              <a:off x="1611" y="180"/>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10" name="Freeform 10"/>
            <p:cNvSpPr>
              <a:spLocks/>
            </p:cNvSpPr>
            <p:nvPr/>
          </p:nvSpPr>
          <p:spPr bwMode="auto">
            <a:xfrm>
              <a:off x="1122" y="177"/>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11" name="Freeform 11"/>
            <p:cNvSpPr>
              <a:spLocks/>
            </p:cNvSpPr>
            <p:nvPr/>
          </p:nvSpPr>
          <p:spPr bwMode="auto">
            <a:xfrm>
              <a:off x="612" y="180"/>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12" name="Freeform 12"/>
            <p:cNvSpPr>
              <a:spLocks/>
            </p:cNvSpPr>
            <p:nvPr/>
          </p:nvSpPr>
          <p:spPr bwMode="auto">
            <a:xfrm>
              <a:off x="5103" y="180"/>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13" name="Freeform 13"/>
            <p:cNvSpPr>
              <a:spLocks/>
            </p:cNvSpPr>
            <p:nvPr/>
          </p:nvSpPr>
          <p:spPr bwMode="auto">
            <a:xfrm>
              <a:off x="4599" y="180"/>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14" name="Line 14"/>
            <p:cNvSpPr>
              <a:spLocks noChangeShapeType="1"/>
            </p:cNvSpPr>
            <p:nvPr/>
          </p:nvSpPr>
          <p:spPr bwMode="auto">
            <a:xfrm flipV="1">
              <a:off x="2736" y="48"/>
              <a:ext cx="0" cy="1056"/>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 name="Object 8"/>
            <p:cNvGraphicFramePr>
              <a:graphicFrameLocks noChangeAspect="1"/>
            </p:cNvGraphicFramePr>
            <p:nvPr/>
          </p:nvGraphicFramePr>
          <p:xfrm>
            <a:off x="2532" y="0"/>
            <a:ext cx="224" cy="292"/>
          </p:xfrm>
          <a:graphic>
            <a:graphicData uri="http://schemas.openxmlformats.org/presentationml/2006/ole">
              <mc:AlternateContent xmlns:mc="http://schemas.openxmlformats.org/markup-compatibility/2006">
                <mc:Choice xmlns:v="urn:schemas-microsoft-com:vml" Requires="v">
                  <p:oleObj spid="_x0000_s566428" name="公式" r:id="rId3" imgW="126780" imgH="164814" progId="Equation.3">
                    <p:embed/>
                  </p:oleObj>
                </mc:Choice>
                <mc:Fallback>
                  <p:oleObj name="公式" r:id="rId3" imgW="126780" imgH="16481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 y="0"/>
                          <a:ext cx="224"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9"/>
            <p:cNvGraphicFramePr>
              <a:graphicFrameLocks noChangeAspect="1"/>
            </p:cNvGraphicFramePr>
            <p:nvPr/>
          </p:nvGraphicFramePr>
          <p:xfrm>
            <a:off x="2532" y="1113"/>
            <a:ext cx="212" cy="248"/>
          </p:xfrm>
          <a:graphic>
            <a:graphicData uri="http://schemas.openxmlformats.org/presentationml/2006/ole">
              <mc:AlternateContent xmlns:mc="http://schemas.openxmlformats.org/markup-compatibility/2006">
                <mc:Choice xmlns:v="urn:schemas-microsoft-com:vml" Requires="v">
                  <p:oleObj spid="_x0000_s566429" name="公式" r:id="rId5" imgW="152202" imgH="177569" progId="Equation.3">
                    <p:embed/>
                  </p:oleObj>
                </mc:Choice>
                <mc:Fallback>
                  <p:oleObj name="公式" r:id="rId5" imgW="152202" imgH="1775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2" y="1113"/>
                          <a:ext cx="212"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1"/>
            <p:cNvGraphicFramePr>
              <a:graphicFrameLocks noChangeAspect="1"/>
            </p:cNvGraphicFramePr>
            <p:nvPr/>
          </p:nvGraphicFramePr>
          <p:xfrm>
            <a:off x="533" y="1104"/>
            <a:ext cx="391" cy="279"/>
          </p:xfrm>
          <a:graphic>
            <a:graphicData uri="http://schemas.openxmlformats.org/presentationml/2006/ole">
              <mc:AlternateContent xmlns:mc="http://schemas.openxmlformats.org/markup-compatibility/2006">
                <mc:Choice xmlns:v="urn:schemas-microsoft-com:vml" Requires="v">
                  <p:oleObj spid="_x0000_s566430" name="公式" r:id="rId7" imgW="228501" imgH="165028" progId="Equation.3">
                    <p:embed/>
                  </p:oleObj>
                </mc:Choice>
                <mc:Fallback>
                  <p:oleObj name="公式" r:id="rId7" imgW="228501" imgH="16502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 y="1104"/>
                          <a:ext cx="391"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2"/>
            <p:cNvGraphicFramePr>
              <a:graphicFrameLocks noChangeAspect="1"/>
            </p:cNvGraphicFramePr>
            <p:nvPr/>
          </p:nvGraphicFramePr>
          <p:xfrm>
            <a:off x="1095" y="1099"/>
            <a:ext cx="390" cy="301"/>
          </p:xfrm>
          <a:graphic>
            <a:graphicData uri="http://schemas.openxmlformats.org/presentationml/2006/ole">
              <mc:AlternateContent xmlns:mc="http://schemas.openxmlformats.org/markup-compatibility/2006">
                <mc:Choice xmlns:v="urn:schemas-microsoft-com:vml" Requires="v">
                  <p:oleObj spid="_x0000_s566431" name="公式" r:id="rId9" imgW="228402" imgH="177646" progId="Equation.3">
                    <p:embed/>
                  </p:oleObj>
                </mc:Choice>
                <mc:Fallback>
                  <p:oleObj name="公式" r:id="rId9" imgW="228402" imgH="17764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5" y="1099"/>
                          <a:ext cx="390"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3"/>
            <p:cNvGraphicFramePr>
              <a:graphicFrameLocks noChangeAspect="1"/>
            </p:cNvGraphicFramePr>
            <p:nvPr/>
          </p:nvGraphicFramePr>
          <p:xfrm>
            <a:off x="1545" y="1098"/>
            <a:ext cx="390" cy="279"/>
          </p:xfrm>
          <a:graphic>
            <a:graphicData uri="http://schemas.openxmlformats.org/presentationml/2006/ole">
              <mc:AlternateContent xmlns:mc="http://schemas.openxmlformats.org/markup-compatibility/2006">
                <mc:Choice xmlns:v="urn:schemas-microsoft-com:vml" Requires="v">
                  <p:oleObj spid="_x0000_s566432" name="公式" r:id="rId11" imgW="228501" imgH="165028" progId="Equation.3">
                    <p:embed/>
                  </p:oleObj>
                </mc:Choice>
                <mc:Fallback>
                  <p:oleObj name="公式" r:id="rId11" imgW="228501" imgH="16502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5" y="1098"/>
                          <a:ext cx="390"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4"/>
            <p:cNvGraphicFramePr>
              <a:graphicFrameLocks noChangeAspect="1"/>
            </p:cNvGraphicFramePr>
            <p:nvPr/>
          </p:nvGraphicFramePr>
          <p:xfrm>
            <a:off x="4624" y="1104"/>
            <a:ext cx="214" cy="279"/>
          </p:xfrm>
          <a:graphic>
            <a:graphicData uri="http://schemas.openxmlformats.org/presentationml/2006/ole">
              <mc:AlternateContent xmlns:mc="http://schemas.openxmlformats.org/markup-compatibility/2006">
                <mc:Choice xmlns:v="urn:schemas-microsoft-com:vml" Requires="v">
                  <p:oleObj spid="_x0000_s566433" name="公式" r:id="rId13" imgW="126780" imgH="164814" progId="Equation.3">
                    <p:embed/>
                  </p:oleObj>
                </mc:Choice>
                <mc:Fallback>
                  <p:oleObj name="公式" r:id="rId13" imgW="126780" imgH="164814"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24" y="1104"/>
                          <a:ext cx="214"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5"/>
            <p:cNvGraphicFramePr>
              <a:graphicFrameLocks noChangeAspect="1"/>
            </p:cNvGraphicFramePr>
            <p:nvPr/>
          </p:nvGraphicFramePr>
          <p:xfrm>
            <a:off x="3664" y="1104"/>
            <a:ext cx="214" cy="279"/>
          </p:xfrm>
          <a:graphic>
            <a:graphicData uri="http://schemas.openxmlformats.org/presentationml/2006/ole">
              <mc:AlternateContent xmlns:mc="http://schemas.openxmlformats.org/markup-compatibility/2006">
                <mc:Choice xmlns:v="urn:schemas-microsoft-com:vml" Requires="v">
                  <p:oleObj spid="_x0000_s566434" name="公式" r:id="rId15" imgW="126780" imgH="164814" progId="Equation.3">
                    <p:embed/>
                  </p:oleObj>
                </mc:Choice>
                <mc:Fallback>
                  <p:oleObj name="公式" r:id="rId15" imgW="126780" imgH="164814"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64" y="1104"/>
                          <a:ext cx="214"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6"/>
            <p:cNvGraphicFramePr>
              <a:graphicFrameLocks noChangeAspect="1"/>
            </p:cNvGraphicFramePr>
            <p:nvPr/>
          </p:nvGraphicFramePr>
          <p:xfrm>
            <a:off x="2075" y="1104"/>
            <a:ext cx="344" cy="279"/>
          </p:xfrm>
          <a:graphic>
            <a:graphicData uri="http://schemas.openxmlformats.org/presentationml/2006/ole">
              <mc:AlternateContent xmlns:mc="http://schemas.openxmlformats.org/markup-compatibility/2006">
                <mc:Choice xmlns:v="urn:schemas-microsoft-com:vml" Requires="v">
                  <p:oleObj spid="_x0000_s566435" name="公式" r:id="rId17" imgW="203024" imgH="164957" progId="Equation.3">
                    <p:embed/>
                  </p:oleObj>
                </mc:Choice>
                <mc:Fallback>
                  <p:oleObj name="公式" r:id="rId17" imgW="203024" imgH="164957"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75" y="1104"/>
                          <a:ext cx="344"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7"/>
            <p:cNvGraphicFramePr>
              <a:graphicFrameLocks noChangeAspect="1"/>
            </p:cNvGraphicFramePr>
            <p:nvPr/>
          </p:nvGraphicFramePr>
          <p:xfrm>
            <a:off x="4155" y="1094"/>
            <a:ext cx="192" cy="300"/>
          </p:xfrm>
          <a:graphic>
            <a:graphicData uri="http://schemas.openxmlformats.org/presentationml/2006/ole">
              <mc:AlternateContent xmlns:mc="http://schemas.openxmlformats.org/markup-compatibility/2006">
                <mc:Choice xmlns:v="urn:schemas-microsoft-com:vml" Requires="v">
                  <p:oleObj spid="_x0000_s566436" name="公式" r:id="rId19" imgW="114102" imgH="177492" progId="Equation.3">
                    <p:embed/>
                  </p:oleObj>
                </mc:Choice>
                <mc:Fallback>
                  <p:oleObj name="公式" r:id="rId19" imgW="114102" imgH="177492"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55" y="1094"/>
                          <a:ext cx="192"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8"/>
            <p:cNvGraphicFramePr>
              <a:graphicFrameLocks noChangeAspect="1"/>
            </p:cNvGraphicFramePr>
            <p:nvPr/>
          </p:nvGraphicFramePr>
          <p:xfrm>
            <a:off x="3168" y="1104"/>
            <a:ext cx="149" cy="279"/>
          </p:xfrm>
          <a:graphic>
            <a:graphicData uri="http://schemas.openxmlformats.org/presentationml/2006/ole">
              <mc:AlternateContent xmlns:mc="http://schemas.openxmlformats.org/markup-compatibility/2006">
                <mc:Choice xmlns:v="urn:schemas-microsoft-com:vml" Requires="v">
                  <p:oleObj spid="_x0000_s566437" name="公式" r:id="rId21" imgW="88707" imgH="164742" progId="Equation.3">
                    <p:embed/>
                  </p:oleObj>
                </mc:Choice>
                <mc:Fallback>
                  <p:oleObj name="公式" r:id="rId21" imgW="88707" imgH="164742"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68" y="1104"/>
                          <a:ext cx="149"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Text Box 26"/>
            <p:cNvSpPr txBox="1">
              <a:spLocks noChangeArrowheads="1"/>
            </p:cNvSpPr>
            <p:nvPr/>
          </p:nvSpPr>
          <p:spPr bwMode="auto">
            <a:xfrm>
              <a:off x="184" y="1257"/>
              <a:ext cx="177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t>仅考虑缝间干涉</a:t>
              </a:r>
            </a:p>
          </p:txBody>
        </p:sp>
      </p:grpSp>
      <p:grpSp>
        <p:nvGrpSpPr>
          <p:cNvPr id="42" name="Group 44"/>
          <p:cNvGrpSpPr>
            <a:grpSpLocks/>
          </p:cNvGrpSpPr>
          <p:nvPr/>
        </p:nvGrpSpPr>
        <p:grpSpPr bwMode="auto">
          <a:xfrm>
            <a:off x="2667000" y="2063429"/>
            <a:ext cx="7162800" cy="4038600"/>
            <a:chOff x="720" y="1104"/>
            <a:chExt cx="4512" cy="2544"/>
          </a:xfrm>
        </p:grpSpPr>
        <p:sp>
          <p:nvSpPr>
            <p:cNvPr id="43" name="Line 45"/>
            <p:cNvSpPr>
              <a:spLocks noChangeShapeType="1"/>
            </p:cNvSpPr>
            <p:nvPr/>
          </p:nvSpPr>
          <p:spPr bwMode="auto">
            <a:xfrm>
              <a:off x="5232" y="1104"/>
              <a:ext cx="0" cy="2544"/>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46"/>
            <p:cNvSpPr>
              <a:spLocks noChangeShapeType="1"/>
            </p:cNvSpPr>
            <p:nvPr/>
          </p:nvSpPr>
          <p:spPr bwMode="auto">
            <a:xfrm>
              <a:off x="3744" y="1104"/>
              <a:ext cx="0" cy="2544"/>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47"/>
            <p:cNvSpPr>
              <a:spLocks noChangeShapeType="1"/>
            </p:cNvSpPr>
            <p:nvPr/>
          </p:nvSpPr>
          <p:spPr bwMode="auto">
            <a:xfrm>
              <a:off x="4752" y="1104"/>
              <a:ext cx="0" cy="2544"/>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48"/>
            <p:cNvSpPr>
              <a:spLocks noChangeShapeType="1"/>
            </p:cNvSpPr>
            <p:nvPr/>
          </p:nvSpPr>
          <p:spPr bwMode="auto">
            <a:xfrm>
              <a:off x="1728" y="1104"/>
              <a:ext cx="0" cy="2544"/>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9"/>
            <p:cNvSpPr>
              <a:spLocks noChangeShapeType="1"/>
            </p:cNvSpPr>
            <p:nvPr/>
          </p:nvSpPr>
          <p:spPr bwMode="auto">
            <a:xfrm>
              <a:off x="720" y="1104"/>
              <a:ext cx="0" cy="2544"/>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50"/>
            <p:cNvSpPr>
              <a:spLocks noChangeShapeType="1"/>
            </p:cNvSpPr>
            <p:nvPr/>
          </p:nvSpPr>
          <p:spPr bwMode="auto">
            <a:xfrm>
              <a:off x="2232" y="1104"/>
              <a:ext cx="0" cy="2544"/>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51"/>
            <p:cNvSpPr>
              <a:spLocks noChangeShapeType="1"/>
            </p:cNvSpPr>
            <p:nvPr/>
          </p:nvSpPr>
          <p:spPr bwMode="auto">
            <a:xfrm>
              <a:off x="3216" y="1104"/>
              <a:ext cx="0" cy="2544"/>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74" name="Object 128"/>
          <p:cNvGraphicFramePr>
            <a:graphicFrameLocks noChangeAspect="1"/>
          </p:cNvGraphicFramePr>
          <p:nvPr>
            <p:extLst>
              <p:ext uri="{D42A27DB-BD31-4B8C-83A1-F6EECF244321}">
                <p14:modId xmlns:p14="http://schemas.microsoft.com/office/powerpoint/2010/main" val="889879632"/>
              </p:ext>
            </p:extLst>
          </p:nvPr>
        </p:nvGraphicFramePr>
        <p:xfrm>
          <a:off x="9312277" y="2168204"/>
          <a:ext cx="1355725" cy="1106488"/>
        </p:xfrm>
        <a:graphic>
          <a:graphicData uri="http://schemas.openxmlformats.org/presentationml/2006/ole">
            <mc:AlternateContent xmlns:mc="http://schemas.openxmlformats.org/markup-compatibility/2006">
              <mc:Choice xmlns:v="urn:schemas-microsoft-com:vml" Requires="v">
                <p:oleObj spid="_x0000_s566438" name="Equation" r:id="rId23" imgW="482391" imgH="393529" progId="Equation.3">
                  <p:embed/>
                </p:oleObj>
              </mc:Choice>
              <mc:Fallback>
                <p:oleObj name="Equation" r:id="rId23" imgW="482391" imgH="393529"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312277" y="2168204"/>
                        <a:ext cx="1355725" cy="1106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 name="矩形 5"/>
          <p:cNvSpPr>
            <a:spLocks noChangeArrowheads="1"/>
          </p:cNvSpPr>
          <p:nvPr/>
        </p:nvSpPr>
        <p:spPr bwMode="auto">
          <a:xfrm>
            <a:off x="2156456" y="80612"/>
            <a:ext cx="75996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defRPr/>
            </a:pPr>
            <a:r>
              <a:rPr lang="zh-CN" altLang="en-US" sz="2000" b="1" dirty="0">
                <a:solidFill>
                  <a:schemeClr val="accent2"/>
                </a:solidFill>
              </a:rPr>
              <a:t>缺级现象：</a:t>
            </a:r>
            <a:r>
              <a:rPr lang="zh-CN" altLang="en-US" sz="2000" b="1" dirty="0">
                <a:solidFill>
                  <a:srgbClr val="801FE1"/>
                </a:solidFill>
              </a:rPr>
              <a:t>多缝干涉的主极大与单缝衍射极小的角位置正 好相同。</a:t>
            </a:r>
          </a:p>
        </p:txBody>
      </p:sp>
      <p:grpSp>
        <p:nvGrpSpPr>
          <p:cNvPr id="77" name="Group 27"/>
          <p:cNvGrpSpPr>
            <a:grpSpLocks/>
          </p:cNvGrpSpPr>
          <p:nvPr/>
        </p:nvGrpSpPr>
        <p:grpSpPr bwMode="auto">
          <a:xfrm>
            <a:off x="1638300" y="2063430"/>
            <a:ext cx="8991600" cy="2947988"/>
            <a:chOff x="72" y="1104"/>
            <a:chExt cx="5664" cy="1857"/>
          </a:xfrm>
        </p:grpSpPr>
        <p:sp>
          <p:nvSpPr>
            <p:cNvPr id="78" name="Line 28"/>
            <p:cNvSpPr>
              <a:spLocks noChangeShapeType="1"/>
            </p:cNvSpPr>
            <p:nvPr/>
          </p:nvSpPr>
          <p:spPr bwMode="auto">
            <a:xfrm>
              <a:off x="1248" y="1104"/>
              <a:ext cx="0" cy="1296"/>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Line 29"/>
            <p:cNvSpPr>
              <a:spLocks noChangeShapeType="1"/>
            </p:cNvSpPr>
            <p:nvPr/>
          </p:nvSpPr>
          <p:spPr bwMode="auto">
            <a:xfrm>
              <a:off x="4236" y="1116"/>
              <a:ext cx="0" cy="1296"/>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0" name="Group 30"/>
            <p:cNvGrpSpPr>
              <a:grpSpLocks/>
            </p:cNvGrpSpPr>
            <p:nvPr/>
          </p:nvGrpSpPr>
          <p:grpSpPr bwMode="auto">
            <a:xfrm>
              <a:off x="72" y="1344"/>
              <a:ext cx="5664" cy="1617"/>
              <a:chOff x="72" y="1344"/>
              <a:chExt cx="5664" cy="1617"/>
            </a:xfrm>
          </p:grpSpPr>
          <p:sp>
            <p:nvSpPr>
              <p:cNvPr id="81" name="Text Box 31"/>
              <p:cNvSpPr txBox="1">
                <a:spLocks noChangeArrowheads="1"/>
              </p:cNvSpPr>
              <p:nvPr/>
            </p:nvSpPr>
            <p:spPr bwMode="auto">
              <a:xfrm>
                <a:off x="240" y="2631"/>
                <a:ext cx="196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009900"/>
                    </a:solidFill>
                  </a:rPr>
                  <a:t>仅考虑缝的衍射</a:t>
                </a:r>
              </a:p>
            </p:txBody>
          </p:sp>
          <p:grpSp>
            <p:nvGrpSpPr>
              <p:cNvPr id="82" name="Group 32"/>
              <p:cNvGrpSpPr>
                <a:grpSpLocks/>
              </p:cNvGrpSpPr>
              <p:nvPr/>
            </p:nvGrpSpPr>
            <p:grpSpPr bwMode="auto">
              <a:xfrm>
                <a:off x="72" y="1344"/>
                <a:ext cx="5664" cy="1348"/>
                <a:chOff x="72" y="1344"/>
                <a:chExt cx="5664" cy="1348"/>
              </a:xfrm>
            </p:grpSpPr>
            <p:sp>
              <p:nvSpPr>
                <p:cNvPr id="83" name="Line 33"/>
                <p:cNvSpPr>
                  <a:spLocks noChangeShapeType="1"/>
                </p:cNvSpPr>
                <p:nvPr/>
              </p:nvSpPr>
              <p:spPr bwMode="auto">
                <a:xfrm>
                  <a:off x="216" y="2400"/>
                  <a:ext cx="5520"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Freeform 34"/>
                <p:cNvSpPr>
                  <a:spLocks/>
                </p:cNvSpPr>
                <p:nvPr/>
              </p:nvSpPr>
              <p:spPr bwMode="auto">
                <a:xfrm>
                  <a:off x="1248" y="1632"/>
                  <a:ext cx="2976" cy="768"/>
                </a:xfrm>
                <a:custGeom>
                  <a:avLst/>
                  <a:gdLst>
                    <a:gd name="T0" fmla="*/ 0 w 2976"/>
                    <a:gd name="T1" fmla="*/ 768 h 768"/>
                    <a:gd name="T2" fmla="*/ 1488 w 2976"/>
                    <a:gd name="T3" fmla="*/ 0 h 768"/>
                    <a:gd name="T4" fmla="*/ 2976 w 2976"/>
                    <a:gd name="T5" fmla="*/ 768 h 768"/>
                    <a:gd name="T6" fmla="*/ 0 60000 65536"/>
                    <a:gd name="T7" fmla="*/ 0 60000 65536"/>
                    <a:gd name="T8" fmla="*/ 0 60000 65536"/>
                    <a:gd name="T9" fmla="*/ 0 w 2976"/>
                    <a:gd name="T10" fmla="*/ 0 h 768"/>
                    <a:gd name="T11" fmla="*/ 2976 w 2976"/>
                    <a:gd name="T12" fmla="*/ 768 h 768"/>
                  </a:gdLst>
                  <a:ahLst/>
                  <a:cxnLst>
                    <a:cxn ang="T6">
                      <a:pos x="T0" y="T1"/>
                    </a:cxn>
                    <a:cxn ang="T7">
                      <a:pos x="T2" y="T3"/>
                    </a:cxn>
                    <a:cxn ang="T8">
                      <a:pos x="T4" y="T5"/>
                    </a:cxn>
                  </a:cxnLst>
                  <a:rect l="T9" t="T10" r="T11" b="T12"/>
                  <a:pathLst>
                    <a:path w="2976" h="768">
                      <a:moveTo>
                        <a:pt x="0" y="768"/>
                      </a:moveTo>
                      <a:cubicBezTo>
                        <a:pt x="496" y="384"/>
                        <a:pt x="992" y="0"/>
                        <a:pt x="1488" y="0"/>
                      </a:cubicBezTo>
                      <a:cubicBezTo>
                        <a:pt x="1984" y="0"/>
                        <a:pt x="2728" y="640"/>
                        <a:pt x="2976" y="768"/>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85" name="Freeform 35"/>
                <p:cNvSpPr>
                  <a:spLocks/>
                </p:cNvSpPr>
                <p:nvPr/>
              </p:nvSpPr>
              <p:spPr bwMode="auto">
                <a:xfrm>
                  <a:off x="4272" y="2040"/>
                  <a:ext cx="1392" cy="360"/>
                </a:xfrm>
                <a:custGeom>
                  <a:avLst/>
                  <a:gdLst>
                    <a:gd name="T0" fmla="*/ 0 w 1392"/>
                    <a:gd name="T1" fmla="*/ 360 h 360"/>
                    <a:gd name="T2" fmla="*/ 864 w 1392"/>
                    <a:gd name="T3" fmla="*/ 24 h 360"/>
                    <a:gd name="T4" fmla="*/ 1296 w 1392"/>
                    <a:gd name="T5" fmla="*/ 216 h 360"/>
                    <a:gd name="T6" fmla="*/ 1392 w 1392"/>
                    <a:gd name="T7" fmla="*/ 360 h 360"/>
                    <a:gd name="T8" fmla="*/ 0 60000 65536"/>
                    <a:gd name="T9" fmla="*/ 0 60000 65536"/>
                    <a:gd name="T10" fmla="*/ 0 60000 65536"/>
                    <a:gd name="T11" fmla="*/ 0 60000 65536"/>
                    <a:gd name="T12" fmla="*/ 0 w 1392"/>
                    <a:gd name="T13" fmla="*/ 0 h 360"/>
                    <a:gd name="T14" fmla="*/ 1392 w 1392"/>
                    <a:gd name="T15" fmla="*/ 360 h 360"/>
                  </a:gdLst>
                  <a:ahLst/>
                  <a:cxnLst>
                    <a:cxn ang="T8">
                      <a:pos x="T0" y="T1"/>
                    </a:cxn>
                    <a:cxn ang="T9">
                      <a:pos x="T2" y="T3"/>
                    </a:cxn>
                    <a:cxn ang="T10">
                      <a:pos x="T4" y="T5"/>
                    </a:cxn>
                    <a:cxn ang="T11">
                      <a:pos x="T6" y="T7"/>
                    </a:cxn>
                  </a:cxnLst>
                  <a:rect l="T12" t="T13" r="T14" b="T15"/>
                  <a:pathLst>
                    <a:path w="1392" h="360">
                      <a:moveTo>
                        <a:pt x="0" y="360"/>
                      </a:moveTo>
                      <a:cubicBezTo>
                        <a:pt x="324" y="204"/>
                        <a:pt x="648" y="48"/>
                        <a:pt x="864" y="24"/>
                      </a:cubicBezTo>
                      <a:cubicBezTo>
                        <a:pt x="1080" y="0"/>
                        <a:pt x="1208" y="160"/>
                        <a:pt x="1296" y="216"/>
                      </a:cubicBezTo>
                      <a:cubicBezTo>
                        <a:pt x="1384" y="272"/>
                        <a:pt x="1376" y="336"/>
                        <a:pt x="1392" y="360"/>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86" name="Freeform 36"/>
                <p:cNvSpPr>
                  <a:spLocks/>
                </p:cNvSpPr>
                <p:nvPr/>
              </p:nvSpPr>
              <p:spPr bwMode="auto">
                <a:xfrm>
                  <a:off x="72" y="2014"/>
                  <a:ext cx="1176" cy="386"/>
                </a:xfrm>
                <a:custGeom>
                  <a:avLst/>
                  <a:gdLst>
                    <a:gd name="T0" fmla="*/ 1176 w 1176"/>
                    <a:gd name="T1" fmla="*/ 386 h 386"/>
                    <a:gd name="T2" fmla="*/ 456 w 1176"/>
                    <a:gd name="T3" fmla="*/ 2 h 386"/>
                    <a:gd name="T4" fmla="*/ 0 w 1176"/>
                    <a:gd name="T5" fmla="*/ 374 h 386"/>
                    <a:gd name="T6" fmla="*/ 0 60000 65536"/>
                    <a:gd name="T7" fmla="*/ 0 60000 65536"/>
                    <a:gd name="T8" fmla="*/ 0 60000 65536"/>
                    <a:gd name="T9" fmla="*/ 0 w 1176"/>
                    <a:gd name="T10" fmla="*/ 0 h 386"/>
                    <a:gd name="T11" fmla="*/ 1176 w 1176"/>
                    <a:gd name="T12" fmla="*/ 386 h 386"/>
                  </a:gdLst>
                  <a:ahLst/>
                  <a:cxnLst>
                    <a:cxn ang="T6">
                      <a:pos x="T0" y="T1"/>
                    </a:cxn>
                    <a:cxn ang="T7">
                      <a:pos x="T2" y="T3"/>
                    </a:cxn>
                    <a:cxn ang="T8">
                      <a:pos x="T4" y="T5"/>
                    </a:cxn>
                  </a:cxnLst>
                  <a:rect l="T9" t="T10" r="T11" b="T12"/>
                  <a:pathLst>
                    <a:path w="1176" h="386">
                      <a:moveTo>
                        <a:pt x="1176" y="386"/>
                      </a:moveTo>
                      <a:cubicBezTo>
                        <a:pt x="912" y="198"/>
                        <a:pt x="652" y="4"/>
                        <a:pt x="456" y="2"/>
                      </a:cubicBezTo>
                      <a:cubicBezTo>
                        <a:pt x="260" y="0"/>
                        <a:pt x="95" y="297"/>
                        <a:pt x="0" y="374"/>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87" name="Line 37"/>
                <p:cNvSpPr>
                  <a:spLocks noChangeShapeType="1"/>
                </p:cNvSpPr>
                <p:nvPr/>
              </p:nvSpPr>
              <p:spPr bwMode="auto">
                <a:xfrm flipV="1">
                  <a:off x="2736" y="1344"/>
                  <a:ext cx="0" cy="1056"/>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8" name="Object 2"/>
                <p:cNvGraphicFramePr>
                  <a:graphicFrameLocks noChangeAspect="1"/>
                </p:cNvGraphicFramePr>
                <p:nvPr/>
              </p:nvGraphicFramePr>
              <p:xfrm>
                <a:off x="2544" y="1344"/>
                <a:ext cx="224" cy="292"/>
              </p:xfrm>
              <a:graphic>
                <a:graphicData uri="http://schemas.openxmlformats.org/presentationml/2006/ole">
                  <mc:AlternateContent xmlns:mc="http://schemas.openxmlformats.org/markup-compatibility/2006">
                    <mc:Choice xmlns:v="urn:schemas-microsoft-com:vml" Requires="v">
                      <p:oleObj spid="_x0000_s566439" name="公式" r:id="rId25" imgW="126780" imgH="164814" progId="Equation.3">
                        <p:embed/>
                      </p:oleObj>
                    </mc:Choice>
                    <mc:Fallback>
                      <p:oleObj name="公式" r:id="rId25" imgW="126780" imgH="16481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1344"/>
                              <a:ext cx="224"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 name="Object 3"/>
                <p:cNvGraphicFramePr>
                  <a:graphicFrameLocks noChangeAspect="1"/>
                </p:cNvGraphicFramePr>
                <p:nvPr/>
              </p:nvGraphicFramePr>
              <p:xfrm>
                <a:off x="2496" y="2352"/>
                <a:ext cx="212" cy="248"/>
              </p:xfrm>
              <a:graphic>
                <a:graphicData uri="http://schemas.openxmlformats.org/presentationml/2006/ole">
                  <mc:AlternateContent xmlns:mc="http://schemas.openxmlformats.org/markup-compatibility/2006">
                    <mc:Choice xmlns:v="urn:schemas-microsoft-com:vml" Requires="v">
                      <p:oleObj spid="_x0000_s566440" name="公式" r:id="rId26" imgW="152202" imgH="177569" progId="Equation.3">
                        <p:embed/>
                      </p:oleObj>
                    </mc:Choice>
                    <mc:Fallback>
                      <p:oleObj name="公式" r:id="rId26" imgW="152202" imgH="1775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 y="2352"/>
                              <a:ext cx="212"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 name="Object 5"/>
                <p:cNvGraphicFramePr>
                  <a:graphicFrameLocks noChangeAspect="1"/>
                </p:cNvGraphicFramePr>
                <p:nvPr/>
              </p:nvGraphicFramePr>
              <p:xfrm>
                <a:off x="4176" y="2400"/>
                <a:ext cx="156" cy="292"/>
              </p:xfrm>
              <a:graphic>
                <a:graphicData uri="http://schemas.openxmlformats.org/presentationml/2006/ole">
                  <mc:AlternateContent xmlns:mc="http://schemas.openxmlformats.org/markup-compatibility/2006">
                    <mc:Choice xmlns:v="urn:schemas-microsoft-com:vml" Requires="v">
                      <p:oleObj spid="_x0000_s566441" name="公式" r:id="rId27" imgW="88707" imgH="164742" progId="Equation.3">
                        <p:embed/>
                      </p:oleObj>
                    </mc:Choice>
                    <mc:Fallback>
                      <p:oleObj name="公式" r:id="rId27" imgW="88707" imgH="164742"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76" y="2400"/>
                              <a:ext cx="156"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 name="Object 6"/>
                <p:cNvGraphicFramePr>
                  <a:graphicFrameLocks noChangeAspect="1"/>
                </p:cNvGraphicFramePr>
                <p:nvPr/>
              </p:nvGraphicFramePr>
              <p:xfrm>
                <a:off x="1098" y="2400"/>
                <a:ext cx="360" cy="292"/>
              </p:xfrm>
              <a:graphic>
                <a:graphicData uri="http://schemas.openxmlformats.org/presentationml/2006/ole">
                  <mc:AlternateContent xmlns:mc="http://schemas.openxmlformats.org/markup-compatibility/2006">
                    <mc:Choice xmlns:v="urn:schemas-microsoft-com:vml" Requires="v">
                      <p:oleObj spid="_x0000_s566442" name="公式" r:id="rId28" imgW="203024" imgH="164957" progId="Equation.3">
                        <p:embed/>
                      </p:oleObj>
                    </mc:Choice>
                    <mc:Fallback>
                      <p:oleObj name="公式" r:id="rId28" imgW="203024" imgH="164957"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98" y="2400"/>
                              <a:ext cx="360"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 name="Object 7"/>
                <p:cNvGraphicFramePr>
                  <a:graphicFrameLocks noChangeAspect="1"/>
                </p:cNvGraphicFramePr>
                <p:nvPr/>
              </p:nvGraphicFramePr>
              <p:xfrm>
                <a:off x="144" y="1632"/>
                <a:ext cx="960" cy="645"/>
              </p:xfrm>
              <a:graphic>
                <a:graphicData uri="http://schemas.openxmlformats.org/presentationml/2006/ole">
                  <mc:AlternateContent xmlns:mc="http://schemas.openxmlformats.org/markup-compatibility/2006">
                    <mc:Choice xmlns:v="urn:schemas-microsoft-com:vml" Requires="v">
                      <p:oleObj spid="_x0000_s566443" name="公式" r:id="rId29" imgW="583947" imgH="393529" progId="Equation.3">
                        <p:embed/>
                      </p:oleObj>
                    </mc:Choice>
                    <mc:Fallback>
                      <p:oleObj name="公式" r:id="rId29" imgW="583947" imgH="393529"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4" y="1632"/>
                              <a:ext cx="960" cy="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graphicFrame>
        <p:nvGraphicFramePr>
          <p:cNvPr id="117" name="Object 128"/>
          <p:cNvGraphicFramePr>
            <a:graphicFrameLocks noChangeAspect="1"/>
          </p:cNvGraphicFramePr>
          <p:nvPr>
            <p:extLst>
              <p:ext uri="{D42A27DB-BD31-4B8C-83A1-F6EECF244321}">
                <p14:modId xmlns:p14="http://schemas.microsoft.com/office/powerpoint/2010/main" val="2718508851"/>
              </p:ext>
            </p:extLst>
          </p:nvPr>
        </p:nvGraphicFramePr>
        <p:xfrm>
          <a:off x="8686802" y="4168454"/>
          <a:ext cx="1355725" cy="1106488"/>
        </p:xfrm>
        <a:graphic>
          <a:graphicData uri="http://schemas.openxmlformats.org/presentationml/2006/ole">
            <mc:AlternateContent xmlns:mc="http://schemas.openxmlformats.org/markup-compatibility/2006">
              <mc:Choice xmlns:v="urn:schemas-microsoft-com:vml" Requires="v">
                <p:oleObj spid="_x0000_s566444" name="Equation" r:id="rId31" imgW="482391" imgH="393529" progId="Equation.3">
                  <p:embed/>
                </p:oleObj>
              </mc:Choice>
              <mc:Fallback>
                <p:oleObj name="Equation" r:id="rId31" imgW="482391" imgH="393529"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686802" y="4168454"/>
                        <a:ext cx="1355725" cy="1106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8" name="Group 53"/>
          <p:cNvGrpSpPr>
            <a:grpSpLocks/>
          </p:cNvGrpSpPr>
          <p:nvPr/>
        </p:nvGrpSpPr>
        <p:grpSpPr bwMode="auto">
          <a:xfrm>
            <a:off x="1600200" y="587055"/>
            <a:ext cx="9048750" cy="6061075"/>
            <a:chOff x="48" y="174"/>
            <a:chExt cx="5700" cy="3818"/>
          </a:xfrm>
        </p:grpSpPr>
        <p:grpSp>
          <p:nvGrpSpPr>
            <p:cNvPr id="119" name="Group 54"/>
            <p:cNvGrpSpPr>
              <a:grpSpLocks/>
            </p:cNvGrpSpPr>
            <p:nvPr/>
          </p:nvGrpSpPr>
          <p:grpSpPr bwMode="auto">
            <a:xfrm>
              <a:off x="1122" y="174"/>
              <a:ext cx="3255" cy="920"/>
              <a:chOff x="1122" y="174"/>
              <a:chExt cx="3255" cy="920"/>
            </a:xfrm>
          </p:grpSpPr>
          <p:sp>
            <p:nvSpPr>
              <p:cNvPr id="140" name="Freeform 55"/>
              <p:cNvSpPr>
                <a:spLocks/>
              </p:cNvSpPr>
              <p:nvPr/>
            </p:nvSpPr>
            <p:spPr bwMode="auto">
              <a:xfrm>
                <a:off x="1122" y="174"/>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chemeClr val="hlink"/>
              </a:solidFill>
              <a:ln w="9525">
                <a:solidFill>
                  <a:schemeClr val="hlink"/>
                </a:solidFill>
                <a:round/>
                <a:headEnd/>
                <a:tailEnd/>
              </a:ln>
            </p:spPr>
            <p:txBody>
              <a:bodyPr wrap="none" anchor="ctr"/>
              <a:lstStyle/>
              <a:p>
                <a:endParaRPr lang="zh-CN" altLang="en-US"/>
              </a:p>
            </p:txBody>
          </p:sp>
          <p:sp>
            <p:nvSpPr>
              <p:cNvPr id="141" name="Freeform 56"/>
              <p:cNvSpPr>
                <a:spLocks/>
              </p:cNvSpPr>
              <p:nvPr/>
            </p:nvSpPr>
            <p:spPr bwMode="auto">
              <a:xfrm>
                <a:off x="4089" y="180"/>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chemeClr val="hlink"/>
              </a:solidFill>
              <a:ln w="9525">
                <a:solidFill>
                  <a:schemeClr val="hlink"/>
                </a:solidFill>
                <a:round/>
                <a:headEnd/>
                <a:tailEnd/>
              </a:ln>
            </p:spPr>
            <p:txBody>
              <a:bodyPr wrap="none" anchor="ctr"/>
              <a:lstStyle/>
              <a:p>
                <a:endParaRPr lang="zh-CN" altLang="en-US"/>
              </a:p>
            </p:txBody>
          </p:sp>
        </p:grpSp>
        <p:grpSp>
          <p:nvGrpSpPr>
            <p:cNvPr id="120" name="Group 57"/>
            <p:cNvGrpSpPr>
              <a:grpSpLocks/>
            </p:cNvGrpSpPr>
            <p:nvPr/>
          </p:nvGrpSpPr>
          <p:grpSpPr bwMode="auto">
            <a:xfrm>
              <a:off x="48" y="2448"/>
              <a:ext cx="5700" cy="1544"/>
              <a:chOff x="60" y="2448"/>
              <a:chExt cx="5700" cy="1544"/>
            </a:xfrm>
          </p:grpSpPr>
          <p:graphicFrame>
            <p:nvGraphicFramePr>
              <p:cNvPr id="121" name="Object 0"/>
              <p:cNvGraphicFramePr>
                <a:graphicFrameLocks noChangeAspect="1"/>
              </p:cNvGraphicFramePr>
              <p:nvPr/>
            </p:nvGraphicFramePr>
            <p:xfrm>
              <a:off x="2592" y="3600"/>
              <a:ext cx="212" cy="248"/>
            </p:xfrm>
            <a:graphic>
              <a:graphicData uri="http://schemas.openxmlformats.org/presentationml/2006/ole">
                <mc:AlternateContent xmlns:mc="http://schemas.openxmlformats.org/markup-compatibility/2006">
                  <mc:Choice xmlns:v="urn:schemas-microsoft-com:vml" Requires="v">
                    <p:oleObj spid="_x0000_s566445" name="公式" r:id="rId33" imgW="152202" imgH="177569" progId="Equation.3">
                      <p:embed/>
                    </p:oleObj>
                  </mc:Choice>
                  <mc:Fallback>
                    <p:oleObj name="公式" r:id="rId33" imgW="152202" imgH="1775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 y="3600"/>
                            <a:ext cx="212"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 name="Object 1"/>
              <p:cNvGraphicFramePr>
                <a:graphicFrameLocks noChangeAspect="1"/>
              </p:cNvGraphicFramePr>
              <p:nvPr/>
            </p:nvGraphicFramePr>
            <p:xfrm>
              <a:off x="2784" y="2592"/>
              <a:ext cx="224" cy="292"/>
            </p:xfrm>
            <a:graphic>
              <a:graphicData uri="http://schemas.openxmlformats.org/presentationml/2006/ole">
                <mc:AlternateContent xmlns:mc="http://schemas.openxmlformats.org/markup-compatibility/2006">
                  <mc:Choice xmlns:v="urn:schemas-microsoft-com:vml" Requires="v">
                    <p:oleObj spid="_x0000_s566446" name="公式" r:id="rId34" imgW="126780" imgH="164814" progId="Equation.3">
                      <p:embed/>
                    </p:oleObj>
                  </mc:Choice>
                  <mc:Fallback>
                    <p:oleObj name="公式" r:id="rId34" imgW="126780" imgH="16481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2592"/>
                            <a:ext cx="224"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 name="Line 60"/>
              <p:cNvSpPr>
                <a:spLocks noChangeShapeType="1"/>
              </p:cNvSpPr>
              <p:nvPr/>
            </p:nvSpPr>
            <p:spPr bwMode="auto">
              <a:xfrm>
                <a:off x="144" y="3648"/>
                <a:ext cx="561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 name="Line 61"/>
              <p:cNvSpPr>
                <a:spLocks noChangeShapeType="1"/>
              </p:cNvSpPr>
              <p:nvPr/>
            </p:nvSpPr>
            <p:spPr bwMode="auto">
              <a:xfrm>
                <a:off x="1248" y="2448"/>
                <a:ext cx="0" cy="12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 name="Line 62"/>
              <p:cNvSpPr>
                <a:spLocks noChangeShapeType="1"/>
              </p:cNvSpPr>
              <p:nvPr/>
            </p:nvSpPr>
            <p:spPr bwMode="auto">
              <a:xfrm>
                <a:off x="4248" y="2448"/>
                <a:ext cx="0" cy="12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 name="Freeform 63"/>
              <p:cNvSpPr>
                <a:spLocks/>
              </p:cNvSpPr>
              <p:nvPr/>
            </p:nvSpPr>
            <p:spPr bwMode="auto">
              <a:xfrm>
                <a:off x="2661" y="2780"/>
                <a:ext cx="156" cy="859"/>
              </a:xfrm>
              <a:custGeom>
                <a:avLst/>
                <a:gdLst>
                  <a:gd name="T0" fmla="*/ 0 w 156"/>
                  <a:gd name="T1" fmla="*/ 856 h 859"/>
                  <a:gd name="T2" fmla="*/ 27 w 156"/>
                  <a:gd name="T3" fmla="*/ 649 h 859"/>
                  <a:gd name="T4" fmla="*/ 75 w 156"/>
                  <a:gd name="T5" fmla="*/ 1 h 859"/>
                  <a:gd name="T6" fmla="*/ 114 w 156"/>
                  <a:gd name="T7" fmla="*/ 643 h 859"/>
                  <a:gd name="T8" fmla="*/ 156 w 156"/>
                  <a:gd name="T9" fmla="*/ 859 h 859"/>
                  <a:gd name="T10" fmla="*/ 0 60000 65536"/>
                  <a:gd name="T11" fmla="*/ 0 60000 65536"/>
                  <a:gd name="T12" fmla="*/ 0 60000 65536"/>
                  <a:gd name="T13" fmla="*/ 0 60000 65536"/>
                  <a:gd name="T14" fmla="*/ 0 60000 65536"/>
                  <a:gd name="T15" fmla="*/ 0 w 156"/>
                  <a:gd name="T16" fmla="*/ 0 h 859"/>
                  <a:gd name="T17" fmla="*/ 156 w 156"/>
                  <a:gd name="T18" fmla="*/ 859 h 859"/>
                </a:gdLst>
                <a:ahLst/>
                <a:cxnLst>
                  <a:cxn ang="T10">
                    <a:pos x="T0" y="T1"/>
                  </a:cxn>
                  <a:cxn ang="T11">
                    <a:pos x="T2" y="T3"/>
                  </a:cxn>
                  <a:cxn ang="T12">
                    <a:pos x="T4" y="T5"/>
                  </a:cxn>
                  <a:cxn ang="T13">
                    <a:pos x="T6" y="T7"/>
                  </a:cxn>
                  <a:cxn ang="T14">
                    <a:pos x="T8" y="T9"/>
                  </a:cxn>
                </a:cxnLst>
                <a:rect l="T15" t="T16" r="T17" b="T18"/>
                <a:pathLst>
                  <a:path w="156" h="859">
                    <a:moveTo>
                      <a:pt x="0" y="856"/>
                    </a:moveTo>
                    <a:cubicBezTo>
                      <a:pt x="4" y="822"/>
                      <a:pt x="15" y="791"/>
                      <a:pt x="27" y="649"/>
                    </a:cubicBezTo>
                    <a:cubicBezTo>
                      <a:pt x="39" y="507"/>
                      <a:pt x="61" y="2"/>
                      <a:pt x="75" y="1"/>
                    </a:cubicBezTo>
                    <a:cubicBezTo>
                      <a:pt x="89" y="0"/>
                      <a:pt x="100" y="500"/>
                      <a:pt x="114" y="643"/>
                    </a:cubicBezTo>
                    <a:cubicBezTo>
                      <a:pt x="128" y="786"/>
                      <a:pt x="147" y="814"/>
                      <a:pt x="156" y="859"/>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127" name="Freeform 64"/>
              <p:cNvSpPr>
                <a:spLocks/>
              </p:cNvSpPr>
              <p:nvPr/>
            </p:nvSpPr>
            <p:spPr bwMode="auto">
              <a:xfrm>
                <a:off x="3141" y="2954"/>
                <a:ext cx="156" cy="683"/>
              </a:xfrm>
              <a:custGeom>
                <a:avLst/>
                <a:gdLst>
                  <a:gd name="T0" fmla="*/ 0 w 156"/>
                  <a:gd name="T1" fmla="*/ 680 h 683"/>
                  <a:gd name="T2" fmla="*/ 27 w 156"/>
                  <a:gd name="T3" fmla="*/ 473 h 683"/>
                  <a:gd name="T4" fmla="*/ 75 w 156"/>
                  <a:gd name="T5" fmla="*/ 1 h 683"/>
                  <a:gd name="T6" fmla="*/ 114 w 156"/>
                  <a:gd name="T7" fmla="*/ 467 h 683"/>
                  <a:gd name="T8" fmla="*/ 156 w 156"/>
                  <a:gd name="T9" fmla="*/ 683 h 683"/>
                  <a:gd name="T10" fmla="*/ 0 60000 65536"/>
                  <a:gd name="T11" fmla="*/ 0 60000 65536"/>
                  <a:gd name="T12" fmla="*/ 0 60000 65536"/>
                  <a:gd name="T13" fmla="*/ 0 60000 65536"/>
                  <a:gd name="T14" fmla="*/ 0 60000 65536"/>
                  <a:gd name="T15" fmla="*/ 0 w 156"/>
                  <a:gd name="T16" fmla="*/ 0 h 683"/>
                  <a:gd name="T17" fmla="*/ 156 w 156"/>
                  <a:gd name="T18" fmla="*/ 683 h 683"/>
                </a:gdLst>
                <a:ahLst/>
                <a:cxnLst>
                  <a:cxn ang="T10">
                    <a:pos x="T0" y="T1"/>
                  </a:cxn>
                  <a:cxn ang="T11">
                    <a:pos x="T2" y="T3"/>
                  </a:cxn>
                  <a:cxn ang="T12">
                    <a:pos x="T4" y="T5"/>
                  </a:cxn>
                  <a:cxn ang="T13">
                    <a:pos x="T6" y="T7"/>
                  </a:cxn>
                  <a:cxn ang="T14">
                    <a:pos x="T8" y="T9"/>
                  </a:cxn>
                </a:cxnLst>
                <a:rect l="T15" t="T16" r="T17" b="T18"/>
                <a:pathLst>
                  <a:path w="156" h="683">
                    <a:moveTo>
                      <a:pt x="0" y="680"/>
                    </a:moveTo>
                    <a:cubicBezTo>
                      <a:pt x="4" y="646"/>
                      <a:pt x="15" y="586"/>
                      <a:pt x="27" y="473"/>
                    </a:cubicBezTo>
                    <a:cubicBezTo>
                      <a:pt x="39" y="360"/>
                      <a:pt x="61" y="2"/>
                      <a:pt x="75" y="1"/>
                    </a:cubicBezTo>
                    <a:cubicBezTo>
                      <a:pt x="89" y="0"/>
                      <a:pt x="101" y="353"/>
                      <a:pt x="114" y="467"/>
                    </a:cubicBezTo>
                    <a:cubicBezTo>
                      <a:pt x="127" y="581"/>
                      <a:pt x="147" y="638"/>
                      <a:pt x="156" y="683"/>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128" name="Freeform 65"/>
              <p:cNvSpPr>
                <a:spLocks/>
              </p:cNvSpPr>
              <p:nvPr/>
            </p:nvSpPr>
            <p:spPr bwMode="auto">
              <a:xfrm>
                <a:off x="3687" y="3168"/>
                <a:ext cx="123" cy="468"/>
              </a:xfrm>
              <a:custGeom>
                <a:avLst/>
                <a:gdLst>
                  <a:gd name="T0" fmla="*/ 0 w 123"/>
                  <a:gd name="T1" fmla="*/ 468 h 468"/>
                  <a:gd name="T2" fmla="*/ 24 w 123"/>
                  <a:gd name="T3" fmla="*/ 261 h 468"/>
                  <a:gd name="T4" fmla="*/ 60 w 123"/>
                  <a:gd name="T5" fmla="*/ 0 h 468"/>
                  <a:gd name="T6" fmla="*/ 102 w 123"/>
                  <a:gd name="T7" fmla="*/ 264 h 468"/>
                  <a:gd name="T8" fmla="*/ 123 w 123"/>
                  <a:gd name="T9" fmla="*/ 468 h 468"/>
                  <a:gd name="T10" fmla="*/ 0 60000 65536"/>
                  <a:gd name="T11" fmla="*/ 0 60000 65536"/>
                  <a:gd name="T12" fmla="*/ 0 60000 65536"/>
                  <a:gd name="T13" fmla="*/ 0 60000 65536"/>
                  <a:gd name="T14" fmla="*/ 0 60000 65536"/>
                  <a:gd name="T15" fmla="*/ 0 w 123"/>
                  <a:gd name="T16" fmla="*/ 0 h 468"/>
                  <a:gd name="T17" fmla="*/ 123 w 123"/>
                  <a:gd name="T18" fmla="*/ 468 h 468"/>
                </a:gdLst>
                <a:ahLst/>
                <a:cxnLst>
                  <a:cxn ang="T10">
                    <a:pos x="T0" y="T1"/>
                  </a:cxn>
                  <a:cxn ang="T11">
                    <a:pos x="T2" y="T3"/>
                  </a:cxn>
                  <a:cxn ang="T12">
                    <a:pos x="T4" y="T5"/>
                  </a:cxn>
                  <a:cxn ang="T13">
                    <a:pos x="T6" y="T7"/>
                  </a:cxn>
                  <a:cxn ang="T14">
                    <a:pos x="T8" y="T9"/>
                  </a:cxn>
                </a:cxnLst>
                <a:rect l="T15" t="T16" r="T17" b="T18"/>
                <a:pathLst>
                  <a:path w="123" h="468">
                    <a:moveTo>
                      <a:pt x="0" y="468"/>
                    </a:moveTo>
                    <a:cubicBezTo>
                      <a:pt x="4" y="434"/>
                      <a:pt x="14" y="339"/>
                      <a:pt x="24" y="261"/>
                    </a:cubicBezTo>
                    <a:cubicBezTo>
                      <a:pt x="34" y="183"/>
                      <a:pt x="47" y="0"/>
                      <a:pt x="60" y="0"/>
                    </a:cubicBezTo>
                    <a:cubicBezTo>
                      <a:pt x="73" y="0"/>
                      <a:pt x="91" y="186"/>
                      <a:pt x="102" y="264"/>
                    </a:cubicBezTo>
                    <a:cubicBezTo>
                      <a:pt x="113" y="342"/>
                      <a:pt x="119" y="426"/>
                      <a:pt x="123" y="468"/>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129" name="Freeform 66"/>
              <p:cNvSpPr>
                <a:spLocks/>
              </p:cNvSpPr>
              <p:nvPr/>
            </p:nvSpPr>
            <p:spPr bwMode="auto">
              <a:xfrm>
                <a:off x="2160" y="2924"/>
                <a:ext cx="156" cy="717"/>
              </a:xfrm>
              <a:custGeom>
                <a:avLst/>
                <a:gdLst>
                  <a:gd name="T0" fmla="*/ 0 w 156"/>
                  <a:gd name="T1" fmla="*/ 714 h 717"/>
                  <a:gd name="T2" fmla="*/ 27 w 156"/>
                  <a:gd name="T3" fmla="*/ 507 h 717"/>
                  <a:gd name="T4" fmla="*/ 72 w 156"/>
                  <a:gd name="T5" fmla="*/ 1 h 717"/>
                  <a:gd name="T6" fmla="*/ 114 w 156"/>
                  <a:gd name="T7" fmla="*/ 501 h 717"/>
                  <a:gd name="T8" fmla="*/ 156 w 156"/>
                  <a:gd name="T9" fmla="*/ 717 h 717"/>
                  <a:gd name="T10" fmla="*/ 0 60000 65536"/>
                  <a:gd name="T11" fmla="*/ 0 60000 65536"/>
                  <a:gd name="T12" fmla="*/ 0 60000 65536"/>
                  <a:gd name="T13" fmla="*/ 0 60000 65536"/>
                  <a:gd name="T14" fmla="*/ 0 60000 65536"/>
                  <a:gd name="T15" fmla="*/ 0 w 156"/>
                  <a:gd name="T16" fmla="*/ 0 h 717"/>
                  <a:gd name="T17" fmla="*/ 156 w 156"/>
                  <a:gd name="T18" fmla="*/ 717 h 717"/>
                </a:gdLst>
                <a:ahLst/>
                <a:cxnLst>
                  <a:cxn ang="T10">
                    <a:pos x="T0" y="T1"/>
                  </a:cxn>
                  <a:cxn ang="T11">
                    <a:pos x="T2" y="T3"/>
                  </a:cxn>
                  <a:cxn ang="T12">
                    <a:pos x="T4" y="T5"/>
                  </a:cxn>
                  <a:cxn ang="T13">
                    <a:pos x="T6" y="T7"/>
                  </a:cxn>
                  <a:cxn ang="T14">
                    <a:pos x="T8" y="T9"/>
                  </a:cxn>
                </a:cxnLst>
                <a:rect l="T15" t="T16" r="T17" b="T18"/>
                <a:pathLst>
                  <a:path w="156" h="717">
                    <a:moveTo>
                      <a:pt x="0" y="714"/>
                    </a:moveTo>
                    <a:cubicBezTo>
                      <a:pt x="4" y="680"/>
                      <a:pt x="15" y="626"/>
                      <a:pt x="27" y="507"/>
                    </a:cubicBezTo>
                    <a:cubicBezTo>
                      <a:pt x="39" y="388"/>
                      <a:pt x="58" y="2"/>
                      <a:pt x="72" y="1"/>
                    </a:cubicBezTo>
                    <a:cubicBezTo>
                      <a:pt x="86" y="0"/>
                      <a:pt x="100" y="382"/>
                      <a:pt x="114" y="501"/>
                    </a:cubicBezTo>
                    <a:cubicBezTo>
                      <a:pt x="128" y="620"/>
                      <a:pt x="147" y="672"/>
                      <a:pt x="156" y="717"/>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130" name="Freeform 67"/>
              <p:cNvSpPr>
                <a:spLocks/>
              </p:cNvSpPr>
              <p:nvPr/>
            </p:nvSpPr>
            <p:spPr bwMode="auto">
              <a:xfrm>
                <a:off x="660" y="3171"/>
                <a:ext cx="123" cy="468"/>
              </a:xfrm>
              <a:custGeom>
                <a:avLst/>
                <a:gdLst>
                  <a:gd name="T0" fmla="*/ 0 w 123"/>
                  <a:gd name="T1" fmla="*/ 468 h 468"/>
                  <a:gd name="T2" fmla="*/ 24 w 123"/>
                  <a:gd name="T3" fmla="*/ 261 h 468"/>
                  <a:gd name="T4" fmla="*/ 60 w 123"/>
                  <a:gd name="T5" fmla="*/ 0 h 468"/>
                  <a:gd name="T6" fmla="*/ 102 w 123"/>
                  <a:gd name="T7" fmla="*/ 264 h 468"/>
                  <a:gd name="T8" fmla="*/ 123 w 123"/>
                  <a:gd name="T9" fmla="*/ 468 h 468"/>
                  <a:gd name="T10" fmla="*/ 0 60000 65536"/>
                  <a:gd name="T11" fmla="*/ 0 60000 65536"/>
                  <a:gd name="T12" fmla="*/ 0 60000 65536"/>
                  <a:gd name="T13" fmla="*/ 0 60000 65536"/>
                  <a:gd name="T14" fmla="*/ 0 60000 65536"/>
                  <a:gd name="T15" fmla="*/ 0 w 123"/>
                  <a:gd name="T16" fmla="*/ 0 h 468"/>
                  <a:gd name="T17" fmla="*/ 123 w 123"/>
                  <a:gd name="T18" fmla="*/ 468 h 468"/>
                </a:gdLst>
                <a:ahLst/>
                <a:cxnLst>
                  <a:cxn ang="T10">
                    <a:pos x="T0" y="T1"/>
                  </a:cxn>
                  <a:cxn ang="T11">
                    <a:pos x="T2" y="T3"/>
                  </a:cxn>
                  <a:cxn ang="T12">
                    <a:pos x="T4" y="T5"/>
                  </a:cxn>
                  <a:cxn ang="T13">
                    <a:pos x="T6" y="T7"/>
                  </a:cxn>
                  <a:cxn ang="T14">
                    <a:pos x="T8" y="T9"/>
                  </a:cxn>
                </a:cxnLst>
                <a:rect l="T15" t="T16" r="T17" b="T18"/>
                <a:pathLst>
                  <a:path w="123" h="468">
                    <a:moveTo>
                      <a:pt x="0" y="468"/>
                    </a:moveTo>
                    <a:cubicBezTo>
                      <a:pt x="4" y="434"/>
                      <a:pt x="14" y="339"/>
                      <a:pt x="24" y="261"/>
                    </a:cubicBezTo>
                    <a:cubicBezTo>
                      <a:pt x="34" y="183"/>
                      <a:pt x="47" y="0"/>
                      <a:pt x="60" y="0"/>
                    </a:cubicBezTo>
                    <a:cubicBezTo>
                      <a:pt x="73" y="0"/>
                      <a:pt x="91" y="186"/>
                      <a:pt x="102" y="264"/>
                    </a:cubicBezTo>
                    <a:cubicBezTo>
                      <a:pt x="113" y="342"/>
                      <a:pt x="119" y="426"/>
                      <a:pt x="123" y="468"/>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131" name="Freeform 68"/>
              <p:cNvSpPr>
                <a:spLocks/>
              </p:cNvSpPr>
              <p:nvPr/>
            </p:nvSpPr>
            <p:spPr bwMode="auto">
              <a:xfrm>
                <a:off x="1671" y="3165"/>
                <a:ext cx="123" cy="468"/>
              </a:xfrm>
              <a:custGeom>
                <a:avLst/>
                <a:gdLst>
                  <a:gd name="T0" fmla="*/ 0 w 123"/>
                  <a:gd name="T1" fmla="*/ 468 h 468"/>
                  <a:gd name="T2" fmla="*/ 24 w 123"/>
                  <a:gd name="T3" fmla="*/ 261 h 468"/>
                  <a:gd name="T4" fmla="*/ 60 w 123"/>
                  <a:gd name="T5" fmla="*/ 0 h 468"/>
                  <a:gd name="T6" fmla="*/ 102 w 123"/>
                  <a:gd name="T7" fmla="*/ 264 h 468"/>
                  <a:gd name="T8" fmla="*/ 123 w 123"/>
                  <a:gd name="T9" fmla="*/ 468 h 468"/>
                  <a:gd name="T10" fmla="*/ 0 60000 65536"/>
                  <a:gd name="T11" fmla="*/ 0 60000 65536"/>
                  <a:gd name="T12" fmla="*/ 0 60000 65536"/>
                  <a:gd name="T13" fmla="*/ 0 60000 65536"/>
                  <a:gd name="T14" fmla="*/ 0 60000 65536"/>
                  <a:gd name="T15" fmla="*/ 0 w 123"/>
                  <a:gd name="T16" fmla="*/ 0 h 468"/>
                  <a:gd name="T17" fmla="*/ 123 w 123"/>
                  <a:gd name="T18" fmla="*/ 468 h 468"/>
                </a:gdLst>
                <a:ahLst/>
                <a:cxnLst>
                  <a:cxn ang="T10">
                    <a:pos x="T0" y="T1"/>
                  </a:cxn>
                  <a:cxn ang="T11">
                    <a:pos x="T2" y="T3"/>
                  </a:cxn>
                  <a:cxn ang="T12">
                    <a:pos x="T4" y="T5"/>
                  </a:cxn>
                  <a:cxn ang="T13">
                    <a:pos x="T6" y="T7"/>
                  </a:cxn>
                  <a:cxn ang="T14">
                    <a:pos x="T8" y="T9"/>
                  </a:cxn>
                </a:cxnLst>
                <a:rect l="T15" t="T16" r="T17" b="T18"/>
                <a:pathLst>
                  <a:path w="123" h="468">
                    <a:moveTo>
                      <a:pt x="0" y="468"/>
                    </a:moveTo>
                    <a:cubicBezTo>
                      <a:pt x="4" y="434"/>
                      <a:pt x="14" y="339"/>
                      <a:pt x="24" y="261"/>
                    </a:cubicBezTo>
                    <a:cubicBezTo>
                      <a:pt x="34" y="183"/>
                      <a:pt x="47" y="0"/>
                      <a:pt x="60" y="0"/>
                    </a:cubicBezTo>
                    <a:cubicBezTo>
                      <a:pt x="73" y="0"/>
                      <a:pt x="91" y="186"/>
                      <a:pt x="102" y="264"/>
                    </a:cubicBezTo>
                    <a:cubicBezTo>
                      <a:pt x="113" y="342"/>
                      <a:pt x="119" y="426"/>
                      <a:pt x="123" y="468"/>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132" name="Freeform 69"/>
              <p:cNvSpPr>
                <a:spLocks/>
              </p:cNvSpPr>
              <p:nvPr/>
            </p:nvSpPr>
            <p:spPr bwMode="auto">
              <a:xfrm>
                <a:off x="4695" y="3168"/>
                <a:ext cx="123" cy="468"/>
              </a:xfrm>
              <a:custGeom>
                <a:avLst/>
                <a:gdLst>
                  <a:gd name="T0" fmla="*/ 0 w 123"/>
                  <a:gd name="T1" fmla="*/ 468 h 468"/>
                  <a:gd name="T2" fmla="*/ 24 w 123"/>
                  <a:gd name="T3" fmla="*/ 261 h 468"/>
                  <a:gd name="T4" fmla="*/ 60 w 123"/>
                  <a:gd name="T5" fmla="*/ 0 h 468"/>
                  <a:gd name="T6" fmla="*/ 102 w 123"/>
                  <a:gd name="T7" fmla="*/ 264 h 468"/>
                  <a:gd name="T8" fmla="*/ 123 w 123"/>
                  <a:gd name="T9" fmla="*/ 468 h 468"/>
                  <a:gd name="T10" fmla="*/ 0 60000 65536"/>
                  <a:gd name="T11" fmla="*/ 0 60000 65536"/>
                  <a:gd name="T12" fmla="*/ 0 60000 65536"/>
                  <a:gd name="T13" fmla="*/ 0 60000 65536"/>
                  <a:gd name="T14" fmla="*/ 0 60000 65536"/>
                  <a:gd name="T15" fmla="*/ 0 w 123"/>
                  <a:gd name="T16" fmla="*/ 0 h 468"/>
                  <a:gd name="T17" fmla="*/ 123 w 123"/>
                  <a:gd name="T18" fmla="*/ 468 h 468"/>
                </a:gdLst>
                <a:ahLst/>
                <a:cxnLst>
                  <a:cxn ang="T10">
                    <a:pos x="T0" y="T1"/>
                  </a:cxn>
                  <a:cxn ang="T11">
                    <a:pos x="T2" y="T3"/>
                  </a:cxn>
                  <a:cxn ang="T12">
                    <a:pos x="T4" y="T5"/>
                  </a:cxn>
                  <a:cxn ang="T13">
                    <a:pos x="T6" y="T7"/>
                  </a:cxn>
                  <a:cxn ang="T14">
                    <a:pos x="T8" y="T9"/>
                  </a:cxn>
                </a:cxnLst>
                <a:rect l="T15" t="T16" r="T17" b="T18"/>
                <a:pathLst>
                  <a:path w="123" h="468">
                    <a:moveTo>
                      <a:pt x="0" y="468"/>
                    </a:moveTo>
                    <a:cubicBezTo>
                      <a:pt x="4" y="434"/>
                      <a:pt x="14" y="339"/>
                      <a:pt x="24" y="261"/>
                    </a:cubicBezTo>
                    <a:cubicBezTo>
                      <a:pt x="34" y="183"/>
                      <a:pt x="47" y="0"/>
                      <a:pt x="60" y="0"/>
                    </a:cubicBezTo>
                    <a:cubicBezTo>
                      <a:pt x="73" y="0"/>
                      <a:pt x="91" y="186"/>
                      <a:pt x="102" y="264"/>
                    </a:cubicBezTo>
                    <a:cubicBezTo>
                      <a:pt x="113" y="342"/>
                      <a:pt x="119" y="426"/>
                      <a:pt x="123" y="468"/>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133" name="Freeform 70"/>
              <p:cNvSpPr>
                <a:spLocks/>
              </p:cNvSpPr>
              <p:nvPr/>
            </p:nvSpPr>
            <p:spPr bwMode="auto">
              <a:xfrm>
                <a:off x="1248" y="2880"/>
                <a:ext cx="3000" cy="772"/>
              </a:xfrm>
              <a:custGeom>
                <a:avLst/>
                <a:gdLst>
                  <a:gd name="T0" fmla="*/ 0 w 3000"/>
                  <a:gd name="T1" fmla="*/ 748 h 772"/>
                  <a:gd name="T2" fmla="*/ 1512 w 3000"/>
                  <a:gd name="T3" fmla="*/ 4 h 772"/>
                  <a:gd name="T4" fmla="*/ 3000 w 3000"/>
                  <a:gd name="T5" fmla="*/ 772 h 772"/>
                  <a:gd name="T6" fmla="*/ 0 60000 65536"/>
                  <a:gd name="T7" fmla="*/ 0 60000 65536"/>
                  <a:gd name="T8" fmla="*/ 0 60000 65536"/>
                  <a:gd name="T9" fmla="*/ 0 w 3000"/>
                  <a:gd name="T10" fmla="*/ 0 h 772"/>
                  <a:gd name="T11" fmla="*/ 3000 w 3000"/>
                  <a:gd name="T12" fmla="*/ 772 h 772"/>
                </a:gdLst>
                <a:ahLst/>
                <a:cxnLst>
                  <a:cxn ang="T6">
                    <a:pos x="T0" y="T1"/>
                  </a:cxn>
                  <a:cxn ang="T7">
                    <a:pos x="T2" y="T3"/>
                  </a:cxn>
                  <a:cxn ang="T8">
                    <a:pos x="T4" y="T5"/>
                  </a:cxn>
                </a:cxnLst>
                <a:rect l="T9" t="T10" r="T11" b="T12"/>
                <a:pathLst>
                  <a:path w="3000" h="772">
                    <a:moveTo>
                      <a:pt x="0" y="748"/>
                    </a:moveTo>
                    <a:cubicBezTo>
                      <a:pt x="250" y="624"/>
                      <a:pt x="1012" y="0"/>
                      <a:pt x="1512" y="4"/>
                    </a:cubicBezTo>
                    <a:cubicBezTo>
                      <a:pt x="2012" y="8"/>
                      <a:pt x="2752" y="644"/>
                      <a:pt x="3000" y="772"/>
                    </a:cubicBezTo>
                  </a:path>
                </a:pathLst>
              </a:custGeom>
              <a:noFill/>
              <a:ln w="28575">
                <a:solidFill>
                  <a:srgbClr val="801FE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4" name="Freeform 71"/>
              <p:cNvSpPr>
                <a:spLocks/>
              </p:cNvSpPr>
              <p:nvPr/>
            </p:nvSpPr>
            <p:spPr bwMode="auto">
              <a:xfrm>
                <a:off x="60" y="3198"/>
                <a:ext cx="1188" cy="402"/>
              </a:xfrm>
              <a:custGeom>
                <a:avLst/>
                <a:gdLst>
                  <a:gd name="T0" fmla="*/ 1188 w 1188"/>
                  <a:gd name="T1" fmla="*/ 402 h 402"/>
                  <a:gd name="T2" fmla="*/ 336 w 1188"/>
                  <a:gd name="T3" fmla="*/ 30 h 402"/>
                  <a:gd name="T4" fmla="*/ 0 w 1188"/>
                  <a:gd name="T5" fmla="*/ 222 h 402"/>
                  <a:gd name="T6" fmla="*/ 0 60000 65536"/>
                  <a:gd name="T7" fmla="*/ 0 60000 65536"/>
                  <a:gd name="T8" fmla="*/ 0 60000 65536"/>
                  <a:gd name="T9" fmla="*/ 0 w 1188"/>
                  <a:gd name="T10" fmla="*/ 0 h 402"/>
                  <a:gd name="T11" fmla="*/ 1188 w 1188"/>
                  <a:gd name="T12" fmla="*/ 402 h 402"/>
                </a:gdLst>
                <a:ahLst/>
                <a:cxnLst>
                  <a:cxn ang="T6">
                    <a:pos x="T0" y="T1"/>
                  </a:cxn>
                  <a:cxn ang="T7">
                    <a:pos x="T2" y="T3"/>
                  </a:cxn>
                  <a:cxn ang="T8">
                    <a:pos x="T4" y="T5"/>
                  </a:cxn>
                </a:cxnLst>
                <a:rect l="T9" t="T10" r="T11" b="T12"/>
                <a:pathLst>
                  <a:path w="1188" h="402">
                    <a:moveTo>
                      <a:pt x="1188" y="402"/>
                    </a:moveTo>
                    <a:cubicBezTo>
                      <a:pt x="1046" y="340"/>
                      <a:pt x="534" y="60"/>
                      <a:pt x="336" y="30"/>
                    </a:cubicBezTo>
                    <a:cubicBezTo>
                      <a:pt x="138" y="0"/>
                      <a:pt x="70" y="182"/>
                      <a:pt x="0" y="222"/>
                    </a:cubicBezTo>
                  </a:path>
                </a:pathLst>
              </a:custGeom>
              <a:noFill/>
              <a:ln w="28575">
                <a:solidFill>
                  <a:srgbClr val="801FE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5" name="Freeform 72"/>
              <p:cNvSpPr>
                <a:spLocks/>
              </p:cNvSpPr>
              <p:nvPr/>
            </p:nvSpPr>
            <p:spPr bwMode="auto">
              <a:xfrm>
                <a:off x="4224" y="3236"/>
                <a:ext cx="1344" cy="412"/>
              </a:xfrm>
              <a:custGeom>
                <a:avLst/>
                <a:gdLst>
                  <a:gd name="T0" fmla="*/ 0 w 1344"/>
                  <a:gd name="T1" fmla="*/ 412 h 412"/>
                  <a:gd name="T2" fmla="*/ 864 w 1344"/>
                  <a:gd name="T3" fmla="*/ 16 h 412"/>
                  <a:gd name="T4" fmla="*/ 1344 w 1344"/>
                  <a:gd name="T5" fmla="*/ 316 h 412"/>
                  <a:gd name="T6" fmla="*/ 0 60000 65536"/>
                  <a:gd name="T7" fmla="*/ 0 60000 65536"/>
                  <a:gd name="T8" fmla="*/ 0 60000 65536"/>
                  <a:gd name="T9" fmla="*/ 0 w 1344"/>
                  <a:gd name="T10" fmla="*/ 0 h 412"/>
                  <a:gd name="T11" fmla="*/ 1344 w 1344"/>
                  <a:gd name="T12" fmla="*/ 412 h 412"/>
                </a:gdLst>
                <a:ahLst/>
                <a:cxnLst>
                  <a:cxn ang="T6">
                    <a:pos x="T0" y="T1"/>
                  </a:cxn>
                  <a:cxn ang="T7">
                    <a:pos x="T2" y="T3"/>
                  </a:cxn>
                  <a:cxn ang="T8">
                    <a:pos x="T4" y="T5"/>
                  </a:cxn>
                </a:cxnLst>
                <a:rect l="T9" t="T10" r="T11" b="T12"/>
                <a:pathLst>
                  <a:path w="1344" h="412">
                    <a:moveTo>
                      <a:pt x="0" y="412"/>
                    </a:moveTo>
                    <a:cubicBezTo>
                      <a:pt x="144" y="346"/>
                      <a:pt x="640" y="32"/>
                      <a:pt x="864" y="16"/>
                    </a:cubicBezTo>
                    <a:cubicBezTo>
                      <a:pt x="1088" y="0"/>
                      <a:pt x="1244" y="254"/>
                      <a:pt x="1344" y="316"/>
                    </a:cubicBezTo>
                  </a:path>
                </a:pathLst>
              </a:custGeom>
              <a:noFill/>
              <a:ln w="28575">
                <a:solidFill>
                  <a:srgbClr val="801FE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 name="Text Box 73"/>
              <p:cNvSpPr txBox="1">
                <a:spLocks noChangeArrowheads="1"/>
              </p:cNvSpPr>
              <p:nvPr/>
            </p:nvSpPr>
            <p:spPr bwMode="auto">
              <a:xfrm>
                <a:off x="971" y="3120"/>
                <a:ext cx="57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ea typeface="隶书" panose="02010509060101010101" pitchFamily="49" charset="-122"/>
                  </a:rPr>
                  <a:t>缺级</a:t>
                </a:r>
              </a:p>
            </p:txBody>
          </p:sp>
          <p:sp>
            <p:nvSpPr>
              <p:cNvPr id="137" name="Text Box 74"/>
              <p:cNvSpPr txBox="1">
                <a:spLocks noChangeArrowheads="1"/>
              </p:cNvSpPr>
              <p:nvPr/>
            </p:nvSpPr>
            <p:spPr bwMode="auto">
              <a:xfrm>
                <a:off x="3948" y="3196"/>
                <a:ext cx="57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ea typeface="隶书" panose="02010509060101010101" pitchFamily="49" charset="-122"/>
                  </a:rPr>
                  <a:t>缺级</a:t>
                </a:r>
              </a:p>
            </p:txBody>
          </p:sp>
          <p:sp>
            <p:nvSpPr>
              <p:cNvPr id="138" name="Text Box 75"/>
              <p:cNvSpPr txBox="1">
                <a:spLocks noChangeArrowheads="1"/>
              </p:cNvSpPr>
              <p:nvPr/>
            </p:nvSpPr>
            <p:spPr bwMode="auto">
              <a:xfrm>
                <a:off x="473" y="3742"/>
                <a:ext cx="509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sz="2000" i="0" dirty="0">
                    <a:solidFill>
                      <a:srgbClr val="009900"/>
                    </a:solidFill>
                  </a:rPr>
                  <a:t>光栅的衍射条纹是各缝的衍射和缝间的干涉的</a:t>
                </a:r>
                <a:r>
                  <a:rPr lang="zh-CN" altLang="en-US" sz="2000" i="0" dirty="0">
                    <a:solidFill>
                      <a:srgbClr val="009900"/>
                    </a:solidFill>
                  </a:rPr>
                  <a:t>总效果。</a:t>
                </a:r>
              </a:p>
            </p:txBody>
          </p:sp>
          <p:sp>
            <p:nvSpPr>
              <p:cNvPr id="139" name="Line 76"/>
              <p:cNvSpPr>
                <a:spLocks noChangeShapeType="1"/>
              </p:cNvSpPr>
              <p:nvPr/>
            </p:nvSpPr>
            <p:spPr bwMode="auto">
              <a:xfrm flipV="1">
                <a:off x="2736" y="2592"/>
                <a:ext cx="0" cy="10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Tree>
    <p:extLst>
      <p:ext uri="{BB962C8B-B14F-4D97-AF65-F5344CB8AC3E}">
        <p14:creationId xmlns:p14="http://schemas.microsoft.com/office/powerpoint/2010/main" val="358073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4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500"/>
                                        <p:tgtEl>
                                          <p:spTgt spid="7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wipe(down)">
                                      <p:cBhvr>
                                        <p:cTn id="21" dur="500"/>
                                        <p:tgtEl>
                                          <p:spTgt spid="7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17"/>
                                        </p:tgtEl>
                                        <p:attrNameLst>
                                          <p:attrName>style.visibility</p:attrName>
                                        </p:attrNameLst>
                                      </p:cBhvr>
                                      <p:to>
                                        <p:strVal val="visible"/>
                                      </p:to>
                                    </p:set>
                                    <p:animEffect transition="in" filter="wipe(left)">
                                      <p:cBhvr>
                                        <p:cTn id="26" dur="500"/>
                                        <p:tgtEl>
                                          <p:spTgt spid="1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wipe(down)">
                                      <p:cBhvr>
                                        <p:cTn id="31"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2"/>
          <p:cNvGrpSpPr>
            <a:grpSpLocks/>
          </p:cNvGrpSpPr>
          <p:nvPr/>
        </p:nvGrpSpPr>
        <p:grpSpPr bwMode="auto">
          <a:xfrm>
            <a:off x="1482969" y="68263"/>
            <a:ext cx="9672638" cy="6294438"/>
            <a:chOff x="48" y="0"/>
            <a:chExt cx="6093" cy="3965"/>
          </a:xfrm>
        </p:grpSpPr>
        <p:grpSp>
          <p:nvGrpSpPr>
            <p:cNvPr id="3" name="Group 131"/>
            <p:cNvGrpSpPr>
              <a:grpSpLocks/>
            </p:cNvGrpSpPr>
            <p:nvPr/>
          </p:nvGrpSpPr>
          <p:grpSpPr bwMode="auto">
            <a:xfrm>
              <a:off x="72" y="0"/>
              <a:ext cx="5688" cy="3648"/>
              <a:chOff x="72" y="0"/>
              <a:chExt cx="5688" cy="3648"/>
            </a:xfrm>
          </p:grpSpPr>
          <p:grpSp>
            <p:nvGrpSpPr>
              <p:cNvPr id="28" name="Group 2"/>
              <p:cNvGrpSpPr>
                <a:grpSpLocks/>
              </p:cNvGrpSpPr>
              <p:nvPr/>
            </p:nvGrpSpPr>
            <p:grpSpPr bwMode="auto">
              <a:xfrm>
                <a:off x="240" y="0"/>
                <a:ext cx="5520" cy="1636"/>
                <a:chOff x="240" y="0"/>
                <a:chExt cx="5520" cy="1636"/>
              </a:xfrm>
            </p:grpSpPr>
            <p:sp>
              <p:nvSpPr>
                <p:cNvPr id="53" name="Line 3"/>
                <p:cNvSpPr>
                  <a:spLocks noChangeShapeType="1"/>
                </p:cNvSpPr>
                <p:nvPr/>
              </p:nvSpPr>
              <p:spPr bwMode="auto">
                <a:xfrm>
                  <a:off x="240" y="1104"/>
                  <a:ext cx="5520"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Freeform 4"/>
                <p:cNvSpPr>
                  <a:spLocks/>
                </p:cNvSpPr>
                <p:nvPr/>
              </p:nvSpPr>
              <p:spPr bwMode="auto">
                <a:xfrm>
                  <a:off x="2589" y="181"/>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55" name="Freeform 5"/>
                <p:cNvSpPr>
                  <a:spLocks/>
                </p:cNvSpPr>
                <p:nvPr/>
              </p:nvSpPr>
              <p:spPr bwMode="auto">
                <a:xfrm>
                  <a:off x="3087" y="177"/>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56" name="Freeform 6"/>
                <p:cNvSpPr>
                  <a:spLocks/>
                </p:cNvSpPr>
                <p:nvPr/>
              </p:nvSpPr>
              <p:spPr bwMode="auto">
                <a:xfrm>
                  <a:off x="3597" y="177"/>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57" name="Freeform 7"/>
                <p:cNvSpPr>
                  <a:spLocks/>
                </p:cNvSpPr>
                <p:nvPr/>
              </p:nvSpPr>
              <p:spPr bwMode="auto">
                <a:xfrm>
                  <a:off x="4089" y="180"/>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58" name="Freeform 8"/>
                <p:cNvSpPr>
                  <a:spLocks/>
                </p:cNvSpPr>
                <p:nvPr/>
              </p:nvSpPr>
              <p:spPr bwMode="auto">
                <a:xfrm>
                  <a:off x="2103" y="177"/>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59" name="Freeform 9"/>
                <p:cNvSpPr>
                  <a:spLocks/>
                </p:cNvSpPr>
                <p:nvPr/>
              </p:nvSpPr>
              <p:spPr bwMode="auto">
                <a:xfrm>
                  <a:off x="1611" y="180"/>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60" name="Freeform 10"/>
                <p:cNvSpPr>
                  <a:spLocks/>
                </p:cNvSpPr>
                <p:nvPr/>
              </p:nvSpPr>
              <p:spPr bwMode="auto">
                <a:xfrm>
                  <a:off x="1122" y="177"/>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61" name="Freeform 11"/>
                <p:cNvSpPr>
                  <a:spLocks/>
                </p:cNvSpPr>
                <p:nvPr/>
              </p:nvSpPr>
              <p:spPr bwMode="auto">
                <a:xfrm>
                  <a:off x="612" y="180"/>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62" name="Freeform 12"/>
                <p:cNvSpPr>
                  <a:spLocks/>
                </p:cNvSpPr>
                <p:nvPr/>
              </p:nvSpPr>
              <p:spPr bwMode="auto">
                <a:xfrm>
                  <a:off x="5103" y="180"/>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63" name="Freeform 13"/>
                <p:cNvSpPr>
                  <a:spLocks/>
                </p:cNvSpPr>
                <p:nvPr/>
              </p:nvSpPr>
              <p:spPr bwMode="auto">
                <a:xfrm>
                  <a:off x="4599" y="180"/>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64" name="Line 14"/>
                <p:cNvSpPr>
                  <a:spLocks noChangeShapeType="1"/>
                </p:cNvSpPr>
                <p:nvPr/>
              </p:nvSpPr>
              <p:spPr bwMode="auto">
                <a:xfrm flipV="1">
                  <a:off x="2736" y="48"/>
                  <a:ext cx="0" cy="1056"/>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5" name="Object 15"/>
                <p:cNvGraphicFramePr>
                  <a:graphicFrameLocks noChangeAspect="1"/>
                </p:cNvGraphicFramePr>
                <p:nvPr/>
              </p:nvGraphicFramePr>
              <p:xfrm>
                <a:off x="2532" y="0"/>
                <a:ext cx="224" cy="292"/>
              </p:xfrm>
              <a:graphic>
                <a:graphicData uri="http://schemas.openxmlformats.org/presentationml/2006/ole">
                  <mc:AlternateContent xmlns:mc="http://schemas.openxmlformats.org/markup-compatibility/2006">
                    <mc:Choice xmlns:v="urn:schemas-microsoft-com:vml" Requires="v">
                      <p:oleObj spid="_x0000_s519870" name="公式" r:id="rId3" imgW="126780" imgH="164814" progId="Equation.3">
                        <p:embed/>
                      </p:oleObj>
                    </mc:Choice>
                    <mc:Fallback>
                      <p:oleObj name="公式" r:id="rId3" imgW="126780" imgH="16481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 y="0"/>
                              <a:ext cx="224"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 name="Object 16"/>
                <p:cNvGraphicFramePr>
                  <a:graphicFrameLocks noChangeAspect="1"/>
                </p:cNvGraphicFramePr>
                <p:nvPr/>
              </p:nvGraphicFramePr>
              <p:xfrm>
                <a:off x="2532" y="1113"/>
                <a:ext cx="212" cy="248"/>
              </p:xfrm>
              <a:graphic>
                <a:graphicData uri="http://schemas.openxmlformats.org/presentationml/2006/ole">
                  <mc:AlternateContent xmlns:mc="http://schemas.openxmlformats.org/markup-compatibility/2006">
                    <mc:Choice xmlns:v="urn:schemas-microsoft-com:vml" Requires="v">
                      <p:oleObj spid="_x0000_s519871" name="公式" r:id="rId5" imgW="152202" imgH="177569" progId="Equation.3">
                        <p:embed/>
                      </p:oleObj>
                    </mc:Choice>
                    <mc:Fallback>
                      <p:oleObj name="公式" r:id="rId5" imgW="152202" imgH="1775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2" y="1113"/>
                              <a:ext cx="212"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 name="Object 18"/>
                <p:cNvGraphicFramePr>
                  <a:graphicFrameLocks noChangeAspect="1"/>
                </p:cNvGraphicFramePr>
                <p:nvPr/>
              </p:nvGraphicFramePr>
              <p:xfrm>
                <a:off x="533" y="1104"/>
                <a:ext cx="391" cy="279"/>
              </p:xfrm>
              <a:graphic>
                <a:graphicData uri="http://schemas.openxmlformats.org/presentationml/2006/ole">
                  <mc:AlternateContent xmlns:mc="http://schemas.openxmlformats.org/markup-compatibility/2006">
                    <mc:Choice xmlns:v="urn:schemas-microsoft-com:vml" Requires="v">
                      <p:oleObj spid="_x0000_s519872" name="公式" r:id="rId7" imgW="228501" imgH="165028" progId="Equation.3">
                        <p:embed/>
                      </p:oleObj>
                    </mc:Choice>
                    <mc:Fallback>
                      <p:oleObj name="公式" r:id="rId7" imgW="228501" imgH="16502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 y="1104"/>
                              <a:ext cx="391"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19"/>
                <p:cNvGraphicFramePr>
                  <a:graphicFrameLocks noChangeAspect="1"/>
                </p:cNvGraphicFramePr>
                <p:nvPr/>
              </p:nvGraphicFramePr>
              <p:xfrm>
                <a:off x="1095" y="1099"/>
                <a:ext cx="390" cy="301"/>
              </p:xfrm>
              <a:graphic>
                <a:graphicData uri="http://schemas.openxmlformats.org/presentationml/2006/ole">
                  <mc:AlternateContent xmlns:mc="http://schemas.openxmlformats.org/markup-compatibility/2006">
                    <mc:Choice xmlns:v="urn:schemas-microsoft-com:vml" Requires="v">
                      <p:oleObj spid="_x0000_s519873" name="公式" r:id="rId9" imgW="228402" imgH="177646" progId="Equation.3">
                        <p:embed/>
                      </p:oleObj>
                    </mc:Choice>
                    <mc:Fallback>
                      <p:oleObj name="公式" r:id="rId9" imgW="228402" imgH="17764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5" y="1099"/>
                              <a:ext cx="390"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20"/>
                <p:cNvGraphicFramePr>
                  <a:graphicFrameLocks noChangeAspect="1"/>
                </p:cNvGraphicFramePr>
                <p:nvPr/>
              </p:nvGraphicFramePr>
              <p:xfrm>
                <a:off x="1545" y="1098"/>
                <a:ext cx="390" cy="279"/>
              </p:xfrm>
              <a:graphic>
                <a:graphicData uri="http://schemas.openxmlformats.org/presentationml/2006/ole">
                  <mc:AlternateContent xmlns:mc="http://schemas.openxmlformats.org/markup-compatibility/2006">
                    <mc:Choice xmlns:v="urn:schemas-microsoft-com:vml" Requires="v">
                      <p:oleObj spid="_x0000_s519874" name="公式" r:id="rId11" imgW="228501" imgH="165028" progId="Equation.3">
                        <p:embed/>
                      </p:oleObj>
                    </mc:Choice>
                    <mc:Fallback>
                      <p:oleObj name="公式" r:id="rId11" imgW="228501" imgH="16502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5" y="1098"/>
                              <a:ext cx="390"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21"/>
                <p:cNvGraphicFramePr>
                  <a:graphicFrameLocks noChangeAspect="1"/>
                </p:cNvGraphicFramePr>
                <p:nvPr/>
              </p:nvGraphicFramePr>
              <p:xfrm>
                <a:off x="4624" y="1104"/>
                <a:ext cx="214" cy="279"/>
              </p:xfrm>
              <a:graphic>
                <a:graphicData uri="http://schemas.openxmlformats.org/presentationml/2006/ole">
                  <mc:AlternateContent xmlns:mc="http://schemas.openxmlformats.org/markup-compatibility/2006">
                    <mc:Choice xmlns:v="urn:schemas-microsoft-com:vml" Requires="v">
                      <p:oleObj spid="_x0000_s519875" name="公式" r:id="rId13" imgW="126780" imgH="164814" progId="Equation.3">
                        <p:embed/>
                      </p:oleObj>
                    </mc:Choice>
                    <mc:Fallback>
                      <p:oleObj name="公式" r:id="rId13" imgW="126780" imgH="164814"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24" y="1104"/>
                              <a:ext cx="214"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22"/>
                <p:cNvGraphicFramePr>
                  <a:graphicFrameLocks noChangeAspect="1"/>
                </p:cNvGraphicFramePr>
                <p:nvPr/>
              </p:nvGraphicFramePr>
              <p:xfrm>
                <a:off x="3664" y="1104"/>
                <a:ext cx="214" cy="279"/>
              </p:xfrm>
              <a:graphic>
                <a:graphicData uri="http://schemas.openxmlformats.org/presentationml/2006/ole">
                  <mc:AlternateContent xmlns:mc="http://schemas.openxmlformats.org/markup-compatibility/2006">
                    <mc:Choice xmlns:v="urn:schemas-microsoft-com:vml" Requires="v">
                      <p:oleObj spid="_x0000_s519876" name="公式" r:id="rId15" imgW="126780" imgH="164814" progId="Equation.3">
                        <p:embed/>
                      </p:oleObj>
                    </mc:Choice>
                    <mc:Fallback>
                      <p:oleObj name="公式" r:id="rId15" imgW="126780" imgH="164814"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64" y="1104"/>
                              <a:ext cx="214"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23"/>
                <p:cNvGraphicFramePr>
                  <a:graphicFrameLocks noChangeAspect="1"/>
                </p:cNvGraphicFramePr>
                <p:nvPr/>
              </p:nvGraphicFramePr>
              <p:xfrm>
                <a:off x="2075" y="1104"/>
                <a:ext cx="344" cy="279"/>
              </p:xfrm>
              <a:graphic>
                <a:graphicData uri="http://schemas.openxmlformats.org/presentationml/2006/ole">
                  <mc:AlternateContent xmlns:mc="http://schemas.openxmlformats.org/markup-compatibility/2006">
                    <mc:Choice xmlns:v="urn:schemas-microsoft-com:vml" Requires="v">
                      <p:oleObj spid="_x0000_s519877" name="公式" r:id="rId17" imgW="203024" imgH="164957" progId="Equation.3">
                        <p:embed/>
                      </p:oleObj>
                    </mc:Choice>
                    <mc:Fallback>
                      <p:oleObj name="公式" r:id="rId17" imgW="203024" imgH="164957"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75" y="1104"/>
                              <a:ext cx="344"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24"/>
                <p:cNvGraphicFramePr>
                  <a:graphicFrameLocks noChangeAspect="1"/>
                </p:cNvGraphicFramePr>
                <p:nvPr/>
              </p:nvGraphicFramePr>
              <p:xfrm>
                <a:off x="4155" y="1094"/>
                <a:ext cx="192" cy="300"/>
              </p:xfrm>
              <a:graphic>
                <a:graphicData uri="http://schemas.openxmlformats.org/presentationml/2006/ole">
                  <mc:AlternateContent xmlns:mc="http://schemas.openxmlformats.org/markup-compatibility/2006">
                    <mc:Choice xmlns:v="urn:schemas-microsoft-com:vml" Requires="v">
                      <p:oleObj spid="_x0000_s519878" name="公式" r:id="rId19" imgW="114102" imgH="177492" progId="Equation.3">
                        <p:embed/>
                      </p:oleObj>
                    </mc:Choice>
                    <mc:Fallback>
                      <p:oleObj name="公式" r:id="rId19" imgW="114102" imgH="177492"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55" y="1094"/>
                              <a:ext cx="192"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 name="Object 25"/>
                <p:cNvGraphicFramePr>
                  <a:graphicFrameLocks noChangeAspect="1"/>
                </p:cNvGraphicFramePr>
                <p:nvPr/>
              </p:nvGraphicFramePr>
              <p:xfrm>
                <a:off x="3168" y="1104"/>
                <a:ext cx="149" cy="279"/>
              </p:xfrm>
              <a:graphic>
                <a:graphicData uri="http://schemas.openxmlformats.org/presentationml/2006/ole">
                  <mc:AlternateContent xmlns:mc="http://schemas.openxmlformats.org/markup-compatibility/2006">
                    <mc:Choice xmlns:v="urn:schemas-microsoft-com:vml" Requires="v">
                      <p:oleObj spid="_x0000_s519879" name="公式" r:id="rId21" imgW="88707" imgH="164742" progId="Equation.3">
                        <p:embed/>
                      </p:oleObj>
                    </mc:Choice>
                    <mc:Fallback>
                      <p:oleObj name="公式" r:id="rId21" imgW="88707" imgH="164742"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68" y="1104"/>
                              <a:ext cx="149"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 name="Text Box 26"/>
                <p:cNvSpPr txBox="1">
                  <a:spLocks noChangeArrowheads="1"/>
                </p:cNvSpPr>
                <p:nvPr/>
              </p:nvSpPr>
              <p:spPr bwMode="auto">
                <a:xfrm>
                  <a:off x="293" y="1345"/>
                  <a:ext cx="177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dirty="0"/>
                    <a:t>仅考虑缝间干涉</a:t>
                  </a:r>
                </a:p>
              </p:txBody>
            </p:sp>
          </p:grpSp>
          <p:grpSp>
            <p:nvGrpSpPr>
              <p:cNvPr id="29" name="Group 27"/>
              <p:cNvGrpSpPr>
                <a:grpSpLocks/>
              </p:cNvGrpSpPr>
              <p:nvPr/>
            </p:nvGrpSpPr>
            <p:grpSpPr bwMode="auto">
              <a:xfrm>
                <a:off x="72" y="1104"/>
                <a:ext cx="5664" cy="1855"/>
                <a:chOff x="72" y="1104"/>
                <a:chExt cx="5664" cy="1855"/>
              </a:xfrm>
            </p:grpSpPr>
            <p:sp>
              <p:nvSpPr>
                <p:cNvPr id="38" name="Line 28"/>
                <p:cNvSpPr>
                  <a:spLocks noChangeShapeType="1"/>
                </p:cNvSpPr>
                <p:nvPr/>
              </p:nvSpPr>
              <p:spPr bwMode="auto">
                <a:xfrm>
                  <a:off x="1248" y="1104"/>
                  <a:ext cx="0" cy="1296"/>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29"/>
                <p:cNvSpPr>
                  <a:spLocks noChangeShapeType="1"/>
                </p:cNvSpPr>
                <p:nvPr/>
              </p:nvSpPr>
              <p:spPr bwMode="auto">
                <a:xfrm>
                  <a:off x="4236" y="1116"/>
                  <a:ext cx="0" cy="1296"/>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0" name="Group 30"/>
                <p:cNvGrpSpPr>
                  <a:grpSpLocks/>
                </p:cNvGrpSpPr>
                <p:nvPr/>
              </p:nvGrpSpPr>
              <p:grpSpPr bwMode="auto">
                <a:xfrm>
                  <a:off x="72" y="1344"/>
                  <a:ext cx="5664" cy="1615"/>
                  <a:chOff x="72" y="1344"/>
                  <a:chExt cx="5664" cy="1615"/>
                </a:xfrm>
              </p:grpSpPr>
              <p:sp>
                <p:nvSpPr>
                  <p:cNvPr id="41" name="Text Box 31"/>
                  <p:cNvSpPr txBox="1">
                    <a:spLocks noChangeArrowheads="1"/>
                  </p:cNvSpPr>
                  <p:nvPr/>
                </p:nvSpPr>
                <p:spPr bwMode="auto">
                  <a:xfrm>
                    <a:off x="256" y="2668"/>
                    <a:ext cx="196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dirty="0">
                        <a:solidFill>
                          <a:srgbClr val="009900"/>
                        </a:solidFill>
                      </a:rPr>
                      <a:t>仅考虑单缝的衍射</a:t>
                    </a:r>
                  </a:p>
                </p:txBody>
              </p:sp>
              <p:grpSp>
                <p:nvGrpSpPr>
                  <p:cNvPr id="42" name="Group 32"/>
                  <p:cNvGrpSpPr>
                    <a:grpSpLocks/>
                  </p:cNvGrpSpPr>
                  <p:nvPr/>
                </p:nvGrpSpPr>
                <p:grpSpPr bwMode="auto">
                  <a:xfrm>
                    <a:off x="72" y="1344"/>
                    <a:ext cx="5664" cy="1348"/>
                    <a:chOff x="72" y="1344"/>
                    <a:chExt cx="5664" cy="1348"/>
                  </a:xfrm>
                </p:grpSpPr>
                <p:sp>
                  <p:nvSpPr>
                    <p:cNvPr id="43" name="Line 33"/>
                    <p:cNvSpPr>
                      <a:spLocks noChangeShapeType="1"/>
                    </p:cNvSpPr>
                    <p:nvPr/>
                  </p:nvSpPr>
                  <p:spPr bwMode="auto">
                    <a:xfrm>
                      <a:off x="216" y="2400"/>
                      <a:ext cx="5520"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Freeform 34"/>
                    <p:cNvSpPr>
                      <a:spLocks/>
                    </p:cNvSpPr>
                    <p:nvPr/>
                  </p:nvSpPr>
                  <p:spPr bwMode="auto">
                    <a:xfrm>
                      <a:off x="1248" y="1632"/>
                      <a:ext cx="2976" cy="768"/>
                    </a:xfrm>
                    <a:custGeom>
                      <a:avLst/>
                      <a:gdLst>
                        <a:gd name="T0" fmla="*/ 0 w 2976"/>
                        <a:gd name="T1" fmla="*/ 768 h 768"/>
                        <a:gd name="T2" fmla="*/ 1488 w 2976"/>
                        <a:gd name="T3" fmla="*/ 0 h 768"/>
                        <a:gd name="T4" fmla="*/ 2976 w 2976"/>
                        <a:gd name="T5" fmla="*/ 768 h 768"/>
                        <a:gd name="T6" fmla="*/ 0 60000 65536"/>
                        <a:gd name="T7" fmla="*/ 0 60000 65536"/>
                        <a:gd name="T8" fmla="*/ 0 60000 65536"/>
                        <a:gd name="T9" fmla="*/ 0 w 2976"/>
                        <a:gd name="T10" fmla="*/ 0 h 768"/>
                        <a:gd name="T11" fmla="*/ 2976 w 2976"/>
                        <a:gd name="T12" fmla="*/ 768 h 768"/>
                      </a:gdLst>
                      <a:ahLst/>
                      <a:cxnLst>
                        <a:cxn ang="T6">
                          <a:pos x="T0" y="T1"/>
                        </a:cxn>
                        <a:cxn ang="T7">
                          <a:pos x="T2" y="T3"/>
                        </a:cxn>
                        <a:cxn ang="T8">
                          <a:pos x="T4" y="T5"/>
                        </a:cxn>
                      </a:cxnLst>
                      <a:rect l="T9" t="T10" r="T11" b="T12"/>
                      <a:pathLst>
                        <a:path w="2976" h="768">
                          <a:moveTo>
                            <a:pt x="0" y="768"/>
                          </a:moveTo>
                          <a:cubicBezTo>
                            <a:pt x="496" y="384"/>
                            <a:pt x="992" y="0"/>
                            <a:pt x="1488" y="0"/>
                          </a:cubicBezTo>
                          <a:cubicBezTo>
                            <a:pt x="1984" y="0"/>
                            <a:pt x="2728" y="640"/>
                            <a:pt x="2976" y="768"/>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45" name="Freeform 35"/>
                    <p:cNvSpPr>
                      <a:spLocks/>
                    </p:cNvSpPr>
                    <p:nvPr/>
                  </p:nvSpPr>
                  <p:spPr bwMode="auto">
                    <a:xfrm>
                      <a:off x="4272" y="2040"/>
                      <a:ext cx="1392" cy="360"/>
                    </a:xfrm>
                    <a:custGeom>
                      <a:avLst/>
                      <a:gdLst>
                        <a:gd name="T0" fmla="*/ 0 w 1392"/>
                        <a:gd name="T1" fmla="*/ 360 h 360"/>
                        <a:gd name="T2" fmla="*/ 864 w 1392"/>
                        <a:gd name="T3" fmla="*/ 24 h 360"/>
                        <a:gd name="T4" fmla="*/ 1296 w 1392"/>
                        <a:gd name="T5" fmla="*/ 216 h 360"/>
                        <a:gd name="T6" fmla="*/ 1392 w 1392"/>
                        <a:gd name="T7" fmla="*/ 360 h 360"/>
                        <a:gd name="T8" fmla="*/ 0 60000 65536"/>
                        <a:gd name="T9" fmla="*/ 0 60000 65536"/>
                        <a:gd name="T10" fmla="*/ 0 60000 65536"/>
                        <a:gd name="T11" fmla="*/ 0 60000 65536"/>
                        <a:gd name="T12" fmla="*/ 0 w 1392"/>
                        <a:gd name="T13" fmla="*/ 0 h 360"/>
                        <a:gd name="T14" fmla="*/ 1392 w 1392"/>
                        <a:gd name="T15" fmla="*/ 360 h 360"/>
                      </a:gdLst>
                      <a:ahLst/>
                      <a:cxnLst>
                        <a:cxn ang="T8">
                          <a:pos x="T0" y="T1"/>
                        </a:cxn>
                        <a:cxn ang="T9">
                          <a:pos x="T2" y="T3"/>
                        </a:cxn>
                        <a:cxn ang="T10">
                          <a:pos x="T4" y="T5"/>
                        </a:cxn>
                        <a:cxn ang="T11">
                          <a:pos x="T6" y="T7"/>
                        </a:cxn>
                      </a:cxnLst>
                      <a:rect l="T12" t="T13" r="T14" b="T15"/>
                      <a:pathLst>
                        <a:path w="1392" h="360">
                          <a:moveTo>
                            <a:pt x="0" y="360"/>
                          </a:moveTo>
                          <a:cubicBezTo>
                            <a:pt x="324" y="204"/>
                            <a:pt x="648" y="48"/>
                            <a:pt x="864" y="24"/>
                          </a:cubicBezTo>
                          <a:cubicBezTo>
                            <a:pt x="1080" y="0"/>
                            <a:pt x="1208" y="160"/>
                            <a:pt x="1296" y="216"/>
                          </a:cubicBezTo>
                          <a:cubicBezTo>
                            <a:pt x="1384" y="272"/>
                            <a:pt x="1376" y="336"/>
                            <a:pt x="1392" y="360"/>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46" name="Freeform 36"/>
                    <p:cNvSpPr>
                      <a:spLocks/>
                    </p:cNvSpPr>
                    <p:nvPr/>
                  </p:nvSpPr>
                  <p:spPr bwMode="auto">
                    <a:xfrm>
                      <a:off x="72" y="2014"/>
                      <a:ext cx="1176" cy="386"/>
                    </a:xfrm>
                    <a:custGeom>
                      <a:avLst/>
                      <a:gdLst>
                        <a:gd name="T0" fmla="*/ 1176 w 1176"/>
                        <a:gd name="T1" fmla="*/ 386 h 386"/>
                        <a:gd name="T2" fmla="*/ 456 w 1176"/>
                        <a:gd name="T3" fmla="*/ 2 h 386"/>
                        <a:gd name="T4" fmla="*/ 0 w 1176"/>
                        <a:gd name="T5" fmla="*/ 374 h 386"/>
                        <a:gd name="T6" fmla="*/ 0 60000 65536"/>
                        <a:gd name="T7" fmla="*/ 0 60000 65536"/>
                        <a:gd name="T8" fmla="*/ 0 60000 65536"/>
                        <a:gd name="T9" fmla="*/ 0 w 1176"/>
                        <a:gd name="T10" fmla="*/ 0 h 386"/>
                        <a:gd name="T11" fmla="*/ 1176 w 1176"/>
                        <a:gd name="T12" fmla="*/ 386 h 386"/>
                      </a:gdLst>
                      <a:ahLst/>
                      <a:cxnLst>
                        <a:cxn ang="T6">
                          <a:pos x="T0" y="T1"/>
                        </a:cxn>
                        <a:cxn ang="T7">
                          <a:pos x="T2" y="T3"/>
                        </a:cxn>
                        <a:cxn ang="T8">
                          <a:pos x="T4" y="T5"/>
                        </a:cxn>
                      </a:cxnLst>
                      <a:rect l="T9" t="T10" r="T11" b="T12"/>
                      <a:pathLst>
                        <a:path w="1176" h="386">
                          <a:moveTo>
                            <a:pt x="1176" y="386"/>
                          </a:moveTo>
                          <a:cubicBezTo>
                            <a:pt x="912" y="198"/>
                            <a:pt x="652" y="4"/>
                            <a:pt x="456" y="2"/>
                          </a:cubicBezTo>
                          <a:cubicBezTo>
                            <a:pt x="260" y="0"/>
                            <a:pt x="95" y="297"/>
                            <a:pt x="0" y="374"/>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47" name="Line 37"/>
                    <p:cNvSpPr>
                      <a:spLocks noChangeShapeType="1"/>
                    </p:cNvSpPr>
                    <p:nvPr/>
                  </p:nvSpPr>
                  <p:spPr bwMode="auto">
                    <a:xfrm flipV="1">
                      <a:off x="2736" y="1344"/>
                      <a:ext cx="0" cy="1056"/>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8" name="Object 38"/>
                    <p:cNvGraphicFramePr>
                      <a:graphicFrameLocks noChangeAspect="1"/>
                    </p:cNvGraphicFramePr>
                    <p:nvPr/>
                  </p:nvGraphicFramePr>
                  <p:xfrm>
                    <a:off x="2544" y="1344"/>
                    <a:ext cx="224" cy="292"/>
                  </p:xfrm>
                  <a:graphic>
                    <a:graphicData uri="http://schemas.openxmlformats.org/presentationml/2006/ole">
                      <mc:AlternateContent xmlns:mc="http://schemas.openxmlformats.org/markup-compatibility/2006">
                        <mc:Choice xmlns:v="urn:schemas-microsoft-com:vml" Requires="v">
                          <p:oleObj spid="_x0000_s519880" name="公式" r:id="rId23" imgW="126780" imgH="164814" progId="Equation.3">
                            <p:embed/>
                          </p:oleObj>
                        </mc:Choice>
                        <mc:Fallback>
                          <p:oleObj name="公式" r:id="rId23" imgW="126780" imgH="16481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1344"/>
                                  <a:ext cx="224"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39"/>
                    <p:cNvGraphicFramePr>
                      <a:graphicFrameLocks noChangeAspect="1"/>
                    </p:cNvGraphicFramePr>
                    <p:nvPr/>
                  </p:nvGraphicFramePr>
                  <p:xfrm>
                    <a:off x="2496" y="2352"/>
                    <a:ext cx="212" cy="248"/>
                  </p:xfrm>
                  <a:graphic>
                    <a:graphicData uri="http://schemas.openxmlformats.org/presentationml/2006/ole">
                      <mc:AlternateContent xmlns:mc="http://schemas.openxmlformats.org/markup-compatibility/2006">
                        <mc:Choice xmlns:v="urn:schemas-microsoft-com:vml" Requires="v">
                          <p:oleObj spid="_x0000_s519881" name="公式" r:id="rId24" imgW="152202" imgH="177569" progId="Equation.3">
                            <p:embed/>
                          </p:oleObj>
                        </mc:Choice>
                        <mc:Fallback>
                          <p:oleObj name="公式" r:id="rId24" imgW="152202" imgH="1775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 y="2352"/>
                                  <a:ext cx="212"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41"/>
                    <p:cNvGraphicFramePr>
                      <a:graphicFrameLocks noChangeAspect="1"/>
                    </p:cNvGraphicFramePr>
                    <p:nvPr/>
                  </p:nvGraphicFramePr>
                  <p:xfrm>
                    <a:off x="4176" y="2400"/>
                    <a:ext cx="156" cy="292"/>
                  </p:xfrm>
                  <a:graphic>
                    <a:graphicData uri="http://schemas.openxmlformats.org/presentationml/2006/ole">
                      <mc:AlternateContent xmlns:mc="http://schemas.openxmlformats.org/markup-compatibility/2006">
                        <mc:Choice xmlns:v="urn:schemas-microsoft-com:vml" Requires="v">
                          <p:oleObj spid="_x0000_s519882" name="公式" r:id="rId25" imgW="88707" imgH="164742" progId="Equation.3">
                            <p:embed/>
                          </p:oleObj>
                        </mc:Choice>
                        <mc:Fallback>
                          <p:oleObj name="公式" r:id="rId25" imgW="88707" imgH="164742"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76" y="2400"/>
                                  <a:ext cx="156"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42"/>
                    <p:cNvGraphicFramePr>
                      <a:graphicFrameLocks noChangeAspect="1"/>
                    </p:cNvGraphicFramePr>
                    <p:nvPr/>
                  </p:nvGraphicFramePr>
                  <p:xfrm>
                    <a:off x="1098" y="2400"/>
                    <a:ext cx="360" cy="292"/>
                  </p:xfrm>
                  <a:graphic>
                    <a:graphicData uri="http://schemas.openxmlformats.org/presentationml/2006/ole">
                      <mc:AlternateContent xmlns:mc="http://schemas.openxmlformats.org/markup-compatibility/2006">
                        <mc:Choice xmlns:v="urn:schemas-microsoft-com:vml" Requires="v">
                          <p:oleObj spid="_x0000_s519883" name="公式" r:id="rId26" imgW="203024" imgH="164957" progId="Equation.3">
                            <p:embed/>
                          </p:oleObj>
                        </mc:Choice>
                        <mc:Fallback>
                          <p:oleObj name="公式" r:id="rId26" imgW="203024" imgH="164957"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98" y="2400"/>
                                  <a:ext cx="360"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43"/>
                    <p:cNvGraphicFramePr>
                      <a:graphicFrameLocks noChangeAspect="1"/>
                    </p:cNvGraphicFramePr>
                    <p:nvPr/>
                  </p:nvGraphicFramePr>
                  <p:xfrm>
                    <a:off x="144" y="1632"/>
                    <a:ext cx="960" cy="645"/>
                  </p:xfrm>
                  <a:graphic>
                    <a:graphicData uri="http://schemas.openxmlformats.org/presentationml/2006/ole">
                      <mc:AlternateContent xmlns:mc="http://schemas.openxmlformats.org/markup-compatibility/2006">
                        <mc:Choice xmlns:v="urn:schemas-microsoft-com:vml" Requires="v">
                          <p:oleObj spid="_x0000_s519884" name="公式" r:id="rId27" imgW="583947" imgH="393529" progId="Equation.3">
                            <p:embed/>
                          </p:oleObj>
                        </mc:Choice>
                        <mc:Fallback>
                          <p:oleObj name="公式" r:id="rId27" imgW="583947" imgH="393529"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4" y="1632"/>
                                  <a:ext cx="960" cy="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grpSp>
            <p:nvGrpSpPr>
              <p:cNvPr id="30" name="Group 44"/>
              <p:cNvGrpSpPr>
                <a:grpSpLocks/>
              </p:cNvGrpSpPr>
              <p:nvPr/>
            </p:nvGrpSpPr>
            <p:grpSpPr bwMode="auto">
              <a:xfrm>
                <a:off x="720" y="1104"/>
                <a:ext cx="4512" cy="2544"/>
                <a:chOff x="720" y="1104"/>
                <a:chExt cx="4512" cy="2544"/>
              </a:xfrm>
            </p:grpSpPr>
            <p:sp>
              <p:nvSpPr>
                <p:cNvPr id="31" name="Line 45"/>
                <p:cNvSpPr>
                  <a:spLocks noChangeShapeType="1"/>
                </p:cNvSpPr>
                <p:nvPr/>
              </p:nvSpPr>
              <p:spPr bwMode="auto">
                <a:xfrm>
                  <a:off x="5232" y="1104"/>
                  <a:ext cx="0" cy="2544"/>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46"/>
                <p:cNvSpPr>
                  <a:spLocks noChangeShapeType="1"/>
                </p:cNvSpPr>
                <p:nvPr/>
              </p:nvSpPr>
              <p:spPr bwMode="auto">
                <a:xfrm>
                  <a:off x="3744" y="1104"/>
                  <a:ext cx="0" cy="2544"/>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47"/>
                <p:cNvSpPr>
                  <a:spLocks noChangeShapeType="1"/>
                </p:cNvSpPr>
                <p:nvPr/>
              </p:nvSpPr>
              <p:spPr bwMode="auto">
                <a:xfrm>
                  <a:off x="4752" y="1104"/>
                  <a:ext cx="0" cy="2544"/>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48"/>
                <p:cNvSpPr>
                  <a:spLocks noChangeShapeType="1"/>
                </p:cNvSpPr>
                <p:nvPr/>
              </p:nvSpPr>
              <p:spPr bwMode="auto">
                <a:xfrm>
                  <a:off x="1728" y="1104"/>
                  <a:ext cx="0" cy="2544"/>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49"/>
                <p:cNvSpPr>
                  <a:spLocks noChangeShapeType="1"/>
                </p:cNvSpPr>
                <p:nvPr/>
              </p:nvSpPr>
              <p:spPr bwMode="auto">
                <a:xfrm>
                  <a:off x="720" y="1104"/>
                  <a:ext cx="0" cy="2544"/>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50"/>
                <p:cNvSpPr>
                  <a:spLocks noChangeShapeType="1"/>
                </p:cNvSpPr>
                <p:nvPr/>
              </p:nvSpPr>
              <p:spPr bwMode="auto">
                <a:xfrm>
                  <a:off x="2232" y="1104"/>
                  <a:ext cx="0" cy="2544"/>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51"/>
                <p:cNvSpPr>
                  <a:spLocks noChangeShapeType="1"/>
                </p:cNvSpPr>
                <p:nvPr/>
              </p:nvSpPr>
              <p:spPr bwMode="auto">
                <a:xfrm>
                  <a:off x="3216" y="1104"/>
                  <a:ext cx="0" cy="2544"/>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 name="Group 66"/>
            <p:cNvGrpSpPr>
              <a:grpSpLocks/>
            </p:cNvGrpSpPr>
            <p:nvPr/>
          </p:nvGrpSpPr>
          <p:grpSpPr bwMode="auto">
            <a:xfrm>
              <a:off x="48" y="174"/>
              <a:ext cx="6093" cy="3791"/>
              <a:chOff x="48" y="174"/>
              <a:chExt cx="6093" cy="3791"/>
            </a:xfrm>
          </p:grpSpPr>
          <p:grpSp>
            <p:nvGrpSpPr>
              <p:cNvPr id="5" name="Group 67"/>
              <p:cNvGrpSpPr>
                <a:grpSpLocks/>
              </p:cNvGrpSpPr>
              <p:nvPr/>
            </p:nvGrpSpPr>
            <p:grpSpPr bwMode="auto">
              <a:xfrm>
                <a:off x="1122" y="174"/>
                <a:ext cx="3255" cy="920"/>
                <a:chOff x="1122" y="174"/>
                <a:chExt cx="3255" cy="920"/>
              </a:xfrm>
            </p:grpSpPr>
            <p:sp>
              <p:nvSpPr>
                <p:cNvPr id="26" name="Freeform 68"/>
                <p:cNvSpPr>
                  <a:spLocks/>
                </p:cNvSpPr>
                <p:nvPr/>
              </p:nvSpPr>
              <p:spPr bwMode="auto">
                <a:xfrm>
                  <a:off x="1122" y="174"/>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chemeClr val="hlink"/>
                </a:solidFill>
                <a:ln w="9525">
                  <a:solidFill>
                    <a:schemeClr val="hlink"/>
                  </a:solidFill>
                  <a:round/>
                  <a:headEnd/>
                  <a:tailEnd/>
                </a:ln>
              </p:spPr>
              <p:txBody>
                <a:bodyPr wrap="none" anchor="ctr"/>
                <a:lstStyle/>
                <a:p>
                  <a:endParaRPr lang="zh-CN" altLang="en-US"/>
                </a:p>
              </p:txBody>
            </p:sp>
            <p:sp>
              <p:nvSpPr>
                <p:cNvPr id="27" name="Freeform 69"/>
                <p:cNvSpPr>
                  <a:spLocks/>
                </p:cNvSpPr>
                <p:nvPr/>
              </p:nvSpPr>
              <p:spPr bwMode="auto">
                <a:xfrm>
                  <a:off x="4089" y="180"/>
                  <a:ext cx="288" cy="914"/>
                </a:xfrm>
                <a:custGeom>
                  <a:avLst/>
                  <a:gdLst>
                    <a:gd name="T0" fmla="*/ 0 w 288"/>
                    <a:gd name="T1" fmla="*/ 914 h 914"/>
                    <a:gd name="T2" fmla="*/ 45 w 288"/>
                    <a:gd name="T3" fmla="*/ 746 h 914"/>
                    <a:gd name="T4" fmla="*/ 144 w 288"/>
                    <a:gd name="T5" fmla="*/ 2 h 914"/>
                    <a:gd name="T6" fmla="*/ 240 w 288"/>
                    <a:gd name="T7" fmla="*/ 731 h 914"/>
                    <a:gd name="T8" fmla="*/ 288 w 288"/>
                    <a:gd name="T9" fmla="*/ 914 h 914"/>
                    <a:gd name="T10" fmla="*/ 0 60000 65536"/>
                    <a:gd name="T11" fmla="*/ 0 60000 65536"/>
                    <a:gd name="T12" fmla="*/ 0 60000 65536"/>
                    <a:gd name="T13" fmla="*/ 0 60000 65536"/>
                    <a:gd name="T14" fmla="*/ 0 60000 65536"/>
                    <a:gd name="T15" fmla="*/ 0 w 288"/>
                    <a:gd name="T16" fmla="*/ 0 h 914"/>
                    <a:gd name="T17" fmla="*/ 288 w 288"/>
                    <a:gd name="T18" fmla="*/ 914 h 914"/>
                  </a:gdLst>
                  <a:ahLst/>
                  <a:cxnLst>
                    <a:cxn ang="T10">
                      <a:pos x="T0" y="T1"/>
                    </a:cxn>
                    <a:cxn ang="T11">
                      <a:pos x="T2" y="T3"/>
                    </a:cxn>
                    <a:cxn ang="T12">
                      <a:pos x="T4" y="T5"/>
                    </a:cxn>
                    <a:cxn ang="T13">
                      <a:pos x="T6" y="T7"/>
                    </a:cxn>
                    <a:cxn ang="T14">
                      <a:pos x="T8" y="T9"/>
                    </a:cxn>
                  </a:cxnLst>
                  <a:rect l="T15" t="T16" r="T17" b="T18"/>
                  <a:pathLst>
                    <a:path w="288" h="914">
                      <a:moveTo>
                        <a:pt x="0" y="914"/>
                      </a:moveTo>
                      <a:cubicBezTo>
                        <a:pt x="8" y="886"/>
                        <a:pt x="21" y="898"/>
                        <a:pt x="45" y="746"/>
                      </a:cubicBezTo>
                      <a:cubicBezTo>
                        <a:pt x="69" y="594"/>
                        <a:pt x="112" y="4"/>
                        <a:pt x="144" y="2"/>
                      </a:cubicBezTo>
                      <a:cubicBezTo>
                        <a:pt x="176" y="0"/>
                        <a:pt x="216" y="579"/>
                        <a:pt x="240" y="731"/>
                      </a:cubicBezTo>
                      <a:cubicBezTo>
                        <a:pt x="264" y="883"/>
                        <a:pt x="278" y="876"/>
                        <a:pt x="288" y="914"/>
                      </a:cubicBezTo>
                    </a:path>
                  </a:pathLst>
                </a:custGeom>
                <a:solidFill>
                  <a:schemeClr val="hlink"/>
                </a:solidFill>
                <a:ln w="9525">
                  <a:solidFill>
                    <a:schemeClr val="hlink"/>
                  </a:solidFill>
                  <a:round/>
                  <a:headEnd/>
                  <a:tailEnd/>
                </a:ln>
              </p:spPr>
              <p:txBody>
                <a:bodyPr wrap="none" anchor="ctr"/>
                <a:lstStyle/>
                <a:p>
                  <a:endParaRPr lang="zh-CN" altLang="en-US"/>
                </a:p>
              </p:txBody>
            </p:sp>
          </p:grpSp>
          <p:grpSp>
            <p:nvGrpSpPr>
              <p:cNvPr id="6" name="Group 70"/>
              <p:cNvGrpSpPr>
                <a:grpSpLocks/>
              </p:cNvGrpSpPr>
              <p:nvPr/>
            </p:nvGrpSpPr>
            <p:grpSpPr bwMode="auto">
              <a:xfrm>
                <a:off x="48" y="2448"/>
                <a:ext cx="6093" cy="1517"/>
                <a:chOff x="60" y="2448"/>
                <a:chExt cx="6093" cy="1517"/>
              </a:xfrm>
            </p:grpSpPr>
            <p:graphicFrame>
              <p:nvGraphicFramePr>
                <p:cNvPr id="7" name="Object 71"/>
                <p:cNvGraphicFramePr>
                  <a:graphicFrameLocks noChangeAspect="1"/>
                </p:cNvGraphicFramePr>
                <p:nvPr/>
              </p:nvGraphicFramePr>
              <p:xfrm>
                <a:off x="2592" y="3600"/>
                <a:ext cx="212" cy="248"/>
              </p:xfrm>
              <a:graphic>
                <a:graphicData uri="http://schemas.openxmlformats.org/presentationml/2006/ole">
                  <mc:AlternateContent xmlns:mc="http://schemas.openxmlformats.org/markup-compatibility/2006">
                    <mc:Choice xmlns:v="urn:schemas-microsoft-com:vml" Requires="v">
                      <p:oleObj spid="_x0000_s519885" name="公式" r:id="rId29" imgW="152202" imgH="177569" progId="Equation.3">
                        <p:embed/>
                      </p:oleObj>
                    </mc:Choice>
                    <mc:Fallback>
                      <p:oleObj name="公式" r:id="rId29" imgW="152202" imgH="1775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 y="3600"/>
                              <a:ext cx="212"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2"/>
                <p:cNvGraphicFramePr>
                  <a:graphicFrameLocks noChangeAspect="1"/>
                </p:cNvGraphicFramePr>
                <p:nvPr/>
              </p:nvGraphicFramePr>
              <p:xfrm>
                <a:off x="2784" y="2592"/>
                <a:ext cx="224" cy="292"/>
              </p:xfrm>
              <a:graphic>
                <a:graphicData uri="http://schemas.openxmlformats.org/presentationml/2006/ole">
                  <mc:AlternateContent xmlns:mc="http://schemas.openxmlformats.org/markup-compatibility/2006">
                    <mc:Choice xmlns:v="urn:schemas-microsoft-com:vml" Requires="v">
                      <p:oleObj spid="_x0000_s519886" name="公式" r:id="rId30" imgW="126780" imgH="164814" progId="Equation.3">
                        <p:embed/>
                      </p:oleObj>
                    </mc:Choice>
                    <mc:Fallback>
                      <p:oleObj name="公式" r:id="rId30" imgW="126780" imgH="16481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2592"/>
                              <a:ext cx="224"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73"/>
                <p:cNvSpPr>
                  <a:spLocks noChangeShapeType="1"/>
                </p:cNvSpPr>
                <p:nvPr/>
              </p:nvSpPr>
              <p:spPr bwMode="auto">
                <a:xfrm>
                  <a:off x="144" y="3648"/>
                  <a:ext cx="561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74"/>
                <p:cNvSpPr>
                  <a:spLocks noChangeShapeType="1"/>
                </p:cNvSpPr>
                <p:nvPr/>
              </p:nvSpPr>
              <p:spPr bwMode="auto">
                <a:xfrm>
                  <a:off x="1248" y="2448"/>
                  <a:ext cx="0" cy="12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75"/>
                <p:cNvSpPr>
                  <a:spLocks noChangeShapeType="1"/>
                </p:cNvSpPr>
                <p:nvPr/>
              </p:nvSpPr>
              <p:spPr bwMode="auto">
                <a:xfrm>
                  <a:off x="4248" y="2448"/>
                  <a:ext cx="0" cy="12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Freeform 76"/>
                <p:cNvSpPr>
                  <a:spLocks/>
                </p:cNvSpPr>
                <p:nvPr/>
              </p:nvSpPr>
              <p:spPr bwMode="auto">
                <a:xfrm>
                  <a:off x="2661" y="2780"/>
                  <a:ext cx="156" cy="859"/>
                </a:xfrm>
                <a:custGeom>
                  <a:avLst/>
                  <a:gdLst>
                    <a:gd name="T0" fmla="*/ 0 w 156"/>
                    <a:gd name="T1" fmla="*/ 856 h 859"/>
                    <a:gd name="T2" fmla="*/ 27 w 156"/>
                    <a:gd name="T3" fmla="*/ 649 h 859"/>
                    <a:gd name="T4" fmla="*/ 75 w 156"/>
                    <a:gd name="T5" fmla="*/ 1 h 859"/>
                    <a:gd name="T6" fmla="*/ 114 w 156"/>
                    <a:gd name="T7" fmla="*/ 643 h 859"/>
                    <a:gd name="T8" fmla="*/ 156 w 156"/>
                    <a:gd name="T9" fmla="*/ 859 h 859"/>
                    <a:gd name="T10" fmla="*/ 0 60000 65536"/>
                    <a:gd name="T11" fmla="*/ 0 60000 65536"/>
                    <a:gd name="T12" fmla="*/ 0 60000 65536"/>
                    <a:gd name="T13" fmla="*/ 0 60000 65536"/>
                    <a:gd name="T14" fmla="*/ 0 60000 65536"/>
                    <a:gd name="T15" fmla="*/ 0 w 156"/>
                    <a:gd name="T16" fmla="*/ 0 h 859"/>
                    <a:gd name="T17" fmla="*/ 156 w 156"/>
                    <a:gd name="T18" fmla="*/ 859 h 859"/>
                  </a:gdLst>
                  <a:ahLst/>
                  <a:cxnLst>
                    <a:cxn ang="T10">
                      <a:pos x="T0" y="T1"/>
                    </a:cxn>
                    <a:cxn ang="T11">
                      <a:pos x="T2" y="T3"/>
                    </a:cxn>
                    <a:cxn ang="T12">
                      <a:pos x="T4" y="T5"/>
                    </a:cxn>
                    <a:cxn ang="T13">
                      <a:pos x="T6" y="T7"/>
                    </a:cxn>
                    <a:cxn ang="T14">
                      <a:pos x="T8" y="T9"/>
                    </a:cxn>
                  </a:cxnLst>
                  <a:rect l="T15" t="T16" r="T17" b="T18"/>
                  <a:pathLst>
                    <a:path w="156" h="859">
                      <a:moveTo>
                        <a:pt x="0" y="856"/>
                      </a:moveTo>
                      <a:cubicBezTo>
                        <a:pt x="4" y="822"/>
                        <a:pt x="15" y="791"/>
                        <a:pt x="27" y="649"/>
                      </a:cubicBezTo>
                      <a:cubicBezTo>
                        <a:pt x="39" y="507"/>
                        <a:pt x="61" y="2"/>
                        <a:pt x="75" y="1"/>
                      </a:cubicBezTo>
                      <a:cubicBezTo>
                        <a:pt x="89" y="0"/>
                        <a:pt x="100" y="500"/>
                        <a:pt x="114" y="643"/>
                      </a:cubicBezTo>
                      <a:cubicBezTo>
                        <a:pt x="128" y="786"/>
                        <a:pt x="147" y="814"/>
                        <a:pt x="156" y="859"/>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13" name="Freeform 77"/>
                <p:cNvSpPr>
                  <a:spLocks/>
                </p:cNvSpPr>
                <p:nvPr/>
              </p:nvSpPr>
              <p:spPr bwMode="auto">
                <a:xfrm>
                  <a:off x="3141" y="2954"/>
                  <a:ext cx="156" cy="683"/>
                </a:xfrm>
                <a:custGeom>
                  <a:avLst/>
                  <a:gdLst>
                    <a:gd name="T0" fmla="*/ 0 w 156"/>
                    <a:gd name="T1" fmla="*/ 680 h 683"/>
                    <a:gd name="T2" fmla="*/ 27 w 156"/>
                    <a:gd name="T3" fmla="*/ 473 h 683"/>
                    <a:gd name="T4" fmla="*/ 75 w 156"/>
                    <a:gd name="T5" fmla="*/ 1 h 683"/>
                    <a:gd name="T6" fmla="*/ 114 w 156"/>
                    <a:gd name="T7" fmla="*/ 467 h 683"/>
                    <a:gd name="T8" fmla="*/ 156 w 156"/>
                    <a:gd name="T9" fmla="*/ 683 h 683"/>
                    <a:gd name="T10" fmla="*/ 0 60000 65536"/>
                    <a:gd name="T11" fmla="*/ 0 60000 65536"/>
                    <a:gd name="T12" fmla="*/ 0 60000 65536"/>
                    <a:gd name="T13" fmla="*/ 0 60000 65536"/>
                    <a:gd name="T14" fmla="*/ 0 60000 65536"/>
                    <a:gd name="T15" fmla="*/ 0 w 156"/>
                    <a:gd name="T16" fmla="*/ 0 h 683"/>
                    <a:gd name="T17" fmla="*/ 156 w 156"/>
                    <a:gd name="T18" fmla="*/ 683 h 683"/>
                  </a:gdLst>
                  <a:ahLst/>
                  <a:cxnLst>
                    <a:cxn ang="T10">
                      <a:pos x="T0" y="T1"/>
                    </a:cxn>
                    <a:cxn ang="T11">
                      <a:pos x="T2" y="T3"/>
                    </a:cxn>
                    <a:cxn ang="T12">
                      <a:pos x="T4" y="T5"/>
                    </a:cxn>
                    <a:cxn ang="T13">
                      <a:pos x="T6" y="T7"/>
                    </a:cxn>
                    <a:cxn ang="T14">
                      <a:pos x="T8" y="T9"/>
                    </a:cxn>
                  </a:cxnLst>
                  <a:rect l="T15" t="T16" r="T17" b="T18"/>
                  <a:pathLst>
                    <a:path w="156" h="683">
                      <a:moveTo>
                        <a:pt x="0" y="680"/>
                      </a:moveTo>
                      <a:cubicBezTo>
                        <a:pt x="4" y="646"/>
                        <a:pt x="15" y="586"/>
                        <a:pt x="27" y="473"/>
                      </a:cubicBezTo>
                      <a:cubicBezTo>
                        <a:pt x="39" y="360"/>
                        <a:pt x="61" y="2"/>
                        <a:pt x="75" y="1"/>
                      </a:cubicBezTo>
                      <a:cubicBezTo>
                        <a:pt x="89" y="0"/>
                        <a:pt x="101" y="353"/>
                        <a:pt x="114" y="467"/>
                      </a:cubicBezTo>
                      <a:cubicBezTo>
                        <a:pt x="127" y="581"/>
                        <a:pt x="147" y="638"/>
                        <a:pt x="156" y="683"/>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14" name="Freeform 78"/>
                <p:cNvSpPr>
                  <a:spLocks/>
                </p:cNvSpPr>
                <p:nvPr/>
              </p:nvSpPr>
              <p:spPr bwMode="auto">
                <a:xfrm>
                  <a:off x="3687" y="3168"/>
                  <a:ext cx="123" cy="468"/>
                </a:xfrm>
                <a:custGeom>
                  <a:avLst/>
                  <a:gdLst>
                    <a:gd name="T0" fmla="*/ 0 w 123"/>
                    <a:gd name="T1" fmla="*/ 468 h 468"/>
                    <a:gd name="T2" fmla="*/ 24 w 123"/>
                    <a:gd name="T3" fmla="*/ 261 h 468"/>
                    <a:gd name="T4" fmla="*/ 60 w 123"/>
                    <a:gd name="T5" fmla="*/ 0 h 468"/>
                    <a:gd name="T6" fmla="*/ 102 w 123"/>
                    <a:gd name="T7" fmla="*/ 264 h 468"/>
                    <a:gd name="T8" fmla="*/ 123 w 123"/>
                    <a:gd name="T9" fmla="*/ 468 h 468"/>
                    <a:gd name="T10" fmla="*/ 0 60000 65536"/>
                    <a:gd name="T11" fmla="*/ 0 60000 65536"/>
                    <a:gd name="T12" fmla="*/ 0 60000 65536"/>
                    <a:gd name="T13" fmla="*/ 0 60000 65536"/>
                    <a:gd name="T14" fmla="*/ 0 60000 65536"/>
                    <a:gd name="T15" fmla="*/ 0 w 123"/>
                    <a:gd name="T16" fmla="*/ 0 h 468"/>
                    <a:gd name="T17" fmla="*/ 123 w 123"/>
                    <a:gd name="T18" fmla="*/ 468 h 468"/>
                  </a:gdLst>
                  <a:ahLst/>
                  <a:cxnLst>
                    <a:cxn ang="T10">
                      <a:pos x="T0" y="T1"/>
                    </a:cxn>
                    <a:cxn ang="T11">
                      <a:pos x="T2" y="T3"/>
                    </a:cxn>
                    <a:cxn ang="T12">
                      <a:pos x="T4" y="T5"/>
                    </a:cxn>
                    <a:cxn ang="T13">
                      <a:pos x="T6" y="T7"/>
                    </a:cxn>
                    <a:cxn ang="T14">
                      <a:pos x="T8" y="T9"/>
                    </a:cxn>
                  </a:cxnLst>
                  <a:rect l="T15" t="T16" r="T17" b="T18"/>
                  <a:pathLst>
                    <a:path w="123" h="468">
                      <a:moveTo>
                        <a:pt x="0" y="468"/>
                      </a:moveTo>
                      <a:cubicBezTo>
                        <a:pt x="4" y="434"/>
                        <a:pt x="14" y="339"/>
                        <a:pt x="24" y="261"/>
                      </a:cubicBezTo>
                      <a:cubicBezTo>
                        <a:pt x="34" y="183"/>
                        <a:pt x="47" y="0"/>
                        <a:pt x="60" y="0"/>
                      </a:cubicBezTo>
                      <a:cubicBezTo>
                        <a:pt x="73" y="0"/>
                        <a:pt x="91" y="186"/>
                        <a:pt x="102" y="264"/>
                      </a:cubicBezTo>
                      <a:cubicBezTo>
                        <a:pt x="113" y="342"/>
                        <a:pt x="119" y="426"/>
                        <a:pt x="123" y="468"/>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15" name="Freeform 79"/>
                <p:cNvSpPr>
                  <a:spLocks/>
                </p:cNvSpPr>
                <p:nvPr/>
              </p:nvSpPr>
              <p:spPr bwMode="auto">
                <a:xfrm>
                  <a:off x="2160" y="2924"/>
                  <a:ext cx="156" cy="717"/>
                </a:xfrm>
                <a:custGeom>
                  <a:avLst/>
                  <a:gdLst>
                    <a:gd name="T0" fmla="*/ 0 w 156"/>
                    <a:gd name="T1" fmla="*/ 714 h 717"/>
                    <a:gd name="T2" fmla="*/ 27 w 156"/>
                    <a:gd name="T3" fmla="*/ 507 h 717"/>
                    <a:gd name="T4" fmla="*/ 72 w 156"/>
                    <a:gd name="T5" fmla="*/ 1 h 717"/>
                    <a:gd name="T6" fmla="*/ 114 w 156"/>
                    <a:gd name="T7" fmla="*/ 501 h 717"/>
                    <a:gd name="T8" fmla="*/ 156 w 156"/>
                    <a:gd name="T9" fmla="*/ 717 h 717"/>
                    <a:gd name="T10" fmla="*/ 0 60000 65536"/>
                    <a:gd name="T11" fmla="*/ 0 60000 65536"/>
                    <a:gd name="T12" fmla="*/ 0 60000 65536"/>
                    <a:gd name="T13" fmla="*/ 0 60000 65536"/>
                    <a:gd name="T14" fmla="*/ 0 60000 65536"/>
                    <a:gd name="T15" fmla="*/ 0 w 156"/>
                    <a:gd name="T16" fmla="*/ 0 h 717"/>
                    <a:gd name="T17" fmla="*/ 156 w 156"/>
                    <a:gd name="T18" fmla="*/ 717 h 717"/>
                  </a:gdLst>
                  <a:ahLst/>
                  <a:cxnLst>
                    <a:cxn ang="T10">
                      <a:pos x="T0" y="T1"/>
                    </a:cxn>
                    <a:cxn ang="T11">
                      <a:pos x="T2" y="T3"/>
                    </a:cxn>
                    <a:cxn ang="T12">
                      <a:pos x="T4" y="T5"/>
                    </a:cxn>
                    <a:cxn ang="T13">
                      <a:pos x="T6" y="T7"/>
                    </a:cxn>
                    <a:cxn ang="T14">
                      <a:pos x="T8" y="T9"/>
                    </a:cxn>
                  </a:cxnLst>
                  <a:rect l="T15" t="T16" r="T17" b="T18"/>
                  <a:pathLst>
                    <a:path w="156" h="717">
                      <a:moveTo>
                        <a:pt x="0" y="714"/>
                      </a:moveTo>
                      <a:cubicBezTo>
                        <a:pt x="4" y="680"/>
                        <a:pt x="15" y="626"/>
                        <a:pt x="27" y="507"/>
                      </a:cubicBezTo>
                      <a:cubicBezTo>
                        <a:pt x="39" y="388"/>
                        <a:pt x="58" y="2"/>
                        <a:pt x="72" y="1"/>
                      </a:cubicBezTo>
                      <a:cubicBezTo>
                        <a:pt x="86" y="0"/>
                        <a:pt x="100" y="382"/>
                        <a:pt x="114" y="501"/>
                      </a:cubicBezTo>
                      <a:cubicBezTo>
                        <a:pt x="128" y="620"/>
                        <a:pt x="147" y="672"/>
                        <a:pt x="156" y="717"/>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16" name="Freeform 80"/>
                <p:cNvSpPr>
                  <a:spLocks/>
                </p:cNvSpPr>
                <p:nvPr/>
              </p:nvSpPr>
              <p:spPr bwMode="auto">
                <a:xfrm>
                  <a:off x="660" y="3171"/>
                  <a:ext cx="123" cy="468"/>
                </a:xfrm>
                <a:custGeom>
                  <a:avLst/>
                  <a:gdLst>
                    <a:gd name="T0" fmla="*/ 0 w 123"/>
                    <a:gd name="T1" fmla="*/ 468 h 468"/>
                    <a:gd name="T2" fmla="*/ 24 w 123"/>
                    <a:gd name="T3" fmla="*/ 261 h 468"/>
                    <a:gd name="T4" fmla="*/ 60 w 123"/>
                    <a:gd name="T5" fmla="*/ 0 h 468"/>
                    <a:gd name="T6" fmla="*/ 102 w 123"/>
                    <a:gd name="T7" fmla="*/ 264 h 468"/>
                    <a:gd name="T8" fmla="*/ 123 w 123"/>
                    <a:gd name="T9" fmla="*/ 468 h 468"/>
                    <a:gd name="T10" fmla="*/ 0 60000 65536"/>
                    <a:gd name="T11" fmla="*/ 0 60000 65536"/>
                    <a:gd name="T12" fmla="*/ 0 60000 65536"/>
                    <a:gd name="T13" fmla="*/ 0 60000 65536"/>
                    <a:gd name="T14" fmla="*/ 0 60000 65536"/>
                    <a:gd name="T15" fmla="*/ 0 w 123"/>
                    <a:gd name="T16" fmla="*/ 0 h 468"/>
                    <a:gd name="T17" fmla="*/ 123 w 123"/>
                    <a:gd name="T18" fmla="*/ 468 h 468"/>
                  </a:gdLst>
                  <a:ahLst/>
                  <a:cxnLst>
                    <a:cxn ang="T10">
                      <a:pos x="T0" y="T1"/>
                    </a:cxn>
                    <a:cxn ang="T11">
                      <a:pos x="T2" y="T3"/>
                    </a:cxn>
                    <a:cxn ang="T12">
                      <a:pos x="T4" y="T5"/>
                    </a:cxn>
                    <a:cxn ang="T13">
                      <a:pos x="T6" y="T7"/>
                    </a:cxn>
                    <a:cxn ang="T14">
                      <a:pos x="T8" y="T9"/>
                    </a:cxn>
                  </a:cxnLst>
                  <a:rect l="T15" t="T16" r="T17" b="T18"/>
                  <a:pathLst>
                    <a:path w="123" h="468">
                      <a:moveTo>
                        <a:pt x="0" y="468"/>
                      </a:moveTo>
                      <a:cubicBezTo>
                        <a:pt x="4" y="434"/>
                        <a:pt x="14" y="339"/>
                        <a:pt x="24" y="261"/>
                      </a:cubicBezTo>
                      <a:cubicBezTo>
                        <a:pt x="34" y="183"/>
                        <a:pt x="47" y="0"/>
                        <a:pt x="60" y="0"/>
                      </a:cubicBezTo>
                      <a:cubicBezTo>
                        <a:pt x="73" y="0"/>
                        <a:pt x="91" y="186"/>
                        <a:pt x="102" y="264"/>
                      </a:cubicBezTo>
                      <a:cubicBezTo>
                        <a:pt x="113" y="342"/>
                        <a:pt x="119" y="426"/>
                        <a:pt x="123" y="468"/>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17" name="Freeform 81"/>
                <p:cNvSpPr>
                  <a:spLocks/>
                </p:cNvSpPr>
                <p:nvPr/>
              </p:nvSpPr>
              <p:spPr bwMode="auto">
                <a:xfrm>
                  <a:off x="1671" y="3165"/>
                  <a:ext cx="123" cy="468"/>
                </a:xfrm>
                <a:custGeom>
                  <a:avLst/>
                  <a:gdLst>
                    <a:gd name="T0" fmla="*/ 0 w 123"/>
                    <a:gd name="T1" fmla="*/ 468 h 468"/>
                    <a:gd name="T2" fmla="*/ 24 w 123"/>
                    <a:gd name="T3" fmla="*/ 261 h 468"/>
                    <a:gd name="T4" fmla="*/ 60 w 123"/>
                    <a:gd name="T5" fmla="*/ 0 h 468"/>
                    <a:gd name="T6" fmla="*/ 102 w 123"/>
                    <a:gd name="T7" fmla="*/ 264 h 468"/>
                    <a:gd name="T8" fmla="*/ 123 w 123"/>
                    <a:gd name="T9" fmla="*/ 468 h 468"/>
                    <a:gd name="T10" fmla="*/ 0 60000 65536"/>
                    <a:gd name="T11" fmla="*/ 0 60000 65536"/>
                    <a:gd name="T12" fmla="*/ 0 60000 65536"/>
                    <a:gd name="T13" fmla="*/ 0 60000 65536"/>
                    <a:gd name="T14" fmla="*/ 0 60000 65536"/>
                    <a:gd name="T15" fmla="*/ 0 w 123"/>
                    <a:gd name="T16" fmla="*/ 0 h 468"/>
                    <a:gd name="T17" fmla="*/ 123 w 123"/>
                    <a:gd name="T18" fmla="*/ 468 h 468"/>
                  </a:gdLst>
                  <a:ahLst/>
                  <a:cxnLst>
                    <a:cxn ang="T10">
                      <a:pos x="T0" y="T1"/>
                    </a:cxn>
                    <a:cxn ang="T11">
                      <a:pos x="T2" y="T3"/>
                    </a:cxn>
                    <a:cxn ang="T12">
                      <a:pos x="T4" y="T5"/>
                    </a:cxn>
                    <a:cxn ang="T13">
                      <a:pos x="T6" y="T7"/>
                    </a:cxn>
                    <a:cxn ang="T14">
                      <a:pos x="T8" y="T9"/>
                    </a:cxn>
                  </a:cxnLst>
                  <a:rect l="T15" t="T16" r="T17" b="T18"/>
                  <a:pathLst>
                    <a:path w="123" h="468">
                      <a:moveTo>
                        <a:pt x="0" y="468"/>
                      </a:moveTo>
                      <a:cubicBezTo>
                        <a:pt x="4" y="434"/>
                        <a:pt x="14" y="339"/>
                        <a:pt x="24" y="261"/>
                      </a:cubicBezTo>
                      <a:cubicBezTo>
                        <a:pt x="34" y="183"/>
                        <a:pt x="47" y="0"/>
                        <a:pt x="60" y="0"/>
                      </a:cubicBezTo>
                      <a:cubicBezTo>
                        <a:pt x="73" y="0"/>
                        <a:pt x="91" y="186"/>
                        <a:pt x="102" y="264"/>
                      </a:cubicBezTo>
                      <a:cubicBezTo>
                        <a:pt x="113" y="342"/>
                        <a:pt x="119" y="426"/>
                        <a:pt x="123" y="468"/>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18" name="Freeform 82"/>
                <p:cNvSpPr>
                  <a:spLocks/>
                </p:cNvSpPr>
                <p:nvPr/>
              </p:nvSpPr>
              <p:spPr bwMode="auto">
                <a:xfrm>
                  <a:off x="4695" y="3168"/>
                  <a:ext cx="123" cy="468"/>
                </a:xfrm>
                <a:custGeom>
                  <a:avLst/>
                  <a:gdLst>
                    <a:gd name="T0" fmla="*/ 0 w 123"/>
                    <a:gd name="T1" fmla="*/ 468 h 468"/>
                    <a:gd name="T2" fmla="*/ 24 w 123"/>
                    <a:gd name="T3" fmla="*/ 261 h 468"/>
                    <a:gd name="T4" fmla="*/ 60 w 123"/>
                    <a:gd name="T5" fmla="*/ 0 h 468"/>
                    <a:gd name="T6" fmla="*/ 102 w 123"/>
                    <a:gd name="T7" fmla="*/ 264 h 468"/>
                    <a:gd name="T8" fmla="*/ 123 w 123"/>
                    <a:gd name="T9" fmla="*/ 468 h 468"/>
                    <a:gd name="T10" fmla="*/ 0 60000 65536"/>
                    <a:gd name="T11" fmla="*/ 0 60000 65536"/>
                    <a:gd name="T12" fmla="*/ 0 60000 65536"/>
                    <a:gd name="T13" fmla="*/ 0 60000 65536"/>
                    <a:gd name="T14" fmla="*/ 0 60000 65536"/>
                    <a:gd name="T15" fmla="*/ 0 w 123"/>
                    <a:gd name="T16" fmla="*/ 0 h 468"/>
                    <a:gd name="T17" fmla="*/ 123 w 123"/>
                    <a:gd name="T18" fmla="*/ 468 h 468"/>
                  </a:gdLst>
                  <a:ahLst/>
                  <a:cxnLst>
                    <a:cxn ang="T10">
                      <a:pos x="T0" y="T1"/>
                    </a:cxn>
                    <a:cxn ang="T11">
                      <a:pos x="T2" y="T3"/>
                    </a:cxn>
                    <a:cxn ang="T12">
                      <a:pos x="T4" y="T5"/>
                    </a:cxn>
                    <a:cxn ang="T13">
                      <a:pos x="T6" y="T7"/>
                    </a:cxn>
                    <a:cxn ang="T14">
                      <a:pos x="T8" y="T9"/>
                    </a:cxn>
                  </a:cxnLst>
                  <a:rect l="T15" t="T16" r="T17" b="T18"/>
                  <a:pathLst>
                    <a:path w="123" h="468">
                      <a:moveTo>
                        <a:pt x="0" y="468"/>
                      </a:moveTo>
                      <a:cubicBezTo>
                        <a:pt x="4" y="434"/>
                        <a:pt x="14" y="339"/>
                        <a:pt x="24" y="261"/>
                      </a:cubicBezTo>
                      <a:cubicBezTo>
                        <a:pt x="34" y="183"/>
                        <a:pt x="47" y="0"/>
                        <a:pt x="60" y="0"/>
                      </a:cubicBezTo>
                      <a:cubicBezTo>
                        <a:pt x="73" y="0"/>
                        <a:pt x="91" y="186"/>
                        <a:pt x="102" y="264"/>
                      </a:cubicBezTo>
                      <a:cubicBezTo>
                        <a:pt x="113" y="342"/>
                        <a:pt x="119" y="426"/>
                        <a:pt x="123" y="468"/>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19" name="Freeform 83"/>
                <p:cNvSpPr>
                  <a:spLocks/>
                </p:cNvSpPr>
                <p:nvPr/>
              </p:nvSpPr>
              <p:spPr bwMode="auto">
                <a:xfrm>
                  <a:off x="1248" y="2880"/>
                  <a:ext cx="3000" cy="772"/>
                </a:xfrm>
                <a:custGeom>
                  <a:avLst/>
                  <a:gdLst>
                    <a:gd name="T0" fmla="*/ 0 w 3000"/>
                    <a:gd name="T1" fmla="*/ 748 h 772"/>
                    <a:gd name="T2" fmla="*/ 1512 w 3000"/>
                    <a:gd name="T3" fmla="*/ 4 h 772"/>
                    <a:gd name="T4" fmla="*/ 3000 w 3000"/>
                    <a:gd name="T5" fmla="*/ 772 h 772"/>
                    <a:gd name="T6" fmla="*/ 0 60000 65536"/>
                    <a:gd name="T7" fmla="*/ 0 60000 65536"/>
                    <a:gd name="T8" fmla="*/ 0 60000 65536"/>
                    <a:gd name="T9" fmla="*/ 0 w 3000"/>
                    <a:gd name="T10" fmla="*/ 0 h 772"/>
                    <a:gd name="T11" fmla="*/ 3000 w 3000"/>
                    <a:gd name="T12" fmla="*/ 772 h 772"/>
                  </a:gdLst>
                  <a:ahLst/>
                  <a:cxnLst>
                    <a:cxn ang="T6">
                      <a:pos x="T0" y="T1"/>
                    </a:cxn>
                    <a:cxn ang="T7">
                      <a:pos x="T2" y="T3"/>
                    </a:cxn>
                    <a:cxn ang="T8">
                      <a:pos x="T4" y="T5"/>
                    </a:cxn>
                  </a:cxnLst>
                  <a:rect l="T9" t="T10" r="T11" b="T12"/>
                  <a:pathLst>
                    <a:path w="3000" h="772">
                      <a:moveTo>
                        <a:pt x="0" y="748"/>
                      </a:moveTo>
                      <a:cubicBezTo>
                        <a:pt x="250" y="624"/>
                        <a:pt x="1012" y="0"/>
                        <a:pt x="1512" y="4"/>
                      </a:cubicBezTo>
                      <a:cubicBezTo>
                        <a:pt x="2012" y="8"/>
                        <a:pt x="2752" y="644"/>
                        <a:pt x="3000" y="772"/>
                      </a:cubicBezTo>
                    </a:path>
                  </a:pathLst>
                </a:custGeom>
                <a:noFill/>
                <a:ln w="28575">
                  <a:solidFill>
                    <a:schemeClr val="accent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 name="Freeform 84"/>
                <p:cNvSpPr>
                  <a:spLocks/>
                </p:cNvSpPr>
                <p:nvPr/>
              </p:nvSpPr>
              <p:spPr bwMode="auto">
                <a:xfrm>
                  <a:off x="60" y="3198"/>
                  <a:ext cx="1188" cy="402"/>
                </a:xfrm>
                <a:custGeom>
                  <a:avLst/>
                  <a:gdLst>
                    <a:gd name="T0" fmla="*/ 1188 w 1188"/>
                    <a:gd name="T1" fmla="*/ 402 h 402"/>
                    <a:gd name="T2" fmla="*/ 336 w 1188"/>
                    <a:gd name="T3" fmla="*/ 30 h 402"/>
                    <a:gd name="T4" fmla="*/ 0 w 1188"/>
                    <a:gd name="T5" fmla="*/ 222 h 402"/>
                    <a:gd name="T6" fmla="*/ 0 60000 65536"/>
                    <a:gd name="T7" fmla="*/ 0 60000 65536"/>
                    <a:gd name="T8" fmla="*/ 0 60000 65536"/>
                    <a:gd name="T9" fmla="*/ 0 w 1188"/>
                    <a:gd name="T10" fmla="*/ 0 h 402"/>
                    <a:gd name="T11" fmla="*/ 1188 w 1188"/>
                    <a:gd name="T12" fmla="*/ 402 h 402"/>
                  </a:gdLst>
                  <a:ahLst/>
                  <a:cxnLst>
                    <a:cxn ang="T6">
                      <a:pos x="T0" y="T1"/>
                    </a:cxn>
                    <a:cxn ang="T7">
                      <a:pos x="T2" y="T3"/>
                    </a:cxn>
                    <a:cxn ang="T8">
                      <a:pos x="T4" y="T5"/>
                    </a:cxn>
                  </a:cxnLst>
                  <a:rect l="T9" t="T10" r="T11" b="T12"/>
                  <a:pathLst>
                    <a:path w="1188" h="402">
                      <a:moveTo>
                        <a:pt x="1188" y="402"/>
                      </a:moveTo>
                      <a:cubicBezTo>
                        <a:pt x="1046" y="340"/>
                        <a:pt x="534" y="60"/>
                        <a:pt x="336" y="30"/>
                      </a:cubicBezTo>
                      <a:cubicBezTo>
                        <a:pt x="138" y="0"/>
                        <a:pt x="70" y="182"/>
                        <a:pt x="0" y="222"/>
                      </a:cubicBezTo>
                    </a:path>
                  </a:pathLst>
                </a:custGeom>
                <a:noFill/>
                <a:ln w="28575">
                  <a:solidFill>
                    <a:schemeClr val="accent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 name="Freeform 85"/>
                <p:cNvSpPr>
                  <a:spLocks/>
                </p:cNvSpPr>
                <p:nvPr/>
              </p:nvSpPr>
              <p:spPr bwMode="auto">
                <a:xfrm>
                  <a:off x="4224" y="3236"/>
                  <a:ext cx="1344" cy="412"/>
                </a:xfrm>
                <a:custGeom>
                  <a:avLst/>
                  <a:gdLst>
                    <a:gd name="T0" fmla="*/ 0 w 1344"/>
                    <a:gd name="T1" fmla="*/ 412 h 412"/>
                    <a:gd name="T2" fmla="*/ 864 w 1344"/>
                    <a:gd name="T3" fmla="*/ 16 h 412"/>
                    <a:gd name="T4" fmla="*/ 1344 w 1344"/>
                    <a:gd name="T5" fmla="*/ 316 h 412"/>
                    <a:gd name="T6" fmla="*/ 0 60000 65536"/>
                    <a:gd name="T7" fmla="*/ 0 60000 65536"/>
                    <a:gd name="T8" fmla="*/ 0 60000 65536"/>
                    <a:gd name="T9" fmla="*/ 0 w 1344"/>
                    <a:gd name="T10" fmla="*/ 0 h 412"/>
                    <a:gd name="T11" fmla="*/ 1344 w 1344"/>
                    <a:gd name="T12" fmla="*/ 412 h 412"/>
                  </a:gdLst>
                  <a:ahLst/>
                  <a:cxnLst>
                    <a:cxn ang="T6">
                      <a:pos x="T0" y="T1"/>
                    </a:cxn>
                    <a:cxn ang="T7">
                      <a:pos x="T2" y="T3"/>
                    </a:cxn>
                    <a:cxn ang="T8">
                      <a:pos x="T4" y="T5"/>
                    </a:cxn>
                  </a:cxnLst>
                  <a:rect l="T9" t="T10" r="T11" b="T12"/>
                  <a:pathLst>
                    <a:path w="1344" h="412">
                      <a:moveTo>
                        <a:pt x="0" y="412"/>
                      </a:moveTo>
                      <a:cubicBezTo>
                        <a:pt x="144" y="346"/>
                        <a:pt x="640" y="32"/>
                        <a:pt x="864" y="16"/>
                      </a:cubicBezTo>
                      <a:cubicBezTo>
                        <a:pt x="1088" y="0"/>
                        <a:pt x="1244" y="254"/>
                        <a:pt x="1344" y="316"/>
                      </a:cubicBezTo>
                    </a:path>
                  </a:pathLst>
                </a:custGeom>
                <a:noFill/>
                <a:ln w="28575">
                  <a:solidFill>
                    <a:schemeClr val="accent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 name="Text Box 86"/>
                <p:cNvSpPr txBox="1">
                  <a:spLocks noChangeArrowheads="1"/>
                </p:cNvSpPr>
                <p:nvPr/>
              </p:nvSpPr>
              <p:spPr bwMode="auto">
                <a:xfrm>
                  <a:off x="1024" y="3146"/>
                  <a:ext cx="57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ea typeface="隶书" panose="02010509060101010101" pitchFamily="49" charset="-122"/>
                    </a:rPr>
                    <a:t>缺级</a:t>
                  </a:r>
                </a:p>
              </p:txBody>
            </p:sp>
            <p:sp>
              <p:nvSpPr>
                <p:cNvPr id="23" name="Text Box 87"/>
                <p:cNvSpPr txBox="1">
                  <a:spLocks noChangeArrowheads="1"/>
                </p:cNvSpPr>
                <p:nvPr/>
              </p:nvSpPr>
              <p:spPr bwMode="auto">
                <a:xfrm>
                  <a:off x="3970" y="3184"/>
                  <a:ext cx="57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ea typeface="隶书" panose="02010509060101010101" pitchFamily="49" charset="-122"/>
                    </a:rPr>
                    <a:t>缺级</a:t>
                  </a:r>
                </a:p>
              </p:txBody>
            </p:sp>
            <p:sp>
              <p:nvSpPr>
                <p:cNvPr id="24" name="Text Box 88"/>
                <p:cNvSpPr txBox="1">
                  <a:spLocks noChangeArrowheads="1"/>
                </p:cNvSpPr>
                <p:nvPr/>
              </p:nvSpPr>
              <p:spPr bwMode="auto">
                <a:xfrm>
                  <a:off x="441" y="3715"/>
                  <a:ext cx="57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sz="2000" i="0" dirty="0">
                      <a:solidFill>
                        <a:srgbClr val="009900"/>
                      </a:solidFill>
                    </a:rPr>
                    <a:t>光栅的衍射条纹是各缝的衍射和缝间的干涉的</a:t>
                  </a:r>
                  <a:r>
                    <a:rPr lang="zh-CN" altLang="en-US" sz="2000" i="0" dirty="0">
                      <a:solidFill>
                        <a:srgbClr val="009900"/>
                      </a:solidFill>
                    </a:rPr>
                    <a:t>总效果。</a:t>
                  </a:r>
                </a:p>
              </p:txBody>
            </p:sp>
            <p:sp>
              <p:nvSpPr>
                <p:cNvPr id="25" name="Line 89"/>
                <p:cNvSpPr>
                  <a:spLocks noChangeShapeType="1"/>
                </p:cNvSpPr>
                <p:nvPr/>
              </p:nvSpPr>
              <p:spPr bwMode="auto">
                <a:xfrm flipV="1">
                  <a:off x="2736" y="2592"/>
                  <a:ext cx="0" cy="10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76" name="Text Box 103"/>
          <p:cNvSpPr txBox="1">
            <a:spLocks noChangeArrowheads="1"/>
          </p:cNvSpPr>
          <p:nvPr/>
        </p:nvSpPr>
        <p:spPr bwMode="auto">
          <a:xfrm>
            <a:off x="1832219" y="6323014"/>
            <a:ext cx="830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sz="2000" i="0" dirty="0"/>
              <a:t>入射能量集中在若干条明纹上，为宽的暗区隔开，故条纹明亮细锐。</a:t>
            </a:r>
            <a:endParaRPr lang="zh-CN" altLang="en-US" i="0" dirty="0"/>
          </a:p>
        </p:txBody>
      </p:sp>
      <p:grpSp>
        <p:nvGrpSpPr>
          <p:cNvPr id="77" name="Group 186"/>
          <p:cNvGrpSpPr>
            <a:grpSpLocks/>
          </p:cNvGrpSpPr>
          <p:nvPr/>
        </p:nvGrpSpPr>
        <p:grpSpPr bwMode="auto">
          <a:xfrm>
            <a:off x="1635370" y="4564064"/>
            <a:ext cx="7796213" cy="1743075"/>
            <a:chOff x="144" y="2832"/>
            <a:chExt cx="4911" cy="1098"/>
          </a:xfrm>
        </p:grpSpPr>
        <p:graphicFrame>
          <p:nvGraphicFramePr>
            <p:cNvPr id="78" name="Object 187"/>
            <p:cNvGraphicFramePr>
              <a:graphicFrameLocks noChangeAspect="1"/>
            </p:cNvGraphicFramePr>
            <p:nvPr/>
          </p:nvGraphicFramePr>
          <p:xfrm>
            <a:off x="144" y="2976"/>
            <a:ext cx="608" cy="265"/>
          </p:xfrm>
          <a:graphic>
            <a:graphicData uri="http://schemas.openxmlformats.org/presentationml/2006/ole">
              <mc:AlternateContent xmlns:mc="http://schemas.openxmlformats.org/markup-compatibility/2006">
                <mc:Choice xmlns:v="urn:schemas-microsoft-com:vml" Requires="v">
                  <p:oleObj spid="_x0000_s519887" name="公式" r:id="rId31" imgW="405872" imgH="177569" progId="Equation.3">
                    <p:embed/>
                  </p:oleObj>
                </mc:Choice>
                <mc:Fallback>
                  <p:oleObj name="公式" r:id="rId31" imgW="405872" imgH="177569"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44" y="2976"/>
                          <a:ext cx="608"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 name="AutoShape 188"/>
            <p:cNvSpPr>
              <a:spLocks noChangeArrowheads="1"/>
            </p:cNvSpPr>
            <p:nvPr/>
          </p:nvSpPr>
          <p:spPr bwMode="auto">
            <a:xfrm>
              <a:off x="4368" y="2832"/>
              <a:ext cx="624" cy="240"/>
            </a:xfrm>
            <a:prstGeom prst="wedgeRoundRectCallout">
              <a:avLst>
                <a:gd name="adj1" fmla="val -153366"/>
                <a:gd name="adj2" fmla="val 125000"/>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a:solidFill>
                    <a:srgbClr val="FF0000"/>
                  </a:solidFill>
                </a:rPr>
                <a:t>主极大</a:t>
              </a:r>
              <a:endParaRPr lang="zh-CN" altLang="en-US" i="0">
                <a:solidFill>
                  <a:srgbClr val="FF0000"/>
                </a:solidFill>
                <a:ea typeface="隶书" panose="02010509060101010101" pitchFamily="49" charset="-122"/>
              </a:endParaRPr>
            </a:p>
          </p:txBody>
        </p:sp>
        <p:grpSp>
          <p:nvGrpSpPr>
            <p:cNvPr id="80" name="Group 189"/>
            <p:cNvGrpSpPr>
              <a:grpSpLocks/>
            </p:cNvGrpSpPr>
            <p:nvPr/>
          </p:nvGrpSpPr>
          <p:grpSpPr bwMode="auto">
            <a:xfrm>
              <a:off x="321" y="3525"/>
              <a:ext cx="4293" cy="126"/>
              <a:chOff x="321" y="3525"/>
              <a:chExt cx="4293" cy="126"/>
            </a:xfrm>
          </p:grpSpPr>
          <p:sp>
            <p:nvSpPr>
              <p:cNvPr id="82" name="Freeform 190"/>
              <p:cNvSpPr>
                <a:spLocks/>
              </p:cNvSpPr>
              <p:nvPr/>
            </p:nvSpPr>
            <p:spPr bwMode="auto">
              <a:xfrm>
                <a:off x="4344" y="3528"/>
                <a:ext cx="270" cy="123"/>
              </a:xfrm>
              <a:custGeom>
                <a:avLst/>
                <a:gdLst>
                  <a:gd name="T0" fmla="*/ 6 w 270"/>
                  <a:gd name="T1" fmla="*/ 107 h 123"/>
                  <a:gd name="T2" fmla="*/ 9 w 270"/>
                  <a:gd name="T3" fmla="*/ 105 h 123"/>
                  <a:gd name="T4" fmla="*/ 63 w 270"/>
                  <a:gd name="T5" fmla="*/ 0 h 123"/>
                  <a:gd name="T6" fmla="*/ 132 w 270"/>
                  <a:gd name="T7" fmla="*/ 105 h 123"/>
                  <a:gd name="T8" fmla="*/ 198 w 270"/>
                  <a:gd name="T9" fmla="*/ 6 h 123"/>
                  <a:gd name="T10" fmla="*/ 270 w 270"/>
                  <a:gd name="T11" fmla="*/ 114 h 123"/>
                  <a:gd name="T12" fmla="*/ 0 60000 65536"/>
                  <a:gd name="T13" fmla="*/ 0 60000 65536"/>
                  <a:gd name="T14" fmla="*/ 0 60000 65536"/>
                  <a:gd name="T15" fmla="*/ 0 60000 65536"/>
                  <a:gd name="T16" fmla="*/ 0 60000 65536"/>
                  <a:gd name="T17" fmla="*/ 0 60000 65536"/>
                  <a:gd name="T18" fmla="*/ 0 w 270"/>
                  <a:gd name="T19" fmla="*/ 0 h 123"/>
                  <a:gd name="T20" fmla="*/ 270 w 270"/>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270" h="123">
                    <a:moveTo>
                      <a:pt x="6" y="107"/>
                    </a:moveTo>
                    <a:cubicBezTo>
                      <a:pt x="6" y="107"/>
                      <a:pt x="0" y="123"/>
                      <a:pt x="9" y="105"/>
                    </a:cubicBezTo>
                    <a:cubicBezTo>
                      <a:pt x="18" y="87"/>
                      <a:pt x="43" y="0"/>
                      <a:pt x="63" y="0"/>
                    </a:cubicBezTo>
                    <a:cubicBezTo>
                      <a:pt x="83" y="0"/>
                      <a:pt x="110" y="104"/>
                      <a:pt x="132" y="105"/>
                    </a:cubicBezTo>
                    <a:cubicBezTo>
                      <a:pt x="154" y="106"/>
                      <a:pt x="175" y="5"/>
                      <a:pt x="198" y="6"/>
                    </a:cubicBezTo>
                    <a:cubicBezTo>
                      <a:pt x="221" y="7"/>
                      <a:pt x="255" y="92"/>
                      <a:pt x="270" y="114"/>
                    </a:cubicBezTo>
                  </a:path>
                </a:pathLst>
              </a:custGeom>
              <a:solidFill>
                <a:srgbClr val="FF3300"/>
              </a:solidFill>
              <a:ln w="9525">
                <a:solidFill>
                  <a:srgbClr val="FF3300"/>
                </a:solidFill>
                <a:round/>
                <a:headEnd/>
                <a:tailEnd/>
              </a:ln>
            </p:spPr>
            <p:txBody>
              <a:bodyPr wrap="none" anchor="ctr"/>
              <a:lstStyle/>
              <a:p>
                <a:endParaRPr lang="zh-CN" altLang="en-US"/>
              </a:p>
            </p:txBody>
          </p:sp>
          <p:sp>
            <p:nvSpPr>
              <p:cNvPr id="83" name="Freeform 191"/>
              <p:cNvSpPr>
                <a:spLocks/>
              </p:cNvSpPr>
              <p:nvPr/>
            </p:nvSpPr>
            <p:spPr bwMode="auto">
              <a:xfrm>
                <a:off x="3873" y="3528"/>
                <a:ext cx="270" cy="123"/>
              </a:xfrm>
              <a:custGeom>
                <a:avLst/>
                <a:gdLst>
                  <a:gd name="T0" fmla="*/ 6 w 270"/>
                  <a:gd name="T1" fmla="*/ 107 h 123"/>
                  <a:gd name="T2" fmla="*/ 9 w 270"/>
                  <a:gd name="T3" fmla="*/ 105 h 123"/>
                  <a:gd name="T4" fmla="*/ 63 w 270"/>
                  <a:gd name="T5" fmla="*/ 0 h 123"/>
                  <a:gd name="T6" fmla="*/ 132 w 270"/>
                  <a:gd name="T7" fmla="*/ 105 h 123"/>
                  <a:gd name="T8" fmla="*/ 198 w 270"/>
                  <a:gd name="T9" fmla="*/ 6 h 123"/>
                  <a:gd name="T10" fmla="*/ 270 w 270"/>
                  <a:gd name="T11" fmla="*/ 114 h 123"/>
                  <a:gd name="T12" fmla="*/ 0 60000 65536"/>
                  <a:gd name="T13" fmla="*/ 0 60000 65536"/>
                  <a:gd name="T14" fmla="*/ 0 60000 65536"/>
                  <a:gd name="T15" fmla="*/ 0 60000 65536"/>
                  <a:gd name="T16" fmla="*/ 0 60000 65536"/>
                  <a:gd name="T17" fmla="*/ 0 60000 65536"/>
                  <a:gd name="T18" fmla="*/ 0 w 270"/>
                  <a:gd name="T19" fmla="*/ 0 h 123"/>
                  <a:gd name="T20" fmla="*/ 270 w 270"/>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270" h="123">
                    <a:moveTo>
                      <a:pt x="6" y="107"/>
                    </a:moveTo>
                    <a:cubicBezTo>
                      <a:pt x="6" y="107"/>
                      <a:pt x="0" y="123"/>
                      <a:pt x="9" y="105"/>
                    </a:cubicBezTo>
                    <a:cubicBezTo>
                      <a:pt x="18" y="87"/>
                      <a:pt x="43" y="0"/>
                      <a:pt x="63" y="0"/>
                    </a:cubicBezTo>
                    <a:cubicBezTo>
                      <a:pt x="83" y="0"/>
                      <a:pt x="110" y="104"/>
                      <a:pt x="132" y="105"/>
                    </a:cubicBezTo>
                    <a:cubicBezTo>
                      <a:pt x="154" y="106"/>
                      <a:pt x="175" y="5"/>
                      <a:pt x="198" y="6"/>
                    </a:cubicBezTo>
                    <a:cubicBezTo>
                      <a:pt x="221" y="7"/>
                      <a:pt x="255" y="92"/>
                      <a:pt x="270" y="114"/>
                    </a:cubicBezTo>
                  </a:path>
                </a:pathLst>
              </a:custGeom>
              <a:solidFill>
                <a:srgbClr val="FF3300"/>
              </a:solidFill>
              <a:ln w="9525">
                <a:solidFill>
                  <a:srgbClr val="FF3300"/>
                </a:solidFill>
                <a:round/>
                <a:headEnd/>
                <a:tailEnd/>
              </a:ln>
            </p:spPr>
            <p:txBody>
              <a:bodyPr wrap="none" anchor="ctr"/>
              <a:lstStyle/>
              <a:p>
                <a:endParaRPr lang="zh-CN" altLang="en-US"/>
              </a:p>
            </p:txBody>
          </p:sp>
          <p:sp>
            <p:nvSpPr>
              <p:cNvPr id="84" name="Freeform 192"/>
              <p:cNvSpPr>
                <a:spLocks/>
              </p:cNvSpPr>
              <p:nvPr/>
            </p:nvSpPr>
            <p:spPr bwMode="auto">
              <a:xfrm>
                <a:off x="3357" y="3528"/>
                <a:ext cx="270" cy="123"/>
              </a:xfrm>
              <a:custGeom>
                <a:avLst/>
                <a:gdLst>
                  <a:gd name="T0" fmla="*/ 6 w 270"/>
                  <a:gd name="T1" fmla="*/ 107 h 123"/>
                  <a:gd name="T2" fmla="*/ 9 w 270"/>
                  <a:gd name="T3" fmla="*/ 105 h 123"/>
                  <a:gd name="T4" fmla="*/ 63 w 270"/>
                  <a:gd name="T5" fmla="*/ 0 h 123"/>
                  <a:gd name="T6" fmla="*/ 132 w 270"/>
                  <a:gd name="T7" fmla="*/ 105 h 123"/>
                  <a:gd name="T8" fmla="*/ 198 w 270"/>
                  <a:gd name="T9" fmla="*/ 6 h 123"/>
                  <a:gd name="T10" fmla="*/ 270 w 270"/>
                  <a:gd name="T11" fmla="*/ 114 h 123"/>
                  <a:gd name="T12" fmla="*/ 0 60000 65536"/>
                  <a:gd name="T13" fmla="*/ 0 60000 65536"/>
                  <a:gd name="T14" fmla="*/ 0 60000 65536"/>
                  <a:gd name="T15" fmla="*/ 0 60000 65536"/>
                  <a:gd name="T16" fmla="*/ 0 60000 65536"/>
                  <a:gd name="T17" fmla="*/ 0 60000 65536"/>
                  <a:gd name="T18" fmla="*/ 0 w 270"/>
                  <a:gd name="T19" fmla="*/ 0 h 123"/>
                  <a:gd name="T20" fmla="*/ 270 w 270"/>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270" h="123">
                    <a:moveTo>
                      <a:pt x="6" y="107"/>
                    </a:moveTo>
                    <a:cubicBezTo>
                      <a:pt x="6" y="107"/>
                      <a:pt x="0" y="123"/>
                      <a:pt x="9" y="105"/>
                    </a:cubicBezTo>
                    <a:cubicBezTo>
                      <a:pt x="18" y="87"/>
                      <a:pt x="43" y="0"/>
                      <a:pt x="63" y="0"/>
                    </a:cubicBezTo>
                    <a:cubicBezTo>
                      <a:pt x="83" y="0"/>
                      <a:pt x="110" y="104"/>
                      <a:pt x="132" y="105"/>
                    </a:cubicBezTo>
                    <a:cubicBezTo>
                      <a:pt x="154" y="106"/>
                      <a:pt x="175" y="5"/>
                      <a:pt x="198" y="6"/>
                    </a:cubicBezTo>
                    <a:cubicBezTo>
                      <a:pt x="221" y="7"/>
                      <a:pt x="255" y="92"/>
                      <a:pt x="270" y="114"/>
                    </a:cubicBezTo>
                  </a:path>
                </a:pathLst>
              </a:custGeom>
              <a:solidFill>
                <a:srgbClr val="FF3300"/>
              </a:solidFill>
              <a:ln w="9525">
                <a:solidFill>
                  <a:srgbClr val="FF3300"/>
                </a:solidFill>
                <a:round/>
                <a:headEnd/>
                <a:tailEnd/>
              </a:ln>
            </p:spPr>
            <p:txBody>
              <a:bodyPr wrap="none" anchor="ctr"/>
              <a:lstStyle/>
              <a:p>
                <a:endParaRPr lang="zh-CN" altLang="en-US"/>
              </a:p>
            </p:txBody>
          </p:sp>
          <p:sp>
            <p:nvSpPr>
              <p:cNvPr id="85" name="Freeform 193"/>
              <p:cNvSpPr>
                <a:spLocks/>
              </p:cNvSpPr>
              <p:nvPr/>
            </p:nvSpPr>
            <p:spPr bwMode="auto">
              <a:xfrm>
                <a:off x="2853" y="3528"/>
                <a:ext cx="270" cy="123"/>
              </a:xfrm>
              <a:custGeom>
                <a:avLst/>
                <a:gdLst>
                  <a:gd name="T0" fmla="*/ 6 w 270"/>
                  <a:gd name="T1" fmla="*/ 107 h 123"/>
                  <a:gd name="T2" fmla="*/ 9 w 270"/>
                  <a:gd name="T3" fmla="*/ 105 h 123"/>
                  <a:gd name="T4" fmla="*/ 63 w 270"/>
                  <a:gd name="T5" fmla="*/ 0 h 123"/>
                  <a:gd name="T6" fmla="*/ 132 w 270"/>
                  <a:gd name="T7" fmla="*/ 105 h 123"/>
                  <a:gd name="T8" fmla="*/ 198 w 270"/>
                  <a:gd name="T9" fmla="*/ 6 h 123"/>
                  <a:gd name="T10" fmla="*/ 270 w 270"/>
                  <a:gd name="T11" fmla="*/ 114 h 123"/>
                  <a:gd name="T12" fmla="*/ 0 60000 65536"/>
                  <a:gd name="T13" fmla="*/ 0 60000 65536"/>
                  <a:gd name="T14" fmla="*/ 0 60000 65536"/>
                  <a:gd name="T15" fmla="*/ 0 60000 65536"/>
                  <a:gd name="T16" fmla="*/ 0 60000 65536"/>
                  <a:gd name="T17" fmla="*/ 0 60000 65536"/>
                  <a:gd name="T18" fmla="*/ 0 w 270"/>
                  <a:gd name="T19" fmla="*/ 0 h 123"/>
                  <a:gd name="T20" fmla="*/ 270 w 270"/>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270" h="123">
                    <a:moveTo>
                      <a:pt x="6" y="107"/>
                    </a:moveTo>
                    <a:cubicBezTo>
                      <a:pt x="6" y="107"/>
                      <a:pt x="0" y="123"/>
                      <a:pt x="9" y="105"/>
                    </a:cubicBezTo>
                    <a:cubicBezTo>
                      <a:pt x="18" y="87"/>
                      <a:pt x="43" y="0"/>
                      <a:pt x="63" y="0"/>
                    </a:cubicBezTo>
                    <a:cubicBezTo>
                      <a:pt x="83" y="0"/>
                      <a:pt x="110" y="104"/>
                      <a:pt x="132" y="105"/>
                    </a:cubicBezTo>
                    <a:cubicBezTo>
                      <a:pt x="154" y="106"/>
                      <a:pt x="175" y="5"/>
                      <a:pt x="198" y="6"/>
                    </a:cubicBezTo>
                    <a:cubicBezTo>
                      <a:pt x="221" y="7"/>
                      <a:pt x="255" y="92"/>
                      <a:pt x="270" y="114"/>
                    </a:cubicBezTo>
                  </a:path>
                </a:pathLst>
              </a:custGeom>
              <a:solidFill>
                <a:srgbClr val="FF3300"/>
              </a:solidFill>
              <a:ln w="9525">
                <a:solidFill>
                  <a:srgbClr val="FF3300"/>
                </a:solidFill>
                <a:round/>
                <a:headEnd/>
                <a:tailEnd/>
              </a:ln>
            </p:spPr>
            <p:txBody>
              <a:bodyPr wrap="none" anchor="ctr"/>
              <a:lstStyle/>
              <a:p>
                <a:endParaRPr lang="zh-CN" altLang="en-US"/>
              </a:p>
            </p:txBody>
          </p:sp>
          <p:sp>
            <p:nvSpPr>
              <p:cNvPr id="86" name="Freeform 194"/>
              <p:cNvSpPr>
                <a:spLocks/>
              </p:cNvSpPr>
              <p:nvPr/>
            </p:nvSpPr>
            <p:spPr bwMode="auto">
              <a:xfrm>
                <a:off x="2343" y="3528"/>
                <a:ext cx="270" cy="123"/>
              </a:xfrm>
              <a:custGeom>
                <a:avLst/>
                <a:gdLst>
                  <a:gd name="T0" fmla="*/ 6 w 270"/>
                  <a:gd name="T1" fmla="*/ 107 h 123"/>
                  <a:gd name="T2" fmla="*/ 9 w 270"/>
                  <a:gd name="T3" fmla="*/ 105 h 123"/>
                  <a:gd name="T4" fmla="*/ 63 w 270"/>
                  <a:gd name="T5" fmla="*/ 0 h 123"/>
                  <a:gd name="T6" fmla="*/ 132 w 270"/>
                  <a:gd name="T7" fmla="*/ 105 h 123"/>
                  <a:gd name="T8" fmla="*/ 198 w 270"/>
                  <a:gd name="T9" fmla="*/ 6 h 123"/>
                  <a:gd name="T10" fmla="*/ 270 w 270"/>
                  <a:gd name="T11" fmla="*/ 114 h 123"/>
                  <a:gd name="T12" fmla="*/ 0 60000 65536"/>
                  <a:gd name="T13" fmla="*/ 0 60000 65536"/>
                  <a:gd name="T14" fmla="*/ 0 60000 65536"/>
                  <a:gd name="T15" fmla="*/ 0 60000 65536"/>
                  <a:gd name="T16" fmla="*/ 0 60000 65536"/>
                  <a:gd name="T17" fmla="*/ 0 60000 65536"/>
                  <a:gd name="T18" fmla="*/ 0 w 270"/>
                  <a:gd name="T19" fmla="*/ 0 h 123"/>
                  <a:gd name="T20" fmla="*/ 270 w 270"/>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270" h="123">
                    <a:moveTo>
                      <a:pt x="6" y="107"/>
                    </a:moveTo>
                    <a:cubicBezTo>
                      <a:pt x="6" y="107"/>
                      <a:pt x="0" y="123"/>
                      <a:pt x="9" y="105"/>
                    </a:cubicBezTo>
                    <a:cubicBezTo>
                      <a:pt x="18" y="87"/>
                      <a:pt x="43" y="0"/>
                      <a:pt x="63" y="0"/>
                    </a:cubicBezTo>
                    <a:cubicBezTo>
                      <a:pt x="83" y="0"/>
                      <a:pt x="110" y="104"/>
                      <a:pt x="132" y="105"/>
                    </a:cubicBezTo>
                    <a:cubicBezTo>
                      <a:pt x="154" y="106"/>
                      <a:pt x="175" y="5"/>
                      <a:pt x="198" y="6"/>
                    </a:cubicBezTo>
                    <a:cubicBezTo>
                      <a:pt x="221" y="7"/>
                      <a:pt x="255" y="92"/>
                      <a:pt x="270" y="114"/>
                    </a:cubicBezTo>
                  </a:path>
                </a:pathLst>
              </a:custGeom>
              <a:solidFill>
                <a:srgbClr val="FF3300"/>
              </a:solidFill>
              <a:ln w="9525">
                <a:solidFill>
                  <a:srgbClr val="FF3300"/>
                </a:solidFill>
                <a:round/>
                <a:headEnd/>
                <a:tailEnd/>
              </a:ln>
            </p:spPr>
            <p:txBody>
              <a:bodyPr wrap="none" anchor="ctr"/>
              <a:lstStyle/>
              <a:p>
                <a:endParaRPr lang="zh-CN" altLang="en-US"/>
              </a:p>
            </p:txBody>
          </p:sp>
          <p:sp>
            <p:nvSpPr>
              <p:cNvPr id="87" name="Freeform 195"/>
              <p:cNvSpPr>
                <a:spLocks/>
              </p:cNvSpPr>
              <p:nvPr/>
            </p:nvSpPr>
            <p:spPr bwMode="auto">
              <a:xfrm>
                <a:off x="1830" y="3525"/>
                <a:ext cx="270" cy="123"/>
              </a:xfrm>
              <a:custGeom>
                <a:avLst/>
                <a:gdLst>
                  <a:gd name="T0" fmla="*/ 6 w 270"/>
                  <a:gd name="T1" fmla="*/ 107 h 123"/>
                  <a:gd name="T2" fmla="*/ 9 w 270"/>
                  <a:gd name="T3" fmla="*/ 105 h 123"/>
                  <a:gd name="T4" fmla="*/ 63 w 270"/>
                  <a:gd name="T5" fmla="*/ 0 h 123"/>
                  <a:gd name="T6" fmla="*/ 132 w 270"/>
                  <a:gd name="T7" fmla="*/ 105 h 123"/>
                  <a:gd name="T8" fmla="*/ 198 w 270"/>
                  <a:gd name="T9" fmla="*/ 6 h 123"/>
                  <a:gd name="T10" fmla="*/ 270 w 270"/>
                  <a:gd name="T11" fmla="*/ 114 h 123"/>
                  <a:gd name="T12" fmla="*/ 0 60000 65536"/>
                  <a:gd name="T13" fmla="*/ 0 60000 65536"/>
                  <a:gd name="T14" fmla="*/ 0 60000 65536"/>
                  <a:gd name="T15" fmla="*/ 0 60000 65536"/>
                  <a:gd name="T16" fmla="*/ 0 60000 65536"/>
                  <a:gd name="T17" fmla="*/ 0 60000 65536"/>
                  <a:gd name="T18" fmla="*/ 0 w 270"/>
                  <a:gd name="T19" fmla="*/ 0 h 123"/>
                  <a:gd name="T20" fmla="*/ 270 w 270"/>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270" h="123">
                    <a:moveTo>
                      <a:pt x="6" y="107"/>
                    </a:moveTo>
                    <a:cubicBezTo>
                      <a:pt x="6" y="107"/>
                      <a:pt x="0" y="123"/>
                      <a:pt x="9" y="105"/>
                    </a:cubicBezTo>
                    <a:cubicBezTo>
                      <a:pt x="18" y="87"/>
                      <a:pt x="43" y="0"/>
                      <a:pt x="63" y="0"/>
                    </a:cubicBezTo>
                    <a:cubicBezTo>
                      <a:pt x="83" y="0"/>
                      <a:pt x="110" y="104"/>
                      <a:pt x="132" y="105"/>
                    </a:cubicBezTo>
                    <a:cubicBezTo>
                      <a:pt x="154" y="106"/>
                      <a:pt x="175" y="5"/>
                      <a:pt x="198" y="6"/>
                    </a:cubicBezTo>
                    <a:cubicBezTo>
                      <a:pt x="221" y="7"/>
                      <a:pt x="255" y="92"/>
                      <a:pt x="270" y="114"/>
                    </a:cubicBezTo>
                  </a:path>
                </a:pathLst>
              </a:custGeom>
              <a:solidFill>
                <a:srgbClr val="FF3300"/>
              </a:solidFill>
              <a:ln w="9525">
                <a:solidFill>
                  <a:srgbClr val="FF3300"/>
                </a:solidFill>
                <a:round/>
                <a:headEnd/>
                <a:tailEnd/>
              </a:ln>
            </p:spPr>
            <p:txBody>
              <a:bodyPr wrap="none" anchor="ctr"/>
              <a:lstStyle/>
              <a:p>
                <a:endParaRPr lang="zh-CN" altLang="en-US"/>
              </a:p>
            </p:txBody>
          </p:sp>
          <p:sp>
            <p:nvSpPr>
              <p:cNvPr id="88" name="Freeform 196"/>
              <p:cNvSpPr>
                <a:spLocks/>
              </p:cNvSpPr>
              <p:nvPr/>
            </p:nvSpPr>
            <p:spPr bwMode="auto">
              <a:xfrm>
                <a:off x="1335" y="3525"/>
                <a:ext cx="270" cy="123"/>
              </a:xfrm>
              <a:custGeom>
                <a:avLst/>
                <a:gdLst>
                  <a:gd name="T0" fmla="*/ 6 w 270"/>
                  <a:gd name="T1" fmla="*/ 107 h 123"/>
                  <a:gd name="T2" fmla="*/ 9 w 270"/>
                  <a:gd name="T3" fmla="*/ 105 h 123"/>
                  <a:gd name="T4" fmla="*/ 63 w 270"/>
                  <a:gd name="T5" fmla="*/ 0 h 123"/>
                  <a:gd name="T6" fmla="*/ 132 w 270"/>
                  <a:gd name="T7" fmla="*/ 105 h 123"/>
                  <a:gd name="T8" fmla="*/ 198 w 270"/>
                  <a:gd name="T9" fmla="*/ 6 h 123"/>
                  <a:gd name="T10" fmla="*/ 270 w 270"/>
                  <a:gd name="T11" fmla="*/ 114 h 123"/>
                  <a:gd name="T12" fmla="*/ 0 60000 65536"/>
                  <a:gd name="T13" fmla="*/ 0 60000 65536"/>
                  <a:gd name="T14" fmla="*/ 0 60000 65536"/>
                  <a:gd name="T15" fmla="*/ 0 60000 65536"/>
                  <a:gd name="T16" fmla="*/ 0 60000 65536"/>
                  <a:gd name="T17" fmla="*/ 0 60000 65536"/>
                  <a:gd name="T18" fmla="*/ 0 w 270"/>
                  <a:gd name="T19" fmla="*/ 0 h 123"/>
                  <a:gd name="T20" fmla="*/ 270 w 270"/>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270" h="123">
                    <a:moveTo>
                      <a:pt x="6" y="107"/>
                    </a:moveTo>
                    <a:cubicBezTo>
                      <a:pt x="6" y="107"/>
                      <a:pt x="0" y="123"/>
                      <a:pt x="9" y="105"/>
                    </a:cubicBezTo>
                    <a:cubicBezTo>
                      <a:pt x="18" y="87"/>
                      <a:pt x="43" y="0"/>
                      <a:pt x="63" y="0"/>
                    </a:cubicBezTo>
                    <a:cubicBezTo>
                      <a:pt x="83" y="0"/>
                      <a:pt x="110" y="104"/>
                      <a:pt x="132" y="105"/>
                    </a:cubicBezTo>
                    <a:cubicBezTo>
                      <a:pt x="154" y="106"/>
                      <a:pt x="175" y="5"/>
                      <a:pt x="198" y="6"/>
                    </a:cubicBezTo>
                    <a:cubicBezTo>
                      <a:pt x="221" y="7"/>
                      <a:pt x="255" y="92"/>
                      <a:pt x="270" y="114"/>
                    </a:cubicBezTo>
                  </a:path>
                </a:pathLst>
              </a:custGeom>
              <a:solidFill>
                <a:srgbClr val="FF3300"/>
              </a:solidFill>
              <a:ln w="9525">
                <a:solidFill>
                  <a:srgbClr val="FF3300"/>
                </a:solidFill>
                <a:round/>
                <a:headEnd/>
                <a:tailEnd/>
              </a:ln>
            </p:spPr>
            <p:txBody>
              <a:bodyPr wrap="none" anchor="ctr"/>
              <a:lstStyle/>
              <a:p>
                <a:endParaRPr lang="zh-CN" altLang="en-US"/>
              </a:p>
            </p:txBody>
          </p:sp>
          <p:sp>
            <p:nvSpPr>
              <p:cNvPr id="89" name="Freeform 197"/>
              <p:cNvSpPr>
                <a:spLocks/>
              </p:cNvSpPr>
              <p:nvPr/>
            </p:nvSpPr>
            <p:spPr bwMode="auto">
              <a:xfrm>
                <a:off x="834" y="3528"/>
                <a:ext cx="270" cy="123"/>
              </a:xfrm>
              <a:custGeom>
                <a:avLst/>
                <a:gdLst>
                  <a:gd name="T0" fmla="*/ 6 w 270"/>
                  <a:gd name="T1" fmla="*/ 107 h 123"/>
                  <a:gd name="T2" fmla="*/ 9 w 270"/>
                  <a:gd name="T3" fmla="*/ 105 h 123"/>
                  <a:gd name="T4" fmla="*/ 63 w 270"/>
                  <a:gd name="T5" fmla="*/ 0 h 123"/>
                  <a:gd name="T6" fmla="*/ 132 w 270"/>
                  <a:gd name="T7" fmla="*/ 105 h 123"/>
                  <a:gd name="T8" fmla="*/ 198 w 270"/>
                  <a:gd name="T9" fmla="*/ 6 h 123"/>
                  <a:gd name="T10" fmla="*/ 270 w 270"/>
                  <a:gd name="T11" fmla="*/ 114 h 123"/>
                  <a:gd name="T12" fmla="*/ 0 60000 65536"/>
                  <a:gd name="T13" fmla="*/ 0 60000 65536"/>
                  <a:gd name="T14" fmla="*/ 0 60000 65536"/>
                  <a:gd name="T15" fmla="*/ 0 60000 65536"/>
                  <a:gd name="T16" fmla="*/ 0 60000 65536"/>
                  <a:gd name="T17" fmla="*/ 0 60000 65536"/>
                  <a:gd name="T18" fmla="*/ 0 w 270"/>
                  <a:gd name="T19" fmla="*/ 0 h 123"/>
                  <a:gd name="T20" fmla="*/ 270 w 270"/>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270" h="123">
                    <a:moveTo>
                      <a:pt x="6" y="107"/>
                    </a:moveTo>
                    <a:cubicBezTo>
                      <a:pt x="6" y="107"/>
                      <a:pt x="0" y="123"/>
                      <a:pt x="9" y="105"/>
                    </a:cubicBezTo>
                    <a:cubicBezTo>
                      <a:pt x="18" y="87"/>
                      <a:pt x="43" y="0"/>
                      <a:pt x="63" y="0"/>
                    </a:cubicBezTo>
                    <a:cubicBezTo>
                      <a:pt x="83" y="0"/>
                      <a:pt x="110" y="104"/>
                      <a:pt x="132" y="105"/>
                    </a:cubicBezTo>
                    <a:cubicBezTo>
                      <a:pt x="154" y="106"/>
                      <a:pt x="175" y="5"/>
                      <a:pt x="198" y="6"/>
                    </a:cubicBezTo>
                    <a:cubicBezTo>
                      <a:pt x="221" y="7"/>
                      <a:pt x="255" y="92"/>
                      <a:pt x="270" y="114"/>
                    </a:cubicBezTo>
                  </a:path>
                </a:pathLst>
              </a:custGeom>
              <a:solidFill>
                <a:srgbClr val="FF3300"/>
              </a:solidFill>
              <a:ln w="9525">
                <a:solidFill>
                  <a:srgbClr val="FF3300"/>
                </a:solidFill>
                <a:round/>
                <a:headEnd/>
                <a:tailEnd/>
              </a:ln>
            </p:spPr>
            <p:txBody>
              <a:bodyPr wrap="none" anchor="ctr"/>
              <a:lstStyle/>
              <a:p>
                <a:endParaRPr lang="zh-CN" altLang="en-US"/>
              </a:p>
            </p:txBody>
          </p:sp>
          <p:sp>
            <p:nvSpPr>
              <p:cNvPr id="90" name="Freeform 198"/>
              <p:cNvSpPr>
                <a:spLocks/>
              </p:cNvSpPr>
              <p:nvPr/>
            </p:nvSpPr>
            <p:spPr bwMode="auto">
              <a:xfrm>
                <a:off x="321" y="3528"/>
                <a:ext cx="270" cy="123"/>
              </a:xfrm>
              <a:custGeom>
                <a:avLst/>
                <a:gdLst>
                  <a:gd name="T0" fmla="*/ 6 w 270"/>
                  <a:gd name="T1" fmla="*/ 107 h 123"/>
                  <a:gd name="T2" fmla="*/ 9 w 270"/>
                  <a:gd name="T3" fmla="*/ 105 h 123"/>
                  <a:gd name="T4" fmla="*/ 63 w 270"/>
                  <a:gd name="T5" fmla="*/ 0 h 123"/>
                  <a:gd name="T6" fmla="*/ 132 w 270"/>
                  <a:gd name="T7" fmla="*/ 105 h 123"/>
                  <a:gd name="T8" fmla="*/ 198 w 270"/>
                  <a:gd name="T9" fmla="*/ 6 h 123"/>
                  <a:gd name="T10" fmla="*/ 270 w 270"/>
                  <a:gd name="T11" fmla="*/ 114 h 123"/>
                  <a:gd name="T12" fmla="*/ 0 60000 65536"/>
                  <a:gd name="T13" fmla="*/ 0 60000 65536"/>
                  <a:gd name="T14" fmla="*/ 0 60000 65536"/>
                  <a:gd name="T15" fmla="*/ 0 60000 65536"/>
                  <a:gd name="T16" fmla="*/ 0 60000 65536"/>
                  <a:gd name="T17" fmla="*/ 0 60000 65536"/>
                  <a:gd name="T18" fmla="*/ 0 w 270"/>
                  <a:gd name="T19" fmla="*/ 0 h 123"/>
                  <a:gd name="T20" fmla="*/ 270 w 270"/>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270" h="123">
                    <a:moveTo>
                      <a:pt x="6" y="107"/>
                    </a:moveTo>
                    <a:cubicBezTo>
                      <a:pt x="6" y="107"/>
                      <a:pt x="0" y="123"/>
                      <a:pt x="9" y="105"/>
                    </a:cubicBezTo>
                    <a:cubicBezTo>
                      <a:pt x="18" y="87"/>
                      <a:pt x="43" y="0"/>
                      <a:pt x="63" y="0"/>
                    </a:cubicBezTo>
                    <a:cubicBezTo>
                      <a:pt x="83" y="0"/>
                      <a:pt x="110" y="104"/>
                      <a:pt x="132" y="105"/>
                    </a:cubicBezTo>
                    <a:cubicBezTo>
                      <a:pt x="154" y="106"/>
                      <a:pt x="175" y="5"/>
                      <a:pt x="198" y="6"/>
                    </a:cubicBezTo>
                    <a:cubicBezTo>
                      <a:pt x="221" y="7"/>
                      <a:pt x="255" y="92"/>
                      <a:pt x="270" y="114"/>
                    </a:cubicBezTo>
                  </a:path>
                </a:pathLst>
              </a:custGeom>
              <a:solidFill>
                <a:srgbClr val="FF3300"/>
              </a:solidFill>
              <a:ln w="9525">
                <a:solidFill>
                  <a:srgbClr val="FF3300"/>
                </a:solidFill>
                <a:round/>
                <a:headEnd/>
                <a:tailEnd/>
              </a:ln>
            </p:spPr>
            <p:txBody>
              <a:bodyPr wrap="none" anchor="ctr"/>
              <a:lstStyle/>
              <a:p>
                <a:endParaRPr lang="zh-CN" altLang="en-US"/>
              </a:p>
            </p:txBody>
          </p:sp>
        </p:grpSp>
        <p:sp>
          <p:nvSpPr>
            <p:cNvPr id="81" name="AutoShape 199"/>
            <p:cNvSpPr>
              <a:spLocks noChangeArrowheads="1"/>
            </p:cNvSpPr>
            <p:nvPr/>
          </p:nvSpPr>
          <p:spPr bwMode="auto">
            <a:xfrm>
              <a:off x="4383" y="3765"/>
              <a:ext cx="672" cy="165"/>
            </a:xfrm>
            <a:prstGeom prst="wedgeRoundRectCallout">
              <a:avLst>
                <a:gd name="adj1" fmla="val -87500"/>
                <a:gd name="adj2" fmla="val -112917"/>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0000"/>
                  </a:solidFill>
                </a:rPr>
                <a:t>次极大</a:t>
              </a:r>
            </a:p>
          </p:txBody>
        </p:sp>
      </p:grpSp>
      <p:graphicFrame>
        <p:nvGraphicFramePr>
          <p:cNvPr id="103" name="Object 128"/>
          <p:cNvGraphicFramePr>
            <a:graphicFrameLocks noChangeAspect="1"/>
          </p:cNvGraphicFramePr>
          <p:nvPr>
            <p:extLst>
              <p:ext uri="{D42A27DB-BD31-4B8C-83A1-F6EECF244321}">
                <p14:modId xmlns:p14="http://schemas.microsoft.com/office/powerpoint/2010/main" val="1398782067"/>
              </p:ext>
            </p:extLst>
          </p:nvPr>
        </p:nvGraphicFramePr>
        <p:xfrm>
          <a:off x="8979146" y="1782762"/>
          <a:ext cx="1355725" cy="1106488"/>
        </p:xfrm>
        <a:graphic>
          <a:graphicData uri="http://schemas.openxmlformats.org/presentationml/2006/ole">
            <mc:AlternateContent xmlns:mc="http://schemas.openxmlformats.org/markup-compatibility/2006">
              <mc:Choice xmlns:v="urn:schemas-microsoft-com:vml" Requires="v">
                <p:oleObj spid="_x0000_s519888" name="Equation" r:id="rId33" imgW="482391" imgH="393529" progId="Equation.3">
                  <p:embed/>
                </p:oleObj>
              </mc:Choice>
              <mc:Fallback>
                <p:oleObj name="Equation" r:id="rId33" imgW="482391" imgH="393529"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979146" y="1782762"/>
                        <a:ext cx="1355725" cy="1106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 name="Object 128"/>
          <p:cNvGraphicFramePr>
            <a:graphicFrameLocks noChangeAspect="1"/>
          </p:cNvGraphicFramePr>
          <p:nvPr>
            <p:extLst>
              <p:ext uri="{D42A27DB-BD31-4B8C-83A1-F6EECF244321}">
                <p14:modId xmlns:p14="http://schemas.microsoft.com/office/powerpoint/2010/main" val="2215106913"/>
              </p:ext>
            </p:extLst>
          </p:nvPr>
        </p:nvGraphicFramePr>
        <p:xfrm>
          <a:off x="9050584" y="3997327"/>
          <a:ext cx="1355725" cy="1106487"/>
        </p:xfrm>
        <a:graphic>
          <a:graphicData uri="http://schemas.openxmlformats.org/presentationml/2006/ole">
            <mc:AlternateContent xmlns:mc="http://schemas.openxmlformats.org/markup-compatibility/2006">
              <mc:Choice xmlns:v="urn:schemas-microsoft-com:vml" Requires="v">
                <p:oleObj spid="_x0000_s519889" name="Equation" r:id="rId35" imgW="482391" imgH="393529" progId="Equation.3">
                  <p:embed/>
                </p:oleObj>
              </mc:Choice>
              <mc:Fallback>
                <p:oleObj name="Equation" r:id="rId35" imgW="482391" imgH="393529"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050584" y="3997327"/>
                        <a:ext cx="1355725" cy="1106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2687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500" fill="hold"/>
                                        <p:tgtEl>
                                          <p:spTgt spid="76"/>
                                        </p:tgtEl>
                                        <p:attrNameLst>
                                          <p:attrName>ppt_x</p:attrName>
                                        </p:attrNameLst>
                                      </p:cBhvr>
                                      <p:tavLst>
                                        <p:tav tm="0">
                                          <p:val>
                                            <p:strVal val="#ppt_x"/>
                                          </p:val>
                                        </p:tav>
                                        <p:tav tm="100000">
                                          <p:val>
                                            <p:strVal val="#ppt_x"/>
                                          </p:val>
                                        </p:tav>
                                      </p:tavLst>
                                    </p:anim>
                                    <p:anim calcmode="lin" valueType="num">
                                      <p:cBhvr additive="base">
                                        <p:cTn id="1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2354219" y="2738437"/>
            <a:ext cx="1871663" cy="3429000"/>
            <a:chOff x="384" y="1632"/>
            <a:chExt cx="1179" cy="2160"/>
          </a:xfrm>
        </p:grpSpPr>
        <p:grpSp>
          <p:nvGrpSpPr>
            <p:cNvPr id="3" name="Group 7"/>
            <p:cNvGrpSpPr>
              <a:grpSpLocks/>
            </p:cNvGrpSpPr>
            <p:nvPr/>
          </p:nvGrpSpPr>
          <p:grpSpPr bwMode="auto">
            <a:xfrm>
              <a:off x="756" y="1632"/>
              <a:ext cx="96" cy="2160"/>
              <a:chOff x="1104" y="1680"/>
              <a:chExt cx="96" cy="2160"/>
            </a:xfrm>
          </p:grpSpPr>
          <p:sp>
            <p:nvSpPr>
              <p:cNvPr id="14" name="Rectangle 8" descr="深色横线"/>
              <p:cNvSpPr>
                <a:spLocks noChangeArrowheads="1"/>
              </p:cNvSpPr>
              <p:nvPr/>
            </p:nvSpPr>
            <p:spPr bwMode="auto">
              <a:xfrm>
                <a:off x="1104" y="1680"/>
                <a:ext cx="96" cy="240"/>
              </a:xfrm>
              <a:prstGeom prst="rect">
                <a:avLst/>
              </a:prstGeom>
              <a:pattFill prst="dkHorz">
                <a:fgClr>
                  <a:srgbClr val="CC3300"/>
                </a:fgClr>
                <a:bgClr>
                  <a:srgbClr val="FFFF00"/>
                </a:bgClr>
              </a:pattFill>
              <a:ln w="9525">
                <a:solidFill>
                  <a:srgbClr val="FF9933"/>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5" name="Rectangle 9" descr="深色横线"/>
              <p:cNvSpPr>
                <a:spLocks noChangeArrowheads="1"/>
              </p:cNvSpPr>
              <p:nvPr/>
            </p:nvSpPr>
            <p:spPr bwMode="auto">
              <a:xfrm>
                <a:off x="1104" y="2160"/>
                <a:ext cx="96" cy="240"/>
              </a:xfrm>
              <a:prstGeom prst="rect">
                <a:avLst/>
              </a:prstGeom>
              <a:pattFill prst="dkHorz">
                <a:fgClr>
                  <a:srgbClr val="CC3300"/>
                </a:fgClr>
                <a:bgClr>
                  <a:srgbClr val="FFFF00"/>
                </a:bgClr>
              </a:pattFill>
              <a:ln w="9525">
                <a:solidFill>
                  <a:srgbClr val="FF9933"/>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6" name="Rectangle 10" descr="深色横线"/>
              <p:cNvSpPr>
                <a:spLocks noChangeArrowheads="1"/>
              </p:cNvSpPr>
              <p:nvPr/>
            </p:nvSpPr>
            <p:spPr bwMode="auto">
              <a:xfrm>
                <a:off x="1104" y="2640"/>
                <a:ext cx="96" cy="240"/>
              </a:xfrm>
              <a:prstGeom prst="rect">
                <a:avLst/>
              </a:prstGeom>
              <a:pattFill prst="dkHorz">
                <a:fgClr>
                  <a:srgbClr val="CC3300"/>
                </a:fgClr>
                <a:bgClr>
                  <a:srgbClr val="FFFF00"/>
                </a:bgClr>
              </a:pattFill>
              <a:ln w="9525">
                <a:solidFill>
                  <a:srgbClr val="FF9933"/>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7" name="Rectangle 11" descr="深色横线"/>
              <p:cNvSpPr>
                <a:spLocks noChangeArrowheads="1"/>
              </p:cNvSpPr>
              <p:nvPr/>
            </p:nvSpPr>
            <p:spPr bwMode="auto">
              <a:xfrm>
                <a:off x="1104" y="3120"/>
                <a:ext cx="96" cy="240"/>
              </a:xfrm>
              <a:prstGeom prst="rect">
                <a:avLst/>
              </a:prstGeom>
              <a:pattFill prst="dkHorz">
                <a:fgClr>
                  <a:srgbClr val="CC3300"/>
                </a:fgClr>
                <a:bgClr>
                  <a:srgbClr val="FFFF00"/>
                </a:bgClr>
              </a:pattFill>
              <a:ln w="9525">
                <a:solidFill>
                  <a:srgbClr val="FF9933"/>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8" name="Rectangle 12" descr="深色横线"/>
              <p:cNvSpPr>
                <a:spLocks noChangeArrowheads="1"/>
              </p:cNvSpPr>
              <p:nvPr/>
            </p:nvSpPr>
            <p:spPr bwMode="auto">
              <a:xfrm>
                <a:off x="1104" y="3600"/>
                <a:ext cx="96" cy="240"/>
              </a:xfrm>
              <a:prstGeom prst="rect">
                <a:avLst/>
              </a:prstGeom>
              <a:pattFill prst="dkHorz">
                <a:fgClr>
                  <a:srgbClr val="CC3300"/>
                </a:fgClr>
                <a:bgClr>
                  <a:srgbClr val="FFFF00"/>
                </a:bgClr>
              </a:pattFill>
              <a:ln w="9525">
                <a:solidFill>
                  <a:srgbClr val="FF9933"/>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9" name="Rectangle 13" descr="深色横线"/>
              <p:cNvSpPr>
                <a:spLocks noChangeArrowheads="1"/>
              </p:cNvSpPr>
              <p:nvPr/>
            </p:nvSpPr>
            <p:spPr bwMode="auto">
              <a:xfrm>
                <a:off x="1104" y="3600"/>
                <a:ext cx="96" cy="240"/>
              </a:xfrm>
              <a:prstGeom prst="rect">
                <a:avLst/>
              </a:prstGeom>
              <a:pattFill prst="dkHorz">
                <a:fgClr>
                  <a:srgbClr val="CC3300"/>
                </a:fgClr>
                <a:bgClr>
                  <a:srgbClr val="FFFF00"/>
                </a:bgClr>
              </a:pattFill>
              <a:ln w="9525">
                <a:solidFill>
                  <a:srgbClr val="FF9933"/>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sp>
          <p:nvSpPr>
            <p:cNvPr id="4" name="Line 14"/>
            <p:cNvSpPr>
              <a:spLocks noChangeShapeType="1"/>
            </p:cNvSpPr>
            <p:nvPr/>
          </p:nvSpPr>
          <p:spPr bwMode="auto">
            <a:xfrm>
              <a:off x="804" y="1872"/>
              <a:ext cx="52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15"/>
            <p:cNvSpPr>
              <a:spLocks noChangeShapeType="1"/>
            </p:cNvSpPr>
            <p:nvPr/>
          </p:nvSpPr>
          <p:spPr bwMode="auto">
            <a:xfrm>
              <a:off x="837" y="1932"/>
              <a:ext cx="720" cy="38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6"/>
            <p:cNvSpPr>
              <a:spLocks noChangeShapeType="1"/>
            </p:cNvSpPr>
            <p:nvPr/>
          </p:nvSpPr>
          <p:spPr bwMode="auto">
            <a:xfrm>
              <a:off x="831" y="2892"/>
              <a:ext cx="720" cy="38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17"/>
            <p:cNvSpPr>
              <a:spLocks noChangeShapeType="1"/>
            </p:cNvSpPr>
            <p:nvPr/>
          </p:nvSpPr>
          <p:spPr bwMode="auto">
            <a:xfrm>
              <a:off x="828" y="2406"/>
              <a:ext cx="720" cy="38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8"/>
            <p:cNvSpPr>
              <a:spLocks noChangeShapeType="1"/>
            </p:cNvSpPr>
            <p:nvPr/>
          </p:nvSpPr>
          <p:spPr bwMode="auto">
            <a:xfrm>
              <a:off x="843" y="3396"/>
              <a:ext cx="720" cy="38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9"/>
            <p:cNvSpPr>
              <a:spLocks noChangeShapeType="1"/>
            </p:cNvSpPr>
            <p:nvPr/>
          </p:nvSpPr>
          <p:spPr bwMode="auto">
            <a:xfrm>
              <a:off x="399" y="1947"/>
              <a:ext cx="384"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20"/>
            <p:cNvSpPr>
              <a:spLocks noChangeShapeType="1"/>
            </p:cNvSpPr>
            <p:nvPr/>
          </p:nvSpPr>
          <p:spPr bwMode="auto">
            <a:xfrm>
              <a:off x="384" y="2421"/>
              <a:ext cx="384"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21"/>
            <p:cNvSpPr>
              <a:spLocks noChangeShapeType="1"/>
            </p:cNvSpPr>
            <p:nvPr/>
          </p:nvSpPr>
          <p:spPr bwMode="auto">
            <a:xfrm>
              <a:off x="387" y="2901"/>
              <a:ext cx="384"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22"/>
            <p:cNvSpPr>
              <a:spLocks noChangeShapeType="1"/>
            </p:cNvSpPr>
            <p:nvPr/>
          </p:nvSpPr>
          <p:spPr bwMode="auto">
            <a:xfrm>
              <a:off x="399" y="3396"/>
              <a:ext cx="384"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Freeform 23"/>
            <p:cNvSpPr>
              <a:spLocks/>
            </p:cNvSpPr>
            <p:nvPr/>
          </p:nvSpPr>
          <p:spPr bwMode="auto">
            <a:xfrm>
              <a:off x="1092" y="1869"/>
              <a:ext cx="36" cy="195"/>
            </a:xfrm>
            <a:custGeom>
              <a:avLst/>
              <a:gdLst>
                <a:gd name="T0" fmla="*/ 0 w 36"/>
                <a:gd name="T1" fmla="*/ 0 h 195"/>
                <a:gd name="T2" fmla="*/ 36 w 36"/>
                <a:gd name="T3" fmla="*/ 111 h 195"/>
                <a:gd name="T4" fmla="*/ 0 w 36"/>
                <a:gd name="T5" fmla="*/ 195 h 195"/>
                <a:gd name="T6" fmla="*/ 0 60000 65536"/>
                <a:gd name="T7" fmla="*/ 0 60000 65536"/>
                <a:gd name="T8" fmla="*/ 0 60000 65536"/>
                <a:gd name="T9" fmla="*/ 0 w 36"/>
                <a:gd name="T10" fmla="*/ 0 h 195"/>
                <a:gd name="T11" fmla="*/ 36 w 36"/>
                <a:gd name="T12" fmla="*/ 195 h 195"/>
              </a:gdLst>
              <a:ahLst/>
              <a:cxnLst>
                <a:cxn ang="T6">
                  <a:pos x="T0" y="T1"/>
                </a:cxn>
                <a:cxn ang="T7">
                  <a:pos x="T2" y="T3"/>
                </a:cxn>
                <a:cxn ang="T8">
                  <a:pos x="T4" y="T5"/>
                </a:cxn>
              </a:cxnLst>
              <a:rect l="T9" t="T10" r="T11" b="T12"/>
              <a:pathLst>
                <a:path w="36" h="195">
                  <a:moveTo>
                    <a:pt x="0" y="0"/>
                  </a:moveTo>
                  <a:cubicBezTo>
                    <a:pt x="6" y="18"/>
                    <a:pt x="36" y="79"/>
                    <a:pt x="36" y="111"/>
                  </a:cubicBezTo>
                  <a:cubicBezTo>
                    <a:pt x="36" y="143"/>
                    <a:pt x="8" y="177"/>
                    <a:pt x="0" y="195"/>
                  </a:cubicBezTo>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0" name="Group 26"/>
          <p:cNvGrpSpPr>
            <a:grpSpLocks/>
          </p:cNvGrpSpPr>
          <p:nvPr/>
        </p:nvGrpSpPr>
        <p:grpSpPr bwMode="auto">
          <a:xfrm>
            <a:off x="4802144" y="2728914"/>
            <a:ext cx="1838325" cy="3609975"/>
            <a:chOff x="1926" y="1626"/>
            <a:chExt cx="1158" cy="2274"/>
          </a:xfrm>
        </p:grpSpPr>
        <p:grpSp>
          <p:nvGrpSpPr>
            <p:cNvPr id="21" name="Group 27"/>
            <p:cNvGrpSpPr>
              <a:grpSpLocks/>
            </p:cNvGrpSpPr>
            <p:nvPr/>
          </p:nvGrpSpPr>
          <p:grpSpPr bwMode="auto">
            <a:xfrm>
              <a:off x="2316" y="1626"/>
              <a:ext cx="96" cy="2160"/>
              <a:chOff x="1104" y="1680"/>
              <a:chExt cx="96" cy="2160"/>
            </a:xfrm>
          </p:grpSpPr>
          <p:sp>
            <p:nvSpPr>
              <p:cNvPr id="53" name="Rectangle 28" descr="深色横线"/>
              <p:cNvSpPr>
                <a:spLocks noChangeArrowheads="1"/>
              </p:cNvSpPr>
              <p:nvPr/>
            </p:nvSpPr>
            <p:spPr bwMode="auto">
              <a:xfrm>
                <a:off x="1104" y="1680"/>
                <a:ext cx="96" cy="240"/>
              </a:xfrm>
              <a:prstGeom prst="rect">
                <a:avLst/>
              </a:prstGeom>
              <a:pattFill prst="dkHorz">
                <a:fgClr>
                  <a:srgbClr val="CC3300"/>
                </a:fgClr>
                <a:bgClr>
                  <a:srgbClr val="FFFF00"/>
                </a:bgClr>
              </a:pattFill>
              <a:ln w="9525">
                <a:solidFill>
                  <a:srgbClr val="FF9933"/>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4" name="Rectangle 29" descr="深色横线"/>
              <p:cNvSpPr>
                <a:spLocks noChangeArrowheads="1"/>
              </p:cNvSpPr>
              <p:nvPr/>
            </p:nvSpPr>
            <p:spPr bwMode="auto">
              <a:xfrm>
                <a:off x="1104" y="2160"/>
                <a:ext cx="96" cy="240"/>
              </a:xfrm>
              <a:prstGeom prst="rect">
                <a:avLst/>
              </a:prstGeom>
              <a:pattFill prst="dkHorz">
                <a:fgClr>
                  <a:srgbClr val="CC3300"/>
                </a:fgClr>
                <a:bgClr>
                  <a:srgbClr val="FFFF00"/>
                </a:bgClr>
              </a:pattFill>
              <a:ln w="9525">
                <a:solidFill>
                  <a:srgbClr val="FF9933"/>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5" name="Rectangle 30" descr="深色横线"/>
              <p:cNvSpPr>
                <a:spLocks noChangeArrowheads="1"/>
              </p:cNvSpPr>
              <p:nvPr/>
            </p:nvSpPr>
            <p:spPr bwMode="auto">
              <a:xfrm>
                <a:off x="1104" y="2640"/>
                <a:ext cx="96" cy="240"/>
              </a:xfrm>
              <a:prstGeom prst="rect">
                <a:avLst/>
              </a:prstGeom>
              <a:pattFill prst="dkHorz">
                <a:fgClr>
                  <a:srgbClr val="CC3300"/>
                </a:fgClr>
                <a:bgClr>
                  <a:srgbClr val="FFFF00"/>
                </a:bgClr>
              </a:pattFill>
              <a:ln w="9525">
                <a:solidFill>
                  <a:srgbClr val="FF9933"/>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6" name="Rectangle 31" descr="深色横线"/>
              <p:cNvSpPr>
                <a:spLocks noChangeArrowheads="1"/>
              </p:cNvSpPr>
              <p:nvPr/>
            </p:nvSpPr>
            <p:spPr bwMode="auto">
              <a:xfrm>
                <a:off x="1104" y="3120"/>
                <a:ext cx="96" cy="240"/>
              </a:xfrm>
              <a:prstGeom prst="rect">
                <a:avLst/>
              </a:prstGeom>
              <a:pattFill prst="dkHorz">
                <a:fgClr>
                  <a:srgbClr val="CC3300"/>
                </a:fgClr>
                <a:bgClr>
                  <a:srgbClr val="FFFF00"/>
                </a:bgClr>
              </a:pattFill>
              <a:ln w="9525">
                <a:solidFill>
                  <a:srgbClr val="FF9933"/>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7" name="Rectangle 32" descr="深色横线"/>
              <p:cNvSpPr>
                <a:spLocks noChangeArrowheads="1"/>
              </p:cNvSpPr>
              <p:nvPr/>
            </p:nvSpPr>
            <p:spPr bwMode="auto">
              <a:xfrm>
                <a:off x="1104" y="3600"/>
                <a:ext cx="96" cy="240"/>
              </a:xfrm>
              <a:prstGeom prst="rect">
                <a:avLst/>
              </a:prstGeom>
              <a:pattFill prst="dkHorz">
                <a:fgClr>
                  <a:srgbClr val="CC3300"/>
                </a:fgClr>
                <a:bgClr>
                  <a:srgbClr val="FFFF00"/>
                </a:bgClr>
              </a:pattFill>
              <a:ln w="9525">
                <a:solidFill>
                  <a:srgbClr val="FF9933"/>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8" name="Rectangle 33" descr="深色横线"/>
              <p:cNvSpPr>
                <a:spLocks noChangeArrowheads="1"/>
              </p:cNvSpPr>
              <p:nvPr/>
            </p:nvSpPr>
            <p:spPr bwMode="auto">
              <a:xfrm>
                <a:off x="1104" y="3600"/>
                <a:ext cx="96" cy="240"/>
              </a:xfrm>
              <a:prstGeom prst="rect">
                <a:avLst/>
              </a:prstGeom>
              <a:pattFill prst="dkHorz">
                <a:fgClr>
                  <a:srgbClr val="CC3300"/>
                </a:fgClr>
                <a:bgClr>
                  <a:srgbClr val="FFFF00"/>
                </a:bgClr>
              </a:pattFill>
              <a:ln w="9525">
                <a:solidFill>
                  <a:srgbClr val="FF9933"/>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grpSp>
          <p:nvGrpSpPr>
            <p:cNvPr id="22" name="Group 34"/>
            <p:cNvGrpSpPr>
              <a:grpSpLocks/>
            </p:cNvGrpSpPr>
            <p:nvPr/>
          </p:nvGrpSpPr>
          <p:grpSpPr bwMode="auto">
            <a:xfrm>
              <a:off x="2400" y="1878"/>
              <a:ext cx="672" cy="576"/>
              <a:chOff x="2580" y="1914"/>
              <a:chExt cx="672" cy="576"/>
            </a:xfrm>
          </p:grpSpPr>
          <p:sp>
            <p:nvSpPr>
              <p:cNvPr id="47" name="Line 35"/>
              <p:cNvSpPr>
                <a:spLocks noChangeShapeType="1"/>
              </p:cNvSpPr>
              <p:nvPr/>
            </p:nvSpPr>
            <p:spPr bwMode="auto">
              <a:xfrm>
                <a:off x="2580" y="1914"/>
                <a:ext cx="528" cy="0"/>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36"/>
              <p:cNvSpPr>
                <a:spLocks noChangeShapeType="1"/>
              </p:cNvSpPr>
              <p:nvPr/>
            </p:nvSpPr>
            <p:spPr bwMode="auto">
              <a:xfrm>
                <a:off x="2580" y="1914"/>
                <a:ext cx="672"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37"/>
              <p:cNvSpPr>
                <a:spLocks noChangeShapeType="1"/>
              </p:cNvSpPr>
              <p:nvPr/>
            </p:nvSpPr>
            <p:spPr bwMode="auto">
              <a:xfrm>
                <a:off x="2580" y="2010"/>
                <a:ext cx="672"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38"/>
              <p:cNvSpPr>
                <a:spLocks noChangeShapeType="1"/>
              </p:cNvSpPr>
              <p:nvPr/>
            </p:nvSpPr>
            <p:spPr bwMode="auto">
              <a:xfrm>
                <a:off x="2580" y="2058"/>
                <a:ext cx="672"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39"/>
              <p:cNvSpPr>
                <a:spLocks noChangeShapeType="1"/>
              </p:cNvSpPr>
              <p:nvPr/>
            </p:nvSpPr>
            <p:spPr bwMode="auto">
              <a:xfrm>
                <a:off x="2580" y="1962"/>
                <a:ext cx="672"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40"/>
              <p:cNvSpPr>
                <a:spLocks noChangeShapeType="1"/>
              </p:cNvSpPr>
              <p:nvPr/>
            </p:nvSpPr>
            <p:spPr bwMode="auto">
              <a:xfrm>
                <a:off x="2580" y="2106"/>
                <a:ext cx="672"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 name="Line 41"/>
            <p:cNvSpPr>
              <a:spLocks noChangeShapeType="1"/>
            </p:cNvSpPr>
            <p:nvPr/>
          </p:nvSpPr>
          <p:spPr bwMode="auto">
            <a:xfrm flipV="1">
              <a:off x="2400" y="2346"/>
              <a:ext cx="432" cy="12"/>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42"/>
            <p:cNvSpPr>
              <a:spLocks noChangeShapeType="1"/>
            </p:cNvSpPr>
            <p:nvPr/>
          </p:nvSpPr>
          <p:spPr bwMode="auto">
            <a:xfrm>
              <a:off x="2400" y="2358"/>
              <a:ext cx="672"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43"/>
            <p:cNvSpPr>
              <a:spLocks noChangeShapeType="1"/>
            </p:cNvSpPr>
            <p:nvPr/>
          </p:nvSpPr>
          <p:spPr bwMode="auto">
            <a:xfrm>
              <a:off x="2400" y="2454"/>
              <a:ext cx="672"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44"/>
            <p:cNvSpPr>
              <a:spLocks noChangeShapeType="1"/>
            </p:cNvSpPr>
            <p:nvPr/>
          </p:nvSpPr>
          <p:spPr bwMode="auto">
            <a:xfrm>
              <a:off x="2400" y="2502"/>
              <a:ext cx="672"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45"/>
            <p:cNvSpPr>
              <a:spLocks noChangeShapeType="1"/>
            </p:cNvSpPr>
            <p:nvPr/>
          </p:nvSpPr>
          <p:spPr bwMode="auto">
            <a:xfrm>
              <a:off x="2400" y="2406"/>
              <a:ext cx="672"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46"/>
            <p:cNvSpPr>
              <a:spLocks noChangeShapeType="1"/>
            </p:cNvSpPr>
            <p:nvPr/>
          </p:nvSpPr>
          <p:spPr bwMode="auto">
            <a:xfrm>
              <a:off x="2400" y="2550"/>
              <a:ext cx="672"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9" name="Group 47"/>
            <p:cNvGrpSpPr>
              <a:grpSpLocks/>
            </p:cNvGrpSpPr>
            <p:nvPr/>
          </p:nvGrpSpPr>
          <p:grpSpPr bwMode="auto">
            <a:xfrm>
              <a:off x="2406" y="2841"/>
              <a:ext cx="672" cy="576"/>
              <a:chOff x="2406" y="2841"/>
              <a:chExt cx="672" cy="576"/>
            </a:xfrm>
          </p:grpSpPr>
          <p:sp>
            <p:nvSpPr>
              <p:cNvPr id="41" name="Line 48"/>
              <p:cNvSpPr>
                <a:spLocks noChangeShapeType="1"/>
              </p:cNvSpPr>
              <p:nvPr/>
            </p:nvSpPr>
            <p:spPr bwMode="auto">
              <a:xfrm>
                <a:off x="2406" y="2841"/>
                <a:ext cx="408" cy="12"/>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49"/>
              <p:cNvSpPr>
                <a:spLocks noChangeShapeType="1"/>
              </p:cNvSpPr>
              <p:nvPr/>
            </p:nvSpPr>
            <p:spPr bwMode="auto">
              <a:xfrm>
                <a:off x="2406" y="2841"/>
                <a:ext cx="672"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50"/>
              <p:cNvSpPr>
                <a:spLocks noChangeShapeType="1"/>
              </p:cNvSpPr>
              <p:nvPr/>
            </p:nvSpPr>
            <p:spPr bwMode="auto">
              <a:xfrm>
                <a:off x="2406" y="2937"/>
                <a:ext cx="672"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51"/>
              <p:cNvSpPr>
                <a:spLocks noChangeShapeType="1"/>
              </p:cNvSpPr>
              <p:nvPr/>
            </p:nvSpPr>
            <p:spPr bwMode="auto">
              <a:xfrm>
                <a:off x="2406" y="2985"/>
                <a:ext cx="672"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52"/>
              <p:cNvSpPr>
                <a:spLocks noChangeShapeType="1"/>
              </p:cNvSpPr>
              <p:nvPr/>
            </p:nvSpPr>
            <p:spPr bwMode="auto">
              <a:xfrm>
                <a:off x="2406" y="2889"/>
                <a:ext cx="672"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53"/>
              <p:cNvSpPr>
                <a:spLocks noChangeShapeType="1"/>
              </p:cNvSpPr>
              <p:nvPr/>
            </p:nvSpPr>
            <p:spPr bwMode="auto">
              <a:xfrm>
                <a:off x="2406" y="3033"/>
                <a:ext cx="672"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0" name="Line 54"/>
            <p:cNvSpPr>
              <a:spLocks noChangeShapeType="1"/>
            </p:cNvSpPr>
            <p:nvPr/>
          </p:nvSpPr>
          <p:spPr bwMode="auto">
            <a:xfrm>
              <a:off x="2412" y="3324"/>
              <a:ext cx="444" cy="0"/>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55"/>
            <p:cNvSpPr>
              <a:spLocks noChangeShapeType="1"/>
            </p:cNvSpPr>
            <p:nvPr/>
          </p:nvSpPr>
          <p:spPr bwMode="auto">
            <a:xfrm>
              <a:off x="2412" y="3324"/>
              <a:ext cx="672"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56"/>
            <p:cNvSpPr>
              <a:spLocks noChangeShapeType="1"/>
            </p:cNvSpPr>
            <p:nvPr/>
          </p:nvSpPr>
          <p:spPr bwMode="auto">
            <a:xfrm>
              <a:off x="2412" y="3420"/>
              <a:ext cx="672"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57"/>
            <p:cNvSpPr>
              <a:spLocks noChangeShapeType="1"/>
            </p:cNvSpPr>
            <p:nvPr/>
          </p:nvSpPr>
          <p:spPr bwMode="auto">
            <a:xfrm>
              <a:off x="2412" y="3468"/>
              <a:ext cx="672"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58"/>
            <p:cNvSpPr>
              <a:spLocks noChangeShapeType="1"/>
            </p:cNvSpPr>
            <p:nvPr/>
          </p:nvSpPr>
          <p:spPr bwMode="auto">
            <a:xfrm>
              <a:off x="2412" y="3372"/>
              <a:ext cx="672"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59"/>
            <p:cNvSpPr>
              <a:spLocks noChangeShapeType="1"/>
            </p:cNvSpPr>
            <p:nvPr/>
          </p:nvSpPr>
          <p:spPr bwMode="auto">
            <a:xfrm>
              <a:off x="2412" y="3516"/>
              <a:ext cx="672"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60"/>
            <p:cNvSpPr>
              <a:spLocks noChangeShapeType="1"/>
            </p:cNvSpPr>
            <p:nvPr/>
          </p:nvSpPr>
          <p:spPr bwMode="auto">
            <a:xfrm>
              <a:off x="1947" y="3432"/>
              <a:ext cx="384"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61"/>
            <p:cNvSpPr>
              <a:spLocks noChangeShapeType="1"/>
            </p:cNvSpPr>
            <p:nvPr/>
          </p:nvSpPr>
          <p:spPr bwMode="auto">
            <a:xfrm>
              <a:off x="1935" y="2934"/>
              <a:ext cx="384"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62"/>
            <p:cNvSpPr>
              <a:spLocks noChangeShapeType="1"/>
            </p:cNvSpPr>
            <p:nvPr/>
          </p:nvSpPr>
          <p:spPr bwMode="auto">
            <a:xfrm>
              <a:off x="1926" y="2457"/>
              <a:ext cx="384"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63"/>
            <p:cNvSpPr>
              <a:spLocks noChangeShapeType="1"/>
            </p:cNvSpPr>
            <p:nvPr/>
          </p:nvSpPr>
          <p:spPr bwMode="auto">
            <a:xfrm>
              <a:off x="1938" y="1977"/>
              <a:ext cx="384"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Freeform 64"/>
            <p:cNvSpPr>
              <a:spLocks/>
            </p:cNvSpPr>
            <p:nvPr/>
          </p:nvSpPr>
          <p:spPr bwMode="auto">
            <a:xfrm>
              <a:off x="2655" y="1878"/>
              <a:ext cx="66" cy="138"/>
            </a:xfrm>
            <a:custGeom>
              <a:avLst/>
              <a:gdLst>
                <a:gd name="T0" fmla="*/ 33 w 66"/>
                <a:gd name="T1" fmla="*/ 0 h 138"/>
                <a:gd name="T2" fmla="*/ 60 w 66"/>
                <a:gd name="T3" fmla="*/ 90 h 138"/>
                <a:gd name="T4" fmla="*/ 0 w 66"/>
                <a:gd name="T5" fmla="*/ 138 h 138"/>
                <a:gd name="T6" fmla="*/ 0 60000 65536"/>
                <a:gd name="T7" fmla="*/ 0 60000 65536"/>
                <a:gd name="T8" fmla="*/ 0 60000 65536"/>
                <a:gd name="T9" fmla="*/ 0 w 66"/>
                <a:gd name="T10" fmla="*/ 0 h 138"/>
                <a:gd name="T11" fmla="*/ 66 w 66"/>
                <a:gd name="T12" fmla="*/ 138 h 138"/>
              </a:gdLst>
              <a:ahLst/>
              <a:cxnLst>
                <a:cxn ang="T6">
                  <a:pos x="T0" y="T1"/>
                </a:cxn>
                <a:cxn ang="T7">
                  <a:pos x="T2" y="T3"/>
                </a:cxn>
                <a:cxn ang="T8">
                  <a:pos x="T4" y="T5"/>
                </a:cxn>
              </a:cxnLst>
              <a:rect l="T9" t="T10" r="T11" b="T12"/>
              <a:pathLst>
                <a:path w="66" h="138">
                  <a:moveTo>
                    <a:pt x="33" y="0"/>
                  </a:moveTo>
                  <a:cubicBezTo>
                    <a:pt x="37" y="15"/>
                    <a:pt x="66" y="67"/>
                    <a:pt x="60" y="90"/>
                  </a:cubicBezTo>
                  <a:cubicBezTo>
                    <a:pt x="54" y="113"/>
                    <a:pt x="12" y="128"/>
                    <a:pt x="0" y="138"/>
                  </a:cubicBezTo>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59" name="Object 128"/>
          <p:cNvGraphicFramePr>
            <a:graphicFrameLocks noChangeAspect="1"/>
          </p:cNvGraphicFramePr>
          <p:nvPr>
            <p:extLst>
              <p:ext uri="{D42A27DB-BD31-4B8C-83A1-F6EECF244321}">
                <p14:modId xmlns:p14="http://schemas.microsoft.com/office/powerpoint/2010/main" val="3341197311"/>
              </p:ext>
            </p:extLst>
          </p:nvPr>
        </p:nvGraphicFramePr>
        <p:xfrm>
          <a:off x="2244682" y="6219825"/>
          <a:ext cx="2784475" cy="571500"/>
        </p:xfrm>
        <a:graphic>
          <a:graphicData uri="http://schemas.openxmlformats.org/presentationml/2006/ole">
            <mc:AlternateContent xmlns:mc="http://schemas.openxmlformats.org/markup-compatibility/2006">
              <mc:Choice xmlns:v="urn:schemas-microsoft-com:vml" Requires="v">
                <p:oleObj spid="_x0000_s561230" name="Equation" r:id="rId3" imgW="990170" imgH="203112" progId="Equation.3">
                  <p:embed/>
                </p:oleObj>
              </mc:Choice>
              <mc:Fallback>
                <p:oleObj name="Equation" r:id="rId3" imgW="990170"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4682" y="6219825"/>
                        <a:ext cx="2784475"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75"/>
          <p:cNvGraphicFramePr>
            <a:graphicFrameLocks noChangeAspect="1"/>
          </p:cNvGraphicFramePr>
          <p:nvPr>
            <p:extLst>
              <p:ext uri="{D42A27DB-BD31-4B8C-83A1-F6EECF244321}">
                <p14:modId xmlns:p14="http://schemas.microsoft.com/office/powerpoint/2010/main" val="439189012"/>
              </p:ext>
            </p:extLst>
          </p:nvPr>
        </p:nvGraphicFramePr>
        <p:xfrm>
          <a:off x="5387932" y="6362700"/>
          <a:ext cx="1857375" cy="495300"/>
        </p:xfrm>
        <a:graphic>
          <a:graphicData uri="http://schemas.openxmlformats.org/presentationml/2006/ole">
            <mc:AlternateContent xmlns:mc="http://schemas.openxmlformats.org/markup-compatibility/2006">
              <mc:Choice xmlns:v="urn:schemas-microsoft-com:vml" Requires="v">
                <p:oleObj spid="_x0000_s561231" name="Equation" r:id="rId5" imgW="761669" imgH="203112" progId="Equation.3">
                  <p:embed/>
                </p:oleObj>
              </mc:Choice>
              <mc:Fallback>
                <p:oleObj name="Equation" r:id="rId5" imgW="761669"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7932" y="6362700"/>
                        <a:ext cx="185737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17961" dir="2700000" algn="ctr" rotWithShape="0">
                                <a:srgbClr val="007A5C"/>
                              </a:outerShdw>
                            </a:effectLst>
                          </a14:hiddenEffects>
                        </a:ext>
                      </a:extLst>
                    </p:spPr>
                  </p:pic>
                </p:oleObj>
              </mc:Fallback>
            </mc:AlternateContent>
          </a:graphicData>
        </a:graphic>
      </p:graphicFrame>
      <p:sp>
        <p:nvSpPr>
          <p:cNvPr id="61" name="矩形 4"/>
          <p:cNvSpPr>
            <a:spLocks noChangeArrowheads="1"/>
          </p:cNvSpPr>
          <p:nvPr/>
        </p:nvSpPr>
        <p:spPr bwMode="auto">
          <a:xfrm>
            <a:off x="3199405" y="88333"/>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FF0000"/>
                </a:solidFill>
              </a:rPr>
              <a:t>缺级现象：</a:t>
            </a:r>
          </a:p>
        </p:txBody>
      </p:sp>
      <p:sp>
        <p:nvSpPr>
          <p:cNvPr id="62" name="矩形 5"/>
          <p:cNvSpPr>
            <a:spLocks noChangeArrowheads="1"/>
          </p:cNvSpPr>
          <p:nvPr/>
        </p:nvSpPr>
        <p:spPr bwMode="auto">
          <a:xfrm>
            <a:off x="2046923" y="685801"/>
            <a:ext cx="8572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FF33CC"/>
                </a:solidFill>
              </a:rPr>
              <a:t>多缝干涉的主极大与单缝衍射极小的角位置正 好相同。</a:t>
            </a:r>
          </a:p>
        </p:txBody>
      </p:sp>
      <p:graphicFrame>
        <p:nvGraphicFramePr>
          <p:cNvPr id="63" name="Object 122"/>
          <p:cNvGraphicFramePr>
            <a:graphicFrameLocks noChangeAspect="1"/>
          </p:cNvGraphicFramePr>
          <p:nvPr>
            <p:extLst>
              <p:ext uri="{D42A27DB-BD31-4B8C-83A1-F6EECF244321}">
                <p14:modId xmlns:p14="http://schemas.microsoft.com/office/powerpoint/2010/main" val="79047780"/>
              </p:ext>
            </p:extLst>
          </p:nvPr>
        </p:nvGraphicFramePr>
        <p:xfrm>
          <a:off x="3404237" y="1238250"/>
          <a:ext cx="5857875" cy="1466850"/>
        </p:xfrm>
        <a:graphic>
          <a:graphicData uri="http://schemas.openxmlformats.org/presentationml/2006/ole">
            <mc:AlternateContent xmlns:mc="http://schemas.openxmlformats.org/markup-compatibility/2006">
              <mc:Choice xmlns:v="urn:schemas-microsoft-com:vml" Requires="v">
                <p:oleObj spid="_x0000_s561232" name="Equation" r:id="rId7" imgW="1828800" imgH="457200" progId="Equation.3">
                  <p:embed/>
                </p:oleObj>
              </mc:Choice>
              <mc:Fallback>
                <p:oleObj name="Equation" r:id="rId7" imgW="18288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4237" y="1238250"/>
                        <a:ext cx="5857875" cy="1466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 name="Object 128"/>
          <p:cNvGraphicFramePr>
            <a:graphicFrameLocks noChangeAspect="1"/>
          </p:cNvGraphicFramePr>
          <p:nvPr>
            <p:extLst>
              <p:ext uri="{D42A27DB-BD31-4B8C-83A1-F6EECF244321}">
                <p14:modId xmlns:p14="http://schemas.microsoft.com/office/powerpoint/2010/main" val="2736515550"/>
              </p:ext>
            </p:extLst>
          </p:nvPr>
        </p:nvGraphicFramePr>
        <p:xfrm>
          <a:off x="3832862" y="2166937"/>
          <a:ext cx="5318125" cy="571500"/>
        </p:xfrm>
        <a:graphic>
          <a:graphicData uri="http://schemas.openxmlformats.org/presentationml/2006/ole">
            <mc:AlternateContent xmlns:mc="http://schemas.openxmlformats.org/markup-compatibility/2006">
              <mc:Choice xmlns:v="urn:schemas-microsoft-com:vml" Requires="v">
                <p:oleObj spid="_x0000_s561233" name="Equation" r:id="rId9" imgW="1892300" imgH="203200" progId="Equation.3">
                  <p:embed/>
                </p:oleObj>
              </mc:Choice>
              <mc:Fallback>
                <p:oleObj name="Equation" r:id="rId9" imgW="1892300" imgH="203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32862" y="2166937"/>
                        <a:ext cx="5318125"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129"/>
          <p:cNvGraphicFramePr>
            <a:graphicFrameLocks noChangeAspect="1"/>
          </p:cNvGraphicFramePr>
          <p:nvPr>
            <p:extLst>
              <p:ext uri="{D42A27DB-BD31-4B8C-83A1-F6EECF244321}">
                <p14:modId xmlns:p14="http://schemas.microsoft.com/office/powerpoint/2010/main" val="137635574"/>
              </p:ext>
            </p:extLst>
          </p:nvPr>
        </p:nvGraphicFramePr>
        <p:xfrm>
          <a:off x="7550106" y="3472771"/>
          <a:ext cx="2181225" cy="1235075"/>
        </p:xfrm>
        <a:graphic>
          <a:graphicData uri="http://schemas.openxmlformats.org/presentationml/2006/ole">
            <mc:AlternateContent xmlns:mc="http://schemas.openxmlformats.org/markup-compatibility/2006">
              <mc:Choice xmlns:v="urn:schemas-microsoft-com:vml" Requires="v">
                <p:oleObj spid="_x0000_s561234" name="Equation" r:id="rId11" imgW="457002" imgH="393529" progId="Equation.3">
                  <p:embed/>
                </p:oleObj>
              </mc:Choice>
              <mc:Fallback>
                <p:oleObj name="Equation" r:id="rId11" imgW="457002"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0106" y="3472771"/>
                        <a:ext cx="2181225" cy="1235075"/>
                      </a:xfrm>
                      <a:prstGeom prst="rect">
                        <a:avLst/>
                      </a:prstGeom>
                      <a:solidFill>
                        <a:srgbClr val="00FF00"/>
                      </a:solidFill>
                      <a:ln>
                        <a:noFill/>
                      </a:ln>
                      <a:effectLst/>
                      <a:extLst/>
                    </p:spPr>
                  </p:pic>
                </p:oleObj>
              </mc:Fallback>
            </mc:AlternateContent>
          </a:graphicData>
        </a:graphic>
      </p:graphicFrame>
      <p:sp>
        <p:nvSpPr>
          <p:cNvPr id="66" name="矩形 9"/>
          <p:cNvSpPr>
            <a:spLocks noChangeArrowheads="1"/>
          </p:cNvSpPr>
          <p:nvPr/>
        </p:nvSpPr>
        <p:spPr bwMode="auto">
          <a:xfrm>
            <a:off x="8023226" y="5329237"/>
            <a:ext cx="2644775"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9900"/>
                </a:solidFill>
                <a:latin typeface="方正书宋简体"/>
              </a:rPr>
              <a:t>为正整数比时，会出现缺级！</a:t>
            </a:r>
            <a:endParaRPr lang="zh-CN" altLang="en-US" b="0" i="0" dirty="0">
              <a:solidFill>
                <a:srgbClr val="009900"/>
              </a:solidFill>
            </a:endParaRPr>
          </a:p>
          <a:p>
            <a:pPr eaLnBrk="1" hangingPunct="1"/>
            <a:endParaRPr lang="zh-CN" altLang="en-US" b="0" i="0" dirty="0">
              <a:solidFill>
                <a:srgbClr val="009900"/>
              </a:solidFill>
            </a:endParaRPr>
          </a:p>
        </p:txBody>
      </p:sp>
      <p:graphicFrame>
        <p:nvGraphicFramePr>
          <p:cNvPr id="67" name="Object 11"/>
          <p:cNvGraphicFramePr>
            <a:graphicFrameLocks noChangeAspect="1"/>
          </p:cNvGraphicFramePr>
          <p:nvPr>
            <p:extLst>
              <p:ext uri="{D42A27DB-BD31-4B8C-83A1-F6EECF244321}">
                <p14:modId xmlns:p14="http://schemas.microsoft.com/office/powerpoint/2010/main" val="3185493981"/>
              </p:ext>
            </p:extLst>
          </p:nvPr>
        </p:nvGraphicFramePr>
        <p:xfrm>
          <a:off x="7253244" y="5329237"/>
          <a:ext cx="955675" cy="534988"/>
        </p:xfrm>
        <a:graphic>
          <a:graphicData uri="http://schemas.openxmlformats.org/presentationml/2006/ole">
            <mc:AlternateContent xmlns:mc="http://schemas.openxmlformats.org/markup-compatibility/2006">
              <mc:Choice xmlns:v="urn:schemas-microsoft-com:vml" Requires="v">
                <p:oleObj spid="_x0000_s561235" name="Equation" r:id="rId13" imgW="317087" imgH="177569" progId="Equation.3">
                  <p:embed/>
                </p:oleObj>
              </mc:Choice>
              <mc:Fallback>
                <p:oleObj name="Equation" r:id="rId13" imgW="317087" imgH="17756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53244" y="5329237"/>
                        <a:ext cx="955675"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9813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wipe(left)">
                                      <p:cBhvr>
                                        <p:cTn id="15" dur="500"/>
                                        <p:tgtEl>
                                          <p:spTgt spid="5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fade">
                                      <p:cBhvr>
                                        <p:cTn id="20" dur="1000"/>
                                        <p:tgtEl>
                                          <p:spTgt spid="60"/>
                                        </p:tgtEl>
                                      </p:cBhvr>
                                    </p:animEffect>
                                    <p:anim calcmode="lin" valueType="num">
                                      <p:cBhvr>
                                        <p:cTn id="21" dur="1000" fill="hold"/>
                                        <p:tgtEl>
                                          <p:spTgt spid="60"/>
                                        </p:tgtEl>
                                        <p:attrNameLst>
                                          <p:attrName>ppt_x</p:attrName>
                                        </p:attrNameLst>
                                      </p:cBhvr>
                                      <p:tavLst>
                                        <p:tav tm="0">
                                          <p:val>
                                            <p:strVal val="#ppt_x"/>
                                          </p:val>
                                        </p:tav>
                                        <p:tav tm="100000">
                                          <p:val>
                                            <p:strVal val="#ppt_x"/>
                                          </p:val>
                                        </p:tav>
                                      </p:tavLst>
                                    </p:anim>
                                    <p:anim calcmode="lin" valueType="num">
                                      <p:cBhvr>
                                        <p:cTn id="22"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heel(1)">
                                      <p:cBhvr>
                                        <p:cTn id="27" dur="20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3"/>
                                        </p:tgtEl>
                                        <p:attrNameLst>
                                          <p:attrName>style.visibility</p:attrName>
                                        </p:attrNameLst>
                                      </p:cBhvr>
                                      <p:to>
                                        <p:strVal val="visible"/>
                                      </p:to>
                                    </p:set>
                                    <p:anim calcmode="lin" valueType="num">
                                      <p:cBhvr additive="base">
                                        <p:cTn id="32" dur="500" fill="hold"/>
                                        <p:tgtEl>
                                          <p:spTgt spid="63"/>
                                        </p:tgtEl>
                                        <p:attrNameLst>
                                          <p:attrName>ppt_x</p:attrName>
                                        </p:attrNameLst>
                                      </p:cBhvr>
                                      <p:tavLst>
                                        <p:tav tm="0">
                                          <p:val>
                                            <p:strVal val="#ppt_x"/>
                                          </p:val>
                                        </p:tav>
                                        <p:tav tm="100000">
                                          <p:val>
                                            <p:strVal val="#ppt_x"/>
                                          </p:val>
                                        </p:tav>
                                      </p:tavLst>
                                    </p:anim>
                                    <p:anim calcmode="lin" valueType="num">
                                      <p:cBhvr additive="base">
                                        <p:cTn id="33" dur="500" fill="hold"/>
                                        <p:tgtEl>
                                          <p:spTgt spid="63"/>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fill="hold"/>
                                        <p:tgtEl>
                                          <p:spTgt spid="64"/>
                                        </p:tgtEl>
                                        <p:attrNameLst>
                                          <p:attrName>ppt_x</p:attrName>
                                        </p:attrNameLst>
                                      </p:cBhvr>
                                      <p:tavLst>
                                        <p:tav tm="0">
                                          <p:val>
                                            <p:strVal val="#ppt_x"/>
                                          </p:val>
                                        </p:tav>
                                        <p:tav tm="100000">
                                          <p:val>
                                            <p:strVal val="#ppt_x"/>
                                          </p:val>
                                        </p:tav>
                                      </p:tavLst>
                                    </p:anim>
                                    <p:anim calcmode="lin" valueType="num">
                                      <p:cBhvr additive="base">
                                        <p:cTn id="37"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1000"/>
                                        <p:tgtEl>
                                          <p:spTgt spid="65"/>
                                        </p:tgtEl>
                                      </p:cBhvr>
                                    </p:animEffect>
                                    <p:anim calcmode="lin" valueType="num">
                                      <p:cBhvr>
                                        <p:cTn id="43" dur="1000" fill="hold"/>
                                        <p:tgtEl>
                                          <p:spTgt spid="65"/>
                                        </p:tgtEl>
                                        <p:attrNameLst>
                                          <p:attrName>ppt_x</p:attrName>
                                        </p:attrNameLst>
                                      </p:cBhvr>
                                      <p:tavLst>
                                        <p:tav tm="0">
                                          <p:val>
                                            <p:strVal val="#ppt_x"/>
                                          </p:val>
                                        </p:tav>
                                        <p:tav tm="100000">
                                          <p:val>
                                            <p:strVal val="#ppt_x"/>
                                          </p:val>
                                        </p:tav>
                                      </p:tavLst>
                                    </p:anim>
                                    <p:anim calcmode="lin" valueType="num">
                                      <p:cBhvr>
                                        <p:cTn id="44"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wipe(down)">
                                      <p:cBhvr>
                                        <p:cTn id="49" dur="500"/>
                                        <p:tgtEl>
                                          <p:spTgt spid="66"/>
                                        </p:tgtEl>
                                      </p:cBhvr>
                                    </p:animEffect>
                                  </p:childTnLst>
                                </p:cTn>
                              </p:par>
                              <p:par>
                                <p:cTn id="50" presetID="22" presetClass="entr" presetSubtype="4" fill="hold" nodeType="with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wipe(down)">
                                      <p:cBhvr>
                                        <p:cTn id="5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6"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9"/>
          <p:cNvGrpSpPr>
            <a:grpSpLocks/>
          </p:cNvGrpSpPr>
          <p:nvPr/>
        </p:nvGrpSpPr>
        <p:grpSpPr bwMode="auto">
          <a:xfrm>
            <a:off x="1937479" y="948128"/>
            <a:ext cx="8736013" cy="4365626"/>
            <a:chOff x="76" y="411"/>
            <a:chExt cx="5503" cy="2750"/>
          </a:xfrm>
        </p:grpSpPr>
        <p:sp>
          <p:nvSpPr>
            <p:cNvPr id="3" name="Rectangle 4"/>
            <p:cNvSpPr>
              <a:spLocks noChangeArrowheads="1"/>
            </p:cNvSpPr>
            <p:nvPr/>
          </p:nvSpPr>
          <p:spPr bwMode="auto">
            <a:xfrm>
              <a:off x="79" y="2621"/>
              <a:ext cx="5368" cy="534"/>
            </a:xfrm>
            <a:prstGeom prst="rect">
              <a:avLst/>
            </a:prstGeom>
            <a:solidFill>
              <a:srgbClr val="FFFF00"/>
            </a:solidFill>
            <a:ln w="12700">
              <a:solidFill>
                <a:srgbClr val="000000"/>
              </a:solidFill>
              <a:miter lim="800000"/>
              <a:headEnd/>
              <a:tailEnd/>
            </a:ln>
          </p:spPr>
          <p:txBody>
            <a:bodyPr wrap="none" anchor="ct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solidFill>
                  <a:srgbClr val="FF0000"/>
                </a:solidFill>
              </a:endParaRPr>
            </a:p>
          </p:txBody>
        </p:sp>
        <p:sp>
          <p:nvSpPr>
            <p:cNvPr id="4" name="Line 5"/>
            <p:cNvSpPr>
              <a:spLocks noChangeShapeType="1"/>
            </p:cNvSpPr>
            <p:nvPr/>
          </p:nvSpPr>
          <p:spPr bwMode="auto">
            <a:xfrm>
              <a:off x="2696" y="2622"/>
              <a:ext cx="0" cy="537"/>
            </a:xfrm>
            <a:prstGeom prst="line">
              <a:avLst/>
            </a:prstGeom>
            <a:noFill/>
            <a:ln w="12700">
              <a:solidFill>
                <a:srgbClr val="FFFF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6"/>
            <p:cNvSpPr>
              <a:spLocks noChangeShapeType="1"/>
            </p:cNvSpPr>
            <p:nvPr/>
          </p:nvSpPr>
          <p:spPr bwMode="auto">
            <a:xfrm>
              <a:off x="3062" y="2622"/>
              <a:ext cx="0" cy="537"/>
            </a:xfrm>
            <a:prstGeom prst="line">
              <a:avLst/>
            </a:prstGeom>
            <a:noFill/>
            <a:ln w="12700">
              <a:solidFill>
                <a:srgbClr val="FFFF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7"/>
            <p:cNvSpPr>
              <a:spLocks noChangeShapeType="1"/>
            </p:cNvSpPr>
            <p:nvPr/>
          </p:nvSpPr>
          <p:spPr bwMode="auto">
            <a:xfrm>
              <a:off x="2330" y="2623"/>
              <a:ext cx="0" cy="537"/>
            </a:xfrm>
            <a:prstGeom prst="line">
              <a:avLst/>
            </a:prstGeom>
            <a:noFill/>
            <a:ln w="12700">
              <a:solidFill>
                <a:srgbClr val="FFFF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8"/>
            <p:cNvSpPr>
              <a:spLocks noChangeShapeType="1"/>
            </p:cNvSpPr>
            <p:nvPr/>
          </p:nvSpPr>
          <p:spPr bwMode="auto">
            <a:xfrm>
              <a:off x="1965" y="2623"/>
              <a:ext cx="0" cy="537"/>
            </a:xfrm>
            <a:prstGeom prst="line">
              <a:avLst/>
            </a:prstGeom>
            <a:noFill/>
            <a:ln w="12700">
              <a:solidFill>
                <a:srgbClr val="FFFF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9"/>
            <p:cNvSpPr>
              <a:spLocks noChangeShapeType="1"/>
            </p:cNvSpPr>
            <p:nvPr/>
          </p:nvSpPr>
          <p:spPr bwMode="auto">
            <a:xfrm>
              <a:off x="3428" y="2623"/>
              <a:ext cx="0" cy="537"/>
            </a:xfrm>
            <a:prstGeom prst="line">
              <a:avLst/>
            </a:prstGeom>
            <a:noFill/>
            <a:ln w="12700">
              <a:solidFill>
                <a:srgbClr val="FFFF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0"/>
            <p:cNvSpPr>
              <a:spLocks noChangeShapeType="1"/>
            </p:cNvSpPr>
            <p:nvPr/>
          </p:nvSpPr>
          <p:spPr bwMode="auto">
            <a:xfrm>
              <a:off x="1119" y="2623"/>
              <a:ext cx="0" cy="537"/>
            </a:xfrm>
            <a:prstGeom prst="line">
              <a:avLst/>
            </a:prstGeom>
            <a:noFill/>
            <a:ln w="12700">
              <a:solidFill>
                <a:srgbClr val="FFFF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1"/>
            <p:cNvSpPr>
              <a:spLocks noChangeShapeType="1"/>
            </p:cNvSpPr>
            <p:nvPr/>
          </p:nvSpPr>
          <p:spPr bwMode="auto">
            <a:xfrm>
              <a:off x="4274" y="2607"/>
              <a:ext cx="0" cy="537"/>
            </a:xfrm>
            <a:prstGeom prst="line">
              <a:avLst/>
            </a:prstGeom>
            <a:noFill/>
            <a:ln w="12700">
              <a:solidFill>
                <a:srgbClr val="FFFF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Arc 12"/>
            <p:cNvSpPr>
              <a:spLocks/>
            </p:cNvSpPr>
            <p:nvPr/>
          </p:nvSpPr>
          <p:spPr bwMode="auto">
            <a:xfrm>
              <a:off x="2092" y="411"/>
              <a:ext cx="1132" cy="2232"/>
            </a:xfrm>
            <a:custGeom>
              <a:avLst/>
              <a:gdLst>
                <a:gd name="T0" fmla="*/ 0 w 39200"/>
                <a:gd name="T1" fmla="*/ 1376 h 21600"/>
                <a:gd name="T2" fmla="*/ 1132 w 39200"/>
                <a:gd name="T3" fmla="*/ 1220 h 21600"/>
                <a:gd name="T4" fmla="*/ 576 w 39200"/>
                <a:gd name="T5" fmla="*/ 2232 h 21600"/>
                <a:gd name="T6" fmla="*/ 0 60000 65536"/>
                <a:gd name="T7" fmla="*/ 0 60000 65536"/>
                <a:gd name="T8" fmla="*/ 0 60000 65536"/>
                <a:gd name="T9" fmla="*/ 0 w 39200"/>
                <a:gd name="T10" fmla="*/ 0 h 21600"/>
                <a:gd name="T11" fmla="*/ 39200 w 39200"/>
                <a:gd name="T12" fmla="*/ 21600 h 21600"/>
              </a:gdLst>
              <a:ahLst/>
              <a:cxnLst>
                <a:cxn ang="T6">
                  <a:pos x="T0" y="T1"/>
                </a:cxn>
                <a:cxn ang="T7">
                  <a:pos x="T2" y="T3"/>
                </a:cxn>
                <a:cxn ang="T8">
                  <a:pos x="T4" y="T5"/>
                </a:cxn>
              </a:cxnLst>
              <a:rect l="T9" t="T10" r="T11" b="T12"/>
              <a:pathLst>
                <a:path w="39200" h="21600" fill="none" extrusionOk="0">
                  <a:moveTo>
                    <a:pt x="0" y="13317"/>
                  </a:moveTo>
                  <a:cubicBezTo>
                    <a:pt x="3347" y="5254"/>
                    <a:pt x="11219" y="-1"/>
                    <a:pt x="19949" y="0"/>
                  </a:cubicBezTo>
                  <a:cubicBezTo>
                    <a:pt x="28075" y="0"/>
                    <a:pt x="35514" y="4561"/>
                    <a:pt x="39199" y="11804"/>
                  </a:cubicBezTo>
                </a:path>
                <a:path w="39200" h="21600" stroke="0" extrusionOk="0">
                  <a:moveTo>
                    <a:pt x="0" y="13317"/>
                  </a:moveTo>
                  <a:cubicBezTo>
                    <a:pt x="3347" y="5254"/>
                    <a:pt x="11219" y="-1"/>
                    <a:pt x="19949" y="0"/>
                  </a:cubicBezTo>
                  <a:cubicBezTo>
                    <a:pt x="28075" y="0"/>
                    <a:pt x="35514" y="4561"/>
                    <a:pt x="39199" y="11804"/>
                  </a:cubicBezTo>
                  <a:lnTo>
                    <a:pt x="19949" y="21600"/>
                  </a:lnTo>
                  <a:close/>
                </a:path>
              </a:pathLst>
            </a:custGeom>
            <a:noFill/>
            <a:ln w="12700" cap="rnd">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12" name="Arc 13"/>
            <p:cNvSpPr>
              <a:spLocks/>
            </p:cNvSpPr>
            <p:nvPr/>
          </p:nvSpPr>
          <p:spPr bwMode="auto">
            <a:xfrm>
              <a:off x="524" y="2187"/>
              <a:ext cx="710" cy="816"/>
            </a:xfrm>
            <a:custGeom>
              <a:avLst/>
              <a:gdLst>
                <a:gd name="T0" fmla="*/ 0 w 29366"/>
                <a:gd name="T1" fmla="*/ 280 h 21600"/>
                <a:gd name="T2" fmla="*/ 710 w 29366"/>
                <a:gd name="T3" fmla="*/ 166 h 21600"/>
                <a:gd name="T4" fmla="*/ 394 w 29366"/>
                <a:gd name="T5" fmla="*/ 816 h 21600"/>
                <a:gd name="T6" fmla="*/ 0 60000 65536"/>
                <a:gd name="T7" fmla="*/ 0 60000 65536"/>
                <a:gd name="T8" fmla="*/ 0 60000 65536"/>
                <a:gd name="T9" fmla="*/ 0 w 29366"/>
                <a:gd name="T10" fmla="*/ 0 h 21600"/>
                <a:gd name="T11" fmla="*/ 29366 w 29366"/>
                <a:gd name="T12" fmla="*/ 21600 h 21600"/>
              </a:gdLst>
              <a:ahLst/>
              <a:cxnLst>
                <a:cxn ang="T6">
                  <a:pos x="T0" y="T1"/>
                </a:cxn>
                <a:cxn ang="T7">
                  <a:pos x="T2" y="T3"/>
                </a:cxn>
                <a:cxn ang="T8">
                  <a:pos x="T4" y="T5"/>
                </a:cxn>
              </a:cxnLst>
              <a:rect l="T9" t="T10" r="T11" b="T12"/>
              <a:pathLst>
                <a:path w="29366" h="21600" fill="none" extrusionOk="0">
                  <a:moveTo>
                    <a:pt x="-1" y="7417"/>
                  </a:moveTo>
                  <a:cubicBezTo>
                    <a:pt x="4102" y="2705"/>
                    <a:pt x="10044" y="-1"/>
                    <a:pt x="16292" y="0"/>
                  </a:cubicBezTo>
                  <a:cubicBezTo>
                    <a:pt x="21014" y="0"/>
                    <a:pt x="25606" y="1547"/>
                    <a:pt x="29365" y="4406"/>
                  </a:cubicBezTo>
                </a:path>
                <a:path w="29366" h="21600" stroke="0" extrusionOk="0">
                  <a:moveTo>
                    <a:pt x="-1" y="7417"/>
                  </a:moveTo>
                  <a:cubicBezTo>
                    <a:pt x="4102" y="2705"/>
                    <a:pt x="10044" y="-1"/>
                    <a:pt x="16292" y="0"/>
                  </a:cubicBezTo>
                  <a:cubicBezTo>
                    <a:pt x="21014" y="0"/>
                    <a:pt x="25606" y="1547"/>
                    <a:pt x="29365" y="4406"/>
                  </a:cubicBezTo>
                  <a:lnTo>
                    <a:pt x="16292" y="21600"/>
                  </a:lnTo>
                  <a:close/>
                </a:path>
              </a:pathLst>
            </a:custGeom>
            <a:noFill/>
            <a:ln w="12700" cap="rnd">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13" name="Line 14"/>
            <p:cNvSpPr>
              <a:spLocks noChangeShapeType="1"/>
            </p:cNvSpPr>
            <p:nvPr/>
          </p:nvSpPr>
          <p:spPr bwMode="auto">
            <a:xfrm>
              <a:off x="76" y="2474"/>
              <a:ext cx="542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Arc 15"/>
            <p:cNvSpPr>
              <a:spLocks/>
            </p:cNvSpPr>
            <p:nvPr/>
          </p:nvSpPr>
          <p:spPr bwMode="auto">
            <a:xfrm>
              <a:off x="1516" y="1370"/>
              <a:ext cx="601" cy="1104"/>
            </a:xfrm>
            <a:custGeom>
              <a:avLst/>
              <a:gdLst>
                <a:gd name="T0" fmla="*/ 601 w 20791"/>
                <a:gd name="T1" fmla="*/ 299 h 21600"/>
                <a:gd name="T2" fmla="*/ 0 w 20791"/>
                <a:gd name="T3" fmla="*/ 1104 h 21600"/>
                <a:gd name="T4" fmla="*/ 0 w 20791"/>
                <a:gd name="T5" fmla="*/ 0 h 21600"/>
                <a:gd name="T6" fmla="*/ 0 60000 65536"/>
                <a:gd name="T7" fmla="*/ 0 60000 65536"/>
                <a:gd name="T8" fmla="*/ 0 60000 65536"/>
                <a:gd name="T9" fmla="*/ 0 w 20791"/>
                <a:gd name="T10" fmla="*/ 0 h 21600"/>
                <a:gd name="T11" fmla="*/ 20791 w 20791"/>
                <a:gd name="T12" fmla="*/ 21600 h 21600"/>
              </a:gdLst>
              <a:ahLst/>
              <a:cxnLst>
                <a:cxn ang="T6">
                  <a:pos x="T0" y="T1"/>
                </a:cxn>
                <a:cxn ang="T7">
                  <a:pos x="T2" y="T3"/>
                </a:cxn>
                <a:cxn ang="T8">
                  <a:pos x="T4" y="T5"/>
                </a:cxn>
              </a:cxnLst>
              <a:rect l="T9" t="T10" r="T11" b="T12"/>
              <a:pathLst>
                <a:path w="20791" h="21600" fill="none" extrusionOk="0">
                  <a:moveTo>
                    <a:pt x="20791" y="5856"/>
                  </a:moveTo>
                  <a:cubicBezTo>
                    <a:pt x="18168" y="15167"/>
                    <a:pt x="9674" y="21599"/>
                    <a:pt x="0" y="21600"/>
                  </a:cubicBezTo>
                </a:path>
                <a:path w="20791" h="21600" stroke="0" extrusionOk="0">
                  <a:moveTo>
                    <a:pt x="20791" y="5856"/>
                  </a:moveTo>
                  <a:cubicBezTo>
                    <a:pt x="18168" y="15167"/>
                    <a:pt x="9674" y="21599"/>
                    <a:pt x="0" y="21600"/>
                  </a:cubicBezTo>
                  <a:lnTo>
                    <a:pt x="0" y="0"/>
                  </a:lnTo>
                  <a:close/>
                </a:path>
              </a:pathLst>
            </a:custGeom>
            <a:noFill/>
            <a:ln w="12700" cap="rnd">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15" name="Arc 16"/>
            <p:cNvSpPr>
              <a:spLocks/>
            </p:cNvSpPr>
            <p:nvPr/>
          </p:nvSpPr>
          <p:spPr bwMode="auto">
            <a:xfrm>
              <a:off x="3223" y="1178"/>
              <a:ext cx="640" cy="1296"/>
            </a:xfrm>
            <a:custGeom>
              <a:avLst/>
              <a:gdLst>
                <a:gd name="T0" fmla="*/ 640 w 20575"/>
                <a:gd name="T1" fmla="*/ 1296 h 21600"/>
                <a:gd name="T2" fmla="*/ 0 w 20575"/>
                <a:gd name="T3" fmla="*/ 394 h 21600"/>
                <a:gd name="T4" fmla="*/ 640 w 20575"/>
                <a:gd name="T5" fmla="*/ 0 h 21600"/>
                <a:gd name="T6" fmla="*/ 0 60000 65536"/>
                <a:gd name="T7" fmla="*/ 0 60000 65536"/>
                <a:gd name="T8" fmla="*/ 0 60000 65536"/>
                <a:gd name="T9" fmla="*/ 0 w 20575"/>
                <a:gd name="T10" fmla="*/ 0 h 21600"/>
                <a:gd name="T11" fmla="*/ 20575 w 20575"/>
                <a:gd name="T12" fmla="*/ 21600 h 21600"/>
              </a:gdLst>
              <a:ahLst/>
              <a:cxnLst>
                <a:cxn ang="T6">
                  <a:pos x="T0" y="T1"/>
                </a:cxn>
                <a:cxn ang="T7">
                  <a:pos x="T2" y="T3"/>
                </a:cxn>
                <a:cxn ang="T8">
                  <a:pos x="T4" y="T5"/>
                </a:cxn>
              </a:cxnLst>
              <a:rect l="T9" t="T10" r="T11" b="T12"/>
              <a:pathLst>
                <a:path w="20575" h="21600" fill="none" extrusionOk="0">
                  <a:moveTo>
                    <a:pt x="20575" y="21600"/>
                  </a:moveTo>
                  <a:cubicBezTo>
                    <a:pt x="11178" y="21600"/>
                    <a:pt x="2859" y="15524"/>
                    <a:pt x="-1" y="6574"/>
                  </a:cubicBezTo>
                </a:path>
                <a:path w="20575" h="21600" stroke="0" extrusionOk="0">
                  <a:moveTo>
                    <a:pt x="20575" y="21600"/>
                  </a:moveTo>
                  <a:cubicBezTo>
                    <a:pt x="11178" y="21600"/>
                    <a:pt x="2859" y="15524"/>
                    <a:pt x="-1" y="6574"/>
                  </a:cubicBezTo>
                  <a:lnTo>
                    <a:pt x="20575" y="0"/>
                  </a:lnTo>
                  <a:close/>
                </a:path>
              </a:pathLst>
            </a:custGeom>
            <a:noFill/>
            <a:ln w="12700" cap="rnd">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16" name="Arc 17"/>
            <p:cNvSpPr>
              <a:spLocks/>
            </p:cNvSpPr>
            <p:nvPr/>
          </p:nvSpPr>
          <p:spPr bwMode="auto">
            <a:xfrm>
              <a:off x="3772" y="2234"/>
              <a:ext cx="359" cy="240"/>
            </a:xfrm>
            <a:custGeom>
              <a:avLst/>
              <a:gdLst>
                <a:gd name="T0" fmla="*/ 359 w 20199"/>
                <a:gd name="T1" fmla="*/ 85 h 21600"/>
                <a:gd name="T2" fmla="*/ 0 w 20199"/>
                <a:gd name="T3" fmla="*/ 240 h 21600"/>
                <a:gd name="T4" fmla="*/ 0 w 20199"/>
                <a:gd name="T5" fmla="*/ 0 h 21600"/>
                <a:gd name="T6" fmla="*/ 0 60000 65536"/>
                <a:gd name="T7" fmla="*/ 0 60000 65536"/>
                <a:gd name="T8" fmla="*/ 0 60000 65536"/>
                <a:gd name="T9" fmla="*/ 0 w 20199"/>
                <a:gd name="T10" fmla="*/ 0 h 21600"/>
                <a:gd name="T11" fmla="*/ 20199 w 20199"/>
                <a:gd name="T12" fmla="*/ 21600 h 21600"/>
              </a:gdLst>
              <a:ahLst/>
              <a:cxnLst>
                <a:cxn ang="T6">
                  <a:pos x="T0" y="T1"/>
                </a:cxn>
                <a:cxn ang="T7">
                  <a:pos x="T2" y="T3"/>
                </a:cxn>
                <a:cxn ang="T8">
                  <a:pos x="T4" y="T5"/>
                </a:cxn>
              </a:cxnLst>
              <a:rect l="T9" t="T10" r="T11" b="T12"/>
              <a:pathLst>
                <a:path w="20199" h="21600" fill="none" extrusionOk="0">
                  <a:moveTo>
                    <a:pt x="20199" y="7652"/>
                  </a:moveTo>
                  <a:cubicBezTo>
                    <a:pt x="17018" y="16047"/>
                    <a:pt x="8977" y="21599"/>
                    <a:pt x="0" y="21600"/>
                  </a:cubicBezTo>
                </a:path>
                <a:path w="20199" h="21600" stroke="0" extrusionOk="0">
                  <a:moveTo>
                    <a:pt x="20199" y="7652"/>
                  </a:moveTo>
                  <a:cubicBezTo>
                    <a:pt x="17018" y="16047"/>
                    <a:pt x="8977" y="21599"/>
                    <a:pt x="0" y="21600"/>
                  </a:cubicBezTo>
                  <a:lnTo>
                    <a:pt x="0" y="0"/>
                  </a:lnTo>
                  <a:close/>
                </a:path>
              </a:pathLst>
            </a:custGeom>
            <a:noFill/>
            <a:ln w="12700" cap="rnd">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17" name="Arc 18"/>
            <p:cNvSpPr>
              <a:spLocks/>
            </p:cNvSpPr>
            <p:nvPr/>
          </p:nvSpPr>
          <p:spPr bwMode="auto">
            <a:xfrm>
              <a:off x="1288" y="2234"/>
              <a:ext cx="325" cy="240"/>
            </a:xfrm>
            <a:custGeom>
              <a:avLst/>
              <a:gdLst>
                <a:gd name="T0" fmla="*/ 325 w 18274"/>
                <a:gd name="T1" fmla="*/ 240 h 21600"/>
                <a:gd name="T2" fmla="*/ 0 w 18274"/>
                <a:gd name="T3" fmla="*/ 128 h 21600"/>
                <a:gd name="T4" fmla="*/ 325 w 18274"/>
                <a:gd name="T5" fmla="*/ 0 h 21600"/>
                <a:gd name="T6" fmla="*/ 0 60000 65536"/>
                <a:gd name="T7" fmla="*/ 0 60000 65536"/>
                <a:gd name="T8" fmla="*/ 0 60000 65536"/>
                <a:gd name="T9" fmla="*/ 0 w 18274"/>
                <a:gd name="T10" fmla="*/ 0 h 21600"/>
                <a:gd name="T11" fmla="*/ 18274 w 18274"/>
                <a:gd name="T12" fmla="*/ 21600 h 21600"/>
              </a:gdLst>
              <a:ahLst/>
              <a:cxnLst>
                <a:cxn ang="T6">
                  <a:pos x="T0" y="T1"/>
                </a:cxn>
                <a:cxn ang="T7">
                  <a:pos x="T2" y="T3"/>
                </a:cxn>
                <a:cxn ang="T8">
                  <a:pos x="T4" y="T5"/>
                </a:cxn>
              </a:cxnLst>
              <a:rect l="T9" t="T10" r="T11" b="T12"/>
              <a:pathLst>
                <a:path w="18274" h="21600" fill="none" extrusionOk="0">
                  <a:moveTo>
                    <a:pt x="18274" y="21600"/>
                  </a:moveTo>
                  <a:cubicBezTo>
                    <a:pt x="10855" y="21600"/>
                    <a:pt x="3955" y="17792"/>
                    <a:pt x="-1" y="11516"/>
                  </a:cubicBezTo>
                </a:path>
                <a:path w="18274" h="21600" stroke="0" extrusionOk="0">
                  <a:moveTo>
                    <a:pt x="18274" y="21600"/>
                  </a:moveTo>
                  <a:cubicBezTo>
                    <a:pt x="10855" y="21600"/>
                    <a:pt x="3955" y="17792"/>
                    <a:pt x="-1" y="11516"/>
                  </a:cubicBezTo>
                  <a:lnTo>
                    <a:pt x="18274" y="0"/>
                  </a:lnTo>
                  <a:close/>
                </a:path>
              </a:pathLst>
            </a:custGeom>
            <a:noFill/>
            <a:ln w="12700" cap="rnd">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18" name="Arc 19"/>
            <p:cNvSpPr>
              <a:spLocks/>
            </p:cNvSpPr>
            <p:nvPr/>
          </p:nvSpPr>
          <p:spPr bwMode="auto">
            <a:xfrm>
              <a:off x="4116" y="2187"/>
              <a:ext cx="817" cy="816"/>
            </a:xfrm>
            <a:custGeom>
              <a:avLst/>
              <a:gdLst>
                <a:gd name="T0" fmla="*/ 0 w 27323"/>
                <a:gd name="T1" fmla="*/ 124 h 21600"/>
                <a:gd name="T2" fmla="*/ 817 w 27323"/>
                <a:gd name="T3" fmla="*/ 264 h 21600"/>
                <a:gd name="T4" fmla="*/ 342 w 27323"/>
                <a:gd name="T5" fmla="*/ 816 h 21600"/>
                <a:gd name="T6" fmla="*/ 0 60000 65536"/>
                <a:gd name="T7" fmla="*/ 0 60000 65536"/>
                <a:gd name="T8" fmla="*/ 0 60000 65536"/>
                <a:gd name="T9" fmla="*/ 0 w 27323"/>
                <a:gd name="T10" fmla="*/ 0 h 21600"/>
                <a:gd name="T11" fmla="*/ 27323 w 27323"/>
                <a:gd name="T12" fmla="*/ 21600 h 21600"/>
              </a:gdLst>
              <a:ahLst/>
              <a:cxnLst>
                <a:cxn ang="T6">
                  <a:pos x="T0" y="T1"/>
                </a:cxn>
                <a:cxn ang="T7">
                  <a:pos x="T2" y="T3"/>
                </a:cxn>
                <a:cxn ang="T8">
                  <a:pos x="T4" y="T5"/>
                </a:cxn>
              </a:cxnLst>
              <a:rect l="T9" t="T10" r="T11" b="T12"/>
              <a:pathLst>
                <a:path w="27323" h="21600" fill="none" extrusionOk="0">
                  <a:moveTo>
                    <a:pt x="0" y="3270"/>
                  </a:moveTo>
                  <a:cubicBezTo>
                    <a:pt x="3428" y="1132"/>
                    <a:pt x="7387" y="-1"/>
                    <a:pt x="11427" y="0"/>
                  </a:cubicBezTo>
                  <a:cubicBezTo>
                    <a:pt x="17468" y="0"/>
                    <a:pt x="23233" y="2529"/>
                    <a:pt x="27323" y="6975"/>
                  </a:cubicBezTo>
                </a:path>
                <a:path w="27323" h="21600" stroke="0" extrusionOk="0">
                  <a:moveTo>
                    <a:pt x="0" y="3270"/>
                  </a:moveTo>
                  <a:cubicBezTo>
                    <a:pt x="3428" y="1132"/>
                    <a:pt x="7387" y="-1"/>
                    <a:pt x="11427" y="0"/>
                  </a:cubicBezTo>
                  <a:cubicBezTo>
                    <a:pt x="17468" y="0"/>
                    <a:pt x="23233" y="2529"/>
                    <a:pt x="27323" y="6975"/>
                  </a:cubicBezTo>
                  <a:lnTo>
                    <a:pt x="11427" y="21600"/>
                  </a:lnTo>
                  <a:close/>
                </a:path>
              </a:pathLst>
            </a:custGeom>
            <a:noFill/>
            <a:ln w="12700" cap="rnd">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19" name="Arc 20"/>
            <p:cNvSpPr>
              <a:spLocks/>
            </p:cNvSpPr>
            <p:nvPr/>
          </p:nvSpPr>
          <p:spPr bwMode="auto">
            <a:xfrm>
              <a:off x="2620" y="411"/>
              <a:ext cx="48" cy="2064"/>
            </a:xfrm>
            <a:custGeom>
              <a:avLst/>
              <a:gdLst>
                <a:gd name="T0" fmla="*/ 0 w 43199"/>
                <a:gd name="T1" fmla="*/ 2064 h 21600"/>
                <a:gd name="T2" fmla="*/ 48 w 43199"/>
                <a:gd name="T3" fmla="*/ 2044 h 21600"/>
                <a:gd name="T4" fmla="*/ 24 w 43199"/>
                <a:gd name="T5" fmla="*/ 2064 h 21600"/>
                <a:gd name="T6" fmla="*/ 0 60000 65536"/>
                <a:gd name="T7" fmla="*/ 0 60000 65536"/>
                <a:gd name="T8" fmla="*/ 0 60000 65536"/>
                <a:gd name="T9" fmla="*/ 0 w 43199"/>
                <a:gd name="T10" fmla="*/ 0 h 21600"/>
                <a:gd name="T11" fmla="*/ 43199 w 43199"/>
                <a:gd name="T12" fmla="*/ 21600 h 21600"/>
              </a:gdLst>
              <a:ahLst/>
              <a:cxnLst>
                <a:cxn ang="T6">
                  <a:pos x="T0" y="T1"/>
                </a:cxn>
                <a:cxn ang="T7">
                  <a:pos x="T2" y="T3"/>
                </a:cxn>
                <a:cxn ang="T8">
                  <a:pos x="T4" y="T5"/>
                </a:cxn>
              </a:cxnLst>
              <a:rect l="T9" t="T10" r="T11" b="T12"/>
              <a:pathLst>
                <a:path w="43199" h="21600" fill="none" extrusionOk="0">
                  <a:moveTo>
                    <a:pt x="0" y="21600"/>
                  </a:moveTo>
                  <a:cubicBezTo>
                    <a:pt x="0" y="9670"/>
                    <a:pt x="9670" y="0"/>
                    <a:pt x="21600" y="0"/>
                  </a:cubicBezTo>
                  <a:cubicBezTo>
                    <a:pt x="33448" y="0"/>
                    <a:pt x="43085" y="9544"/>
                    <a:pt x="43199" y="21392"/>
                  </a:cubicBezTo>
                </a:path>
                <a:path w="43199" h="21600" stroke="0" extrusionOk="0">
                  <a:moveTo>
                    <a:pt x="0" y="21600"/>
                  </a:moveTo>
                  <a:cubicBezTo>
                    <a:pt x="0" y="9670"/>
                    <a:pt x="9670" y="0"/>
                    <a:pt x="21600" y="0"/>
                  </a:cubicBezTo>
                  <a:cubicBezTo>
                    <a:pt x="33448" y="0"/>
                    <a:pt x="43085" y="9544"/>
                    <a:pt x="43199" y="21392"/>
                  </a:cubicBezTo>
                  <a:lnTo>
                    <a:pt x="21600" y="21600"/>
                  </a:lnTo>
                  <a:close/>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20" name="Arc 21"/>
            <p:cNvSpPr>
              <a:spLocks/>
            </p:cNvSpPr>
            <p:nvPr/>
          </p:nvSpPr>
          <p:spPr bwMode="auto">
            <a:xfrm>
              <a:off x="2285" y="843"/>
              <a:ext cx="48" cy="1632"/>
            </a:xfrm>
            <a:custGeom>
              <a:avLst/>
              <a:gdLst>
                <a:gd name="T0" fmla="*/ 0 w 43200"/>
                <a:gd name="T1" fmla="*/ 1625 h 21683"/>
                <a:gd name="T2" fmla="*/ 48 w 43200"/>
                <a:gd name="T3" fmla="*/ 1632 h 21683"/>
                <a:gd name="T4" fmla="*/ 24 w 43200"/>
                <a:gd name="T5" fmla="*/ 1626 h 21683"/>
                <a:gd name="T6" fmla="*/ 0 60000 65536"/>
                <a:gd name="T7" fmla="*/ 0 60000 65536"/>
                <a:gd name="T8" fmla="*/ 0 60000 65536"/>
                <a:gd name="T9" fmla="*/ 0 w 43200"/>
                <a:gd name="T10" fmla="*/ 0 h 21683"/>
                <a:gd name="T11" fmla="*/ 43200 w 43200"/>
                <a:gd name="T12" fmla="*/ 21683 h 21683"/>
              </a:gdLst>
              <a:ahLst/>
              <a:cxnLst>
                <a:cxn ang="T6">
                  <a:pos x="T0" y="T1"/>
                </a:cxn>
                <a:cxn ang="T7">
                  <a:pos x="T2" y="T3"/>
                </a:cxn>
                <a:cxn ang="T8">
                  <a:pos x="T4" y="T5"/>
                </a:cxn>
              </a:cxnLst>
              <a:rect l="T9" t="T10" r="T11" b="T12"/>
              <a:pathLst>
                <a:path w="43200" h="21683" fill="none" extrusionOk="0">
                  <a:moveTo>
                    <a:pt x="0" y="21587"/>
                  </a:moveTo>
                  <a:cubicBezTo>
                    <a:pt x="7" y="9662"/>
                    <a:pt x="9675" y="-1"/>
                    <a:pt x="21600" y="0"/>
                  </a:cubicBezTo>
                  <a:cubicBezTo>
                    <a:pt x="33529" y="0"/>
                    <a:pt x="43200" y="9670"/>
                    <a:pt x="43200" y="21600"/>
                  </a:cubicBezTo>
                  <a:cubicBezTo>
                    <a:pt x="43200" y="21627"/>
                    <a:pt x="43199" y="21655"/>
                    <a:pt x="43199" y="21682"/>
                  </a:cubicBezTo>
                </a:path>
                <a:path w="43200" h="21683" stroke="0" extrusionOk="0">
                  <a:moveTo>
                    <a:pt x="0" y="21587"/>
                  </a:moveTo>
                  <a:cubicBezTo>
                    <a:pt x="7" y="9662"/>
                    <a:pt x="9675" y="-1"/>
                    <a:pt x="21600" y="0"/>
                  </a:cubicBezTo>
                  <a:cubicBezTo>
                    <a:pt x="33529" y="0"/>
                    <a:pt x="43200" y="9670"/>
                    <a:pt x="43200" y="21600"/>
                  </a:cubicBezTo>
                  <a:cubicBezTo>
                    <a:pt x="43200" y="21627"/>
                    <a:pt x="43199" y="21655"/>
                    <a:pt x="43199" y="21682"/>
                  </a:cubicBezTo>
                  <a:lnTo>
                    <a:pt x="21600" y="21600"/>
                  </a:lnTo>
                  <a:close/>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21" name="Arc 22"/>
            <p:cNvSpPr>
              <a:spLocks/>
            </p:cNvSpPr>
            <p:nvPr/>
          </p:nvSpPr>
          <p:spPr bwMode="auto">
            <a:xfrm>
              <a:off x="2957" y="843"/>
              <a:ext cx="48" cy="1632"/>
            </a:xfrm>
            <a:custGeom>
              <a:avLst/>
              <a:gdLst>
                <a:gd name="T0" fmla="*/ 0 w 43200"/>
                <a:gd name="T1" fmla="*/ 1625 h 21683"/>
                <a:gd name="T2" fmla="*/ 48 w 43200"/>
                <a:gd name="T3" fmla="*/ 1632 h 21683"/>
                <a:gd name="T4" fmla="*/ 24 w 43200"/>
                <a:gd name="T5" fmla="*/ 1626 h 21683"/>
                <a:gd name="T6" fmla="*/ 0 60000 65536"/>
                <a:gd name="T7" fmla="*/ 0 60000 65536"/>
                <a:gd name="T8" fmla="*/ 0 60000 65536"/>
                <a:gd name="T9" fmla="*/ 0 w 43200"/>
                <a:gd name="T10" fmla="*/ 0 h 21683"/>
                <a:gd name="T11" fmla="*/ 43200 w 43200"/>
                <a:gd name="T12" fmla="*/ 21683 h 21683"/>
              </a:gdLst>
              <a:ahLst/>
              <a:cxnLst>
                <a:cxn ang="T6">
                  <a:pos x="T0" y="T1"/>
                </a:cxn>
                <a:cxn ang="T7">
                  <a:pos x="T2" y="T3"/>
                </a:cxn>
                <a:cxn ang="T8">
                  <a:pos x="T4" y="T5"/>
                </a:cxn>
              </a:cxnLst>
              <a:rect l="T9" t="T10" r="T11" b="T12"/>
              <a:pathLst>
                <a:path w="43200" h="21683" fill="none" extrusionOk="0">
                  <a:moveTo>
                    <a:pt x="0" y="21587"/>
                  </a:moveTo>
                  <a:cubicBezTo>
                    <a:pt x="7" y="9662"/>
                    <a:pt x="9675" y="-1"/>
                    <a:pt x="21600" y="0"/>
                  </a:cubicBezTo>
                  <a:cubicBezTo>
                    <a:pt x="33529" y="0"/>
                    <a:pt x="43200" y="9670"/>
                    <a:pt x="43200" y="21600"/>
                  </a:cubicBezTo>
                  <a:cubicBezTo>
                    <a:pt x="43200" y="21627"/>
                    <a:pt x="43199" y="21655"/>
                    <a:pt x="43199" y="21682"/>
                  </a:cubicBezTo>
                </a:path>
                <a:path w="43200" h="21683" stroke="0" extrusionOk="0">
                  <a:moveTo>
                    <a:pt x="0" y="21587"/>
                  </a:moveTo>
                  <a:cubicBezTo>
                    <a:pt x="7" y="9662"/>
                    <a:pt x="9675" y="-1"/>
                    <a:pt x="21600" y="0"/>
                  </a:cubicBezTo>
                  <a:cubicBezTo>
                    <a:pt x="33529" y="0"/>
                    <a:pt x="43200" y="9670"/>
                    <a:pt x="43200" y="21600"/>
                  </a:cubicBezTo>
                  <a:cubicBezTo>
                    <a:pt x="43200" y="21627"/>
                    <a:pt x="43199" y="21655"/>
                    <a:pt x="43199" y="21682"/>
                  </a:cubicBezTo>
                  <a:lnTo>
                    <a:pt x="21600" y="21600"/>
                  </a:lnTo>
                  <a:close/>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22" name="Arc 23"/>
            <p:cNvSpPr>
              <a:spLocks/>
            </p:cNvSpPr>
            <p:nvPr/>
          </p:nvSpPr>
          <p:spPr bwMode="auto">
            <a:xfrm>
              <a:off x="1949" y="2091"/>
              <a:ext cx="48" cy="384"/>
            </a:xfrm>
            <a:custGeom>
              <a:avLst/>
              <a:gdLst>
                <a:gd name="T0" fmla="*/ 0 w 43200"/>
                <a:gd name="T1" fmla="*/ 382 h 21659"/>
                <a:gd name="T2" fmla="*/ 48 w 43200"/>
                <a:gd name="T3" fmla="*/ 384 h 21659"/>
                <a:gd name="T4" fmla="*/ 24 w 43200"/>
                <a:gd name="T5" fmla="*/ 383 h 21659"/>
                <a:gd name="T6" fmla="*/ 0 60000 65536"/>
                <a:gd name="T7" fmla="*/ 0 60000 65536"/>
                <a:gd name="T8" fmla="*/ 0 60000 65536"/>
                <a:gd name="T9" fmla="*/ 0 w 43200"/>
                <a:gd name="T10" fmla="*/ 0 h 21659"/>
                <a:gd name="T11" fmla="*/ 43200 w 43200"/>
                <a:gd name="T12" fmla="*/ 21659 h 21659"/>
              </a:gdLst>
              <a:ahLst/>
              <a:cxnLst>
                <a:cxn ang="T6">
                  <a:pos x="T0" y="T1"/>
                </a:cxn>
                <a:cxn ang="T7">
                  <a:pos x="T2" y="T3"/>
                </a:cxn>
                <a:cxn ang="T8">
                  <a:pos x="T4" y="T5"/>
                </a:cxn>
              </a:cxnLst>
              <a:rect l="T9" t="T10" r="T11" b="T12"/>
              <a:pathLst>
                <a:path w="43200" h="21659" fill="none" extrusionOk="0">
                  <a:moveTo>
                    <a:pt x="0" y="21544"/>
                  </a:moveTo>
                  <a:cubicBezTo>
                    <a:pt x="30" y="9636"/>
                    <a:pt x="9692" y="-1"/>
                    <a:pt x="21600" y="0"/>
                  </a:cubicBezTo>
                  <a:cubicBezTo>
                    <a:pt x="33529" y="0"/>
                    <a:pt x="43200" y="9670"/>
                    <a:pt x="43200" y="21600"/>
                  </a:cubicBezTo>
                  <a:cubicBezTo>
                    <a:pt x="43200" y="21619"/>
                    <a:pt x="43199" y="21639"/>
                    <a:pt x="43199" y="21658"/>
                  </a:cubicBezTo>
                </a:path>
                <a:path w="43200" h="21659" stroke="0" extrusionOk="0">
                  <a:moveTo>
                    <a:pt x="0" y="21544"/>
                  </a:moveTo>
                  <a:cubicBezTo>
                    <a:pt x="30" y="9636"/>
                    <a:pt x="9692" y="-1"/>
                    <a:pt x="21600" y="0"/>
                  </a:cubicBezTo>
                  <a:cubicBezTo>
                    <a:pt x="33529" y="0"/>
                    <a:pt x="43200" y="9670"/>
                    <a:pt x="43200" y="21600"/>
                  </a:cubicBezTo>
                  <a:cubicBezTo>
                    <a:pt x="43200" y="21619"/>
                    <a:pt x="43199" y="21639"/>
                    <a:pt x="43199" y="21658"/>
                  </a:cubicBezTo>
                  <a:lnTo>
                    <a:pt x="21600" y="21600"/>
                  </a:lnTo>
                  <a:close/>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23" name="Arc 24"/>
            <p:cNvSpPr>
              <a:spLocks/>
            </p:cNvSpPr>
            <p:nvPr/>
          </p:nvSpPr>
          <p:spPr bwMode="auto">
            <a:xfrm>
              <a:off x="3341" y="2091"/>
              <a:ext cx="48" cy="384"/>
            </a:xfrm>
            <a:custGeom>
              <a:avLst/>
              <a:gdLst>
                <a:gd name="T0" fmla="*/ 0 w 43200"/>
                <a:gd name="T1" fmla="*/ 382 h 21659"/>
                <a:gd name="T2" fmla="*/ 48 w 43200"/>
                <a:gd name="T3" fmla="*/ 384 h 21659"/>
                <a:gd name="T4" fmla="*/ 24 w 43200"/>
                <a:gd name="T5" fmla="*/ 383 h 21659"/>
                <a:gd name="T6" fmla="*/ 0 60000 65536"/>
                <a:gd name="T7" fmla="*/ 0 60000 65536"/>
                <a:gd name="T8" fmla="*/ 0 60000 65536"/>
                <a:gd name="T9" fmla="*/ 0 w 43200"/>
                <a:gd name="T10" fmla="*/ 0 h 21659"/>
                <a:gd name="T11" fmla="*/ 43200 w 43200"/>
                <a:gd name="T12" fmla="*/ 21659 h 21659"/>
              </a:gdLst>
              <a:ahLst/>
              <a:cxnLst>
                <a:cxn ang="T6">
                  <a:pos x="T0" y="T1"/>
                </a:cxn>
                <a:cxn ang="T7">
                  <a:pos x="T2" y="T3"/>
                </a:cxn>
                <a:cxn ang="T8">
                  <a:pos x="T4" y="T5"/>
                </a:cxn>
              </a:cxnLst>
              <a:rect l="T9" t="T10" r="T11" b="T12"/>
              <a:pathLst>
                <a:path w="43200" h="21659" fill="none" extrusionOk="0">
                  <a:moveTo>
                    <a:pt x="0" y="21544"/>
                  </a:moveTo>
                  <a:cubicBezTo>
                    <a:pt x="30" y="9636"/>
                    <a:pt x="9692" y="-1"/>
                    <a:pt x="21600" y="0"/>
                  </a:cubicBezTo>
                  <a:cubicBezTo>
                    <a:pt x="33529" y="0"/>
                    <a:pt x="43200" y="9670"/>
                    <a:pt x="43200" y="21600"/>
                  </a:cubicBezTo>
                  <a:cubicBezTo>
                    <a:pt x="43200" y="21619"/>
                    <a:pt x="43199" y="21639"/>
                    <a:pt x="43199" y="21658"/>
                  </a:cubicBezTo>
                </a:path>
                <a:path w="43200" h="21659" stroke="0" extrusionOk="0">
                  <a:moveTo>
                    <a:pt x="0" y="21544"/>
                  </a:moveTo>
                  <a:cubicBezTo>
                    <a:pt x="30" y="9636"/>
                    <a:pt x="9692" y="-1"/>
                    <a:pt x="21600" y="0"/>
                  </a:cubicBezTo>
                  <a:cubicBezTo>
                    <a:pt x="33529" y="0"/>
                    <a:pt x="43200" y="9670"/>
                    <a:pt x="43200" y="21600"/>
                  </a:cubicBezTo>
                  <a:cubicBezTo>
                    <a:pt x="43200" y="21619"/>
                    <a:pt x="43199" y="21639"/>
                    <a:pt x="43199" y="21658"/>
                  </a:cubicBezTo>
                  <a:lnTo>
                    <a:pt x="21600" y="21600"/>
                  </a:lnTo>
                  <a:close/>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24" name="Arc 25"/>
            <p:cNvSpPr>
              <a:spLocks/>
            </p:cNvSpPr>
            <p:nvPr/>
          </p:nvSpPr>
          <p:spPr bwMode="auto">
            <a:xfrm>
              <a:off x="1085" y="2235"/>
              <a:ext cx="48" cy="240"/>
            </a:xfrm>
            <a:custGeom>
              <a:avLst/>
              <a:gdLst>
                <a:gd name="T0" fmla="*/ 0 w 43200"/>
                <a:gd name="T1" fmla="*/ 239 h 21600"/>
                <a:gd name="T2" fmla="*/ 48 w 43200"/>
                <a:gd name="T3" fmla="*/ 240 h 21600"/>
                <a:gd name="T4" fmla="*/ 24 w 43200"/>
                <a:gd name="T5" fmla="*/ 24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10"/>
                  </a:moveTo>
                  <a:cubicBezTo>
                    <a:pt x="49" y="9615"/>
                    <a:pt x="9705" y="-1"/>
                    <a:pt x="21600" y="0"/>
                  </a:cubicBezTo>
                  <a:cubicBezTo>
                    <a:pt x="33529" y="0"/>
                    <a:pt x="43200" y="9670"/>
                    <a:pt x="43200" y="21600"/>
                  </a:cubicBezTo>
                </a:path>
                <a:path w="43200" h="21600" stroke="0" extrusionOk="0">
                  <a:moveTo>
                    <a:pt x="0" y="21510"/>
                  </a:moveTo>
                  <a:cubicBezTo>
                    <a:pt x="49" y="9615"/>
                    <a:pt x="9705" y="-1"/>
                    <a:pt x="21600" y="0"/>
                  </a:cubicBezTo>
                  <a:cubicBezTo>
                    <a:pt x="33529" y="0"/>
                    <a:pt x="43200" y="9670"/>
                    <a:pt x="43200" y="21600"/>
                  </a:cubicBezTo>
                  <a:lnTo>
                    <a:pt x="21600" y="21600"/>
                  </a:lnTo>
                  <a:close/>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25" name="Arc 26"/>
            <p:cNvSpPr>
              <a:spLocks/>
            </p:cNvSpPr>
            <p:nvPr/>
          </p:nvSpPr>
          <p:spPr bwMode="auto">
            <a:xfrm>
              <a:off x="4637" y="2235"/>
              <a:ext cx="48" cy="240"/>
            </a:xfrm>
            <a:custGeom>
              <a:avLst/>
              <a:gdLst>
                <a:gd name="T0" fmla="*/ 0 w 43200"/>
                <a:gd name="T1" fmla="*/ 239 h 21600"/>
                <a:gd name="T2" fmla="*/ 48 w 43200"/>
                <a:gd name="T3" fmla="*/ 240 h 21600"/>
                <a:gd name="T4" fmla="*/ 24 w 43200"/>
                <a:gd name="T5" fmla="*/ 24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10"/>
                  </a:moveTo>
                  <a:cubicBezTo>
                    <a:pt x="49" y="9615"/>
                    <a:pt x="9705" y="-1"/>
                    <a:pt x="21600" y="0"/>
                  </a:cubicBezTo>
                  <a:cubicBezTo>
                    <a:pt x="33529" y="0"/>
                    <a:pt x="43200" y="9670"/>
                    <a:pt x="43200" y="21600"/>
                  </a:cubicBezTo>
                </a:path>
                <a:path w="43200" h="21600" stroke="0" extrusionOk="0">
                  <a:moveTo>
                    <a:pt x="0" y="21510"/>
                  </a:moveTo>
                  <a:cubicBezTo>
                    <a:pt x="49" y="9615"/>
                    <a:pt x="9705" y="-1"/>
                    <a:pt x="21600" y="0"/>
                  </a:cubicBezTo>
                  <a:cubicBezTo>
                    <a:pt x="33529" y="0"/>
                    <a:pt x="43200" y="9670"/>
                    <a:pt x="43200" y="21600"/>
                  </a:cubicBezTo>
                  <a:lnTo>
                    <a:pt x="21600" y="21600"/>
                  </a:lnTo>
                  <a:close/>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26" name="Arc 27"/>
            <p:cNvSpPr>
              <a:spLocks/>
            </p:cNvSpPr>
            <p:nvPr/>
          </p:nvSpPr>
          <p:spPr bwMode="auto">
            <a:xfrm>
              <a:off x="4253" y="2235"/>
              <a:ext cx="48" cy="240"/>
            </a:xfrm>
            <a:custGeom>
              <a:avLst/>
              <a:gdLst>
                <a:gd name="T0" fmla="*/ 0 w 43200"/>
                <a:gd name="T1" fmla="*/ 239 h 21600"/>
                <a:gd name="T2" fmla="*/ 48 w 43200"/>
                <a:gd name="T3" fmla="*/ 240 h 21600"/>
                <a:gd name="T4" fmla="*/ 24 w 43200"/>
                <a:gd name="T5" fmla="*/ 24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10"/>
                  </a:moveTo>
                  <a:cubicBezTo>
                    <a:pt x="49" y="9615"/>
                    <a:pt x="9705" y="-1"/>
                    <a:pt x="21600" y="0"/>
                  </a:cubicBezTo>
                  <a:cubicBezTo>
                    <a:pt x="33529" y="0"/>
                    <a:pt x="43200" y="9670"/>
                    <a:pt x="43200" y="21600"/>
                  </a:cubicBezTo>
                </a:path>
                <a:path w="43200" h="21600" stroke="0" extrusionOk="0">
                  <a:moveTo>
                    <a:pt x="0" y="21510"/>
                  </a:moveTo>
                  <a:cubicBezTo>
                    <a:pt x="49" y="9615"/>
                    <a:pt x="9705" y="-1"/>
                    <a:pt x="21600" y="0"/>
                  </a:cubicBezTo>
                  <a:cubicBezTo>
                    <a:pt x="33529" y="0"/>
                    <a:pt x="43200" y="9670"/>
                    <a:pt x="43200" y="21600"/>
                  </a:cubicBezTo>
                  <a:lnTo>
                    <a:pt x="21600" y="21600"/>
                  </a:lnTo>
                  <a:close/>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27" name="Arc 28"/>
            <p:cNvSpPr>
              <a:spLocks/>
            </p:cNvSpPr>
            <p:nvPr/>
          </p:nvSpPr>
          <p:spPr bwMode="auto">
            <a:xfrm>
              <a:off x="749" y="2235"/>
              <a:ext cx="48" cy="240"/>
            </a:xfrm>
            <a:custGeom>
              <a:avLst/>
              <a:gdLst>
                <a:gd name="T0" fmla="*/ 0 w 43200"/>
                <a:gd name="T1" fmla="*/ 239 h 21600"/>
                <a:gd name="T2" fmla="*/ 48 w 43200"/>
                <a:gd name="T3" fmla="*/ 240 h 21600"/>
                <a:gd name="T4" fmla="*/ 24 w 43200"/>
                <a:gd name="T5" fmla="*/ 24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10"/>
                  </a:moveTo>
                  <a:cubicBezTo>
                    <a:pt x="49" y="9615"/>
                    <a:pt x="9705" y="-1"/>
                    <a:pt x="21600" y="0"/>
                  </a:cubicBezTo>
                  <a:cubicBezTo>
                    <a:pt x="33529" y="0"/>
                    <a:pt x="43200" y="9670"/>
                    <a:pt x="43200" y="21600"/>
                  </a:cubicBezTo>
                </a:path>
                <a:path w="43200" h="21600" stroke="0" extrusionOk="0">
                  <a:moveTo>
                    <a:pt x="0" y="21510"/>
                  </a:moveTo>
                  <a:cubicBezTo>
                    <a:pt x="49" y="9615"/>
                    <a:pt x="9705" y="-1"/>
                    <a:pt x="21600" y="0"/>
                  </a:cubicBezTo>
                  <a:cubicBezTo>
                    <a:pt x="33529" y="0"/>
                    <a:pt x="43200" y="9670"/>
                    <a:pt x="43200" y="21600"/>
                  </a:cubicBezTo>
                  <a:lnTo>
                    <a:pt x="21600" y="21600"/>
                  </a:lnTo>
                  <a:close/>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28" name="Freeform 29"/>
            <p:cNvSpPr>
              <a:spLocks/>
            </p:cNvSpPr>
            <p:nvPr/>
          </p:nvSpPr>
          <p:spPr bwMode="auto">
            <a:xfrm>
              <a:off x="1996" y="2378"/>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29" name="Freeform 30"/>
            <p:cNvSpPr>
              <a:spLocks/>
            </p:cNvSpPr>
            <p:nvPr/>
          </p:nvSpPr>
          <p:spPr bwMode="auto">
            <a:xfrm>
              <a:off x="796" y="2378"/>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30" name="Freeform 31"/>
            <p:cNvSpPr>
              <a:spLocks/>
            </p:cNvSpPr>
            <p:nvPr/>
          </p:nvSpPr>
          <p:spPr bwMode="auto">
            <a:xfrm>
              <a:off x="4300" y="2378"/>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31" name="Freeform 32"/>
            <p:cNvSpPr>
              <a:spLocks/>
            </p:cNvSpPr>
            <p:nvPr/>
          </p:nvSpPr>
          <p:spPr bwMode="auto">
            <a:xfrm>
              <a:off x="3964" y="2378"/>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32" name="Freeform 33"/>
            <p:cNvSpPr>
              <a:spLocks/>
            </p:cNvSpPr>
            <p:nvPr/>
          </p:nvSpPr>
          <p:spPr bwMode="auto">
            <a:xfrm>
              <a:off x="3388" y="2378"/>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33" name="Freeform 34"/>
            <p:cNvSpPr>
              <a:spLocks/>
            </p:cNvSpPr>
            <p:nvPr/>
          </p:nvSpPr>
          <p:spPr bwMode="auto">
            <a:xfrm>
              <a:off x="3004" y="2378"/>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34" name="Freeform 35"/>
            <p:cNvSpPr>
              <a:spLocks/>
            </p:cNvSpPr>
            <p:nvPr/>
          </p:nvSpPr>
          <p:spPr bwMode="auto">
            <a:xfrm>
              <a:off x="2668" y="2378"/>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35" name="Freeform 36"/>
            <p:cNvSpPr>
              <a:spLocks/>
            </p:cNvSpPr>
            <p:nvPr/>
          </p:nvSpPr>
          <p:spPr bwMode="auto">
            <a:xfrm>
              <a:off x="1132" y="2378"/>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36" name="Freeform 37"/>
            <p:cNvSpPr>
              <a:spLocks/>
            </p:cNvSpPr>
            <p:nvPr/>
          </p:nvSpPr>
          <p:spPr bwMode="auto">
            <a:xfrm>
              <a:off x="1660" y="2378"/>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37" name="Freeform 38"/>
            <p:cNvSpPr>
              <a:spLocks/>
            </p:cNvSpPr>
            <p:nvPr/>
          </p:nvSpPr>
          <p:spPr bwMode="auto">
            <a:xfrm>
              <a:off x="2332" y="2378"/>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38" name="Freeform 39"/>
            <p:cNvSpPr>
              <a:spLocks/>
            </p:cNvSpPr>
            <p:nvPr/>
          </p:nvSpPr>
          <p:spPr bwMode="auto">
            <a:xfrm>
              <a:off x="4684" y="2378"/>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39" name="Freeform 40"/>
            <p:cNvSpPr>
              <a:spLocks/>
            </p:cNvSpPr>
            <p:nvPr/>
          </p:nvSpPr>
          <p:spPr bwMode="auto">
            <a:xfrm>
              <a:off x="460" y="2378"/>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40" name="Line 41"/>
            <p:cNvSpPr>
              <a:spLocks noChangeShapeType="1"/>
            </p:cNvSpPr>
            <p:nvPr/>
          </p:nvSpPr>
          <p:spPr bwMode="auto">
            <a:xfrm>
              <a:off x="783" y="2624"/>
              <a:ext cx="0" cy="537"/>
            </a:xfrm>
            <a:prstGeom prst="line">
              <a:avLst/>
            </a:prstGeom>
            <a:noFill/>
            <a:ln w="12700">
              <a:solidFill>
                <a:srgbClr val="FFFF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42"/>
            <p:cNvSpPr>
              <a:spLocks noChangeShapeType="1"/>
            </p:cNvSpPr>
            <p:nvPr/>
          </p:nvSpPr>
          <p:spPr bwMode="auto">
            <a:xfrm>
              <a:off x="4658" y="2608"/>
              <a:ext cx="0" cy="537"/>
            </a:xfrm>
            <a:prstGeom prst="line">
              <a:avLst/>
            </a:prstGeom>
            <a:noFill/>
            <a:ln w="12700">
              <a:solidFill>
                <a:srgbClr val="FFFF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Rectangle 43"/>
            <p:cNvSpPr>
              <a:spLocks noChangeArrowheads="1"/>
            </p:cNvSpPr>
            <p:nvPr/>
          </p:nvSpPr>
          <p:spPr bwMode="auto">
            <a:xfrm>
              <a:off x="2849" y="2707"/>
              <a:ext cx="24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a:lnSpc>
                  <a:spcPct val="100000"/>
                </a:lnSpc>
                <a:spcBef>
                  <a:spcPct val="0"/>
                </a:spcBef>
              </a:pPr>
              <a:r>
                <a:rPr kumimoji="0" lang="en-US" altLang="zh-CN" dirty="0">
                  <a:solidFill>
                    <a:srgbClr val="FF0000"/>
                  </a:solidFill>
                  <a:latin typeface="Bookman Old Style" panose="02050604050505020204" pitchFamily="18" charset="0"/>
                  <a:ea typeface=""/>
                  <a:cs typeface=""/>
                </a:rPr>
                <a:t>1</a:t>
              </a:r>
              <a:endParaRPr lang="en-US" altLang="zh-CN" b="0" dirty="0">
                <a:solidFill>
                  <a:srgbClr val="FF0000"/>
                </a:solidFill>
                <a:latin typeface="Times New Roman" panose="02020603050405020304" pitchFamily="18" charset="0"/>
                <a:ea typeface="宋体" panose="02010600030101010101" pitchFamily="2" charset="-122"/>
              </a:endParaRPr>
            </a:p>
          </p:txBody>
        </p:sp>
        <p:sp>
          <p:nvSpPr>
            <p:cNvPr id="43" name="Rectangle 44"/>
            <p:cNvSpPr>
              <a:spLocks noChangeArrowheads="1"/>
            </p:cNvSpPr>
            <p:nvPr/>
          </p:nvSpPr>
          <p:spPr bwMode="auto">
            <a:xfrm>
              <a:off x="3233" y="2685"/>
              <a:ext cx="24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a:lnSpc>
                  <a:spcPct val="100000"/>
                </a:lnSpc>
                <a:spcBef>
                  <a:spcPct val="0"/>
                </a:spcBef>
              </a:pPr>
              <a:r>
                <a:rPr kumimoji="0" lang="en-US" altLang="zh-CN" dirty="0">
                  <a:solidFill>
                    <a:srgbClr val="FF0000"/>
                  </a:solidFill>
                  <a:latin typeface="Bookman Old Style" panose="02050604050505020204" pitchFamily="18" charset="0"/>
                  <a:ea typeface=""/>
                  <a:cs typeface=""/>
                </a:rPr>
                <a:t>2</a:t>
              </a:r>
              <a:endParaRPr lang="en-US" altLang="zh-CN" b="0" dirty="0">
                <a:solidFill>
                  <a:srgbClr val="FF0000"/>
                </a:solidFill>
                <a:latin typeface="Times New Roman" panose="02020603050405020304" pitchFamily="18" charset="0"/>
                <a:ea typeface="宋体" panose="02010600030101010101" pitchFamily="2" charset="-122"/>
              </a:endParaRPr>
            </a:p>
          </p:txBody>
        </p:sp>
        <p:sp>
          <p:nvSpPr>
            <p:cNvPr id="44" name="Rectangle 45"/>
            <p:cNvSpPr>
              <a:spLocks noChangeArrowheads="1"/>
            </p:cNvSpPr>
            <p:nvPr/>
          </p:nvSpPr>
          <p:spPr bwMode="auto">
            <a:xfrm>
              <a:off x="2465" y="2685"/>
              <a:ext cx="24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a:lnSpc>
                  <a:spcPct val="100000"/>
                </a:lnSpc>
                <a:spcBef>
                  <a:spcPct val="0"/>
                </a:spcBef>
              </a:pPr>
              <a:r>
                <a:rPr kumimoji="0" lang="en-US" altLang="zh-CN" dirty="0">
                  <a:solidFill>
                    <a:srgbClr val="FF0000"/>
                  </a:solidFill>
                  <a:latin typeface="Bookman Old Style" panose="02050604050505020204" pitchFamily="18" charset="0"/>
                  <a:ea typeface=""/>
                  <a:cs typeface=""/>
                </a:rPr>
                <a:t>0</a:t>
              </a:r>
              <a:endParaRPr lang="en-US" altLang="zh-CN" b="0" dirty="0">
                <a:solidFill>
                  <a:srgbClr val="FF0000"/>
                </a:solidFill>
                <a:latin typeface="Times New Roman" panose="02020603050405020304" pitchFamily="18" charset="0"/>
                <a:ea typeface="宋体" panose="02010600030101010101" pitchFamily="2" charset="-122"/>
              </a:endParaRPr>
            </a:p>
          </p:txBody>
        </p:sp>
        <p:sp>
          <p:nvSpPr>
            <p:cNvPr id="45" name="Rectangle 46"/>
            <p:cNvSpPr>
              <a:spLocks noChangeArrowheads="1"/>
            </p:cNvSpPr>
            <p:nvPr/>
          </p:nvSpPr>
          <p:spPr bwMode="auto">
            <a:xfrm>
              <a:off x="4049" y="2685"/>
              <a:ext cx="24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a:lnSpc>
                  <a:spcPct val="100000"/>
                </a:lnSpc>
                <a:spcBef>
                  <a:spcPct val="0"/>
                </a:spcBef>
              </a:pPr>
              <a:r>
                <a:rPr kumimoji="0" lang="en-US" altLang="zh-CN" dirty="0">
                  <a:solidFill>
                    <a:srgbClr val="FF0000"/>
                  </a:solidFill>
                  <a:latin typeface="Bookman Old Style" panose="02050604050505020204" pitchFamily="18" charset="0"/>
                  <a:ea typeface=""/>
                  <a:cs typeface=""/>
                </a:rPr>
                <a:t>4</a:t>
              </a:r>
              <a:endParaRPr lang="en-US" altLang="zh-CN" b="0" dirty="0">
                <a:solidFill>
                  <a:srgbClr val="FF0000"/>
                </a:solidFill>
                <a:latin typeface="Times New Roman" panose="02020603050405020304" pitchFamily="18" charset="0"/>
                <a:ea typeface="宋体" panose="02010600030101010101" pitchFamily="2" charset="-122"/>
              </a:endParaRPr>
            </a:p>
          </p:txBody>
        </p:sp>
        <p:sp>
          <p:nvSpPr>
            <p:cNvPr id="46" name="Rectangle 47"/>
            <p:cNvSpPr>
              <a:spLocks noChangeArrowheads="1"/>
            </p:cNvSpPr>
            <p:nvPr/>
          </p:nvSpPr>
          <p:spPr bwMode="auto">
            <a:xfrm>
              <a:off x="4501" y="2701"/>
              <a:ext cx="24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a:lnSpc>
                  <a:spcPct val="100000"/>
                </a:lnSpc>
                <a:spcBef>
                  <a:spcPct val="0"/>
                </a:spcBef>
              </a:pPr>
              <a:r>
                <a:rPr kumimoji="0" lang="en-US" altLang="zh-CN" dirty="0">
                  <a:solidFill>
                    <a:srgbClr val="FF0000"/>
                  </a:solidFill>
                  <a:latin typeface="Bookman Old Style" panose="02050604050505020204" pitchFamily="18" charset="0"/>
                  <a:ea typeface=""/>
                  <a:cs typeface=""/>
                </a:rPr>
                <a:t>5</a:t>
              </a:r>
              <a:endParaRPr lang="en-US" altLang="zh-CN" b="0" dirty="0">
                <a:solidFill>
                  <a:srgbClr val="FF0000"/>
                </a:solidFill>
                <a:latin typeface="Times New Roman" panose="02020603050405020304" pitchFamily="18" charset="0"/>
                <a:ea typeface="宋体" panose="02010600030101010101" pitchFamily="2" charset="-122"/>
              </a:endParaRPr>
            </a:p>
          </p:txBody>
        </p:sp>
        <p:sp>
          <p:nvSpPr>
            <p:cNvPr id="47" name="Rectangle 48"/>
            <p:cNvSpPr>
              <a:spLocks noChangeArrowheads="1"/>
            </p:cNvSpPr>
            <p:nvPr/>
          </p:nvSpPr>
          <p:spPr bwMode="auto">
            <a:xfrm>
              <a:off x="2130" y="2707"/>
              <a:ext cx="31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a:lnSpc>
                  <a:spcPct val="100000"/>
                </a:lnSpc>
                <a:spcBef>
                  <a:spcPct val="0"/>
                </a:spcBef>
              </a:pPr>
              <a:r>
                <a:rPr kumimoji="0" lang="en-US" altLang="zh-CN" dirty="0">
                  <a:solidFill>
                    <a:srgbClr val="FF0000"/>
                  </a:solidFill>
                  <a:latin typeface="Bookman Old Style" panose="02050604050505020204" pitchFamily="18" charset="0"/>
                  <a:ea typeface=""/>
                  <a:cs typeface=""/>
                </a:rPr>
                <a:t>-1</a:t>
              </a:r>
              <a:endParaRPr lang="en-US" altLang="zh-CN" b="0" dirty="0">
                <a:solidFill>
                  <a:srgbClr val="FF0000"/>
                </a:solidFill>
                <a:latin typeface="Times New Roman" panose="02020603050405020304" pitchFamily="18" charset="0"/>
                <a:ea typeface="宋体" panose="02010600030101010101" pitchFamily="2" charset="-122"/>
              </a:endParaRPr>
            </a:p>
          </p:txBody>
        </p:sp>
        <p:sp>
          <p:nvSpPr>
            <p:cNvPr id="48" name="Rectangle 49"/>
            <p:cNvSpPr>
              <a:spLocks noChangeArrowheads="1"/>
            </p:cNvSpPr>
            <p:nvPr/>
          </p:nvSpPr>
          <p:spPr bwMode="auto">
            <a:xfrm>
              <a:off x="1822" y="2705"/>
              <a:ext cx="33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a:lnSpc>
                  <a:spcPct val="100000"/>
                </a:lnSpc>
                <a:spcBef>
                  <a:spcPct val="0"/>
                </a:spcBef>
              </a:pPr>
              <a:r>
                <a:rPr kumimoji="0" lang="en-US" altLang="zh-CN" dirty="0">
                  <a:solidFill>
                    <a:srgbClr val="FF0000"/>
                  </a:solidFill>
                  <a:latin typeface="Bookman Old Style" panose="02050604050505020204" pitchFamily="18" charset="0"/>
                  <a:ea typeface=""/>
                  <a:cs typeface=""/>
                </a:rPr>
                <a:t>-2</a:t>
              </a:r>
              <a:endParaRPr lang="en-US" altLang="zh-CN" b="0" dirty="0">
                <a:solidFill>
                  <a:srgbClr val="FF0000"/>
                </a:solidFill>
                <a:latin typeface="Times New Roman" panose="02020603050405020304" pitchFamily="18" charset="0"/>
                <a:ea typeface="宋体" panose="02010600030101010101" pitchFamily="2" charset="-122"/>
              </a:endParaRPr>
            </a:p>
          </p:txBody>
        </p:sp>
        <p:sp>
          <p:nvSpPr>
            <p:cNvPr id="49" name="Rectangle 50"/>
            <p:cNvSpPr>
              <a:spLocks noChangeArrowheads="1"/>
            </p:cNvSpPr>
            <p:nvPr/>
          </p:nvSpPr>
          <p:spPr bwMode="auto">
            <a:xfrm>
              <a:off x="929" y="2685"/>
              <a:ext cx="31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a:lnSpc>
                  <a:spcPct val="100000"/>
                </a:lnSpc>
                <a:spcBef>
                  <a:spcPct val="0"/>
                </a:spcBef>
              </a:pPr>
              <a:r>
                <a:rPr kumimoji="0" lang="en-US" altLang="zh-CN" dirty="0">
                  <a:solidFill>
                    <a:srgbClr val="FF0000"/>
                  </a:solidFill>
                  <a:latin typeface="Bookman Old Style" panose="02050604050505020204" pitchFamily="18" charset="0"/>
                  <a:ea typeface=""/>
                  <a:cs typeface=""/>
                </a:rPr>
                <a:t>-4</a:t>
              </a:r>
              <a:endParaRPr lang="en-US" altLang="zh-CN" b="0" dirty="0">
                <a:solidFill>
                  <a:srgbClr val="FF0000"/>
                </a:solidFill>
                <a:latin typeface="Times New Roman" panose="02020603050405020304" pitchFamily="18" charset="0"/>
                <a:ea typeface="宋体" panose="02010600030101010101" pitchFamily="2" charset="-122"/>
              </a:endParaRPr>
            </a:p>
          </p:txBody>
        </p:sp>
        <p:sp>
          <p:nvSpPr>
            <p:cNvPr id="50" name="Rectangle 51"/>
            <p:cNvSpPr>
              <a:spLocks noChangeArrowheads="1"/>
            </p:cNvSpPr>
            <p:nvPr/>
          </p:nvSpPr>
          <p:spPr bwMode="auto">
            <a:xfrm>
              <a:off x="593" y="2681"/>
              <a:ext cx="31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a:lnSpc>
                  <a:spcPct val="100000"/>
                </a:lnSpc>
                <a:spcBef>
                  <a:spcPct val="0"/>
                </a:spcBef>
              </a:pPr>
              <a:r>
                <a:rPr kumimoji="0" lang="en-US" altLang="zh-CN" dirty="0">
                  <a:solidFill>
                    <a:srgbClr val="FF0000"/>
                  </a:solidFill>
                  <a:latin typeface="Bookman Old Style" panose="02050604050505020204" pitchFamily="18" charset="0"/>
                  <a:ea typeface=""/>
                  <a:cs typeface=""/>
                </a:rPr>
                <a:t>-5</a:t>
              </a:r>
              <a:endParaRPr lang="en-US" altLang="zh-CN" b="0" dirty="0">
                <a:solidFill>
                  <a:srgbClr val="FF0000"/>
                </a:solidFill>
                <a:latin typeface="Times New Roman" panose="02020603050405020304" pitchFamily="18" charset="0"/>
                <a:ea typeface="宋体" panose="02010600030101010101" pitchFamily="2" charset="-122"/>
              </a:endParaRPr>
            </a:p>
          </p:txBody>
        </p:sp>
        <p:sp>
          <p:nvSpPr>
            <p:cNvPr id="51" name="Line 52"/>
            <p:cNvSpPr>
              <a:spLocks noChangeShapeType="1"/>
            </p:cNvSpPr>
            <p:nvPr/>
          </p:nvSpPr>
          <p:spPr bwMode="auto">
            <a:xfrm>
              <a:off x="3819" y="2617"/>
              <a:ext cx="0" cy="528"/>
            </a:xfrm>
            <a:prstGeom prst="line">
              <a:avLst/>
            </a:prstGeom>
            <a:noFill/>
            <a:ln w="12700">
              <a:solidFill>
                <a:srgbClr val="FFFF66"/>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53"/>
            <p:cNvSpPr>
              <a:spLocks noChangeShapeType="1"/>
            </p:cNvSpPr>
            <p:nvPr/>
          </p:nvSpPr>
          <p:spPr bwMode="auto">
            <a:xfrm>
              <a:off x="1515" y="2618"/>
              <a:ext cx="0" cy="528"/>
            </a:xfrm>
            <a:prstGeom prst="line">
              <a:avLst/>
            </a:prstGeom>
            <a:noFill/>
            <a:ln w="12700">
              <a:solidFill>
                <a:srgbClr val="FFFF66"/>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Rectangle 54"/>
            <p:cNvSpPr>
              <a:spLocks noChangeArrowheads="1"/>
            </p:cNvSpPr>
            <p:nvPr/>
          </p:nvSpPr>
          <p:spPr bwMode="auto">
            <a:xfrm>
              <a:off x="3636" y="2685"/>
              <a:ext cx="3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a:lnSpc>
                  <a:spcPct val="100000"/>
                </a:lnSpc>
                <a:spcBef>
                  <a:spcPct val="0"/>
                </a:spcBef>
              </a:pPr>
              <a:r>
                <a:rPr kumimoji="0" lang="en-US" altLang="zh-CN" dirty="0">
                  <a:solidFill>
                    <a:srgbClr val="FF0000"/>
                  </a:solidFill>
                  <a:latin typeface="Bookman Old Style" panose="02050604050505020204" pitchFamily="18" charset="0"/>
                  <a:ea typeface=""/>
                  <a:cs typeface=""/>
                </a:rPr>
                <a:t>(3)</a:t>
              </a:r>
              <a:endParaRPr lang="en-US" altLang="zh-CN" b="0" dirty="0">
                <a:solidFill>
                  <a:srgbClr val="FF0000"/>
                </a:solidFill>
                <a:latin typeface="Times New Roman" panose="02020603050405020304" pitchFamily="18" charset="0"/>
                <a:ea typeface="宋体" panose="02010600030101010101" pitchFamily="2" charset="-122"/>
              </a:endParaRPr>
            </a:p>
          </p:txBody>
        </p:sp>
        <p:sp>
          <p:nvSpPr>
            <p:cNvPr id="54" name="Rectangle 55"/>
            <p:cNvSpPr>
              <a:spLocks noChangeArrowheads="1"/>
            </p:cNvSpPr>
            <p:nvPr/>
          </p:nvSpPr>
          <p:spPr bwMode="auto">
            <a:xfrm>
              <a:off x="1284" y="2709"/>
              <a:ext cx="4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a:lnSpc>
                  <a:spcPct val="100000"/>
                </a:lnSpc>
                <a:spcBef>
                  <a:spcPct val="0"/>
                </a:spcBef>
              </a:pPr>
              <a:r>
                <a:rPr kumimoji="0" lang="en-US" altLang="zh-CN" dirty="0">
                  <a:solidFill>
                    <a:srgbClr val="FF0000"/>
                  </a:solidFill>
                  <a:latin typeface="Bookman Old Style" panose="02050604050505020204" pitchFamily="18" charset="0"/>
                  <a:ea typeface=""/>
                  <a:cs typeface=""/>
                </a:rPr>
                <a:t>(-3)</a:t>
              </a:r>
              <a:endParaRPr lang="en-US" altLang="zh-CN" b="0" dirty="0">
                <a:solidFill>
                  <a:srgbClr val="FF0000"/>
                </a:solidFill>
                <a:latin typeface="Times New Roman" panose="02020603050405020304" pitchFamily="18" charset="0"/>
                <a:ea typeface="宋体" panose="02010600030101010101" pitchFamily="2" charset="-122"/>
              </a:endParaRPr>
            </a:p>
          </p:txBody>
        </p:sp>
        <p:sp>
          <p:nvSpPr>
            <p:cNvPr id="55" name="Rectangle 56"/>
            <p:cNvSpPr>
              <a:spLocks noChangeArrowheads="1"/>
            </p:cNvSpPr>
            <p:nvPr/>
          </p:nvSpPr>
          <p:spPr bwMode="auto">
            <a:xfrm>
              <a:off x="4874" y="2666"/>
              <a:ext cx="3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a:lnSpc>
                  <a:spcPct val="100000"/>
                </a:lnSpc>
                <a:spcBef>
                  <a:spcPct val="0"/>
                </a:spcBef>
              </a:pPr>
              <a:r>
                <a:rPr kumimoji="0" lang="en-US" altLang="zh-CN" dirty="0">
                  <a:solidFill>
                    <a:srgbClr val="FF0000"/>
                  </a:solidFill>
                  <a:latin typeface="Bookman Old Style" panose="02050604050505020204" pitchFamily="18" charset="0"/>
                  <a:ea typeface=""/>
                  <a:cs typeface=""/>
                </a:rPr>
                <a:t>(6)</a:t>
              </a:r>
              <a:endParaRPr lang="en-US" altLang="zh-CN" b="0" dirty="0">
                <a:solidFill>
                  <a:srgbClr val="FF0000"/>
                </a:solidFill>
                <a:latin typeface="Times New Roman" panose="02020603050405020304" pitchFamily="18" charset="0"/>
                <a:ea typeface="宋体" panose="02010600030101010101" pitchFamily="2" charset="-122"/>
              </a:endParaRPr>
            </a:p>
          </p:txBody>
        </p:sp>
        <p:sp>
          <p:nvSpPr>
            <p:cNvPr id="56" name="Line 57"/>
            <p:cNvSpPr>
              <a:spLocks noChangeShapeType="1"/>
            </p:cNvSpPr>
            <p:nvPr/>
          </p:nvSpPr>
          <p:spPr bwMode="auto">
            <a:xfrm>
              <a:off x="5019" y="2617"/>
              <a:ext cx="0" cy="528"/>
            </a:xfrm>
            <a:prstGeom prst="line">
              <a:avLst/>
            </a:prstGeom>
            <a:noFill/>
            <a:ln w="12700">
              <a:solidFill>
                <a:srgbClr val="FFFF66"/>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60"/>
            <p:cNvSpPr>
              <a:spLocks noChangeShapeType="1"/>
            </p:cNvSpPr>
            <p:nvPr/>
          </p:nvSpPr>
          <p:spPr bwMode="auto">
            <a:xfrm>
              <a:off x="411" y="2618"/>
              <a:ext cx="0" cy="528"/>
            </a:xfrm>
            <a:prstGeom prst="line">
              <a:avLst/>
            </a:prstGeom>
            <a:noFill/>
            <a:ln w="12700">
              <a:solidFill>
                <a:srgbClr val="FFFF66"/>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Rectangle 61"/>
            <p:cNvSpPr>
              <a:spLocks noChangeArrowheads="1"/>
            </p:cNvSpPr>
            <p:nvPr/>
          </p:nvSpPr>
          <p:spPr bwMode="auto">
            <a:xfrm>
              <a:off x="209" y="2686"/>
              <a:ext cx="4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a:lnSpc>
                  <a:spcPct val="100000"/>
                </a:lnSpc>
                <a:spcBef>
                  <a:spcPct val="0"/>
                </a:spcBef>
              </a:pPr>
              <a:r>
                <a:rPr kumimoji="0" lang="en-US" altLang="zh-CN" dirty="0">
                  <a:solidFill>
                    <a:srgbClr val="FF0000"/>
                  </a:solidFill>
                  <a:latin typeface="Bookman Old Style" panose="02050604050505020204" pitchFamily="18" charset="0"/>
                  <a:ea typeface=""/>
                  <a:cs typeface=""/>
                </a:rPr>
                <a:t>(-6)</a:t>
              </a:r>
              <a:endParaRPr lang="en-US" altLang="zh-CN" b="0" dirty="0">
                <a:solidFill>
                  <a:srgbClr val="FF0000"/>
                </a:solidFill>
                <a:latin typeface="Times New Roman" panose="02020603050405020304" pitchFamily="18" charset="0"/>
                <a:ea typeface="宋体" panose="02010600030101010101" pitchFamily="2" charset="-122"/>
              </a:endParaRPr>
            </a:p>
          </p:txBody>
        </p:sp>
        <p:grpSp>
          <p:nvGrpSpPr>
            <p:cNvPr id="59" name="Group 62"/>
            <p:cNvGrpSpPr>
              <a:grpSpLocks/>
            </p:cNvGrpSpPr>
            <p:nvPr/>
          </p:nvGrpSpPr>
          <p:grpSpPr bwMode="auto">
            <a:xfrm>
              <a:off x="3504" y="672"/>
              <a:ext cx="2075" cy="421"/>
              <a:chOff x="3253" y="3600"/>
              <a:chExt cx="2075" cy="421"/>
            </a:xfrm>
          </p:grpSpPr>
          <p:sp>
            <p:nvSpPr>
              <p:cNvPr id="70" name="Rectangle 63"/>
              <p:cNvSpPr>
                <a:spLocks noChangeArrowheads="1"/>
              </p:cNvSpPr>
              <p:nvPr/>
            </p:nvSpPr>
            <p:spPr bwMode="auto">
              <a:xfrm>
                <a:off x="3253" y="3600"/>
                <a:ext cx="7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a:lnSpc>
                    <a:spcPct val="100000"/>
                  </a:lnSpc>
                  <a:spcBef>
                    <a:spcPct val="0"/>
                  </a:spcBef>
                </a:pPr>
                <a:r>
                  <a:rPr kumimoji="0" lang="zh-CN" altLang="en-US" sz="2800" dirty="0">
                    <a:solidFill>
                      <a:srgbClr val="0000FF"/>
                    </a:solidFill>
                    <a:latin typeface="Bookman Old Style" panose="02050604050505020204" pitchFamily="18" charset="0"/>
                    <a:ea typeface=""/>
                    <a:cs typeface=""/>
                  </a:rPr>
                  <a:t>缺级：</a:t>
                </a:r>
                <a:endParaRPr lang="zh-CN" altLang="en-US" b="0" dirty="0">
                  <a:solidFill>
                    <a:srgbClr val="0000FF"/>
                  </a:solidFill>
                  <a:latin typeface="Times New Roman" panose="02020603050405020304" pitchFamily="18" charset="0"/>
                  <a:ea typeface="宋体" panose="02010600030101010101" pitchFamily="2" charset="-122"/>
                </a:endParaRPr>
              </a:p>
            </p:txBody>
          </p:sp>
          <p:grpSp>
            <p:nvGrpSpPr>
              <p:cNvPr id="71" name="Group 64"/>
              <p:cNvGrpSpPr>
                <a:grpSpLocks/>
              </p:cNvGrpSpPr>
              <p:nvPr/>
            </p:nvGrpSpPr>
            <p:grpSpPr bwMode="auto">
              <a:xfrm>
                <a:off x="3907" y="3600"/>
                <a:ext cx="1421" cy="421"/>
                <a:chOff x="3696" y="3600"/>
                <a:chExt cx="1421" cy="421"/>
              </a:xfrm>
            </p:grpSpPr>
            <p:sp>
              <p:nvSpPr>
                <p:cNvPr id="72" name="Rectangle 65"/>
                <p:cNvSpPr>
                  <a:spLocks noChangeArrowheads="1"/>
                </p:cNvSpPr>
                <p:nvPr/>
              </p:nvSpPr>
              <p:spPr bwMode="auto">
                <a:xfrm>
                  <a:off x="3696" y="3601"/>
                  <a:ext cx="343"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a:lnSpc>
                      <a:spcPct val="100000"/>
                    </a:lnSpc>
                    <a:spcBef>
                      <a:spcPct val="0"/>
                    </a:spcBef>
                  </a:pPr>
                  <a:r>
                    <a:rPr kumimoji="0" lang="en-US" altLang="zh-CN" sz="3600" i="1" dirty="0">
                      <a:solidFill>
                        <a:srgbClr val="FF0000"/>
                      </a:solidFill>
                      <a:latin typeface="Times New Roman" panose="02020603050405020304" pitchFamily="18" charset="0"/>
                      <a:ea typeface="宋体" panose="02010600030101010101" pitchFamily="2" charset="-122"/>
                    </a:rPr>
                    <a:t>m</a:t>
                  </a:r>
                  <a:endParaRPr lang="en-US" altLang="zh-CN" b="0" dirty="0">
                    <a:solidFill>
                      <a:srgbClr val="FF0000"/>
                    </a:solidFill>
                    <a:latin typeface="Times New Roman" panose="02020603050405020304" pitchFamily="18" charset="0"/>
                    <a:ea typeface="宋体" panose="02010600030101010101" pitchFamily="2" charset="-122"/>
                  </a:endParaRPr>
                </a:p>
              </p:txBody>
            </p:sp>
            <p:sp>
              <p:nvSpPr>
                <p:cNvPr id="73" name="Rectangle 66"/>
                <p:cNvSpPr>
                  <a:spLocks noChangeArrowheads="1"/>
                </p:cNvSpPr>
                <p:nvPr/>
              </p:nvSpPr>
              <p:spPr bwMode="auto">
                <a:xfrm>
                  <a:off x="3974" y="3617"/>
                  <a:ext cx="28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a:lnSpc>
                      <a:spcPct val="100000"/>
                    </a:lnSpc>
                    <a:spcBef>
                      <a:spcPct val="0"/>
                    </a:spcBef>
                  </a:pPr>
                  <a:r>
                    <a:rPr kumimoji="0" lang="en-US" altLang="zh-CN" sz="3600" b="0" dirty="0">
                      <a:solidFill>
                        <a:srgbClr val="FF0000"/>
                      </a:solidFill>
                      <a:latin typeface="Bookman Old Style" panose="02050604050505020204" pitchFamily="18" charset="0"/>
                      <a:ea typeface=""/>
                      <a:cs typeface=""/>
                    </a:rPr>
                    <a:t>=</a:t>
                  </a:r>
                  <a:endParaRPr lang="en-US" altLang="zh-CN" b="0" dirty="0">
                    <a:solidFill>
                      <a:srgbClr val="FF0000"/>
                    </a:solidFill>
                    <a:latin typeface="Times New Roman" panose="02020603050405020304" pitchFamily="18" charset="0"/>
                    <a:ea typeface="宋体" panose="02010600030101010101" pitchFamily="2" charset="-122"/>
                  </a:endParaRPr>
                </a:p>
              </p:txBody>
            </p:sp>
            <p:sp>
              <p:nvSpPr>
                <p:cNvPr id="74" name="Rectangle 67"/>
                <p:cNvSpPr>
                  <a:spLocks noChangeArrowheads="1"/>
                </p:cNvSpPr>
                <p:nvPr/>
              </p:nvSpPr>
              <p:spPr bwMode="auto">
                <a:xfrm>
                  <a:off x="4224" y="3600"/>
                  <a:ext cx="893"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a:lnSpc>
                      <a:spcPct val="100000"/>
                    </a:lnSpc>
                    <a:spcBef>
                      <a:spcPct val="0"/>
                    </a:spcBef>
                  </a:pPr>
                  <a:r>
                    <a:rPr kumimoji="0" lang="en-US" altLang="zh-CN" sz="3200" dirty="0">
                      <a:solidFill>
                        <a:srgbClr val="FF0000"/>
                      </a:solidFill>
                      <a:latin typeface="Times New Roman" panose="02020603050405020304" pitchFamily="18" charset="0"/>
                      <a:ea typeface=""/>
                      <a:cs typeface=""/>
                    </a:rPr>
                    <a:t>3,6,9,...</a:t>
                  </a:r>
                  <a:endParaRPr lang="en-US" altLang="zh-CN" b="0" dirty="0">
                    <a:solidFill>
                      <a:srgbClr val="FF0000"/>
                    </a:solidFill>
                    <a:latin typeface="Times New Roman" panose="02020603050405020304" pitchFamily="18" charset="0"/>
                    <a:ea typeface="宋体" panose="02010600030101010101" pitchFamily="2" charset="-122"/>
                  </a:endParaRPr>
                </a:p>
              </p:txBody>
            </p:sp>
          </p:grpSp>
        </p:grpSp>
        <p:grpSp>
          <p:nvGrpSpPr>
            <p:cNvPr id="60" name="Group 68"/>
            <p:cNvGrpSpPr>
              <a:grpSpLocks/>
            </p:cNvGrpSpPr>
            <p:nvPr/>
          </p:nvGrpSpPr>
          <p:grpSpPr bwMode="auto">
            <a:xfrm>
              <a:off x="1504" y="1092"/>
              <a:ext cx="3505" cy="1394"/>
              <a:chOff x="1536" y="1152"/>
              <a:chExt cx="3505" cy="1394"/>
            </a:xfrm>
          </p:grpSpPr>
          <p:sp>
            <p:nvSpPr>
              <p:cNvPr id="67" name="Freeform 69"/>
              <p:cNvSpPr>
                <a:spLocks/>
              </p:cNvSpPr>
              <p:nvPr/>
            </p:nvSpPr>
            <p:spPr bwMode="auto">
              <a:xfrm>
                <a:off x="3840" y="1489"/>
                <a:ext cx="1201" cy="1057"/>
              </a:xfrm>
              <a:custGeom>
                <a:avLst/>
                <a:gdLst>
                  <a:gd name="T0" fmla="*/ 0 w 1201"/>
                  <a:gd name="T1" fmla="*/ 1056 h 1057"/>
                  <a:gd name="T2" fmla="*/ 720 w 1201"/>
                  <a:gd name="T3" fmla="*/ 0 h 1057"/>
                  <a:gd name="T4" fmla="*/ 1200 w 1201"/>
                  <a:gd name="T5" fmla="*/ 1056 h 1057"/>
                  <a:gd name="T6" fmla="*/ 0 60000 65536"/>
                  <a:gd name="T7" fmla="*/ 0 60000 65536"/>
                  <a:gd name="T8" fmla="*/ 0 60000 65536"/>
                  <a:gd name="T9" fmla="*/ 0 w 1201"/>
                  <a:gd name="T10" fmla="*/ 0 h 1057"/>
                  <a:gd name="T11" fmla="*/ 1201 w 1201"/>
                  <a:gd name="T12" fmla="*/ 1057 h 1057"/>
                </a:gdLst>
                <a:ahLst/>
                <a:cxnLst>
                  <a:cxn ang="T6">
                    <a:pos x="T0" y="T1"/>
                  </a:cxn>
                  <a:cxn ang="T7">
                    <a:pos x="T2" y="T3"/>
                  </a:cxn>
                  <a:cxn ang="T8">
                    <a:pos x="T4" y="T5"/>
                  </a:cxn>
                </a:cxnLst>
                <a:rect l="T9" t="T10" r="T11" b="T12"/>
                <a:pathLst>
                  <a:path w="1201" h="1057">
                    <a:moveTo>
                      <a:pt x="0" y="1056"/>
                    </a:moveTo>
                    <a:lnTo>
                      <a:pt x="720" y="0"/>
                    </a:lnTo>
                    <a:lnTo>
                      <a:pt x="1200" y="1056"/>
                    </a:lnTo>
                  </a:path>
                </a:pathLst>
              </a:custGeom>
              <a:noFill/>
              <a:ln w="12700" cap="rnd">
                <a:solidFill>
                  <a:srgbClr val="00FFFF"/>
                </a:solidFill>
                <a:round/>
                <a:headEnd type="stealth" w="med" len="lg"/>
                <a:tailEnd type="stealth" w="med" len="lg"/>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endParaRPr lang="zh-CN" altLang="en-US"/>
              </a:p>
            </p:txBody>
          </p:sp>
          <p:sp>
            <p:nvSpPr>
              <p:cNvPr id="68" name="Rectangle 70"/>
              <p:cNvSpPr>
                <a:spLocks noChangeArrowheads="1"/>
              </p:cNvSpPr>
              <p:nvPr/>
            </p:nvSpPr>
            <p:spPr bwMode="auto">
              <a:xfrm>
                <a:off x="4214" y="1152"/>
                <a:ext cx="69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a:lnSpc>
                    <a:spcPct val="100000"/>
                  </a:lnSpc>
                  <a:spcBef>
                    <a:spcPct val="0"/>
                  </a:spcBef>
                </a:pPr>
                <a:r>
                  <a:rPr kumimoji="0" lang="zh-CN" altLang="en-US" sz="3600" dirty="0">
                    <a:solidFill>
                      <a:srgbClr val="CC3300"/>
                    </a:solidFill>
                    <a:latin typeface="Bookman Old Style" panose="02050604050505020204" pitchFamily="18" charset="0"/>
                    <a:ea typeface=""/>
                    <a:cs typeface=""/>
                  </a:rPr>
                  <a:t>缺级</a:t>
                </a:r>
                <a:endParaRPr lang="zh-CN" altLang="en-US" b="0" dirty="0">
                  <a:solidFill>
                    <a:srgbClr val="CC3300"/>
                  </a:solidFill>
                  <a:latin typeface="Times New Roman" panose="02020603050405020304" pitchFamily="18" charset="0"/>
                  <a:ea typeface="宋体" panose="02010600030101010101" pitchFamily="2" charset="-122"/>
                </a:endParaRPr>
              </a:p>
            </p:txBody>
          </p:sp>
          <p:sp>
            <p:nvSpPr>
              <p:cNvPr id="69" name="Line 71"/>
              <p:cNvSpPr>
                <a:spLocks noChangeShapeType="1"/>
              </p:cNvSpPr>
              <p:nvPr/>
            </p:nvSpPr>
            <p:spPr bwMode="auto">
              <a:xfrm flipH="1">
                <a:off x="1536" y="1489"/>
                <a:ext cx="3024" cy="1056"/>
              </a:xfrm>
              <a:prstGeom prst="line">
                <a:avLst/>
              </a:prstGeom>
              <a:noFill/>
              <a:ln w="12700">
                <a:solidFill>
                  <a:srgbClr val="00FF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 name="Group 72"/>
            <p:cNvGrpSpPr>
              <a:grpSpLocks/>
            </p:cNvGrpSpPr>
            <p:nvPr/>
          </p:nvGrpSpPr>
          <p:grpSpPr bwMode="auto">
            <a:xfrm>
              <a:off x="1169" y="672"/>
              <a:ext cx="991" cy="1820"/>
              <a:chOff x="1248" y="720"/>
              <a:chExt cx="991" cy="1820"/>
            </a:xfrm>
          </p:grpSpPr>
          <p:sp>
            <p:nvSpPr>
              <p:cNvPr id="65" name="Rectangle 73"/>
              <p:cNvSpPr>
                <a:spLocks noChangeArrowheads="1"/>
              </p:cNvSpPr>
              <p:nvPr/>
            </p:nvSpPr>
            <p:spPr bwMode="auto">
              <a:xfrm>
                <a:off x="1248" y="720"/>
                <a:ext cx="991" cy="754"/>
              </a:xfrm>
              <a:prstGeom prst="rect">
                <a:avLst/>
              </a:prstGeom>
              <a:noFill/>
              <a:ln w="9525" cap="rnd">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spAutoFit/>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lnSpc>
                    <a:spcPct val="100000"/>
                  </a:lnSpc>
                  <a:spcBef>
                    <a:spcPct val="0"/>
                  </a:spcBef>
                </a:pPr>
                <a:r>
                  <a:rPr kumimoji="0" lang="zh-CN" altLang="en-US">
                    <a:solidFill>
                      <a:srgbClr val="FF00FF"/>
                    </a:solidFill>
                    <a:latin typeface="宋体" panose="02010600030101010101" pitchFamily="2" charset="-122"/>
                    <a:ea typeface=""/>
                    <a:cs typeface=""/>
                  </a:rPr>
                  <a:t>光栅衍射 </a:t>
                </a:r>
                <a:endParaRPr lang="zh-CN" altLang="en-US" b="0">
                  <a:solidFill>
                    <a:srgbClr val="FF00FF"/>
                  </a:solidFill>
                  <a:latin typeface="Times New Roman" panose="02020603050405020304" pitchFamily="18" charset="0"/>
                  <a:ea typeface=""/>
                  <a:cs typeface=""/>
                </a:endParaRPr>
              </a:p>
              <a:p>
                <a:pPr eaLnBrk="1" hangingPunct="1">
                  <a:lnSpc>
                    <a:spcPct val="100000"/>
                  </a:lnSpc>
                  <a:spcBef>
                    <a:spcPct val="0"/>
                  </a:spcBef>
                </a:pPr>
                <a:r>
                  <a:rPr kumimoji="0" lang="zh-CN" altLang="en-US">
                    <a:solidFill>
                      <a:srgbClr val="FF00FF"/>
                    </a:solidFill>
                    <a:latin typeface="宋体" panose="02010600030101010101" pitchFamily="2" charset="-122"/>
                    <a:ea typeface=""/>
                    <a:cs typeface=""/>
                  </a:rPr>
                  <a:t>第三级极 </a:t>
                </a:r>
                <a:endParaRPr lang="zh-CN" altLang="en-US" b="0">
                  <a:solidFill>
                    <a:srgbClr val="FF00FF"/>
                  </a:solidFill>
                  <a:latin typeface="Times New Roman" panose="02020603050405020304" pitchFamily="18" charset="0"/>
                  <a:ea typeface=""/>
                  <a:cs typeface=""/>
                </a:endParaRPr>
              </a:p>
              <a:p>
                <a:pPr>
                  <a:lnSpc>
                    <a:spcPct val="100000"/>
                  </a:lnSpc>
                  <a:spcBef>
                    <a:spcPct val="0"/>
                  </a:spcBef>
                </a:pPr>
                <a:r>
                  <a:rPr kumimoji="0" lang="zh-CN" altLang="en-US">
                    <a:solidFill>
                      <a:srgbClr val="FF00FF"/>
                    </a:solidFill>
                    <a:latin typeface="宋体" panose="02010600030101010101" pitchFamily="2" charset="-122"/>
                    <a:ea typeface=""/>
                    <a:cs typeface=""/>
                  </a:rPr>
                  <a:t>大值位置</a:t>
                </a:r>
                <a:endParaRPr lang="zh-CN" altLang="en-US" b="0">
                  <a:solidFill>
                    <a:srgbClr val="FF00FF"/>
                  </a:solidFill>
                  <a:latin typeface="Times New Roman" panose="02020603050405020304" pitchFamily="18" charset="0"/>
                  <a:ea typeface="宋体" panose="02010600030101010101" pitchFamily="2" charset="-122"/>
                </a:endParaRPr>
              </a:p>
            </p:txBody>
          </p:sp>
          <p:sp>
            <p:nvSpPr>
              <p:cNvPr id="66" name="Line 74"/>
              <p:cNvSpPr>
                <a:spLocks noChangeShapeType="1"/>
              </p:cNvSpPr>
              <p:nvPr/>
            </p:nvSpPr>
            <p:spPr bwMode="auto">
              <a:xfrm flipH="1">
                <a:off x="1576" y="1488"/>
                <a:ext cx="296" cy="1052"/>
              </a:xfrm>
              <a:prstGeom prst="line">
                <a:avLst/>
              </a:prstGeom>
              <a:noFill/>
              <a:ln w="12700">
                <a:solidFill>
                  <a:srgbClr val="0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2" name="Group 75"/>
            <p:cNvGrpSpPr>
              <a:grpSpLocks/>
            </p:cNvGrpSpPr>
            <p:nvPr/>
          </p:nvGrpSpPr>
          <p:grpSpPr bwMode="auto">
            <a:xfrm>
              <a:off x="113" y="1008"/>
              <a:ext cx="1392" cy="1440"/>
              <a:chOff x="192" y="1056"/>
              <a:chExt cx="1392" cy="1440"/>
            </a:xfrm>
          </p:grpSpPr>
          <p:sp>
            <p:nvSpPr>
              <p:cNvPr id="63" name="Rectangle 76"/>
              <p:cNvSpPr>
                <a:spLocks noChangeArrowheads="1"/>
              </p:cNvSpPr>
              <p:nvPr/>
            </p:nvSpPr>
            <p:spPr bwMode="auto">
              <a:xfrm>
                <a:off x="192" y="1056"/>
                <a:ext cx="991" cy="754"/>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spAutoFit/>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eaLnBrk="1" hangingPunct="1">
                  <a:lnSpc>
                    <a:spcPct val="100000"/>
                  </a:lnSpc>
                  <a:spcBef>
                    <a:spcPct val="0"/>
                  </a:spcBef>
                </a:pPr>
                <a:r>
                  <a:rPr kumimoji="0" lang="zh-CN" altLang="en-US" dirty="0">
                    <a:solidFill>
                      <a:srgbClr val="CC3300"/>
                    </a:solidFill>
                    <a:latin typeface="宋体" panose="02010600030101010101" pitchFamily="2" charset="-122"/>
                    <a:ea typeface=""/>
                    <a:cs typeface=""/>
                  </a:rPr>
                  <a:t>单缝衍射 </a:t>
                </a:r>
                <a:endParaRPr lang="zh-CN" altLang="en-US" b="0" dirty="0">
                  <a:solidFill>
                    <a:srgbClr val="CC3300"/>
                  </a:solidFill>
                  <a:latin typeface="Times New Roman" panose="02020603050405020304" pitchFamily="18" charset="0"/>
                  <a:ea typeface=""/>
                  <a:cs typeface=""/>
                </a:endParaRPr>
              </a:p>
              <a:p>
                <a:pPr eaLnBrk="1" hangingPunct="1">
                  <a:lnSpc>
                    <a:spcPct val="100000"/>
                  </a:lnSpc>
                  <a:spcBef>
                    <a:spcPct val="0"/>
                  </a:spcBef>
                </a:pPr>
                <a:r>
                  <a:rPr kumimoji="0" lang="zh-CN" altLang="en-US" dirty="0">
                    <a:solidFill>
                      <a:srgbClr val="CC3300"/>
                    </a:solidFill>
                    <a:latin typeface="宋体" panose="02010600030101010101" pitchFamily="2" charset="-122"/>
                    <a:ea typeface=""/>
                    <a:cs typeface=""/>
                  </a:rPr>
                  <a:t>第一级极 </a:t>
                </a:r>
                <a:endParaRPr lang="zh-CN" altLang="en-US" b="0" dirty="0">
                  <a:solidFill>
                    <a:srgbClr val="CC3300"/>
                  </a:solidFill>
                  <a:latin typeface="Times New Roman" panose="02020603050405020304" pitchFamily="18" charset="0"/>
                  <a:ea typeface=""/>
                  <a:cs typeface=""/>
                </a:endParaRPr>
              </a:p>
              <a:p>
                <a:pPr>
                  <a:lnSpc>
                    <a:spcPct val="100000"/>
                  </a:lnSpc>
                  <a:spcBef>
                    <a:spcPct val="0"/>
                  </a:spcBef>
                </a:pPr>
                <a:r>
                  <a:rPr kumimoji="0" lang="zh-CN" altLang="en-US" dirty="0">
                    <a:solidFill>
                      <a:srgbClr val="CC3300"/>
                    </a:solidFill>
                    <a:latin typeface="宋体" panose="02010600030101010101" pitchFamily="2" charset="-122"/>
                    <a:ea typeface=""/>
                    <a:cs typeface=""/>
                  </a:rPr>
                  <a:t>小值位置</a:t>
                </a:r>
                <a:endParaRPr lang="zh-CN" altLang="en-US" b="0" dirty="0">
                  <a:solidFill>
                    <a:srgbClr val="CC3300"/>
                  </a:solidFill>
                  <a:latin typeface="Times New Roman" panose="02020603050405020304" pitchFamily="18" charset="0"/>
                  <a:ea typeface="宋体" panose="02010600030101010101" pitchFamily="2" charset="-122"/>
                </a:endParaRPr>
              </a:p>
            </p:txBody>
          </p:sp>
          <p:sp>
            <p:nvSpPr>
              <p:cNvPr id="64" name="Line 77"/>
              <p:cNvSpPr>
                <a:spLocks noChangeShapeType="1"/>
              </p:cNvSpPr>
              <p:nvPr/>
            </p:nvSpPr>
            <p:spPr bwMode="auto">
              <a:xfrm>
                <a:off x="960" y="1824"/>
                <a:ext cx="624" cy="672"/>
              </a:xfrm>
              <a:prstGeom prst="line">
                <a:avLst/>
              </a:prstGeom>
              <a:noFill/>
              <a:ln w="12700">
                <a:solidFill>
                  <a:srgbClr val="0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75" name="Text Box 11"/>
          <p:cNvSpPr txBox="1">
            <a:spLocks noChangeArrowheads="1"/>
          </p:cNvSpPr>
          <p:nvPr/>
        </p:nvSpPr>
        <p:spPr bwMode="auto">
          <a:xfrm>
            <a:off x="7119079" y="3147542"/>
            <a:ext cx="24352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sz="2800" dirty="0">
                <a:solidFill>
                  <a:srgbClr val="0000FF"/>
                </a:solidFill>
              </a:rPr>
              <a:t>缺级</a:t>
            </a:r>
            <a:r>
              <a:rPr lang="en-US" altLang="zh-CN" sz="2800" dirty="0">
                <a:solidFill>
                  <a:srgbClr val="FF0000"/>
                </a:solidFill>
              </a:rPr>
              <a:t>m=3</a:t>
            </a:r>
            <a:r>
              <a:rPr lang="en-US" altLang="zh-CN" sz="2800" dirty="0">
                <a:solidFill>
                  <a:srgbClr val="0000FF"/>
                </a:solidFill>
              </a:rPr>
              <a:t>,</a:t>
            </a:r>
            <a:r>
              <a:rPr lang="en-US" altLang="zh-CN" sz="2800" dirty="0">
                <a:solidFill>
                  <a:srgbClr val="FF00FF"/>
                </a:solidFill>
              </a:rPr>
              <a:t>k=1</a:t>
            </a:r>
            <a:endParaRPr lang="zh-CN" altLang="en-US" sz="2800" dirty="0">
              <a:solidFill>
                <a:srgbClr val="0000FF"/>
              </a:solidFill>
            </a:endParaRPr>
          </a:p>
        </p:txBody>
      </p:sp>
      <p:sp>
        <p:nvSpPr>
          <p:cNvPr id="76" name="Text Box 11"/>
          <p:cNvSpPr txBox="1">
            <a:spLocks noChangeArrowheads="1"/>
          </p:cNvSpPr>
          <p:nvPr/>
        </p:nvSpPr>
        <p:spPr bwMode="auto">
          <a:xfrm>
            <a:off x="9536841" y="3524553"/>
            <a:ext cx="2513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sz="2800" dirty="0">
                <a:solidFill>
                  <a:srgbClr val="0000FF"/>
                </a:solidFill>
              </a:rPr>
              <a:t>缺级</a:t>
            </a:r>
            <a:r>
              <a:rPr lang="en-US" altLang="zh-CN" sz="2800" dirty="0">
                <a:solidFill>
                  <a:srgbClr val="FF0000"/>
                </a:solidFill>
              </a:rPr>
              <a:t>m=6</a:t>
            </a:r>
            <a:r>
              <a:rPr lang="en-US" altLang="zh-CN" sz="2800" dirty="0">
                <a:solidFill>
                  <a:srgbClr val="0000FF"/>
                </a:solidFill>
              </a:rPr>
              <a:t>,</a:t>
            </a:r>
            <a:r>
              <a:rPr lang="en-US" altLang="zh-CN" sz="2800" dirty="0">
                <a:solidFill>
                  <a:srgbClr val="FF00FF"/>
                </a:solidFill>
              </a:rPr>
              <a:t>k=2</a:t>
            </a:r>
            <a:endParaRPr lang="zh-CN" altLang="en-US" sz="2800" dirty="0">
              <a:solidFill>
                <a:srgbClr val="0000FF"/>
              </a:solidFill>
            </a:endParaRPr>
          </a:p>
        </p:txBody>
      </p:sp>
      <p:sp>
        <p:nvSpPr>
          <p:cNvPr id="77" name="Text Box 11"/>
          <p:cNvSpPr txBox="1">
            <a:spLocks noChangeArrowheads="1"/>
          </p:cNvSpPr>
          <p:nvPr/>
        </p:nvSpPr>
        <p:spPr bwMode="auto">
          <a:xfrm>
            <a:off x="3177316" y="3104685"/>
            <a:ext cx="26947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sz="2800" dirty="0">
                <a:solidFill>
                  <a:srgbClr val="0000FF"/>
                </a:solidFill>
              </a:rPr>
              <a:t>缺级</a:t>
            </a:r>
            <a:r>
              <a:rPr lang="en-US" altLang="zh-CN" sz="2800" dirty="0">
                <a:solidFill>
                  <a:srgbClr val="FF0000"/>
                </a:solidFill>
              </a:rPr>
              <a:t>m=-3</a:t>
            </a:r>
            <a:r>
              <a:rPr lang="en-US" altLang="zh-CN" sz="2800" dirty="0">
                <a:solidFill>
                  <a:srgbClr val="0000FF"/>
                </a:solidFill>
              </a:rPr>
              <a:t>,</a:t>
            </a:r>
            <a:r>
              <a:rPr lang="en-US" altLang="zh-CN" sz="2800" dirty="0">
                <a:solidFill>
                  <a:srgbClr val="FF00FF"/>
                </a:solidFill>
              </a:rPr>
              <a:t>k=-1</a:t>
            </a:r>
            <a:endParaRPr lang="zh-CN" altLang="en-US" sz="2800" dirty="0">
              <a:solidFill>
                <a:srgbClr val="0000FF"/>
              </a:solidFill>
            </a:endParaRPr>
          </a:p>
        </p:txBody>
      </p:sp>
      <p:sp>
        <p:nvSpPr>
          <p:cNvPr id="78" name="Text Box 11"/>
          <p:cNvSpPr txBox="1">
            <a:spLocks noChangeArrowheads="1"/>
          </p:cNvSpPr>
          <p:nvPr/>
        </p:nvSpPr>
        <p:spPr bwMode="auto">
          <a:xfrm>
            <a:off x="332515" y="3543944"/>
            <a:ext cx="27963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sz="2800" dirty="0">
                <a:solidFill>
                  <a:srgbClr val="0000FF"/>
                </a:solidFill>
              </a:rPr>
              <a:t>缺级</a:t>
            </a:r>
            <a:r>
              <a:rPr lang="en-US" altLang="zh-CN" sz="2800" dirty="0">
                <a:solidFill>
                  <a:srgbClr val="FF0000"/>
                </a:solidFill>
              </a:rPr>
              <a:t>m=-6</a:t>
            </a:r>
            <a:r>
              <a:rPr lang="en-US" altLang="zh-CN" sz="2800" dirty="0">
                <a:solidFill>
                  <a:srgbClr val="0000FF"/>
                </a:solidFill>
              </a:rPr>
              <a:t>,</a:t>
            </a:r>
            <a:r>
              <a:rPr lang="en-US" altLang="zh-CN" sz="2800" dirty="0">
                <a:solidFill>
                  <a:srgbClr val="FF00FF"/>
                </a:solidFill>
              </a:rPr>
              <a:t>k=-2</a:t>
            </a:r>
            <a:endParaRPr lang="zh-CN" altLang="en-US" sz="2800" dirty="0">
              <a:solidFill>
                <a:srgbClr val="0000FF"/>
              </a:solidFill>
            </a:endParaRPr>
          </a:p>
        </p:txBody>
      </p:sp>
      <p:sp>
        <p:nvSpPr>
          <p:cNvPr id="79" name="Rectangle 78"/>
          <p:cNvSpPr>
            <a:spLocks noChangeArrowheads="1"/>
          </p:cNvSpPr>
          <p:nvPr/>
        </p:nvSpPr>
        <p:spPr bwMode="auto">
          <a:xfrm>
            <a:off x="1291367" y="5679349"/>
            <a:ext cx="8382000" cy="98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楷体_GB2312" pitchFamily="49" charset="-122"/>
                <a:ea typeface="楷体_GB2312" pitchFamily="49" charset="-122"/>
                <a:sym typeface="Symbol" panose="05050102010706020507" pitchFamily="18" charset="2"/>
              </a:defRPr>
            </a:lvl1pPr>
            <a:lvl2pPr marL="742950" indent="-28575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2pPr>
            <a:lvl3pPr marL="11430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3pPr>
            <a:lvl4pPr marL="16002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4pPr>
            <a:lvl5pPr marL="2057400" indent="-228600" eaLnBrk="0" hangingPunct="0">
              <a:defRPr kumimoji="1" sz="2400" b="1">
                <a:solidFill>
                  <a:schemeClr val="tx1"/>
                </a:solidFill>
                <a:latin typeface="楷体_GB2312" pitchFamily="49" charset="-122"/>
                <a:ea typeface="楷体_GB2312" pitchFamily="49" charset="-122"/>
                <a:sym typeface="Symbol" panose="05050102010706020507" pitchFamily="18" charset="2"/>
              </a:defRPr>
            </a:lvl5pPr>
            <a:lvl6pPr marL="25146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6pPr>
            <a:lvl7pPr marL="29718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7pPr>
            <a:lvl8pPr marL="34290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8pPr>
            <a:lvl9pPr marL="3886200" indent="-228600" eaLnBrk="0" fontAlgn="base" hangingPunct="0">
              <a:lnSpc>
                <a:spcPct val="150000"/>
              </a:lnSpc>
              <a:spcBef>
                <a:spcPct val="50000"/>
              </a:spcBef>
              <a:spcAft>
                <a:spcPct val="0"/>
              </a:spcAft>
              <a:defRPr kumimoji="1" sz="2400" b="1">
                <a:solidFill>
                  <a:schemeClr val="tx1"/>
                </a:solidFill>
                <a:latin typeface="楷体_GB2312" pitchFamily="49" charset="-122"/>
                <a:ea typeface="楷体_GB2312" pitchFamily="49" charset="-122"/>
                <a:sym typeface="Symbol" panose="05050102010706020507" pitchFamily="18" charset="2"/>
              </a:defRPr>
            </a:lvl9pPr>
          </a:lstStyle>
          <a:p>
            <a:pPr>
              <a:lnSpc>
                <a:spcPct val="110000"/>
              </a:lnSpc>
              <a:spcBef>
                <a:spcPct val="0"/>
              </a:spcBef>
            </a:pPr>
            <a:r>
              <a:rPr kumimoji="0" lang="zh-CN" altLang="en-US" sz="2800" dirty="0">
                <a:solidFill>
                  <a:srgbClr val="FF00FF"/>
                </a:solidFill>
              </a:rPr>
              <a:t>缺级   </a:t>
            </a:r>
            <a:r>
              <a:rPr kumimoji="0" lang="zh-CN" altLang="en-US" sz="2800" dirty="0">
                <a:solidFill>
                  <a:srgbClr val="009900"/>
                </a:solidFill>
              </a:rPr>
              <a:t>由于单缝衍射的影响，在应该出现亮纹的地方，不再出现亮纹</a:t>
            </a:r>
          </a:p>
        </p:txBody>
      </p:sp>
    </p:spTree>
    <p:extLst>
      <p:ext uri="{BB962C8B-B14F-4D97-AF65-F5344CB8AC3E}">
        <p14:creationId xmlns:p14="http://schemas.microsoft.com/office/powerpoint/2010/main" val="249334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anim calcmode="lin" valueType="num">
                                      <p:cBhvr additive="base">
                                        <p:cTn id="13" dur="500" fill="hold"/>
                                        <p:tgtEl>
                                          <p:spTgt spid="75"/>
                                        </p:tgtEl>
                                        <p:attrNameLst>
                                          <p:attrName>ppt_x</p:attrName>
                                        </p:attrNameLst>
                                      </p:cBhvr>
                                      <p:tavLst>
                                        <p:tav tm="0">
                                          <p:val>
                                            <p:strVal val="#ppt_x"/>
                                          </p:val>
                                        </p:tav>
                                        <p:tav tm="100000">
                                          <p:val>
                                            <p:strVal val="#ppt_x"/>
                                          </p:val>
                                        </p:tav>
                                      </p:tavLst>
                                    </p:anim>
                                    <p:anim calcmode="lin" valueType="num">
                                      <p:cBhvr additive="base">
                                        <p:cTn id="14"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anim calcmode="lin" valueType="num">
                                      <p:cBhvr additive="base">
                                        <p:cTn id="19" dur="500" fill="hold"/>
                                        <p:tgtEl>
                                          <p:spTgt spid="76"/>
                                        </p:tgtEl>
                                        <p:attrNameLst>
                                          <p:attrName>ppt_x</p:attrName>
                                        </p:attrNameLst>
                                      </p:cBhvr>
                                      <p:tavLst>
                                        <p:tav tm="0">
                                          <p:val>
                                            <p:strVal val="#ppt_x"/>
                                          </p:val>
                                        </p:tav>
                                        <p:tav tm="100000">
                                          <p:val>
                                            <p:strVal val="#ppt_x"/>
                                          </p:val>
                                        </p:tav>
                                      </p:tavLst>
                                    </p:anim>
                                    <p:anim calcmode="lin" valueType="num">
                                      <p:cBhvr additive="base">
                                        <p:cTn id="20"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8"/>
                                        </p:tgtEl>
                                        <p:attrNameLst>
                                          <p:attrName>style.visibility</p:attrName>
                                        </p:attrNameLst>
                                      </p:cBhvr>
                                      <p:to>
                                        <p:strVal val="visible"/>
                                      </p:to>
                                    </p:set>
                                    <p:anim calcmode="lin" valueType="num">
                                      <p:cBhvr additive="base">
                                        <p:cTn id="31" dur="500" fill="hold"/>
                                        <p:tgtEl>
                                          <p:spTgt spid="78"/>
                                        </p:tgtEl>
                                        <p:attrNameLst>
                                          <p:attrName>ppt_x</p:attrName>
                                        </p:attrNameLst>
                                      </p:cBhvr>
                                      <p:tavLst>
                                        <p:tav tm="0">
                                          <p:val>
                                            <p:strVal val="#ppt_x"/>
                                          </p:val>
                                        </p:tav>
                                        <p:tav tm="100000">
                                          <p:val>
                                            <p:strVal val="#ppt_x"/>
                                          </p:val>
                                        </p:tav>
                                      </p:tavLst>
                                    </p:anim>
                                    <p:anim calcmode="lin" valueType="num">
                                      <p:cBhvr additive="base">
                                        <p:cTn id="32"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circle(in)">
                                      <p:cBhvr>
                                        <p:cTn id="37" dur="2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77" grpId="0"/>
      <p:bldP spid="78" grpId="0"/>
      <p:bldP spid="79"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855864" y="470796"/>
            <a:ext cx="84582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r>
              <a:rPr lang="en-US" altLang="zh-CN" sz="2800" dirty="0">
                <a:latin typeface="Times New Roman" panose="02020603050405020304" pitchFamily="18" charset="0"/>
              </a:rPr>
              <a:t> </a:t>
            </a:r>
            <a:r>
              <a:rPr lang="zh-CN" altLang="en-US" sz="2800" dirty="0">
                <a:solidFill>
                  <a:srgbClr val="FF0000"/>
                </a:solidFill>
                <a:latin typeface="宋体" panose="02010600030101010101" pitchFamily="2" charset="-122"/>
              </a:rPr>
              <a:t>练习：</a:t>
            </a:r>
            <a:r>
              <a:rPr lang="zh-CN" altLang="en-US" sz="2800" dirty="0">
                <a:solidFill>
                  <a:srgbClr val="9900CC"/>
                </a:solidFill>
                <a:latin typeface="Times New Roman" panose="02020603050405020304" pitchFamily="18" charset="0"/>
              </a:rPr>
              <a:t>一束平行单色光垂直入射在一光栅上，</a:t>
            </a:r>
            <a:r>
              <a:rPr lang="en-US" altLang="zh-CN" sz="2800" i="1" dirty="0">
                <a:solidFill>
                  <a:srgbClr val="FF0000"/>
                </a:solidFill>
                <a:latin typeface="Times New Roman" panose="02020603050405020304" pitchFamily="18" charset="0"/>
              </a:rPr>
              <a:t>a=b=</a:t>
            </a:r>
            <a:r>
              <a:rPr lang="en-US" altLang="zh-CN" sz="2800" dirty="0">
                <a:solidFill>
                  <a:srgbClr val="FF0000"/>
                </a:solidFill>
                <a:latin typeface="Times New Roman" panose="02020603050405020304" pitchFamily="18" charset="0"/>
              </a:rPr>
              <a:t>5</a:t>
            </a:r>
            <a:r>
              <a:rPr lang="en-US" altLang="zh-CN" sz="2800" i="1" dirty="0">
                <a:solidFill>
                  <a:srgbClr val="FF0000"/>
                </a:solidFill>
                <a:latin typeface="Times New Roman" panose="02020603050405020304" pitchFamily="18" charset="0"/>
                <a:sym typeface="Symbol" panose="05050102010706020507" pitchFamily="18" charset="2"/>
              </a:rPr>
              <a:t></a:t>
            </a:r>
            <a:r>
              <a:rPr lang="zh-CN" altLang="en-US" sz="2800" dirty="0">
                <a:solidFill>
                  <a:srgbClr val="008000"/>
                </a:solidFill>
                <a:latin typeface="Times New Roman" panose="02020603050405020304" pitchFamily="18" charset="0"/>
              </a:rPr>
              <a:t>，则看到的</a:t>
            </a:r>
            <a:r>
              <a:rPr lang="zh-CN" altLang="en-US" sz="2800" dirty="0">
                <a:solidFill>
                  <a:srgbClr val="008000"/>
                </a:solidFill>
                <a:latin typeface="+mn-ea"/>
                <a:ea typeface="+mn-ea"/>
              </a:rPr>
              <a:t>明纹</a:t>
            </a:r>
            <a:r>
              <a:rPr lang="zh-CN" altLang="en-US" sz="2800" dirty="0">
                <a:solidFill>
                  <a:srgbClr val="008000"/>
                </a:solidFill>
                <a:latin typeface="Times New Roman" panose="02020603050405020304" pitchFamily="18" charset="0"/>
              </a:rPr>
              <a:t>的级次</a:t>
            </a:r>
            <a:r>
              <a:rPr lang="en-US" altLang="zh-CN" sz="2800" dirty="0">
                <a:solidFill>
                  <a:srgbClr val="008000"/>
                </a:solidFill>
                <a:latin typeface="Times New Roman" panose="02020603050405020304" pitchFamily="18" charset="0"/>
              </a:rPr>
              <a:t>=</a:t>
            </a:r>
            <a:r>
              <a:rPr lang="en-US" altLang="zh-CN" sz="2800" dirty="0">
                <a:latin typeface="Times New Roman" panose="02020603050405020304" pitchFamily="18" charset="0"/>
              </a:rPr>
              <a:t>____________</a:t>
            </a:r>
            <a:r>
              <a:rPr lang="zh-CN" altLang="en-US" sz="2800" dirty="0">
                <a:latin typeface="Times New Roman" panose="02020603050405020304" pitchFamily="18" charset="0"/>
              </a:rPr>
              <a:t>。 </a:t>
            </a:r>
          </a:p>
        </p:txBody>
      </p:sp>
      <p:graphicFrame>
        <p:nvGraphicFramePr>
          <p:cNvPr id="3" name="Object 129"/>
          <p:cNvGraphicFramePr>
            <a:graphicFrameLocks noChangeAspect="1"/>
          </p:cNvGraphicFramePr>
          <p:nvPr>
            <p:extLst>
              <p:ext uri="{D42A27DB-BD31-4B8C-83A1-F6EECF244321}">
                <p14:modId xmlns:p14="http://schemas.microsoft.com/office/powerpoint/2010/main" val="970379784"/>
              </p:ext>
            </p:extLst>
          </p:nvPr>
        </p:nvGraphicFramePr>
        <p:xfrm>
          <a:off x="1984314" y="3441414"/>
          <a:ext cx="3335337" cy="984250"/>
        </p:xfrm>
        <a:graphic>
          <a:graphicData uri="http://schemas.openxmlformats.org/presentationml/2006/ole">
            <mc:AlternateContent xmlns:mc="http://schemas.openxmlformats.org/markup-compatibility/2006">
              <mc:Choice xmlns:v="urn:schemas-microsoft-com:vml" Requires="v">
                <p:oleObj spid="_x0000_s539746" name="公式" r:id="rId3" imgW="876240" imgH="393480" progId="Equation.3">
                  <p:embed/>
                </p:oleObj>
              </mc:Choice>
              <mc:Fallback>
                <p:oleObj name="公式" r:id="rId3" imgW="876240" imgH="393480" progId="Equation.3">
                  <p:embed/>
                  <p:pic>
                    <p:nvPicPr>
                      <p:cNvPr id="3" name="Object 129"/>
                      <p:cNvPicPr>
                        <a:picLocks noChangeAspect="1" noChangeArrowheads="1"/>
                      </p:cNvPicPr>
                      <p:nvPr/>
                    </p:nvPicPr>
                    <p:blipFill>
                      <a:blip r:embed="rId4"/>
                      <a:srcRect/>
                      <a:stretch>
                        <a:fillRect/>
                      </a:stretch>
                    </p:blipFill>
                    <p:spPr bwMode="auto">
                      <a:xfrm>
                        <a:off x="1984314" y="3441414"/>
                        <a:ext cx="3335337" cy="984250"/>
                      </a:xfrm>
                      <a:prstGeom prst="rect">
                        <a:avLst/>
                      </a:prstGeom>
                      <a:noFill/>
                      <a:ln>
                        <a:noFill/>
                      </a:ln>
                      <a:effectLst/>
                      <a:extLst/>
                    </p:spPr>
                  </p:pic>
                </p:oleObj>
              </mc:Fallback>
            </mc:AlternateContent>
          </a:graphicData>
        </a:graphic>
      </p:graphicFrame>
      <p:sp>
        <p:nvSpPr>
          <p:cNvPr id="4" name="Text Box 11"/>
          <p:cNvSpPr txBox="1">
            <a:spLocks noChangeArrowheads="1"/>
          </p:cNvSpPr>
          <p:nvPr/>
        </p:nvSpPr>
        <p:spPr bwMode="auto">
          <a:xfrm>
            <a:off x="6524420" y="3671929"/>
            <a:ext cx="2895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sz="2800" dirty="0">
                <a:solidFill>
                  <a:srgbClr val="0000FF"/>
                </a:solidFill>
              </a:rPr>
              <a:t>偶数级全部缺级。</a:t>
            </a:r>
          </a:p>
        </p:txBody>
      </p:sp>
      <p:graphicFrame>
        <p:nvGraphicFramePr>
          <p:cNvPr id="5" name="Object 7"/>
          <p:cNvGraphicFramePr>
            <a:graphicFrameLocks noChangeAspect="1"/>
          </p:cNvGraphicFramePr>
          <p:nvPr>
            <p:extLst>
              <p:ext uri="{D42A27DB-BD31-4B8C-83A1-F6EECF244321}">
                <p14:modId xmlns:p14="http://schemas.microsoft.com/office/powerpoint/2010/main" val="212676857"/>
              </p:ext>
            </p:extLst>
          </p:nvPr>
        </p:nvGraphicFramePr>
        <p:xfrm>
          <a:off x="3936795" y="4810225"/>
          <a:ext cx="5175250" cy="1139825"/>
        </p:xfrm>
        <a:graphic>
          <a:graphicData uri="http://schemas.openxmlformats.org/presentationml/2006/ole">
            <mc:AlternateContent xmlns:mc="http://schemas.openxmlformats.org/markup-compatibility/2006">
              <mc:Choice xmlns:v="urn:schemas-microsoft-com:vml" Requires="v">
                <p:oleObj spid="_x0000_s539747" name="公式" r:id="rId5" imgW="1625400" imgH="393480" progId="Equation.3">
                  <p:embed/>
                </p:oleObj>
              </mc:Choice>
              <mc:Fallback>
                <p:oleObj name="公式" r:id="rId5" imgW="1625400" imgH="393480" progId="Equation.3">
                  <p:embed/>
                  <p:pic>
                    <p:nvPicPr>
                      <p:cNvPr id="5" name="Object 7"/>
                      <p:cNvPicPr>
                        <a:picLocks noChangeAspect="1" noChangeArrowheads="1"/>
                      </p:cNvPicPr>
                      <p:nvPr/>
                    </p:nvPicPr>
                    <p:blipFill>
                      <a:blip r:embed="rId6"/>
                      <a:srcRect/>
                      <a:stretch>
                        <a:fillRect/>
                      </a:stretch>
                    </p:blipFill>
                    <p:spPr bwMode="auto">
                      <a:xfrm>
                        <a:off x="3936795" y="4810225"/>
                        <a:ext cx="5175250"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6"/>
          <p:cNvSpPr>
            <a:spLocks noChangeArrowheads="1"/>
          </p:cNvSpPr>
          <p:nvPr/>
        </p:nvSpPr>
        <p:spPr bwMode="auto">
          <a:xfrm>
            <a:off x="6084964" y="1933867"/>
            <a:ext cx="4647993" cy="461665"/>
          </a:xfrm>
          <a:prstGeom prst="rect">
            <a:avLst/>
          </a:prstGeom>
          <a:solidFill>
            <a:srgbClr val="FFC000"/>
          </a:solidFill>
          <a:ln>
            <a:noFill/>
          </a:ln>
          <a:extLst/>
        </p:spPr>
        <p:txBody>
          <a:bodyPr wrap="square" anchor="ct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r>
              <a:rPr lang="en-US" altLang="zh-CN" dirty="0">
                <a:solidFill>
                  <a:srgbClr val="FF0000"/>
                </a:solidFill>
                <a:latin typeface="Times New Roman" panose="02020603050405020304" pitchFamily="18" charset="0"/>
              </a:rPr>
              <a:t>0</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±1</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±3</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±5</a:t>
            </a:r>
            <a:r>
              <a:rPr lang="zh-CN" altLang="en-US" dirty="0">
                <a:solidFill>
                  <a:srgbClr val="FF0000"/>
                </a:solidFill>
                <a:latin typeface="Times New Roman" panose="02020603050405020304" pitchFamily="18" charset="0"/>
              </a:rPr>
              <a:t>， </a:t>
            </a:r>
            <a:r>
              <a:rPr lang="en-US" altLang="zh-CN" dirty="0">
                <a:solidFill>
                  <a:srgbClr val="FF0000"/>
                </a:solidFill>
                <a:latin typeface="Times New Roman" panose="02020603050405020304" pitchFamily="18" charset="0"/>
              </a:rPr>
              <a:t>±7</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±9</a:t>
            </a:r>
          </a:p>
        </p:txBody>
      </p:sp>
      <p:graphicFrame>
        <p:nvGraphicFramePr>
          <p:cNvPr id="7" name="Object 129"/>
          <p:cNvGraphicFramePr>
            <a:graphicFrameLocks noChangeAspect="1"/>
          </p:cNvGraphicFramePr>
          <p:nvPr>
            <p:extLst>
              <p:ext uri="{D42A27DB-BD31-4B8C-83A1-F6EECF244321}">
                <p14:modId xmlns:p14="http://schemas.microsoft.com/office/powerpoint/2010/main" val="1782825522"/>
              </p:ext>
            </p:extLst>
          </p:nvPr>
        </p:nvGraphicFramePr>
        <p:xfrm>
          <a:off x="2138657" y="1857370"/>
          <a:ext cx="2181225" cy="1235075"/>
        </p:xfrm>
        <a:graphic>
          <a:graphicData uri="http://schemas.openxmlformats.org/presentationml/2006/ole">
            <mc:AlternateContent xmlns:mc="http://schemas.openxmlformats.org/markup-compatibility/2006">
              <mc:Choice xmlns:v="urn:schemas-microsoft-com:vml" Requires="v">
                <p:oleObj spid="_x0000_s539748" name="Equation" r:id="rId7" imgW="457002" imgH="393529" progId="Equation.3">
                  <p:embed/>
                </p:oleObj>
              </mc:Choice>
              <mc:Fallback>
                <p:oleObj name="Equation" r:id="rId7" imgW="457002" imgH="393529" progId="Equation.3">
                  <p:embed/>
                  <p:pic>
                    <p:nvPicPr>
                      <p:cNvPr id="7" name="Object 1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8657" y="1857370"/>
                        <a:ext cx="2181225" cy="1235075"/>
                      </a:xfrm>
                      <a:prstGeom prst="rect">
                        <a:avLst/>
                      </a:prstGeom>
                      <a:solidFill>
                        <a:srgbClr val="00FF00"/>
                      </a:solidFill>
                      <a:ln>
                        <a:noFill/>
                      </a:ln>
                      <a:effectLst/>
                      <a:extLst/>
                    </p:spPr>
                  </p:pic>
                </p:oleObj>
              </mc:Fallback>
            </mc:AlternateContent>
          </a:graphicData>
        </a:graphic>
      </p:graphicFrame>
    </p:spTree>
    <p:extLst>
      <p:ext uri="{BB962C8B-B14F-4D97-AF65-F5344CB8AC3E}">
        <p14:creationId xmlns:p14="http://schemas.microsoft.com/office/powerpoint/2010/main" val="376688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ppt_x</p:attrName>
                                        </p:attrNameLst>
                                      </p:cBhvr>
                                      <p:tavLst>
                                        <p:tav tm="0">
                                          <p:val>
                                            <p:strVal val="#ppt_x-#ppt_w/2"/>
                                          </p:val>
                                        </p:tav>
                                        <p:tav tm="100000">
                                          <p:val>
                                            <p:strVal val="#ppt_x"/>
                                          </p:val>
                                        </p:tav>
                                      </p:tavLst>
                                    </p:anim>
                                    <p:anim calcmode="lin" valueType="num">
                                      <p:cBhvr>
                                        <p:cTn id="26" dur="500" fill="hold"/>
                                        <p:tgtEl>
                                          <p:spTgt spid="5"/>
                                        </p:tgtEl>
                                        <p:attrNameLst>
                                          <p:attrName>ppt_y</p:attrName>
                                        </p:attrNameLst>
                                      </p:cBhvr>
                                      <p:tavLst>
                                        <p:tav tm="0">
                                          <p:val>
                                            <p:strVal val="#ppt_y"/>
                                          </p:val>
                                        </p:tav>
                                        <p:tav tm="100000">
                                          <p:val>
                                            <p:strVal val="#ppt_y"/>
                                          </p:val>
                                        </p:tav>
                                      </p:tavLst>
                                    </p:anim>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537084" y="697136"/>
            <a:ext cx="8991600" cy="5250180"/>
            <a:chOff x="192" y="576"/>
            <a:chExt cx="5424" cy="2592"/>
          </a:xfrm>
        </p:grpSpPr>
        <p:sp>
          <p:nvSpPr>
            <p:cNvPr id="3" name="Arc 3"/>
            <p:cNvSpPr>
              <a:spLocks/>
            </p:cNvSpPr>
            <p:nvPr/>
          </p:nvSpPr>
          <p:spPr bwMode="auto">
            <a:xfrm>
              <a:off x="672" y="2352"/>
              <a:ext cx="710" cy="816"/>
            </a:xfrm>
            <a:custGeom>
              <a:avLst/>
              <a:gdLst>
                <a:gd name="T0" fmla="*/ 0 w 29366"/>
                <a:gd name="T1" fmla="*/ 11 h 21600"/>
                <a:gd name="T2" fmla="*/ 17 w 29366"/>
                <a:gd name="T3" fmla="*/ 6 h 21600"/>
                <a:gd name="T4" fmla="*/ 10 w 29366"/>
                <a:gd name="T5" fmla="*/ 31 h 21600"/>
                <a:gd name="T6" fmla="*/ 0 60000 65536"/>
                <a:gd name="T7" fmla="*/ 0 60000 65536"/>
                <a:gd name="T8" fmla="*/ 0 60000 65536"/>
                <a:gd name="T9" fmla="*/ 0 w 29366"/>
                <a:gd name="T10" fmla="*/ 0 h 21600"/>
                <a:gd name="T11" fmla="*/ 29366 w 29366"/>
                <a:gd name="T12" fmla="*/ 21600 h 21600"/>
              </a:gdLst>
              <a:ahLst/>
              <a:cxnLst>
                <a:cxn ang="T6">
                  <a:pos x="T0" y="T1"/>
                </a:cxn>
                <a:cxn ang="T7">
                  <a:pos x="T2" y="T3"/>
                </a:cxn>
                <a:cxn ang="T8">
                  <a:pos x="T4" y="T5"/>
                </a:cxn>
              </a:cxnLst>
              <a:rect l="T9" t="T10" r="T11" b="T12"/>
              <a:pathLst>
                <a:path w="29366" h="21600" fill="none" extrusionOk="0">
                  <a:moveTo>
                    <a:pt x="-1" y="7417"/>
                  </a:moveTo>
                  <a:cubicBezTo>
                    <a:pt x="4102" y="2705"/>
                    <a:pt x="10044" y="-1"/>
                    <a:pt x="16292" y="0"/>
                  </a:cubicBezTo>
                  <a:cubicBezTo>
                    <a:pt x="21014" y="0"/>
                    <a:pt x="25606" y="1547"/>
                    <a:pt x="29365" y="4406"/>
                  </a:cubicBezTo>
                </a:path>
                <a:path w="29366" h="21600" stroke="0" extrusionOk="0">
                  <a:moveTo>
                    <a:pt x="-1" y="7417"/>
                  </a:moveTo>
                  <a:cubicBezTo>
                    <a:pt x="4102" y="2705"/>
                    <a:pt x="10044" y="-1"/>
                    <a:pt x="16292" y="0"/>
                  </a:cubicBezTo>
                  <a:cubicBezTo>
                    <a:pt x="21014" y="0"/>
                    <a:pt x="25606" y="1547"/>
                    <a:pt x="29365" y="4406"/>
                  </a:cubicBezTo>
                  <a:lnTo>
                    <a:pt x="16292" y="21600"/>
                  </a:lnTo>
                  <a:close/>
                </a:path>
              </a:pathLst>
            </a:custGeom>
            <a:noFill/>
            <a:ln w="12700" cap="rnd">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4" name="Arc 4"/>
            <p:cNvSpPr>
              <a:spLocks/>
            </p:cNvSpPr>
            <p:nvPr/>
          </p:nvSpPr>
          <p:spPr bwMode="auto">
            <a:xfrm>
              <a:off x="4272" y="2352"/>
              <a:ext cx="817" cy="816"/>
            </a:xfrm>
            <a:custGeom>
              <a:avLst/>
              <a:gdLst>
                <a:gd name="T0" fmla="*/ 0 w 27323"/>
                <a:gd name="T1" fmla="*/ 5 h 21600"/>
                <a:gd name="T2" fmla="*/ 24 w 27323"/>
                <a:gd name="T3" fmla="*/ 10 h 21600"/>
                <a:gd name="T4" fmla="*/ 10 w 27323"/>
                <a:gd name="T5" fmla="*/ 31 h 21600"/>
                <a:gd name="T6" fmla="*/ 0 60000 65536"/>
                <a:gd name="T7" fmla="*/ 0 60000 65536"/>
                <a:gd name="T8" fmla="*/ 0 60000 65536"/>
                <a:gd name="T9" fmla="*/ 0 w 27323"/>
                <a:gd name="T10" fmla="*/ 0 h 21600"/>
                <a:gd name="T11" fmla="*/ 27323 w 27323"/>
                <a:gd name="T12" fmla="*/ 21600 h 21600"/>
              </a:gdLst>
              <a:ahLst/>
              <a:cxnLst>
                <a:cxn ang="T6">
                  <a:pos x="T0" y="T1"/>
                </a:cxn>
                <a:cxn ang="T7">
                  <a:pos x="T2" y="T3"/>
                </a:cxn>
                <a:cxn ang="T8">
                  <a:pos x="T4" y="T5"/>
                </a:cxn>
              </a:cxnLst>
              <a:rect l="T9" t="T10" r="T11" b="T12"/>
              <a:pathLst>
                <a:path w="27323" h="21600" fill="none" extrusionOk="0">
                  <a:moveTo>
                    <a:pt x="0" y="3270"/>
                  </a:moveTo>
                  <a:cubicBezTo>
                    <a:pt x="3428" y="1132"/>
                    <a:pt x="7387" y="-1"/>
                    <a:pt x="11427" y="0"/>
                  </a:cubicBezTo>
                  <a:cubicBezTo>
                    <a:pt x="17468" y="0"/>
                    <a:pt x="23233" y="2529"/>
                    <a:pt x="27323" y="6975"/>
                  </a:cubicBezTo>
                </a:path>
                <a:path w="27323" h="21600" stroke="0" extrusionOk="0">
                  <a:moveTo>
                    <a:pt x="0" y="3270"/>
                  </a:moveTo>
                  <a:cubicBezTo>
                    <a:pt x="3428" y="1132"/>
                    <a:pt x="7387" y="-1"/>
                    <a:pt x="11427" y="0"/>
                  </a:cubicBezTo>
                  <a:cubicBezTo>
                    <a:pt x="17468" y="0"/>
                    <a:pt x="23233" y="2529"/>
                    <a:pt x="27323" y="6975"/>
                  </a:cubicBezTo>
                  <a:lnTo>
                    <a:pt x="11427" y="21600"/>
                  </a:lnTo>
                  <a:close/>
                </a:path>
              </a:pathLst>
            </a:custGeom>
            <a:noFill/>
            <a:ln w="12700" cap="rnd">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grpSp>
          <p:nvGrpSpPr>
            <p:cNvPr id="5" name="Group 5"/>
            <p:cNvGrpSpPr>
              <a:grpSpLocks/>
            </p:cNvGrpSpPr>
            <p:nvPr/>
          </p:nvGrpSpPr>
          <p:grpSpPr bwMode="auto">
            <a:xfrm>
              <a:off x="192" y="576"/>
              <a:ext cx="5424" cy="2232"/>
              <a:chOff x="97" y="530"/>
              <a:chExt cx="5424" cy="2232"/>
            </a:xfrm>
          </p:grpSpPr>
          <p:grpSp>
            <p:nvGrpSpPr>
              <p:cNvPr id="6" name="Group 6"/>
              <p:cNvGrpSpPr>
                <a:grpSpLocks/>
              </p:cNvGrpSpPr>
              <p:nvPr/>
            </p:nvGrpSpPr>
            <p:grpSpPr bwMode="auto">
              <a:xfrm>
                <a:off x="1536" y="1199"/>
                <a:ext cx="3505" cy="1394"/>
                <a:chOff x="1536" y="1199"/>
                <a:chExt cx="3505" cy="1394"/>
              </a:xfrm>
            </p:grpSpPr>
            <p:sp>
              <p:nvSpPr>
                <p:cNvPr id="34" name="Freeform 7"/>
                <p:cNvSpPr>
                  <a:spLocks/>
                </p:cNvSpPr>
                <p:nvPr/>
              </p:nvSpPr>
              <p:spPr bwMode="auto">
                <a:xfrm>
                  <a:off x="3840" y="1536"/>
                  <a:ext cx="1201" cy="1057"/>
                </a:xfrm>
                <a:custGeom>
                  <a:avLst/>
                  <a:gdLst>
                    <a:gd name="T0" fmla="*/ 0 w 1201"/>
                    <a:gd name="T1" fmla="*/ 1056 h 1057"/>
                    <a:gd name="T2" fmla="*/ 720 w 1201"/>
                    <a:gd name="T3" fmla="*/ 0 h 1057"/>
                    <a:gd name="T4" fmla="*/ 1200 w 1201"/>
                    <a:gd name="T5" fmla="*/ 1056 h 1057"/>
                    <a:gd name="T6" fmla="*/ 0 60000 65536"/>
                    <a:gd name="T7" fmla="*/ 0 60000 65536"/>
                    <a:gd name="T8" fmla="*/ 0 60000 65536"/>
                    <a:gd name="T9" fmla="*/ 0 w 1201"/>
                    <a:gd name="T10" fmla="*/ 0 h 1057"/>
                    <a:gd name="T11" fmla="*/ 1201 w 1201"/>
                    <a:gd name="T12" fmla="*/ 1057 h 1057"/>
                  </a:gdLst>
                  <a:ahLst/>
                  <a:cxnLst>
                    <a:cxn ang="T6">
                      <a:pos x="T0" y="T1"/>
                    </a:cxn>
                    <a:cxn ang="T7">
                      <a:pos x="T2" y="T3"/>
                    </a:cxn>
                    <a:cxn ang="T8">
                      <a:pos x="T4" y="T5"/>
                    </a:cxn>
                  </a:cxnLst>
                  <a:rect l="T9" t="T10" r="T11" b="T12"/>
                  <a:pathLst>
                    <a:path w="1201" h="1057">
                      <a:moveTo>
                        <a:pt x="0" y="1056"/>
                      </a:moveTo>
                      <a:lnTo>
                        <a:pt x="720" y="0"/>
                      </a:lnTo>
                      <a:lnTo>
                        <a:pt x="1200" y="1056"/>
                      </a:lnTo>
                    </a:path>
                  </a:pathLst>
                </a:custGeom>
                <a:noFill/>
                <a:ln w="19050" cap="rnd">
                  <a:solidFill>
                    <a:srgbClr val="339966"/>
                  </a:solidFill>
                  <a:round/>
                  <a:headEnd type="stealth" w="med" len="lg"/>
                  <a:tailEnd type="stealth" w="med" len="lg"/>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35" name="Rectangle 8"/>
                <p:cNvSpPr>
                  <a:spLocks noChangeArrowheads="1"/>
                </p:cNvSpPr>
                <p:nvPr/>
              </p:nvSpPr>
              <p:spPr bwMode="auto">
                <a:xfrm>
                  <a:off x="4214" y="1199"/>
                  <a:ext cx="393"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fontAlgn="base">
                    <a:lnSpc>
                      <a:spcPct val="70000"/>
                    </a:lnSpc>
                    <a:spcBef>
                      <a:spcPct val="35000"/>
                    </a:spcBef>
                    <a:spcAft>
                      <a:spcPct val="35000"/>
                    </a:spcAft>
                    <a:defRPr/>
                  </a:pPr>
                  <a:r>
                    <a:rPr lang="zh-CN" altLang="en-US" sz="1800" kern="0">
                      <a:solidFill>
                        <a:srgbClr val="339966"/>
                      </a:solidFill>
                      <a:latin typeface="Bookman Old Style" panose="02050604050505020204" pitchFamily="18" charset="0"/>
                    </a:rPr>
                    <a:t>缺级</a:t>
                  </a:r>
                </a:p>
              </p:txBody>
            </p:sp>
            <p:sp>
              <p:nvSpPr>
                <p:cNvPr id="36" name="Line 9"/>
                <p:cNvSpPr>
                  <a:spLocks noChangeShapeType="1"/>
                </p:cNvSpPr>
                <p:nvPr/>
              </p:nvSpPr>
              <p:spPr bwMode="auto">
                <a:xfrm flipH="1">
                  <a:off x="1536" y="1536"/>
                  <a:ext cx="3024" cy="1056"/>
                </a:xfrm>
                <a:prstGeom prst="line">
                  <a:avLst/>
                </a:prstGeom>
                <a:noFill/>
                <a:ln w="19050">
                  <a:solidFill>
                    <a:srgbClr val="339966"/>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fontAlgn="base">
                    <a:lnSpc>
                      <a:spcPct val="70000"/>
                    </a:lnSpc>
                    <a:spcBef>
                      <a:spcPct val="35000"/>
                    </a:spcBef>
                    <a:spcAft>
                      <a:spcPct val="35000"/>
                    </a:spcAft>
                    <a:defRPr/>
                  </a:pPr>
                  <a:endParaRPr kumimoji="1" lang="zh-CN" altLang="en-US" sz="3200" b="1" kern="0">
                    <a:solidFill>
                      <a:srgbClr val="FF3300"/>
                    </a:solidFill>
                    <a:ea typeface="楷体_GB2312" pitchFamily="49" charset="-122"/>
                  </a:endParaRPr>
                </a:p>
              </p:txBody>
            </p:sp>
          </p:grpSp>
          <p:sp>
            <p:nvSpPr>
              <p:cNvPr id="7" name="Arc 10"/>
              <p:cNvSpPr>
                <a:spLocks/>
              </p:cNvSpPr>
              <p:nvPr/>
            </p:nvSpPr>
            <p:spPr bwMode="auto">
              <a:xfrm>
                <a:off x="2113" y="596"/>
                <a:ext cx="1084" cy="2166"/>
              </a:xfrm>
              <a:custGeom>
                <a:avLst/>
                <a:gdLst>
                  <a:gd name="T0" fmla="*/ 0 w 39200"/>
                  <a:gd name="T1" fmla="*/ 142 h 21600"/>
                  <a:gd name="T2" fmla="*/ 33 w 39200"/>
                  <a:gd name="T3" fmla="*/ 126 h 21600"/>
                  <a:gd name="T4" fmla="*/ 17 w 39200"/>
                  <a:gd name="T5" fmla="*/ 231 h 21600"/>
                  <a:gd name="T6" fmla="*/ 0 60000 65536"/>
                  <a:gd name="T7" fmla="*/ 0 60000 65536"/>
                  <a:gd name="T8" fmla="*/ 0 60000 65536"/>
                  <a:gd name="T9" fmla="*/ 0 w 39200"/>
                  <a:gd name="T10" fmla="*/ 0 h 21600"/>
                  <a:gd name="T11" fmla="*/ 39200 w 39200"/>
                  <a:gd name="T12" fmla="*/ 21600 h 21600"/>
                </a:gdLst>
                <a:ahLst/>
                <a:cxnLst>
                  <a:cxn ang="T6">
                    <a:pos x="T0" y="T1"/>
                  </a:cxn>
                  <a:cxn ang="T7">
                    <a:pos x="T2" y="T3"/>
                  </a:cxn>
                  <a:cxn ang="T8">
                    <a:pos x="T4" y="T5"/>
                  </a:cxn>
                </a:cxnLst>
                <a:rect l="T9" t="T10" r="T11" b="T12"/>
                <a:pathLst>
                  <a:path w="39200" h="21600" fill="none" extrusionOk="0">
                    <a:moveTo>
                      <a:pt x="0" y="13317"/>
                    </a:moveTo>
                    <a:cubicBezTo>
                      <a:pt x="3347" y="5254"/>
                      <a:pt x="11219" y="-1"/>
                      <a:pt x="19949" y="0"/>
                    </a:cubicBezTo>
                    <a:cubicBezTo>
                      <a:pt x="28075" y="0"/>
                      <a:pt x="35514" y="4561"/>
                      <a:pt x="39199" y="11804"/>
                    </a:cubicBezTo>
                  </a:path>
                  <a:path w="39200" h="21600" stroke="0" extrusionOk="0">
                    <a:moveTo>
                      <a:pt x="0" y="13317"/>
                    </a:moveTo>
                    <a:cubicBezTo>
                      <a:pt x="3347" y="5254"/>
                      <a:pt x="11219" y="-1"/>
                      <a:pt x="19949" y="0"/>
                    </a:cubicBezTo>
                    <a:cubicBezTo>
                      <a:pt x="28075" y="0"/>
                      <a:pt x="35514" y="4561"/>
                      <a:pt x="39199" y="11804"/>
                    </a:cubicBezTo>
                    <a:lnTo>
                      <a:pt x="19949" y="21600"/>
                    </a:lnTo>
                    <a:close/>
                  </a:path>
                </a:pathLst>
              </a:custGeom>
              <a:noFill/>
              <a:ln w="12700" cap="rnd">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8" name="Line 11"/>
              <p:cNvSpPr>
                <a:spLocks noChangeShapeType="1"/>
              </p:cNvSpPr>
              <p:nvPr/>
            </p:nvSpPr>
            <p:spPr bwMode="auto">
              <a:xfrm>
                <a:off x="97" y="2593"/>
                <a:ext cx="542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lnSpc>
                    <a:spcPct val="70000"/>
                  </a:lnSpc>
                  <a:spcBef>
                    <a:spcPct val="35000"/>
                  </a:spcBef>
                  <a:spcAft>
                    <a:spcPct val="35000"/>
                  </a:spcAft>
                  <a:defRPr/>
                </a:pPr>
                <a:endParaRPr kumimoji="1" lang="zh-CN" altLang="en-US" sz="3200" b="1" kern="0">
                  <a:solidFill>
                    <a:srgbClr val="FF3300"/>
                  </a:solidFill>
                  <a:ea typeface="楷体_GB2312" pitchFamily="49" charset="-122"/>
                </a:endParaRPr>
              </a:p>
            </p:txBody>
          </p:sp>
          <p:sp>
            <p:nvSpPr>
              <p:cNvPr id="9" name="Arc 12"/>
              <p:cNvSpPr>
                <a:spLocks/>
              </p:cNvSpPr>
              <p:nvPr/>
            </p:nvSpPr>
            <p:spPr bwMode="auto">
              <a:xfrm>
                <a:off x="1537" y="1489"/>
                <a:ext cx="601" cy="1104"/>
              </a:xfrm>
              <a:custGeom>
                <a:avLst/>
                <a:gdLst>
                  <a:gd name="T0" fmla="*/ 17 w 20791"/>
                  <a:gd name="T1" fmla="*/ 15 h 21600"/>
                  <a:gd name="T2" fmla="*/ 0 w 20791"/>
                  <a:gd name="T3" fmla="*/ 56 h 21600"/>
                  <a:gd name="T4" fmla="*/ 0 w 20791"/>
                  <a:gd name="T5" fmla="*/ 0 h 21600"/>
                  <a:gd name="T6" fmla="*/ 0 60000 65536"/>
                  <a:gd name="T7" fmla="*/ 0 60000 65536"/>
                  <a:gd name="T8" fmla="*/ 0 60000 65536"/>
                  <a:gd name="T9" fmla="*/ 0 w 20791"/>
                  <a:gd name="T10" fmla="*/ 0 h 21600"/>
                  <a:gd name="T11" fmla="*/ 20791 w 20791"/>
                  <a:gd name="T12" fmla="*/ 21600 h 21600"/>
                </a:gdLst>
                <a:ahLst/>
                <a:cxnLst>
                  <a:cxn ang="T6">
                    <a:pos x="T0" y="T1"/>
                  </a:cxn>
                  <a:cxn ang="T7">
                    <a:pos x="T2" y="T3"/>
                  </a:cxn>
                  <a:cxn ang="T8">
                    <a:pos x="T4" y="T5"/>
                  </a:cxn>
                </a:cxnLst>
                <a:rect l="T9" t="T10" r="T11" b="T12"/>
                <a:pathLst>
                  <a:path w="20791" h="21600" fill="none" extrusionOk="0">
                    <a:moveTo>
                      <a:pt x="20791" y="5856"/>
                    </a:moveTo>
                    <a:cubicBezTo>
                      <a:pt x="18168" y="15167"/>
                      <a:pt x="9674" y="21599"/>
                      <a:pt x="0" y="21600"/>
                    </a:cubicBezTo>
                  </a:path>
                  <a:path w="20791" h="21600" stroke="0" extrusionOk="0">
                    <a:moveTo>
                      <a:pt x="20791" y="5856"/>
                    </a:moveTo>
                    <a:cubicBezTo>
                      <a:pt x="18168" y="15167"/>
                      <a:pt x="9674" y="21599"/>
                      <a:pt x="0" y="21600"/>
                    </a:cubicBezTo>
                    <a:lnTo>
                      <a:pt x="0" y="0"/>
                    </a:lnTo>
                    <a:close/>
                  </a:path>
                </a:pathLst>
              </a:custGeom>
              <a:noFill/>
              <a:ln w="12700" cap="rnd">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10" name="Arc 13"/>
              <p:cNvSpPr>
                <a:spLocks/>
              </p:cNvSpPr>
              <p:nvPr/>
            </p:nvSpPr>
            <p:spPr bwMode="auto">
              <a:xfrm>
                <a:off x="3197" y="1341"/>
                <a:ext cx="687" cy="1252"/>
              </a:xfrm>
              <a:custGeom>
                <a:avLst/>
                <a:gdLst>
                  <a:gd name="T0" fmla="*/ 20 w 20575"/>
                  <a:gd name="T1" fmla="*/ 78 h 21600"/>
                  <a:gd name="T2" fmla="*/ 0 w 20575"/>
                  <a:gd name="T3" fmla="*/ 24 h 21600"/>
                  <a:gd name="T4" fmla="*/ 20 w 20575"/>
                  <a:gd name="T5" fmla="*/ 0 h 21600"/>
                  <a:gd name="T6" fmla="*/ 0 60000 65536"/>
                  <a:gd name="T7" fmla="*/ 0 60000 65536"/>
                  <a:gd name="T8" fmla="*/ 0 60000 65536"/>
                  <a:gd name="T9" fmla="*/ 0 w 20575"/>
                  <a:gd name="T10" fmla="*/ 0 h 21600"/>
                  <a:gd name="T11" fmla="*/ 20575 w 20575"/>
                  <a:gd name="T12" fmla="*/ 21600 h 21600"/>
                </a:gdLst>
                <a:ahLst/>
                <a:cxnLst>
                  <a:cxn ang="T6">
                    <a:pos x="T0" y="T1"/>
                  </a:cxn>
                  <a:cxn ang="T7">
                    <a:pos x="T2" y="T3"/>
                  </a:cxn>
                  <a:cxn ang="T8">
                    <a:pos x="T4" y="T5"/>
                  </a:cxn>
                </a:cxnLst>
                <a:rect l="T9" t="T10" r="T11" b="T12"/>
                <a:pathLst>
                  <a:path w="20575" h="21600" fill="none" extrusionOk="0">
                    <a:moveTo>
                      <a:pt x="20575" y="21600"/>
                    </a:moveTo>
                    <a:cubicBezTo>
                      <a:pt x="11178" y="21600"/>
                      <a:pt x="2859" y="15524"/>
                      <a:pt x="-1" y="6574"/>
                    </a:cubicBezTo>
                  </a:path>
                  <a:path w="20575" h="21600" stroke="0" extrusionOk="0">
                    <a:moveTo>
                      <a:pt x="20575" y="21600"/>
                    </a:moveTo>
                    <a:cubicBezTo>
                      <a:pt x="11178" y="21600"/>
                      <a:pt x="2859" y="15524"/>
                      <a:pt x="-1" y="6574"/>
                    </a:cubicBezTo>
                    <a:lnTo>
                      <a:pt x="20575" y="0"/>
                    </a:lnTo>
                    <a:close/>
                  </a:path>
                </a:pathLst>
              </a:custGeom>
              <a:noFill/>
              <a:ln w="12700" cap="rnd">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11" name="Arc 14"/>
              <p:cNvSpPr>
                <a:spLocks/>
              </p:cNvSpPr>
              <p:nvPr/>
            </p:nvSpPr>
            <p:spPr bwMode="auto">
              <a:xfrm>
                <a:off x="3793" y="2353"/>
                <a:ext cx="359" cy="240"/>
              </a:xfrm>
              <a:custGeom>
                <a:avLst/>
                <a:gdLst>
                  <a:gd name="T0" fmla="*/ 6 w 20199"/>
                  <a:gd name="T1" fmla="*/ 1 h 21600"/>
                  <a:gd name="T2" fmla="*/ 0 w 20199"/>
                  <a:gd name="T3" fmla="*/ 3 h 21600"/>
                  <a:gd name="T4" fmla="*/ 0 w 20199"/>
                  <a:gd name="T5" fmla="*/ 0 h 21600"/>
                  <a:gd name="T6" fmla="*/ 0 60000 65536"/>
                  <a:gd name="T7" fmla="*/ 0 60000 65536"/>
                  <a:gd name="T8" fmla="*/ 0 60000 65536"/>
                  <a:gd name="T9" fmla="*/ 0 w 20199"/>
                  <a:gd name="T10" fmla="*/ 0 h 21600"/>
                  <a:gd name="T11" fmla="*/ 20199 w 20199"/>
                  <a:gd name="T12" fmla="*/ 21600 h 21600"/>
                </a:gdLst>
                <a:ahLst/>
                <a:cxnLst>
                  <a:cxn ang="T6">
                    <a:pos x="T0" y="T1"/>
                  </a:cxn>
                  <a:cxn ang="T7">
                    <a:pos x="T2" y="T3"/>
                  </a:cxn>
                  <a:cxn ang="T8">
                    <a:pos x="T4" y="T5"/>
                  </a:cxn>
                </a:cxnLst>
                <a:rect l="T9" t="T10" r="T11" b="T12"/>
                <a:pathLst>
                  <a:path w="20199" h="21600" fill="none" extrusionOk="0">
                    <a:moveTo>
                      <a:pt x="20199" y="7652"/>
                    </a:moveTo>
                    <a:cubicBezTo>
                      <a:pt x="17018" y="16047"/>
                      <a:pt x="8977" y="21599"/>
                      <a:pt x="0" y="21600"/>
                    </a:cubicBezTo>
                  </a:path>
                  <a:path w="20199" h="21600" stroke="0" extrusionOk="0">
                    <a:moveTo>
                      <a:pt x="20199" y="7652"/>
                    </a:moveTo>
                    <a:cubicBezTo>
                      <a:pt x="17018" y="16047"/>
                      <a:pt x="8977" y="21599"/>
                      <a:pt x="0" y="21600"/>
                    </a:cubicBezTo>
                    <a:lnTo>
                      <a:pt x="0" y="0"/>
                    </a:lnTo>
                    <a:close/>
                  </a:path>
                </a:pathLst>
              </a:custGeom>
              <a:noFill/>
              <a:ln w="12700" cap="rnd">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12" name="Arc 15"/>
              <p:cNvSpPr>
                <a:spLocks/>
              </p:cNvSpPr>
              <p:nvPr/>
            </p:nvSpPr>
            <p:spPr bwMode="auto">
              <a:xfrm>
                <a:off x="1309" y="2353"/>
                <a:ext cx="325" cy="240"/>
              </a:xfrm>
              <a:custGeom>
                <a:avLst/>
                <a:gdLst>
                  <a:gd name="T0" fmla="*/ 6 w 18274"/>
                  <a:gd name="T1" fmla="*/ 3 h 21600"/>
                  <a:gd name="T2" fmla="*/ 0 w 18274"/>
                  <a:gd name="T3" fmla="*/ 1 h 21600"/>
                  <a:gd name="T4" fmla="*/ 6 w 18274"/>
                  <a:gd name="T5" fmla="*/ 0 h 21600"/>
                  <a:gd name="T6" fmla="*/ 0 60000 65536"/>
                  <a:gd name="T7" fmla="*/ 0 60000 65536"/>
                  <a:gd name="T8" fmla="*/ 0 60000 65536"/>
                  <a:gd name="T9" fmla="*/ 0 w 18274"/>
                  <a:gd name="T10" fmla="*/ 0 h 21600"/>
                  <a:gd name="T11" fmla="*/ 18274 w 18274"/>
                  <a:gd name="T12" fmla="*/ 21600 h 21600"/>
                </a:gdLst>
                <a:ahLst/>
                <a:cxnLst>
                  <a:cxn ang="T6">
                    <a:pos x="T0" y="T1"/>
                  </a:cxn>
                  <a:cxn ang="T7">
                    <a:pos x="T2" y="T3"/>
                  </a:cxn>
                  <a:cxn ang="T8">
                    <a:pos x="T4" y="T5"/>
                  </a:cxn>
                </a:cxnLst>
                <a:rect l="T9" t="T10" r="T11" b="T12"/>
                <a:pathLst>
                  <a:path w="18274" h="21600" fill="none" extrusionOk="0">
                    <a:moveTo>
                      <a:pt x="18274" y="21600"/>
                    </a:moveTo>
                    <a:cubicBezTo>
                      <a:pt x="10855" y="21600"/>
                      <a:pt x="3955" y="17792"/>
                      <a:pt x="-1" y="11516"/>
                    </a:cubicBezTo>
                  </a:path>
                  <a:path w="18274" h="21600" stroke="0" extrusionOk="0">
                    <a:moveTo>
                      <a:pt x="18274" y="21600"/>
                    </a:moveTo>
                    <a:cubicBezTo>
                      <a:pt x="10855" y="21600"/>
                      <a:pt x="3955" y="17792"/>
                      <a:pt x="-1" y="11516"/>
                    </a:cubicBezTo>
                    <a:lnTo>
                      <a:pt x="18274" y="0"/>
                    </a:lnTo>
                    <a:close/>
                  </a:path>
                </a:pathLst>
              </a:custGeom>
              <a:noFill/>
              <a:ln w="12700" cap="rnd">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13" name="Arc 16"/>
              <p:cNvSpPr>
                <a:spLocks/>
              </p:cNvSpPr>
              <p:nvPr/>
            </p:nvSpPr>
            <p:spPr bwMode="auto">
              <a:xfrm>
                <a:off x="2641" y="530"/>
                <a:ext cx="48" cy="2064"/>
              </a:xfrm>
              <a:custGeom>
                <a:avLst/>
                <a:gdLst>
                  <a:gd name="T0" fmla="*/ 0 w 43199"/>
                  <a:gd name="T1" fmla="*/ 197 h 21600"/>
                  <a:gd name="T2" fmla="*/ 0 w 43199"/>
                  <a:gd name="T3" fmla="*/ 195 h 21600"/>
                  <a:gd name="T4" fmla="*/ 0 w 43199"/>
                  <a:gd name="T5" fmla="*/ 197 h 21600"/>
                  <a:gd name="T6" fmla="*/ 0 60000 65536"/>
                  <a:gd name="T7" fmla="*/ 0 60000 65536"/>
                  <a:gd name="T8" fmla="*/ 0 60000 65536"/>
                  <a:gd name="T9" fmla="*/ 0 w 43199"/>
                  <a:gd name="T10" fmla="*/ 0 h 21600"/>
                  <a:gd name="T11" fmla="*/ 43199 w 43199"/>
                  <a:gd name="T12" fmla="*/ 21600 h 21600"/>
                </a:gdLst>
                <a:ahLst/>
                <a:cxnLst>
                  <a:cxn ang="T6">
                    <a:pos x="T0" y="T1"/>
                  </a:cxn>
                  <a:cxn ang="T7">
                    <a:pos x="T2" y="T3"/>
                  </a:cxn>
                  <a:cxn ang="T8">
                    <a:pos x="T4" y="T5"/>
                  </a:cxn>
                </a:cxnLst>
                <a:rect l="T9" t="T10" r="T11" b="T12"/>
                <a:pathLst>
                  <a:path w="43199" h="21600" fill="none" extrusionOk="0">
                    <a:moveTo>
                      <a:pt x="0" y="21600"/>
                    </a:moveTo>
                    <a:cubicBezTo>
                      <a:pt x="0" y="9670"/>
                      <a:pt x="9670" y="0"/>
                      <a:pt x="21600" y="0"/>
                    </a:cubicBezTo>
                    <a:cubicBezTo>
                      <a:pt x="33448" y="0"/>
                      <a:pt x="43085" y="9544"/>
                      <a:pt x="43199" y="21392"/>
                    </a:cubicBezTo>
                  </a:path>
                  <a:path w="43199" h="21600" stroke="0" extrusionOk="0">
                    <a:moveTo>
                      <a:pt x="0" y="21600"/>
                    </a:moveTo>
                    <a:cubicBezTo>
                      <a:pt x="0" y="9670"/>
                      <a:pt x="9670" y="0"/>
                      <a:pt x="21600" y="0"/>
                    </a:cubicBezTo>
                    <a:cubicBezTo>
                      <a:pt x="33448" y="0"/>
                      <a:pt x="43085" y="9544"/>
                      <a:pt x="43199" y="21392"/>
                    </a:cubicBezTo>
                    <a:lnTo>
                      <a:pt x="21600" y="21600"/>
                    </a:lnTo>
                    <a:close/>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14" name="Arc 17"/>
              <p:cNvSpPr>
                <a:spLocks/>
              </p:cNvSpPr>
              <p:nvPr/>
            </p:nvSpPr>
            <p:spPr bwMode="auto">
              <a:xfrm>
                <a:off x="2306" y="962"/>
                <a:ext cx="48" cy="1632"/>
              </a:xfrm>
              <a:custGeom>
                <a:avLst/>
                <a:gdLst>
                  <a:gd name="T0" fmla="*/ 0 w 43200"/>
                  <a:gd name="T1" fmla="*/ 122 h 21683"/>
                  <a:gd name="T2" fmla="*/ 0 w 43200"/>
                  <a:gd name="T3" fmla="*/ 123 h 21683"/>
                  <a:gd name="T4" fmla="*/ 0 w 43200"/>
                  <a:gd name="T5" fmla="*/ 122 h 21683"/>
                  <a:gd name="T6" fmla="*/ 0 60000 65536"/>
                  <a:gd name="T7" fmla="*/ 0 60000 65536"/>
                  <a:gd name="T8" fmla="*/ 0 60000 65536"/>
                  <a:gd name="T9" fmla="*/ 0 w 43200"/>
                  <a:gd name="T10" fmla="*/ 0 h 21683"/>
                  <a:gd name="T11" fmla="*/ 43200 w 43200"/>
                  <a:gd name="T12" fmla="*/ 21683 h 21683"/>
                </a:gdLst>
                <a:ahLst/>
                <a:cxnLst>
                  <a:cxn ang="T6">
                    <a:pos x="T0" y="T1"/>
                  </a:cxn>
                  <a:cxn ang="T7">
                    <a:pos x="T2" y="T3"/>
                  </a:cxn>
                  <a:cxn ang="T8">
                    <a:pos x="T4" y="T5"/>
                  </a:cxn>
                </a:cxnLst>
                <a:rect l="T9" t="T10" r="T11" b="T12"/>
                <a:pathLst>
                  <a:path w="43200" h="21683" fill="none" extrusionOk="0">
                    <a:moveTo>
                      <a:pt x="0" y="21587"/>
                    </a:moveTo>
                    <a:cubicBezTo>
                      <a:pt x="7" y="9662"/>
                      <a:pt x="9675" y="-1"/>
                      <a:pt x="21600" y="0"/>
                    </a:cubicBezTo>
                    <a:cubicBezTo>
                      <a:pt x="33529" y="0"/>
                      <a:pt x="43200" y="9670"/>
                      <a:pt x="43200" y="21600"/>
                    </a:cubicBezTo>
                    <a:cubicBezTo>
                      <a:pt x="43200" y="21627"/>
                      <a:pt x="43199" y="21655"/>
                      <a:pt x="43199" y="21682"/>
                    </a:cubicBezTo>
                  </a:path>
                  <a:path w="43200" h="21683" stroke="0" extrusionOk="0">
                    <a:moveTo>
                      <a:pt x="0" y="21587"/>
                    </a:moveTo>
                    <a:cubicBezTo>
                      <a:pt x="7" y="9662"/>
                      <a:pt x="9675" y="-1"/>
                      <a:pt x="21600" y="0"/>
                    </a:cubicBezTo>
                    <a:cubicBezTo>
                      <a:pt x="33529" y="0"/>
                      <a:pt x="43200" y="9670"/>
                      <a:pt x="43200" y="21600"/>
                    </a:cubicBezTo>
                    <a:cubicBezTo>
                      <a:pt x="43200" y="21627"/>
                      <a:pt x="43199" y="21655"/>
                      <a:pt x="43199" y="21682"/>
                    </a:cubicBezTo>
                    <a:lnTo>
                      <a:pt x="21600" y="21600"/>
                    </a:lnTo>
                    <a:close/>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15" name="Arc 18"/>
              <p:cNvSpPr>
                <a:spLocks/>
              </p:cNvSpPr>
              <p:nvPr/>
            </p:nvSpPr>
            <p:spPr bwMode="auto">
              <a:xfrm>
                <a:off x="2978" y="962"/>
                <a:ext cx="48" cy="1632"/>
              </a:xfrm>
              <a:custGeom>
                <a:avLst/>
                <a:gdLst>
                  <a:gd name="T0" fmla="*/ 0 w 43200"/>
                  <a:gd name="T1" fmla="*/ 122 h 21683"/>
                  <a:gd name="T2" fmla="*/ 0 w 43200"/>
                  <a:gd name="T3" fmla="*/ 123 h 21683"/>
                  <a:gd name="T4" fmla="*/ 0 w 43200"/>
                  <a:gd name="T5" fmla="*/ 122 h 21683"/>
                  <a:gd name="T6" fmla="*/ 0 60000 65536"/>
                  <a:gd name="T7" fmla="*/ 0 60000 65536"/>
                  <a:gd name="T8" fmla="*/ 0 60000 65536"/>
                  <a:gd name="T9" fmla="*/ 0 w 43200"/>
                  <a:gd name="T10" fmla="*/ 0 h 21683"/>
                  <a:gd name="T11" fmla="*/ 43200 w 43200"/>
                  <a:gd name="T12" fmla="*/ 21683 h 21683"/>
                </a:gdLst>
                <a:ahLst/>
                <a:cxnLst>
                  <a:cxn ang="T6">
                    <a:pos x="T0" y="T1"/>
                  </a:cxn>
                  <a:cxn ang="T7">
                    <a:pos x="T2" y="T3"/>
                  </a:cxn>
                  <a:cxn ang="T8">
                    <a:pos x="T4" y="T5"/>
                  </a:cxn>
                </a:cxnLst>
                <a:rect l="T9" t="T10" r="T11" b="T12"/>
                <a:pathLst>
                  <a:path w="43200" h="21683" fill="none" extrusionOk="0">
                    <a:moveTo>
                      <a:pt x="0" y="21587"/>
                    </a:moveTo>
                    <a:cubicBezTo>
                      <a:pt x="7" y="9662"/>
                      <a:pt x="9675" y="-1"/>
                      <a:pt x="21600" y="0"/>
                    </a:cubicBezTo>
                    <a:cubicBezTo>
                      <a:pt x="33529" y="0"/>
                      <a:pt x="43200" y="9670"/>
                      <a:pt x="43200" y="21600"/>
                    </a:cubicBezTo>
                    <a:cubicBezTo>
                      <a:pt x="43200" y="21627"/>
                      <a:pt x="43199" y="21655"/>
                      <a:pt x="43199" y="21682"/>
                    </a:cubicBezTo>
                  </a:path>
                  <a:path w="43200" h="21683" stroke="0" extrusionOk="0">
                    <a:moveTo>
                      <a:pt x="0" y="21587"/>
                    </a:moveTo>
                    <a:cubicBezTo>
                      <a:pt x="7" y="9662"/>
                      <a:pt x="9675" y="-1"/>
                      <a:pt x="21600" y="0"/>
                    </a:cubicBezTo>
                    <a:cubicBezTo>
                      <a:pt x="33529" y="0"/>
                      <a:pt x="43200" y="9670"/>
                      <a:pt x="43200" y="21600"/>
                    </a:cubicBezTo>
                    <a:cubicBezTo>
                      <a:pt x="43200" y="21627"/>
                      <a:pt x="43199" y="21655"/>
                      <a:pt x="43199" y="21682"/>
                    </a:cubicBezTo>
                    <a:lnTo>
                      <a:pt x="21600" y="21600"/>
                    </a:lnTo>
                    <a:close/>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16" name="Arc 19"/>
              <p:cNvSpPr>
                <a:spLocks/>
              </p:cNvSpPr>
              <p:nvPr/>
            </p:nvSpPr>
            <p:spPr bwMode="auto">
              <a:xfrm>
                <a:off x="1970" y="2210"/>
                <a:ext cx="48" cy="384"/>
              </a:xfrm>
              <a:custGeom>
                <a:avLst/>
                <a:gdLst>
                  <a:gd name="T0" fmla="*/ 0 w 43200"/>
                  <a:gd name="T1" fmla="*/ 7 h 21659"/>
                  <a:gd name="T2" fmla="*/ 0 w 43200"/>
                  <a:gd name="T3" fmla="*/ 7 h 21659"/>
                  <a:gd name="T4" fmla="*/ 0 w 43200"/>
                  <a:gd name="T5" fmla="*/ 7 h 21659"/>
                  <a:gd name="T6" fmla="*/ 0 60000 65536"/>
                  <a:gd name="T7" fmla="*/ 0 60000 65536"/>
                  <a:gd name="T8" fmla="*/ 0 60000 65536"/>
                  <a:gd name="T9" fmla="*/ 0 w 43200"/>
                  <a:gd name="T10" fmla="*/ 0 h 21659"/>
                  <a:gd name="T11" fmla="*/ 43200 w 43200"/>
                  <a:gd name="T12" fmla="*/ 21659 h 21659"/>
                </a:gdLst>
                <a:ahLst/>
                <a:cxnLst>
                  <a:cxn ang="T6">
                    <a:pos x="T0" y="T1"/>
                  </a:cxn>
                  <a:cxn ang="T7">
                    <a:pos x="T2" y="T3"/>
                  </a:cxn>
                  <a:cxn ang="T8">
                    <a:pos x="T4" y="T5"/>
                  </a:cxn>
                </a:cxnLst>
                <a:rect l="T9" t="T10" r="T11" b="T12"/>
                <a:pathLst>
                  <a:path w="43200" h="21659" fill="none" extrusionOk="0">
                    <a:moveTo>
                      <a:pt x="0" y="21544"/>
                    </a:moveTo>
                    <a:cubicBezTo>
                      <a:pt x="30" y="9636"/>
                      <a:pt x="9692" y="-1"/>
                      <a:pt x="21600" y="0"/>
                    </a:cubicBezTo>
                    <a:cubicBezTo>
                      <a:pt x="33529" y="0"/>
                      <a:pt x="43200" y="9670"/>
                      <a:pt x="43200" y="21600"/>
                    </a:cubicBezTo>
                    <a:cubicBezTo>
                      <a:pt x="43200" y="21619"/>
                      <a:pt x="43199" y="21639"/>
                      <a:pt x="43199" y="21658"/>
                    </a:cubicBezTo>
                  </a:path>
                  <a:path w="43200" h="21659" stroke="0" extrusionOk="0">
                    <a:moveTo>
                      <a:pt x="0" y="21544"/>
                    </a:moveTo>
                    <a:cubicBezTo>
                      <a:pt x="30" y="9636"/>
                      <a:pt x="9692" y="-1"/>
                      <a:pt x="21600" y="0"/>
                    </a:cubicBezTo>
                    <a:cubicBezTo>
                      <a:pt x="33529" y="0"/>
                      <a:pt x="43200" y="9670"/>
                      <a:pt x="43200" y="21600"/>
                    </a:cubicBezTo>
                    <a:cubicBezTo>
                      <a:pt x="43200" y="21619"/>
                      <a:pt x="43199" y="21639"/>
                      <a:pt x="43199" y="21658"/>
                    </a:cubicBezTo>
                    <a:lnTo>
                      <a:pt x="21600" y="21600"/>
                    </a:lnTo>
                    <a:close/>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17" name="Arc 20"/>
              <p:cNvSpPr>
                <a:spLocks/>
              </p:cNvSpPr>
              <p:nvPr/>
            </p:nvSpPr>
            <p:spPr bwMode="auto">
              <a:xfrm>
                <a:off x="3362" y="2210"/>
                <a:ext cx="48" cy="384"/>
              </a:xfrm>
              <a:custGeom>
                <a:avLst/>
                <a:gdLst>
                  <a:gd name="T0" fmla="*/ 0 w 43200"/>
                  <a:gd name="T1" fmla="*/ 7 h 21659"/>
                  <a:gd name="T2" fmla="*/ 0 w 43200"/>
                  <a:gd name="T3" fmla="*/ 7 h 21659"/>
                  <a:gd name="T4" fmla="*/ 0 w 43200"/>
                  <a:gd name="T5" fmla="*/ 7 h 21659"/>
                  <a:gd name="T6" fmla="*/ 0 60000 65536"/>
                  <a:gd name="T7" fmla="*/ 0 60000 65536"/>
                  <a:gd name="T8" fmla="*/ 0 60000 65536"/>
                  <a:gd name="T9" fmla="*/ 0 w 43200"/>
                  <a:gd name="T10" fmla="*/ 0 h 21659"/>
                  <a:gd name="T11" fmla="*/ 43200 w 43200"/>
                  <a:gd name="T12" fmla="*/ 21659 h 21659"/>
                </a:gdLst>
                <a:ahLst/>
                <a:cxnLst>
                  <a:cxn ang="T6">
                    <a:pos x="T0" y="T1"/>
                  </a:cxn>
                  <a:cxn ang="T7">
                    <a:pos x="T2" y="T3"/>
                  </a:cxn>
                  <a:cxn ang="T8">
                    <a:pos x="T4" y="T5"/>
                  </a:cxn>
                </a:cxnLst>
                <a:rect l="T9" t="T10" r="T11" b="T12"/>
                <a:pathLst>
                  <a:path w="43200" h="21659" fill="none" extrusionOk="0">
                    <a:moveTo>
                      <a:pt x="0" y="21544"/>
                    </a:moveTo>
                    <a:cubicBezTo>
                      <a:pt x="30" y="9636"/>
                      <a:pt x="9692" y="-1"/>
                      <a:pt x="21600" y="0"/>
                    </a:cubicBezTo>
                    <a:cubicBezTo>
                      <a:pt x="33529" y="0"/>
                      <a:pt x="43200" y="9670"/>
                      <a:pt x="43200" y="21600"/>
                    </a:cubicBezTo>
                    <a:cubicBezTo>
                      <a:pt x="43200" y="21619"/>
                      <a:pt x="43199" y="21639"/>
                      <a:pt x="43199" y="21658"/>
                    </a:cubicBezTo>
                  </a:path>
                  <a:path w="43200" h="21659" stroke="0" extrusionOk="0">
                    <a:moveTo>
                      <a:pt x="0" y="21544"/>
                    </a:moveTo>
                    <a:cubicBezTo>
                      <a:pt x="30" y="9636"/>
                      <a:pt x="9692" y="-1"/>
                      <a:pt x="21600" y="0"/>
                    </a:cubicBezTo>
                    <a:cubicBezTo>
                      <a:pt x="33529" y="0"/>
                      <a:pt x="43200" y="9670"/>
                      <a:pt x="43200" y="21600"/>
                    </a:cubicBezTo>
                    <a:cubicBezTo>
                      <a:pt x="43200" y="21619"/>
                      <a:pt x="43199" y="21639"/>
                      <a:pt x="43199" y="21658"/>
                    </a:cubicBezTo>
                    <a:lnTo>
                      <a:pt x="21600" y="21600"/>
                    </a:lnTo>
                    <a:close/>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18" name="Arc 21"/>
              <p:cNvSpPr>
                <a:spLocks/>
              </p:cNvSpPr>
              <p:nvPr/>
            </p:nvSpPr>
            <p:spPr bwMode="auto">
              <a:xfrm>
                <a:off x="1106" y="2354"/>
                <a:ext cx="48" cy="240"/>
              </a:xfrm>
              <a:custGeom>
                <a:avLst/>
                <a:gdLst>
                  <a:gd name="T0" fmla="*/ 0 w 43200"/>
                  <a:gd name="T1" fmla="*/ 3 h 21600"/>
                  <a:gd name="T2" fmla="*/ 0 w 43200"/>
                  <a:gd name="T3" fmla="*/ 3 h 21600"/>
                  <a:gd name="T4" fmla="*/ 0 w 43200"/>
                  <a:gd name="T5" fmla="*/ 3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10"/>
                    </a:moveTo>
                    <a:cubicBezTo>
                      <a:pt x="49" y="9615"/>
                      <a:pt x="9705" y="-1"/>
                      <a:pt x="21600" y="0"/>
                    </a:cubicBezTo>
                    <a:cubicBezTo>
                      <a:pt x="33529" y="0"/>
                      <a:pt x="43200" y="9670"/>
                      <a:pt x="43200" y="21600"/>
                    </a:cubicBezTo>
                  </a:path>
                  <a:path w="43200" h="21600" stroke="0" extrusionOk="0">
                    <a:moveTo>
                      <a:pt x="0" y="21510"/>
                    </a:moveTo>
                    <a:cubicBezTo>
                      <a:pt x="49" y="9615"/>
                      <a:pt x="9705" y="-1"/>
                      <a:pt x="21600" y="0"/>
                    </a:cubicBezTo>
                    <a:cubicBezTo>
                      <a:pt x="33529" y="0"/>
                      <a:pt x="43200" y="9670"/>
                      <a:pt x="43200" y="21600"/>
                    </a:cubicBezTo>
                    <a:lnTo>
                      <a:pt x="21600" y="21600"/>
                    </a:lnTo>
                    <a:close/>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19" name="Arc 22"/>
              <p:cNvSpPr>
                <a:spLocks/>
              </p:cNvSpPr>
              <p:nvPr/>
            </p:nvSpPr>
            <p:spPr bwMode="auto">
              <a:xfrm>
                <a:off x="4658" y="2354"/>
                <a:ext cx="48" cy="240"/>
              </a:xfrm>
              <a:custGeom>
                <a:avLst/>
                <a:gdLst>
                  <a:gd name="T0" fmla="*/ 0 w 43200"/>
                  <a:gd name="T1" fmla="*/ 3 h 21600"/>
                  <a:gd name="T2" fmla="*/ 0 w 43200"/>
                  <a:gd name="T3" fmla="*/ 3 h 21600"/>
                  <a:gd name="T4" fmla="*/ 0 w 43200"/>
                  <a:gd name="T5" fmla="*/ 3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10"/>
                    </a:moveTo>
                    <a:cubicBezTo>
                      <a:pt x="49" y="9615"/>
                      <a:pt x="9705" y="-1"/>
                      <a:pt x="21600" y="0"/>
                    </a:cubicBezTo>
                    <a:cubicBezTo>
                      <a:pt x="33529" y="0"/>
                      <a:pt x="43200" y="9670"/>
                      <a:pt x="43200" y="21600"/>
                    </a:cubicBezTo>
                  </a:path>
                  <a:path w="43200" h="21600" stroke="0" extrusionOk="0">
                    <a:moveTo>
                      <a:pt x="0" y="21510"/>
                    </a:moveTo>
                    <a:cubicBezTo>
                      <a:pt x="49" y="9615"/>
                      <a:pt x="9705" y="-1"/>
                      <a:pt x="21600" y="0"/>
                    </a:cubicBezTo>
                    <a:cubicBezTo>
                      <a:pt x="33529" y="0"/>
                      <a:pt x="43200" y="9670"/>
                      <a:pt x="43200" y="21600"/>
                    </a:cubicBezTo>
                    <a:lnTo>
                      <a:pt x="21600" y="21600"/>
                    </a:lnTo>
                    <a:close/>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20" name="Arc 23"/>
              <p:cNvSpPr>
                <a:spLocks/>
              </p:cNvSpPr>
              <p:nvPr/>
            </p:nvSpPr>
            <p:spPr bwMode="auto">
              <a:xfrm>
                <a:off x="4274" y="2354"/>
                <a:ext cx="48" cy="240"/>
              </a:xfrm>
              <a:custGeom>
                <a:avLst/>
                <a:gdLst>
                  <a:gd name="T0" fmla="*/ 0 w 43200"/>
                  <a:gd name="T1" fmla="*/ 3 h 21600"/>
                  <a:gd name="T2" fmla="*/ 0 w 43200"/>
                  <a:gd name="T3" fmla="*/ 3 h 21600"/>
                  <a:gd name="T4" fmla="*/ 0 w 43200"/>
                  <a:gd name="T5" fmla="*/ 3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10"/>
                    </a:moveTo>
                    <a:cubicBezTo>
                      <a:pt x="49" y="9615"/>
                      <a:pt x="9705" y="-1"/>
                      <a:pt x="21600" y="0"/>
                    </a:cubicBezTo>
                    <a:cubicBezTo>
                      <a:pt x="33529" y="0"/>
                      <a:pt x="43200" y="9670"/>
                      <a:pt x="43200" y="21600"/>
                    </a:cubicBezTo>
                  </a:path>
                  <a:path w="43200" h="21600" stroke="0" extrusionOk="0">
                    <a:moveTo>
                      <a:pt x="0" y="21510"/>
                    </a:moveTo>
                    <a:cubicBezTo>
                      <a:pt x="49" y="9615"/>
                      <a:pt x="9705" y="-1"/>
                      <a:pt x="21600" y="0"/>
                    </a:cubicBezTo>
                    <a:cubicBezTo>
                      <a:pt x="33529" y="0"/>
                      <a:pt x="43200" y="9670"/>
                      <a:pt x="43200" y="21600"/>
                    </a:cubicBezTo>
                    <a:lnTo>
                      <a:pt x="21600" y="21600"/>
                    </a:lnTo>
                    <a:close/>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21" name="Arc 24"/>
              <p:cNvSpPr>
                <a:spLocks/>
              </p:cNvSpPr>
              <p:nvPr/>
            </p:nvSpPr>
            <p:spPr bwMode="auto">
              <a:xfrm>
                <a:off x="770" y="2354"/>
                <a:ext cx="48" cy="240"/>
              </a:xfrm>
              <a:custGeom>
                <a:avLst/>
                <a:gdLst>
                  <a:gd name="T0" fmla="*/ 0 w 43200"/>
                  <a:gd name="T1" fmla="*/ 3 h 21600"/>
                  <a:gd name="T2" fmla="*/ 0 w 43200"/>
                  <a:gd name="T3" fmla="*/ 3 h 21600"/>
                  <a:gd name="T4" fmla="*/ 0 w 43200"/>
                  <a:gd name="T5" fmla="*/ 3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10"/>
                    </a:moveTo>
                    <a:cubicBezTo>
                      <a:pt x="49" y="9615"/>
                      <a:pt x="9705" y="-1"/>
                      <a:pt x="21600" y="0"/>
                    </a:cubicBezTo>
                    <a:cubicBezTo>
                      <a:pt x="33529" y="0"/>
                      <a:pt x="43200" y="9670"/>
                      <a:pt x="43200" y="21600"/>
                    </a:cubicBezTo>
                  </a:path>
                  <a:path w="43200" h="21600" stroke="0" extrusionOk="0">
                    <a:moveTo>
                      <a:pt x="0" y="21510"/>
                    </a:moveTo>
                    <a:cubicBezTo>
                      <a:pt x="49" y="9615"/>
                      <a:pt x="9705" y="-1"/>
                      <a:pt x="21600" y="0"/>
                    </a:cubicBezTo>
                    <a:cubicBezTo>
                      <a:pt x="33529" y="0"/>
                      <a:pt x="43200" y="9670"/>
                      <a:pt x="43200" y="21600"/>
                    </a:cubicBezTo>
                    <a:lnTo>
                      <a:pt x="21600" y="21600"/>
                    </a:lnTo>
                    <a:close/>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22" name="Freeform 25"/>
              <p:cNvSpPr>
                <a:spLocks/>
              </p:cNvSpPr>
              <p:nvPr/>
            </p:nvSpPr>
            <p:spPr bwMode="auto">
              <a:xfrm>
                <a:off x="2017"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23" name="Freeform 26"/>
              <p:cNvSpPr>
                <a:spLocks/>
              </p:cNvSpPr>
              <p:nvPr/>
            </p:nvSpPr>
            <p:spPr bwMode="auto">
              <a:xfrm>
                <a:off x="817"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24" name="Freeform 27"/>
              <p:cNvSpPr>
                <a:spLocks/>
              </p:cNvSpPr>
              <p:nvPr/>
            </p:nvSpPr>
            <p:spPr bwMode="auto">
              <a:xfrm>
                <a:off x="4321"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25" name="Freeform 28"/>
              <p:cNvSpPr>
                <a:spLocks/>
              </p:cNvSpPr>
              <p:nvPr/>
            </p:nvSpPr>
            <p:spPr bwMode="auto">
              <a:xfrm>
                <a:off x="3985"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26" name="Freeform 29"/>
              <p:cNvSpPr>
                <a:spLocks/>
              </p:cNvSpPr>
              <p:nvPr/>
            </p:nvSpPr>
            <p:spPr bwMode="auto">
              <a:xfrm>
                <a:off x="3409"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27" name="Freeform 30"/>
              <p:cNvSpPr>
                <a:spLocks/>
              </p:cNvSpPr>
              <p:nvPr/>
            </p:nvSpPr>
            <p:spPr bwMode="auto">
              <a:xfrm>
                <a:off x="3025"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28" name="Freeform 31"/>
              <p:cNvSpPr>
                <a:spLocks/>
              </p:cNvSpPr>
              <p:nvPr/>
            </p:nvSpPr>
            <p:spPr bwMode="auto">
              <a:xfrm>
                <a:off x="2689"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29" name="Freeform 32"/>
              <p:cNvSpPr>
                <a:spLocks/>
              </p:cNvSpPr>
              <p:nvPr/>
            </p:nvSpPr>
            <p:spPr bwMode="auto">
              <a:xfrm>
                <a:off x="1153"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30" name="Freeform 33"/>
              <p:cNvSpPr>
                <a:spLocks/>
              </p:cNvSpPr>
              <p:nvPr/>
            </p:nvSpPr>
            <p:spPr bwMode="auto">
              <a:xfrm>
                <a:off x="1681"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31" name="Freeform 34"/>
              <p:cNvSpPr>
                <a:spLocks/>
              </p:cNvSpPr>
              <p:nvPr/>
            </p:nvSpPr>
            <p:spPr bwMode="auto">
              <a:xfrm>
                <a:off x="2353"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32" name="Freeform 35"/>
              <p:cNvSpPr>
                <a:spLocks/>
              </p:cNvSpPr>
              <p:nvPr/>
            </p:nvSpPr>
            <p:spPr bwMode="auto">
              <a:xfrm>
                <a:off x="4705"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sp>
            <p:nvSpPr>
              <p:cNvPr id="33" name="Freeform 36"/>
              <p:cNvSpPr>
                <a:spLocks/>
              </p:cNvSpPr>
              <p:nvPr/>
            </p:nvSpPr>
            <p:spPr bwMode="auto">
              <a:xfrm>
                <a:off x="481"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fontAlgn="base" hangingPunct="1">
                  <a:lnSpc>
                    <a:spcPct val="70000"/>
                  </a:lnSpc>
                  <a:spcBef>
                    <a:spcPct val="35000"/>
                  </a:spcBef>
                  <a:spcAft>
                    <a:spcPct val="35000"/>
                  </a:spcAft>
                  <a:defRPr/>
                </a:pPr>
                <a:endParaRPr lang="zh-CN" altLang="zh-CN" kern="0"/>
              </a:p>
            </p:txBody>
          </p:sp>
        </p:grpSp>
      </p:grpSp>
      <p:sp>
        <p:nvSpPr>
          <p:cNvPr id="75" name="矩形 74"/>
          <p:cNvSpPr/>
          <p:nvPr/>
        </p:nvSpPr>
        <p:spPr>
          <a:xfrm>
            <a:off x="490675" y="849941"/>
            <a:ext cx="2842154" cy="954107"/>
          </a:xfrm>
          <a:prstGeom prst="rect">
            <a:avLst/>
          </a:prstGeom>
          <a:solidFill>
            <a:srgbClr val="FFFF00"/>
          </a:solidFill>
        </p:spPr>
        <p:txBody>
          <a:bodyPr wrap="square">
            <a:spAutoFit/>
          </a:bodyPr>
          <a:lstStyle/>
          <a:p>
            <a:r>
              <a:rPr lang="zh-CN" altLang="en-US" sz="2800" b="1" dirty="0">
                <a:solidFill>
                  <a:srgbClr val="9900FF"/>
                </a:solidFill>
              </a:rPr>
              <a:t>相邻主极大之间有</a:t>
            </a:r>
            <a:r>
              <a:rPr lang="en-US" altLang="zh-CN" sz="2800" b="1" dirty="0">
                <a:solidFill>
                  <a:srgbClr val="9900FF"/>
                </a:solidFill>
              </a:rPr>
              <a:t>(</a:t>
            </a:r>
            <a:r>
              <a:rPr lang="en-US" altLang="zh-CN" sz="2800" b="1" i="1" dirty="0">
                <a:solidFill>
                  <a:srgbClr val="FF0000"/>
                </a:solidFill>
              </a:rPr>
              <a:t>N</a:t>
            </a:r>
            <a:r>
              <a:rPr lang="en-US" altLang="zh-CN" sz="2800" b="1" dirty="0">
                <a:solidFill>
                  <a:srgbClr val="FF0000"/>
                </a:solidFill>
              </a:rPr>
              <a:t>-2</a:t>
            </a:r>
            <a:r>
              <a:rPr lang="en-US" altLang="zh-CN" sz="2800" b="1" dirty="0">
                <a:solidFill>
                  <a:srgbClr val="9900FF"/>
                </a:solidFill>
              </a:rPr>
              <a:t>)</a:t>
            </a:r>
            <a:r>
              <a:rPr lang="zh-CN" altLang="en-US" sz="2800" b="1" dirty="0">
                <a:solidFill>
                  <a:srgbClr val="9900FF"/>
                </a:solidFill>
              </a:rPr>
              <a:t>个次极大。</a:t>
            </a:r>
          </a:p>
        </p:txBody>
      </p:sp>
      <p:graphicFrame>
        <p:nvGraphicFramePr>
          <p:cNvPr id="40" name="Object 129"/>
          <p:cNvGraphicFramePr>
            <a:graphicFrameLocks noChangeAspect="1"/>
          </p:cNvGraphicFramePr>
          <p:nvPr>
            <p:extLst>
              <p:ext uri="{D42A27DB-BD31-4B8C-83A1-F6EECF244321}">
                <p14:modId xmlns:p14="http://schemas.microsoft.com/office/powerpoint/2010/main" val="326879974"/>
              </p:ext>
            </p:extLst>
          </p:nvPr>
        </p:nvGraphicFramePr>
        <p:xfrm>
          <a:off x="919288" y="2009662"/>
          <a:ext cx="2181225" cy="1235075"/>
        </p:xfrm>
        <a:graphic>
          <a:graphicData uri="http://schemas.openxmlformats.org/presentationml/2006/ole">
            <mc:AlternateContent xmlns:mc="http://schemas.openxmlformats.org/markup-compatibility/2006">
              <mc:Choice xmlns:v="urn:schemas-microsoft-com:vml" Requires="v">
                <p:oleObj spid="_x0000_s547983" name="Equation" r:id="rId3" imgW="457002" imgH="393529" progId="Equation.3">
                  <p:embed/>
                </p:oleObj>
              </mc:Choice>
              <mc:Fallback>
                <p:oleObj name="Equation" r:id="rId3" imgW="457002" imgH="393529" progId="Equation.3">
                  <p:embed/>
                  <p:pic>
                    <p:nvPicPr>
                      <p:cNvPr id="15" name="Object 1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288" y="2009662"/>
                        <a:ext cx="2181225" cy="1235075"/>
                      </a:xfrm>
                      <a:prstGeom prst="rect">
                        <a:avLst/>
                      </a:prstGeom>
                      <a:solidFill>
                        <a:srgbClr val="00FF00"/>
                      </a:solidFill>
                      <a:ln>
                        <a:noFill/>
                      </a:ln>
                      <a:effectLst/>
                      <a:extLst/>
                    </p:spPr>
                  </p:pic>
                </p:oleObj>
              </mc:Fallback>
            </mc:AlternateContent>
          </a:graphicData>
        </a:graphic>
      </p:graphicFrame>
      <p:sp>
        <p:nvSpPr>
          <p:cNvPr id="38" name="矩形 37"/>
          <p:cNvSpPr/>
          <p:nvPr/>
        </p:nvSpPr>
        <p:spPr>
          <a:xfrm>
            <a:off x="1019207" y="185967"/>
            <a:ext cx="10613159" cy="411908"/>
          </a:xfrm>
          <a:prstGeom prst="rect">
            <a:avLst/>
          </a:prstGeom>
        </p:spPr>
        <p:txBody>
          <a:bodyPr wrap="square">
            <a:spAutoFit/>
          </a:bodyPr>
          <a:lstStyle/>
          <a:p>
            <a:pPr fontAlgn="base">
              <a:lnSpc>
                <a:spcPct val="70000"/>
              </a:lnSpc>
              <a:spcBef>
                <a:spcPct val="50000"/>
              </a:spcBef>
              <a:spcAft>
                <a:spcPct val="35000"/>
              </a:spcAft>
              <a:defRPr/>
            </a:pPr>
            <a:r>
              <a:rPr lang="zh-CN" altLang="en-US" sz="2800" b="1" kern="0" dirty="0">
                <a:solidFill>
                  <a:srgbClr val="FF0000"/>
                </a:solidFill>
              </a:rPr>
              <a:t>练习：</a:t>
            </a:r>
            <a:r>
              <a:rPr lang="zh-CN" altLang="en-US" sz="2800" b="1" kern="0" dirty="0">
                <a:solidFill>
                  <a:srgbClr val="009900"/>
                </a:solidFill>
              </a:rPr>
              <a:t>已知</a:t>
            </a:r>
            <a:r>
              <a:rPr lang="en-US" altLang="zh-CN" sz="2800" b="1" kern="0" dirty="0">
                <a:solidFill>
                  <a:srgbClr val="FF0000"/>
                </a:solidFill>
              </a:rPr>
              <a:t>d/</a:t>
            </a:r>
            <a:r>
              <a:rPr lang="el-GR" altLang="zh-CN" sz="2800" b="1" kern="0" dirty="0">
                <a:solidFill>
                  <a:srgbClr val="FF0000"/>
                </a:solidFill>
                <a:ea typeface="宋体" panose="02010600030101010101" pitchFamily="2" charset="-122"/>
              </a:rPr>
              <a:t>λ</a:t>
            </a:r>
            <a:r>
              <a:rPr lang="en-US" altLang="zh-CN" sz="2800" b="1" kern="0" dirty="0">
                <a:solidFill>
                  <a:srgbClr val="FF0000"/>
                </a:solidFill>
                <a:ea typeface="宋体" panose="02010600030101010101" pitchFamily="2" charset="-122"/>
              </a:rPr>
              <a:t> </a:t>
            </a:r>
            <a:r>
              <a:rPr lang="en-US" altLang="zh-CN" sz="2800" b="1" kern="0" dirty="0">
                <a:solidFill>
                  <a:srgbClr val="009900"/>
                </a:solidFill>
                <a:ea typeface="宋体" panose="02010600030101010101" pitchFamily="2" charset="-122"/>
              </a:rPr>
              <a:t>=</a:t>
            </a:r>
            <a:r>
              <a:rPr lang="en-US" altLang="zh-CN" sz="2800" b="1" kern="0" dirty="0">
                <a:solidFill>
                  <a:srgbClr val="FF0000"/>
                </a:solidFill>
                <a:ea typeface="宋体" panose="02010600030101010101" pitchFamily="2" charset="-122"/>
              </a:rPr>
              <a:t>7</a:t>
            </a:r>
            <a:r>
              <a:rPr lang="en-US" altLang="zh-CN" sz="2800" b="1" kern="0" dirty="0">
                <a:solidFill>
                  <a:srgbClr val="009900"/>
                </a:solidFill>
                <a:ea typeface="宋体" panose="02010600030101010101" pitchFamily="2" charset="-122"/>
              </a:rPr>
              <a:t>,</a:t>
            </a:r>
            <a:r>
              <a:rPr lang="en-US" altLang="zh-CN" sz="2800" b="1" kern="0" dirty="0">
                <a:solidFill>
                  <a:srgbClr val="FF0000"/>
                </a:solidFill>
                <a:ea typeface="宋体" panose="02010600030101010101" pitchFamily="2" charset="-122"/>
              </a:rPr>
              <a:t>N</a:t>
            </a:r>
            <a:r>
              <a:rPr lang="en-US" altLang="zh-CN" sz="2800" b="1" kern="0" dirty="0">
                <a:solidFill>
                  <a:srgbClr val="009900"/>
                </a:solidFill>
                <a:ea typeface="宋体" panose="02010600030101010101" pitchFamily="2" charset="-122"/>
              </a:rPr>
              <a:t>=____,</a:t>
            </a:r>
            <a:r>
              <a:rPr lang="en-US" altLang="zh-CN" sz="2800" b="1" i="1" kern="0" dirty="0">
                <a:solidFill>
                  <a:srgbClr val="FF0000"/>
                </a:solidFill>
                <a:latin typeface="Times New Roman" panose="02020603050405020304" pitchFamily="18" charset="0"/>
              </a:rPr>
              <a:t>d/a</a:t>
            </a:r>
            <a:r>
              <a:rPr lang="en-US" altLang="zh-CN" sz="2800" b="1" i="1" kern="0" dirty="0">
                <a:solidFill>
                  <a:srgbClr val="009900"/>
                </a:solidFill>
                <a:latin typeface="Times New Roman" panose="02020603050405020304" pitchFamily="18" charset="0"/>
              </a:rPr>
              <a:t> =</a:t>
            </a:r>
            <a:r>
              <a:rPr lang="en-US" altLang="zh-CN" sz="2800" b="1" kern="0" dirty="0">
                <a:solidFill>
                  <a:srgbClr val="009900"/>
                </a:solidFill>
                <a:ea typeface="宋体" panose="02010600030101010101" pitchFamily="2" charset="-122"/>
              </a:rPr>
              <a:t>=____,</a:t>
            </a:r>
            <a:r>
              <a:rPr lang="zh-CN" altLang="en-US" sz="2800" b="1" dirty="0">
                <a:solidFill>
                  <a:srgbClr val="0000FF"/>
                </a:solidFill>
                <a:latin typeface="Times New Roman" panose="02020603050405020304" pitchFamily="18" charset="0"/>
              </a:rPr>
              <a:t>看到的</a:t>
            </a:r>
            <a:r>
              <a:rPr lang="zh-CN" altLang="en-US" sz="2800" b="1" dirty="0">
                <a:solidFill>
                  <a:srgbClr val="0000FF"/>
                </a:solidFill>
                <a:latin typeface="+mn-ea"/>
              </a:rPr>
              <a:t>明纹</a:t>
            </a:r>
            <a:r>
              <a:rPr lang="zh-CN" altLang="en-US" sz="2800" b="1" dirty="0">
                <a:solidFill>
                  <a:srgbClr val="0000FF"/>
                </a:solidFill>
                <a:latin typeface="Times New Roman" panose="02020603050405020304" pitchFamily="18" charset="0"/>
              </a:rPr>
              <a:t>的级次</a:t>
            </a:r>
            <a:r>
              <a:rPr lang="en-US" altLang="zh-CN" sz="2800" b="1" dirty="0">
                <a:solidFill>
                  <a:srgbClr val="0000FF"/>
                </a:solidFill>
                <a:latin typeface="Times New Roman" panose="02020603050405020304" pitchFamily="18" charset="0"/>
              </a:rPr>
              <a:t>=_______</a:t>
            </a:r>
            <a:r>
              <a:rPr lang="zh-CN" altLang="en-US" sz="2800" b="1" dirty="0">
                <a:solidFill>
                  <a:srgbClr val="0000FF"/>
                </a:solidFill>
                <a:latin typeface="Times New Roman" panose="02020603050405020304" pitchFamily="18" charset="0"/>
              </a:rPr>
              <a:t>。 </a:t>
            </a:r>
            <a:endParaRPr lang="zh-CN" altLang="en-US" sz="2800" b="1" kern="0" dirty="0">
              <a:solidFill>
                <a:srgbClr val="0000FF"/>
              </a:solidFill>
            </a:endParaRPr>
          </a:p>
        </p:txBody>
      </p:sp>
      <p:graphicFrame>
        <p:nvGraphicFramePr>
          <p:cNvPr id="43" name="Object 9"/>
          <p:cNvGraphicFramePr>
            <a:graphicFrameLocks noChangeAspect="1"/>
          </p:cNvGraphicFramePr>
          <p:nvPr>
            <p:extLst>
              <p:ext uri="{D42A27DB-BD31-4B8C-83A1-F6EECF244321}">
                <p14:modId xmlns:p14="http://schemas.microsoft.com/office/powerpoint/2010/main" val="2178274070"/>
              </p:ext>
            </p:extLst>
          </p:nvPr>
        </p:nvGraphicFramePr>
        <p:xfrm>
          <a:off x="3859666" y="1171893"/>
          <a:ext cx="1239838" cy="506681"/>
        </p:xfrm>
        <a:graphic>
          <a:graphicData uri="http://schemas.openxmlformats.org/presentationml/2006/ole">
            <mc:AlternateContent xmlns:mc="http://schemas.openxmlformats.org/markup-compatibility/2006">
              <mc:Choice xmlns:v="urn:schemas-microsoft-com:vml" Requires="v">
                <p:oleObj spid="_x0000_s547984" name="公式" r:id="rId5" imgW="418918" imgH="177723" progId="Equation.3">
                  <p:embed/>
                </p:oleObj>
              </mc:Choice>
              <mc:Fallback>
                <p:oleObj name="公式" r:id="rId5" imgW="418918" imgH="177723" progId="Equation.3">
                  <p:embed/>
                  <p:pic>
                    <p:nvPicPr>
                      <p:cNvPr id="5"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9666" y="1171893"/>
                        <a:ext cx="1239838" cy="506681"/>
                      </a:xfrm>
                      <a:prstGeom prst="rect">
                        <a:avLst/>
                      </a:prstGeom>
                      <a:noFill/>
                      <a:ln>
                        <a:noFill/>
                      </a:ln>
                      <a:effectLst/>
                      <a:extLst/>
                    </p:spPr>
                  </p:pic>
                </p:oleObj>
              </mc:Fallback>
            </mc:AlternateContent>
          </a:graphicData>
        </a:graphic>
      </p:graphicFrame>
      <p:sp>
        <p:nvSpPr>
          <p:cNvPr id="44" name="Text Box 11"/>
          <p:cNvSpPr txBox="1">
            <a:spLocks noChangeArrowheads="1"/>
          </p:cNvSpPr>
          <p:nvPr/>
        </p:nvSpPr>
        <p:spPr bwMode="auto">
          <a:xfrm>
            <a:off x="595063" y="3492410"/>
            <a:ext cx="2895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sz="2800" dirty="0">
                <a:solidFill>
                  <a:srgbClr val="0000FF"/>
                </a:solidFill>
              </a:rPr>
              <a:t>缺级</a:t>
            </a:r>
            <a:r>
              <a:rPr lang="en-US" altLang="zh-CN" sz="2800" dirty="0">
                <a:solidFill>
                  <a:srgbClr val="FF0000"/>
                </a:solidFill>
              </a:rPr>
              <a:t>m=3</a:t>
            </a:r>
            <a:r>
              <a:rPr lang="en-US" altLang="zh-CN" sz="2800" dirty="0">
                <a:solidFill>
                  <a:srgbClr val="0000FF"/>
                </a:solidFill>
              </a:rPr>
              <a:t>,</a:t>
            </a:r>
            <a:r>
              <a:rPr lang="en-US" altLang="zh-CN" sz="2800" dirty="0">
                <a:solidFill>
                  <a:srgbClr val="FF00FF"/>
                </a:solidFill>
              </a:rPr>
              <a:t>k=1</a:t>
            </a:r>
            <a:r>
              <a:rPr lang="en-US" altLang="zh-CN" sz="2800" dirty="0">
                <a:solidFill>
                  <a:srgbClr val="0000FF"/>
                </a:solidFill>
              </a:rPr>
              <a:t>, </a:t>
            </a:r>
            <a:endParaRPr lang="zh-CN" altLang="en-US" sz="2800" dirty="0">
              <a:solidFill>
                <a:srgbClr val="0000FF"/>
              </a:solidFill>
            </a:endParaRPr>
          </a:p>
        </p:txBody>
      </p:sp>
      <p:graphicFrame>
        <p:nvGraphicFramePr>
          <p:cNvPr id="45" name="Object 129"/>
          <p:cNvGraphicFramePr>
            <a:graphicFrameLocks noChangeAspect="1"/>
          </p:cNvGraphicFramePr>
          <p:nvPr>
            <p:extLst>
              <p:ext uri="{D42A27DB-BD31-4B8C-83A1-F6EECF244321}">
                <p14:modId xmlns:p14="http://schemas.microsoft.com/office/powerpoint/2010/main" val="3281309585"/>
              </p:ext>
            </p:extLst>
          </p:nvPr>
        </p:nvGraphicFramePr>
        <p:xfrm>
          <a:off x="390525" y="4867275"/>
          <a:ext cx="3333750" cy="984250"/>
        </p:xfrm>
        <a:graphic>
          <a:graphicData uri="http://schemas.openxmlformats.org/presentationml/2006/ole">
            <mc:AlternateContent xmlns:mc="http://schemas.openxmlformats.org/markup-compatibility/2006">
              <mc:Choice xmlns:v="urn:schemas-microsoft-com:vml" Requires="v">
                <p:oleObj spid="_x0000_s547985" name="Equation" r:id="rId7" imgW="876240" imgH="393480" progId="Equation.DSMT4">
                  <p:embed/>
                </p:oleObj>
              </mc:Choice>
              <mc:Fallback>
                <p:oleObj name="Equation" r:id="rId7" imgW="876240" imgH="393480" progId="Equation.DSMT4">
                  <p:embed/>
                  <p:pic>
                    <p:nvPicPr>
                      <p:cNvPr id="41" name="Object 129"/>
                      <p:cNvPicPr>
                        <a:picLocks noChangeAspect="1" noChangeArrowheads="1"/>
                      </p:cNvPicPr>
                      <p:nvPr/>
                    </p:nvPicPr>
                    <p:blipFill>
                      <a:blip r:embed="rId8"/>
                      <a:srcRect/>
                      <a:stretch>
                        <a:fillRect/>
                      </a:stretch>
                    </p:blipFill>
                    <p:spPr bwMode="auto">
                      <a:xfrm>
                        <a:off x="390525" y="4867275"/>
                        <a:ext cx="3333750" cy="984250"/>
                      </a:xfrm>
                      <a:prstGeom prst="rect">
                        <a:avLst/>
                      </a:prstGeom>
                      <a:noFill/>
                      <a:ln>
                        <a:noFill/>
                      </a:ln>
                      <a:effectLst/>
                      <a:extLst/>
                    </p:spPr>
                  </p:pic>
                </p:oleObj>
              </mc:Fallback>
            </mc:AlternateContent>
          </a:graphicData>
        </a:graphic>
      </p:graphicFrame>
      <p:graphicFrame>
        <p:nvGraphicFramePr>
          <p:cNvPr id="46" name="Object 7"/>
          <p:cNvGraphicFramePr>
            <a:graphicFrameLocks noChangeAspect="1"/>
          </p:cNvGraphicFramePr>
          <p:nvPr>
            <p:extLst>
              <p:ext uri="{D42A27DB-BD31-4B8C-83A1-F6EECF244321}">
                <p14:modId xmlns:p14="http://schemas.microsoft.com/office/powerpoint/2010/main" val="2531158573"/>
              </p:ext>
            </p:extLst>
          </p:nvPr>
        </p:nvGraphicFramePr>
        <p:xfrm>
          <a:off x="4703923" y="5082574"/>
          <a:ext cx="3881438" cy="1139825"/>
        </p:xfrm>
        <a:graphic>
          <a:graphicData uri="http://schemas.openxmlformats.org/presentationml/2006/ole">
            <mc:AlternateContent xmlns:mc="http://schemas.openxmlformats.org/markup-compatibility/2006">
              <mc:Choice xmlns:v="urn:schemas-microsoft-com:vml" Requires="v">
                <p:oleObj spid="_x0000_s547986" name="Equation" r:id="rId9" imgW="1218960" imgH="393480" progId="Equation.DSMT4">
                  <p:embed/>
                </p:oleObj>
              </mc:Choice>
              <mc:Fallback>
                <p:oleObj name="Equation" r:id="rId9" imgW="1218960" imgH="393480" progId="Equation.DSMT4">
                  <p:embed/>
                  <p:pic>
                    <p:nvPicPr>
                      <p:cNvPr id="5" name="Object 7"/>
                      <p:cNvPicPr>
                        <a:picLocks noChangeAspect="1" noChangeArrowheads="1"/>
                      </p:cNvPicPr>
                      <p:nvPr/>
                    </p:nvPicPr>
                    <p:blipFill>
                      <a:blip r:embed="rId10"/>
                      <a:srcRect/>
                      <a:stretch>
                        <a:fillRect/>
                      </a:stretch>
                    </p:blipFill>
                    <p:spPr bwMode="auto">
                      <a:xfrm>
                        <a:off x="4703923" y="5082574"/>
                        <a:ext cx="3881438"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Rectangle 6"/>
          <p:cNvSpPr>
            <a:spLocks noChangeArrowheads="1"/>
          </p:cNvSpPr>
          <p:nvPr/>
        </p:nvSpPr>
        <p:spPr bwMode="auto">
          <a:xfrm>
            <a:off x="7300093" y="6200585"/>
            <a:ext cx="3732668" cy="461665"/>
          </a:xfrm>
          <a:prstGeom prst="rect">
            <a:avLst/>
          </a:prstGeom>
          <a:solidFill>
            <a:srgbClr val="FFC000"/>
          </a:solidFill>
          <a:ln>
            <a:noFill/>
          </a:ln>
          <a:extLst/>
        </p:spPr>
        <p:txBody>
          <a:bodyPr wrap="square" anchor="ct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r>
              <a:rPr lang="en-US" altLang="zh-CN" dirty="0">
                <a:solidFill>
                  <a:srgbClr val="FF0000"/>
                </a:solidFill>
                <a:latin typeface="Times New Roman" panose="02020603050405020304" pitchFamily="18" charset="0"/>
              </a:rPr>
              <a:t>0</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±1</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±2 ,±4</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±5</a:t>
            </a:r>
          </a:p>
        </p:txBody>
      </p:sp>
      <p:graphicFrame>
        <p:nvGraphicFramePr>
          <p:cNvPr id="48" name="Object 128"/>
          <p:cNvGraphicFramePr>
            <a:graphicFrameLocks noChangeAspect="1"/>
          </p:cNvGraphicFramePr>
          <p:nvPr>
            <p:extLst>
              <p:ext uri="{D42A27DB-BD31-4B8C-83A1-F6EECF244321}">
                <p14:modId xmlns:p14="http://schemas.microsoft.com/office/powerpoint/2010/main" val="1135937168"/>
              </p:ext>
            </p:extLst>
          </p:nvPr>
        </p:nvGraphicFramePr>
        <p:xfrm>
          <a:off x="325500" y="6133233"/>
          <a:ext cx="5316537" cy="569913"/>
        </p:xfrm>
        <a:graphic>
          <a:graphicData uri="http://schemas.openxmlformats.org/presentationml/2006/ole">
            <mc:AlternateContent xmlns:mc="http://schemas.openxmlformats.org/markup-compatibility/2006">
              <mc:Choice xmlns:v="urn:schemas-microsoft-com:vml" Requires="v">
                <p:oleObj spid="_x0000_s547987" name="公式" r:id="rId11" imgW="1892160" imgH="203040" progId="Equation.3">
                  <p:embed/>
                </p:oleObj>
              </mc:Choice>
              <mc:Fallback>
                <p:oleObj name="公式" r:id="rId11" imgW="1892160" imgH="203040" progId="Equation.3">
                  <p:embed/>
                  <p:pic>
                    <p:nvPicPr>
                      <p:cNvPr id="9" name="Object 128"/>
                      <p:cNvPicPr>
                        <a:picLocks noChangeAspect="1" noChangeArrowheads="1"/>
                      </p:cNvPicPr>
                      <p:nvPr/>
                    </p:nvPicPr>
                    <p:blipFill>
                      <a:blip r:embed="rId12"/>
                      <a:srcRect/>
                      <a:stretch>
                        <a:fillRect/>
                      </a:stretch>
                    </p:blipFill>
                    <p:spPr bwMode="auto">
                      <a:xfrm>
                        <a:off x="325500" y="6133233"/>
                        <a:ext cx="5316537" cy="569913"/>
                      </a:xfrm>
                      <a:prstGeom prst="rect">
                        <a:avLst/>
                      </a:prstGeom>
                      <a:solidFill>
                        <a:srgbClr val="16D6EA"/>
                      </a:solidFill>
                      <a:ln>
                        <a:noFill/>
                      </a:ln>
                      <a:effectLst/>
                      <a:extLst/>
                    </p:spPr>
                  </p:pic>
                </p:oleObj>
              </mc:Fallback>
            </mc:AlternateContent>
          </a:graphicData>
        </a:graphic>
      </p:graphicFrame>
    </p:spTree>
    <p:extLst>
      <p:ext uri="{BB962C8B-B14F-4D97-AF65-F5344CB8AC3E}">
        <p14:creationId xmlns:p14="http://schemas.microsoft.com/office/powerpoint/2010/main" val="160670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1000" fill="hold"/>
                                        <p:tgtEl>
                                          <p:spTgt spid="45"/>
                                        </p:tgtEl>
                                        <p:attrNameLst>
                                          <p:attrName>ppt_w</p:attrName>
                                        </p:attrNameLst>
                                      </p:cBhvr>
                                      <p:tavLst>
                                        <p:tav tm="0">
                                          <p:val>
                                            <p:fltVal val="0"/>
                                          </p:val>
                                        </p:tav>
                                        <p:tav tm="100000">
                                          <p:val>
                                            <p:strVal val="#ppt_w"/>
                                          </p:val>
                                        </p:tav>
                                      </p:tavLst>
                                    </p:anim>
                                    <p:anim calcmode="lin" valueType="num">
                                      <p:cBhvr>
                                        <p:cTn id="18" dur="1000" fill="hold"/>
                                        <p:tgtEl>
                                          <p:spTgt spid="45"/>
                                        </p:tgtEl>
                                        <p:attrNameLst>
                                          <p:attrName>ppt_h</p:attrName>
                                        </p:attrNameLst>
                                      </p:cBhvr>
                                      <p:tavLst>
                                        <p:tav tm="0">
                                          <p:val>
                                            <p:fltVal val="0"/>
                                          </p:val>
                                        </p:tav>
                                        <p:tav tm="100000">
                                          <p:val>
                                            <p:strVal val="#ppt_h"/>
                                          </p:val>
                                        </p:tav>
                                      </p:tavLst>
                                    </p:anim>
                                    <p:anim calcmode="lin" valueType="num">
                                      <p:cBhvr>
                                        <p:cTn id="19" dur="1000" fill="hold"/>
                                        <p:tgtEl>
                                          <p:spTgt spid="45"/>
                                        </p:tgtEl>
                                        <p:attrNameLst>
                                          <p:attrName>style.rotation</p:attrName>
                                        </p:attrNameLst>
                                      </p:cBhvr>
                                      <p:tavLst>
                                        <p:tav tm="0">
                                          <p:val>
                                            <p:fltVal val="90"/>
                                          </p:val>
                                        </p:tav>
                                        <p:tav tm="100000">
                                          <p:val>
                                            <p:fltVal val="0"/>
                                          </p:val>
                                        </p:tav>
                                      </p:tavLst>
                                    </p:anim>
                                    <p:animEffect transition="in" filter="fade">
                                      <p:cBhvr>
                                        <p:cTn id="20" dur="10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8"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p:cTn id="25" dur="500" fill="hold"/>
                                        <p:tgtEl>
                                          <p:spTgt spid="46"/>
                                        </p:tgtEl>
                                        <p:attrNameLst>
                                          <p:attrName>ppt_x</p:attrName>
                                        </p:attrNameLst>
                                      </p:cBhvr>
                                      <p:tavLst>
                                        <p:tav tm="0">
                                          <p:val>
                                            <p:strVal val="#ppt_x-#ppt_w/2"/>
                                          </p:val>
                                        </p:tav>
                                        <p:tav tm="100000">
                                          <p:val>
                                            <p:strVal val="#ppt_x"/>
                                          </p:val>
                                        </p:tav>
                                      </p:tavLst>
                                    </p:anim>
                                    <p:anim calcmode="lin" valueType="num">
                                      <p:cBhvr>
                                        <p:cTn id="26" dur="500" fill="hold"/>
                                        <p:tgtEl>
                                          <p:spTgt spid="46"/>
                                        </p:tgtEl>
                                        <p:attrNameLst>
                                          <p:attrName>ppt_y</p:attrName>
                                        </p:attrNameLst>
                                      </p:cBhvr>
                                      <p:tavLst>
                                        <p:tav tm="0">
                                          <p:val>
                                            <p:strVal val="#ppt_y"/>
                                          </p:val>
                                        </p:tav>
                                        <p:tav tm="100000">
                                          <p:val>
                                            <p:strVal val="#ppt_y"/>
                                          </p:val>
                                        </p:tav>
                                      </p:tavLst>
                                    </p:anim>
                                    <p:anim calcmode="lin" valueType="num">
                                      <p:cBhvr>
                                        <p:cTn id="27" dur="500" fill="hold"/>
                                        <p:tgtEl>
                                          <p:spTgt spid="46"/>
                                        </p:tgtEl>
                                        <p:attrNameLst>
                                          <p:attrName>ppt_w</p:attrName>
                                        </p:attrNameLst>
                                      </p:cBhvr>
                                      <p:tavLst>
                                        <p:tav tm="0">
                                          <p:val>
                                            <p:fltVal val="0"/>
                                          </p:val>
                                        </p:tav>
                                        <p:tav tm="100000">
                                          <p:val>
                                            <p:strVal val="#ppt_w"/>
                                          </p:val>
                                        </p:tav>
                                      </p:tavLst>
                                    </p:anim>
                                    <p:anim calcmode="lin" valueType="num">
                                      <p:cBhvr>
                                        <p:cTn id="28" dur="5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500" fill="hold"/>
                                        <p:tgtEl>
                                          <p:spTgt spid="47"/>
                                        </p:tgtEl>
                                        <p:attrNameLst>
                                          <p:attrName>ppt_x</p:attrName>
                                        </p:attrNameLst>
                                      </p:cBhvr>
                                      <p:tavLst>
                                        <p:tav tm="0">
                                          <p:val>
                                            <p:strVal val="#ppt_x"/>
                                          </p:val>
                                        </p:tav>
                                        <p:tav tm="100000">
                                          <p:val>
                                            <p:strVal val="#ppt_x"/>
                                          </p:val>
                                        </p:tav>
                                      </p:tavLst>
                                    </p:anim>
                                    <p:anim calcmode="lin" valueType="num">
                                      <p:cBhvr additive="base">
                                        <p:cTn id="3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3"/>
          <p:cNvSpPr txBox="1">
            <a:spLocks noChangeArrowheads="1"/>
          </p:cNvSpPr>
          <p:nvPr/>
        </p:nvSpPr>
        <p:spPr bwMode="auto">
          <a:xfrm>
            <a:off x="454199" y="360344"/>
            <a:ext cx="1041367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r>
              <a:rPr lang="zh-CN" altLang="en-US" dirty="0">
                <a:solidFill>
                  <a:srgbClr val="FF0000"/>
                </a:solidFill>
                <a:latin typeface="宋体" panose="02010600030101010101" pitchFamily="2" charset="-122"/>
              </a:rPr>
              <a:t>练习：</a:t>
            </a:r>
            <a:r>
              <a:rPr lang="zh-CN" altLang="en-US" dirty="0">
                <a:solidFill>
                  <a:srgbClr val="008000"/>
                </a:solidFill>
                <a:latin typeface="宋体" panose="02010600030101010101" pitchFamily="2" charset="-122"/>
              </a:rPr>
              <a:t>已知</a:t>
            </a:r>
            <a:r>
              <a:rPr lang="zh-CN" altLang="en-US" dirty="0">
                <a:solidFill>
                  <a:srgbClr val="FF0000"/>
                </a:solidFill>
                <a:latin typeface="宋体" panose="02010600030101010101" pitchFamily="2" charset="-122"/>
              </a:rPr>
              <a:t>          ，</a:t>
            </a:r>
            <a:r>
              <a:rPr kumimoji="1" lang="zh-CN" altLang="en-US" dirty="0">
                <a:solidFill>
                  <a:srgbClr val="0000FF"/>
                </a:solidFill>
                <a:latin typeface="Times New Roman" panose="02020603050405020304" pitchFamily="18" charset="0"/>
              </a:rPr>
              <a:t>由图中衍射光强分布确定：</a:t>
            </a:r>
            <a:r>
              <a:rPr kumimoji="1" lang="en-US" altLang="zh-CN" dirty="0">
                <a:latin typeface="Times New Roman" panose="02020603050405020304" pitchFamily="18" charset="0"/>
              </a:rPr>
              <a:t>   </a:t>
            </a:r>
            <a:r>
              <a:rPr kumimoji="1" lang="zh-CN" altLang="en-US" dirty="0">
                <a:solidFill>
                  <a:srgbClr val="FF00FF"/>
                </a:solidFill>
                <a:latin typeface="Times New Roman" panose="02020603050405020304" pitchFamily="18" charset="0"/>
                <a:sym typeface="Monotype Sorts" pitchFamily="2" charset="2"/>
              </a:rPr>
              <a:t>缝数 </a:t>
            </a:r>
            <a:r>
              <a:rPr kumimoji="1" lang="en-US" altLang="zh-CN" i="1" dirty="0">
                <a:solidFill>
                  <a:srgbClr val="FF0000"/>
                </a:solidFill>
                <a:latin typeface="Times New Roman" panose="02020603050405020304" pitchFamily="18" charset="0"/>
                <a:sym typeface="Monotype Sorts" pitchFamily="2" charset="2"/>
              </a:rPr>
              <a:t>N</a:t>
            </a:r>
            <a:r>
              <a:rPr kumimoji="1" lang="en-US" altLang="zh-CN" i="1" dirty="0">
                <a:solidFill>
                  <a:srgbClr val="FF00FF"/>
                </a:solidFill>
                <a:latin typeface="Times New Roman" panose="02020603050405020304" pitchFamily="18" charset="0"/>
                <a:sym typeface="Monotype Sorts" pitchFamily="2" charset="2"/>
              </a:rPr>
              <a:t> </a:t>
            </a:r>
            <a:r>
              <a:rPr kumimoji="1" lang="en-US" altLang="zh-CN" dirty="0">
                <a:solidFill>
                  <a:srgbClr val="FF00FF"/>
                </a:solidFill>
                <a:latin typeface="Times New Roman" panose="02020603050405020304" pitchFamily="18" charset="0"/>
                <a:sym typeface="Monotype Sorts" pitchFamily="2" charset="2"/>
              </a:rPr>
              <a:t>= ___, </a:t>
            </a:r>
            <a:r>
              <a:rPr kumimoji="1" lang="zh-CN" altLang="en-US" dirty="0">
                <a:solidFill>
                  <a:srgbClr val="008000"/>
                </a:solidFill>
                <a:latin typeface="Times New Roman" panose="02020603050405020304" pitchFamily="18" charset="0"/>
                <a:sym typeface="Monotype Sorts" pitchFamily="2" charset="2"/>
              </a:rPr>
              <a:t>光栅常数 </a:t>
            </a:r>
            <a:r>
              <a:rPr kumimoji="1" lang="en-US" altLang="zh-CN" i="1" dirty="0">
                <a:solidFill>
                  <a:srgbClr val="FF0000"/>
                </a:solidFill>
                <a:latin typeface="Times New Roman" panose="02020603050405020304" pitchFamily="18" charset="0"/>
                <a:sym typeface="Monotype Sorts" pitchFamily="2" charset="2"/>
              </a:rPr>
              <a:t>d</a:t>
            </a:r>
            <a:r>
              <a:rPr kumimoji="1" lang="en-US" altLang="zh-CN" i="1" dirty="0">
                <a:solidFill>
                  <a:srgbClr val="008000"/>
                </a:solidFill>
                <a:latin typeface="Times New Roman" panose="02020603050405020304" pitchFamily="18" charset="0"/>
                <a:sym typeface="Monotype Sorts" pitchFamily="2" charset="2"/>
              </a:rPr>
              <a:t> </a:t>
            </a:r>
            <a:r>
              <a:rPr kumimoji="1" lang="en-US" altLang="zh-CN" dirty="0">
                <a:solidFill>
                  <a:srgbClr val="008000"/>
                </a:solidFill>
                <a:latin typeface="Times New Roman" panose="02020603050405020304" pitchFamily="18" charset="0"/>
                <a:sym typeface="Monotype Sorts" pitchFamily="2" charset="2"/>
              </a:rPr>
              <a:t>=___,</a:t>
            </a:r>
            <a:r>
              <a:rPr kumimoji="1" lang="zh-CN" altLang="en-US" dirty="0">
                <a:solidFill>
                  <a:srgbClr val="9900CC"/>
                </a:solidFill>
                <a:latin typeface="Times New Roman" panose="02020603050405020304" pitchFamily="18" charset="0"/>
                <a:sym typeface="Monotype Sorts" pitchFamily="2" charset="2"/>
              </a:rPr>
              <a:t>缝宽</a:t>
            </a:r>
            <a:r>
              <a:rPr kumimoji="1" lang="zh-CN" altLang="en-US" i="1" dirty="0">
                <a:solidFill>
                  <a:srgbClr val="9900CC"/>
                </a:solidFill>
                <a:latin typeface="Times New Roman" panose="02020603050405020304" pitchFamily="18" charset="0"/>
                <a:sym typeface="Monotype Sorts" pitchFamily="2" charset="2"/>
              </a:rPr>
              <a:t> </a:t>
            </a:r>
            <a:r>
              <a:rPr kumimoji="1" lang="en-US" altLang="zh-CN" i="1" dirty="0">
                <a:solidFill>
                  <a:srgbClr val="FF0000"/>
                </a:solidFill>
                <a:latin typeface="Times New Roman" panose="02020603050405020304" pitchFamily="18" charset="0"/>
                <a:sym typeface="Monotype Sorts" pitchFamily="2" charset="2"/>
              </a:rPr>
              <a:t>a</a:t>
            </a:r>
            <a:r>
              <a:rPr kumimoji="1" lang="en-US" altLang="zh-CN" i="1" dirty="0">
                <a:solidFill>
                  <a:srgbClr val="9900CC"/>
                </a:solidFill>
                <a:latin typeface="Times New Roman" panose="02020603050405020304" pitchFamily="18" charset="0"/>
                <a:sym typeface="Monotype Sorts" pitchFamily="2" charset="2"/>
              </a:rPr>
              <a:t> </a:t>
            </a:r>
            <a:r>
              <a:rPr kumimoji="1" lang="en-US" altLang="zh-CN" dirty="0">
                <a:solidFill>
                  <a:srgbClr val="9900CC"/>
                </a:solidFill>
                <a:latin typeface="Times New Roman" panose="02020603050405020304" pitchFamily="18" charset="0"/>
                <a:sym typeface="Monotype Sorts" pitchFamily="2" charset="2"/>
              </a:rPr>
              <a:t>=___, </a:t>
            </a:r>
            <a:r>
              <a:rPr lang="zh-CN" altLang="en-US" dirty="0">
                <a:solidFill>
                  <a:srgbClr val="009900"/>
                </a:solidFill>
                <a:latin typeface="Times New Roman" panose="02020603050405020304" pitchFamily="18" charset="0"/>
              </a:rPr>
              <a:t>看到的</a:t>
            </a:r>
            <a:r>
              <a:rPr lang="zh-CN" altLang="en-US" dirty="0">
                <a:solidFill>
                  <a:srgbClr val="009900"/>
                </a:solidFill>
                <a:latin typeface="+mn-ea"/>
              </a:rPr>
              <a:t>明纹</a:t>
            </a:r>
            <a:r>
              <a:rPr lang="zh-CN" altLang="en-US" dirty="0">
                <a:solidFill>
                  <a:srgbClr val="009900"/>
                </a:solidFill>
                <a:latin typeface="Times New Roman" panose="02020603050405020304" pitchFamily="18" charset="0"/>
              </a:rPr>
              <a:t>的级次</a:t>
            </a:r>
            <a:r>
              <a:rPr lang="en-US" altLang="zh-CN" dirty="0">
                <a:solidFill>
                  <a:srgbClr val="009900"/>
                </a:solidFill>
                <a:latin typeface="Times New Roman" panose="02020603050405020304" pitchFamily="18" charset="0"/>
              </a:rPr>
              <a:t>=_____</a:t>
            </a:r>
            <a:r>
              <a:rPr lang="zh-CN" altLang="en-US" dirty="0">
                <a:solidFill>
                  <a:srgbClr val="009900"/>
                </a:solidFill>
                <a:latin typeface="Times New Roman" panose="02020603050405020304" pitchFamily="18" charset="0"/>
              </a:rPr>
              <a:t>。</a:t>
            </a:r>
            <a:endParaRPr kumimoji="1" lang="zh-CN" altLang="en-US" dirty="0">
              <a:solidFill>
                <a:srgbClr val="008000"/>
              </a:solidFill>
              <a:latin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169377439"/>
              </p:ext>
            </p:extLst>
          </p:nvPr>
        </p:nvGraphicFramePr>
        <p:xfrm>
          <a:off x="2388650" y="217312"/>
          <a:ext cx="1404943" cy="561977"/>
        </p:xfrm>
        <a:graphic>
          <a:graphicData uri="http://schemas.openxmlformats.org/presentationml/2006/ole">
            <mc:AlternateContent xmlns:mc="http://schemas.openxmlformats.org/markup-compatibility/2006">
              <mc:Choice xmlns:v="urn:schemas-microsoft-com:vml" Requires="v">
                <p:oleObj spid="_x0000_s549173" name="公式" r:id="rId3" imgW="698400" imgH="279360" progId="Equation.3">
                  <p:embed/>
                </p:oleObj>
              </mc:Choice>
              <mc:Fallback>
                <p:oleObj name="公式" r:id="rId3" imgW="698400" imgH="279360" progId="Equation.3">
                  <p:embed/>
                  <p:pic>
                    <p:nvPicPr>
                      <p:cNvPr id="38" name="对象 37"/>
                      <p:cNvPicPr/>
                      <p:nvPr/>
                    </p:nvPicPr>
                    <p:blipFill>
                      <a:blip r:embed="rId4"/>
                      <a:stretch>
                        <a:fillRect/>
                      </a:stretch>
                    </p:blipFill>
                    <p:spPr>
                      <a:xfrm>
                        <a:off x="2388650" y="217312"/>
                        <a:ext cx="1404943" cy="561977"/>
                      </a:xfrm>
                      <a:prstGeom prst="rect">
                        <a:avLst/>
                      </a:prstGeom>
                    </p:spPr>
                  </p:pic>
                </p:oleObj>
              </mc:Fallback>
            </mc:AlternateContent>
          </a:graphicData>
        </a:graphic>
      </p:graphicFrame>
      <p:sp>
        <p:nvSpPr>
          <p:cNvPr id="4" name="矩形 3"/>
          <p:cNvSpPr/>
          <p:nvPr/>
        </p:nvSpPr>
        <p:spPr>
          <a:xfrm>
            <a:off x="454199" y="1457483"/>
            <a:ext cx="5404475" cy="523220"/>
          </a:xfrm>
          <a:prstGeom prst="rect">
            <a:avLst/>
          </a:prstGeom>
          <a:solidFill>
            <a:srgbClr val="00FF00"/>
          </a:solidFill>
        </p:spPr>
        <p:txBody>
          <a:bodyPr wrap="square">
            <a:spAutoFit/>
          </a:bodyPr>
          <a:lstStyle/>
          <a:p>
            <a:r>
              <a:rPr lang="zh-CN" altLang="en-US" sz="2800" b="1" dirty="0">
                <a:solidFill>
                  <a:srgbClr val="9900FF"/>
                </a:solidFill>
              </a:rPr>
              <a:t>相邻主极大之间有</a:t>
            </a:r>
            <a:r>
              <a:rPr lang="en-US" altLang="zh-CN" sz="2800" b="1" dirty="0">
                <a:solidFill>
                  <a:srgbClr val="9900FF"/>
                </a:solidFill>
              </a:rPr>
              <a:t>(</a:t>
            </a:r>
            <a:r>
              <a:rPr lang="en-US" altLang="zh-CN" sz="2800" b="1" i="1" dirty="0">
                <a:solidFill>
                  <a:srgbClr val="FF0000"/>
                </a:solidFill>
              </a:rPr>
              <a:t>N</a:t>
            </a:r>
            <a:r>
              <a:rPr lang="en-US" altLang="zh-CN" sz="2800" b="1" dirty="0">
                <a:solidFill>
                  <a:srgbClr val="FF0000"/>
                </a:solidFill>
              </a:rPr>
              <a:t>-2</a:t>
            </a:r>
            <a:r>
              <a:rPr lang="en-US" altLang="zh-CN" sz="2800" b="1" dirty="0">
                <a:solidFill>
                  <a:srgbClr val="9900FF"/>
                </a:solidFill>
              </a:rPr>
              <a:t>)</a:t>
            </a:r>
            <a:r>
              <a:rPr lang="zh-CN" altLang="en-US" sz="2800" b="1" dirty="0">
                <a:solidFill>
                  <a:srgbClr val="9900FF"/>
                </a:solidFill>
              </a:rPr>
              <a:t>个次极大。</a:t>
            </a:r>
          </a:p>
        </p:txBody>
      </p:sp>
      <p:graphicFrame>
        <p:nvGraphicFramePr>
          <p:cNvPr id="5" name="Object 9"/>
          <p:cNvGraphicFramePr>
            <a:graphicFrameLocks noChangeAspect="1"/>
          </p:cNvGraphicFramePr>
          <p:nvPr>
            <p:extLst>
              <p:ext uri="{D42A27DB-BD31-4B8C-83A1-F6EECF244321}">
                <p14:modId xmlns:p14="http://schemas.microsoft.com/office/powerpoint/2010/main" val="2496902508"/>
              </p:ext>
            </p:extLst>
          </p:nvPr>
        </p:nvGraphicFramePr>
        <p:xfrm>
          <a:off x="2071519" y="1894294"/>
          <a:ext cx="1239838" cy="506681"/>
        </p:xfrm>
        <a:graphic>
          <a:graphicData uri="http://schemas.openxmlformats.org/presentationml/2006/ole">
            <mc:AlternateContent xmlns:mc="http://schemas.openxmlformats.org/markup-compatibility/2006">
              <mc:Choice xmlns:v="urn:schemas-microsoft-com:vml" Requires="v">
                <p:oleObj spid="_x0000_s549174" name="公式" r:id="rId5" imgW="418918" imgH="177723" progId="Equation.3">
                  <p:embed/>
                </p:oleObj>
              </mc:Choice>
              <mc:Fallback>
                <p:oleObj name="公式" r:id="rId5" imgW="418918" imgH="177723" progId="Equation.3">
                  <p:embed/>
                  <p:pic>
                    <p:nvPicPr>
                      <p:cNvPr id="4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1519" y="1894294"/>
                        <a:ext cx="1239838" cy="506681"/>
                      </a:xfrm>
                      <a:prstGeom prst="rect">
                        <a:avLst/>
                      </a:prstGeom>
                      <a:noFill/>
                      <a:ln>
                        <a:noFill/>
                      </a:ln>
                      <a:effectLst/>
                      <a:extLst/>
                    </p:spPr>
                  </p:pic>
                </p:oleObj>
              </mc:Fallback>
            </mc:AlternateContent>
          </a:graphicData>
        </a:graphic>
      </p:graphicFrame>
      <p:graphicFrame>
        <p:nvGraphicFramePr>
          <p:cNvPr id="9" name="Object 128"/>
          <p:cNvGraphicFramePr>
            <a:graphicFrameLocks noChangeAspect="1"/>
          </p:cNvGraphicFramePr>
          <p:nvPr>
            <p:extLst>
              <p:ext uri="{D42A27DB-BD31-4B8C-83A1-F6EECF244321}">
                <p14:modId xmlns:p14="http://schemas.microsoft.com/office/powerpoint/2010/main" val="1653316486"/>
              </p:ext>
            </p:extLst>
          </p:nvPr>
        </p:nvGraphicFramePr>
        <p:xfrm>
          <a:off x="683419" y="2392560"/>
          <a:ext cx="5316537" cy="569913"/>
        </p:xfrm>
        <a:graphic>
          <a:graphicData uri="http://schemas.openxmlformats.org/presentationml/2006/ole">
            <mc:AlternateContent xmlns:mc="http://schemas.openxmlformats.org/markup-compatibility/2006">
              <mc:Choice xmlns:v="urn:schemas-microsoft-com:vml" Requires="v">
                <p:oleObj spid="_x0000_s549175" name="公式" r:id="rId7" imgW="1892160" imgH="203040" progId="Equation.3">
                  <p:embed/>
                </p:oleObj>
              </mc:Choice>
              <mc:Fallback>
                <p:oleObj name="公式" r:id="rId7" imgW="1892160" imgH="203040" progId="Equation.3">
                  <p:embed/>
                  <p:pic>
                    <p:nvPicPr>
                      <p:cNvPr id="44" name="Object 128"/>
                      <p:cNvPicPr>
                        <a:picLocks noChangeAspect="1" noChangeArrowheads="1"/>
                      </p:cNvPicPr>
                      <p:nvPr/>
                    </p:nvPicPr>
                    <p:blipFill>
                      <a:blip r:embed="rId8"/>
                      <a:srcRect/>
                      <a:stretch>
                        <a:fillRect/>
                      </a:stretch>
                    </p:blipFill>
                    <p:spPr bwMode="auto">
                      <a:xfrm>
                        <a:off x="683419" y="2392560"/>
                        <a:ext cx="5316537" cy="569913"/>
                      </a:xfrm>
                      <a:prstGeom prst="rect">
                        <a:avLst/>
                      </a:prstGeom>
                      <a:solidFill>
                        <a:srgbClr val="FFC000"/>
                      </a:solidFill>
                      <a:ln>
                        <a:noFill/>
                      </a:ln>
                      <a:effectLst/>
                      <a:extLst/>
                    </p:spPr>
                  </p:pic>
                </p:oleObj>
              </mc:Fallback>
            </mc:AlternateContent>
          </a:graphicData>
        </a:graphic>
      </p:graphicFrame>
      <p:graphicFrame>
        <p:nvGraphicFramePr>
          <p:cNvPr id="11" name="Object 55"/>
          <p:cNvGraphicFramePr>
            <a:graphicFrameLocks noChangeAspect="1"/>
          </p:cNvGraphicFramePr>
          <p:nvPr>
            <p:extLst>
              <p:ext uri="{D42A27DB-BD31-4B8C-83A1-F6EECF244321}">
                <p14:modId xmlns:p14="http://schemas.microsoft.com/office/powerpoint/2010/main" val="4198206343"/>
              </p:ext>
            </p:extLst>
          </p:nvPr>
        </p:nvGraphicFramePr>
        <p:xfrm>
          <a:off x="817692" y="2961896"/>
          <a:ext cx="1149350" cy="515938"/>
        </p:xfrm>
        <a:graphic>
          <a:graphicData uri="http://schemas.openxmlformats.org/presentationml/2006/ole">
            <mc:AlternateContent xmlns:mc="http://schemas.openxmlformats.org/markup-compatibility/2006">
              <mc:Choice xmlns:v="urn:schemas-microsoft-com:vml" Requires="v">
                <p:oleObj spid="_x0000_s549176" name="Equation" r:id="rId9" imgW="393480" imgH="177480" progId="Equation.DSMT4">
                  <p:embed/>
                </p:oleObj>
              </mc:Choice>
              <mc:Fallback>
                <p:oleObj name="Equation" r:id="rId9" imgW="393480" imgH="177480" progId="Equation.DSMT4">
                  <p:embed/>
                  <p:pic>
                    <p:nvPicPr>
                      <p:cNvPr id="46" name="Object 55"/>
                      <p:cNvPicPr>
                        <a:picLocks noChangeAspect="1" noChangeArrowheads="1"/>
                      </p:cNvPicPr>
                      <p:nvPr/>
                    </p:nvPicPr>
                    <p:blipFill>
                      <a:blip r:embed="rId10"/>
                      <a:srcRect/>
                      <a:stretch>
                        <a:fillRect/>
                      </a:stretch>
                    </p:blipFill>
                    <p:spPr bwMode="auto">
                      <a:xfrm>
                        <a:off x="817692" y="2961896"/>
                        <a:ext cx="1149350"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56"/>
          <p:cNvGraphicFramePr>
            <a:graphicFrameLocks noChangeAspect="1"/>
          </p:cNvGraphicFramePr>
          <p:nvPr>
            <p:extLst>
              <p:ext uri="{D42A27DB-BD31-4B8C-83A1-F6EECF244321}">
                <p14:modId xmlns:p14="http://schemas.microsoft.com/office/powerpoint/2010/main" val="2781536414"/>
              </p:ext>
            </p:extLst>
          </p:nvPr>
        </p:nvGraphicFramePr>
        <p:xfrm>
          <a:off x="3078960" y="2981551"/>
          <a:ext cx="1900237" cy="482600"/>
        </p:xfrm>
        <a:graphic>
          <a:graphicData uri="http://schemas.openxmlformats.org/presentationml/2006/ole">
            <mc:AlternateContent xmlns:mc="http://schemas.openxmlformats.org/markup-compatibility/2006">
              <mc:Choice xmlns:v="urn:schemas-microsoft-com:vml" Requires="v">
                <p:oleObj spid="_x0000_s549177" name="Equation" r:id="rId11" imgW="698400" imgH="177480" progId="Equation.DSMT4">
                  <p:embed/>
                </p:oleObj>
              </mc:Choice>
              <mc:Fallback>
                <p:oleObj name="Equation" r:id="rId11" imgW="698400" imgH="177480" progId="Equation.DSMT4">
                  <p:embed/>
                  <p:pic>
                    <p:nvPicPr>
                      <p:cNvPr id="47" name="Object 56"/>
                      <p:cNvPicPr>
                        <a:picLocks noChangeAspect="1" noChangeArrowheads="1"/>
                      </p:cNvPicPr>
                      <p:nvPr/>
                    </p:nvPicPr>
                    <p:blipFill>
                      <a:blip r:embed="rId12"/>
                      <a:srcRect/>
                      <a:stretch>
                        <a:fillRect/>
                      </a:stretch>
                    </p:blipFill>
                    <p:spPr bwMode="auto">
                      <a:xfrm>
                        <a:off x="3078960" y="2981551"/>
                        <a:ext cx="1900237"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1198155923"/>
              </p:ext>
            </p:extLst>
          </p:nvPr>
        </p:nvGraphicFramePr>
        <p:xfrm>
          <a:off x="817692" y="3413297"/>
          <a:ext cx="4997450" cy="1014867"/>
        </p:xfrm>
        <a:graphic>
          <a:graphicData uri="http://schemas.openxmlformats.org/presentationml/2006/ole">
            <mc:AlternateContent xmlns:mc="http://schemas.openxmlformats.org/markup-compatibility/2006">
              <mc:Choice xmlns:v="urn:schemas-microsoft-com:vml" Requires="v">
                <p:oleObj spid="_x0000_s549178" name="Equation" r:id="rId13" imgW="1930320" imgH="393480" progId="Equation.DSMT4">
                  <p:embed/>
                </p:oleObj>
              </mc:Choice>
              <mc:Fallback>
                <p:oleObj name="Equation" r:id="rId13" imgW="1930320" imgH="393480" progId="Equation.DSMT4">
                  <p:embed/>
                  <p:pic>
                    <p:nvPicPr>
                      <p:cNvPr id="48" name="Object 5"/>
                      <p:cNvPicPr>
                        <a:picLocks noChangeAspect="1" noChangeArrowheads="1"/>
                      </p:cNvPicPr>
                      <p:nvPr/>
                    </p:nvPicPr>
                    <p:blipFill>
                      <a:blip r:embed="rId14"/>
                      <a:srcRect/>
                      <a:stretch>
                        <a:fillRect/>
                      </a:stretch>
                    </p:blipFill>
                    <p:spPr bwMode="auto">
                      <a:xfrm>
                        <a:off x="817692" y="3413297"/>
                        <a:ext cx="4997450" cy="1014867"/>
                      </a:xfrm>
                      <a:prstGeom prst="rect">
                        <a:avLst/>
                      </a:prstGeom>
                      <a:noFill/>
                      <a:ln>
                        <a:noFill/>
                      </a:ln>
                      <a:effectLst/>
                      <a:extLst/>
                    </p:spPr>
                  </p:pic>
                </p:oleObj>
              </mc:Fallback>
            </mc:AlternateContent>
          </a:graphicData>
        </a:graphic>
      </p:graphicFrame>
      <p:pic>
        <p:nvPicPr>
          <p:cNvPr id="14" name="图片 13"/>
          <p:cNvPicPr>
            <a:picLocks noChangeAspect="1"/>
          </p:cNvPicPr>
          <p:nvPr/>
        </p:nvPicPr>
        <p:blipFill>
          <a:blip r:embed="rId15"/>
          <a:stretch>
            <a:fillRect/>
          </a:stretch>
        </p:blipFill>
        <p:spPr>
          <a:xfrm>
            <a:off x="5999956" y="1060699"/>
            <a:ext cx="6000754" cy="4203918"/>
          </a:xfrm>
          <a:prstGeom prst="rect">
            <a:avLst/>
          </a:prstGeom>
        </p:spPr>
      </p:pic>
      <p:graphicFrame>
        <p:nvGraphicFramePr>
          <p:cNvPr id="15" name="Object 129"/>
          <p:cNvGraphicFramePr>
            <a:graphicFrameLocks noChangeAspect="1"/>
          </p:cNvGraphicFramePr>
          <p:nvPr>
            <p:extLst>
              <p:ext uri="{D42A27DB-BD31-4B8C-83A1-F6EECF244321}">
                <p14:modId xmlns:p14="http://schemas.microsoft.com/office/powerpoint/2010/main" val="2871518453"/>
              </p:ext>
            </p:extLst>
          </p:nvPr>
        </p:nvGraphicFramePr>
        <p:xfrm>
          <a:off x="454199" y="5378495"/>
          <a:ext cx="2181225" cy="1235075"/>
        </p:xfrm>
        <a:graphic>
          <a:graphicData uri="http://schemas.openxmlformats.org/presentationml/2006/ole">
            <mc:AlternateContent xmlns:mc="http://schemas.openxmlformats.org/markup-compatibility/2006">
              <mc:Choice xmlns:v="urn:schemas-microsoft-com:vml" Requires="v">
                <p:oleObj spid="_x0000_s549179" name="Equation" r:id="rId16" imgW="457002" imgH="393529" progId="Equation.3">
                  <p:embed/>
                </p:oleObj>
              </mc:Choice>
              <mc:Fallback>
                <p:oleObj name="Equation" r:id="rId16" imgW="457002" imgH="393529" progId="Equation.3">
                  <p:embed/>
                  <p:pic>
                    <p:nvPicPr>
                      <p:cNvPr id="7" name="Object 12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4199" y="5378495"/>
                        <a:ext cx="2181225" cy="1235075"/>
                      </a:xfrm>
                      <a:prstGeom prst="rect">
                        <a:avLst/>
                      </a:prstGeom>
                      <a:solidFill>
                        <a:srgbClr val="00FF00"/>
                      </a:solidFill>
                      <a:ln>
                        <a:noFill/>
                      </a:ln>
                      <a:effectLst/>
                      <a:extLst/>
                    </p:spPr>
                  </p:pic>
                </p:oleObj>
              </mc:Fallback>
            </mc:AlternateContent>
          </a:graphicData>
        </a:graphic>
      </p:graphicFrame>
      <p:sp>
        <p:nvSpPr>
          <p:cNvPr id="16" name="Text Box 11"/>
          <p:cNvSpPr txBox="1">
            <a:spLocks noChangeArrowheads="1"/>
          </p:cNvSpPr>
          <p:nvPr/>
        </p:nvSpPr>
        <p:spPr bwMode="auto">
          <a:xfrm>
            <a:off x="3644021" y="5161302"/>
            <a:ext cx="2895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sz="2800" dirty="0">
                <a:solidFill>
                  <a:srgbClr val="0000FF"/>
                </a:solidFill>
              </a:rPr>
              <a:t>缺级</a:t>
            </a:r>
            <a:r>
              <a:rPr lang="en-US" altLang="zh-CN" sz="2800" dirty="0">
                <a:solidFill>
                  <a:srgbClr val="FF0000"/>
                </a:solidFill>
              </a:rPr>
              <a:t>m=3</a:t>
            </a:r>
            <a:r>
              <a:rPr lang="en-US" altLang="zh-CN" sz="2800" dirty="0">
                <a:solidFill>
                  <a:srgbClr val="0000FF"/>
                </a:solidFill>
              </a:rPr>
              <a:t>,</a:t>
            </a:r>
            <a:r>
              <a:rPr lang="en-US" altLang="zh-CN" sz="2800" dirty="0">
                <a:solidFill>
                  <a:srgbClr val="FF00FF"/>
                </a:solidFill>
              </a:rPr>
              <a:t>k=1</a:t>
            </a:r>
            <a:r>
              <a:rPr lang="en-US" altLang="zh-CN" sz="2800" dirty="0">
                <a:solidFill>
                  <a:srgbClr val="0000FF"/>
                </a:solidFill>
              </a:rPr>
              <a:t>, </a:t>
            </a:r>
            <a:endParaRPr lang="zh-CN" altLang="en-US" sz="2800" dirty="0">
              <a:solidFill>
                <a:srgbClr val="0000FF"/>
              </a:solidFill>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2386369399"/>
              </p:ext>
            </p:extLst>
          </p:nvPr>
        </p:nvGraphicFramePr>
        <p:xfrm>
          <a:off x="926932" y="4603001"/>
          <a:ext cx="4883150" cy="566737"/>
        </p:xfrm>
        <a:graphic>
          <a:graphicData uri="http://schemas.openxmlformats.org/presentationml/2006/ole">
            <mc:AlternateContent xmlns:mc="http://schemas.openxmlformats.org/markup-compatibility/2006">
              <mc:Choice xmlns:v="urn:schemas-microsoft-com:vml" Requires="v">
                <p:oleObj spid="_x0000_s549180" name="Equation" r:id="rId18" imgW="1752480" imgH="203040" progId="Equation.DSMT4">
                  <p:embed/>
                </p:oleObj>
              </mc:Choice>
              <mc:Fallback>
                <p:oleObj name="Equation" r:id="rId18" imgW="1752480" imgH="203040" progId="Equation.DSMT4">
                  <p:embed/>
                  <p:pic>
                    <p:nvPicPr>
                      <p:cNvPr id="45" name="对象 44"/>
                      <p:cNvPicPr/>
                      <p:nvPr/>
                    </p:nvPicPr>
                    <p:blipFill>
                      <a:blip r:embed="rId19"/>
                      <a:stretch>
                        <a:fillRect/>
                      </a:stretch>
                    </p:blipFill>
                    <p:spPr>
                      <a:xfrm>
                        <a:off x="926932" y="4603001"/>
                        <a:ext cx="4883150" cy="566737"/>
                      </a:xfrm>
                      <a:prstGeom prst="rect">
                        <a:avLst/>
                      </a:prstGeom>
                      <a:solidFill>
                        <a:srgbClr val="00FFFF"/>
                      </a:solidFill>
                    </p:spPr>
                  </p:pic>
                </p:oleObj>
              </mc:Fallback>
            </mc:AlternateContent>
          </a:graphicData>
        </a:graphic>
      </p:graphicFrame>
      <p:graphicFrame>
        <p:nvGraphicFramePr>
          <p:cNvPr id="22" name="Object 129"/>
          <p:cNvGraphicFramePr>
            <a:graphicFrameLocks noChangeAspect="1"/>
          </p:cNvGraphicFramePr>
          <p:nvPr>
            <p:extLst>
              <p:ext uri="{D42A27DB-BD31-4B8C-83A1-F6EECF244321}">
                <p14:modId xmlns:p14="http://schemas.microsoft.com/office/powerpoint/2010/main" val="1315287625"/>
              </p:ext>
            </p:extLst>
          </p:nvPr>
        </p:nvGraphicFramePr>
        <p:xfrm>
          <a:off x="6896907" y="4856923"/>
          <a:ext cx="3333750" cy="984250"/>
        </p:xfrm>
        <a:graphic>
          <a:graphicData uri="http://schemas.openxmlformats.org/presentationml/2006/ole">
            <mc:AlternateContent xmlns:mc="http://schemas.openxmlformats.org/markup-compatibility/2006">
              <mc:Choice xmlns:v="urn:schemas-microsoft-com:vml" Requires="v">
                <p:oleObj spid="_x0000_s549181" name="Equation" r:id="rId20" imgW="876240" imgH="393480" progId="Equation.DSMT4">
                  <p:embed/>
                </p:oleObj>
              </mc:Choice>
              <mc:Fallback>
                <p:oleObj name="Equation" r:id="rId20" imgW="876240" imgH="393480" progId="Equation.DSMT4">
                  <p:embed/>
                  <p:pic>
                    <p:nvPicPr>
                      <p:cNvPr id="18" name="Object 129"/>
                      <p:cNvPicPr>
                        <a:picLocks noChangeAspect="1" noChangeArrowheads="1"/>
                      </p:cNvPicPr>
                      <p:nvPr/>
                    </p:nvPicPr>
                    <p:blipFill>
                      <a:blip r:embed="rId21"/>
                      <a:srcRect/>
                      <a:stretch>
                        <a:fillRect/>
                      </a:stretch>
                    </p:blipFill>
                    <p:spPr bwMode="auto">
                      <a:xfrm>
                        <a:off x="6896907" y="4856923"/>
                        <a:ext cx="3333750" cy="984250"/>
                      </a:xfrm>
                      <a:prstGeom prst="rect">
                        <a:avLst/>
                      </a:prstGeom>
                      <a:noFill/>
                      <a:ln>
                        <a:noFill/>
                      </a:ln>
                      <a:effectLst/>
                      <a:extLst/>
                    </p:spPr>
                  </p:pic>
                </p:oleObj>
              </mc:Fallback>
            </mc:AlternateContent>
          </a:graphicData>
        </a:graphic>
      </p:graphicFrame>
      <p:graphicFrame>
        <p:nvGraphicFramePr>
          <p:cNvPr id="23" name="Object 5"/>
          <p:cNvGraphicFramePr>
            <a:graphicFrameLocks noChangeAspect="1"/>
          </p:cNvGraphicFramePr>
          <p:nvPr>
            <p:extLst>
              <p:ext uri="{D42A27DB-BD31-4B8C-83A1-F6EECF244321}">
                <p14:modId xmlns:p14="http://schemas.microsoft.com/office/powerpoint/2010/main" val="2552896166"/>
              </p:ext>
            </p:extLst>
          </p:nvPr>
        </p:nvGraphicFramePr>
        <p:xfrm>
          <a:off x="4301844" y="5983540"/>
          <a:ext cx="1596966" cy="518566"/>
        </p:xfrm>
        <a:graphic>
          <a:graphicData uri="http://schemas.openxmlformats.org/presentationml/2006/ole">
            <mc:AlternateContent xmlns:mc="http://schemas.openxmlformats.org/markup-compatibility/2006">
              <mc:Choice xmlns:v="urn:schemas-microsoft-com:vml" Requires="v">
                <p:oleObj spid="_x0000_s549182" name="Equation" r:id="rId22" imgW="545760" imgH="177480" progId="Equation.DSMT4">
                  <p:embed/>
                </p:oleObj>
              </mc:Choice>
              <mc:Fallback>
                <p:oleObj name="Equation" r:id="rId22" imgW="545760" imgH="177480" progId="Equation.DSMT4">
                  <p:embed/>
                  <p:pic>
                    <p:nvPicPr>
                      <p:cNvPr id="19" name="Object 5"/>
                      <p:cNvPicPr>
                        <a:picLocks noChangeAspect="1" noChangeArrowheads="1"/>
                      </p:cNvPicPr>
                      <p:nvPr/>
                    </p:nvPicPr>
                    <p:blipFill>
                      <a:blip r:embed="rId23"/>
                      <a:srcRect/>
                      <a:stretch>
                        <a:fillRect/>
                      </a:stretch>
                    </p:blipFill>
                    <p:spPr bwMode="auto">
                      <a:xfrm>
                        <a:off x="4301844" y="5983540"/>
                        <a:ext cx="1596966" cy="518566"/>
                      </a:xfrm>
                      <a:prstGeom prst="rect">
                        <a:avLst/>
                      </a:prstGeom>
                      <a:noFill/>
                      <a:ln>
                        <a:noFill/>
                      </a:ln>
                      <a:effectLst/>
                      <a:extLst/>
                    </p:spPr>
                  </p:pic>
                </p:oleObj>
              </mc:Fallback>
            </mc:AlternateContent>
          </a:graphicData>
        </a:graphic>
      </p:graphicFrame>
      <p:graphicFrame>
        <p:nvGraphicFramePr>
          <p:cNvPr id="24" name="Object 7"/>
          <p:cNvGraphicFramePr>
            <a:graphicFrameLocks noChangeAspect="1"/>
          </p:cNvGraphicFramePr>
          <p:nvPr>
            <p:extLst>
              <p:ext uri="{D42A27DB-BD31-4B8C-83A1-F6EECF244321}">
                <p14:modId xmlns:p14="http://schemas.microsoft.com/office/powerpoint/2010/main" val="2392127813"/>
              </p:ext>
            </p:extLst>
          </p:nvPr>
        </p:nvGraphicFramePr>
        <p:xfrm>
          <a:off x="6521463" y="5704830"/>
          <a:ext cx="4084638" cy="1075986"/>
        </p:xfrm>
        <a:graphic>
          <a:graphicData uri="http://schemas.openxmlformats.org/presentationml/2006/ole">
            <mc:AlternateContent xmlns:mc="http://schemas.openxmlformats.org/markup-compatibility/2006">
              <mc:Choice xmlns:v="urn:schemas-microsoft-com:vml" Requires="v">
                <p:oleObj spid="_x0000_s549183" name="Equation" r:id="rId24" imgW="1282680" imgH="393480" progId="Equation.DSMT4">
                  <p:embed/>
                </p:oleObj>
              </mc:Choice>
              <mc:Fallback>
                <p:oleObj name="Equation" r:id="rId24" imgW="1282680" imgH="393480" progId="Equation.DSMT4">
                  <p:embed/>
                  <p:pic>
                    <p:nvPicPr>
                      <p:cNvPr id="20" name="Object 7"/>
                      <p:cNvPicPr>
                        <a:picLocks noChangeAspect="1" noChangeArrowheads="1"/>
                      </p:cNvPicPr>
                      <p:nvPr/>
                    </p:nvPicPr>
                    <p:blipFill>
                      <a:blip r:embed="rId25"/>
                      <a:srcRect/>
                      <a:stretch>
                        <a:fillRect/>
                      </a:stretch>
                    </p:blipFill>
                    <p:spPr bwMode="auto">
                      <a:xfrm>
                        <a:off x="6521463" y="5704830"/>
                        <a:ext cx="4084638" cy="1075986"/>
                      </a:xfrm>
                      <a:prstGeom prst="rect">
                        <a:avLst/>
                      </a:prstGeom>
                      <a:noFill/>
                      <a:ln>
                        <a:noFill/>
                      </a:ln>
                      <a:effectLst/>
                      <a:extLst/>
                    </p:spPr>
                  </p:pic>
                </p:oleObj>
              </mc:Fallback>
            </mc:AlternateContent>
          </a:graphicData>
        </a:graphic>
      </p:graphicFrame>
      <p:sp>
        <p:nvSpPr>
          <p:cNvPr id="25" name="Rectangle 6"/>
          <p:cNvSpPr>
            <a:spLocks noChangeArrowheads="1"/>
          </p:cNvSpPr>
          <p:nvPr/>
        </p:nvSpPr>
        <p:spPr bwMode="auto">
          <a:xfrm>
            <a:off x="5810082" y="479689"/>
            <a:ext cx="5057787" cy="461665"/>
          </a:xfrm>
          <a:prstGeom prst="rect">
            <a:avLst/>
          </a:prstGeom>
          <a:solidFill>
            <a:srgbClr val="FFFF00"/>
          </a:solidFill>
          <a:ln>
            <a:noFill/>
          </a:ln>
          <a:extLst/>
        </p:spPr>
        <p:txBody>
          <a:bodyPr wrap="square" anchor="ct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r>
              <a:rPr lang="en-US" altLang="zh-CN" dirty="0">
                <a:solidFill>
                  <a:srgbClr val="FF0000"/>
                </a:solidFill>
                <a:latin typeface="Times New Roman" panose="02020603050405020304" pitchFamily="18" charset="0"/>
              </a:rPr>
              <a:t>0</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±1</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±2 , ±4 ,±5</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±7</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±8</a:t>
            </a:r>
          </a:p>
        </p:txBody>
      </p:sp>
      <p:sp>
        <p:nvSpPr>
          <p:cNvPr id="18" name="Line 27"/>
          <p:cNvSpPr>
            <a:spLocks noChangeShapeType="1"/>
          </p:cNvSpPr>
          <p:nvPr/>
        </p:nvSpPr>
        <p:spPr bwMode="auto">
          <a:xfrm rot="16200000" flipV="1">
            <a:off x="8981911" y="3900174"/>
            <a:ext cx="1058698" cy="14987"/>
          </a:xfrm>
          <a:prstGeom prst="line">
            <a:avLst/>
          </a:prstGeom>
          <a:noFill/>
          <a:ln w="28575">
            <a:solidFill>
              <a:srgbClr val="FF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69637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0" fill="hold"/>
                                        <p:tgtEl>
                                          <p:spTgt spid="13"/>
                                        </p:tgtEl>
                                        <p:attrNameLst>
                                          <p:attrName>ppt_w</p:attrName>
                                        </p:attrNameLst>
                                      </p:cBhvr>
                                      <p:tavLst>
                                        <p:tav tm="0">
                                          <p:val>
                                            <p:fltVal val="0"/>
                                          </p:val>
                                        </p:tav>
                                        <p:tav tm="100000">
                                          <p:val>
                                            <p:strVal val="#ppt_w"/>
                                          </p:val>
                                        </p:tav>
                                      </p:tavLst>
                                    </p:anim>
                                    <p:anim calcmode="lin" valueType="num">
                                      <p:cBhvr>
                                        <p:cTn id="26" dur="1000" fill="hold"/>
                                        <p:tgtEl>
                                          <p:spTgt spid="13"/>
                                        </p:tgtEl>
                                        <p:attrNameLst>
                                          <p:attrName>ppt_h</p:attrName>
                                        </p:attrNameLst>
                                      </p:cBhvr>
                                      <p:tavLst>
                                        <p:tav tm="0">
                                          <p:val>
                                            <p:fltVal val="0"/>
                                          </p:val>
                                        </p:tav>
                                        <p:tav tm="100000">
                                          <p:val>
                                            <p:strVal val="#ppt_h"/>
                                          </p:val>
                                        </p:tav>
                                      </p:tavLst>
                                    </p:anim>
                                    <p:anim calcmode="lin" valueType="num">
                                      <p:cBhvr>
                                        <p:cTn id="27" dur="1000" fill="hold"/>
                                        <p:tgtEl>
                                          <p:spTgt spid="13"/>
                                        </p:tgtEl>
                                        <p:attrNameLst>
                                          <p:attrName>style.rotation</p:attrName>
                                        </p:attrNameLst>
                                      </p:cBhvr>
                                      <p:tavLst>
                                        <p:tav tm="0">
                                          <p:val>
                                            <p:fltVal val="90"/>
                                          </p:val>
                                        </p:tav>
                                        <p:tav tm="100000">
                                          <p:val>
                                            <p:fltVal val="0"/>
                                          </p:val>
                                        </p:tav>
                                      </p:tavLst>
                                    </p:anim>
                                    <p:animEffect transition="in" filter="fade">
                                      <p:cBhvr>
                                        <p:cTn id="28" dur="10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circle(in)">
                                      <p:cBhvr>
                                        <p:cTn id="33" dur="20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1000" fill="hold"/>
                                        <p:tgtEl>
                                          <p:spTgt spid="22"/>
                                        </p:tgtEl>
                                        <p:attrNameLst>
                                          <p:attrName>ppt_w</p:attrName>
                                        </p:attrNameLst>
                                      </p:cBhvr>
                                      <p:tavLst>
                                        <p:tav tm="0">
                                          <p:val>
                                            <p:fltVal val="0"/>
                                          </p:val>
                                        </p:tav>
                                        <p:tav tm="100000">
                                          <p:val>
                                            <p:strVal val="#ppt_w"/>
                                          </p:val>
                                        </p:tav>
                                      </p:tavLst>
                                    </p:anim>
                                    <p:anim calcmode="lin" valueType="num">
                                      <p:cBhvr>
                                        <p:cTn id="39" dur="1000" fill="hold"/>
                                        <p:tgtEl>
                                          <p:spTgt spid="22"/>
                                        </p:tgtEl>
                                        <p:attrNameLst>
                                          <p:attrName>ppt_h</p:attrName>
                                        </p:attrNameLst>
                                      </p:cBhvr>
                                      <p:tavLst>
                                        <p:tav tm="0">
                                          <p:val>
                                            <p:fltVal val="0"/>
                                          </p:val>
                                        </p:tav>
                                        <p:tav tm="100000">
                                          <p:val>
                                            <p:strVal val="#ppt_h"/>
                                          </p:val>
                                        </p:tav>
                                      </p:tavLst>
                                    </p:anim>
                                    <p:anim calcmode="lin" valueType="num">
                                      <p:cBhvr>
                                        <p:cTn id="40" dur="1000" fill="hold"/>
                                        <p:tgtEl>
                                          <p:spTgt spid="22"/>
                                        </p:tgtEl>
                                        <p:attrNameLst>
                                          <p:attrName>style.rotation</p:attrName>
                                        </p:attrNameLst>
                                      </p:cBhvr>
                                      <p:tavLst>
                                        <p:tav tm="0">
                                          <p:val>
                                            <p:fltVal val="90"/>
                                          </p:val>
                                        </p:tav>
                                        <p:tav tm="100000">
                                          <p:val>
                                            <p:fltVal val="0"/>
                                          </p:val>
                                        </p:tav>
                                      </p:tavLst>
                                    </p:anim>
                                    <p:animEffect transition="in" filter="fade">
                                      <p:cBhvr>
                                        <p:cTn id="41" dur="10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1000" fill="hold"/>
                                        <p:tgtEl>
                                          <p:spTgt spid="23"/>
                                        </p:tgtEl>
                                        <p:attrNameLst>
                                          <p:attrName>ppt_w</p:attrName>
                                        </p:attrNameLst>
                                      </p:cBhvr>
                                      <p:tavLst>
                                        <p:tav tm="0">
                                          <p:val>
                                            <p:fltVal val="0"/>
                                          </p:val>
                                        </p:tav>
                                        <p:tav tm="100000">
                                          <p:val>
                                            <p:strVal val="#ppt_w"/>
                                          </p:val>
                                        </p:tav>
                                      </p:tavLst>
                                    </p:anim>
                                    <p:anim calcmode="lin" valueType="num">
                                      <p:cBhvr>
                                        <p:cTn id="47" dur="1000" fill="hold"/>
                                        <p:tgtEl>
                                          <p:spTgt spid="23"/>
                                        </p:tgtEl>
                                        <p:attrNameLst>
                                          <p:attrName>ppt_h</p:attrName>
                                        </p:attrNameLst>
                                      </p:cBhvr>
                                      <p:tavLst>
                                        <p:tav tm="0">
                                          <p:val>
                                            <p:fltVal val="0"/>
                                          </p:val>
                                        </p:tav>
                                        <p:tav tm="100000">
                                          <p:val>
                                            <p:strVal val="#ppt_h"/>
                                          </p:val>
                                        </p:tav>
                                      </p:tavLst>
                                    </p:anim>
                                    <p:anim calcmode="lin" valueType="num">
                                      <p:cBhvr>
                                        <p:cTn id="48" dur="1000" fill="hold"/>
                                        <p:tgtEl>
                                          <p:spTgt spid="23"/>
                                        </p:tgtEl>
                                        <p:attrNameLst>
                                          <p:attrName>style.rotation</p:attrName>
                                        </p:attrNameLst>
                                      </p:cBhvr>
                                      <p:tavLst>
                                        <p:tav tm="0">
                                          <p:val>
                                            <p:fltVal val="90"/>
                                          </p:val>
                                        </p:tav>
                                        <p:tav tm="100000">
                                          <p:val>
                                            <p:fltVal val="0"/>
                                          </p:val>
                                        </p:tav>
                                      </p:tavLst>
                                    </p:anim>
                                    <p:animEffect transition="in" filter="fade">
                                      <p:cBhvr>
                                        <p:cTn id="49" dur="10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17" presetClass="entr" presetSubtype="8" fill="hold" nodeType="click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p:cTn id="54" dur="500" fill="hold"/>
                                        <p:tgtEl>
                                          <p:spTgt spid="24"/>
                                        </p:tgtEl>
                                        <p:attrNameLst>
                                          <p:attrName>ppt_x</p:attrName>
                                        </p:attrNameLst>
                                      </p:cBhvr>
                                      <p:tavLst>
                                        <p:tav tm="0">
                                          <p:val>
                                            <p:strVal val="#ppt_x-#ppt_w/2"/>
                                          </p:val>
                                        </p:tav>
                                        <p:tav tm="100000">
                                          <p:val>
                                            <p:strVal val="#ppt_x"/>
                                          </p:val>
                                        </p:tav>
                                      </p:tavLst>
                                    </p:anim>
                                    <p:anim calcmode="lin" valueType="num">
                                      <p:cBhvr>
                                        <p:cTn id="55" dur="500" fill="hold"/>
                                        <p:tgtEl>
                                          <p:spTgt spid="24"/>
                                        </p:tgtEl>
                                        <p:attrNameLst>
                                          <p:attrName>ppt_y</p:attrName>
                                        </p:attrNameLst>
                                      </p:cBhvr>
                                      <p:tavLst>
                                        <p:tav tm="0">
                                          <p:val>
                                            <p:strVal val="#ppt_y"/>
                                          </p:val>
                                        </p:tav>
                                        <p:tav tm="100000">
                                          <p:val>
                                            <p:strVal val="#ppt_y"/>
                                          </p:val>
                                        </p:tav>
                                      </p:tavLst>
                                    </p:anim>
                                    <p:anim calcmode="lin" valueType="num">
                                      <p:cBhvr>
                                        <p:cTn id="56" dur="500" fill="hold"/>
                                        <p:tgtEl>
                                          <p:spTgt spid="24"/>
                                        </p:tgtEl>
                                        <p:attrNameLst>
                                          <p:attrName>ppt_w</p:attrName>
                                        </p:attrNameLst>
                                      </p:cBhvr>
                                      <p:tavLst>
                                        <p:tav tm="0">
                                          <p:val>
                                            <p:fltVal val="0"/>
                                          </p:val>
                                        </p:tav>
                                        <p:tav tm="100000">
                                          <p:val>
                                            <p:strVal val="#ppt_w"/>
                                          </p:val>
                                        </p:tav>
                                      </p:tavLst>
                                    </p:anim>
                                    <p:anim calcmode="lin" valueType="num">
                                      <p:cBhvr>
                                        <p:cTn id="57" dur="5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additive="base">
                                        <p:cTn id="62" dur="500" fill="hold"/>
                                        <p:tgtEl>
                                          <p:spTgt spid="25"/>
                                        </p:tgtEl>
                                        <p:attrNameLst>
                                          <p:attrName>ppt_x</p:attrName>
                                        </p:attrNameLst>
                                      </p:cBhvr>
                                      <p:tavLst>
                                        <p:tav tm="0">
                                          <p:val>
                                            <p:strVal val="#ppt_x"/>
                                          </p:val>
                                        </p:tav>
                                        <p:tav tm="100000">
                                          <p:val>
                                            <p:strVal val="#ppt_x"/>
                                          </p:val>
                                        </p:tav>
                                      </p:tavLst>
                                    </p:anim>
                                    <p:anim calcmode="lin" valueType="num">
                                      <p:cBhvr additive="base">
                                        <p:cTn id="6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
          <p:cNvGrpSpPr>
            <a:grpSpLocks/>
          </p:cNvGrpSpPr>
          <p:nvPr/>
        </p:nvGrpSpPr>
        <p:grpSpPr bwMode="auto">
          <a:xfrm>
            <a:off x="944380" y="1214203"/>
            <a:ext cx="8814217" cy="3800005"/>
            <a:chOff x="972" y="2448"/>
            <a:chExt cx="3225" cy="1301"/>
          </a:xfrm>
        </p:grpSpPr>
        <p:sp>
          <p:nvSpPr>
            <p:cNvPr id="3" name="Freeform 25"/>
            <p:cNvSpPr>
              <a:spLocks/>
            </p:cNvSpPr>
            <p:nvPr/>
          </p:nvSpPr>
          <p:spPr bwMode="auto">
            <a:xfrm>
              <a:off x="972" y="3423"/>
              <a:ext cx="404" cy="6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80" y="0"/>
                  </a:moveTo>
                  <a:lnTo>
                    <a:pt x="19723" y="722"/>
                  </a:lnTo>
                  <a:lnTo>
                    <a:pt x="19525" y="1237"/>
                  </a:lnTo>
                  <a:lnTo>
                    <a:pt x="19465" y="1753"/>
                  </a:lnTo>
                  <a:lnTo>
                    <a:pt x="19208" y="2577"/>
                  </a:lnTo>
                  <a:lnTo>
                    <a:pt x="18990" y="3402"/>
                  </a:lnTo>
                  <a:lnTo>
                    <a:pt x="18891" y="3814"/>
                  </a:lnTo>
                  <a:lnTo>
                    <a:pt x="18594" y="4021"/>
                  </a:lnTo>
                  <a:lnTo>
                    <a:pt x="18455" y="5052"/>
                  </a:lnTo>
                  <a:lnTo>
                    <a:pt x="18158" y="5567"/>
                  </a:lnTo>
                  <a:lnTo>
                    <a:pt x="18000" y="5979"/>
                  </a:lnTo>
                  <a:lnTo>
                    <a:pt x="17901" y="6392"/>
                  </a:lnTo>
                  <a:lnTo>
                    <a:pt x="17584" y="7010"/>
                  </a:lnTo>
                  <a:lnTo>
                    <a:pt x="17406" y="7835"/>
                  </a:lnTo>
                  <a:lnTo>
                    <a:pt x="17267" y="8454"/>
                  </a:lnTo>
                  <a:lnTo>
                    <a:pt x="17109" y="8969"/>
                  </a:lnTo>
                  <a:lnTo>
                    <a:pt x="16891" y="9381"/>
                  </a:lnTo>
                  <a:lnTo>
                    <a:pt x="16574" y="10103"/>
                  </a:lnTo>
                  <a:lnTo>
                    <a:pt x="16337" y="10722"/>
                  </a:lnTo>
                  <a:lnTo>
                    <a:pt x="16198" y="11134"/>
                  </a:lnTo>
                  <a:lnTo>
                    <a:pt x="16040" y="11443"/>
                  </a:lnTo>
                  <a:lnTo>
                    <a:pt x="15802" y="12165"/>
                  </a:lnTo>
                  <a:lnTo>
                    <a:pt x="15624" y="12577"/>
                  </a:lnTo>
                  <a:lnTo>
                    <a:pt x="15426" y="13093"/>
                  </a:lnTo>
                  <a:lnTo>
                    <a:pt x="15188" y="13608"/>
                  </a:lnTo>
                  <a:lnTo>
                    <a:pt x="15010" y="14124"/>
                  </a:lnTo>
                  <a:lnTo>
                    <a:pt x="14911" y="14433"/>
                  </a:lnTo>
                  <a:lnTo>
                    <a:pt x="14653" y="15052"/>
                  </a:lnTo>
                  <a:lnTo>
                    <a:pt x="14396" y="15258"/>
                  </a:lnTo>
                  <a:lnTo>
                    <a:pt x="14257" y="15567"/>
                  </a:lnTo>
                  <a:lnTo>
                    <a:pt x="13980" y="15979"/>
                  </a:lnTo>
                  <a:lnTo>
                    <a:pt x="13782" y="16392"/>
                  </a:lnTo>
                  <a:lnTo>
                    <a:pt x="13604" y="16392"/>
                  </a:lnTo>
                  <a:lnTo>
                    <a:pt x="13446" y="17010"/>
                  </a:lnTo>
                  <a:lnTo>
                    <a:pt x="13149" y="17320"/>
                  </a:lnTo>
                  <a:lnTo>
                    <a:pt x="13010" y="17835"/>
                  </a:lnTo>
                  <a:lnTo>
                    <a:pt x="12792" y="18247"/>
                  </a:lnTo>
                  <a:lnTo>
                    <a:pt x="12634" y="18247"/>
                  </a:lnTo>
                  <a:lnTo>
                    <a:pt x="12416" y="18866"/>
                  </a:lnTo>
                  <a:lnTo>
                    <a:pt x="12198" y="18866"/>
                  </a:lnTo>
                  <a:lnTo>
                    <a:pt x="11980" y="18866"/>
                  </a:lnTo>
                  <a:lnTo>
                    <a:pt x="11762" y="19175"/>
                  </a:lnTo>
                  <a:lnTo>
                    <a:pt x="11505" y="19278"/>
                  </a:lnTo>
                  <a:lnTo>
                    <a:pt x="11307" y="19278"/>
                  </a:lnTo>
                  <a:lnTo>
                    <a:pt x="11188" y="19588"/>
                  </a:lnTo>
                  <a:lnTo>
                    <a:pt x="10990" y="19897"/>
                  </a:lnTo>
                  <a:lnTo>
                    <a:pt x="10772" y="19897"/>
                  </a:lnTo>
                  <a:lnTo>
                    <a:pt x="10535" y="19897"/>
                  </a:lnTo>
                  <a:lnTo>
                    <a:pt x="10337" y="19897"/>
                  </a:lnTo>
                  <a:lnTo>
                    <a:pt x="10139" y="19897"/>
                  </a:lnTo>
                  <a:lnTo>
                    <a:pt x="9802" y="19897"/>
                  </a:lnTo>
                  <a:lnTo>
                    <a:pt x="9644" y="19588"/>
                  </a:lnTo>
                  <a:lnTo>
                    <a:pt x="9426" y="19278"/>
                  </a:lnTo>
                  <a:lnTo>
                    <a:pt x="9188" y="19278"/>
                  </a:lnTo>
                  <a:lnTo>
                    <a:pt x="8970" y="19175"/>
                  </a:lnTo>
                  <a:lnTo>
                    <a:pt x="8752" y="18866"/>
                  </a:lnTo>
                  <a:lnTo>
                    <a:pt x="8515" y="18866"/>
                  </a:lnTo>
                  <a:lnTo>
                    <a:pt x="8238" y="18454"/>
                  </a:lnTo>
                  <a:lnTo>
                    <a:pt x="7980" y="18247"/>
                  </a:lnTo>
                  <a:lnTo>
                    <a:pt x="7782" y="17835"/>
                  </a:lnTo>
                  <a:lnTo>
                    <a:pt x="7545" y="17320"/>
                  </a:lnTo>
                  <a:lnTo>
                    <a:pt x="7327" y="17010"/>
                  </a:lnTo>
                  <a:lnTo>
                    <a:pt x="7149" y="16392"/>
                  </a:lnTo>
                  <a:lnTo>
                    <a:pt x="6812" y="15979"/>
                  </a:lnTo>
                  <a:lnTo>
                    <a:pt x="6614" y="15567"/>
                  </a:lnTo>
                  <a:lnTo>
                    <a:pt x="6337" y="15258"/>
                  </a:lnTo>
                  <a:lnTo>
                    <a:pt x="6040" y="14433"/>
                  </a:lnTo>
                  <a:lnTo>
                    <a:pt x="5822" y="14124"/>
                  </a:lnTo>
                  <a:lnTo>
                    <a:pt x="5564" y="13608"/>
                  </a:lnTo>
                  <a:lnTo>
                    <a:pt x="5307" y="13093"/>
                  </a:lnTo>
                  <a:lnTo>
                    <a:pt x="5010" y="12990"/>
                  </a:lnTo>
                  <a:lnTo>
                    <a:pt x="4752" y="12165"/>
                  </a:lnTo>
                  <a:lnTo>
                    <a:pt x="4515" y="11443"/>
                  </a:lnTo>
                  <a:lnTo>
                    <a:pt x="4297" y="11134"/>
                  </a:lnTo>
                  <a:lnTo>
                    <a:pt x="4158" y="10722"/>
                  </a:lnTo>
                  <a:lnTo>
                    <a:pt x="3802" y="10103"/>
                  </a:lnTo>
                  <a:lnTo>
                    <a:pt x="3683" y="9175"/>
                  </a:lnTo>
                  <a:lnTo>
                    <a:pt x="3426" y="8969"/>
                  </a:lnTo>
                  <a:lnTo>
                    <a:pt x="3188" y="8454"/>
                  </a:lnTo>
                  <a:lnTo>
                    <a:pt x="2871" y="7835"/>
                  </a:lnTo>
                  <a:lnTo>
                    <a:pt x="2752" y="7010"/>
                  </a:lnTo>
                  <a:lnTo>
                    <a:pt x="2554" y="6392"/>
                  </a:lnTo>
                  <a:lnTo>
                    <a:pt x="2277" y="5979"/>
                  </a:lnTo>
                  <a:lnTo>
                    <a:pt x="2000" y="5567"/>
                  </a:lnTo>
                  <a:lnTo>
                    <a:pt x="1960" y="5052"/>
                  </a:lnTo>
                  <a:lnTo>
                    <a:pt x="1644" y="4742"/>
                  </a:lnTo>
                  <a:lnTo>
                    <a:pt x="1525" y="4021"/>
                  </a:lnTo>
                  <a:lnTo>
                    <a:pt x="1307" y="3814"/>
                  </a:lnTo>
                  <a:lnTo>
                    <a:pt x="1267" y="3402"/>
                  </a:lnTo>
                  <a:lnTo>
                    <a:pt x="970" y="2990"/>
                  </a:lnTo>
                  <a:lnTo>
                    <a:pt x="792" y="2577"/>
                  </a:lnTo>
                  <a:lnTo>
                    <a:pt x="574" y="1959"/>
                  </a:lnTo>
                  <a:lnTo>
                    <a:pt x="475" y="1753"/>
                  </a:lnTo>
                  <a:lnTo>
                    <a:pt x="436" y="1753"/>
                  </a:lnTo>
                  <a:lnTo>
                    <a:pt x="297" y="1237"/>
                  </a:lnTo>
                  <a:lnTo>
                    <a:pt x="178" y="1237"/>
                  </a:lnTo>
                  <a:lnTo>
                    <a:pt x="0" y="1031"/>
                  </a:lnTo>
                </a:path>
              </a:pathLst>
            </a:custGeom>
            <a:noFill/>
            <a:ln w="25400">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Line 26"/>
            <p:cNvSpPr>
              <a:spLocks noChangeShapeType="1"/>
            </p:cNvSpPr>
            <p:nvPr/>
          </p:nvSpPr>
          <p:spPr bwMode="auto">
            <a:xfrm>
              <a:off x="1052" y="3500"/>
              <a:ext cx="3145" cy="0"/>
            </a:xfrm>
            <a:prstGeom prst="line">
              <a:avLst/>
            </a:prstGeom>
            <a:noFill/>
            <a:ln w="9525">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 name="Line 27"/>
            <p:cNvSpPr>
              <a:spLocks noChangeShapeType="1"/>
            </p:cNvSpPr>
            <p:nvPr/>
          </p:nvSpPr>
          <p:spPr bwMode="auto">
            <a:xfrm>
              <a:off x="2505" y="2482"/>
              <a:ext cx="1" cy="1018"/>
            </a:xfrm>
            <a:prstGeom prst="line">
              <a:avLst/>
            </a:prstGeom>
            <a:noFill/>
            <a:ln w="9525">
              <a:solidFill>
                <a:srgbClr val="00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 name="Freeform 28"/>
            <p:cNvSpPr>
              <a:spLocks/>
            </p:cNvSpPr>
            <p:nvPr/>
          </p:nvSpPr>
          <p:spPr bwMode="auto">
            <a:xfrm>
              <a:off x="3242" y="3346"/>
              <a:ext cx="410" cy="10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931"/>
                  </a:moveTo>
                  <a:lnTo>
                    <a:pt x="196" y="19241"/>
                  </a:lnTo>
                  <a:lnTo>
                    <a:pt x="371" y="18759"/>
                  </a:lnTo>
                  <a:lnTo>
                    <a:pt x="567" y="18000"/>
                  </a:lnTo>
                  <a:lnTo>
                    <a:pt x="802" y="17517"/>
                  </a:lnTo>
                  <a:lnTo>
                    <a:pt x="997" y="16759"/>
                  </a:lnTo>
                  <a:lnTo>
                    <a:pt x="1232" y="16138"/>
                  </a:lnTo>
                  <a:lnTo>
                    <a:pt x="1388" y="15586"/>
                  </a:lnTo>
                  <a:lnTo>
                    <a:pt x="1564" y="15034"/>
                  </a:lnTo>
                  <a:lnTo>
                    <a:pt x="1740" y="14483"/>
                  </a:lnTo>
                  <a:lnTo>
                    <a:pt x="1935" y="13655"/>
                  </a:lnTo>
                  <a:lnTo>
                    <a:pt x="2170" y="13310"/>
                  </a:lnTo>
                  <a:lnTo>
                    <a:pt x="2346" y="12759"/>
                  </a:lnTo>
                  <a:lnTo>
                    <a:pt x="2561" y="12069"/>
                  </a:lnTo>
                  <a:lnTo>
                    <a:pt x="2815" y="11517"/>
                  </a:lnTo>
                  <a:lnTo>
                    <a:pt x="2933" y="10897"/>
                  </a:lnTo>
                  <a:lnTo>
                    <a:pt x="3167" y="10345"/>
                  </a:lnTo>
                  <a:lnTo>
                    <a:pt x="3324" y="9793"/>
                  </a:lnTo>
                  <a:lnTo>
                    <a:pt x="3558" y="9310"/>
                  </a:lnTo>
                  <a:lnTo>
                    <a:pt x="3773" y="8690"/>
                  </a:lnTo>
                  <a:lnTo>
                    <a:pt x="3949" y="8345"/>
                  </a:lnTo>
                  <a:lnTo>
                    <a:pt x="4125" y="7724"/>
                  </a:lnTo>
                  <a:lnTo>
                    <a:pt x="4360" y="7172"/>
                  </a:lnTo>
                  <a:lnTo>
                    <a:pt x="4555" y="6690"/>
                  </a:lnTo>
                  <a:lnTo>
                    <a:pt x="4790" y="6345"/>
                  </a:lnTo>
                  <a:lnTo>
                    <a:pt x="4927" y="5724"/>
                  </a:lnTo>
                  <a:lnTo>
                    <a:pt x="5142" y="5448"/>
                  </a:lnTo>
                  <a:lnTo>
                    <a:pt x="5318" y="4897"/>
                  </a:lnTo>
                  <a:lnTo>
                    <a:pt x="5533" y="4483"/>
                  </a:lnTo>
                  <a:lnTo>
                    <a:pt x="5806" y="4138"/>
                  </a:lnTo>
                  <a:lnTo>
                    <a:pt x="5963" y="3862"/>
                  </a:lnTo>
                  <a:lnTo>
                    <a:pt x="6178" y="3448"/>
                  </a:lnTo>
                  <a:lnTo>
                    <a:pt x="6373" y="3034"/>
                  </a:lnTo>
                  <a:lnTo>
                    <a:pt x="6569" y="2690"/>
                  </a:lnTo>
                  <a:lnTo>
                    <a:pt x="6764" y="2414"/>
                  </a:lnTo>
                  <a:lnTo>
                    <a:pt x="6940" y="2138"/>
                  </a:lnTo>
                  <a:lnTo>
                    <a:pt x="7234" y="1724"/>
                  </a:lnTo>
                  <a:lnTo>
                    <a:pt x="7410" y="1517"/>
                  </a:lnTo>
                  <a:lnTo>
                    <a:pt x="7605" y="1172"/>
                  </a:lnTo>
                  <a:lnTo>
                    <a:pt x="7820" y="1034"/>
                  </a:lnTo>
                  <a:lnTo>
                    <a:pt x="7996" y="759"/>
                  </a:lnTo>
                  <a:lnTo>
                    <a:pt x="8250" y="690"/>
                  </a:lnTo>
                  <a:lnTo>
                    <a:pt x="8387" y="483"/>
                  </a:lnTo>
                  <a:lnTo>
                    <a:pt x="8641" y="414"/>
                  </a:lnTo>
                  <a:lnTo>
                    <a:pt x="8837" y="276"/>
                  </a:lnTo>
                  <a:lnTo>
                    <a:pt x="9032" y="69"/>
                  </a:lnTo>
                  <a:lnTo>
                    <a:pt x="9267" y="69"/>
                  </a:lnTo>
                  <a:lnTo>
                    <a:pt x="9462" y="0"/>
                  </a:lnTo>
                  <a:lnTo>
                    <a:pt x="9697" y="0"/>
                  </a:lnTo>
                  <a:lnTo>
                    <a:pt x="9912" y="0"/>
                  </a:lnTo>
                  <a:lnTo>
                    <a:pt x="10088" y="69"/>
                  </a:lnTo>
                  <a:lnTo>
                    <a:pt x="10303" y="69"/>
                  </a:lnTo>
                  <a:lnTo>
                    <a:pt x="10499" y="276"/>
                  </a:lnTo>
                  <a:lnTo>
                    <a:pt x="10772" y="414"/>
                  </a:lnTo>
                  <a:lnTo>
                    <a:pt x="11007" y="690"/>
                  </a:lnTo>
                  <a:lnTo>
                    <a:pt x="11202" y="828"/>
                  </a:lnTo>
                  <a:lnTo>
                    <a:pt x="11476" y="1034"/>
                  </a:lnTo>
                  <a:lnTo>
                    <a:pt x="11691" y="1517"/>
                  </a:lnTo>
                  <a:lnTo>
                    <a:pt x="11984" y="1724"/>
                  </a:lnTo>
                  <a:lnTo>
                    <a:pt x="12180" y="2138"/>
                  </a:lnTo>
                  <a:lnTo>
                    <a:pt x="12434" y="2414"/>
                  </a:lnTo>
                  <a:lnTo>
                    <a:pt x="12688" y="2759"/>
                  </a:lnTo>
                  <a:lnTo>
                    <a:pt x="12903" y="3241"/>
                  </a:lnTo>
                  <a:lnTo>
                    <a:pt x="13196" y="3862"/>
                  </a:lnTo>
                  <a:lnTo>
                    <a:pt x="13431" y="4138"/>
                  </a:lnTo>
                  <a:lnTo>
                    <a:pt x="13666" y="4690"/>
                  </a:lnTo>
                  <a:lnTo>
                    <a:pt x="13978" y="5172"/>
                  </a:lnTo>
                  <a:lnTo>
                    <a:pt x="14174" y="5517"/>
                  </a:lnTo>
                  <a:lnTo>
                    <a:pt x="14389" y="6000"/>
                  </a:lnTo>
                  <a:lnTo>
                    <a:pt x="14682" y="6690"/>
                  </a:lnTo>
                  <a:lnTo>
                    <a:pt x="14917" y="7172"/>
                  </a:lnTo>
                  <a:lnTo>
                    <a:pt x="15171" y="7724"/>
                  </a:lnTo>
                  <a:lnTo>
                    <a:pt x="15425" y="8345"/>
                  </a:lnTo>
                  <a:lnTo>
                    <a:pt x="15640" y="8690"/>
                  </a:lnTo>
                  <a:lnTo>
                    <a:pt x="15914" y="9310"/>
                  </a:lnTo>
                  <a:lnTo>
                    <a:pt x="16090" y="9931"/>
                  </a:lnTo>
                  <a:lnTo>
                    <a:pt x="16344" y="10414"/>
                  </a:lnTo>
                  <a:lnTo>
                    <a:pt x="16618" y="11172"/>
                  </a:lnTo>
                  <a:lnTo>
                    <a:pt x="16813" y="11517"/>
                  </a:lnTo>
                  <a:lnTo>
                    <a:pt x="17067" y="12069"/>
                  </a:lnTo>
                  <a:lnTo>
                    <a:pt x="17243" y="12759"/>
                  </a:lnTo>
                  <a:lnTo>
                    <a:pt x="17458" y="13103"/>
                  </a:lnTo>
                  <a:lnTo>
                    <a:pt x="17674" y="13655"/>
                  </a:lnTo>
                  <a:lnTo>
                    <a:pt x="17908" y="14276"/>
                  </a:lnTo>
                  <a:lnTo>
                    <a:pt x="18123" y="14759"/>
                  </a:lnTo>
                  <a:lnTo>
                    <a:pt x="18280" y="15241"/>
                  </a:lnTo>
                  <a:lnTo>
                    <a:pt x="18475" y="15586"/>
                  </a:lnTo>
                  <a:lnTo>
                    <a:pt x="18710" y="16138"/>
                  </a:lnTo>
                  <a:lnTo>
                    <a:pt x="18788" y="16552"/>
                  </a:lnTo>
                  <a:lnTo>
                    <a:pt x="19003" y="16966"/>
                  </a:lnTo>
                  <a:lnTo>
                    <a:pt x="19120" y="17241"/>
                  </a:lnTo>
                  <a:lnTo>
                    <a:pt x="19296" y="17586"/>
                  </a:lnTo>
                  <a:lnTo>
                    <a:pt x="19492" y="18000"/>
                  </a:lnTo>
                  <a:lnTo>
                    <a:pt x="19589" y="18276"/>
                  </a:lnTo>
                  <a:lnTo>
                    <a:pt x="19707" y="18483"/>
                  </a:lnTo>
                  <a:lnTo>
                    <a:pt x="19844" y="18966"/>
                  </a:lnTo>
                  <a:lnTo>
                    <a:pt x="19980" y="19034"/>
                  </a:lnTo>
                </a:path>
              </a:pathLst>
            </a:custGeom>
            <a:noFill/>
            <a:ln w="25400">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Freeform 29"/>
            <p:cNvSpPr>
              <a:spLocks/>
            </p:cNvSpPr>
            <p:nvPr/>
          </p:nvSpPr>
          <p:spPr bwMode="auto">
            <a:xfrm>
              <a:off x="3610" y="3421"/>
              <a:ext cx="427" cy="7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62" y="588"/>
                  </a:lnTo>
                  <a:lnTo>
                    <a:pt x="450" y="1373"/>
                  </a:lnTo>
                  <a:lnTo>
                    <a:pt x="506" y="1667"/>
                  </a:lnTo>
                  <a:lnTo>
                    <a:pt x="769" y="2549"/>
                  </a:lnTo>
                  <a:lnTo>
                    <a:pt x="993" y="3431"/>
                  </a:lnTo>
                  <a:lnTo>
                    <a:pt x="1068" y="3824"/>
                  </a:lnTo>
                  <a:lnTo>
                    <a:pt x="1368" y="4118"/>
                  </a:lnTo>
                  <a:lnTo>
                    <a:pt x="1556" y="5000"/>
                  </a:lnTo>
                  <a:lnTo>
                    <a:pt x="1799" y="5490"/>
                  </a:lnTo>
                  <a:lnTo>
                    <a:pt x="2006" y="5980"/>
                  </a:lnTo>
                  <a:lnTo>
                    <a:pt x="2081" y="6569"/>
                  </a:lnTo>
                  <a:lnTo>
                    <a:pt x="2418" y="7059"/>
                  </a:lnTo>
                  <a:lnTo>
                    <a:pt x="2568" y="7647"/>
                  </a:lnTo>
                  <a:lnTo>
                    <a:pt x="2718" y="8431"/>
                  </a:lnTo>
                  <a:lnTo>
                    <a:pt x="2887" y="8824"/>
                  </a:lnTo>
                  <a:lnTo>
                    <a:pt x="3093" y="9510"/>
                  </a:lnTo>
                  <a:lnTo>
                    <a:pt x="3393" y="10098"/>
                  </a:lnTo>
                  <a:lnTo>
                    <a:pt x="3636" y="10588"/>
                  </a:lnTo>
                  <a:lnTo>
                    <a:pt x="3786" y="10980"/>
                  </a:lnTo>
                  <a:lnTo>
                    <a:pt x="3936" y="11569"/>
                  </a:lnTo>
                  <a:lnTo>
                    <a:pt x="4199" y="12157"/>
                  </a:lnTo>
                  <a:lnTo>
                    <a:pt x="4349" y="12549"/>
                  </a:lnTo>
                  <a:lnTo>
                    <a:pt x="4536" y="13039"/>
                  </a:lnTo>
                  <a:lnTo>
                    <a:pt x="4780" y="13627"/>
                  </a:lnTo>
                  <a:lnTo>
                    <a:pt x="4948" y="13922"/>
                  </a:lnTo>
                  <a:lnTo>
                    <a:pt x="5061" y="14510"/>
                  </a:lnTo>
                  <a:lnTo>
                    <a:pt x="5305" y="14804"/>
                  </a:lnTo>
                  <a:lnTo>
                    <a:pt x="5623" y="15098"/>
                  </a:lnTo>
                  <a:lnTo>
                    <a:pt x="5717" y="15686"/>
                  </a:lnTo>
                  <a:lnTo>
                    <a:pt x="5961" y="16078"/>
                  </a:lnTo>
                  <a:lnTo>
                    <a:pt x="6186" y="16471"/>
                  </a:lnTo>
                  <a:lnTo>
                    <a:pt x="6354" y="16471"/>
                  </a:lnTo>
                  <a:lnTo>
                    <a:pt x="6560" y="16863"/>
                  </a:lnTo>
                  <a:lnTo>
                    <a:pt x="6823" y="17157"/>
                  </a:lnTo>
                  <a:lnTo>
                    <a:pt x="6973" y="17843"/>
                  </a:lnTo>
                  <a:lnTo>
                    <a:pt x="7198" y="18137"/>
                  </a:lnTo>
                  <a:lnTo>
                    <a:pt x="7329" y="18137"/>
                  </a:lnTo>
                  <a:lnTo>
                    <a:pt x="7554" y="18627"/>
                  </a:lnTo>
                  <a:lnTo>
                    <a:pt x="7779" y="18627"/>
                  </a:lnTo>
                  <a:lnTo>
                    <a:pt x="7985" y="18627"/>
                  </a:lnTo>
                  <a:lnTo>
                    <a:pt x="8229" y="18922"/>
                  </a:lnTo>
                  <a:lnTo>
                    <a:pt x="8454" y="19216"/>
                  </a:lnTo>
                  <a:lnTo>
                    <a:pt x="8697" y="19216"/>
                  </a:lnTo>
                  <a:lnTo>
                    <a:pt x="8791" y="19412"/>
                  </a:lnTo>
                  <a:lnTo>
                    <a:pt x="8997" y="19902"/>
                  </a:lnTo>
                  <a:lnTo>
                    <a:pt x="9241" y="19902"/>
                  </a:lnTo>
                  <a:lnTo>
                    <a:pt x="9447" y="19902"/>
                  </a:lnTo>
                  <a:lnTo>
                    <a:pt x="9672" y="19902"/>
                  </a:lnTo>
                  <a:lnTo>
                    <a:pt x="9822" y="19902"/>
                  </a:lnTo>
                  <a:lnTo>
                    <a:pt x="10178" y="19902"/>
                  </a:lnTo>
                  <a:lnTo>
                    <a:pt x="10309" y="19412"/>
                  </a:lnTo>
                  <a:lnTo>
                    <a:pt x="10553" y="19216"/>
                  </a:lnTo>
                  <a:lnTo>
                    <a:pt x="10759" y="19216"/>
                  </a:lnTo>
                  <a:lnTo>
                    <a:pt x="11003" y="18922"/>
                  </a:lnTo>
                  <a:lnTo>
                    <a:pt x="11209" y="18627"/>
                  </a:lnTo>
                  <a:lnTo>
                    <a:pt x="11453" y="18627"/>
                  </a:lnTo>
                  <a:lnTo>
                    <a:pt x="11734" y="18529"/>
                  </a:lnTo>
                  <a:lnTo>
                    <a:pt x="12015" y="18137"/>
                  </a:lnTo>
                  <a:lnTo>
                    <a:pt x="12221" y="17843"/>
                  </a:lnTo>
                  <a:lnTo>
                    <a:pt x="12446" y="17157"/>
                  </a:lnTo>
                  <a:lnTo>
                    <a:pt x="12671" y="16863"/>
                  </a:lnTo>
                  <a:lnTo>
                    <a:pt x="12840" y="16471"/>
                  </a:lnTo>
                  <a:lnTo>
                    <a:pt x="13177" y="16078"/>
                  </a:lnTo>
                  <a:lnTo>
                    <a:pt x="13346" y="15686"/>
                  </a:lnTo>
                  <a:lnTo>
                    <a:pt x="13646" y="15098"/>
                  </a:lnTo>
                  <a:lnTo>
                    <a:pt x="13927" y="14510"/>
                  </a:lnTo>
                  <a:lnTo>
                    <a:pt x="14152" y="14118"/>
                  </a:lnTo>
                  <a:lnTo>
                    <a:pt x="14377" y="13627"/>
                  </a:lnTo>
                  <a:lnTo>
                    <a:pt x="14695" y="13039"/>
                  </a:lnTo>
                  <a:lnTo>
                    <a:pt x="14958" y="12745"/>
                  </a:lnTo>
                  <a:lnTo>
                    <a:pt x="15220" y="12157"/>
                  </a:lnTo>
                  <a:lnTo>
                    <a:pt x="15464" y="11569"/>
                  </a:lnTo>
                  <a:lnTo>
                    <a:pt x="15670" y="10980"/>
                  </a:lnTo>
                  <a:lnTo>
                    <a:pt x="15801" y="10588"/>
                  </a:lnTo>
                  <a:lnTo>
                    <a:pt x="16176" y="10098"/>
                  </a:lnTo>
                  <a:lnTo>
                    <a:pt x="16289" y="9118"/>
                  </a:lnTo>
                  <a:lnTo>
                    <a:pt x="16551" y="8824"/>
                  </a:lnTo>
                  <a:lnTo>
                    <a:pt x="16795" y="8431"/>
                  </a:lnTo>
                  <a:lnTo>
                    <a:pt x="17113" y="7647"/>
                  </a:lnTo>
                  <a:lnTo>
                    <a:pt x="17245" y="7059"/>
                  </a:lnTo>
                  <a:lnTo>
                    <a:pt x="17432" y="6569"/>
                  </a:lnTo>
                  <a:lnTo>
                    <a:pt x="17713" y="5980"/>
                  </a:lnTo>
                  <a:lnTo>
                    <a:pt x="17957" y="5588"/>
                  </a:lnTo>
                  <a:lnTo>
                    <a:pt x="17994" y="5000"/>
                  </a:lnTo>
                  <a:lnTo>
                    <a:pt x="18332" y="4608"/>
                  </a:lnTo>
                  <a:lnTo>
                    <a:pt x="18444" y="4118"/>
                  </a:lnTo>
                  <a:lnTo>
                    <a:pt x="18669" y="3824"/>
                  </a:lnTo>
                  <a:lnTo>
                    <a:pt x="18725" y="3431"/>
                  </a:lnTo>
                  <a:lnTo>
                    <a:pt x="19007" y="3039"/>
                  </a:lnTo>
                  <a:lnTo>
                    <a:pt x="19213" y="2549"/>
                  </a:lnTo>
                  <a:lnTo>
                    <a:pt x="19400" y="2059"/>
                  </a:lnTo>
                  <a:lnTo>
                    <a:pt x="19513" y="1667"/>
                  </a:lnTo>
                  <a:lnTo>
                    <a:pt x="19550" y="1667"/>
                  </a:lnTo>
                  <a:lnTo>
                    <a:pt x="19681" y="1373"/>
                  </a:lnTo>
                  <a:lnTo>
                    <a:pt x="19813" y="1373"/>
                  </a:lnTo>
                  <a:lnTo>
                    <a:pt x="19981" y="980"/>
                  </a:lnTo>
                </a:path>
              </a:pathLst>
            </a:custGeom>
            <a:noFill/>
            <a:ln w="25400">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Freeform 30"/>
            <p:cNvSpPr>
              <a:spLocks/>
            </p:cNvSpPr>
            <p:nvPr/>
          </p:nvSpPr>
          <p:spPr bwMode="auto">
            <a:xfrm>
              <a:off x="1979" y="2646"/>
              <a:ext cx="1060" cy="76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04"/>
                  </a:moveTo>
                  <a:lnTo>
                    <a:pt x="204" y="18495"/>
                  </a:lnTo>
                  <a:lnTo>
                    <a:pt x="475" y="17895"/>
                  </a:lnTo>
                  <a:lnTo>
                    <a:pt x="679" y="17286"/>
                  </a:lnTo>
                  <a:lnTo>
                    <a:pt x="898" y="16686"/>
                  </a:lnTo>
                  <a:lnTo>
                    <a:pt x="1102" y="16068"/>
                  </a:lnTo>
                  <a:lnTo>
                    <a:pt x="1328" y="15486"/>
                  </a:lnTo>
                  <a:lnTo>
                    <a:pt x="1540" y="14886"/>
                  </a:lnTo>
                  <a:lnTo>
                    <a:pt x="1766" y="14304"/>
                  </a:lnTo>
                  <a:lnTo>
                    <a:pt x="1947" y="13712"/>
                  </a:lnTo>
                  <a:lnTo>
                    <a:pt x="2234" y="13166"/>
                  </a:lnTo>
                  <a:lnTo>
                    <a:pt x="2475" y="12593"/>
                  </a:lnTo>
                  <a:lnTo>
                    <a:pt x="2679" y="12020"/>
                  </a:lnTo>
                  <a:lnTo>
                    <a:pt x="2898" y="11464"/>
                  </a:lnTo>
                  <a:lnTo>
                    <a:pt x="3109" y="10909"/>
                  </a:lnTo>
                  <a:lnTo>
                    <a:pt x="3328" y="10345"/>
                  </a:lnTo>
                  <a:lnTo>
                    <a:pt x="3547" y="9816"/>
                  </a:lnTo>
                  <a:lnTo>
                    <a:pt x="3789" y="9279"/>
                  </a:lnTo>
                  <a:lnTo>
                    <a:pt x="4015" y="8751"/>
                  </a:lnTo>
                  <a:lnTo>
                    <a:pt x="4204" y="8249"/>
                  </a:lnTo>
                  <a:lnTo>
                    <a:pt x="4445" y="7738"/>
                  </a:lnTo>
                  <a:lnTo>
                    <a:pt x="4687" y="7255"/>
                  </a:lnTo>
                  <a:lnTo>
                    <a:pt x="4883" y="6789"/>
                  </a:lnTo>
                  <a:lnTo>
                    <a:pt x="5102" y="6341"/>
                  </a:lnTo>
                  <a:lnTo>
                    <a:pt x="5351" y="5893"/>
                  </a:lnTo>
                  <a:lnTo>
                    <a:pt x="5570" y="5437"/>
                  </a:lnTo>
                  <a:lnTo>
                    <a:pt x="5743" y="4989"/>
                  </a:lnTo>
                  <a:lnTo>
                    <a:pt x="5947" y="4568"/>
                  </a:lnTo>
                  <a:lnTo>
                    <a:pt x="6211" y="4183"/>
                  </a:lnTo>
                  <a:lnTo>
                    <a:pt x="6415" y="3771"/>
                  </a:lnTo>
                  <a:lnTo>
                    <a:pt x="6642" y="3403"/>
                  </a:lnTo>
                  <a:lnTo>
                    <a:pt x="6875" y="3063"/>
                  </a:lnTo>
                  <a:lnTo>
                    <a:pt x="7087" y="2714"/>
                  </a:lnTo>
                  <a:lnTo>
                    <a:pt x="7306" y="2409"/>
                  </a:lnTo>
                  <a:lnTo>
                    <a:pt x="7494" y="2096"/>
                  </a:lnTo>
                  <a:lnTo>
                    <a:pt x="7751" y="1809"/>
                  </a:lnTo>
                  <a:lnTo>
                    <a:pt x="7985" y="1576"/>
                  </a:lnTo>
                  <a:lnTo>
                    <a:pt x="8136" y="1299"/>
                  </a:lnTo>
                  <a:lnTo>
                    <a:pt x="8362" y="1066"/>
                  </a:lnTo>
                  <a:lnTo>
                    <a:pt x="8581" y="869"/>
                  </a:lnTo>
                  <a:lnTo>
                    <a:pt x="8838" y="654"/>
                  </a:lnTo>
                  <a:lnTo>
                    <a:pt x="8989" y="493"/>
                  </a:lnTo>
                  <a:lnTo>
                    <a:pt x="9253" y="385"/>
                  </a:lnTo>
                  <a:lnTo>
                    <a:pt x="9464" y="233"/>
                  </a:lnTo>
                  <a:lnTo>
                    <a:pt x="9630" y="152"/>
                  </a:lnTo>
                  <a:lnTo>
                    <a:pt x="9857" y="90"/>
                  </a:lnTo>
                  <a:lnTo>
                    <a:pt x="10098" y="27"/>
                  </a:lnTo>
                  <a:lnTo>
                    <a:pt x="10309" y="0"/>
                  </a:lnTo>
                  <a:lnTo>
                    <a:pt x="10475" y="27"/>
                  </a:lnTo>
                  <a:lnTo>
                    <a:pt x="10679" y="27"/>
                  </a:lnTo>
                  <a:lnTo>
                    <a:pt x="10958" y="90"/>
                  </a:lnTo>
                  <a:lnTo>
                    <a:pt x="11117" y="215"/>
                  </a:lnTo>
                  <a:lnTo>
                    <a:pt x="11336" y="349"/>
                  </a:lnTo>
                  <a:lnTo>
                    <a:pt x="11540" y="519"/>
                  </a:lnTo>
                  <a:lnTo>
                    <a:pt x="11774" y="743"/>
                  </a:lnTo>
                  <a:lnTo>
                    <a:pt x="11992" y="994"/>
                  </a:lnTo>
                  <a:lnTo>
                    <a:pt x="12226" y="1245"/>
                  </a:lnTo>
                  <a:lnTo>
                    <a:pt x="12498" y="1576"/>
                  </a:lnTo>
                  <a:lnTo>
                    <a:pt x="12694" y="1908"/>
                  </a:lnTo>
                  <a:lnTo>
                    <a:pt x="12913" y="2284"/>
                  </a:lnTo>
                  <a:lnTo>
                    <a:pt x="13147" y="2705"/>
                  </a:lnTo>
                  <a:lnTo>
                    <a:pt x="13404" y="3099"/>
                  </a:lnTo>
                  <a:lnTo>
                    <a:pt x="13585" y="3520"/>
                  </a:lnTo>
                  <a:lnTo>
                    <a:pt x="13796" y="3986"/>
                  </a:lnTo>
                  <a:lnTo>
                    <a:pt x="14098" y="4433"/>
                  </a:lnTo>
                  <a:lnTo>
                    <a:pt x="14279" y="4935"/>
                  </a:lnTo>
                  <a:lnTo>
                    <a:pt x="14558" y="5472"/>
                  </a:lnTo>
                  <a:lnTo>
                    <a:pt x="14717" y="5992"/>
                  </a:lnTo>
                  <a:lnTo>
                    <a:pt x="14981" y="6511"/>
                  </a:lnTo>
                  <a:lnTo>
                    <a:pt x="15177" y="7058"/>
                  </a:lnTo>
                  <a:lnTo>
                    <a:pt x="15434" y="7622"/>
                  </a:lnTo>
                  <a:lnTo>
                    <a:pt x="15706" y="8186"/>
                  </a:lnTo>
                  <a:lnTo>
                    <a:pt x="15902" y="8786"/>
                  </a:lnTo>
                  <a:lnTo>
                    <a:pt x="16098" y="9342"/>
                  </a:lnTo>
                  <a:lnTo>
                    <a:pt x="16325" y="9915"/>
                  </a:lnTo>
                  <a:lnTo>
                    <a:pt x="16528" y="10470"/>
                  </a:lnTo>
                  <a:lnTo>
                    <a:pt x="16717" y="11052"/>
                  </a:lnTo>
                  <a:lnTo>
                    <a:pt x="16943" y="11626"/>
                  </a:lnTo>
                  <a:lnTo>
                    <a:pt x="17155" y="12181"/>
                  </a:lnTo>
                  <a:lnTo>
                    <a:pt x="17336" y="12754"/>
                  </a:lnTo>
                  <a:lnTo>
                    <a:pt x="17525" y="13300"/>
                  </a:lnTo>
                  <a:lnTo>
                    <a:pt x="17736" y="13838"/>
                  </a:lnTo>
                  <a:lnTo>
                    <a:pt x="17894" y="14393"/>
                  </a:lnTo>
                  <a:lnTo>
                    <a:pt x="18113" y="14922"/>
                  </a:lnTo>
                  <a:lnTo>
                    <a:pt x="18272" y="15432"/>
                  </a:lnTo>
                  <a:lnTo>
                    <a:pt x="18468" y="15943"/>
                  </a:lnTo>
                  <a:lnTo>
                    <a:pt x="18596" y="16426"/>
                  </a:lnTo>
                  <a:lnTo>
                    <a:pt x="18838" y="16874"/>
                  </a:lnTo>
                  <a:lnTo>
                    <a:pt x="18951" y="17331"/>
                  </a:lnTo>
                  <a:lnTo>
                    <a:pt x="19102" y="17752"/>
                  </a:lnTo>
                  <a:lnTo>
                    <a:pt x="19253" y="18137"/>
                  </a:lnTo>
                  <a:lnTo>
                    <a:pt x="19381" y="18540"/>
                  </a:lnTo>
                  <a:lnTo>
                    <a:pt x="19509" y="18898"/>
                  </a:lnTo>
                  <a:lnTo>
                    <a:pt x="19630" y="19194"/>
                  </a:lnTo>
                  <a:lnTo>
                    <a:pt x="19796" y="19507"/>
                  </a:lnTo>
                  <a:lnTo>
                    <a:pt x="19879" y="19776"/>
                  </a:lnTo>
                  <a:lnTo>
                    <a:pt x="19992" y="19991"/>
                  </a:lnTo>
                </a:path>
              </a:pathLst>
            </a:custGeom>
            <a:noFill/>
            <a:ln w="25400">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Freeform 31"/>
            <p:cNvSpPr>
              <a:spLocks/>
            </p:cNvSpPr>
            <p:nvPr/>
          </p:nvSpPr>
          <p:spPr bwMode="auto">
            <a:xfrm>
              <a:off x="3019" y="3390"/>
              <a:ext cx="297" cy="10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42" y="738"/>
                  </a:lnTo>
                  <a:lnTo>
                    <a:pt x="431" y="1141"/>
                  </a:lnTo>
                  <a:lnTo>
                    <a:pt x="511" y="1879"/>
                  </a:lnTo>
                  <a:lnTo>
                    <a:pt x="781" y="2483"/>
                  </a:lnTo>
                  <a:lnTo>
                    <a:pt x="1023" y="3087"/>
                  </a:lnTo>
                  <a:lnTo>
                    <a:pt x="1077" y="3826"/>
                  </a:lnTo>
                  <a:lnTo>
                    <a:pt x="1346" y="4295"/>
                  </a:lnTo>
                  <a:lnTo>
                    <a:pt x="1615" y="4899"/>
                  </a:lnTo>
                  <a:lnTo>
                    <a:pt x="1830" y="5302"/>
                  </a:lnTo>
                  <a:lnTo>
                    <a:pt x="1992" y="6107"/>
                  </a:lnTo>
                  <a:lnTo>
                    <a:pt x="2100" y="6779"/>
                  </a:lnTo>
                  <a:lnTo>
                    <a:pt x="2423" y="7248"/>
                  </a:lnTo>
                  <a:lnTo>
                    <a:pt x="2557" y="7919"/>
                  </a:lnTo>
                  <a:lnTo>
                    <a:pt x="2665" y="8456"/>
                  </a:lnTo>
                  <a:lnTo>
                    <a:pt x="2880" y="8926"/>
                  </a:lnTo>
                  <a:lnTo>
                    <a:pt x="3096" y="9597"/>
                  </a:lnTo>
                  <a:lnTo>
                    <a:pt x="3365" y="10067"/>
                  </a:lnTo>
                  <a:lnTo>
                    <a:pt x="3580" y="10604"/>
                  </a:lnTo>
                  <a:lnTo>
                    <a:pt x="3715" y="11141"/>
                  </a:lnTo>
                  <a:lnTo>
                    <a:pt x="3930" y="11611"/>
                  </a:lnTo>
                  <a:lnTo>
                    <a:pt x="4172" y="12081"/>
                  </a:lnTo>
                  <a:lnTo>
                    <a:pt x="4388" y="12752"/>
                  </a:lnTo>
                  <a:lnTo>
                    <a:pt x="4576" y="13087"/>
                  </a:lnTo>
                  <a:lnTo>
                    <a:pt x="4818" y="13557"/>
                  </a:lnTo>
                  <a:lnTo>
                    <a:pt x="5007" y="14161"/>
                  </a:lnTo>
                  <a:lnTo>
                    <a:pt x="5141" y="14698"/>
                  </a:lnTo>
                  <a:lnTo>
                    <a:pt x="5357" y="14899"/>
                  </a:lnTo>
                  <a:lnTo>
                    <a:pt x="5599" y="15369"/>
                  </a:lnTo>
                  <a:lnTo>
                    <a:pt x="5707" y="15705"/>
                  </a:lnTo>
                  <a:lnTo>
                    <a:pt x="5922" y="16174"/>
                  </a:lnTo>
                  <a:lnTo>
                    <a:pt x="6164" y="16376"/>
                  </a:lnTo>
                  <a:lnTo>
                    <a:pt x="6326" y="16913"/>
                  </a:lnTo>
                  <a:lnTo>
                    <a:pt x="6595" y="17114"/>
                  </a:lnTo>
                  <a:lnTo>
                    <a:pt x="6810" y="17517"/>
                  </a:lnTo>
                  <a:lnTo>
                    <a:pt x="6918" y="17651"/>
                  </a:lnTo>
                  <a:lnTo>
                    <a:pt x="7160" y="18121"/>
                  </a:lnTo>
                  <a:lnTo>
                    <a:pt x="7429" y="18322"/>
                  </a:lnTo>
                  <a:lnTo>
                    <a:pt x="7591" y="18725"/>
                  </a:lnTo>
                  <a:lnTo>
                    <a:pt x="7833" y="18859"/>
                  </a:lnTo>
                  <a:lnTo>
                    <a:pt x="7995" y="19060"/>
                  </a:lnTo>
                  <a:lnTo>
                    <a:pt x="8210" y="19262"/>
                  </a:lnTo>
                  <a:lnTo>
                    <a:pt x="8479" y="19262"/>
                  </a:lnTo>
                  <a:lnTo>
                    <a:pt x="8721" y="19597"/>
                  </a:lnTo>
                  <a:lnTo>
                    <a:pt x="8775" y="19597"/>
                  </a:lnTo>
                  <a:lnTo>
                    <a:pt x="8910" y="19732"/>
                  </a:lnTo>
                  <a:lnTo>
                    <a:pt x="9206" y="19732"/>
                  </a:lnTo>
                  <a:lnTo>
                    <a:pt x="9394" y="19933"/>
                  </a:lnTo>
                  <a:lnTo>
                    <a:pt x="9610" y="19933"/>
                  </a:lnTo>
                  <a:lnTo>
                    <a:pt x="9798" y="19933"/>
                  </a:lnTo>
                  <a:lnTo>
                    <a:pt x="10202" y="19732"/>
                  </a:lnTo>
                  <a:lnTo>
                    <a:pt x="10390" y="19597"/>
                  </a:lnTo>
                  <a:lnTo>
                    <a:pt x="10606" y="19597"/>
                  </a:lnTo>
                  <a:lnTo>
                    <a:pt x="10794" y="19329"/>
                  </a:lnTo>
                  <a:lnTo>
                    <a:pt x="11090" y="19262"/>
                  </a:lnTo>
                  <a:lnTo>
                    <a:pt x="11225" y="19060"/>
                  </a:lnTo>
                  <a:lnTo>
                    <a:pt x="11440" y="18859"/>
                  </a:lnTo>
                  <a:lnTo>
                    <a:pt x="11763" y="18389"/>
                  </a:lnTo>
                  <a:lnTo>
                    <a:pt x="12005" y="18121"/>
                  </a:lnTo>
                  <a:lnTo>
                    <a:pt x="12167" y="17651"/>
                  </a:lnTo>
                  <a:lnTo>
                    <a:pt x="12409" y="17315"/>
                  </a:lnTo>
                  <a:lnTo>
                    <a:pt x="12571" y="17047"/>
                  </a:lnTo>
                  <a:lnTo>
                    <a:pt x="12894" y="16644"/>
                  </a:lnTo>
                  <a:lnTo>
                    <a:pt x="13190" y="16174"/>
                  </a:lnTo>
                  <a:lnTo>
                    <a:pt x="13324" y="15705"/>
                  </a:lnTo>
                  <a:lnTo>
                    <a:pt x="13674" y="15235"/>
                  </a:lnTo>
                  <a:lnTo>
                    <a:pt x="13943" y="14765"/>
                  </a:lnTo>
                  <a:lnTo>
                    <a:pt x="14132" y="14295"/>
                  </a:lnTo>
                  <a:lnTo>
                    <a:pt x="14401" y="13691"/>
                  </a:lnTo>
                  <a:lnTo>
                    <a:pt x="14643" y="13087"/>
                  </a:lnTo>
                  <a:lnTo>
                    <a:pt x="14939" y="12752"/>
                  </a:lnTo>
                  <a:lnTo>
                    <a:pt x="15182" y="12081"/>
                  </a:lnTo>
                  <a:lnTo>
                    <a:pt x="15424" y="11611"/>
                  </a:lnTo>
                  <a:lnTo>
                    <a:pt x="15639" y="11141"/>
                  </a:lnTo>
                  <a:lnTo>
                    <a:pt x="15828" y="10604"/>
                  </a:lnTo>
                  <a:lnTo>
                    <a:pt x="16205" y="10067"/>
                  </a:lnTo>
                  <a:lnTo>
                    <a:pt x="16339" y="9396"/>
                  </a:lnTo>
                  <a:lnTo>
                    <a:pt x="16608" y="8859"/>
                  </a:lnTo>
                  <a:lnTo>
                    <a:pt x="16797" y="8389"/>
                  </a:lnTo>
                  <a:lnTo>
                    <a:pt x="17120" y="7919"/>
                  </a:lnTo>
                  <a:lnTo>
                    <a:pt x="17335" y="7248"/>
                  </a:lnTo>
                  <a:lnTo>
                    <a:pt x="17443" y="6779"/>
                  </a:lnTo>
                  <a:lnTo>
                    <a:pt x="17631" y="6107"/>
                  </a:lnTo>
                  <a:lnTo>
                    <a:pt x="17927" y="5705"/>
                  </a:lnTo>
                  <a:lnTo>
                    <a:pt x="18008" y="5235"/>
                  </a:lnTo>
                  <a:lnTo>
                    <a:pt x="18277" y="4765"/>
                  </a:lnTo>
                  <a:lnTo>
                    <a:pt x="18385" y="4295"/>
                  </a:lnTo>
                  <a:lnTo>
                    <a:pt x="18681" y="3826"/>
                  </a:lnTo>
                  <a:lnTo>
                    <a:pt x="18762" y="3356"/>
                  </a:lnTo>
                  <a:lnTo>
                    <a:pt x="18977" y="2953"/>
                  </a:lnTo>
                  <a:lnTo>
                    <a:pt x="19166" y="2685"/>
                  </a:lnTo>
                  <a:lnTo>
                    <a:pt x="19435" y="2349"/>
                  </a:lnTo>
                  <a:lnTo>
                    <a:pt x="19542" y="1879"/>
                  </a:lnTo>
                  <a:lnTo>
                    <a:pt x="19569" y="1678"/>
                  </a:lnTo>
                  <a:lnTo>
                    <a:pt x="19704" y="1208"/>
                  </a:lnTo>
                  <a:lnTo>
                    <a:pt x="19812" y="1007"/>
                  </a:lnTo>
                  <a:lnTo>
                    <a:pt x="19973" y="805"/>
                  </a:lnTo>
                </a:path>
              </a:pathLst>
            </a:custGeom>
            <a:noFill/>
            <a:ln w="25400">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 name="Freeform 32"/>
            <p:cNvSpPr>
              <a:spLocks/>
            </p:cNvSpPr>
            <p:nvPr/>
          </p:nvSpPr>
          <p:spPr bwMode="auto">
            <a:xfrm>
              <a:off x="1682" y="3391"/>
              <a:ext cx="298" cy="10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73" y="0"/>
                  </a:moveTo>
                  <a:lnTo>
                    <a:pt x="19731" y="738"/>
                  </a:lnTo>
                  <a:lnTo>
                    <a:pt x="19542" y="1141"/>
                  </a:lnTo>
                  <a:lnTo>
                    <a:pt x="19435" y="1879"/>
                  </a:lnTo>
                  <a:lnTo>
                    <a:pt x="19166" y="2483"/>
                  </a:lnTo>
                  <a:lnTo>
                    <a:pt x="18950" y="3087"/>
                  </a:lnTo>
                  <a:lnTo>
                    <a:pt x="18923" y="3826"/>
                  </a:lnTo>
                  <a:lnTo>
                    <a:pt x="18627" y="4295"/>
                  </a:lnTo>
                  <a:lnTo>
                    <a:pt x="18385" y="4899"/>
                  </a:lnTo>
                  <a:lnTo>
                    <a:pt x="18116" y="5302"/>
                  </a:lnTo>
                  <a:lnTo>
                    <a:pt x="17981" y="6107"/>
                  </a:lnTo>
                  <a:lnTo>
                    <a:pt x="17847" y="6779"/>
                  </a:lnTo>
                  <a:lnTo>
                    <a:pt x="17524" y="7248"/>
                  </a:lnTo>
                  <a:lnTo>
                    <a:pt x="17416" y="7919"/>
                  </a:lnTo>
                  <a:lnTo>
                    <a:pt x="17335" y="8456"/>
                  </a:lnTo>
                  <a:lnTo>
                    <a:pt x="17093" y="8926"/>
                  </a:lnTo>
                  <a:lnTo>
                    <a:pt x="16851" y="9597"/>
                  </a:lnTo>
                  <a:lnTo>
                    <a:pt x="16608" y="10067"/>
                  </a:lnTo>
                  <a:lnTo>
                    <a:pt x="16366" y="10604"/>
                  </a:lnTo>
                  <a:lnTo>
                    <a:pt x="16258" y="11141"/>
                  </a:lnTo>
                  <a:lnTo>
                    <a:pt x="16070" y="11611"/>
                  </a:lnTo>
                  <a:lnTo>
                    <a:pt x="15801" y="12081"/>
                  </a:lnTo>
                  <a:lnTo>
                    <a:pt x="15559" y="12752"/>
                  </a:lnTo>
                  <a:lnTo>
                    <a:pt x="15370" y="13087"/>
                  </a:lnTo>
                  <a:lnTo>
                    <a:pt x="15155" y="13557"/>
                  </a:lnTo>
                  <a:lnTo>
                    <a:pt x="14993" y="14161"/>
                  </a:lnTo>
                  <a:lnTo>
                    <a:pt x="14832" y="14698"/>
                  </a:lnTo>
                  <a:lnTo>
                    <a:pt x="14616" y="14899"/>
                  </a:lnTo>
                  <a:lnTo>
                    <a:pt x="14374" y="15369"/>
                  </a:lnTo>
                  <a:lnTo>
                    <a:pt x="14213" y="15705"/>
                  </a:lnTo>
                  <a:lnTo>
                    <a:pt x="14024" y="16174"/>
                  </a:lnTo>
                  <a:lnTo>
                    <a:pt x="13782" y="16376"/>
                  </a:lnTo>
                  <a:lnTo>
                    <a:pt x="13647" y="16913"/>
                  </a:lnTo>
                  <a:lnTo>
                    <a:pt x="13378" y="17114"/>
                  </a:lnTo>
                  <a:lnTo>
                    <a:pt x="13136" y="17517"/>
                  </a:lnTo>
                  <a:lnTo>
                    <a:pt x="13055" y="17651"/>
                  </a:lnTo>
                  <a:lnTo>
                    <a:pt x="12732" y="18121"/>
                  </a:lnTo>
                  <a:lnTo>
                    <a:pt x="12544" y="18322"/>
                  </a:lnTo>
                  <a:lnTo>
                    <a:pt x="12382" y="18725"/>
                  </a:lnTo>
                  <a:lnTo>
                    <a:pt x="12140" y="18859"/>
                  </a:lnTo>
                  <a:lnTo>
                    <a:pt x="11978" y="19060"/>
                  </a:lnTo>
                  <a:lnTo>
                    <a:pt x="11790" y="19262"/>
                  </a:lnTo>
                  <a:lnTo>
                    <a:pt x="11494" y="19262"/>
                  </a:lnTo>
                  <a:lnTo>
                    <a:pt x="11252" y="19597"/>
                  </a:lnTo>
                  <a:lnTo>
                    <a:pt x="11171" y="19597"/>
                  </a:lnTo>
                  <a:lnTo>
                    <a:pt x="11063" y="19732"/>
                  </a:lnTo>
                  <a:lnTo>
                    <a:pt x="10740" y="19732"/>
                  </a:lnTo>
                  <a:lnTo>
                    <a:pt x="10579" y="19933"/>
                  </a:lnTo>
                  <a:lnTo>
                    <a:pt x="10390" y="19933"/>
                  </a:lnTo>
                  <a:lnTo>
                    <a:pt x="10175" y="19933"/>
                  </a:lnTo>
                  <a:lnTo>
                    <a:pt x="9771" y="19732"/>
                  </a:lnTo>
                  <a:lnTo>
                    <a:pt x="9610" y="19597"/>
                  </a:lnTo>
                  <a:lnTo>
                    <a:pt x="9367" y="19597"/>
                  </a:lnTo>
                  <a:lnTo>
                    <a:pt x="9179" y="19329"/>
                  </a:lnTo>
                  <a:lnTo>
                    <a:pt x="8910" y="19262"/>
                  </a:lnTo>
                  <a:lnTo>
                    <a:pt x="8748" y="19060"/>
                  </a:lnTo>
                  <a:lnTo>
                    <a:pt x="8533" y="18859"/>
                  </a:lnTo>
                  <a:lnTo>
                    <a:pt x="8210" y="18389"/>
                  </a:lnTo>
                  <a:lnTo>
                    <a:pt x="7968" y="18121"/>
                  </a:lnTo>
                  <a:lnTo>
                    <a:pt x="7779" y="17651"/>
                  </a:lnTo>
                  <a:lnTo>
                    <a:pt x="7564" y="17315"/>
                  </a:lnTo>
                  <a:lnTo>
                    <a:pt x="7402" y="17047"/>
                  </a:lnTo>
                  <a:lnTo>
                    <a:pt x="7026" y="16644"/>
                  </a:lnTo>
                  <a:lnTo>
                    <a:pt x="6810" y="16174"/>
                  </a:lnTo>
                  <a:lnTo>
                    <a:pt x="6622" y="15705"/>
                  </a:lnTo>
                  <a:lnTo>
                    <a:pt x="6299" y="15235"/>
                  </a:lnTo>
                  <a:lnTo>
                    <a:pt x="6057" y="14765"/>
                  </a:lnTo>
                  <a:lnTo>
                    <a:pt x="5841" y="14295"/>
                  </a:lnTo>
                  <a:lnTo>
                    <a:pt x="5572" y="13691"/>
                  </a:lnTo>
                  <a:lnTo>
                    <a:pt x="5330" y="13087"/>
                  </a:lnTo>
                  <a:lnTo>
                    <a:pt x="5034" y="12752"/>
                  </a:lnTo>
                  <a:lnTo>
                    <a:pt x="4791" y="12081"/>
                  </a:lnTo>
                  <a:lnTo>
                    <a:pt x="4549" y="11611"/>
                  </a:lnTo>
                  <a:lnTo>
                    <a:pt x="4334" y="11141"/>
                  </a:lnTo>
                  <a:lnTo>
                    <a:pt x="4145" y="10604"/>
                  </a:lnTo>
                  <a:lnTo>
                    <a:pt x="3742" y="10067"/>
                  </a:lnTo>
                  <a:lnTo>
                    <a:pt x="3634" y="9396"/>
                  </a:lnTo>
                  <a:lnTo>
                    <a:pt x="3365" y="8859"/>
                  </a:lnTo>
                  <a:lnTo>
                    <a:pt x="3203" y="8389"/>
                  </a:lnTo>
                  <a:lnTo>
                    <a:pt x="2853" y="7919"/>
                  </a:lnTo>
                  <a:lnTo>
                    <a:pt x="2665" y="7248"/>
                  </a:lnTo>
                  <a:lnTo>
                    <a:pt x="2530" y="6779"/>
                  </a:lnTo>
                  <a:lnTo>
                    <a:pt x="2342" y="6107"/>
                  </a:lnTo>
                  <a:lnTo>
                    <a:pt x="2019" y="5705"/>
                  </a:lnTo>
                  <a:lnTo>
                    <a:pt x="1965" y="5235"/>
                  </a:lnTo>
                  <a:lnTo>
                    <a:pt x="1615" y="4765"/>
                  </a:lnTo>
                  <a:lnTo>
                    <a:pt x="1588" y="4295"/>
                  </a:lnTo>
                  <a:lnTo>
                    <a:pt x="1292" y="3826"/>
                  </a:lnTo>
                  <a:lnTo>
                    <a:pt x="1184" y="3356"/>
                  </a:lnTo>
                  <a:lnTo>
                    <a:pt x="969" y="2953"/>
                  </a:lnTo>
                  <a:lnTo>
                    <a:pt x="781" y="2685"/>
                  </a:lnTo>
                  <a:lnTo>
                    <a:pt x="565" y="2349"/>
                  </a:lnTo>
                  <a:lnTo>
                    <a:pt x="431" y="1879"/>
                  </a:lnTo>
                  <a:lnTo>
                    <a:pt x="404" y="1678"/>
                  </a:lnTo>
                  <a:lnTo>
                    <a:pt x="269" y="1208"/>
                  </a:lnTo>
                  <a:lnTo>
                    <a:pt x="135" y="1007"/>
                  </a:lnTo>
                  <a:lnTo>
                    <a:pt x="0" y="805"/>
                  </a:lnTo>
                </a:path>
              </a:pathLst>
            </a:custGeom>
            <a:noFill/>
            <a:ln w="25400">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Freeform 33"/>
            <p:cNvSpPr>
              <a:spLocks/>
            </p:cNvSpPr>
            <p:nvPr/>
          </p:nvSpPr>
          <p:spPr bwMode="auto">
            <a:xfrm>
              <a:off x="1344" y="3363"/>
              <a:ext cx="388" cy="6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79" y="19891"/>
                  </a:moveTo>
                  <a:lnTo>
                    <a:pt x="19773" y="19235"/>
                  </a:lnTo>
                  <a:lnTo>
                    <a:pt x="19608" y="18798"/>
                  </a:lnTo>
                  <a:lnTo>
                    <a:pt x="19401" y="18033"/>
                  </a:lnTo>
                  <a:lnTo>
                    <a:pt x="19174" y="17596"/>
                  </a:lnTo>
                  <a:lnTo>
                    <a:pt x="18968" y="16721"/>
                  </a:lnTo>
                  <a:lnTo>
                    <a:pt x="18762" y="16066"/>
                  </a:lnTo>
                  <a:lnTo>
                    <a:pt x="18596" y="15738"/>
                  </a:lnTo>
                  <a:lnTo>
                    <a:pt x="18411" y="14973"/>
                  </a:lnTo>
                  <a:lnTo>
                    <a:pt x="18225" y="14426"/>
                  </a:lnTo>
                  <a:lnTo>
                    <a:pt x="18019" y="13770"/>
                  </a:lnTo>
                  <a:lnTo>
                    <a:pt x="17812" y="13224"/>
                  </a:lnTo>
                  <a:lnTo>
                    <a:pt x="17606" y="12678"/>
                  </a:lnTo>
                  <a:lnTo>
                    <a:pt x="17461" y="12022"/>
                  </a:lnTo>
                  <a:lnTo>
                    <a:pt x="17152" y="11694"/>
                  </a:lnTo>
                  <a:lnTo>
                    <a:pt x="17028" y="10929"/>
                  </a:lnTo>
                  <a:lnTo>
                    <a:pt x="16801" y="10273"/>
                  </a:lnTo>
                  <a:lnTo>
                    <a:pt x="16615" y="9727"/>
                  </a:lnTo>
                  <a:lnTo>
                    <a:pt x="16471" y="9290"/>
                  </a:lnTo>
                  <a:lnTo>
                    <a:pt x="16202" y="8743"/>
                  </a:lnTo>
                  <a:lnTo>
                    <a:pt x="16037" y="8306"/>
                  </a:lnTo>
                  <a:lnTo>
                    <a:pt x="15831" y="7760"/>
                  </a:lnTo>
                  <a:lnTo>
                    <a:pt x="15604" y="7104"/>
                  </a:lnTo>
                  <a:lnTo>
                    <a:pt x="15418" y="6776"/>
                  </a:lnTo>
                  <a:lnTo>
                    <a:pt x="15191" y="6230"/>
                  </a:lnTo>
                  <a:lnTo>
                    <a:pt x="15046" y="5792"/>
                  </a:lnTo>
                  <a:lnTo>
                    <a:pt x="14840" y="5355"/>
                  </a:lnTo>
                  <a:lnTo>
                    <a:pt x="14675" y="5027"/>
                  </a:lnTo>
                  <a:lnTo>
                    <a:pt x="14427" y="4372"/>
                  </a:lnTo>
                  <a:lnTo>
                    <a:pt x="14200" y="4044"/>
                  </a:lnTo>
                  <a:lnTo>
                    <a:pt x="13994" y="3934"/>
                  </a:lnTo>
                  <a:lnTo>
                    <a:pt x="13787" y="3388"/>
                  </a:lnTo>
                  <a:lnTo>
                    <a:pt x="13622" y="3060"/>
                  </a:lnTo>
                  <a:lnTo>
                    <a:pt x="13395" y="2732"/>
                  </a:lnTo>
                  <a:lnTo>
                    <a:pt x="13230" y="2295"/>
                  </a:lnTo>
                  <a:lnTo>
                    <a:pt x="13003" y="2077"/>
                  </a:lnTo>
                  <a:lnTo>
                    <a:pt x="12735" y="1639"/>
                  </a:lnTo>
                  <a:lnTo>
                    <a:pt x="12549" y="1639"/>
                  </a:lnTo>
                  <a:lnTo>
                    <a:pt x="12343" y="1202"/>
                  </a:lnTo>
                  <a:lnTo>
                    <a:pt x="12178" y="1093"/>
                  </a:lnTo>
                  <a:lnTo>
                    <a:pt x="11992" y="765"/>
                  </a:lnTo>
                  <a:lnTo>
                    <a:pt x="11723" y="765"/>
                  </a:lnTo>
                  <a:lnTo>
                    <a:pt x="11558" y="437"/>
                  </a:lnTo>
                  <a:lnTo>
                    <a:pt x="11331" y="437"/>
                  </a:lnTo>
                  <a:lnTo>
                    <a:pt x="11104" y="328"/>
                  </a:lnTo>
                  <a:lnTo>
                    <a:pt x="10960" y="109"/>
                  </a:lnTo>
                  <a:lnTo>
                    <a:pt x="10691" y="109"/>
                  </a:lnTo>
                  <a:lnTo>
                    <a:pt x="10526" y="0"/>
                  </a:lnTo>
                  <a:lnTo>
                    <a:pt x="10299" y="0"/>
                  </a:lnTo>
                  <a:lnTo>
                    <a:pt x="10052" y="0"/>
                  </a:lnTo>
                  <a:lnTo>
                    <a:pt x="9866" y="109"/>
                  </a:lnTo>
                  <a:lnTo>
                    <a:pt x="9659" y="109"/>
                  </a:lnTo>
                  <a:lnTo>
                    <a:pt x="9474" y="328"/>
                  </a:lnTo>
                  <a:lnTo>
                    <a:pt x="9185" y="437"/>
                  </a:lnTo>
                  <a:lnTo>
                    <a:pt x="8978" y="765"/>
                  </a:lnTo>
                  <a:lnTo>
                    <a:pt x="8772" y="765"/>
                  </a:lnTo>
                  <a:lnTo>
                    <a:pt x="8504" y="1093"/>
                  </a:lnTo>
                  <a:lnTo>
                    <a:pt x="8277" y="1639"/>
                  </a:lnTo>
                  <a:lnTo>
                    <a:pt x="7988" y="1639"/>
                  </a:lnTo>
                  <a:lnTo>
                    <a:pt x="7781" y="2077"/>
                  </a:lnTo>
                  <a:lnTo>
                    <a:pt x="7534" y="2404"/>
                  </a:lnTo>
                  <a:lnTo>
                    <a:pt x="7286" y="2732"/>
                  </a:lnTo>
                  <a:lnTo>
                    <a:pt x="7059" y="3388"/>
                  </a:lnTo>
                  <a:lnTo>
                    <a:pt x="6749" y="3934"/>
                  </a:lnTo>
                  <a:lnTo>
                    <a:pt x="6543" y="4044"/>
                  </a:lnTo>
                  <a:lnTo>
                    <a:pt x="6275" y="4809"/>
                  </a:lnTo>
                  <a:lnTo>
                    <a:pt x="6027" y="5027"/>
                  </a:lnTo>
                  <a:lnTo>
                    <a:pt x="5800" y="5574"/>
                  </a:lnTo>
                  <a:lnTo>
                    <a:pt x="5573" y="6011"/>
                  </a:lnTo>
                  <a:lnTo>
                    <a:pt x="5284" y="6776"/>
                  </a:lnTo>
                  <a:lnTo>
                    <a:pt x="5077" y="7104"/>
                  </a:lnTo>
                  <a:lnTo>
                    <a:pt x="4788" y="7760"/>
                  </a:lnTo>
                  <a:lnTo>
                    <a:pt x="4561" y="8306"/>
                  </a:lnTo>
                  <a:lnTo>
                    <a:pt x="4334" y="8743"/>
                  </a:lnTo>
                  <a:lnTo>
                    <a:pt x="4066" y="9399"/>
                  </a:lnTo>
                  <a:lnTo>
                    <a:pt x="3901" y="10055"/>
                  </a:lnTo>
                  <a:lnTo>
                    <a:pt x="3653" y="10492"/>
                  </a:lnTo>
                  <a:lnTo>
                    <a:pt x="3385" y="11038"/>
                  </a:lnTo>
                  <a:lnTo>
                    <a:pt x="3179" y="11694"/>
                  </a:lnTo>
                  <a:lnTo>
                    <a:pt x="2951" y="12022"/>
                  </a:lnTo>
                  <a:lnTo>
                    <a:pt x="2724" y="12678"/>
                  </a:lnTo>
                  <a:lnTo>
                    <a:pt x="2497" y="13005"/>
                  </a:lnTo>
                  <a:lnTo>
                    <a:pt x="2312" y="13770"/>
                  </a:lnTo>
                  <a:lnTo>
                    <a:pt x="2043" y="14208"/>
                  </a:lnTo>
                  <a:lnTo>
                    <a:pt x="1858" y="14645"/>
                  </a:lnTo>
                  <a:lnTo>
                    <a:pt x="1692" y="15191"/>
                  </a:lnTo>
                  <a:lnTo>
                    <a:pt x="1507" y="15738"/>
                  </a:lnTo>
                  <a:lnTo>
                    <a:pt x="1300" y="16066"/>
                  </a:lnTo>
                  <a:lnTo>
                    <a:pt x="1156" y="16721"/>
                  </a:lnTo>
                  <a:lnTo>
                    <a:pt x="991" y="16940"/>
                  </a:lnTo>
                  <a:lnTo>
                    <a:pt x="826" y="17268"/>
                  </a:lnTo>
                  <a:lnTo>
                    <a:pt x="681" y="17705"/>
                  </a:lnTo>
                  <a:lnTo>
                    <a:pt x="495" y="18033"/>
                  </a:lnTo>
                  <a:lnTo>
                    <a:pt x="351" y="18361"/>
                  </a:lnTo>
                  <a:lnTo>
                    <a:pt x="268" y="18361"/>
                  </a:lnTo>
                  <a:lnTo>
                    <a:pt x="144" y="18907"/>
                  </a:lnTo>
                  <a:lnTo>
                    <a:pt x="0" y="19126"/>
                  </a:lnTo>
                </a:path>
              </a:pathLst>
            </a:custGeom>
            <a:noFill/>
            <a:ln w="25400">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Arc 38"/>
            <p:cNvSpPr>
              <a:spLocks/>
            </p:cNvSpPr>
            <p:nvPr/>
          </p:nvSpPr>
          <p:spPr bwMode="auto">
            <a:xfrm flipH="1">
              <a:off x="2474" y="2660"/>
              <a:ext cx="45" cy="84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Arc 39"/>
            <p:cNvSpPr>
              <a:spLocks/>
            </p:cNvSpPr>
            <p:nvPr/>
          </p:nvSpPr>
          <p:spPr bwMode="auto">
            <a:xfrm>
              <a:off x="2514" y="2653"/>
              <a:ext cx="38" cy="8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Freeform 40"/>
            <p:cNvSpPr>
              <a:spLocks/>
            </p:cNvSpPr>
            <p:nvPr/>
          </p:nvSpPr>
          <p:spPr bwMode="auto">
            <a:xfrm>
              <a:off x="2719" y="3452"/>
              <a:ext cx="36" cy="4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80" y="19000"/>
                  </a:moveTo>
                  <a:lnTo>
                    <a:pt x="19780" y="18167"/>
                  </a:lnTo>
                  <a:lnTo>
                    <a:pt x="19780" y="17667"/>
                  </a:lnTo>
                  <a:lnTo>
                    <a:pt x="19121" y="17167"/>
                  </a:lnTo>
                  <a:lnTo>
                    <a:pt x="19121" y="16667"/>
                  </a:lnTo>
                  <a:lnTo>
                    <a:pt x="19121" y="16000"/>
                  </a:lnTo>
                  <a:lnTo>
                    <a:pt x="18901" y="15667"/>
                  </a:lnTo>
                  <a:lnTo>
                    <a:pt x="18901" y="14833"/>
                  </a:lnTo>
                  <a:lnTo>
                    <a:pt x="18462" y="14000"/>
                  </a:lnTo>
                  <a:lnTo>
                    <a:pt x="18462" y="13667"/>
                  </a:lnTo>
                  <a:lnTo>
                    <a:pt x="18022" y="13167"/>
                  </a:lnTo>
                  <a:lnTo>
                    <a:pt x="17582" y="12667"/>
                  </a:lnTo>
                  <a:lnTo>
                    <a:pt x="17582" y="11833"/>
                  </a:lnTo>
                  <a:lnTo>
                    <a:pt x="17582" y="11667"/>
                  </a:lnTo>
                  <a:lnTo>
                    <a:pt x="16923" y="10833"/>
                  </a:lnTo>
                  <a:lnTo>
                    <a:pt x="16923" y="10167"/>
                  </a:lnTo>
                  <a:lnTo>
                    <a:pt x="16703" y="9833"/>
                  </a:lnTo>
                  <a:lnTo>
                    <a:pt x="16703" y="9167"/>
                  </a:lnTo>
                  <a:lnTo>
                    <a:pt x="16264" y="8833"/>
                  </a:lnTo>
                  <a:lnTo>
                    <a:pt x="16264" y="8167"/>
                  </a:lnTo>
                  <a:lnTo>
                    <a:pt x="15824" y="7833"/>
                  </a:lnTo>
                  <a:lnTo>
                    <a:pt x="15824" y="7167"/>
                  </a:lnTo>
                  <a:lnTo>
                    <a:pt x="15385" y="6833"/>
                  </a:lnTo>
                  <a:lnTo>
                    <a:pt x="14725" y="6167"/>
                  </a:lnTo>
                  <a:lnTo>
                    <a:pt x="14725" y="5833"/>
                  </a:lnTo>
                  <a:lnTo>
                    <a:pt x="14286" y="5167"/>
                  </a:lnTo>
                  <a:lnTo>
                    <a:pt x="14066" y="4833"/>
                  </a:lnTo>
                  <a:lnTo>
                    <a:pt x="13626" y="4667"/>
                  </a:lnTo>
                  <a:lnTo>
                    <a:pt x="13626" y="3833"/>
                  </a:lnTo>
                  <a:lnTo>
                    <a:pt x="13626" y="3667"/>
                  </a:lnTo>
                  <a:lnTo>
                    <a:pt x="13626" y="3167"/>
                  </a:lnTo>
                  <a:lnTo>
                    <a:pt x="13626" y="3000"/>
                  </a:lnTo>
                  <a:lnTo>
                    <a:pt x="12747" y="2667"/>
                  </a:lnTo>
                  <a:lnTo>
                    <a:pt x="12747" y="2167"/>
                  </a:lnTo>
                  <a:lnTo>
                    <a:pt x="12527" y="2000"/>
                  </a:lnTo>
                  <a:lnTo>
                    <a:pt x="12088" y="1667"/>
                  </a:lnTo>
                  <a:lnTo>
                    <a:pt x="11868" y="1667"/>
                  </a:lnTo>
                  <a:lnTo>
                    <a:pt x="11868" y="1167"/>
                  </a:lnTo>
                  <a:lnTo>
                    <a:pt x="11868" y="1000"/>
                  </a:lnTo>
                  <a:lnTo>
                    <a:pt x="11209" y="667"/>
                  </a:lnTo>
                  <a:lnTo>
                    <a:pt x="10989" y="667"/>
                  </a:lnTo>
                  <a:lnTo>
                    <a:pt x="10549" y="667"/>
                  </a:lnTo>
                  <a:lnTo>
                    <a:pt x="10330" y="0"/>
                  </a:lnTo>
                  <a:lnTo>
                    <a:pt x="9890" y="0"/>
                  </a:lnTo>
                  <a:lnTo>
                    <a:pt x="9670" y="0"/>
                  </a:lnTo>
                  <a:lnTo>
                    <a:pt x="9231" y="0"/>
                  </a:lnTo>
                  <a:lnTo>
                    <a:pt x="8791" y="0"/>
                  </a:lnTo>
                  <a:lnTo>
                    <a:pt x="8791" y="667"/>
                  </a:lnTo>
                  <a:lnTo>
                    <a:pt x="8352" y="667"/>
                  </a:lnTo>
                  <a:lnTo>
                    <a:pt x="8352" y="1000"/>
                  </a:lnTo>
                  <a:lnTo>
                    <a:pt x="8132" y="1167"/>
                  </a:lnTo>
                  <a:lnTo>
                    <a:pt x="7692" y="1667"/>
                  </a:lnTo>
                  <a:lnTo>
                    <a:pt x="7473" y="2000"/>
                  </a:lnTo>
                  <a:lnTo>
                    <a:pt x="7473" y="2167"/>
                  </a:lnTo>
                  <a:lnTo>
                    <a:pt x="6593" y="2667"/>
                  </a:lnTo>
                  <a:lnTo>
                    <a:pt x="6593" y="3000"/>
                  </a:lnTo>
                  <a:lnTo>
                    <a:pt x="6593" y="3167"/>
                  </a:lnTo>
                  <a:lnTo>
                    <a:pt x="6374" y="3833"/>
                  </a:lnTo>
                  <a:lnTo>
                    <a:pt x="6154" y="4167"/>
                  </a:lnTo>
                  <a:lnTo>
                    <a:pt x="6154" y="4833"/>
                  </a:lnTo>
                  <a:lnTo>
                    <a:pt x="5934" y="5667"/>
                  </a:lnTo>
                  <a:lnTo>
                    <a:pt x="5495" y="5833"/>
                  </a:lnTo>
                  <a:lnTo>
                    <a:pt x="5275" y="6667"/>
                  </a:lnTo>
                  <a:lnTo>
                    <a:pt x="4396" y="6833"/>
                  </a:lnTo>
                  <a:lnTo>
                    <a:pt x="4396" y="7667"/>
                  </a:lnTo>
                  <a:lnTo>
                    <a:pt x="3956" y="8167"/>
                  </a:lnTo>
                  <a:lnTo>
                    <a:pt x="3956" y="8833"/>
                  </a:lnTo>
                  <a:lnTo>
                    <a:pt x="3736" y="9167"/>
                  </a:lnTo>
                  <a:lnTo>
                    <a:pt x="3516" y="9833"/>
                  </a:lnTo>
                  <a:lnTo>
                    <a:pt x="3297" y="10667"/>
                  </a:lnTo>
                  <a:lnTo>
                    <a:pt x="3297" y="10833"/>
                  </a:lnTo>
                  <a:lnTo>
                    <a:pt x="2857" y="11667"/>
                  </a:lnTo>
                  <a:lnTo>
                    <a:pt x="2637" y="12167"/>
                  </a:lnTo>
                  <a:lnTo>
                    <a:pt x="2637" y="12833"/>
                  </a:lnTo>
                  <a:lnTo>
                    <a:pt x="2637" y="13167"/>
                  </a:lnTo>
                  <a:lnTo>
                    <a:pt x="2198" y="13833"/>
                  </a:lnTo>
                  <a:lnTo>
                    <a:pt x="1758" y="14667"/>
                  </a:lnTo>
                  <a:lnTo>
                    <a:pt x="1758" y="14833"/>
                  </a:lnTo>
                  <a:lnTo>
                    <a:pt x="1538" y="15667"/>
                  </a:lnTo>
                  <a:lnTo>
                    <a:pt x="1099" y="15667"/>
                  </a:lnTo>
                  <a:lnTo>
                    <a:pt x="1099" y="16667"/>
                  </a:lnTo>
                  <a:lnTo>
                    <a:pt x="1099" y="17167"/>
                  </a:lnTo>
                  <a:lnTo>
                    <a:pt x="1099" y="17667"/>
                  </a:lnTo>
                  <a:lnTo>
                    <a:pt x="1099" y="18000"/>
                  </a:lnTo>
                  <a:lnTo>
                    <a:pt x="659" y="18167"/>
                  </a:lnTo>
                  <a:lnTo>
                    <a:pt x="440" y="19000"/>
                  </a:lnTo>
                  <a:lnTo>
                    <a:pt x="440" y="19167"/>
                  </a:lnTo>
                  <a:lnTo>
                    <a:pt x="440" y="19667"/>
                  </a:lnTo>
                  <a:lnTo>
                    <a:pt x="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Freeform 41"/>
            <p:cNvSpPr>
              <a:spLocks/>
            </p:cNvSpPr>
            <p:nvPr/>
          </p:nvSpPr>
          <p:spPr bwMode="auto">
            <a:xfrm>
              <a:off x="2767" y="3452"/>
              <a:ext cx="36" cy="4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80" y="19000"/>
                  </a:moveTo>
                  <a:lnTo>
                    <a:pt x="19780" y="18167"/>
                  </a:lnTo>
                  <a:lnTo>
                    <a:pt x="19780" y="17667"/>
                  </a:lnTo>
                  <a:lnTo>
                    <a:pt x="19121" y="17167"/>
                  </a:lnTo>
                  <a:lnTo>
                    <a:pt x="19121" y="16667"/>
                  </a:lnTo>
                  <a:lnTo>
                    <a:pt x="19121" y="16000"/>
                  </a:lnTo>
                  <a:lnTo>
                    <a:pt x="18901" y="15667"/>
                  </a:lnTo>
                  <a:lnTo>
                    <a:pt x="18901" y="14833"/>
                  </a:lnTo>
                  <a:lnTo>
                    <a:pt x="18462" y="14000"/>
                  </a:lnTo>
                  <a:lnTo>
                    <a:pt x="18462" y="13667"/>
                  </a:lnTo>
                  <a:lnTo>
                    <a:pt x="18022" y="13167"/>
                  </a:lnTo>
                  <a:lnTo>
                    <a:pt x="17582" y="12667"/>
                  </a:lnTo>
                  <a:lnTo>
                    <a:pt x="17582" y="11833"/>
                  </a:lnTo>
                  <a:lnTo>
                    <a:pt x="17582" y="11667"/>
                  </a:lnTo>
                  <a:lnTo>
                    <a:pt x="16923" y="10833"/>
                  </a:lnTo>
                  <a:lnTo>
                    <a:pt x="16923" y="10167"/>
                  </a:lnTo>
                  <a:lnTo>
                    <a:pt x="16703" y="9833"/>
                  </a:lnTo>
                  <a:lnTo>
                    <a:pt x="16703" y="9167"/>
                  </a:lnTo>
                  <a:lnTo>
                    <a:pt x="16264" y="8833"/>
                  </a:lnTo>
                  <a:lnTo>
                    <a:pt x="16264" y="8167"/>
                  </a:lnTo>
                  <a:lnTo>
                    <a:pt x="15824" y="7833"/>
                  </a:lnTo>
                  <a:lnTo>
                    <a:pt x="15824" y="7167"/>
                  </a:lnTo>
                  <a:lnTo>
                    <a:pt x="15385" y="6833"/>
                  </a:lnTo>
                  <a:lnTo>
                    <a:pt x="14725" y="6167"/>
                  </a:lnTo>
                  <a:lnTo>
                    <a:pt x="14725" y="5833"/>
                  </a:lnTo>
                  <a:lnTo>
                    <a:pt x="14286" y="5167"/>
                  </a:lnTo>
                  <a:lnTo>
                    <a:pt x="14066" y="4833"/>
                  </a:lnTo>
                  <a:lnTo>
                    <a:pt x="13626" y="4667"/>
                  </a:lnTo>
                  <a:lnTo>
                    <a:pt x="13626" y="3833"/>
                  </a:lnTo>
                  <a:lnTo>
                    <a:pt x="13626" y="3667"/>
                  </a:lnTo>
                  <a:lnTo>
                    <a:pt x="13626" y="3167"/>
                  </a:lnTo>
                  <a:lnTo>
                    <a:pt x="13626" y="3000"/>
                  </a:lnTo>
                  <a:lnTo>
                    <a:pt x="12747" y="2667"/>
                  </a:lnTo>
                  <a:lnTo>
                    <a:pt x="12747" y="2167"/>
                  </a:lnTo>
                  <a:lnTo>
                    <a:pt x="12527" y="2000"/>
                  </a:lnTo>
                  <a:lnTo>
                    <a:pt x="12088" y="1667"/>
                  </a:lnTo>
                  <a:lnTo>
                    <a:pt x="11868" y="1667"/>
                  </a:lnTo>
                  <a:lnTo>
                    <a:pt x="11868" y="1167"/>
                  </a:lnTo>
                  <a:lnTo>
                    <a:pt x="11868" y="1000"/>
                  </a:lnTo>
                  <a:lnTo>
                    <a:pt x="11209" y="667"/>
                  </a:lnTo>
                  <a:lnTo>
                    <a:pt x="10989" y="667"/>
                  </a:lnTo>
                  <a:lnTo>
                    <a:pt x="10549" y="667"/>
                  </a:lnTo>
                  <a:lnTo>
                    <a:pt x="10330" y="0"/>
                  </a:lnTo>
                  <a:lnTo>
                    <a:pt x="9890" y="0"/>
                  </a:lnTo>
                  <a:lnTo>
                    <a:pt x="9670" y="0"/>
                  </a:lnTo>
                  <a:lnTo>
                    <a:pt x="9231" y="0"/>
                  </a:lnTo>
                  <a:lnTo>
                    <a:pt x="8791" y="0"/>
                  </a:lnTo>
                  <a:lnTo>
                    <a:pt x="8791" y="667"/>
                  </a:lnTo>
                  <a:lnTo>
                    <a:pt x="8352" y="667"/>
                  </a:lnTo>
                  <a:lnTo>
                    <a:pt x="8352" y="1000"/>
                  </a:lnTo>
                  <a:lnTo>
                    <a:pt x="8132" y="1167"/>
                  </a:lnTo>
                  <a:lnTo>
                    <a:pt x="7692" y="1667"/>
                  </a:lnTo>
                  <a:lnTo>
                    <a:pt x="7473" y="2000"/>
                  </a:lnTo>
                  <a:lnTo>
                    <a:pt x="7473" y="2167"/>
                  </a:lnTo>
                  <a:lnTo>
                    <a:pt x="6593" y="2667"/>
                  </a:lnTo>
                  <a:lnTo>
                    <a:pt x="6593" y="3000"/>
                  </a:lnTo>
                  <a:lnTo>
                    <a:pt x="6593" y="3167"/>
                  </a:lnTo>
                  <a:lnTo>
                    <a:pt x="6374" y="3833"/>
                  </a:lnTo>
                  <a:lnTo>
                    <a:pt x="6154" y="4167"/>
                  </a:lnTo>
                  <a:lnTo>
                    <a:pt x="6154" y="4833"/>
                  </a:lnTo>
                  <a:lnTo>
                    <a:pt x="5934" y="5667"/>
                  </a:lnTo>
                  <a:lnTo>
                    <a:pt x="5495" y="5833"/>
                  </a:lnTo>
                  <a:lnTo>
                    <a:pt x="5275" y="6667"/>
                  </a:lnTo>
                  <a:lnTo>
                    <a:pt x="4396" y="6833"/>
                  </a:lnTo>
                  <a:lnTo>
                    <a:pt x="4396" y="7667"/>
                  </a:lnTo>
                  <a:lnTo>
                    <a:pt x="3956" y="8167"/>
                  </a:lnTo>
                  <a:lnTo>
                    <a:pt x="3956" y="8833"/>
                  </a:lnTo>
                  <a:lnTo>
                    <a:pt x="3736" y="9167"/>
                  </a:lnTo>
                  <a:lnTo>
                    <a:pt x="3516" y="9833"/>
                  </a:lnTo>
                  <a:lnTo>
                    <a:pt x="3297" y="10667"/>
                  </a:lnTo>
                  <a:lnTo>
                    <a:pt x="3297" y="10833"/>
                  </a:lnTo>
                  <a:lnTo>
                    <a:pt x="2857" y="11667"/>
                  </a:lnTo>
                  <a:lnTo>
                    <a:pt x="2637" y="12167"/>
                  </a:lnTo>
                  <a:lnTo>
                    <a:pt x="2637" y="12833"/>
                  </a:lnTo>
                  <a:lnTo>
                    <a:pt x="2637" y="13167"/>
                  </a:lnTo>
                  <a:lnTo>
                    <a:pt x="2198" y="13833"/>
                  </a:lnTo>
                  <a:lnTo>
                    <a:pt x="1758" y="14667"/>
                  </a:lnTo>
                  <a:lnTo>
                    <a:pt x="1758" y="14833"/>
                  </a:lnTo>
                  <a:lnTo>
                    <a:pt x="1538" y="15667"/>
                  </a:lnTo>
                  <a:lnTo>
                    <a:pt x="1099" y="15667"/>
                  </a:lnTo>
                  <a:lnTo>
                    <a:pt x="1099" y="16667"/>
                  </a:lnTo>
                  <a:lnTo>
                    <a:pt x="1099" y="17167"/>
                  </a:lnTo>
                  <a:lnTo>
                    <a:pt x="1099" y="17667"/>
                  </a:lnTo>
                  <a:lnTo>
                    <a:pt x="1099" y="18000"/>
                  </a:lnTo>
                  <a:lnTo>
                    <a:pt x="659" y="18167"/>
                  </a:lnTo>
                  <a:lnTo>
                    <a:pt x="440" y="19000"/>
                  </a:lnTo>
                  <a:lnTo>
                    <a:pt x="440" y="19167"/>
                  </a:lnTo>
                  <a:lnTo>
                    <a:pt x="440" y="19667"/>
                  </a:lnTo>
                  <a:lnTo>
                    <a:pt x="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 name="Arc 42"/>
            <p:cNvSpPr>
              <a:spLocks/>
            </p:cNvSpPr>
            <p:nvPr/>
          </p:nvSpPr>
          <p:spPr bwMode="auto">
            <a:xfrm flipH="1">
              <a:off x="2646" y="2756"/>
              <a:ext cx="27" cy="74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Arc 43"/>
            <p:cNvSpPr>
              <a:spLocks/>
            </p:cNvSpPr>
            <p:nvPr/>
          </p:nvSpPr>
          <p:spPr bwMode="auto">
            <a:xfrm>
              <a:off x="2679" y="2756"/>
              <a:ext cx="33" cy="75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Arc 44"/>
            <p:cNvSpPr>
              <a:spLocks/>
            </p:cNvSpPr>
            <p:nvPr/>
          </p:nvSpPr>
          <p:spPr bwMode="auto">
            <a:xfrm flipH="1">
              <a:off x="2805" y="3057"/>
              <a:ext cx="45" cy="44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 name="Arc 45"/>
            <p:cNvSpPr>
              <a:spLocks/>
            </p:cNvSpPr>
            <p:nvPr/>
          </p:nvSpPr>
          <p:spPr bwMode="auto">
            <a:xfrm>
              <a:off x="2843" y="3053"/>
              <a:ext cx="45" cy="44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Arc 46"/>
            <p:cNvSpPr>
              <a:spLocks/>
            </p:cNvSpPr>
            <p:nvPr/>
          </p:nvSpPr>
          <p:spPr bwMode="auto">
            <a:xfrm flipH="1">
              <a:off x="2988" y="3408"/>
              <a:ext cx="39" cy="9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Arc 47"/>
            <p:cNvSpPr>
              <a:spLocks/>
            </p:cNvSpPr>
            <p:nvPr/>
          </p:nvSpPr>
          <p:spPr bwMode="auto">
            <a:xfrm>
              <a:off x="3021" y="3407"/>
              <a:ext cx="39" cy="9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 name="Freeform 48"/>
            <p:cNvSpPr>
              <a:spLocks/>
            </p:cNvSpPr>
            <p:nvPr/>
          </p:nvSpPr>
          <p:spPr bwMode="auto">
            <a:xfrm>
              <a:off x="2563" y="3452"/>
              <a:ext cx="31" cy="4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80" y="19000"/>
                  </a:moveTo>
                  <a:lnTo>
                    <a:pt x="19780" y="18167"/>
                  </a:lnTo>
                  <a:lnTo>
                    <a:pt x="19780" y="17667"/>
                  </a:lnTo>
                  <a:lnTo>
                    <a:pt x="19121" y="17167"/>
                  </a:lnTo>
                  <a:lnTo>
                    <a:pt x="19121" y="16667"/>
                  </a:lnTo>
                  <a:lnTo>
                    <a:pt x="19121" y="16000"/>
                  </a:lnTo>
                  <a:lnTo>
                    <a:pt x="18901" y="15667"/>
                  </a:lnTo>
                  <a:lnTo>
                    <a:pt x="18901" y="14833"/>
                  </a:lnTo>
                  <a:lnTo>
                    <a:pt x="18462" y="14000"/>
                  </a:lnTo>
                  <a:lnTo>
                    <a:pt x="18462" y="13667"/>
                  </a:lnTo>
                  <a:lnTo>
                    <a:pt x="18022" y="13167"/>
                  </a:lnTo>
                  <a:lnTo>
                    <a:pt x="17582" y="12667"/>
                  </a:lnTo>
                  <a:lnTo>
                    <a:pt x="17582" y="11833"/>
                  </a:lnTo>
                  <a:lnTo>
                    <a:pt x="17582" y="11667"/>
                  </a:lnTo>
                  <a:lnTo>
                    <a:pt x="16923" y="10833"/>
                  </a:lnTo>
                  <a:lnTo>
                    <a:pt x="16923" y="10167"/>
                  </a:lnTo>
                  <a:lnTo>
                    <a:pt x="16703" y="9833"/>
                  </a:lnTo>
                  <a:lnTo>
                    <a:pt x="16703" y="9167"/>
                  </a:lnTo>
                  <a:lnTo>
                    <a:pt x="16264" y="8833"/>
                  </a:lnTo>
                  <a:lnTo>
                    <a:pt x="16264" y="8167"/>
                  </a:lnTo>
                  <a:lnTo>
                    <a:pt x="15824" y="7833"/>
                  </a:lnTo>
                  <a:lnTo>
                    <a:pt x="15824" y="7167"/>
                  </a:lnTo>
                  <a:lnTo>
                    <a:pt x="15385" y="6833"/>
                  </a:lnTo>
                  <a:lnTo>
                    <a:pt x="14725" y="6167"/>
                  </a:lnTo>
                  <a:lnTo>
                    <a:pt x="14725" y="5833"/>
                  </a:lnTo>
                  <a:lnTo>
                    <a:pt x="14286" y="5167"/>
                  </a:lnTo>
                  <a:lnTo>
                    <a:pt x="14066" y="4833"/>
                  </a:lnTo>
                  <a:lnTo>
                    <a:pt x="13626" y="4667"/>
                  </a:lnTo>
                  <a:lnTo>
                    <a:pt x="13626" y="3833"/>
                  </a:lnTo>
                  <a:lnTo>
                    <a:pt x="13626" y="3667"/>
                  </a:lnTo>
                  <a:lnTo>
                    <a:pt x="13626" y="3167"/>
                  </a:lnTo>
                  <a:lnTo>
                    <a:pt x="13626" y="3000"/>
                  </a:lnTo>
                  <a:lnTo>
                    <a:pt x="12747" y="2667"/>
                  </a:lnTo>
                  <a:lnTo>
                    <a:pt x="12747" y="2167"/>
                  </a:lnTo>
                  <a:lnTo>
                    <a:pt x="12527" y="2000"/>
                  </a:lnTo>
                  <a:lnTo>
                    <a:pt x="12088" y="1667"/>
                  </a:lnTo>
                  <a:lnTo>
                    <a:pt x="11868" y="1667"/>
                  </a:lnTo>
                  <a:lnTo>
                    <a:pt x="11868" y="1167"/>
                  </a:lnTo>
                  <a:lnTo>
                    <a:pt x="11868" y="1000"/>
                  </a:lnTo>
                  <a:lnTo>
                    <a:pt x="11209" y="667"/>
                  </a:lnTo>
                  <a:lnTo>
                    <a:pt x="10989" y="667"/>
                  </a:lnTo>
                  <a:lnTo>
                    <a:pt x="10549" y="667"/>
                  </a:lnTo>
                  <a:lnTo>
                    <a:pt x="10330" y="0"/>
                  </a:lnTo>
                  <a:lnTo>
                    <a:pt x="9890" y="0"/>
                  </a:lnTo>
                  <a:lnTo>
                    <a:pt x="9670" y="0"/>
                  </a:lnTo>
                  <a:lnTo>
                    <a:pt x="9231" y="0"/>
                  </a:lnTo>
                  <a:lnTo>
                    <a:pt x="8791" y="0"/>
                  </a:lnTo>
                  <a:lnTo>
                    <a:pt x="8791" y="667"/>
                  </a:lnTo>
                  <a:lnTo>
                    <a:pt x="8352" y="667"/>
                  </a:lnTo>
                  <a:lnTo>
                    <a:pt x="8352" y="1000"/>
                  </a:lnTo>
                  <a:lnTo>
                    <a:pt x="8132" y="1167"/>
                  </a:lnTo>
                  <a:lnTo>
                    <a:pt x="7692" y="1667"/>
                  </a:lnTo>
                  <a:lnTo>
                    <a:pt x="7473" y="2000"/>
                  </a:lnTo>
                  <a:lnTo>
                    <a:pt x="7473" y="2167"/>
                  </a:lnTo>
                  <a:lnTo>
                    <a:pt x="6593" y="2667"/>
                  </a:lnTo>
                  <a:lnTo>
                    <a:pt x="6593" y="3000"/>
                  </a:lnTo>
                  <a:lnTo>
                    <a:pt x="6593" y="3167"/>
                  </a:lnTo>
                  <a:lnTo>
                    <a:pt x="6374" y="3833"/>
                  </a:lnTo>
                  <a:lnTo>
                    <a:pt x="6154" y="4167"/>
                  </a:lnTo>
                  <a:lnTo>
                    <a:pt x="6154" y="4833"/>
                  </a:lnTo>
                  <a:lnTo>
                    <a:pt x="5934" y="5667"/>
                  </a:lnTo>
                  <a:lnTo>
                    <a:pt x="5495" y="5833"/>
                  </a:lnTo>
                  <a:lnTo>
                    <a:pt x="5275" y="6667"/>
                  </a:lnTo>
                  <a:lnTo>
                    <a:pt x="4396" y="6833"/>
                  </a:lnTo>
                  <a:lnTo>
                    <a:pt x="4396" y="7667"/>
                  </a:lnTo>
                  <a:lnTo>
                    <a:pt x="3956" y="8167"/>
                  </a:lnTo>
                  <a:lnTo>
                    <a:pt x="3956" y="8833"/>
                  </a:lnTo>
                  <a:lnTo>
                    <a:pt x="3736" y="9167"/>
                  </a:lnTo>
                  <a:lnTo>
                    <a:pt x="3516" y="9833"/>
                  </a:lnTo>
                  <a:lnTo>
                    <a:pt x="3297" y="10667"/>
                  </a:lnTo>
                  <a:lnTo>
                    <a:pt x="3297" y="10833"/>
                  </a:lnTo>
                  <a:lnTo>
                    <a:pt x="2857" y="11667"/>
                  </a:lnTo>
                  <a:lnTo>
                    <a:pt x="2637" y="12167"/>
                  </a:lnTo>
                  <a:lnTo>
                    <a:pt x="2637" y="12833"/>
                  </a:lnTo>
                  <a:lnTo>
                    <a:pt x="2637" y="13167"/>
                  </a:lnTo>
                  <a:lnTo>
                    <a:pt x="2198" y="13833"/>
                  </a:lnTo>
                  <a:lnTo>
                    <a:pt x="1758" y="14667"/>
                  </a:lnTo>
                  <a:lnTo>
                    <a:pt x="1758" y="14833"/>
                  </a:lnTo>
                  <a:lnTo>
                    <a:pt x="1538" y="15667"/>
                  </a:lnTo>
                  <a:lnTo>
                    <a:pt x="1099" y="15667"/>
                  </a:lnTo>
                  <a:lnTo>
                    <a:pt x="1099" y="16667"/>
                  </a:lnTo>
                  <a:lnTo>
                    <a:pt x="1099" y="17167"/>
                  </a:lnTo>
                  <a:lnTo>
                    <a:pt x="1099" y="17667"/>
                  </a:lnTo>
                  <a:lnTo>
                    <a:pt x="1099" y="18000"/>
                  </a:lnTo>
                  <a:lnTo>
                    <a:pt x="659" y="18167"/>
                  </a:lnTo>
                  <a:lnTo>
                    <a:pt x="440" y="19000"/>
                  </a:lnTo>
                  <a:lnTo>
                    <a:pt x="440" y="19167"/>
                  </a:lnTo>
                  <a:lnTo>
                    <a:pt x="440" y="19667"/>
                  </a:lnTo>
                  <a:lnTo>
                    <a:pt x="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Freeform 49"/>
            <p:cNvSpPr>
              <a:spLocks/>
            </p:cNvSpPr>
            <p:nvPr/>
          </p:nvSpPr>
          <p:spPr bwMode="auto">
            <a:xfrm>
              <a:off x="2599" y="3459"/>
              <a:ext cx="36" cy="4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80" y="19000"/>
                  </a:moveTo>
                  <a:lnTo>
                    <a:pt x="19780" y="18167"/>
                  </a:lnTo>
                  <a:lnTo>
                    <a:pt x="19780" y="17667"/>
                  </a:lnTo>
                  <a:lnTo>
                    <a:pt x="19121" y="17167"/>
                  </a:lnTo>
                  <a:lnTo>
                    <a:pt x="19121" y="16667"/>
                  </a:lnTo>
                  <a:lnTo>
                    <a:pt x="19121" y="16000"/>
                  </a:lnTo>
                  <a:lnTo>
                    <a:pt x="18901" y="15667"/>
                  </a:lnTo>
                  <a:lnTo>
                    <a:pt x="18901" y="14833"/>
                  </a:lnTo>
                  <a:lnTo>
                    <a:pt x="18462" y="14000"/>
                  </a:lnTo>
                  <a:lnTo>
                    <a:pt x="18462" y="13667"/>
                  </a:lnTo>
                  <a:lnTo>
                    <a:pt x="18022" y="13167"/>
                  </a:lnTo>
                  <a:lnTo>
                    <a:pt x="17582" y="12667"/>
                  </a:lnTo>
                  <a:lnTo>
                    <a:pt x="17582" y="11833"/>
                  </a:lnTo>
                  <a:lnTo>
                    <a:pt x="17582" y="11667"/>
                  </a:lnTo>
                  <a:lnTo>
                    <a:pt x="16923" y="10833"/>
                  </a:lnTo>
                  <a:lnTo>
                    <a:pt x="16923" y="10167"/>
                  </a:lnTo>
                  <a:lnTo>
                    <a:pt x="16703" y="9833"/>
                  </a:lnTo>
                  <a:lnTo>
                    <a:pt x="16703" y="9167"/>
                  </a:lnTo>
                  <a:lnTo>
                    <a:pt x="16264" y="8833"/>
                  </a:lnTo>
                  <a:lnTo>
                    <a:pt x="16264" y="8167"/>
                  </a:lnTo>
                  <a:lnTo>
                    <a:pt x="15824" y="7833"/>
                  </a:lnTo>
                  <a:lnTo>
                    <a:pt x="15824" y="7167"/>
                  </a:lnTo>
                  <a:lnTo>
                    <a:pt x="15385" y="6833"/>
                  </a:lnTo>
                  <a:lnTo>
                    <a:pt x="14725" y="6167"/>
                  </a:lnTo>
                  <a:lnTo>
                    <a:pt x="14725" y="5833"/>
                  </a:lnTo>
                  <a:lnTo>
                    <a:pt x="14286" y="5167"/>
                  </a:lnTo>
                  <a:lnTo>
                    <a:pt x="14066" y="4833"/>
                  </a:lnTo>
                  <a:lnTo>
                    <a:pt x="13626" y="4667"/>
                  </a:lnTo>
                  <a:lnTo>
                    <a:pt x="13626" y="3833"/>
                  </a:lnTo>
                  <a:lnTo>
                    <a:pt x="13626" y="3667"/>
                  </a:lnTo>
                  <a:lnTo>
                    <a:pt x="13626" y="3167"/>
                  </a:lnTo>
                  <a:lnTo>
                    <a:pt x="13626" y="3000"/>
                  </a:lnTo>
                  <a:lnTo>
                    <a:pt x="12747" y="2667"/>
                  </a:lnTo>
                  <a:lnTo>
                    <a:pt x="12747" y="2167"/>
                  </a:lnTo>
                  <a:lnTo>
                    <a:pt x="12527" y="2000"/>
                  </a:lnTo>
                  <a:lnTo>
                    <a:pt x="12088" y="1667"/>
                  </a:lnTo>
                  <a:lnTo>
                    <a:pt x="11868" y="1667"/>
                  </a:lnTo>
                  <a:lnTo>
                    <a:pt x="11868" y="1167"/>
                  </a:lnTo>
                  <a:lnTo>
                    <a:pt x="11868" y="1000"/>
                  </a:lnTo>
                  <a:lnTo>
                    <a:pt x="11209" y="667"/>
                  </a:lnTo>
                  <a:lnTo>
                    <a:pt x="10989" y="667"/>
                  </a:lnTo>
                  <a:lnTo>
                    <a:pt x="10549" y="667"/>
                  </a:lnTo>
                  <a:lnTo>
                    <a:pt x="10330" y="0"/>
                  </a:lnTo>
                  <a:lnTo>
                    <a:pt x="9890" y="0"/>
                  </a:lnTo>
                  <a:lnTo>
                    <a:pt x="9670" y="0"/>
                  </a:lnTo>
                  <a:lnTo>
                    <a:pt x="9231" y="0"/>
                  </a:lnTo>
                  <a:lnTo>
                    <a:pt x="8791" y="0"/>
                  </a:lnTo>
                  <a:lnTo>
                    <a:pt x="8791" y="667"/>
                  </a:lnTo>
                  <a:lnTo>
                    <a:pt x="8352" y="667"/>
                  </a:lnTo>
                  <a:lnTo>
                    <a:pt x="8352" y="1000"/>
                  </a:lnTo>
                  <a:lnTo>
                    <a:pt x="8132" y="1167"/>
                  </a:lnTo>
                  <a:lnTo>
                    <a:pt x="7692" y="1667"/>
                  </a:lnTo>
                  <a:lnTo>
                    <a:pt x="7473" y="2000"/>
                  </a:lnTo>
                  <a:lnTo>
                    <a:pt x="7473" y="2167"/>
                  </a:lnTo>
                  <a:lnTo>
                    <a:pt x="6593" y="2667"/>
                  </a:lnTo>
                  <a:lnTo>
                    <a:pt x="6593" y="3000"/>
                  </a:lnTo>
                  <a:lnTo>
                    <a:pt x="6593" y="3167"/>
                  </a:lnTo>
                  <a:lnTo>
                    <a:pt x="6374" y="3833"/>
                  </a:lnTo>
                  <a:lnTo>
                    <a:pt x="6154" y="4167"/>
                  </a:lnTo>
                  <a:lnTo>
                    <a:pt x="6154" y="4833"/>
                  </a:lnTo>
                  <a:lnTo>
                    <a:pt x="5934" y="5667"/>
                  </a:lnTo>
                  <a:lnTo>
                    <a:pt x="5495" y="5833"/>
                  </a:lnTo>
                  <a:lnTo>
                    <a:pt x="5275" y="6667"/>
                  </a:lnTo>
                  <a:lnTo>
                    <a:pt x="4396" y="6833"/>
                  </a:lnTo>
                  <a:lnTo>
                    <a:pt x="4396" y="7667"/>
                  </a:lnTo>
                  <a:lnTo>
                    <a:pt x="3956" y="8167"/>
                  </a:lnTo>
                  <a:lnTo>
                    <a:pt x="3956" y="8833"/>
                  </a:lnTo>
                  <a:lnTo>
                    <a:pt x="3736" y="9167"/>
                  </a:lnTo>
                  <a:lnTo>
                    <a:pt x="3516" y="9833"/>
                  </a:lnTo>
                  <a:lnTo>
                    <a:pt x="3297" y="10667"/>
                  </a:lnTo>
                  <a:lnTo>
                    <a:pt x="3297" y="10833"/>
                  </a:lnTo>
                  <a:lnTo>
                    <a:pt x="2857" y="11667"/>
                  </a:lnTo>
                  <a:lnTo>
                    <a:pt x="2637" y="12167"/>
                  </a:lnTo>
                  <a:lnTo>
                    <a:pt x="2637" y="12833"/>
                  </a:lnTo>
                  <a:lnTo>
                    <a:pt x="2637" y="13167"/>
                  </a:lnTo>
                  <a:lnTo>
                    <a:pt x="2198" y="13833"/>
                  </a:lnTo>
                  <a:lnTo>
                    <a:pt x="1758" y="14667"/>
                  </a:lnTo>
                  <a:lnTo>
                    <a:pt x="1758" y="14833"/>
                  </a:lnTo>
                  <a:lnTo>
                    <a:pt x="1538" y="15667"/>
                  </a:lnTo>
                  <a:lnTo>
                    <a:pt x="1099" y="15667"/>
                  </a:lnTo>
                  <a:lnTo>
                    <a:pt x="1099" y="16667"/>
                  </a:lnTo>
                  <a:lnTo>
                    <a:pt x="1099" y="17167"/>
                  </a:lnTo>
                  <a:lnTo>
                    <a:pt x="1099" y="17667"/>
                  </a:lnTo>
                  <a:lnTo>
                    <a:pt x="1099" y="18000"/>
                  </a:lnTo>
                  <a:lnTo>
                    <a:pt x="659" y="18167"/>
                  </a:lnTo>
                  <a:lnTo>
                    <a:pt x="440" y="19000"/>
                  </a:lnTo>
                  <a:lnTo>
                    <a:pt x="440" y="19167"/>
                  </a:lnTo>
                  <a:lnTo>
                    <a:pt x="440" y="19667"/>
                  </a:lnTo>
                  <a:lnTo>
                    <a:pt x="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Freeform 50"/>
            <p:cNvSpPr>
              <a:spLocks/>
            </p:cNvSpPr>
            <p:nvPr/>
          </p:nvSpPr>
          <p:spPr bwMode="auto">
            <a:xfrm>
              <a:off x="2887" y="3452"/>
              <a:ext cx="43" cy="4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80" y="19000"/>
                  </a:moveTo>
                  <a:lnTo>
                    <a:pt x="19780" y="18167"/>
                  </a:lnTo>
                  <a:lnTo>
                    <a:pt x="19780" y="17667"/>
                  </a:lnTo>
                  <a:lnTo>
                    <a:pt x="19121" y="17167"/>
                  </a:lnTo>
                  <a:lnTo>
                    <a:pt x="19121" y="16667"/>
                  </a:lnTo>
                  <a:lnTo>
                    <a:pt x="19121" y="16000"/>
                  </a:lnTo>
                  <a:lnTo>
                    <a:pt x="18901" y="15667"/>
                  </a:lnTo>
                  <a:lnTo>
                    <a:pt x="18901" y="14833"/>
                  </a:lnTo>
                  <a:lnTo>
                    <a:pt x="18462" y="14000"/>
                  </a:lnTo>
                  <a:lnTo>
                    <a:pt x="18462" y="13667"/>
                  </a:lnTo>
                  <a:lnTo>
                    <a:pt x="18022" y="13167"/>
                  </a:lnTo>
                  <a:lnTo>
                    <a:pt x="17582" y="12667"/>
                  </a:lnTo>
                  <a:lnTo>
                    <a:pt x="17582" y="11833"/>
                  </a:lnTo>
                  <a:lnTo>
                    <a:pt x="17582" y="11667"/>
                  </a:lnTo>
                  <a:lnTo>
                    <a:pt x="16923" y="10833"/>
                  </a:lnTo>
                  <a:lnTo>
                    <a:pt x="16923" y="10167"/>
                  </a:lnTo>
                  <a:lnTo>
                    <a:pt x="16703" y="9833"/>
                  </a:lnTo>
                  <a:lnTo>
                    <a:pt x="16703" y="9167"/>
                  </a:lnTo>
                  <a:lnTo>
                    <a:pt x="16264" y="8833"/>
                  </a:lnTo>
                  <a:lnTo>
                    <a:pt x="16264" y="8167"/>
                  </a:lnTo>
                  <a:lnTo>
                    <a:pt x="15824" y="7833"/>
                  </a:lnTo>
                  <a:lnTo>
                    <a:pt x="15824" y="7167"/>
                  </a:lnTo>
                  <a:lnTo>
                    <a:pt x="15385" y="6833"/>
                  </a:lnTo>
                  <a:lnTo>
                    <a:pt x="14725" y="6167"/>
                  </a:lnTo>
                  <a:lnTo>
                    <a:pt x="14725" y="5833"/>
                  </a:lnTo>
                  <a:lnTo>
                    <a:pt x="14286" y="5167"/>
                  </a:lnTo>
                  <a:lnTo>
                    <a:pt x="14066" y="4833"/>
                  </a:lnTo>
                  <a:lnTo>
                    <a:pt x="13626" y="4667"/>
                  </a:lnTo>
                  <a:lnTo>
                    <a:pt x="13626" y="3833"/>
                  </a:lnTo>
                  <a:lnTo>
                    <a:pt x="13626" y="3667"/>
                  </a:lnTo>
                  <a:lnTo>
                    <a:pt x="13626" y="3167"/>
                  </a:lnTo>
                  <a:lnTo>
                    <a:pt x="13626" y="3000"/>
                  </a:lnTo>
                  <a:lnTo>
                    <a:pt x="12747" y="2667"/>
                  </a:lnTo>
                  <a:lnTo>
                    <a:pt x="12747" y="2167"/>
                  </a:lnTo>
                  <a:lnTo>
                    <a:pt x="12527" y="2000"/>
                  </a:lnTo>
                  <a:lnTo>
                    <a:pt x="12088" y="1667"/>
                  </a:lnTo>
                  <a:lnTo>
                    <a:pt x="11868" y="1667"/>
                  </a:lnTo>
                  <a:lnTo>
                    <a:pt x="11868" y="1167"/>
                  </a:lnTo>
                  <a:lnTo>
                    <a:pt x="11868" y="1000"/>
                  </a:lnTo>
                  <a:lnTo>
                    <a:pt x="11209" y="667"/>
                  </a:lnTo>
                  <a:lnTo>
                    <a:pt x="10989" y="667"/>
                  </a:lnTo>
                  <a:lnTo>
                    <a:pt x="10549" y="667"/>
                  </a:lnTo>
                  <a:lnTo>
                    <a:pt x="10330" y="0"/>
                  </a:lnTo>
                  <a:lnTo>
                    <a:pt x="9890" y="0"/>
                  </a:lnTo>
                  <a:lnTo>
                    <a:pt x="9670" y="0"/>
                  </a:lnTo>
                  <a:lnTo>
                    <a:pt x="9231" y="0"/>
                  </a:lnTo>
                  <a:lnTo>
                    <a:pt x="8791" y="0"/>
                  </a:lnTo>
                  <a:lnTo>
                    <a:pt x="8791" y="667"/>
                  </a:lnTo>
                  <a:lnTo>
                    <a:pt x="8352" y="667"/>
                  </a:lnTo>
                  <a:lnTo>
                    <a:pt x="8352" y="1000"/>
                  </a:lnTo>
                  <a:lnTo>
                    <a:pt x="8132" y="1167"/>
                  </a:lnTo>
                  <a:lnTo>
                    <a:pt x="7692" y="1667"/>
                  </a:lnTo>
                  <a:lnTo>
                    <a:pt x="7473" y="2000"/>
                  </a:lnTo>
                  <a:lnTo>
                    <a:pt x="7473" y="2167"/>
                  </a:lnTo>
                  <a:lnTo>
                    <a:pt x="6593" y="2667"/>
                  </a:lnTo>
                  <a:lnTo>
                    <a:pt x="6593" y="3000"/>
                  </a:lnTo>
                  <a:lnTo>
                    <a:pt x="6593" y="3167"/>
                  </a:lnTo>
                  <a:lnTo>
                    <a:pt x="6374" y="3833"/>
                  </a:lnTo>
                  <a:lnTo>
                    <a:pt x="6154" y="4167"/>
                  </a:lnTo>
                  <a:lnTo>
                    <a:pt x="6154" y="4833"/>
                  </a:lnTo>
                  <a:lnTo>
                    <a:pt x="5934" y="5667"/>
                  </a:lnTo>
                  <a:lnTo>
                    <a:pt x="5495" y="5833"/>
                  </a:lnTo>
                  <a:lnTo>
                    <a:pt x="5275" y="6667"/>
                  </a:lnTo>
                  <a:lnTo>
                    <a:pt x="4396" y="6833"/>
                  </a:lnTo>
                  <a:lnTo>
                    <a:pt x="4396" y="7667"/>
                  </a:lnTo>
                  <a:lnTo>
                    <a:pt x="3956" y="8167"/>
                  </a:lnTo>
                  <a:lnTo>
                    <a:pt x="3956" y="8833"/>
                  </a:lnTo>
                  <a:lnTo>
                    <a:pt x="3736" y="9167"/>
                  </a:lnTo>
                  <a:lnTo>
                    <a:pt x="3516" y="9833"/>
                  </a:lnTo>
                  <a:lnTo>
                    <a:pt x="3297" y="10667"/>
                  </a:lnTo>
                  <a:lnTo>
                    <a:pt x="3297" y="10833"/>
                  </a:lnTo>
                  <a:lnTo>
                    <a:pt x="2857" y="11667"/>
                  </a:lnTo>
                  <a:lnTo>
                    <a:pt x="2637" y="12167"/>
                  </a:lnTo>
                  <a:lnTo>
                    <a:pt x="2637" y="12833"/>
                  </a:lnTo>
                  <a:lnTo>
                    <a:pt x="2637" y="13167"/>
                  </a:lnTo>
                  <a:lnTo>
                    <a:pt x="2198" y="13833"/>
                  </a:lnTo>
                  <a:lnTo>
                    <a:pt x="1758" y="14667"/>
                  </a:lnTo>
                  <a:lnTo>
                    <a:pt x="1758" y="14833"/>
                  </a:lnTo>
                  <a:lnTo>
                    <a:pt x="1538" y="15667"/>
                  </a:lnTo>
                  <a:lnTo>
                    <a:pt x="1099" y="15667"/>
                  </a:lnTo>
                  <a:lnTo>
                    <a:pt x="1099" y="16667"/>
                  </a:lnTo>
                  <a:lnTo>
                    <a:pt x="1099" y="17167"/>
                  </a:lnTo>
                  <a:lnTo>
                    <a:pt x="1099" y="17667"/>
                  </a:lnTo>
                  <a:lnTo>
                    <a:pt x="1099" y="18000"/>
                  </a:lnTo>
                  <a:lnTo>
                    <a:pt x="659" y="18167"/>
                  </a:lnTo>
                  <a:lnTo>
                    <a:pt x="440" y="19000"/>
                  </a:lnTo>
                  <a:lnTo>
                    <a:pt x="440" y="19167"/>
                  </a:lnTo>
                  <a:lnTo>
                    <a:pt x="440" y="19667"/>
                  </a:lnTo>
                  <a:lnTo>
                    <a:pt x="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Freeform 51"/>
            <p:cNvSpPr>
              <a:spLocks/>
            </p:cNvSpPr>
            <p:nvPr/>
          </p:nvSpPr>
          <p:spPr bwMode="auto">
            <a:xfrm>
              <a:off x="2935" y="3452"/>
              <a:ext cx="44" cy="5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80" y="19000"/>
                  </a:moveTo>
                  <a:lnTo>
                    <a:pt x="19780" y="18167"/>
                  </a:lnTo>
                  <a:lnTo>
                    <a:pt x="19780" y="17667"/>
                  </a:lnTo>
                  <a:lnTo>
                    <a:pt x="19121" y="17167"/>
                  </a:lnTo>
                  <a:lnTo>
                    <a:pt x="19121" y="16667"/>
                  </a:lnTo>
                  <a:lnTo>
                    <a:pt x="19121" y="16000"/>
                  </a:lnTo>
                  <a:lnTo>
                    <a:pt x="18901" y="15667"/>
                  </a:lnTo>
                  <a:lnTo>
                    <a:pt x="18901" y="14833"/>
                  </a:lnTo>
                  <a:lnTo>
                    <a:pt x="18462" y="14000"/>
                  </a:lnTo>
                  <a:lnTo>
                    <a:pt x="18462" y="13667"/>
                  </a:lnTo>
                  <a:lnTo>
                    <a:pt x="18022" y="13167"/>
                  </a:lnTo>
                  <a:lnTo>
                    <a:pt x="17582" y="12667"/>
                  </a:lnTo>
                  <a:lnTo>
                    <a:pt x="17582" y="11833"/>
                  </a:lnTo>
                  <a:lnTo>
                    <a:pt x="17582" y="11667"/>
                  </a:lnTo>
                  <a:lnTo>
                    <a:pt x="16923" y="10833"/>
                  </a:lnTo>
                  <a:lnTo>
                    <a:pt x="16923" y="10167"/>
                  </a:lnTo>
                  <a:lnTo>
                    <a:pt x="16703" y="9833"/>
                  </a:lnTo>
                  <a:lnTo>
                    <a:pt x="16703" y="9167"/>
                  </a:lnTo>
                  <a:lnTo>
                    <a:pt x="16264" y="8833"/>
                  </a:lnTo>
                  <a:lnTo>
                    <a:pt x="16264" y="8167"/>
                  </a:lnTo>
                  <a:lnTo>
                    <a:pt x="15824" y="7833"/>
                  </a:lnTo>
                  <a:lnTo>
                    <a:pt x="15824" y="7167"/>
                  </a:lnTo>
                  <a:lnTo>
                    <a:pt x="15385" y="6833"/>
                  </a:lnTo>
                  <a:lnTo>
                    <a:pt x="14725" y="6167"/>
                  </a:lnTo>
                  <a:lnTo>
                    <a:pt x="14725" y="5833"/>
                  </a:lnTo>
                  <a:lnTo>
                    <a:pt x="14286" y="5167"/>
                  </a:lnTo>
                  <a:lnTo>
                    <a:pt x="14066" y="4833"/>
                  </a:lnTo>
                  <a:lnTo>
                    <a:pt x="13626" y="4667"/>
                  </a:lnTo>
                  <a:lnTo>
                    <a:pt x="13626" y="3833"/>
                  </a:lnTo>
                  <a:lnTo>
                    <a:pt x="13626" y="3667"/>
                  </a:lnTo>
                  <a:lnTo>
                    <a:pt x="13626" y="3167"/>
                  </a:lnTo>
                  <a:lnTo>
                    <a:pt x="13626" y="3000"/>
                  </a:lnTo>
                  <a:lnTo>
                    <a:pt x="12747" y="2667"/>
                  </a:lnTo>
                  <a:lnTo>
                    <a:pt x="12747" y="2167"/>
                  </a:lnTo>
                  <a:lnTo>
                    <a:pt x="12527" y="2000"/>
                  </a:lnTo>
                  <a:lnTo>
                    <a:pt x="12088" y="1667"/>
                  </a:lnTo>
                  <a:lnTo>
                    <a:pt x="11868" y="1667"/>
                  </a:lnTo>
                  <a:lnTo>
                    <a:pt x="11868" y="1167"/>
                  </a:lnTo>
                  <a:lnTo>
                    <a:pt x="11868" y="1000"/>
                  </a:lnTo>
                  <a:lnTo>
                    <a:pt x="11209" y="667"/>
                  </a:lnTo>
                  <a:lnTo>
                    <a:pt x="10989" y="667"/>
                  </a:lnTo>
                  <a:lnTo>
                    <a:pt x="10549" y="667"/>
                  </a:lnTo>
                  <a:lnTo>
                    <a:pt x="10330" y="0"/>
                  </a:lnTo>
                  <a:lnTo>
                    <a:pt x="9890" y="0"/>
                  </a:lnTo>
                  <a:lnTo>
                    <a:pt x="9670" y="0"/>
                  </a:lnTo>
                  <a:lnTo>
                    <a:pt x="9231" y="0"/>
                  </a:lnTo>
                  <a:lnTo>
                    <a:pt x="8791" y="0"/>
                  </a:lnTo>
                  <a:lnTo>
                    <a:pt x="8791" y="667"/>
                  </a:lnTo>
                  <a:lnTo>
                    <a:pt x="8352" y="667"/>
                  </a:lnTo>
                  <a:lnTo>
                    <a:pt x="8352" y="1000"/>
                  </a:lnTo>
                  <a:lnTo>
                    <a:pt x="8132" y="1167"/>
                  </a:lnTo>
                  <a:lnTo>
                    <a:pt x="7692" y="1667"/>
                  </a:lnTo>
                  <a:lnTo>
                    <a:pt x="7473" y="2000"/>
                  </a:lnTo>
                  <a:lnTo>
                    <a:pt x="7473" y="2167"/>
                  </a:lnTo>
                  <a:lnTo>
                    <a:pt x="6593" y="2667"/>
                  </a:lnTo>
                  <a:lnTo>
                    <a:pt x="6593" y="3000"/>
                  </a:lnTo>
                  <a:lnTo>
                    <a:pt x="6593" y="3167"/>
                  </a:lnTo>
                  <a:lnTo>
                    <a:pt x="6374" y="3833"/>
                  </a:lnTo>
                  <a:lnTo>
                    <a:pt x="6154" y="4167"/>
                  </a:lnTo>
                  <a:lnTo>
                    <a:pt x="6154" y="4833"/>
                  </a:lnTo>
                  <a:lnTo>
                    <a:pt x="5934" y="5667"/>
                  </a:lnTo>
                  <a:lnTo>
                    <a:pt x="5495" y="5833"/>
                  </a:lnTo>
                  <a:lnTo>
                    <a:pt x="5275" y="6667"/>
                  </a:lnTo>
                  <a:lnTo>
                    <a:pt x="4396" y="6833"/>
                  </a:lnTo>
                  <a:lnTo>
                    <a:pt x="4396" y="7667"/>
                  </a:lnTo>
                  <a:lnTo>
                    <a:pt x="3956" y="8167"/>
                  </a:lnTo>
                  <a:lnTo>
                    <a:pt x="3956" y="8833"/>
                  </a:lnTo>
                  <a:lnTo>
                    <a:pt x="3736" y="9167"/>
                  </a:lnTo>
                  <a:lnTo>
                    <a:pt x="3516" y="9833"/>
                  </a:lnTo>
                  <a:lnTo>
                    <a:pt x="3297" y="10667"/>
                  </a:lnTo>
                  <a:lnTo>
                    <a:pt x="3297" y="10833"/>
                  </a:lnTo>
                  <a:lnTo>
                    <a:pt x="2857" y="11667"/>
                  </a:lnTo>
                  <a:lnTo>
                    <a:pt x="2637" y="12167"/>
                  </a:lnTo>
                  <a:lnTo>
                    <a:pt x="2637" y="12833"/>
                  </a:lnTo>
                  <a:lnTo>
                    <a:pt x="2637" y="13167"/>
                  </a:lnTo>
                  <a:lnTo>
                    <a:pt x="2198" y="13833"/>
                  </a:lnTo>
                  <a:lnTo>
                    <a:pt x="1758" y="14667"/>
                  </a:lnTo>
                  <a:lnTo>
                    <a:pt x="1758" y="14833"/>
                  </a:lnTo>
                  <a:lnTo>
                    <a:pt x="1538" y="15667"/>
                  </a:lnTo>
                  <a:lnTo>
                    <a:pt x="1099" y="15667"/>
                  </a:lnTo>
                  <a:lnTo>
                    <a:pt x="1099" y="16667"/>
                  </a:lnTo>
                  <a:lnTo>
                    <a:pt x="1099" y="17167"/>
                  </a:lnTo>
                  <a:lnTo>
                    <a:pt x="1099" y="17667"/>
                  </a:lnTo>
                  <a:lnTo>
                    <a:pt x="1099" y="18000"/>
                  </a:lnTo>
                  <a:lnTo>
                    <a:pt x="659" y="18167"/>
                  </a:lnTo>
                  <a:lnTo>
                    <a:pt x="440" y="19000"/>
                  </a:lnTo>
                  <a:lnTo>
                    <a:pt x="440" y="19167"/>
                  </a:lnTo>
                  <a:lnTo>
                    <a:pt x="440" y="19667"/>
                  </a:lnTo>
                  <a:lnTo>
                    <a:pt x="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Freeform 52"/>
            <p:cNvSpPr>
              <a:spLocks/>
            </p:cNvSpPr>
            <p:nvPr/>
          </p:nvSpPr>
          <p:spPr bwMode="auto">
            <a:xfrm>
              <a:off x="3080" y="3459"/>
              <a:ext cx="33" cy="4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56" y="19000"/>
                  </a:moveTo>
                  <a:lnTo>
                    <a:pt x="19756" y="18167"/>
                  </a:lnTo>
                  <a:lnTo>
                    <a:pt x="19756" y="17667"/>
                  </a:lnTo>
                  <a:lnTo>
                    <a:pt x="19024" y="17167"/>
                  </a:lnTo>
                  <a:lnTo>
                    <a:pt x="19024" y="16667"/>
                  </a:lnTo>
                  <a:lnTo>
                    <a:pt x="19024" y="16000"/>
                  </a:lnTo>
                  <a:lnTo>
                    <a:pt x="19024" y="15667"/>
                  </a:lnTo>
                  <a:lnTo>
                    <a:pt x="19024" y="14833"/>
                  </a:lnTo>
                  <a:lnTo>
                    <a:pt x="18537" y="14000"/>
                  </a:lnTo>
                  <a:lnTo>
                    <a:pt x="18537" y="13667"/>
                  </a:lnTo>
                  <a:lnTo>
                    <a:pt x="18049" y="13167"/>
                  </a:lnTo>
                  <a:lnTo>
                    <a:pt x="17561" y="12667"/>
                  </a:lnTo>
                  <a:lnTo>
                    <a:pt x="17561" y="11833"/>
                  </a:lnTo>
                  <a:lnTo>
                    <a:pt x="17561" y="11667"/>
                  </a:lnTo>
                  <a:lnTo>
                    <a:pt x="16829" y="10833"/>
                  </a:lnTo>
                  <a:lnTo>
                    <a:pt x="16829" y="10167"/>
                  </a:lnTo>
                  <a:lnTo>
                    <a:pt x="16829" y="9833"/>
                  </a:lnTo>
                  <a:lnTo>
                    <a:pt x="16829" y="9167"/>
                  </a:lnTo>
                  <a:lnTo>
                    <a:pt x="16341" y="8833"/>
                  </a:lnTo>
                  <a:lnTo>
                    <a:pt x="16341" y="8167"/>
                  </a:lnTo>
                  <a:lnTo>
                    <a:pt x="15854" y="7833"/>
                  </a:lnTo>
                  <a:lnTo>
                    <a:pt x="15854" y="7167"/>
                  </a:lnTo>
                  <a:lnTo>
                    <a:pt x="15366" y="6833"/>
                  </a:lnTo>
                  <a:lnTo>
                    <a:pt x="14634" y="6167"/>
                  </a:lnTo>
                  <a:lnTo>
                    <a:pt x="14634" y="5833"/>
                  </a:lnTo>
                  <a:lnTo>
                    <a:pt x="14146" y="5167"/>
                  </a:lnTo>
                  <a:lnTo>
                    <a:pt x="14146" y="4833"/>
                  </a:lnTo>
                  <a:lnTo>
                    <a:pt x="13659" y="4667"/>
                  </a:lnTo>
                  <a:lnTo>
                    <a:pt x="13659" y="3833"/>
                  </a:lnTo>
                  <a:lnTo>
                    <a:pt x="13659" y="3667"/>
                  </a:lnTo>
                  <a:lnTo>
                    <a:pt x="13659" y="3167"/>
                  </a:lnTo>
                  <a:lnTo>
                    <a:pt x="13659" y="3000"/>
                  </a:lnTo>
                  <a:lnTo>
                    <a:pt x="12683" y="2667"/>
                  </a:lnTo>
                  <a:lnTo>
                    <a:pt x="12683" y="2167"/>
                  </a:lnTo>
                  <a:lnTo>
                    <a:pt x="12439" y="2000"/>
                  </a:lnTo>
                  <a:lnTo>
                    <a:pt x="12195" y="1667"/>
                  </a:lnTo>
                  <a:lnTo>
                    <a:pt x="11951" y="1667"/>
                  </a:lnTo>
                  <a:lnTo>
                    <a:pt x="11951" y="1167"/>
                  </a:lnTo>
                  <a:lnTo>
                    <a:pt x="11951" y="1000"/>
                  </a:lnTo>
                  <a:lnTo>
                    <a:pt x="11220" y="667"/>
                  </a:lnTo>
                  <a:lnTo>
                    <a:pt x="10976" y="667"/>
                  </a:lnTo>
                  <a:lnTo>
                    <a:pt x="10488" y="667"/>
                  </a:lnTo>
                  <a:lnTo>
                    <a:pt x="10244" y="0"/>
                  </a:lnTo>
                  <a:lnTo>
                    <a:pt x="10000" y="0"/>
                  </a:lnTo>
                  <a:lnTo>
                    <a:pt x="9756" y="0"/>
                  </a:lnTo>
                  <a:lnTo>
                    <a:pt x="9268" y="0"/>
                  </a:lnTo>
                  <a:lnTo>
                    <a:pt x="8780" y="0"/>
                  </a:lnTo>
                  <a:lnTo>
                    <a:pt x="8780" y="667"/>
                  </a:lnTo>
                  <a:lnTo>
                    <a:pt x="8293" y="667"/>
                  </a:lnTo>
                  <a:lnTo>
                    <a:pt x="8293" y="1000"/>
                  </a:lnTo>
                  <a:lnTo>
                    <a:pt x="8049" y="1167"/>
                  </a:lnTo>
                  <a:lnTo>
                    <a:pt x="7805" y="1667"/>
                  </a:lnTo>
                  <a:lnTo>
                    <a:pt x="7561" y="2000"/>
                  </a:lnTo>
                  <a:lnTo>
                    <a:pt x="7561" y="2167"/>
                  </a:lnTo>
                  <a:lnTo>
                    <a:pt x="6585" y="2667"/>
                  </a:lnTo>
                  <a:lnTo>
                    <a:pt x="6585" y="3000"/>
                  </a:lnTo>
                  <a:lnTo>
                    <a:pt x="6585" y="3167"/>
                  </a:lnTo>
                  <a:lnTo>
                    <a:pt x="6341" y="3833"/>
                  </a:lnTo>
                  <a:lnTo>
                    <a:pt x="6098" y="4167"/>
                  </a:lnTo>
                  <a:lnTo>
                    <a:pt x="6098" y="4833"/>
                  </a:lnTo>
                  <a:lnTo>
                    <a:pt x="5854" y="5667"/>
                  </a:lnTo>
                  <a:lnTo>
                    <a:pt x="5610" y="5833"/>
                  </a:lnTo>
                  <a:lnTo>
                    <a:pt x="5366" y="6667"/>
                  </a:lnTo>
                  <a:lnTo>
                    <a:pt x="4390" y="6833"/>
                  </a:lnTo>
                  <a:lnTo>
                    <a:pt x="4390" y="7667"/>
                  </a:lnTo>
                  <a:lnTo>
                    <a:pt x="3902" y="8167"/>
                  </a:lnTo>
                  <a:lnTo>
                    <a:pt x="3902" y="8833"/>
                  </a:lnTo>
                  <a:lnTo>
                    <a:pt x="3659" y="9167"/>
                  </a:lnTo>
                  <a:lnTo>
                    <a:pt x="3415" y="9833"/>
                  </a:lnTo>
                  <a:lnTo>
                    <a:pt x="3171" y="10667"/>
                  </a:lnTo>
                  <a:lnTo>
                    <a:pt x="3171" y="10833"/>
                  </a:lnTo>
                  <a:lnTo>
                    <a:pt x="2927" y="11667"/>
                  </a:lnTo>
                  <a:lnTo>
                    <a:pt x="2683" y="12167"/>
                  </a:lnTo>
                  <a:lnTo>
                    <a:pt x="2683" y="12833"/>
                  </a:lnTo>
                  <a:lnTo>
                    <a:pt x="2683" y="13167"/>
                  </a:lnTo>
                  <a:lnTo>
                    <a:pt x="2195" y="13833"/>
                  </a:lnTo>
                  <a:lnTo>
                    <a:pt x="1707" y="14667"/>
                  </a:lnTo>
                  <a:lnTo>
                    <a:pt x="1707" y="14833"/>
                  </a:lnTo>
                  <a:lnTo>
                    <a:pt x="1463" y="15667"/>
                  </a:lnTo>
                  <a:lnTo>
                    <a:pt x="976" y="15667"/>
                  </a:lnTo>
                  <a:lnTo>
                    <a:pt x="976" y="16667"/>
                  </a:lnTo>
                  <a:lnTo>
                    <a:pt x="976" y="17167"/>
                  </a:lnTo>
                  <a:lnTo>
                    <a:pt x="976" y="17667"/>
                  </a:lnTo>
                  <a:lnTo>
                    <a:pt x="976" y="18000"/>
                  </a:lnTo>
                  <a:lnTo>
                    <a:pt x="732" y="18167"/>
                  </a:lnTo>
                  <a:lnTo>
                    <a:pt x="488" y="19000"/>
                  </a:lnTo>
                  <a:lnTo>
                    <a:pt x="488" y="19167"/>
                  </a:lnTo>
                  <a:lnTo>
                    <a:pt x="488" y="19667"/>
                  </a:lnTo>
                  <a:lnTo>
                    <a:pt x="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Freeform 53"/>
            <p:cNvSpPr>
              <a:spLocks/>
            </p:cNvSpPr>
            <p:nvPr/>
          </p:nvSpPr>
          <p:spPr bwMode="auto">
            <a:xfrm>
              <a:off x="3124" y="3459"/>
              <a:ext cx="33" cy="4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56" y="19000"/>
                  </a:moveTo>
                  <a:lnTo>
                    <a:pt x="19756" y="18167"/>
                  </a:lnTo>
                  <a:lnTo>
                    <a:pt x="19756" y="17667"/>
                  </a:lnTo>
                  <a:lnTo>
                    <a:pt x="19024" y="17167"/>
                  </a:lnTo>
                  <a:lnTo>
                    <a:pt x="19024" y="16667"/>
                  </a:lnTo>
                  <a:lnTo>
                    <a:pt x="19024" y="16000"/>
                  </a:lnTo>
                  <a:lnTo>
                    <a:pt x="19024" y="15667"/>
                  </a:lnTo>
                  <a:lnTo>
                    <a:pt x="19024" y="14833"/>
                  </a:lnTo>
                  <a:lnTo>
                    <a:pt x="18537" y="14000"/>
                  </a:lnTo>
                  <a:lnTo>
                    <a:pt x="18537" y="13667"/>
                  </a:lnTo>
                  <a:lnTo>
                    <a:pt x="18049" y="13167"/>
                  </a:lnTo>
                  <a:lnTo>
                    <a:pt x="17561" y="12667"/>
                  </a:lnTo>
                  <a:lnTo>
                    <a:pt x="17561" y="11833"/>
                  </a:lnTo>
                  <a:lnTo>
                    <a:pt x="17561" y="11667"/>
                  </a:lnTo>
                  <a:lnTo>
                    <a:pt x="16829" y="10833"/>
                  </a:lnTo>
                  <a:lnTo>
                    <a:pt x="16829" y="10167"/>
                  </a:lnTo>
                  <a:lnTo>
                    <a:pt x="16829" y="9833"/>
                  </a:lnTo>
                  <a:lnTo>
                    <a:pt x="16829" y="9167"/>
                  </a:lnTo>
                  <a:lnTo>
                    <a:pt x="16341" y="8833"/>
                  </a:lnTo>
                  <a:lnTo>
                    <a:pt x="16341" y="8167"/>
                  </a:lnTo>
                  <a:lnTo>
                    <a:pt x="15854" y="7833"/>
                  </a:lnTo>
                  <a:lnTo>
                    <a:pt x="15854" y="7167"/>
                  </a:lnTo>
                  <a:lnTo>
                    <a:pt x="15366" y="6833"/>
                  </a:lnTo>
                  <a:lnTo>
                    <a:pt x="14634" y="6167"/>
                  </a:lnTo>
                  <a:lnTo>
                    <a:pt x="14634" y="5833"/>
                  </a:lnTo>
                  <a:lnTo>
                    <a:pt x="14146" y="5167"/>
                  </a:lnTo>
                  <a:lnTo>
                    <a:pt x="14146" y="4833"/>
                  </a:lnTo>
                  <a:lnTo>
                    <a:pt x="13659" y="4667"/>
                  </a:lnTo>
                  <a:lnTo>
                    <a:pt x="13659" y="3833"/>
                  </a:lnTo>
                  <a:lnTo>
                    <a:pt x="13659" y="3667"/>
                  </a:lnTo>
                  <a:lnTo>
                    <a:pt x="13659" y="3167"/>
                  </a:lnTo>
                  <a:lnTo>
                    <a:pt x="13659" y="3000"/>
                  </a:lnTo>
                  <a:lnTo>
                    <a:pt x="12683" y="2667"/>
                  </a:lnTo>
                  <a:lnTo>
                    <a:pt x="12683" y="2167"/>
                  </a:lnTo>
                  <a:lnTo>
                    <a:pt x="12439" y="2000"/>
                  </a:lnTo>
                  <a:lnTo>
                    <a:pt x="12195" y="1667"/>
                  </a:lnTo>
                  <a:lnTo>
                    <a:pt x="11951" y="1667"/>
                  </a:lnTo>
                  <a:lnTo>
                    <a:pt x="11951" y="1167"/>
                  </a:lnTo>
                  <a:lnTo>
                    <a:pt x="11951" y="1000"/>
                  </a:lnTo>
                  <a:lnTo>
                    <a:pt x="11220" y="667"/>
                  </a:lnTo>
                  <a:lnTo>
                    <a:pt x="10976" y="667"/>
                  </a:lnTo>
                  <a:lnTo>
                    <a:pt x="10488" y="667"/>
                  </a:lnTo>
                  <a:lnTo>
                    <a:pt x="10244" y="0"/>
                  </a:lnTo>
                  <a:lnTo>
                    <a:pt x="10000" y="0"/>
                  </a:lnTo>
                  <a:lnTo>
                    <a:pt x="9756" y="0"/>
                  </a:lnTo>
                  <a:lnTo>
                    <a:pt x="9268" y="0"/>
                  </a:lnTo>
                  <a:lnTo>
                    <a:pt x="8780" y="0"/>
                  </a:lnTo>
                  <a:lnTo>
                    <a:pt x="8780" y="667"/>
                  </a:lnTo>
                  <a:lnTo>
                    <a:pt x="8293" y="667"/>
                  </a:lnTo>
                  <a:lnTo>
                    <a:pt x="8293" y="1000"/>
                  </a:lnTo>
                  <a:lnTo>
                    <a:pt x="8049" y="1167"/>
                  </a:lnTo>
                  <a:lnTo>
                    <a:pt x="7805" y="1667"/>
                  </a:lnTo>
                  <a:lnTo>
                    <a:pt x="7561" y="2000"/>
                  </a:lnTo>
                  <a:lnTo>
                    <a:pt x="7561" y="2167"/>
                  </a:lnTo>
                  <a:lnTo>
                    <a:pt x="6585" y="2667"/>
                  </a:lnTo>
                  <a:lnTo>
                    <a:pt x="6585" y="3000"/>
                  </a:lnTo>
                  <a:lnTo>
                    <a:pt x="6585" y="3167"/>
                  </a:lnTo>
                  <a:lnTo>
                    <a:pt x="6341" y="3833"/>
                  </a:lnTo>
                  <a:lnTo>
                    <a:pt x="6098" y="4167"/>
                  </a:lnTo>
                  <a:lnTo>
                    <a:pt x="6098" y="4833"/>
                  </a:lnTo>
                  <a:lnTo>
                    <a:pt x="5854" y="5667"/>
                  </a:lnTo>
                  <a:lnTo>
                    <a:pt x="5610" y="5833"/>
                  </a:lnTo>
                  <a:lnTo>
                    <a:pt x="5366" y="6667"/>
                  </a:lnTo>
                  <a:lnTo>
                    <a:pt x="4390" y="6833"/>
                  </a:lnTo>
                  <a:lnTo>
                    <a:pt x="4390" y="7667"/>
                  </a:lnTo>
                  <a:lnTo>
                    <a:pt x="3902" y="8167"/>
                  </a:lnTo>
                  <a:lnTo>
                    <a:pt x="3902" y="8833"/>
                  </a:lnTo>
                  <a:lnTo>
                    <a:pt x="3659" y="9167"/>
                  </a:lnTo>
                  <a:lnTo>
                    <a:pt x="3415" y="9833"/>
                  </a:lnTo>
                  <a:lnTo>
                    <a:pt x="3171" y="10667"/>
                  </a:lnTo>
                  <a:lnTo>
                    <a:pt x="3171" y="10833"/>
                  </a:lnTo>
                  <a:lnTo>
                    <a:pt x="2927" y="11667"/>
                  </a:lnTo>
                  <a:lnTo>
                    <a:pt x="2683" y="12167"/>
                  </a:lnTo>
                  <a:lnTo>
                    <a:pt x="2683" y="12833"/>
                  </a:lnTo>
                  <a:lnTo>
                    <a:pt x="2683" y="13167"/>
                  </a:lnTo>
                  <a:lnTo>
                    <a:pt x="2195" y="13833"/>
                  </a:lnTo>
                  <a:lnTo>
                    <a:pt x="1707" y="14667"/>
                  </a:lnTo>
                  <a:lnTo>
                    <a:pt x="1707" y="14833"/>
                  </a:lnTo>
                  <a:lnTo>
                    <a:pt x="1463" y="15667"/>
                  </a:lnTo>
                  <a:lnTo>
                    <a:pt x="976" y="15667"/>
                  </a:lnTo>
                  <a:lnTo>
                    <a:pt x="976" y="16667"/>
                  </a:lnTo>
                  <a:lnTo>
                    <a:pt x="976" y="17167"/>
                  </a:lnTo>
                  <a:lnTo>
                    <a:pt x="976" y="17667"/>
                  </a:lnTo>
                  <a:lnTo>
                    <a:pt x="976" y="18000"/>
                  </a:lnTo>
                  <a:lnTo>
                    <a:pt x="732" y="18167"/>
                  </a:lnTo>
                  <a:lnTo>
                    <a:pt x="488" y="19000"/>
                  </a:lnTo>
                  <a:lnTo>
                    <a:pt x="488" y="19167"/>
                  </a:lnTo>
                  <a:lnTo>
                    <a:pt x="488" y="19667"/>
                  </a:lnTo>
                  <a:lnTo>
                    <a:pt x="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 name="Freeform 54"/>
            <p:cNvSpPr>
              <a:spLocks/>
            </p:cNvSpPr>
            <p:nvPr/>
          </p:nvSpPr>
          <p:spPr bwMode="auto">
            <a:xfrm>
              <a:off x="2262" y="3457"/>
              <a:ext cx="36" cy="4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00"/>
                  </a:moveTo>
                  <a:lnTo>
                    <a:pt x="0" y="18167"/>
                  </a:lnTo>
                  <a:lnTo>
                    <a:pt x="0" y="17667"/>
                  </a:lnTo>
                  <a:lnTo>
                    <a:pt x="659" y="17167"/>
                  </a:lnTo>
                  <a:lnTo>
                    <a:pt x="659" y="16667"/>
                  </a:lnTo>
                  <a:lnTo>
                    <a:pt x="659" y="16000"/>
                  </a:lnTo>
                  <a:lnTo>
                    <a:pt x="879" y="15667"/>
                  </a:lnTo>
                  <a:lnTo>
                    <a:pt x="879" y="14833"/>
                  </a:lnTo>
                  <a:lnTo>
                    <a:pt x="1319" y="14000"/>
                  </a:lnTo>
                  <a:lnTo>
                    <a:pt x="1319" y="13667"/>
                  </a:lnTo>
                  <a:lnTo>
                    <a:pt x="1758" y="13167"/>
                  </a:lnTo>
                  <a:lnTo>
                    <a:pt x="2198" y="12667"/>
                  </a:lnTo>
                  <a:lnTo>
                    <a:pt x="2198" y="11833"/>
                  </a:lnTo>
                  <a:lnTo>
                    <a:pt x="2198" y="11667"/>
                  </a:lnTo>
                  <a:lnTo>
                    <a:pt x="2857" y="10833"/>
                  </a:lnTo>
                  <a:lnTo>
                    <a:pt x="2857" y="10167"/>
                  </a:lnTo>
                  <a:lnTo>
                    <a:pt x="3077" y="9833"/>
                  </a:lnTo>
                  <a:lnTo>
                    <a:pt x="3077" y="9167"/>
                  </a:lnTo>
                  <a:lnTo>
                    <a:pt x="3516" y="8833"/>
                  </a:lnTo>
                  <a:lnTo>
                    <a:pt x="3516" y="8167"/>
                  </a:lnTo>
                  <a:lnTo>
                    <a:pt x="3956" y="7833"/>
                  </a:lnTo>
                  <a:lnTo>
                    <a:pt x="3956" y="7167"/>
                  </a:lnTo>
                  <a:lnTo>
                    <a:pt x="4396" y="6833"/>
                  </a:lnTo>
                  <a:lnTo>
                    <a:pt x="4615" y="6167"/>
                  </a:lnTo>
                  <a:lnTo>
                    <a:pt x="4615" y="5833"/>
                  </a:lnTo>
                  <a:lnTo>
                    <a:pt x="5495" y="5167"/>
                  </a:lnTo>
                  <a:lnTo>
                    <a:pt x="5714" y="4833"/>
                  </a:lnTo>
                  <a:lnTo>
                    <a:pt x="6154" y="4667"/>
                  </a:lnTo>
                  <a:lnTo>
                    <a:pt x="6154" y="3833"/>
                  </a:lnTo>
                  <a:lnTo>
                    <a:pt x="6154" y="3667"/>
                  </a:lnTo>
                  <a:lnTo>
                    <a:pt x="6154" y="3167"/>
                  </a:lnTo>
                  <a:lnTo>
                    <a:pt x="6154" y="3000"/>
                  </a:lnTo>
                  <a:lnTo>
                    <a:pt x="7033" y="2667"/>
                  </a:lnTo>
                  <a:lnTo>
                    <a:pt x="7033" y="2167"/>
                  </a:lnTo>
                  <a:lnTo>
                    <a:pt x="7253" y="2000"/>
                  </a:lnTo>
                  <a:lnTo>
                    <a:pt x="7692" y="1667"/>
                  </a:lnTo>
                  <a:lnTo>
                    <a:pt x="7912" y="1667"/>
                  </a:lnTo>
                  <a:lnTo>
                    <a:pt x="7912" y="1167"/>
                  </a:lnTo>
                  <a:lnTo>
                    <a:pt x="7912" y="1000"/>
                  </a:lnTo>
                  <a:lnTo>
                    <a:pt x="8571" y="667"/>
                  </a:lnTo>
                  <a:lnTo>
                    <a:pt x="8791" y="667"/>
                  </a:lnTo>
                  <a:lnTo>
                    <a:pt x="9231" y="667"/>
                  </a:lnTo>
                  <a:lnTo>
                    <a:pt x="9451" y="0"/>
                  </a:lnTo>
                  <a:lnTo>
                    <a:pt x="9890" y="0"/>
                  </a:lnTo>
                  <a:lnTo>
                    <a:pt x="10110" y="0"/>
                  </a:lnTo>
                  <a:lnTo>
                    <a:pt x="10549" y="0"/>
                  </a:lnTo>
                  <a:lnTo>
                    <a:pt x="10989" y="0"/>
                  </a:lnTo>
                  <a:lnTo>
                    <a:pt x="10989" y="667"/>
                  </a:lnTo>
                  <a:lnTo>
                    <a:pt x="11429" y="667"/>
                  </a:lnTo>
                  <a:lnTo>
                    <a:pt x="11429" y="1000"/>
                  </a:lnTo>
                  <a:lnTo>
                    <a:pt x="11648" y="1167"/>
                  </a:lnTo>
                  <a:lnTo>
                    <a:pt x="12088" y="1667"/>
                  </a:lnTo>
                  <a:lnTo>
                    <a:pt x="12308" y="2000"/>
                  </a:lnTo>
                  <a:lnTo>
                    <a:pt x="12308" y="2167"/>
                  </a:lnTo>
                  <a:lnTo>
                    <a:pt x="13187" y="2667"/>
                  </a:lnTo>
                  <a:lnTo>
                    <a:pt x="13187" y="3000"/>
                  </a:lnTo>
                  <a:lnTo>
                    <a:pt x="13187" y="3167"/>
                  </a:lnTo>
                  <a:lnTo>
                    <a:pt x="13407" y="3833"/>
                  </a:lnTo>
                  <a:lnTo>
                    <a:pt x="13626" y="4167"/>
                  </a:lnTo>
                  <a:lnTo>
                    <a:pt x="13626" y="4833"/>
                  </a:lnTo>
                  <a:lnTo>
                    <a:pt x="13846" y="5667"/>
                  </a:lnTo>
                  <a:lnTo>
                    <a:pt x="14286" y="5833"/>
                  </a:lnTo>
                  <a:lnTo>
                    <a:pt x="14505" y="6667"/>
                  </a:lnTo>
                  <a:lnTo>
                    <a:pt x="15385" y="6833"/>
                  </a:lnTo>
                  <a:lnTo>
                    <a:pt x="15385" y="7667"/>
                  </a:lnTo>
                  <a:lnTo>
                    <a:pt x="15824" y="8167"/>
                  </a:lnTo>
                  <a:lnTo>
                    <a:pt x="15824" y="8833"/>
                  </a:lnTo>
                  <a:lnTo>
                    <a:pt x="16044" y="9167"/>
                  </a:lnTo>
                  <a:lnTo>
                    <a:pt x="16264" y="9833"/>
                  </a:lnTo>
                  <a:lnTo>
                    <a:pt x="16484" y="10667"/>
                  </a:lnTo>
                  <a:lnTo>
                    <a:pt x="16484" y="10833"/>
                  </a:lnTo>
                  <a:lnTo>
                    <a:pt x="16923" y="11667"/>
                  </a:lnTo>
                  <a:lnTo>
                    <a:pt x="17143" y="12167"/>
                  </a:lnTo>
                  <a:lnTo>
                    <a:pt x="17143" y="12833"/>
                  </a:lnTo>
                  <a:lnTo>
                    <a:pt x="17143" y="13167"/>
                  </a:lnTo>
                  <a:lnTo>
                    <a:pt x="17582" y="13833"/>
                  </a:lnTo>
                  <a:lnTo>
                    <a:pt x="18022" y="14667"/>
                  </a:lnTo>
                  <a:lnTo>
                    <a:pt x="18022" y="14833"/>
                  </a:lnTo>
                  <a:lnTo>
                    <a:pt x="18242" y="15667"/>
                  </a:lnTo>
                  <a:lnTo>
                    <a:pt x="18681" y="15667"/>
                  </a:lnTo>
                  <a:lnTo>
                    <a:pt x="18681" y="16667"/>
                  </a:lnTo>
                  <a:lnTo>
                    <a:pt x="18681" y="17167"/>
                  </a:lnTo>
                  <a:lnTo>
                    <a:pt x="18681" y="17667"/>
                  </a:lnTo>
                  <a:lnTo>
                    <a:pt x="18681" y="18000"/>
                  </a:lnTo>
                  <a:lnTo>
                    <a:pt x="19121" y="18167"/>
                  </a:lnTo>
                  <a:lnTo>
                    <a:pt x="19341" y="19000"/>
                  </a:lnTo>
                  <a:lnTo>
                    <a:pt x="19341" y="19167"/>
                  </a:lnTo>
                  <a:lnTo>
                    <a:pt x="19341" y="19667"/>
                  </a:lnTo>
                  <a:lnTo>
                    <a:pt x="1978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Freeform 55"/>
            <p:cNvSpPr>
              <a:spLocks/>
            </p:cNvSpPr>
            <p:nvPr/>
          </p:nvSpPr>
          <p:spPr bwMode="auto">
            <a:xfrm>
              <a:off x="2214" y="3458"/>
              <a:ext cx="36" cy="4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00"/>
                  </a:moveTo>
                  <a:lnTo>
                    <a:pt x="0" y="18167"/>
                  </a:lnTo>
                  <a:lnTo>
                    <a:pt x="0" y="17667"/>
                  </a:lnTo>
                  <a:lnTo>
                    <a:pt x="659" y="17167"/>
                  </a:lnTo>
                  <a:lnTo>
                    <a:pt x="659" y="16667"/>
                  </a:lnTo>
                  <a:lnTo>
                    <a:pt x="659" y="16000"/>
                  </a:lnTo>
                  <a:lnTo>
                    <a:pt x="879" y="15667"/>
                  </a:lnTo>
                  <a:lnTo>
                    <a:pt x="879" y="14833"/>
                  </a:lnTo>
                  <a:lnTo>
                    <a:pt x="1319" y="14000"/>
                  </a:lnTo>
                  <a:lnTo>
                    <a:pt x="1319" y="13667"/>
                  </a:lnTo>
                  <a:lnTo>
                    <a:pt x="1758" y="13167"/>
                  </a:lnTo>
                  <a:lnTo>
                    <a:pt x="2198" y="12667"/>
                  </a:lnTo>
                  <a:lnTo>
                    <a:pt x="2198" y="11833"/>
                  </a:lnTo>
                  <a:lnTo>
                    <a:pt x="2198" y="11667"/>
                  </a:lnTo>
                  <a:lnTo>
                    <a:pt x="2857" y="10833"/>
                  </a:lnTo>
                  <a:lnTo>
                    <a:pt x="2857" y="10167"/>
                  </a:lnTo>
                  <a:lnTo>
                    <a:pt x="3077" y="9833"/>
                  </a:lnTo>
                  <a:lnTo>
                    <a:pt x="3077" y="9167"/>
                  </a:lnTo>
                  <a:lnTo>
                    <a:pt x="3516" y="8833"/>
                  </a:lnTo>
                  <a:lnTo>
                    <a:pt x="3516" y="8167"/>
                  </a:lnTo>
                  <a:lnTo>
                    <a:pt x="3956" y="7833"/>
                  </a:lnTo>
                  <a:lnTo>
                    <a:pt x="3956" y="7167"/>
                  </a:lnTo>
                  <a:lnTo>
                    <a:pt x="4396" y="6833"/>
                  </a:lnTo>
                  <a:lnTo>
                    <a:pt x="4615" y="6167"/>
                  </a:lnTo>
                  <a:lnTo>
                    <a:pt x="4615" y="5833"/>
                  </a:lnTo>
                  <a:lnTo>
                    <a:pt x="5495" y="5167"/>
                  </a:lnTo>
                  <a:lnTo>
                    <a:pt x="5714" y="4833"/>
                  </a:lnTo>
                  <a:lnTo>
                    <a:pt x="6154" y="4667"/>
                  </a:lnTo>
                  <a:lnTo>
                    <a:pt x="6154" y="3833"/>
                  </a:lnTo>
                  <a:lnTo>
                    <a:pt x="6154" y="3667"/>
                  </a:lnTo>
                  <a:lnTo>
                    <a:pt x="6154" y="3167"/>
                  </a:lnTo>
                  <a:lnTo>
                    <a:pt x="6154" y="3000"/>
                  </a:lnTo>
                  <a:lnTo>
                    <a:pt x="7033" y="2667"/>
                  </a:lnTo>
                  <a:lnTo>
                    <a:pt x="7033" y="2167"/>
                  </a:lnTo>
                  <a:lnTo>
                    <a:pt x="7253" y="2000"/>
                  </a:lnTo>
                  <a:lnTo>
                    <a:pt x="7692" y="1667"/>
                  </a:lnTo>
                  <a:lnTo>
                    <a:pt x="7912" y="1667"/>
                  </a:lnTo>
                  <a:lnTo>
                    <a:pt x="7912" y="1167"/>
                  </a:lnTo>
                  <a:lnTo>
                    <a:pt x="7912" y="1000"/>
                  </a:lnTo>
                  <a:lnTo>
                    <a:pt x="8571" y="667"/>
                  </a:lnTo>
                  <a:lnTo>
                    <a:pt x="8791" y="667"/>
                  </a:lnTo>
                  <a:lnTo>
                    <a:pt x="9231" y="667"/>
                  </a:lnTo>
                  <a:lnTo>
                    <a:pt x="9451" y="0"/>
                  </a:lnTo>
                  <a:lnTo>
                    <a:pt x="9890" y="0"/>
                  </a:lnTo>
                  <a:lnTo>
                    <a:pt x="10110" y="0"/>
                  </a:lnTo>
                  <a:lnTo>
                    <a:pt x="10549" y="0"/>
                  </a:lnTo>
                  <a:lnTo>
                    <a:pt x="10989" y="0"/>
                  </a:lnTo>
                  <a:lnTo>
                    <a:pt x="10989" y="667"/>
                  </a:lnTo>
                  <a:lnTo>
                    <a:pt x="11429" y="667"/>
                  </a:lnTo>
                  <a:lnTo>
                    <a:pt x="11429" y="1000"/>
                  </a:lnTo>
                  <a:lnTo>
                    <a:pt x="11648" y="1167"/>
                  </a:lnTo>
                  <a:lnTo>
                    <a:pt x="12088" y="1667"/>
                  </a:lnTo>
                  <a:lnTo>
                    <a:pt x="12308" y="2000"/>
                  </a:lnTo>
                  <a:lnTo>
                    <a:pt x="12308" y="2167"/>
                  </a:lnTo>
                  <a:lnTo>
                    <a:pt x="13187" y="2667"/>
                  </a:lnTo>
                  <a:lnTo>
                    <a:pt x="13187" y="3000"/>
                  </a:lnTo>
                  <a:lnTo>
                    <a:pt x="13187" y="3167"/>
                  </a:lnTo>
                  <a:lnTo>
                    <a:pt x="13407" y="3833"/>
                  </a:lnTo>
                  <a:lnTo>
                    <a:pt x="13626" y="4167"/>
                  </a:lnTo>
                  <a:lnTo>
                    <a:pt x="13626" y="4833"/>
                  </a:lnTo>
                  <a:lnTo>
                    <a:pt x="13846" y="5667"/>
                  </a:lnTo>
                  <a:lnTo>
                    <a:pt x="14286" y="5833"/>
                  </a:lnTo>
                  <a:lnTo>
                    <a:pt x="14505" y="6667"/>
                  </a:lnTo>
                  <a:lnTo>
                    <a:pt x="15385" y="6833"/>
                  </a:lnTo>
                  <a:lnTo>
                    <a:pt x="15385" y="7667"/>
                  </a:lnTo>
                  <a:lnTo>
                    <a:pt x="15824" y="8167"/>
                  </a:lnTo>
                  <a:lnTo>
                    <a:pt x="15824" y="8833"/>
                  </a:lnTo>
                  <a:lnTo>
                    <a:pt x="16044" y="9167"/>
                  </a:lnTo>
                  <a:lnTo>
                    <a:pt x="16264" y="9833"/>
                  </a:lnTo>
                  <a:lnTo>
                    <a:pt x="16484" y="10667"/>
                  </a:lnTo>
                  <a:lnTo>
                    <a:pt x="16484" y="10833"/>
                  </a:lnTo>
                  <a:lnTo>
                    <a:pt x="16923" y="11667"/>
                  </a:lnTo>
                  <a:lnTo>
                    <a:pt x="17143" y="12167"/>
                  </a:lnTo>
                  <a:lnTo>
                    <a:pt x="17143" y="12833"/>
                  </a:lnTo>
                  <a:lnTo>
                    <a:pt x="17143" y="13167"/>
                  </a:lnTo>
                  <a:lnTo>
                    <a:pt x="17582" y="13833"/>
                  </a:lnTo>
                  <a:lnTo>
                    <a:pt x="18022" y="14667"/>
                  </a:lnTo>
                  <a:lnTo>
                    <a:pt x="18022" y="14833"/>
                  </a:lnTo>
                  <a:lnTo>
                    <a:pt x="18242" y="15667"/>
                  </a:lnTo>
                  <a:lnTo>
                    <a:pt x="18681" y="15667"/>
                  </a:lnTo>
                  <a:lnTo>
                    <a:pt x="18681" y="16667"/>
                  </a:lnTo>
                  <a:lnTo>
                    <a:pt x="18681" y="17167"/>
                  </a:lnTo>
                  <a:lnTo>
                    <a:pt x="18681" y="17667"/>
                  </a:lnTo>
                  <a:lnTo>
                    <a:pt x="18681" y="18000"/>
                  </a:lnTo>
                  <a:lnTo>
                    <a:pt x="19121" y="18167"/>
                  </a:lnTo>
                  <a:lnTo>
                    <a:pt x="19341" y="19000"/>
                  </a:lnTo>
                  <a:lnTo>
                    <a:pt x="19341" y="19167"/>
                  </a:lnTo>
                  <a:lnTo>
                    <a:pt x="19341" y="19667"/>
                  </a:lnTo>
                  <a:lnTo>
                    <a:pt x="1978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Arc 56"/>
            <p:cNvSpPr>
              <a:spLocks/>
            </p:cNvSpPr>
            <p:nvPr/>
          </p:nvSpPr>
          <p:spPr bwMode="auto">
            <a:xfrm>
              <a:off x="2329" y="2803"/>
              <a:ext cx="42" cy="70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Arc 57"/>
            <p:cNvSpPr>
              <a:spLocks/>
            </p:cNvSpPr>
            <p:nvPr/>
          </p:nvSpPr>
          <p:spPr bwMode="auto">
            <a:xfrm flipH="1">
              <a:off x="2305" y="2797"/>
              <a:ext cx="29" cy="70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Arc 58"/>
            <p:cNvSpPr>
              <a:spLocks/>
            </p:cNvSpPr>
            <p:nvPr/>
          </p:nvSpPr>
          <p:spPr bwMode="auto">
            <a:xfrm>
              <a:off x="2165" y="3046"/>
              <a:ext cx="36" cy="4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Arc 59"/>
            <p:cNvSpPr>
              <a:spLocks/>
            </p:cNvSpPr>
            <p:nvPr/>
          </p:nvSpPr>
          <p:spPr bwMode="auto">
            <a:xfrm flipH="1">
              <a:off x="2130" y="3042"/>
              <a:ext cx="41" cy="45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 name="Arc 60"/>
            <p:cNvSpPr>
              <a:spLocks/>
            </p:cNvSpPr>
            <p:nvPr/>
          </p:nvSpPr>
          <p:spPr bwMode="auto">
            <a:xfrm>
              <a:off x="1988" y="3393"/>
              <a:ext cx="41" cy="10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Arc 61"/>
            <p:cNvSpPr>
              <a:spLocks/>
            </p:cNvSpPr>
            <p:nvPr/>
          </p:nvSpPr>
          <p:spPr bwMode="auto">
            <a:xfrm flipH="1">
              <a:off x="1953" y="3392"/>
              <a:ext cx="41" cy="10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Freeform 62"/>
            <p:cNvSpPr>
              <a:spLocks/>
            </p:cNvSpPr>
            <p:nvPr/>
          </p:nvSpPr>
          <p:spPr bwMode="auto">
            <a:xfrm>
              <a:off x="2430" y="3459"/>
              <a:ext cx="36" cy="4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00"/>
                  </a:moveTo>
                  <a:lnTo>
                    <a:pt x="0" y="18167"/>
                  </a:lnTo>
                  <a:lnTo>
                    <a:pt x="0" y="17667"/>
                  </a:lnTo>
                  <a:lnTo>
                    <a:pt x="659" y="17167"/>
                  </a:lnTo>
                  <a:lnTo>
                    <a:pt x="659" y="16667"/>
                  </a:lnTo>
                  <a:lnTo>
                    <a:pt x="659" y="16000"/>
                  </a:lnTo>
                  <a:lnTo>
                    <a:pt x="879" y="15667"/>
                  </a:lnTo>
                  <a:lnTo>
                    <a:pt x="879" y="14833"/>
                  </a:lnTo>
                  <a:lnTo>
                    <a:pt x="1319" y="14000"/>
                  </a:lnTo>
                  <a:lnTo>
                    <a:pt x="1319" y="13667"/>
                  </a:lnTo>
                  <a:lnTo>
                    <a:pt x="1758" y="13167"/>
                  </a:lnTo>
                  <a:lnTo>
                    <a:pt x="2198" y="12667"/>
                  </a:lnTo>
                  <a:lnTo>
                    <a:pt x="2198" y="11833"/>
                  </a:lnTo>
                  <a:lnTo>
                    <a:pt x="2198" y="11667"/>
                  </a:lnTo>
                  <a:lnTo>
                    <a:pt x="2857" y="10833"/>
                  </a:lnTo>
                  <a:lnTo>
                    <a:pt x="2857" y="10167"/>
                  </a:lnTo>
                  <a:lnTo>
                    <a:pt x="3077" y="9833"/>
                  </a:lnTo>
                  <a:lnTo>
                    <a:pt x="3077" y="9167"/>
                  </a:lnTo>
                  <a:lnTo>
                    <a:pt x="3516" y="8833"/>
                  </a:lnTo>
                  <a:lnTo>
                    <a:pt x="3516" y="8167"/>
                  </a:lnTo>
                  <a:lnTo>
                    <a:pt x="3956" y="7833"/>
                  </a:lnTo>
                  <a:lnTo>
                    <a:pt x="3956" y="7167"/>
                  </a:lnTo>
                  <a:lnTo>
                    <a:pt x="4396" y="6833"/>
                  </a:lnTo>
                  <a:lnTo>
                    <a:pt x="4615" y="6167"/>
                  </a:lnTo>
                  <a:lnTo>
                    <a:pt x="4615" y="5833"/>
                  </a:lnTo>
                  <a:lnTo>
                    <a:pt x="5495" y="5167"/>
                  </a:lnTo>
                  <a:lnTo>
                    <a:pt x="5714" y="4833"/>
                  </a:lnTo>
                  <a:lnTo>
                    <a:pt x="6154" y="4667"/>
                  </a:lnTo>
                  <a:lnTo>
                    <a:pt x="6154" y="3833"/>
                  </a:lnTo>
                  <a:lnTo>
                    <a:pt x="6154" y="3667"/>
                  </a:lnTo>
                  <a:lnTo>
                    <a:pt x="6154" y="3167"/>
                  </a:lnTo>
                  <a:lnTo>
                    <a:pt x="6154" y="3000"/>
                  </a:lnTo>
                  <a:lnTo>
                    <a:pt x="7033" y="2667"/>
                  </a:lnTo>
                  <a:lnTo>
                    <a:pt x="7033" y="2167"/>
                  </a:lnTo>
                  <a:lnTo>
                    <a:pt x="7253" y="2000"/>
                  </a:lnTo>
                  <a:lnTo>
                    <a:pt x="7692" y="1667"/>
                  </a:lnTo>
                  <a:lnTo>
                    <a:pt x="7912" y="1667"/>
                  </a:lnTo>
                  <a:lnTo>
                    <a:pt x="7912" y="1167"/>
                  </a:lnTo>
                  <a:lnTo>
                    <a:pt x="7912" y="1000"/>
                  </a:lnTo>
                  <a:lnTo>
                    <a:pt x="8571" y="667"/>
                  </a:lnTo>
                  <a:lnTo>
                    <a:pt x="8791" y="667"/>
                  </a:lnTo>
                  <a:lnTo>
                    <a:pt x="9231" y="667"/>
                  </a:lnTo>
                  <a:lnTo>
                    <a:pt x="9451" y="0"/>
                  </a:lnTo>
                  <a:lnTo>
                    <a:pt x="9890" y="0"/>
                  </a:lnTo>
                  <a:lnTo>
                    <a:pt x="10110" y="0"/>
                  </a:lnTo>
                  <a:lnTo>
                    <a:pt x="10549" y="0"/>
                  </a:lnTo>
                  <a:lnTo>
                    <a:pt x="10989" y="0"/>
                  </a:lnTo>
                  <a:lnTo>
                    <a:pt x="10989" y="667"/>
                  </a:lnTo>
                  <a:lnTo>
                    <a:pt x="11429" y="667"/>
                  </a:lnTo>
                  <a:lnTo>
                    <a:pt x="11429" y="1000"/>
                  </a:lnTo>
                  <a:lnTo>
                    <a:pt x="11648" y="1167"/>
                  </a:lnTo>
                  <a:lnTo>
                    <a:pt x="12088" y="1667"/>
                  </a:lnTo>
                  <a:lnTo>
                    <a:pt x="12308" y="2000"/>
                  </a:lnTo>
                  <a:lnTo>
                    <a:pt x="12308" y="2167"/>
                  </a:lnTo>
                  <a:lnTo>
                    <a:pt x="13187" y="2667"/>
                  </a:lnTo>
                  <a:lnTo>
                    <a:pt x="13187" y="3000"/>
                  </a:lnTo>
                  <a:lnTo>
                    <a:pt x="13187" y="3167"/>
                  </a:lnTo>
                  <a:lnTo>
                    <a:pt x="13407" y="3833"/>
                  </a:lnTo>
                  <a:lnTo>
                    <a:pt x="13626" y="4167"/>
                  </a:lnTo>
                  <a:lnTo>
                    <a:pt x="13626" y="4833"/>
                  </a:lnTo>
                  <a:lnTo>
                    <a:pt x="13846" y="5667"/>
                  </a:lnTo>
                  <a:lnTo>
                    <a:pt x="14286" y="5833"/>
                  </a:lnTo>
                  <a:lnTo>
                    <a:pt x="14505" y="6667"/>
                  </a:lnTo>
                  <a:lnTo>
                    <a:pt x="15385" y="6833"/>
                  </a:lnTo>
                  <a:lnTo>
                    <a:pt x="15385" y="7667"/>
                  </a:lnTo>
                  <a:lnTo>
                    <a:pt x="15824" y="8167"/>
                  </a:lnTo>
                  <a:lnTo>
                    <a:pt x="15824" y="8833"/>
                  </a:lnTo>
                  <a:lnTo>
                    <a:pt x="16044" y="9167"/>
                  </a:lnTo>
                  <a:lnTo>
                    <a:pt x="16264" y="9833"/>
                  </a:lnTo>
                  <a:lnTo>
                    <a:pt x="16484" y="10667"/>
                  </a:lnTo>
                  <a:lnTo>
                    <a:pt x="16484" y="10833"/>
                  </a:lnTo>
                  <a:lnTo>
                    <a:pt x="16923" y="11667"/>
                  </a:lnTo>
                  <a:lnTo>
                    <a:pt x="17143" y="12167"/>
                  </a:lnTo>
                  <a:lnTo>
                    <a:pt x="17143" y="12833"/>
                  </a:lnTo>
                  <a:lnTo>
                    <a:pt x="17143" y="13167"/>
                  </a:lnTo>
                  <a:lnTo>
                    <a:pt x="17582" y="13833"/>
                  </a:lnTo>
                  <a:lnTo>
                    <a:pt x="18022" y="14667"/>
                  </a:lnTo>
                  <a:lnTo>
                    <a:pt x="18022" y="14833"/>
                  </a:lnTo>
                  <a:lnTo>
                    <a:pt x="18242" y="15667"/>
                  </a:lnTo>
                  <a:lnTo>
                    <a:pt x="18681" y="15667"/>
                  </a:lnTo>
                  <a:lnTo>
                    <a:pt x="18681" y="16667"/>
                  </a:lnTo>
                  <a:lnTo>
                    <a:pt x="18681" y="17167"/>
                  </a:lnTo>
                  <a:lnTo>
                    <a:pt x="18681" y="17667"/>
                  </a:lnTo>
                  <a:lnTo>
                    <a:pt x="18681" y="18000"/>
                  </a:lnTo>
                  <a:lnTo>
                    <a:pt x="19121" y="18167"/>
                  </a:lnTo>
                  <a:lnTo>
                    <a:pt x="19341" y="19000"/>
                  </a:lnTo>
                  <a:lnTo>
                    <a:pt x="19341" y="19167"/>
                  </a:lnTo>
                  <a:lnTo>
                    <a:pt x="19341" y="19667"/>
                  </a:lnTo>
                  <a:lnTo>
                    <a:pt x="1978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Freeform 63"/>
            <p:cNvSpPr>
              <a:spLocks/>
            </p:cNvSpPr>
            <p:nvPr/>
          </p:nvSpPr>
          <p:spPr bwMode="auto">
            <a:xfrm>
              <a:off x="2382" y="3459"/>
              <a:ext cx="36" cy="4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00"/>
                  </a:moveTo>
                  <a:lnTo>
                    <a:pt x="0" y="18167"/>
                  </a:lnTo>
                  <a:lnTo>
                    <a:pt x="0" y="17667"/>
                  </a:lnTo>
                  <a:lnTo>
                    <a:pt x="659" y="17167"/>
                  </a:lnTo>
                  <a:lnTo>
                    <a:pt x="659" y="16667"/>
                  </a:lnTo>
                  <a:lnTo>
                    <a:pt x="659" y="16000"/>
                  </a:lnTo>
                  <a:lnTo>
                    <a:pt x="879" y="15667"/>
                  </a:lnTo>
                  <a:lnTo>
                    <a:pt x="879" y="14833"/>
                  </a:lnTo>
                  <a:lnTo>
                    <a:pt x="1319" y="14000"/>
                  </a:lnTo>
                  <a:lnTo>
                    <a:pt x="1319" y="13667"/>
                  </a:lnTo>
                  <a:lnTo>
                    <a:pt x="1758" y="13167"/>
                  </a:lnTo>
                  <a:lnTo>
                    <a:pt x="2198" y="12667"/>
                  </a:lnTo>
                  <a:lnTo>
                    <a:pt x="2198" y="11833"/>
                  </a:lnTo>
                  <a:lnTo>
                    <a:pt x="2198" y="11667"/>
                  </a:lnTo>
                  <a:lnTo>
                    <a:pt x="2857" y="10833"/>
                  </a:lnTo>
                  <a:lnTo>
                    <a:pt x="2857" y="10167"/>
                  </a:lnTo>
                  <a:lnTo>
                    <a:pt x="3077" y="9833"/>
                  </a:lnTo>
                  <a:lnTo>
                    <a:pt x="3077" y="9167"/>
                  </a:lnTo>
                  <a:lnTo>
                    <a:pt x="3516" y="8833"/>
                  </a:lnTo>
                  <a:lnTo>
                    <a:pt x="3516" y="8167"/>
                  </a:lnTo>
                  <a:lnTo>
                    <a:pt x="3956" y="7833"/>
                  </a:lnTo>
                  <a:lnTo>
                    <a:pt x="3956" y="7167"/>
                  </a:lnTo>
                  <a:lnTo>
                    <a:pt x="4396" y="6833"/>
                  </a:lnTo>
                  <a:lnTo>
                    <a:pt x="4615" y="6167"/>
                  </a:lnTo>
                  <a:lnTo>
                    <a:pt x="4615" y="5833"/>
                  </a:lnTo>
                  <a:lnTo>
                    <a:pt x="5495" y="5167"/>
                  </a:lnTo>
                  <a:lnTo>
                    <a:pt x="5714" y="4833"/>
                  </a:lnTo>
                  <a:lnTo>
                    <a:pt x="6154" y="4667"/>
                  </a:lnTo>
                  <a:lnTo>
                    <a:pt x="6154" y="3833"/>
                  </a:lnTo>
                  <a:lnTo>
                    <a:pt x="6154" y="3667"/>
                  </a:lnTo>
                  <a:lnTo>
                    <a:pt x="6154" y="3167"/>
                  </a:lnTo>
                  <a:lnTo>
                    <a:pt x="6154" y="3000"/>
                  </a:lnTo>
                  <a:lnTo>
                    <a:pt x="7033" y="2667"/>
                  </a:lnTo>
                  <a:lnTo>
                    <a:pt x="7033" y="2167"/>
                  </a:lnTo>
                  <a:lnTo>
                    <a:pt x="7253" y="2000"/>
                  </a:lnTo>
                  <a:lnTo>
                    <a:pt x="7692" y="1667"/>
                  </a:lnTo>
                  <a:lnTo>
                    <a:pt x="7912" y="1667"/>
                  </a:lnTo>
                  <a:lnTo>
                    <a:pt x="7912" y="1167"/>
                  </a:lnTo>
                  <a:lnTo>
                    <a:pt x="7912" y="1000"/>
                  </a:lnTo>
                  <a:lnTo>
                    <a:pt x="8571" y="667"/>
                  </a:lnTo>
                  <a:lnTo>
                    <a:pt x="8791" y="667"/>
                  </a:lnTo>
                  <a:lnTo>
                    <a:pt x="9231" y="667"/>
                  </a:lnTo>
                  <a:lnTo>
                    <a:pt x="9451" y="0"/>
                  </a:lnTo>
                  <a:lnTo>
                    <a:pt x="9890" y="0"/>
                  </a:lnTo>
                  <a:lnTo>
                    <a:pt x="10110" y="0"/>
                  </a:lnTo>
                  <a:lnTo>
                    <a:pt x="10549" y="0"/>
                  </a:lnTo>
                  <a:lnTo>
                    <a:pt x="10989" y="0"/>
                  </a:lnTo>
                  <a:lnTo>
                    <a:pt x="10989" y="667"/>
                  </a:lnTo>
                  <a:lnTo>
                    <a:pt x="11429" y="667"/>
                  </a:lnTo>
                  <a:lnTo>
                    <a:pt x="11429" y="1000"/>
                  </a:lnTo>
                  <a:lnTo>
                    <a:pt x="11648" y="1167"/>
                  </a:lnTo>
                  <a:lnTo>
                    <a:pt x="12088" y="1667"/>
                  </a:lnTo>
                  <a:lnTo>
                    <a:pt x="12308" y="2000"/>
                  </a:lnTo>
                  <a:lnTo>
                    <a:pt x="12308" y="2167"/>
                  </a:lnTo>
                  <a:lnTo>
                    <a:pt x="13187" y="2667"/>
                  </a:lnTo>
                  <a:lnTo>
                    <a:pt x="13187" y="3000"/>
                  </a:lnTo>
                  <a:lnTo>
                    <a:pt x="13187" y="3167"/>
                  </a:lnTo>
                  <a:lnTo>
                    <a:pt x="13407" y="3833"/>
                  </a:lnTo>
                  <a:lnTo>
                    <a:pt x="13626" y="4167"/>
                  </a:lnTo>
                  <a:lnTo>
                    <a:pt x="13626" y="4833"/>
                  </a:lnTo>
                  <a:lnTo>
                    <a:pt x="13846" y="5667"/>
                  </a:lnTo>
                  <a:lnTo>
                    <a:pt x="14286" y="5833"/>
                  </a:lnTo>
                  <a:lnTo>
                    <a:pt x="14505" y="6667"/>
                  </a:lnTo>
                  <a:lnTo>
                    <a:pt x="15385" y="6833"/>
                  </a:lnTo>
                  <a:lnTo>
                    <a:pt x="15385" y="7667"/>
                  </a:lnTo>
                  <a:lnTo>
                    <a:pt x="15824" y="8167"/>
                  </a:lnTo>
                  <a:lnTo>
                    <a:pt x="15824" y="8833"/>
                  </a:lnTo>
                  <a:lnTo>
                    <a:pt x="16044" y="9167"/>
                  </a:lnTo>
                  <a:lnTo>
                    <a:pt x="16264" y="9833"/>
                  </a:lnTo>
                  <a:lnTo>
                    <a:pt x="16484" y="10667"/>
                  </a:lnTo>
                  <a:lnTo>
                    <a:pt x="16484" y="10833"/>
                  </a:lnTo>
                  <a:lnTo>
                    <a:pt x="16923" y="11667"/>
                  </a:lnTo>
                  <a:lnTo>
                    <a:pt x="17143" y="12167"/>
                  </a:lnTo>
                  <a:lnTo>
                    <a:pt x="17143" y="12833"/>
                  </a:lnTo>
                  <a:lnTo>
                    <a:pt x="17143" y="13167"/>
                  </a:lnTo>
                  <a:lnTo>
                    <a:pt x="17582" y="13833"/>
                  </a:lnTo>
                  <a:lnTo>
                    <a:pt x="18022" y="14667"/>
                  </a:lnTo>
                  <a:lnTo>
                    <a:pt x="18022" y="14833"/>
                  </a:lnTo>
                  <a:lnTo>
                    <a:pt x="18242" y="15667"/>
                  </a:lnTo>
                  <a:lnTo>
                    <a:pt x="18681" y="15667"/>
                  </a:lnTo>
                  <a:lnTo>
                    <a:pt x="18681" y="16667"/>
                  </a:lnTo>
                  <a:lnTo>
                    <a:pt x="18681" y="17167"/>
                  </a:lnTo>
                  <a:lnTo>
                    <a:pt x="18681" y="17667"/>
                  </a:lnTo>
                  <a:lnTo>
                    <a:pt x="18681" y="18000"/>
                  </a:lnTo>
                  <a:lnTo>
                    <a:pt x="19121" y="18167"/>
                  </a:lnTo>
                  <a:lnTo>
                    <a:pt x="19341" y="19000"/>
                  </a:lnTo>
                  <a:lnTo>
                    <a:pt x="19341" y="19167"/>
                  </a:lnTo>
                  <a:lnTo>
                    <a:pt x="19341" y="19667"/>
                  </a:lnTo>
                  <a:lnTo>
                    <a:pt x="1978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Freeform 64"/>
            <p:cNvSpPr>
              <a:spLocks/>
            </p:cNvSpPr>
            <p:nvPr/>
          </p:nvSpPr>
          <p:spPr bwMode="auto">
            <a:xfrm>
              <a:off x="2093" y="3457"/>
              <a:ext cx="36" cy="4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00"/>
                  </a:moveTo>
                  <a:lnTo>
                    <a:pt x="0" y="18167"/>
                  </a:lnTo>
                  <a:lnTo>
                    <a:pt x="0" y="17667"/>
                  </a:lnTo>
                  <a:lnTo>
                    <a:pt x="659" y="17167"/>
                  </a:lnTo>
                  <a:lnTo>
                    <a:pt x="659" y="16667"/>
                  </a:lnTo>
                  <a:lnTo>
                    <a:pt x="659" y="16000"/>
                  </a:lnTo>
                  <a:lnTo>
                    <a:pt x="879" y="15667"/>
                  </a:lnTo>
                  <a:lnTo>
                    <a:pt x="879" y="14833"/>
                  </a:lnTo>
                  <a:lnTo>
                    <a:pt x="1319" y="14000"/>
                  </a:lnTo>
                  <a:lnTo>
                    <a:pt x="1319" y="13667"/>
                  </a:lnTo>
                  <a:lnTo>
                    <a:pt x="1758" y="13167"/>
                  </a:lnTo>
                  <a:lnTo>
                    <a:pt x="2198" y="12667"/>
                  </a:lnTo>
                  <a:lnTo>
                    <a:pt x="2198" y="11833"/>
                  </a:lnTo>
                  <a:lnTo>
                    <a:pt x="2198" y="11667"/>
                  </a:lnTo>
                  <a:lnTo>
                    <a:pt x="2857" y="10833"/>
                  </a:lnTo>
                  <a:lnTo>
                    <a:pt x="2857" y="10167"/>
                  </a:lnTo>
                  <a:lnTo>
                    <a:pt x="3077" y="9833"/>
                  </a:lnTo>
                  <a:lnTo>
                    <a:pt x="3077" y="9167"/>
                  </a:lnTo>
                  <a:lnTo>
                    <a:pt x="3516" y="8833"/>
                  </a:lnTo>
                  <a:lnTo>
                    <a:pt x="3516" y="8167"/>
                  </a:lnTo>
                  <a:lnTo>
                    <a:pt x="3956" y="7833"/>
                  </a:lnTo>
                  <a:lnTo>
                    <a:pt x="3956" y="7167"/>
                  </a:lnTo>
                  <a:lnTo>
                    <a:pt x="4396" y="6833"/>
                  </a:lnTo>
                  <a:lnTo>
                    <a:pt x="4615" y="6167"/>
                  </a:lnTo>
                  <a:lnTo>
                    <a:pt x="4615" y="5833"/>
                  </a:lnTo>
                  <a:lnTo>
                    <a:pt x="5495" y="5167"/>
                  </a:lnTo>
                  <a:lnTo>
                    <a:pt x="5714" y="4833"/>
                  </a:lnTo>
                  <a:lnTo>
                    <a:pt x="6154" y="4667"/>
                  </a:lnTo>
                  <a:lnTo>
                    <a:pt x="6154" y="3833"/>
                  </a:lnTo>
                  <a:lnTo>
                    <a:pt x="6154" y="3667"/>
                  </a:lnTo>
                  <a:lnTo>
                    <a:pt x="6154" y="3167"/>
                  </a:lnTo>
                  <a:lnTo>
                    <a:pt x="6154" y="3000"/>
                  </a:lnTo>
                  <a:lnTo>
                    <a:pt x="7033" y="2667"/>
                  </a:lnTo>
                  <a:lnTo>
                    <a:pt x="7033" y="2167"/>
                  </a:lnTo>
                  <a:lnTo>
                    <a:pt x="7253" y="2000"/>
                  </a:lnTo>
                  <a:lnTo>
                    <a:pt x="7692" y="1667"/>
                  </a:lnTo>
                  <a:lnTo>
                    <a:pt x="7912" y="1667"/>
                  </a:lnTo>
                  <a:lnTo>
                    <a:pt x="7912" y="1167"/>
                  </a:lnTo>
                  <a:lnTo>
                    <a:pt x="7912" y="1000"/>
                  </a:lnTo>
                  <a:lnTo>
                    <a:pt x="8571" y="667"/>
                  </a:lnTo>
                  <a:lnTo>
                    <a:pt x="8791" y="667"/>
                  </a:lnTo>
                  <a:lnTo>
                    <a:pt x="9231" y="667"/>
                  </a:lnTo>
                  <a:lnTo>
                    <a:pt x="9451" y="0"/>
                  </a:lnTo>
                  <a:lnTo>
                    <a:pt x="9890" y="0"/>
                  </a:lnTo>
                  <a:lnTo>
                    <a:pt x="10110" y="0"/>
                  </a:lnTo>
                  <a:lnTo>
                    <a:pt x="10549" y="0"/>
                  </a:lnTo>
                  <a:lnTo>
                    <a:pt x="10989" y="0"/>
                  </a:lnTo>
                  <a:lnTo>
                    <a:pt x="10989" y="667"/>
                  </a:lnTo>
                  <a:lnTo>
                    <a:pt x="11429" y="667"/>
                  </a:lnTo>
                  <a:lnTo>
                    <a:pt x="11429" y="1000"/>
                  </a:lnTo>
                  <a:lnTo>
                    <a:pt x="11648" y="1167"/>
                  </a:lnTo>
                  <a:lnTo>
                    <a:pt x="12088" y="1667"/>
                  </a:lnTo>
                  <a:lnTo>
                    <a:pt x="12308" y="2000"/>
                  </a:lnTo>
                  <a:lnTo>
                    <a:pt x="12308" y="2167"/>
                  </a:lnTo>
                  <a:lnTo>
                    <a:pt x="13187" y="2667"/>
                  </a:lnTo>
                  <a:lnTo>
                    <a:pt x="13187" y="3000"/>
                  </a:lnTo>
                  <a:lnTo>
                    <a:pt x="13187" y="3167"/>
                  </a:lnTo>
                  <a:lnTo>
                    <a:pt x="13407" y="3833"/>
                  </a:lnTo>
                  <a:lnTo>
                    <a:pt x="13626" y="4167"/>
                  </a:lnTo>
                  <a:lnTo>
                    <a:pt x="13626" y="4833"/>
                  </a:lnTo>
                  <a:lnTo>
                    <a:pt x="13846" y="5667"/>
                  </a:lnTo>
                  <a:lnTo>
                    <a:pt x="14286" y="5833"/>
                  </a:lnTo>
                  <a:lnTo>
                    <a:pt x="14505" y="6667"/>
                  </a:lnTo>
                  <a:lnTo>
                    <a:pt x="15385" y="6833"/>
                  </a:lnTo>
                  <a:lnTo>
                    <a:pt x="15385" y="7667"/>
                  </a:lnTo>
                  <a:lnTo>
                    <a:pt x="15824" y="8167"/>
                  </a:lnTo>
                  <a:lnTo>
                    <a:pt x="15824" y="8833"/>
                  </a:lnTo>
                  <a:lnTo>
                    <a:pt x="16044" y="9167"/>
                  </a:lnTo>
                  <a:lnTo>
                    <a:pt x="16264" y="9833"/>
                  </a:lnTo>
                  <a:lnTo>
                    <a:pt x="16484" y="10667"/>
                  </a:lnTo>
                  <a:lnTo>
                    <a:pt x="16484" y="10833"/>
                  </a:lnTo>
                  <a:lnTo>
                    <a:pt x="16923" y="11667"/>
                  </a:lnTo>
                  <a:lnTo>
                    <a:pt x="17143" y="12167"/>
                  </a:lnTo>
                  <a:lnTo>
                    <a:pt x="17143" y="12833"/>
                  </a:lnTo>
                  <a:lnTo>
                    <a:pt x="17143" y="13167"/>
                  </a:lnTo>
                  <a:lnTo>
                    <a:pt x="17582" y="13833"/>
                  </a:lnTo>
                  <a:lnTo>
                    <a:pt x="18022" y="14667"/>
                  </a:lnTo>
                  <a:lnTo>
                    <a:pt x="18022" y="14833"/>
                  </a:lnTo>
                  <a:lnTo>
                    <a:pt x="18242" y="15667"/>
                  </a:lnTo>
                  <a:lnTo>
                    <a:pt x="18681" y="15667"/>
                  </a:lnTo>
                  <a:lnTo>
                    <a:pt x="18681" y="16667"/>
                  </a:lnTo>
                  <a:lnTo>
                    <a:pt x="18681" y="17167"/>
                  </a:lnTo>
                  <a:lnTo>
                    <a:pt x="18681" y="17667"/>
                  </a:lnTo>
                  <a:lnTo>
                    <a:pt x="18681" y="18000"/>
                  </a:lnTo>
                  <a:lnTo>
                    <a:pt x="19121" y="18167"/>
                  </a:lnTo>
                  <a:lnTo>
                    <a:pt x="19341" y="19000"/>
                  </a:lnTo>
                  <a:lnTo>
                    <a:pt x="19341" y="19167"/>
                  </a:lnTo>
                  <a:lnTo>
                    <a:pt x="19341" y="19667"/>
                  </a:lnTo>
                  <a:lnTo>
                    <a:pt x="1978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Freeform 65"/>
            <p:cNvSpPr>
              <a:spLocks/>
            </p:cNvSpPr>
            <p:nvPr/>
          </p:nvSpPr>
          <p:spPr bwMode="auto">
            <a:xfrm>
              <a:off x="2045" y="3458"/>
              <a:ext cx="36" cy="4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00"/>
                  </a:moveTo>
                  <a:lnTo>
                    <a:pt x="0" y="18167"/>
                  </a:lnTo>
                  <a:lnTo>
                    <a:pt x="0" y="17667"/>
                  </a:lnTo>
                  <a:lnTo>
                    <a:pt x="659" y="17167"/>
                  </a:lnTo>
                  <a:lnTo>
                    <a:pt x="659" y="16667"/>
                  </a:lnTo>
                  <a:lnTo>
                    <a:pt x="659" y="16000"/>
                  </a:lnTo>
                  <a:lnTo>
                    <a:pt x="879" y="15667"/>
                  </a:lnTo>
                  <a:lnTo>
                    <a:pt x="879" y="14833"/>
                  </a:lnTo>
                  <a:lnTo>
                    <a:pt x="1319" y="14000"/>
                  </a:lnTo>
                  <a:lnTo>
                    <a:pt x="1319" y="13667"/>
                  </a:lnTo>
                  <a:lnTo>
                    <a:pt x="1758" y="13167"/>
                  </a:lnTo>
                  <a:lnTo>
                    <a:pt x="2198" y="12667"/>
                  </a:lnTo>
                  <a:lnTo>
                    <a:pt x="2198" y="11833"/>
                  </a:lnTo>
                  <a:lnTo>
                    <a:pt x="2198" y="11667"/>
                  </a:lnTo>
                  <a:lnTo>
                    <a:pt x="2857" y="10833"/>
                  </a:lnTo>
                  <a:lnTo>
                    <a:pt x="2857" y="10167"/>
                  </a:lnTo>
                  <a:lnTo>
                    <a:pt x="3077" y="9833"/>
                  </a:lnTo>
                  <a:lnTo>
                    <a:pt x="3077" y="9167"/>
                  </a:lnTo>
                  <a:lnTo>
                    <a:pt x="3516" y="8833"/>
                  </a:lnTo>
                  <a:lnTo>
                    <a:pt x="3516" y="8167"/>
                  </a:lnTo>
                  <a:lnTo>
                    <a:pt x="3956" y="7833"/>
                  </a:lnTo>
                  <a:lnTo>
                    <a:pt x="3956" y="7167"/>
                  </a:lnTo>
                  <a:lnTo>
                    <a:pt x="4396" y="6833"/>
                  </a:lnTo>
                  <a:lnTo>
                    <a:pt x="4615" y="6167"/>
                  </a:lnTo>
                  <a:lnTo>
                    <a:pt x="4615" y="5833"/>
                  </a:lnTo>
                  <a:lnTo>
                    <a:pt x="5495" y="5167"/>
                  </a:lnTo>
                  <a:lnTo>
                    <a:pt x="5714" y="4833"/>
                  </a:lnTo>
                  <a:lnTo>
                    <a:pt x="6154" y="4667"/>
                  </a:lnTo>
                  <a:lnTo>
                    <a:pt x="6154" y="3833"/>
                  </a:lnTo>
                  <a:lnTo>
                    <a:pt x="6154" y="3667"/>
                  </a:lnTo>
                  <a:lnTo>
                    <a:pt x="6154" y="3167"/>
                  </a:lnTo>
                  <a:lnTo>
                    <a:pt x="6154" y="3000"/>
                  </a:lnTo>
                  <a:lnTo>
                    <a:pt x="7033" y="2667"/>
                  </a:lnTo>
                  <a:lnTo>
                    <a:pt x="7033" y="2167"/>
                  </a:lnTo>
                  <a:lnTo>
                    <a:pt x="7253" y="2000"/>
                  </a:lnTo>
                  <a:lnTo>
                    <a:pt x="7692" y="1667"/>
                  </a:lnTo>
                  <a:lnTo>
                    <a:pt x="7912" y="1667"/>
                  </a:lnTo>
                  <a:lnTo>
                    <a:pt x="7912" y="1167"/>
                  </a:lnTo>
                  <a:lnTo>
                    <a:pt x="7912" y="1000"/>
                  </a:lnTo>
                  <a:lnTo>
                    <a:pt x="8571" y="667"/>
                  </a:lnTo>
                  <a:lnTo>
                    <a:pt x="8791" y="667"/>
                  </a:lnTo>
                  <a:lnTo>
                    <a:pt x="9231" y="667"/>
                  </a:lnTo>
                  <a:lnTo>
                    <a:pt x="9451" y="0"/>
                  </a:lnTo>
                  <a:lnTo>
                    <a:pt x="9890" y="0"/>
                  </a:lnTo>
                  <a:lnTo>
                    <a:pt x="10110" y="0"/>
                  </a:lnTo>
                  <a:lnTo>
                    <a:pt x="10549" y="0"/>
                  </a:lnTo>
                  <a:lnTo>
                    <a:pt x="10989" y="0"/>
                  </a:lnTo>
                  <a:lnTo>
                    <a:pt x="10989" y="667"/>
                  </a:lnTo>
                  <a:lnTo>
                    <a:pt x="11429" y="667"/>
                  </a:lnTo>
                  <a:lnTo>
                    <a:pt x="11429" y="1000"/>
                  </a:lnTo>
                  <a:lnTo>
                    <a:pt x="11648" y="1167"/>
                  </a:lnTo>
                  <a:lnTo>
                    <a:pt x="12088" y="1667"/>
                  </a:lnTo>
                  <a:lnTo>
                    <a:pt x="12308" y="2000"/>
                  </a:lnTo>
                  <a:lnTo>
                    <a:pt x="12308" y="2167"/>
                  </a:lnTo>
                  <a:lnTo>
                    <a:pt x="13187" y="2667"/>
                  </a:lnTo>
                  <a:lnTo>
                    <a:pt x="13187" y="3000"/>
                  </a:lnTo>
                  <a:lnTo>
                    <a:pt x="13187" y="3167"/>
                  </a:lnTo>
                  <a:lnTo>
                    <a:pt x="13407" y="3833"/>
                  </a:lnTo>
                  <a:lnTo>
                    <a:pt x="13626" y="4167"/>
                  </a:lnTo>
                  <a:lnTo>
                    <a:pt x="13626" y="4833"/>
                  </a:lnTo>
                  <a:lnTo>
                    <a:pt x="13846" y="5667"/>
                  </a:lnTo>
                  <a:lnTo>
                    <a:pt x="14286" y="5833"/>
                  </a:lnTo>
                  <a:lnTo>
                    <a:pt x="14505" y="6667"/>
                  </a:lnTo>
                  <a:lnTo>
                    <a:pt x="15385" y="6833"/>
                  </a:lnTo>
                  <a:lnTo>
                    <a:pt x="15385" y="7667"/>
                  </a:lnTo>
                  <a:lnTo>
                    <a:pt x="15824" y="8167"/>
                  </a:lnTo>
                  <a:lnTo>
                    <a:pt x="15824" y="8833"/>
                  </a:lnTo>
                  <a:lnTo>
                    <a:pt x="16044" y="9167"/>
                  </a:lnTo>
                  <a:lnTo>
                    <a:pt x="16264" y="9833"/>
                  </a:lnTo>
                  <a:lnTo>
                    <a:pt x="16484" y="10667"/>
                  </a:lnTo>
                  <a:lnTo>
                    <a:pt x="16484" y="10833"/>
                  </a:lnTo>
                  <a:lnTo>
                    <a:pt x="16923" y="11667"/>
                  </a:lnTo>
                  <a:lnTo>
                    <a:pt x="17143" y="12167"/>
                  </a:lnTo>
                  <a:lnTo>
                    <a:pt x="17143" y="12833"/>
                  </a:lnTo>
                  <a:lnTo>
                    <a:pt x="17143" y="13167"/>
                  </a:lnTo>
                  <a:lnTo>
                    <a:pt x="17582" y="13833"/>
                  </a:lnTo>
                  <a:lnTo>
                    <a:pt x="18022" y="14667"/>
                  </a:lnTo>
                  <a:lnTo>
                    <a:pt x="18022" y="14833"/>
                  </a:lnTo>
                  <a:lnTo>
                    <a:pt x="18242" y="15667"/>
                  </a:lnTo>
                  <a:lnTo>
                    <a:pt x="18681" y="15667"/>
                  </a:lnTo>
                  <a:lnTo>
                    <a:pt x="18681" y="16667"/>
                  </a:lnTo>
                  <a:lnTo>
                    <a:pt x="18681" y="17167"/>
                  </a:lnTo>
                  <a:lnTo>
                    <a:pt x="18681" y="17667"/>
                  </a:lnTo>
                  <a:lnTo>
                    <a:pt x="18681" y="18000"/>
                  </a:lnTo>
                  <a:lnTo>
                    <a:pt x="19121" y="18167"/>
                  </a:lnTo>
                  <a:lnTo>
                    <a:pt x="19341" y="19000"/>
                  </a:lnTo>
                  <a:lnTo>
                    <a:pt x="19341" y="19167"/>
                  </a:lnTo>
                  <a:lnTo>
                    <a:pt x="19341" y="19667"/>
                  </a:lnTo>
                  <a:lnTo>
                    <a:pt x="19780"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Freeform 66"/>
            <p:cNvSpPr>
              <a:spLocks/>
            </p:cNvSpPr>
            <p:nvPr/>
          </p:nvSpPr>
          <p:spPr bwMode="auto">
            <a:xfrm>
              <a:off x="3345" y="3465"/>
              <a:ext cx="30" cy="2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30" y="19000"/>
                  </a:moveTo>
                  <a:lnTo>
                    <a:pt x="19730" y="18250"/>
                  </a:lnTo>
                  <a:lnTo>
                    <a:pt x="19730" y="17750"/>
                  </a:lnTo>
                  <a:lnTo>
                    <a:pt x="18919" y="17250"/>
                  </a:lnTo>
                  <a:lnTo>
                    <a:pt x="18919" y="16750"/>
                  </a:lnTo>
                  <a:lnTo>
                    <a:pt x="18919" y="16000"/>
                  </a:lnTo>
                  <a:lnTo>
                    <a:pt x="18919" y="15750"/>
                  </a:lnTo>
                  <a:lnTo>
                    <a:pt x="18919" y="14750"/>
                  </a:lnTo>
                  <a:lnTo>
                    <a:pt x="18649" y="14000"/>
                  </a:lnTo>
                  <a:lnTo>
                    <a:pt x="18649" y="13750"/>
                  </a:lnTo>
                  <a:lnTo>
                    <a:pt x="17838" y="13250"/>
                  </a:lnTo>
                  <a:lnTo>
                    <a:pt x="17297" y="12750"/>
                  </a:lnTo>
                  <a:lnTo>
                    <a:pt x="17297" y="11750"/>
                  </a:lnTo>
                  <a:lnTo>
                    <a:pt x="16486" y="10750"/>
                  </a:lnTo>
                  <a:lnTo>
                    <a:pt x="16486" y="10250"/>
                  </a:lnTo>
                  <a:lnTo>
                    <a:pt x="16486" y="9750"/>
                  </a:lnTo>
                  <a:lnTo>
                    <a:pt x="16486" y="9250"/>
                  </a:lnTo>
                  <a:lnTo>
                    <a:pt x="16216" y="8750"/>
                  </a:lnTo>
                  <a:lnTo>
                    <a:pt x="16216" y="8250"/>
                  </a:lnTo>
                  <a:lnTo>
                    <a:pt x="15676" y="7750"/>
                  </a:lnTo>
                  <a:lnTo>
                    <a:pt x="15676" y="7250"/>
                  </a:lnTo>
                  <a:lnTo>
                    <a:pt x="15135" y="6750"/>
                  </a:lnTo>
                  <a:lnTo>
                    <a:pt x="15135" y="6250"/>
                  </a:lnTo>
                  <a:lnTo>
                    <a:pt x="15135" y="5750"/>
                  </a:lnTo>
                  <a:lnTo>
                    <a:pt x="14324" y="5250"/>
                  </a:lnTo>
                  <a:lnTo>
                    <a:pt x="14324" y="4750"/>
                  </a:lnTo>
                  <a:lnTo>
                    <a:pt x="13784" y="4750"/>
                  </a:lnTo>
                  <a:lnTo>
                    <a:pt x="13784" y="3750"/>
                  </a:lnTo>
                  <a:lnTo>
                    <a:pt x="13784" y="3250"/>
                  </a:lnTo>
                  <a:lnTo>
                    <a:pt x="13784" y="3000"/>
                  </a:lnTo>
                  <a:lnTo>
                    <a:pt x="12703" y="2750"/>
                  </a:lnTo>
                  <a:lnTo>
                    <a:pt x="12703" y="2250"/>
                  </a:lnTo>
                  <a:lnTo>
                    <a:pt x="12703" y="2000"/>
                  </a:lnTo>
                  <a:lnTo>
                    <a:pt x="12432" y="1750"/>
                  </a:lnTo>
                  <a:lnTo>
                    <a:pt x="11892" y="1750"/>
                  </a:lnTo>
                  <a:lnTo>
                    <a:pt x="11892" y="1250"/>
                  </a:lnTo>
                  <a:lnTo>
                    <a:pt x="11892" y="1000"/>
                  </a:lnTo>
                  <a:lnTo>
                    <a:pt x="11351" y="750"/>
                  </a:lnTo>
                  <a:lnTo>
                    <a:pt x="10541" y="750"/>
                  </a:lnTo>
                  <a:lnTo>
                    <a:pt x="10541" y="0"/>
                  </a:lnTo>
                  <a:lnTo>
                    <a:pt x="10270" y="0"/>
                  </a:lnTo>
                  <a:lnTo>
                    <a:pt x="9459" y="0"/>
                  </a:lnTo>
                  <a:lnTo>
                    <a:pt x="9189" y="0"/>
                  </a:lnTo>
                  <a:lnTo>
                    <a:pt x="8919" y="0"/>
                  </a:lnTo>
                  <a:lnTo>
                    <a:pt x="8919" y="750"/>
                  </a:lnTo>
                  <a:lnTo>
                    <a:pt x="8108" y="750"/>
                  </a:lnTo>
                  <a:lnTo>
                    <a:pt x="8108" y="1000"/>
                  </a:lnTo>
                  <a:lnTo>
                    <a:pt x="8108" y="1250"/>
                  </a:lnTo>
                  <a:lnTo>
                    <a:pt x="7568" y="1750"/>
                  </a:lnTo>
                  <a:lnTo>
                    <a:pt x="7297" y="2000"/>
                  </a:lnTo>
                  <a:lnTo>
                    <a:pt x="7297" y="2250"/>
                  </a:lnTo>
                  <a:lnTo>
                    <a:pt x="6757" y="2750"/>
                  </a:lnTo>
                  <a:lnTo>
                    <a:pt x="6757" y="3000"/>
                  </a:lnTo>
                  <a:lnTo>
                    <a:pt x="6757" y="3250"/>
                  </a:lnTo>
                  <a:lnTo>
                    <a:pt x="6216" y="3750"/>
                  </a:lnTo>
                  <a:lnTo>
                    <a:pt x="5676" y="4250"/>
                  </a:lnTo>
                  <a:lnTo>
                    <a:pt x="5676" y="4750"/>
                  </a:lnTo>
                  <a:lnTo>
                    <a:pt x="5676" y="5750"/>
                  </a:lnTo>
                  <a:lnTo>
                    <a:pt x="5135" y="5750"/>
                  </a:lnTo>
                  <a:lnTo>
                    <a:pt x="4865" y="6750"/>
                  </a:lnTo>
                  <a:lnTo>
                    <a:pt x="4595" y="6750"/>
                  </a:lnTo>
                  <a:lnTo>
                    <a:pt x="4595" y="7750"/>
                  </a:lnTo>
                  <a:lnTo>
                    <a:pt x="4324" y="8250"/>
                  </a:lnTo>
                  <a:lnTo>
                    <a:pt x="4324" y="8750"/>
                  </a:lnTo>
                  <a:lnTo>
                    <a:pt x="3784" y="9250"/>
                  </a:lnTo>
                  <a:lnTo>
                    <a:pt x="3514" y="9750"/>
                  </a:lnTo>
                  <a:lnTo>
                    <a:pt x="3514" y="10750"/>
                  </a:lnTo>
                  <a:lnTo>
                    <a:pt x="3243" y="11750"/>
                  </a:lnTo>
                  <a:lnTo>
                    <a:pt x="2703" y="12250"/>
                  </a:lnTo>
                  <a:lnTo>
                    <a:pt x="2703" y="12750"/>
                  </a:lnTo>
                  <a:lnTo>
                    <a:pt x="2703" y="13250"/>
                  </a:lnTo>
                  <a:lnTo>
                    <a:pt x="2432" y="13750"/>
                  </a:lnTo>
                  <a:lnTo>
                    <a:pt x="2162" y="14750"/>
                  </a:lnTo>
                  <a:lnTo>
                    <a:pt x="1351" y="15750"/>
                  </a:lnTo>
                  <a:lnTo>
                    <a:pt x="1081" y="15750"/>
                  </a:lnTo>
                  <a:lnTo>
                    <a:pt x="1081" y="16750"/>
                  </a:lnTo>
                  <a:lnTo>
                    <a:pt x="1081" y="17250"/>
                  </a:lnTo>
                  <a:lnTo>
                    <a:pt x="1081" y="17750"/>
                  </a:lnTo>
                  <a:lnTo>
                    <a:pt x="1081" y="18000"/>
                  </a:lnTo>
                  <a:lnTo>
                    <a:pt x="811" y="18250"/>
                  </a:lnTo>
                  <a:lnTo>
                    <a:pt x="270" y="19000"/>
                  </a:lnTo>
                  <a:lnTo>
                    <a:pt x="270" y="19250"/>
                  </a:lnTo>
                  <a:lnTo>
                    <a:pt x="270" y="19750"/>
                  </a:lnTo>
                  <a:lnTo>
                    <a:pt x="0" y="1975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Freeform 67"/>
            <p:cNvSpPr>
              <a:spLocks/>
            </p:cNvSpPr>
            <p:nvPr/>
          </p:nvSpPr>
          <p:spPr bwMode="auto">
            <a:xfrm>
              <a:off x="3391" y="3466"/>
              <a:ext cx="29" cy="2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30" y="19000"/>
                  </a:moveTo>
                  <a:lnTo>
                    <a:pt x="19730" y="18250"/>
                  </a:lnTo>
                  <a:lnTo>
                    <a:pt x="19730" y="17750"/>
                  </a:lnTo>
                  <a:lnTo>
                    <a:pt x="18919" y="17250"/>
                  </a:lnTo>
                  <a:lnTo>
                    <a:pt x="18919" y="16750"/>
                  </a:lnTo>
                  <a:lnTo>
                    <a:pt x="18919" y="16000"/>
                  </a:lnTo>
                  <a:lnTo>
                    <a:pt x="18919" y="15750"/>
                  </a:lnTo>
                  <a:lnTo>
                    <a:pt x="18919" y="14750"/>
                  </a:lnTo>
                  <a:lnTo>
                    <a:pt x="18649" y="14000"/>
                  </a:lnTo>
                  <a:lnTo>
                    <a:pt x="18649" y="13750"/>
                  </a:lnTo>
                  <a:lnTo>
                    <a:pt x="17838" y="13250"/>
                  </a:lnTo>
                  <a:lnTo>
                    <a:pt x="17297" y="12750"/>
                  </a:lnTo>
                  <a:lnTo>
                    <a:pt x="17297" y="11750"/>
                  </a:lnTo>
                  <a:lnTo>
                    <a:pt x="16486" y="10750"/>
                  </a:lnTo>
                  <a:lnTo>
                    <a:pt x="16486" y="10250"/>
                  </a:lnTo>
                  <a:lnTo>
                    <a:pt x="16486" y="9750"/>
                  </a:lnTo>
                  <a:lnTo>
                    <a:pt x="16486" y="9250"/>
                  </a:lnTo>
                  <a:lnTo>
                    <a:pt x="16216" y="8750"/>
                  </a:lnTo>
                  <a:lnTo>
                    <a:pt x="16216" y="8250"/>
                  </a:lnTo>
                  <a:lnTo>
                    <a:pt x="15676" y="7750"/>
                  </a:lnTo>
                  <a:lnTo>
                    <a:pt x="15676" y="7250"/>
                  </a:lnTo>
                  <a:lnTo>
                    <a:pt x="15135" y="6750"/>
                  </a:lnTo>
                  <a:lnTo>
                    <a:pt x="15135" y="6250"/>
                  </a:lnTo>
                  <a:lnTo>
                    <a:pt x="15135" y="5750"/>
                  </a:lnTo>
                  <a:lnTo>
                    <a:pt x="14324" y="5250"/>
                  </a:lnTo>
                  <a:lnTo>
                    <a:pt x="14324" y="4750"/>
                  </a:lnTo>
                  <a:lnTo>
                    <a:pt x="13784" y="4750"/>
                  </a:lnTo>
                  <a:lnTo>
                    <a:pt x="13784" y="3750"/>
                  </a:lnTo>
                  <a:lnTo>
                    <a:pt x="13784" y="3250"/>
                  </a:lnTo>
                  <a:lnTo>
                    <a:pt x="13784" y="3000"/>
                  </a:lnTo>
                  <a:lnTo>
                    <a:pt x="12703" y="2750"/>
                  </a:lnTo>
                  <a:lnTo>
                    <a:pt x="12703" y="2250"/>
                  </a:lnTo>
                  <a:lnTo>
                    <a:pt x="12703" y="2000"/>
                  </a:lnTo>
                  <a:lnTo>
                    <a:pt x="12432" y="1750"/>
                  </a:lnTo>
                  <a:lnTo>
                    <a:pt x="11892" y="1750"/>
                  </a:lnTo>
                  <a:lnTo>
                    <a:pt x="11892" y="1250"/>
                  </a:lnTo>
                  <a:lnTo>
                    <a:pt x="11892" y="1000"/>
                  </a:lnTo>
                  <a:lnTo>
                    <a:pt x="11351" y="750"/>
                  </a:lnTo>
                  <a:lnTo>
                    <a:pt x="10541" y="750"/>
                  </a:lnTo>
                  <a:lnTo>
                    <a:pt x="10541" y="0"/>
                  </a:lnTo>
                  <a:lnTo>
                    <a:pt x="10270" y="0"/>
                  </a:lnTo>
                  <a:lnTo>
                    <a:pt x="9459" y="0"/>
                  </a:lnTo>
                  <a:lnTo>
                    <a:pt x="9189" y="0"/>
                  </a:lnTo>
                  <a:lnTo>
                    <a:pt x="8919" y="0"/>
                  </a:lnTo>
                  <a:lnTo>
                    <a:pt x="8919" y="750"/>
                  </a:lnTo>
                  <a:lnTo>
                    <a:pt x="8108" y="750"/>
                  </a:lnTo>
                  <a:lnTo>
                    <a:pt x="8108" y="1000"/>
                  </a:lnTo>
                  <a:lnTo>
                    <a:pt x="8108" y="1250"/>
                  </a:lnTo>
                  <a:lnTo>
                    <a:pt x="7568" y="1750"/>
                  </a:lnTo>
                  <a:lnTo>
                    <a:pt x="7297" y="2000"/>
                  </a:lnTo>
                  <a:lnTo>
                    <a:pt x="7297" y="2250"/>
                  </a:lnTo>
                  <a:lnTo>
                    <a:pt x="6757" y="2750"/>
                  </a:lnTo>
                  <a:lnTo>
                    <a:pt x="6757" y="3000"/>
                  </a:lnTo>
                  <a:lnTo>
                    <a:pt x="6757" y="3250"/>
                  </a:lnTo>
                  <a:lnTo>
                    <a:pt x="6216" y="3750"/>
                  </a:lnTo>
                  <a:lnTo>
                    <a:pt x="5676" y="4250"/>
                  </a:lnTo>
                  <a:lnTo>
                    <a:pt x="5676" y="4750"/>
                  </a:lnTo>
                  <a:lnTo>
                    <a:pt x="5676" y="5750"/>
                  </a:lnTo>
                  <a:lnTo>
                    <a:pt x="5135" y="5750"/>
                  </a:lnTo>
                  <a:lnTo>
                    <a:pt x="4865" y="6750"/>
                  </a:lnTo>
                  <a:lnTo>
                    <a:pt x="4595" y="6750"/>
                  </a:lnTo>
                  <a:lnTo>
                    <a:pt x="4595" y="7750"/>
                  </a:lnTo>
                  <a:lnTo>
                    <a:pt x="4324" y="8250"/>
                  </a:lnTo>
                  <a:lnTo>
                    <a:pt x="4324" y="8750"/>
                  </a:lnTo>
                  <a:lnTo>
                    <a:pt x="3784" y="9250"/>
                  </a:lnTo>
                  <a:lnTo>
                    <a:pt x="3514" y="9750"/>
                  </a:lnTo>
                  <a:lnTo>
                    <a:pt x="3514" y="10750"/>
                  </a:lnTo>
                  <a:lnTo>
                    <a:pt x="3243" y="11750"/>
                  </a:lnTo>
                  <a:lnTo>
                    <a:pt x="2703" y="12250"/>
                  </a:lnTo>
                  <a:lnTo>
                    <a:pt x="2703" y="12750"/>
                  </a:lnTo>
                  <a:lnTo>
                    <a:pt x="2703" y="13250"/>
                  </a:lnTo>
                  <a:lnTo>
                    <a:pt x="2432" y="13750"/>
                  </a:lnTo>
                  <a:lnTo>
                    <a:pt x="2162" y="14750"/>
                  </a:lnTo>
                  <a:lnTo>
                    <a:pt x="1351" y="15750"/>
                  </a:lnTo>
                  <a:lnTo>
                    <a:pt x="1081" y="15750"/>
                  </a:lnTo>
                  <a:lnTo>
                    <a:pt x="1081" y="16750"/>
                  </a:lnTo>
                  <a:lnTo>
                    <a:pt x="1081" y="17250"/>
                  </a:lnTo>
                  <a:lnTo>
                    <a:pt x="1081" y="17750"/>
                  </a:lnTo>
                  <a:lnTo>
                    <a:pt x="1081" y="18000"/>
                  </a:lnTo>
                  <a:lnTo>
                    <a:pt x="811" y="18250"/>
                  </a:lnTo>
                  <a:lnTo>
                    <a:pt x="270" y="19000"/>
                  </a:lnTo>
                  <a:lnTo>
                    <a:pt x="270" y="19250"/>
                  </a:lnTo>
                  <a:lnTo>
                    <a:pt x="270" y="19750"/>
                  </a:lnTo>
                  <a:lnTo>
                    <a:pt x="0" y="1975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Arc 68"/>
            <p:cNvSpPr>
              <a:spLocks/>
            </p:cNvSpPr>
            <p:nvPr/>
          </p:nvSpPr>
          <p:spPr bwMode="auto">
            <a:xfrm flipH="1">
              <a:off x="3595" y="3443"/>
              <a:ext cx="31" cy="5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 name="Arc 69"/>
            <p:cNvSpPr>
              <a:spLocks/>
            </p:cNvSpPr>
            <p:nvPr/>
          </p:nvSpPr>
          <p:spPr bwMode="auto">
            <a:xfrm>
              <a:off x="3629" y="3441"/>
              <a:ext cx="31" cy="5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Arc 70"/>
            <p:cNvSpPr>
              <a:spLocks/>
            </p:cNvSpPr>
            <p:nvPr/>
          </p:nvSpPr>
          <p:spPr bwMode="auto">
            <a:xfrm flipH="1">
              <a:off x="3274" y="3420"/>
              <a:ext cx="29" cy="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 name="Arc 71"/>
            <p:cNvSpPr>
              <a:spLocks/>
            </p:cNvSpPr>
            <p:nvPr/>
          </p:nvSpPr>
          <p:spPr bwMode="auto">
            <a:xfrm>
              <a:off x="3305" y="3417"/>
              <a:ext cx="29" cy="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 name="Arc 72"/>
            <p:cNvSpPr>
              <a:spLocks/>
            </p:cNvSpPr>
            <p:nvPr/>
          </p:nvSpPr>
          <p:spPr bwMode="auto">
            <a:xfrm flipH="1">
              <a:off x="3423" y="3349"/>
              <a:ext cx="32" cy="1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Arc 73"/>
            <p:cNvSpPr>
              <a:spLocks/>
            </p:cNvSpPr>
            <p:nvPr/>
          </p:nvSpPr>
          <p:spPr bwMode="auto">
            <a:xfrm>
              <a:off x="3463" y="3350"/>
              <a:ext cx="31" cy="1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Freeform 74"/>
            <p:cNvSpPr>
              <a:spLocks/>
            </p:cNvSpPr>
            <p:nvPr/>
          </p:nvSpPr>
          <p:spPr bwMode="auto">
            <a:xfrm>
              <a:off x="3194" y="3472"/>
              <a:ext cx="30" cy="2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30" y="19000"/>
                  </a:moveTo>
                  <a:lnTo>
                    <a:pt x="19730" y="18250"/>
                  </a:lnTo>
                  <a:lnTo>
                    <a:pt x="19730" y="17750"/>
                  </a:lnTo>
                  <a:lnTo>
                    <a:pt x="18919" y="17250"/>
                  </a:lnTo>
                  <a:lnTo>
                    <a:pt x="18919" y="16750"/>
                  </a:lnTo>
                  <a:lnTo>
                    <a:pt x="18919" y="16000"/>
                  </a:lnTo>
                  <a:lnTo>
                    <a:pt x="18919" y="15750"/>
                  </a:lnTo>
                  <a:lnTo>
                    <a:pt x="18919" y="14750"/>
                  </a:lnTo>
                  <a:lnTo>
                    <a:pt x="18649" y="14000"/>
                  </a:lnTo>
                  <a:lnTo>
                    <a:pt x="18649" y="13750"/>
                  </a:lnTo>
                  <a:lnTo>
                    <a:pt x="17838" y="13250"/>
                  </a:lnTo>
                  <a:lnTo>
                    <a:pt x="17297" y="12750"/>
                  </a:lnTo>
                  <a:lnTo>
                    <a:pt x="17297" y="11750"/>
                  </a:lnTo>
                  <a:lnTo>
                    <a:pt x="16486" y="10750"/>
                  </a:lnTo>
                  <a:lnTo>
                    <a:pt x="16486" y="10250"/>
                  </a:lnTo>
                  <a:lnTo>
                    <a:pt x="16486" y="9750"/>
                  </a:lnTo>
                  <a:lnTo>
                    <a:pt x="16486" y="9250"/>
                  </a:lnTo>
                  <a:lnTo>
                    <a:pt x="16216" y="8750"/>
                  </a:lnTo>
                  <a:lnTo>
                    <a:pt x="16216" y="8250"/>
                  </a:lnTo>
                  <a:lnTo>
                    <a:pt x="15676" y="7750"/>
                  </a:lnTo>
                  <a:lnTo>
                    <a:pt x="15676" y="7250"/>
                  </a:lnTo>
                  <a:lnTo>
                    <a:pt x="15135" y="6750"/>
                  </a:lnTo>
                  <a:lnTo>
                    <a:pt x="15135" y="6250"/>
                  </a:lnTo>
                  <a:lnTo>
                    <a:pt x="15135" y="5750"/>
                  </a:lnTo>
                  <a:lnTo>
                    <a:pt x="14324" y="5250"/>
                  </a:lnTo>
                  <a:lnTo>
                    <a:pt x="14324" y="4750"/>
                  </a:lnTo>
                  <a:lnTo>
                    <a:pt x="13784" y="4750"/>
                  </a:lnTo>
                  <a:lnTo>
                    <a:pt x="13784" y="3750"/>
                  </a:lnTo>
                  <a:lnTo>
                    <a:pt x="13784" y="3250"/>
                  </a:lnTo>
                  <a:lnTo>
                    <a:pt x="13784" y="3000"/>
                  </a:lnTo>
                  <a:lnTo>
                    <a:pt x="12703" y="2750"/>
                  </a:lnTo>
                  <a:lnTo>
                    <a:pt x="12703" y="2250"/>
                  </a:lnTo>
                  <a:lnTo>
                    <a:pt x="12703" y="2000"/>
                  </a:lnTo>
                  <a:lnTo>
                    <a:pt x="12432" y="1750"/>
                  </a:lnTo>
                  <a:lnTo>
                    <a:pt x="11892" y="1750"/>
                  </a:lnTo>
                  <a:lnTo>
                    <a:pt x="11892" y="1250"/>
                  </a:lnTo>
                  <a:lnTo>
                    <a:pt x="11892" y="1000"/>
                  </a:lnTo>
                  <a:lnTo>
                    <a:pt x="11351" y="750"/>
                  </a:lnTo>
                  <a:lnTo>
                    <a:pt x="10541" y="750"/>
                  </a:lnTo>
                  <a:lnTo>
                    <a:pt x="10541" y="0"/>
                  </a:lnTo>
                  <a:lnTo>
                    <a:pt x="10270" y="0"/>
                  </a:lnTo>
                  <a:lnTo>
                    <a:pt x="9459" y="0"/>
                  </a:lnTo>
                  <a:lnTo>
                    <a:pt x="9189" y="0"/>
                  </a:lnTo>
                  <a:lnTo>
                    <a:pt x="8919" y="0"/>
                  </a:lnTo>
                  <a:lnTo>
                    <a:pt x="8919" y="750"/>
                  </a:lnTo>
                  <a:lnTo>
                    <a:pt x="8108" y="750"/>
                  </a:lnTo>
                  <a:lnTo>
                    <a:pt x="8108" y="1000"/>
                  </a:lnTo>
                  <a:lnTo>
                    <a:pt x="8108" y="1250"/>
                  </a:lnTo>
                  <a:lnTo>
                    <a:pt x="7568" y="1750"/>
                  </a:lnTo>
                  <a:lnTo>
                    <a:pt x="7297" y="2000"/>
                  </a:lnTo>
                  <a:lnTo>
                    <a:pt x="7297" y="2250"/>
                  </a:lnTo>
                  <a:lnTo>
                    <a:pt x="6757" y="2750"/>
                  </a:lnTo>
                  <a:lnTo>
                    <a:pt x="6757" y="3000"/>
                  </a:lnTo>
                  <a:lnTo>
                    <a:pt x="6757" y="3250"/>
                  </a:lnTo>
                  <a:lnTo>
                    <a:pt x="6216" y="3750"/>
                  </a:lnTo>
                  <a:lnTo>
                    <a:pt x="5676" y="4250"/>
                  </a:lnTo>
                  <a:lnTo>
                    <a:pt x="5676" y="4750"/>
                  </a:lnTo>
                  <a:lnTo>
                    <a:pt x="5676" y="5750"/>
                  </a:lnTo>
                  <a:lnTo>
                    <a:pt x="5135" y="5750"/>
                  </a:lnTo>
                  <a:lnTo>
                    <a:pt x="4865" y="6750"/>
                  </a:lnTo>
                  <a:lnTo>
                    <a:pt x="4595" y="6750"/>
                  </a:lnTo>
                  <a:lnTo>
                    <a:pt x="4595" y="7750"/>
                  </a:lnTo>
                  <a:lnTo>
                    <a:pt x="4324" y="8250"/>
                  </a:lnTo>
                  <a:lnTo>
                    <a:pt x="4324" y="8750"/>
                  </a:lnTo>
                  <a:lnTo>
                    <a:pt x="3784" y="9250"/>
                  </a:lnTo>
                  <a:lnTo>
                    <a:pt x="3514" y="9750"/>
                  </a:lnTo>
                  <a:lnTo>
                    <a:pt x="3514" y="10750"/>
                  </a:lnTo>
                  <a:lnTo>
                    <a:pt x="3243" y="11750"/>
                  </a:lnTo>
                  <a:lnTo>
                    <a:pt x="2703" y="12250"/>
                  </a:lnTo>
                  <a:lnTo>
                    <a:pt x="2703" y="12750"/>
                  </a:lnTo>
                  <a:lnTo>
                    <a:pt x="2703" y="13250"/>
                  </a:lnTo>
                  <a:lnTo>
                    <a:pt x="2432" y="13750"/>
                  </a:lnTo>
                  <a:lnTo>
                    <a:pt x="2162" y="14750"/>
                  </a:lnTo>
                  <a:lnTo>
                    <a:pt x="1351" y="15750"/>
                  </a:lnTo>
                  <a:lnTo>
                    <a:pt x="1081" y="15750"/>
                  </a:lnTo>
                  <a:lnTo>
                    <a:pt x="1081" y="16750"/>
                  </a:lnTo>
                  <a:lnTo>
                    <a:pt x="1081" y="17250"/>
                  </a:lnTo>
                  <a:lnTo>
                    <a:pt x="1081" y="17750"/>
                  </a:lnTo>
                  <a:lnTo>
                    <a:pt x="1081" y="18000"/>
                  </a:lnTo>
                  <a:lnTo>
                    <a:pt x="811" y="18250"/>
                  </a:lnTo>
                  <a:lnTo>
                    <a:pt x="270" y="19000"/>
                  </a:lnTo>
                  <a:lnTo>
                    <a:pt x="270" y="19250"/>
                  </a:lnTo>
                  <a:lnTo>
                    <a:pt x="270" y="19750"/>
                  </a:lnTo>
                  <a:lnTo>
                    <a:pt x="0" y="1975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 name="Freeform 75"/>
            <p:cNvSpPr>
              <a:spLocks/>
            </p:cNvSpPr>
            <p:nvPr/>
          </p:nvSpPr>
          <p:spPr bwMode="auto">
            <a:xfrm>
              <a:off x="3233" y="3472"/>
              <a:ext cx="30" cy="2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30" y="19000"/>
                  </a:moveTo>
                  <a:lnTo>
                    <a:pt x="19730" y="18250"/>
                  </a:lnTo>
                  <a:lnTo>
                    <a:pt x="19730" y="17750"/>
                  </a:lnTo>
                  <a:lnTo>
                    <a:pt x="18919" y="17250"/>
                  </a:lnTo>
                  <a:lnTo>
                    <a:pt x="18919" y="16750"/>
                  </a:lnTo>
                  <a:lnTo>
                    <a:pt x="18919" y="16000"/>
                  </a:lnTo>
                  <a:lnTo>
                    <a:pt x="18919" y="15750"/>
                  </a:lnTo>
                  <a:lnTo>
                    <a:pt x="18919" y="14750"/>
                  </a:lnTo>
                  <a:lnTo>
                    <a:pt x="18649" y="14000"/>
                  </a:lnTo>
                  <a:lnTo>
                    <a:pt x="18649" y="13750"/>
                  </a:lnTo>
                  <a:lnTo>
                    <a:pt x="17838" y="13250"/>
                  </a:lnTo>
                  <a:lnTo>
                    <a:pt x="17297" y="12750"/>
                  </a:lnTo>
                  <a:lnTo>
                    <a:pt x="17297" y="11750"/>
                  </a:lnTo>
                  <a:lnTo>
                    <a:pt x="16486" y="10750"/>
                  </a:lnTo>
                  <a:lnTo>
                    <a:pt x="16486" y="10250"/>
                  </a:lnTo>
                  <a:lnTo>
                    <a:pt x="16486" y="9750"/>
                  </a:lnTo>
                  <a:lnTo>
                    <a:pt x="16486" y="9250"/>
                  </a:lnTo>
                  <a:lnTo>
                    <a:pt x="16216" y="8750"/>
                  </a:lnTo>
                  <a:lnTo>
                    <a:pt x="16216" y="8250"/>
                  </a:lnTo>
                  <a:lnTo>
                    <a:pt x="15676" y="7750"/>
                  </a:lnTo>
                  <a:lnTo>
                    <a:pt x="15676" y="7250"/>
                  </a:lnTo>
                  <a:lnTo>
                    <a:pt x="15135" y="6750"/>
                  </a:lnTo>
                  <a:lnTo>
                    <a:pt x="15135" y="6250"/>
                  </a:lnTo>
                  <a:lnTo>
                    <a:pt x="15135" y="5750"/>
                  </a:lnTo>
                  <a:lnTo>
                    <a:pt x="14324" y="5250"/>
                  </a:lnTo>
                  <a:lnTo>
                    <a:pt x="14324" y="4750"/>
                  </a:lnTo>
                  <a:lnTo>
                    <a:pt x="13784" y="4750"/>
                  </a:lnTo>
                  <a:lnTo>
                    <a:pt x="13784" y="3750"/>
                  </a:lnTo>
                  <a:lnTo>
                    <a:pt x="13784" y="3250"/>
                  </a:lnTo>
                  <a:lnTo>
                    <a:pt x="13784" y="3000"/>
                  </a:lnTo>
                  <a:lnTo>
                    <a:pt x="12703" y="2750"/>
                  </a:lnTo>
                  <a:lnTo>
                    <a:pt x="12703" y="2250"/>
                  </a:lnTo>
                  <a:lnTo>
                    <a:pt x="12703" y="2000"/>
                  </a:lnTo>
                  <a:lnTo>
                    <a:pt x="12432" y="1750"/>
                  </a:lnTo>
                  <a:lnTo>
                    <a:pt x="11892" y="1750"/>
                  </a:lnTo>
                  <a:lnTo>
                    <a:pt x="11892" y="1250"/>
                  </a:lnTo>
                  <a:lnTo>
                    <a:pt x="11892" y="1000"/>
                  </a:lnTo>
                  <a:lnTo>
                    <a:pt x="11351" y="750"/>
                  </a:lnTo>
                  <a:lnTo>
                    <a:pt x="10541" y="750"/>
                  </a:lnTo>
                  <a:lnTo>
                    <a:pt x="10541" y="0"/>
                  </a:lnTo>
                  <a:lnTo>
                    <a:pt x="10270" y="0"/>
                  </a:lnTo>
                  <a:lnTo>
                    <a:pt x="9459" y="0"/>
                  </a:lnTo>
                  <a:lnTo>
                    <a:pt x="9189" y="0"/>
                  </a:lnTo>
                  <a:lnTo>
                    <a:pt x="8919" y="0"/>
                  </a:lnTo>
                  <a:lnTo>
                    <a:pt x="8919" y="750"/>
                  </a:lnTo>
                  <a:lnTo>
                    <a:pt x="8108" y="750"/>
                  </a:lnTo>
                  <a:lnTo>
                    <a:pt x="8108" y="1000"/>
                  </a:lnTo>
                  <a:lnTo>
                    <a:pt x="8108" y="1250"/>
                  </a:lnTo>
                  <a:lnTo>
                    <a:pt x="7568" y="1750"/>
                  </a:lnTo>
                  <a:lnTo>
                    <a:pt x="7297" y="2000"/>
                  </a:lnTo>
                  <a:lnTo>
                    <a:pt x="7297" y="2250"/>
                  </a:lnTo>
                  <a:lnTo>
                    <a:pt x="6757" y="2750"/>
                  </a:lnTo>
                  <a:lnTo>
                    <a:pt x="6757" y="3000"/>
                  </a:lnTo>
                  <a:lnTo>
                    <a:pt x="6757" y="3250"/>
                  </a:lnTo>
                  <a:lnTo>
                    <a:pt x="6216" y="3750"/>
                  </a:lnTo>
                  <a:lnTo>
                    <a:pt x="5676" y="4250"/>
                  </a:lnTo>
                  <a:lnTo>
                    <a:pt x="5676" y="4750"/>
                  </a:lnTo>
                  <a:lnTo>
                    <a:pt x="5676" y="5750"/>
                  </a:lnTo>
                  <a:lnTo>
                    <a:pt x="5135" y="5750"/>
                  </a:lnTo>
                  <a:lnTo>
                    <a:pt x="4865" y="6750"/>
                  </a:lnTo>
                  <a:lnTo>
                    <a:pt x="4595" y="6750"/>
                  </a:lnTo>
                  <a:lnTo>
                    <a:pt x="4595" y="7750"/>
                  </a:lnTo>
                  <a:lnTo>
                    <a:pt x="4324" y="8250"/>
                  </a:lnTo>
                  <a:lnTo>
                    <a:pt x="4324" y="8750"/>
                  </a:lnTo>
                  <a:lnTo>
                    <a:pt x="3784" y="9250"/>
                  </a:lnTo>
                  <a:lnTo>
                    <a:pt x="3514" y="9750"/>
                  </a:lnTo>
                  <a:lnTo>
                    <a:pt x="3514" y="10750"/>
                  </a:lnTo>
                  <a:lnTo>
                    <a:pt x="3243" y="11750"/>
                  </a:lnTo>
                  <a:lnTo>
                    <a:pt x="2703" y="12250"/>
                  </a:lnTo>
                  <a:lnTo>
                    <a:pt x="2703" y="12750"/>
                  </a:lnTo>
                  <a:lnTo>
                    <a:pt x="2703" y="13250"/>
                  </a:lnTo>
                  <a:lnTo>
                    <a:pt x="2432" y="13750"/>
                  </a:lnTo>
                  <a:lnTo>
                    <a:pt x="2162" y="14750"/>
                  </a:lnTo>
                  <a:lnTo>
                    <a:pt x="1351" y="15750"/>
                  </a:lnTo>
                  <a:lnTo>
                    <a:pt x="1081" y="15750"/>
                  </a:lnTo>
                  <a:lnTo>
                    <a:pt x="1081" y="16750"/>
                  </a:lnTo>
                  <a:lnTo>
                    <a:pt x="1081" y="17250"/>
                  </a:lnTo>
                  <a:lnTo>
                    <a:pt x="1081" y="17750"/>
                  </a:lnTo>
                  <a:lnTo>
                    <a:pt x="1081" y="18000"/>
                  </a:lnTo>
                  <a:lnTo>
                    <a:pt x="811" y="18250"/>
                  </a:lnTo>
                  <a:lnTo>
                    <a:pt x="270" y="19000"/>
                  </a:lnTo>
                  <a:lnTo>
                    <a:pt x="270" y="19250"/>
                  </a:lnTo>
                  <a:lnTo>
                    <a:pt x="270" y="19750"/>
                  </a:lnTo>
                  <a:lnTo>
                    <a:pt x="0" y="1975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 name="Freeform 76"/>
            <p:cNvSpPr>
              <a:spLocks/>
            </p:cNvSpPr>
            <p:nvPr/>
          </p:nvSpPr>
          <p:spPr bwMode="auto">
            <a:xfrm>
              <a:off x="3512" y="3471"/>
              <a:ext cx="30" cy="2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30" y="19000"/>
                  </a:moveTo>
                  <a:lnTo>
                    <a:pt x="19730" y="18250"/>
                  </a:lnTo>
                  <a:lnTo>
                    <a:pt x="19730" y="17750"/>
                  </a:lnTo>
                  <a:lnTo>
                    <a:pt x="18919" y="17250"/>
                  </a:lnTo>
                  <a:lnTo>
                    <a:pt x="18919" y="16750"/>
                  </a:lnTo>
                  <a:lnTo>
                    <a:pt x="18919" y="16000"/>
                  </a:lnTo>
                  <a:lnTo>
                    <a:pt x="18919" y="15750"/>
                  </a:lnTo>
                  <a:lnTo>
                    <a:pt x="18919" y="14750"/>
                  </a:lnTo>
                  <a:lnTo>
                    <a:pt x="18649" y="14000"/>
                  </a:lnTo>
                  <a:lnTo>
                    <a:pt x="18649" y="13750"/>
                  </a:lnTo>
                  <a:lnTo>
                    <a:pt x="17838" y="13250"/>
                  </a:lnTo>
                  <a:lnTo>
                    <a:pt x="17297" y="12750"/>
                  </a:lnTo>
                  <a:lnTo>
                    <a:pt x="17297" y="11750"/>
                  </a:lnTo>
                  <a:lnTo>
                    <a:pt x="16486" y="10750"/>
                  </a:lnTo>
                  <a:lnTo>
                    <a:pt x="16486" y="10250"/>
                  </a:lnTo>
                  <a:lnTo>
                    <a:pt x="16486" y="9750"/>
                  </a:lnTo>
                  <a:lnTo>
                    <a:pt x="16486" y="9250"/>
                  </a:lnTo>
                  <a:lnTo>
                    <a:pt x="16216" y="8750"/>
                  </a:lnTo>
                  <a:lnTo>
                    <a:pt x="16216" y="8250"/>
                  </a:lnTo>
                  <a:lnTo>
                    <a:pt x="15676" y="7750"/>
                  </a:lnTo>
                  <a:lnTo>
                    <a:pt x="15676" y="7250"/>
                  </a:lnTo>
                  <a:lnTo>
                    <a:pt x="15135" y="6750"/>
                  </a:lnTo>
                  <a:lnTo>
                    <a:pt x="15135" y="6250"/>
                  </a:lnTo>
                  <a:lnTo>
                    <a:pt x="15135" y="5750"/>
                  </a:lnTo>
                  <a:lnTo>
                    <a:pt x="14324" y="5250"/>
                  </a:lnTo>
                  <a:lnTo>
                    <a:pt x="14324" y="4750"/>
                  </a:lnTo>
                  <a:lnTo>
                    <a:pt x="13784" y="4750"/>
                  </a:lnTo>
                  <a:lnTo>
                    <a:pt x="13784" y="3750"/>
                  </a:lnTo>
                  <a:lnTo>
                    <a:pt x="13784" y="3250"/>
                  </a:lnTo>
                  <a:lnTo>
                    <a:pt x="13784" y="3000"/>
                  </a:lnTo>
                  <a:lnTo>
                    <a:pt x="12703" y="2750"/>
                  </a:lnTo>
                  <a:lnTo>
                    <a:pt x="12703" y="2250"/>
                  </a:lnTo>
                  <a:lnTo>
                    <a:pt x="12703" y="2000"/>
                  </a:lnTo>
                  <a:lnTo>
                    <a:pt x="12432" y="1750"/>
                  </a:lnTo>
                  <a:lnTo>
                    <a:pt x="11892" y="1750"/>
                  </a:lnTo>
                  <a:lnTo>
                    <a:pt x="11892" y="1250"/>
                  </a:lnTo>
                  <a:lnTo>
                    <a:pt x="11892" y="1000"/>
                  </a:lnTo>
                  <a:lnTo>
                    <a:pt x="11351" y="750"/>
                  </a:lnTo>
                  <a:lnTo>
                    <a:pt x="10541" y="750"/>
                  </a:lnTo>
                  <a:lnTo>
                    <a:pt x="10541" y="0"/>
                  </a:lnTo>
                  <a:lnTo>
                    <a:pt x="10270" y="0"/>
                  </a:lnTo>
                  <a:lnTo>
                    <a:pt x="9459" y="0"/>
                  </a:lnTo>
                  <a:lnTo>
                    <a:pt x="9189" y="0"/>
                  </a:lnTo>
                  <a:lnTo>
                    <a:pt x="8919" y="0"/>
                  </a:lnTo>
                  <a:lnTo>
                    <a:pt x="8919" y="750"/>
                  </a:lnTo>
                  <a:lnTo>
                    <a:pt x="8108" y="750"/>
                  </a:lnTo>
                  <a:lnTo>
                    <a:pt x="8108" y="1000"/>
                  </a:lnTo>
                  <a:lnTo>
                    <a:pt x="8108" y="1250"/>
                  </a:lnTo>
                  <a:lnTo>
                    <a:pt x="7568" y="1750"/>
                  </a:lnTo>
                  <a:lnTo>
                    <a:pt x="7297" y="2000"/>
                  </a:lnTo>
                  <a:lnTo>
                    <a:pt x="7297" y="2250"/>
                  </a:lnTo>
                  <a:lnTo>
                    <a:pt x="6757" y="2750"/>
                  </a:lnTo>
                  <a:lnTo>
                    <a:pt x="6757" y="3000"/>
                  </a:lnTo>
                  <a:lnTo>
                    <a:pt x="6757" y="3250"/>
                  </a:lnTo>
                  <a:lnTo>
                    <a:pt x="6216" y="3750"/>
                  </a:lnTo>
                  <a:lnTo>
                    <a:pt x="5676" y="4250"/>
                  </a:lnTo>
                  <a:lnTo>
                    <a:pt x="5676" y="4750"/>
                  </a:lnTo>
                  <a:lnTo>
                    <a:pt x="5676" y="5750"/>
                  </a:lnTo>
                  <a:lnTo>
                    <a:pt x="5135" y="5750"/>
                  </a:lnTo>
                  <a:lnTo>
                    <a:pt x="4865" y="6750"/>
                  </a:lnTo>
                  <a:lnTo>
                    <a:pt x="4595" y="6750"/>
                  </a:lnTo>
                  <a:lnTo>
                    <a:pt x="4595" y="7750"/>
                  </a:lnTo>
                  <a:lnTo>
                    <a:pt x="4324" y="8250"/>
                  </a:lnTo>
                  <a:lnTo>
                    <a:pt x="4324" y="8750"/>
                  </a:lnTo>
                  <a:lnTo>
                    <a:pt x="3784" y="9250"/>
                  </a:lnTo>
                  <a:lnTo>
                    <a:pt x="3514" y="9750"/>
                  </a:lnTo>
                  <a:lnTo>
                    <a:pt x="3514" y="10750"/>
                  </a:lnTo>
                  <a:lnTo>
                    <a:pt x="3243" y="11750"/>
                  </a:lnTo>
                  <a:lnTo>
                    <a:pt x="2703" y="12250"/>
                  </a:lnTo>
                  <a:lnTo>
                    <a:pt x="2703" y="12750"/>
                  </a:lnTo>
                  <a:lnTo>
                    <a:pt x="2703" y="13250"/>
                  </a:lnTo>
                  <a:lnTo>
                    <a:pt x="2432" y="13750"/>
                  </a:lnTo>
                  <a:lnTo>
                    <a:pt x="2162" y="14750"/>
                  </a:lnTo>
                  <a:lnTo>
                    <a:pt x="1351" y="15750"/>
                  </a:lnTo>
                  <a:lnTo>
                    <a:pt x="1081" y="15750"/>
                  </a:lnTo>
                  <a:lnTo>
                    <a:pt x="1081" y="16750"/>
                  </a:lnTo>
                  <a:lnTo>
                    <a:pt x="1081" y="17250"/>
                  </a:lnTo>
                  <a:lnTo>
                    <a:pt x="1081" y="17750"/>
                  </a:lnTo>
                  <a:lnTo>
                    <a:pt x="1081" y="18000"/>
                  </a:lnTo>
                  <a:lnTo>
                    <a:pt x="811" y="18250"/>
                  </a:lnTo>
                  <a:lnTo>
                    <a:pt x="270" y="19000"/>
                  </a:lnTo>
                  <a:lnTo>
                    <a:pt x="270" y="19250"/>
                  </a:lnTo>
                  <a:lnTo>
                    <a:pt x="270" y="19750"/>
                  </a:lnTo>
                  <a:lnTo>
                    <a:pt x="0" y="1975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Freeform 77"/>
            <p:cNvSpPr>
              <a:spLocks/>
            </p:cNvSpPr>
            <p:nvPr/>
          </p:nvSpPr>
          <p:spPr bwMode="auto">
            <a:xfrm>
              <a:off x="3551" y="3471"/>
              <a:ext cx="30" cy="2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30" y="19000"/>
                  </a:moveTo>
                  <a:lnTo>
                    <a:pt x="19730" y="18250"/>
                  </a:lnTo>
                  <a:lnTo>
                    <a:pt x="19730" y="17750"/>
                  </a:lnTo>
                  <a:lnTo>
                    <a:pt x="18919" y="17250"/>
                  </a:lnTo>
                  <a:lnTo>
                    <a:pt x="18919" y="16750"/>
                  </a:lnTo>
                  <a:lnTo>
                    <a:pt x="18919" y="16000"/>
                  </a:lnTo>
                  <a:lnTo>
                    <a:pt x="18919" y="15750"/>
                  </a:lnTo>
                  <a:lnTo>
                    <a:pt x="18919" y="14750"/>
                  </a:lnTo>
                  <a:lnTo>
                    <a:pt x="18649" y="14000"/>
                  </a:lnTo>
                  <a:lnTo>
                    <a:pt x="18649" y="13750"/>
                  </a:lnTo>
                  <a:lnTo>
                    <a:pt x="17838" y="13250"/>
                  </a:lnTo>
                  <a:lnTo>
                    <a:pt x="17297" y="12750"/>
                  </a:lnTo>
                  <a:lnTo>
                    <a:pt x="17297" y="11750"/>
                  </a:lnTo>
                  <a:lnTo>
                    <a:pt x="16486" y="10750"/>
                  </a:lnTo>
                  <a:lnTo>
                    <a:pt x="16486" y="10250"/>
                  </a:lnTo>
                  <a:lnTo>
                    <a:pt x="16486" y="9750"/>
                  </a:lnTo>
                  <a:lnTo>
                    <a:pt x="16486" y="9250"/>
                  </a:lnTo>
                  <a:lnTo>
                    <a:pt x="16216" y="8750"/>
                  </a:lnTo>
                  <a:lnTo>
                    <a:pt x="16216" y="8250"/>
                  </a:lnTo>
                  <a:lnTo>
                    <a:pt x="15676" y="7750"/>
                  </a:lnTo>
                  <a:lnTo>
                    <a:pt x="15676" y="7250"/>
                  </a:lnTo>
                  <a:lnTo>
                    <a:pt x="15135" y="6750"/>
                  </a:lnTo>
                  <a:lnTo>
                    <a:pt x="15135" y="6250"/>
                  </a:lnTo>
                  <a:lnTo>
                    <a:pt x="15135" y="5750"/>
                  </a:lnTo>
                  <a:lnTo>
                    <a:pt x="14324" y="5250"/>
                  </a:lnTo>
                  <a:lnTo>
                    <a:pt x="14324" y="4750"/>
                  </a:lnTo>
                  <a:lnTo>
                    <a:pt x="13784" y="4750"/>
                  </a:lnTo>
                  <a:lnTo>
                    <a:pt x="13784" y="3750"/>
                  </a:lnTo>
                  <a:lnTo>
                    <a:pt x="13784" y="3250"/>
                  </a:lnTo>
                  <a:lnTo>
                    <a:pt x="13784" y="3000"/>
                  </a:lnTo>
                  <a:lnTo>
                    <a:pt x="12703" y="2750"/>
                  </a:lnTo>
                  <a:lnTo>
                    <a:pt x="12703" y="2250"/>
                  </a:lnTo>
                  <a:lnTo>
                    <a:pt x="12703" y="2000"/>
                  </a:lnTo>
                  <a:lnTo>
                    <a:pt x="12432" y="1750"/>
                  </a:lnTo>
                  <a:lnTo>
                    <a:pt x="11892" y="1750"/>
                  </a:lnTo>
                  <a:lnTo>
                    <a:pt x="11892" y="1250"/>
                  </a:lnTo>
                  <a:lnTo>
                    <a:pt x="11892" y="1000"/>
                  </a:lnTo>
                  <a:lnTo>
                    <a:pt x="11351" y="750"/>
                  </a:lnTo>
                  <a:lnTo>
                    <a:pt x="10541" y="750"/>
                  </a:lnTo>
                  <a:lnTo>
                    <a:pt x="10541" y="0"/>
                  </a:lnTo>
                  <a:lnTo>
                    <a:pt x="10270" y="0"/>
                  </a:lnTo>
                  <a:lnTo>
                    <a:pt x="9459" y="0"/>
                  </a:lnTo>
                  <a:lnTo>
                    <a:pt x="9189" y="0"/>
                  </a:lnTo>
                  <a:lnTo>
                    <a:pt x="8919" y="0"/>
                  </a:lnTo>
                  <a:lnTo>
                    <a:pt x="8919" y="750"/>
                  </a:lnTo>
                  <a:lnTo>
                    <a:pt x="8108" y="750"/>
                  </a:lnTo>
                  <a:lnTo>
                    <a:pt x="8108" y="1000"/>
                  </a:lnTo>
                  <a:lnTo>
                    <a:pt x="8108" y="1250"/>
                  </a:lnTo>
                  <a:lnTo>
                    <a:pt x="7568" y="1750"/>
                  </a:lnTo>
                  <a:lnTo>
                    <a:pt x="7297" y="2000"/>
                  </a:lnTo>
                  <a:lnTo>
                    <a:pt x="7297" y="2250"/>
                  </a:lnTo>
                  <a:lnTo>
                    <a:pt x="6757" y="2750"/>
                  </a:lnTo>
                  <a:lnTo>
                    <a:pt x="6757" y="3000"/>
                  </a:lnTo>
                  <a:lnTo>
                    <a:pt x="6757" y="3250"/>
                  </a:lnTo>
                  <a:lnTo>
                    <a:pt x="6216" y="3750"/>
                  </a:lnTo>
                  <a:lnTo>
                    <a:pt x="5676" y="4250"/>
                  </a:lnTo>
                  <a:lnTo>
                    <a:pt x="5676" y="4750"/>
                  </a:lnTo>
                  <a:lnTo>
                    <a:pt x="5676" y="5750"/>
                  </a:lnTo>
                  <a:lnTo>
                    <a:pt x="5135" y="5750"/>
                  </a:lnTo>
                  <a:lnTo>
                    <a:pt x="4865" y="6750"/>
                  </a:lnTo>
                  <a:lnTo>
                    <a:pt x="4595" y="6750"/>
                  </a:lnTo>
                  <a:lnTo>
                    <a:pt x="4595" y="7750"/>
                  </a:lnTo>
                  <a:lnTo>
                    <a:pt x="4324" y="8250"/>
                  </a:lnTo>
                  <a:lnTo>
                    <a:pt x="4324" y="8750"/>
                  </a:lnTo>
                  <a:lnTo>
                    <a:pt x="3784" y="9250"/>
                  </a:lnTo>
                  <a:lnTo>
                    <a:pt x="3514" y="9750"/>
                  </a:lnTo>
                  <a:lnTo>
                    <a:pt x="3514" y="10750"/>
                  </a:lnTo>
                  <a:lnTo>
                    <a:pt x="3243" y="11750"/>
                  </a:lnTo>
                  <a:lnTo>
                    <a:pt x="2703" y="12250"/>
                  </a:lnTo>
                  <a:lnTo>
                    <a:pt x="2703" y="12750"/>
                  </a:lnTo>
                  <a:lnTo>
                    <a:pt x="2703" y="13250"/>
                  </a:lnTo>
                  <a:lnTo>
                    <a:pt x="2432" y="13750"/>
                  </a:lnTo>
                  <a:lnTo>
                    <a:pt x="2162" y="14750"/>
                  </a:lnTo>
                  <a:lnTo>
                    <a:pt x="1351" y="15750"/>
                  </a:lnTo>
                  <a:lnTo>
                    <a:pt x="1081" y="15750"/>
                  </a:lnTo>
                  <a:lnTo>
                    <a:pt x="1081" y="16750"/>
                  </a:lnTo>
                  <a:lnTo>
                    <a:pt x="1081" y="17250"/>
                  </a:lnTo>
                  <a:lnTo>
                    <a:pt x="1081" y="17750"/>
                  </a:lnTo>
                  <a:lnTo>
                    <a:pt x="1081" y="18000"/>
                  </a:lnTo>
                  <a:lnTo>
                    <a:pt x="811" y="18250"/>
                  </a:lnTo>
                  <a:lnTo>
                    <a:pt x="270" y="19000"/>
                  </a:lnTo>
                  <a:lnTo>
                    <a:pt x="270" y="19250"/>
                  </a:lnTo>
                  <a:lnTo>
                    <a:pt x="270" y="19750"/>
                  </a:lnTo>
                  <a:lnTo>
                    <a:pt x="0" y="1975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Freeform 78"/>
            <p:cNvSpPr>
              <a:spLocks/>
            </p:cNvSpPr>
            <p:nvPr/>
          </p:nvSpPr>
          <p:spPr bwMode="auto">
            <a:xfrm>
              <a:off x="3674" y="3472"/>
              <a:ext cx="30" cy="2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30" y="19000"/>
                  </a:moveTo>
                  <a:lnTo>
                    <a:pt x="19730" y="18250"/>
                  </a:lnTo>
                  <a:lnTo>
                    <a:pt x="19730" y="17750"/>
                  </a:lnTo>
                  <a:lnTo>
                    <a:pt x="18919" y="17250"/>
                  </a:lnTo>
                  <a:lnTo>
                    <a:pt x="18919" y="16750"/>
                  </a:lnTo>
                  <a:lnTo>
                    <a:pt x="18919" y="16000"/>
                  </a:lnTo>
                  <a:lnTo>
                    <a:pt x="18919" y="15750"/>
                  </a:lnTo>
                  <a:lnTo>
                    <a:pt x="18919" y="14750"/>
                  </a:lnTo>
                  <a:lnTo>
                    <a:pt x="18649" y="14000"/>
                  </a:lnTo>
                  <a:lnTo>
                    <a:pt x="18649" y="13750"/>
                  </a:lnTo>
                  <a:lnTo>
                    <a:pt x="17838" y="13250"/>
                  </a:lnTo>
                  <a:lnTo>
                    <a:pt x="17297" y="12750"/>
                  </a:lnTo>
                  <a:lnTo>
                    <a:pt x="17297" y="11750"/>
                  </a:lnTo>
                  <a:lnTo>
                    <a:pt x="16486" y="10750"/>
                  </a:lnTo>
                  <a:lnTo>
                    <a:pt x="16486" y="10250"/>
                  </a:lnTo>
                  <a:lnTo>
                    <a:pt x="16486" y="9750"/>
                  </a:lnTo>
                  <a:lnTo>
                    <a:pt x="16486" y="9250"/>
                  </a:lnTo>
                  <a:lnTo>
                    <a:pt x="16216" y="8750"/>
                  </a:lnTo>
                  <a:lnTo>
                    <a:pt x="16216" y="8250"/>
                  </a:lnTo>
                  <a:lnTo>
                    <a:pt x="15676" y="7750"/>
                  </a:lnTo>
                  <a:lnTo>
                    <a:pt x="15676" y="7250"/>
                  </a:lnTo>
                  <a:lnTo>
                    <a:pt x="15135" y="6750"/>
                  </a:lnTo>
                  <a:lnTo>
                    <a:pt x="15135" y="6250"/>
                  </a:lnTo>
                  <a:lnTo>
                    <a:pt x="15135" y="5750"/>
                  </a:lnTo>
                  <a:lnTo>
                    <a:pt x="14324" y="5250"/>
                  </a:lnTo>
                  <a:lnTo>
                    <a:pt x="14324" y="4750"/>
                  </a:lnTo>
                  <a:lnTo>
                    <a:pt x="13784" y="4750"/>
                  </a:lnTo>
                  <a:lnTo>
                    <a:pt x="13784" y="3750"/>
                  </a:lnTo>
                  <a:lnTo>
                    <a:pt x="13784" y="3250"/>
                  </a:lnTo>
                  <a:lnTo>
                    <a:pt x="13784" y="3000"/>
                  </a:lnTo>
                  <a:lnTo>
                    <a:pt x="12703" y="2750"/>
                  </a:lnTo>
                  <a:lnTo>
                    <a:pt x="12703" y="2250"/>
                  </a:lnTo>
                  <a:lnTo>
                    <a:pt x="12703" y="2000"/>
                  </a:lnTo>
                  <a:lnTo>
                    <a:pt x="12432" y="1750"/>
                  </a:lnTo>
                  <a:lnTo>
                    <a:pt x="11892" y="1750"/>
                  </a:lnTo>
                  <a:lnTo>
                    <a:pt x="11892" y="1250"/>
                  </a:lnTo>
                  <a:lnTo>
                    <a:pt x="11892" y="1000"/>
                  </a:lnTo>
                  <a:lnTo>
                    <a:pt x="11351" y="750"/>
                  </a:lnTo>
                  <a:lnTo>
                    <a:pt x="10541" y="750"/>
                  </a:lnTo>
                  <a:lnTo>
                    <a:pt x="10541" y="0"/>
                  </a:lnTo>
                  <a:lnTo>
                    <a:pt x="10270" y="0"/>
                  </a:lnTo>
                  <a:lnTo>
                    <a:pt x="9459" y="0"/>
                  </a:lnTo>
                  <a:lnTo>
                    <a:pt x="9189" y="0"/>
                  </a:lnTo>
                  <a:lnTo>
                    <a:pt x="8919" y="0"/>
                  </a:lnTo>
                  <a:lnTo>
                    <a:pt x="8919" y="750"/>
                  </a:lnTo>
                  <a:lnTo>
                    <a:pt x="8108" y="750"/>
                  </a:lnTo>
                  <a:lnTo>
                    <a:pt x="8108" y="1000"/>
                  </a:lnTo>
                  <a:lnTo>
                    <a:pt x="8108" y="1250"/>
                  </a:lnTo>
                  <a:lnTo>
                    <a:pt x="7568" y="1750"/>
                  </a:lnTo>
                  <a:lnTo>
                    <a:pt x="7297" y="2000"/>
                  </a:lnTo>
                  <a:lnTo>
                    <a:pt x="7297" y="2250"/>
                  </a:lnTo>
                  <a:lnTo>
                    <a:pt x="6757" y="2750"/>
                  </a:lnTo>
                  <a:lnTo>
                    <a:pt x="6757" y="3000"/>
                  </a:lnTo>
                  <a:lnTo>
                    <a:pt x="6757" y="3250"/>
                  </a:lnTo>
                  <a:lnTo>
                    <a:pt x="6216" y="3750"/>
                  </a:lnTo>
                  <a:lnTo>
                    <a:pt x="5676" y="4250"/>
                  </a:lnTo>
                  <a:lnTo>
                    <a:pt x="5676" y="4750"/>
                  </a:lnTo>
                  <a:lnTo>
                    <a:pt x="5676" y="5750"/>
                  </a:lnTo>
                  <a:lnTo>
                    <a:pt x="5135" y="5750"/>
                  </a:lnTo>
                  <a:lnTo>
                    <a:pt x="4865" y="6750"/>
                  </a:lnTo>
                  <a:lnTo>
                    <a:pt x="4595" y="6750"/>
                  </a:lnTo>
                  <a:lnTo>
                    <a:pt x="4595" y="7750"/>
                  </a:lnTo>
                  <a:lnTo>
                    <a:pt x="4324" y="8250"/>
                  </a:lnTo>
                  <a:lnTo>
                    <a:pt x="4324" y="8750"/>
                  </a:lnTo>
                  <a:lnTo>
                    <a:pt x="3784" y="9250"/>
                  </a:lnTo>
                  <a:lnTo>
                    <a:pt x="3514" y="9750"/>
                  </a:lnTo>
                  <a:lnTo>
                    <a:pt x="3514" y="10750"/>
                  </a:lnTo>
                  <a:lnTo>
                    <a:pt x="3243" y="11750"/>
                  </a:lnTo>
                  <a:lnTo>
                    <a:pt x="2703" y="12250"/>
                  </a:lnTo>
                  <a:lnTo>
                    <a:pt x="2703" y="12750"/>
                  </a:lnTo>
                  <a:lnTo>
                    <a:pt x="2703" y="13250"/>
                  </a:lnTo>
                  <a:lnTo>
                    <a:pt x="2432" y="13750"/>
                  </a:lnTo>
                  <a:lnTo>
                    <a:pt x="2162" y="14750"/>
                  </a:lnTo>
                  <a:lnTo>
                    <a:pt x="1351" y="15750"/>
                  </a:lnTo>
                  <a:lnTo>
                    <a:pt x="1081" y="15750"/>
                  </a:lnTo>
                  <a:lnTo>
                    <a:pt x="1081" y="16750"/>
                  </a:lnTo>
                  <a:lnTo>
                    <a:pt x="1081" y="17250"/>
                  </a:lnTo>
                  <a:lnTo>
                    <a:pt x="1081" y="17750"/>
                  </a:lnTo>
                  <a:lnTo>
                    <a:pt x="1081" y="18000"/>
                  </a:lnTo>
                  <a:lnTo>
                    <a:pt x="811" y="18250"/>
                  </a:lnTo>
                  <a:lnTo>
                    <a:pt x="270" y="19000"/>
                  </a:lnTo>
                  <a:lnTo>
                    <a:pt x="270" y="19250"/>
                  </a:lnTo>
                  <a:lnTo>
                    <a:pt x="270" y="19750"/>
                  </a:lnTo>
                  <a:lnTo>
                    <a:pt x="0" y="1975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Freeform 79"/>
            <p:cNvSpPr>
              <a:spLocks/>
            </p:cNvSpPr>
            <p:nvPr/>
          </p:nvSpPr>
          <p:spPr bwMode="auto">
            <a:xfrm>
              <a:off x="3714" y="3472"/>
              <a:ext cx="29" cy="2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730" y="19000"/>
                  </a:moveTo>
                  <a:lnTo>
                    <a:pt x="19730" y="18250"/>
                  </a:lnTo>
                  <a:lnTo>
                    <a:pt x="19730" y="17750"/>
                  </a:lnTo>
                  <a:lnTo>
                    <a:pt x="18919" y="17250"/>
                  </a:lnTo>
                  <a:lnTo>
                    <a:pt x="18919" y="16750"/>
                  </a:lnTo>
                  <a:lnTo>
                    <a:pt x="18919" y="16000"/>
                  </a:lnTo>
                  <a:lnTo>
                    <a:pt x="18919" y="15750"/>
                  </a:lnTo>
                  <a:lnTo>
                    <a:pt x="18919" y="14750"/>
                  </a:lnTo>
                  <a:lnTo>
                    <a:pt x="18649" y="14000"/>
                  </a:lnTo>
                  <a:lnTo>
                    <a:pt x="18649" y="13750"/>
                  </a:lnTo>
                  <a:lnTo>
                    <a:pt x="17838" y="13250"/>
                  </a:lnTo>
                  <a:lnTo>
                    <a:pt x="17297" y="12750"/>
                  </a:lnTo>
                  <a:lnTo>
                    <a:pt x="17297" y="11750"/>
                  </a:lnTo>
                  <a:lnTo>
                    <a:pt x="16486" y="10750"/>
                  </a:lnTo>
                  <a:lnTo>
                    <a:pt x="16486" y="10250"/>
                  </a:lnTo>
                  <a:lnTo>
                    <a:pt x="16486" y="9750"/>
                  </a:lnTo>
                  <a:lnTo>
                    <a:pt x="16486" y="9250"/>
                  </a:lnTo>
                  <a:lnTo>
                    <a:pt x="16216" y="8750"/>
                  </a:lnTo>
                  <a:lnTo>
                    <a:pt x="16216" y="8250"/>
                  </a:lnTo>
                  <a:lnTo>
                    <a:pt x="15676" y="7750"/>
                  </a:lnTo>
                  <a:lnTo>
                    <a:pt x="15676" y="7250"/>
                  </a:lnTo>
                  <a:lnTo>
                    <a:pt x="15135" y="6750"/>
                  </a:lnTo>
                  <a:lnTo>
                    <a:pt x="15135" y="6250"/>
                  </a:lnTo>
                  <a:lnTo>
                    <a:pt x="15135" y="5750"/>
                  </a:lnTo>
                  <a:lnTo>
                    <a:pt x="14324" y="5250"/>
                  </a:lnTo>
                  <a:lnTo>
                    <a:pt x="14324" y="4750"/>
                  </a:lnTo>
                  <a:lnTo>
                    <a:pt x="13784" y="4750"/>
                  </a:lnTo>
                  <a:lnTo>
                    <a:pt x="13784" y="3750"/>
                  </a:lnTo>
                  <a:lnTo>
                    <a:pt x="13784" y="3250"/>
                  </a:lnTo>
                  <a:lnTo>
                    <a:pt x="13784" y="3000"/>
                  </a:lnTo>
                  <a:lnTo>
                    <a:pt x="12703" y="2750"/>
                  </a:lnTo>
                  <a:lnTo>
                    <a:pt x="12703" y="2250"/>
                  </a:lnTo>
                  <a:lnTo>
                    <a:pt x="12703" y="2000"/>
                  </a:lnTo>
                  <a:lnTo>
                    <a:pt x="12432" y="1750"/>
                  </a:lnTo>
                  <a:lnTo>
                    <a:pt x="11892" y="1750"/>
                  </a:lnTo>
                  <a:lnTo>
                    <a:pt x="11892" y="1250"/>
                  </a:lnTo>
                  <a:lnTo>
                    <a:pt x="11892" y="1000"/>
                  </a:lnTo>
                  <a:lnTo>
                    <a:pt x="11351" y="750"/>
                  </a:lnTo>
                  <a:lnTo>
                    <a:pt x="10541" y="750"/>
                  </a:lnTo>
                  <a:lnTo>
                    <a:pt x="10541" y="0"/>
                  </a:lnTo>
                  <a:lnTo>
                    <a:pt x="10270" y="0"/>
                  </a:lnTo>
                  <a:lnTo>
                    <a:pt x="9459" y="0"/>
                  </a:lnTo>
                  <a:lnTo>
                    <a:pt x="9189" y="0"/>
                  </a:lnTo>
                  <a:lnTo>
                    <a:pt x="8919" y="0"/>
                  </a:lnTo>
                  <a:lnTo>
                    <a:pt x="8919" y="750"/>
                  </a:lnTo>
                  <a:lnTo>
                    <a:pt x="8108" y="750"/>
                  </a:lnTo>
                  <a:lnTo>
                    <a:pt x="8108" y="1000"/>
                  </a:lnTo>
                  <a:lnTo>
                    <a:pt x="8108" y="1250"/>
                  </a:lnTo>
                  <a:lnTo>
                    <a:pt x="7568" y="1750"/>
                  </a:lnTo>
                  <a:lnTo>
                    <a:pt x="7297" y="2000"/>
                  </a:lnTo>
                  <a:lnTo>
                    <a:pt x="7297" y="2250"/>
                  </a:lnTo>
                  <a:lnTo>
                    <a:pt x="6757" y="2750"/>
                  </a:lnTo>
                  <a:lnTo>
                    <a:pt x="6757" y="3000"/>
                  </a:lnTo>
                  <a:lnTo>
                    <a:pt x="6757" y="3250"/>
                  </a:lnTo>
                  <a:lnTo>
                    <a:pt x="6216" y="3750"/>
                  </a:lnTo>
                  <a:lnTo>
                    <a:pt x="5676" y="4250"/>
                  </a:lnTo>
                  <a:lnTo>
                    <a:pt x="5676" y="4750"/>
                  </a:lnTo>
                  <a:lnTo>
                    <a:pt x="5676" y="5750"/>
                  </a:lnTo>
                  <a:lnTo>
                    <a:pt x="5135" y="5750"/>
                  </a:lnTo>
                  <a:lnTo>
                    <a:pt x="4865" y="6750"/>
                  </a:lnTo>
                  <a:lnTo>
                    <a:pt x="4595" y="6750"/>
                  </a:lnTo>
                  <a:lnTo>
                    <a:pt x="4595" y="7750"/>
                  </a:lnTo>
                  <a:lnTo>
                    <a:pt x="4324" y="8250"/>
                  </a:lnTo>
                  <a:lnTo>
                    <a:pt x="4324" y="8750"/>
                  </a:lnTo>
                  <a:lnTo>
                    <a:pt x="3784" y="9250"/>
                  </a:lnTo>
                  <a:lnTo>
                    <a:pt x="3514" y="9750"/>
                  </a:lnTo>
                  <a:lnTo>
                    <a:pt x="3514" y="10750"/>
                  </a:lnTo>
                  <a:lnTo>
                    <a:pt x="3243" y="11750"/>
                  </a:lnTo>
                  <a:lnTo>
                    <a:pt x="2703" y="12250"/>
                  </a:lnTo>
                  <a:lnTo>
                    <a:pt x="2703" y="12750"/>
                  </a:lnTo>
                  <a:lnTo>
                    <a:pt x="2703" y="13250"/>
                  </a:lnTo>
                  <a:lnTo>
                    <a:pt x="2432" y="13750"/>
                  </a:lnTo>
                  <a:lnTo>
                    <a:pt x="2162" y="14750"/>
                  </a:lnTo>
                  <a:lnTo>
                    <a:pt x="1351" y="15750"/>
                  </a:lnTo>
                  <a:lnTo>
                    <a:pt x="1081" y="15750"/>
                  </a:lnTo>
                  <a:lnTo>
                    <a:pt x="1081" y="16750"/>
                  </a:lnTo>
                  <a:lnTo>
                    <a:pt x="1081" y="17250"/>
                  </a:lnTo>
                  <a:lnTo>
                    <a:pt x="1081" y="17750"/>
                  </a:lnTo>
                  <a:lnTo>
                    <a:pt x="1081" y="18000"/>
                  </a:lnTo>
                  <a:lnTo>
                    <a:pt x="811" y="18250"/>
                  </a:lnTo>
                  <a:lnTo>
                    <a:pt x="270" y="19000"/>
                  </a:lnTo>
                  <a:lnTo>
                    <a:pt x="270" y="19250"/>
                  </a:lnTo>
                  <a:lnTo>
                    <a:pt x="270" y="19750"/>
                  </a:lnTo>
                  <a:lnTo>
                    <a:pt x="0" y="1975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Freeform 80"/>
            <p:cNvSpPr>
              <a:spLocks/>
            </p:cNvSpPr>
            <p:nvPr/>
          </p:nvSpPr>
          <p:spPr bwMode="auto">
            <a:xfrm>
              <a:off x="1634" y="3472"/>
              <a:ext cx="30" cy="2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8947"/>
                  </a:moveTo>
                  <a:lnTo>
                    <a:pt x="0" y="18158"/>
                  </a:lnTo>
                  <a:lnTo>
                    <a:pt x="0" y="17632"/>
                  </a:lnTo>
                  <a:lnTo>
                    <a:pt x="779" y="17368"/>
                  </a:lnTo>
                  <a:lnTo>
                    <a:pt x="779" y="16842"/>
                  </a:lnTo>
                  <a:lnTo>
                    <a:pt x="779" y="16053"/>
                  </a:lnTo>
                  <a:lnTo>
                    <a:pt x="779" y="15789"/>
                  </a:lnTo>
                  <a:lnTo>
                    <a:pt x="779" y="14737"/>
                  </a:lnTo>
                  <a:lnTo>
                    <a:pt x="1039" y="13947"/>
                  </a:lnTo>
                  <a:lnTo>
                    <a:pt x="1039" y="13684"/>
                  </a:lnTo>
                  <a:lnTo>
                    <a:pt x="1818" y="13158"/>
                  </a:lnTo>
                  <a:lnTo>
                    <a:pt x="2338" y="12632"/>
                  </a:lnTo>
                  <a:lnTo>
                    <a:pt x="2338" y="11842"/>
                  </a:lnTo>
                  <a:lnTo>
                    <a:pt x="3117" y="10789"/>
                  </a:lnTo>
                  <a:lnTo>
                    <a:pt x="3117" y="10263"/>
                  </a:lnTo>
                  <a:lnTo>
                    <a:pt x="3117" y="9737"/>
                  </a:lnTo>
                  <a:lnTo>
                    <a:pt x="3117" y="9211"/>
                  </a:lnTo>
                  <a:lnTo>
                    <a:pt x="3636" y="8684"/>
                  </a:lnTo>
                  <a:lnTo>
                    <a:pt x="3636" y="8158"/>
                  </a:lnTo>
                  <a:lnTo>
                    <a:pt x="4156" y="7632"/>
                  </a:lnTo>
                  <a:lnTo>
                    <a:pt x="4156" y="7368"/>
                  </a:lnTo>
                  <a:lnTo>
                    <a:pt x="4675" y="6842"/>
                  </a:lnTo>
                  <a:lnTo>
                    <a:pt x="4675" y="6316"/>
                  </a:lnTo>
                  <a:lnTo>
                    <a:pt x="4675" y="5789"/>
                  </a:lnTo>
                  <a:lnTo>
                    <a:pt x="5455" y="5263"/>
                  </a:lnTo>
                  <a:lnTo>
                    <a:pt x="5455" y="4737"/>
                  </a:lnTo>
                  <a:lnTo>
                    <a:pt x="5974" y="4737"/>
                  </a:lnTo>
                  <a:lnTo>
                    <a:pt x="5974" y="3684"/>
                  </a:lnTo>
                  <a:lnTo>
                    <a:pt x="5974" y="3158"/>
                  </a:lnTo>
                  <a:lnTo>
                    <a:pt x="5974" y="2895"/>
                  </a:lnTo>
                  <a:lnTo>
                    <a:pt x="7013" y="2632"/>
                  </a:lnTo>
                  <a:lnTo>
                    <a:pt x="7013" y="2368"/>
                  </a:lnTo>
                  <a:lnTo>
                    <a:pt x="7013" y="2105"/>
                  </a:lnTo>
                  <a:lnTo>
                    <a:pt x="7273" y="1842"/>
                  </a:lnTo>
                  <a:lnTo>
                    <a:pt x="7792" y="1842"/>
                  </a:lnTo>
                  <a:lnTo>
                    <a:pt x="7792" y="1316"/>
                  </a:lnTo>
                  <a:lnTo>
                    <a:pt x="7792" y="1053"/>
                  </a:lnTo>
                  <a:lnTo>
                    <a:pt x="8312" y="789"/>
                  </a:lnTo>
                  <a:lnTo>
                    <a:pt x="9091" y="789"/>
                  </a:lnTo>
                  <a:lnTo>
                    <a:pt x="9091" y="0"/>
                  </a:lnTo>
                  <a:lnTo>
                    <a:pt x="9351" y="0"/>
                  </a:lnTo>
                  <a:lnTo>
                    <a:pt x="10390" y="0"/>
                  </a:lnTo>
                  <a:lnTo>
                    <a:pt x="10649" y="0"/>
                  </a:lnTo>
                  <a:lnTo>
                    <a:pt x="10909" y="0"/>
                  </a:lnTo>
                  <a:lnTo>
                    <a:pt x="10909" y="789"/>
                  </a:lnTo>
                  <a:lnTo>
                    <a:pt x="11688" y="789"/>
                  </a:lnTo>
                  <a:lnTo>
                    <a:pt x="11688" y="1053"/>
                  </a:lnTo>
                  <a:lnTo>
                    <a:pt x="11688" y="1316"/>
                  </a:lnTo>
                  <a:lnTo>
                    <a:pt x="12208" y="1842"/>
                  </a:lnTo>
                  <a:lnTo>
                    <a:pt x="12468" y="2105"/>
                  </a:lnTo>
                  <a:lnTo>
                    <a:pt x="12468" y="2368"/>
                  </a:lnTo>
                  <a:lnTo>
                    <a:pt x="12987" y="2632"/>
                  </a:lnTo>
                  <a:lnTo>
                    <a:pt x="12987" y="2895"/>
                  </a:lnTo>
                  <a:lnTo>
                    <a:pt x="12987" y="3158"/>
                  </a:lnTo>
                  <a:lnTo>
                    <a:pt x="13506" y="3684"/>
                  </a:lnTo>
                  <a:lnTo>
                    <a:pt x="14026" y="4211"/>
                  </a:lnTo>
                  <a:lnTo>
                    <a:pt x="14026" y="4737"/>
                  </a:lnTo>
                  <a:lnTo>
                    <a:pt x="14026" y="5789"/>
                  </a:lnTo>
                  <a:lnTo>
                    <a:pt x="14545" y="5789"/>
                  </a:lnTo>
                  <a:lnTo>
                    <a:pt x="14805" y="6842"/>
                  </a:lnTo>
                  <a:lnTo>
                    <a:pt x="15065" y="6842"/>
                  </a:lnTo>
                  <a:lnTo>
                    <a:pt x="15065" y="7632"/>
                  </a:lnTo>
                  <a:lnTo>
                    <a:pt x="15325" y="8158"/>
                  </a:lnTo>
                  <a:lnTo>
                    <a:pt x="15325" y="8684"/>
                  </a:lnTo>
                  <a:lnTo>
                    <a:pt x="15844" y="9211"/>
                  </a:lnTo>
                  <a:lnTo>
                    <a:pt x="16104" y="9737"/>
                  </a:lnTo>
                  <a:lnTo>
                    <a:pt x="16104" y="10789"/>
                  </a:lnTo>
                  <a:lnTo>
                    <a:pt x="16364" y="11842"/>
                  </a:lnTo>
                  <a:lnTo>
                    <a:pt x="17143" y="12368"/>
                  </a:lnTo>
                  <a:lnTo>
                    <a:pt x="17143" y="12632"/>
                  </a:lnTo>
                  <a:lnTo>
                    <a:pt x="17143" y="13158"/>
                  </a:lnTo>
                  <a:lnTo>
                    <a:pt x="17403" y="13684"/>
                  </a:lnTo>
                  <a:lnTo>
                    <a:pt x="17662" y="14737"/>
                  </a:lnTo>
                  <a:lnTo>
                    <a:pt x="18442" y="15789"/>
                  </a:lnTo>
                  <a:lnTo>
                    <a:pt x="18701" y="15789"/>
                  </a:lnTo>
                  <a:lnTo>
                    <a:pt x="18701" y="16842"/>
                  </a:lnTo>
                  <a:lnTo>
                    <a:pt x="18701" y="17368"/>
                  </a:lnTo>
                  <a:lnTo>
                    <a:pt x="18701" y="17632"/>
                  </a:lnTo>
                  <a:lnTo>
                    <a:pt x="18701" y="17895"/>
                  </a:lnTo>
                  <a:lnTo>
                    <a:pt x="18961" y="18158"/>
                  </a:lnTo>
                  <a:lnTo>
                    <a:pt x="19481" y="18947"/>
                  </a:lnTo>
                  <a:lnTo>
                    <a:pt x="19481" y="19211"/>
                  </a:lnTo>
                  <a:lnTo>
                    <a:pt x="19481" y="19737"/>
                  </a:lnTo>
                  <a:lnTo>
                    <a:pt x="19740" y="19737"/>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 name="Freeform 81"/>
            <p:cNvSpPr>
              <a:spLocks/>
            </p:cNvSpPr>
            <p:nvPr/>
          </p:nvSpPr>
          <p:spPr bwMode="auto">
            <a:xfrm>
              <a:off x="1592" y="3473"/>
              <a:ext cx="31" cy="2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8947"/>
                  </a:moveTo>
                  <a:lnTo>
                    <a:pt x="0" y="18158"/>
                  </a:lnTo>
                  <a:lnTo>
                    <a:pt x="0" y="17632"/>
                  </a:lnTo>
                  <a:lnTo>
                    <a:pt x="779" y="17368"/>
                  </a:lnTo>
                  <a:lnTo>
                    <a:pt x="779" y="16842"/>
                  </a:lnTo>
                  <a:lnTo>
                    <a:pt x="779" y="16053"/>
                  </a:lnTo>
                  <a:lnTo>
                    <a:pt x="779" y="15789"/>
                  </a:lnTo>
                  <a:lnTo>
                    <a:pt x="779" y="14737"/>
                  </a:lnTo>
                  <a:lnTo>
                    <a:pt x="1039" y="13947"/>
                  </a:lnTo>
                  <a:lnTo>
                    <a:pt x="1039" y="13684"/>
                  </a:lnTo>
                  <a:lnTo>
                    <a:pt x="1818" y="13158"/>
                  </a:lnTo>
                  <a:lnTo>
                    <a:pt x="2338" y="12632"/>
                  </a:lnTo>
                  <a:lnTo>
                    <a:pt x="2338" y="11842"/>
                  </a:lnTo>
                  <a:lnTo>
                    <a:pt x="3117" y="10789"/>
                  </a:lnTo>
                  <a:lnTo>
                    <a:pt x="3117" y="10263"/>
                  </a:lnTo>
                  <a:lnTo>
                    <a:pt x="3117" y="9737"/>
                  </a:lnTo>
                  <a:lnTo>
                    <a:pt x="3117" y="9211"/>
                  </a:lnTo>
                  <a:lnTo>
                    <a:pt x="3636" y="8684"/>
                  </a:lnTo>
                  <a:lnTo>
                    <a:pt x="3636" y="8158"/>
                  </a:lnTo>
                  <a:lnTo>
                    <a:pt x="4156" y="7632"/>
                  </a:lnTo>
                  <a:lnTo>
                    <a:pt x="4156" y="7368"/>
                  </a:lnTo>
                  <a:lnTo>
                    <a:pt x="4675" y="6842"/>
                  </a:lnTo>
                  <a:lnTo>
                    <a:pt x="4675" y="6316"/>
                  </a:lnTo>
                  <a:lnTo>
                    <a:pt x="4675" y="5789"/>
                  </a:lnTo>
                  <a:lnTo>
                    <a:pt x="5455" y="5263"/>
                  </a:lnTo>
                  <a:lnTo>
                    <a:pt x="5455" y="4737"/>
                  </a:lnTo>
                  <a:lnTo>
                    <a:pt x="5974" y="4737"/>
                  </a:lnTo>
                  <a:lnTo>
                    <a:pt x="5974" y="3684"/>
                  </a:lnTo>
                  <a:lnTo>
                    <a:pt x="5974" y="3158"/>
                  </a:lnTo>
                  <a:lnTo>
                    <a:pt x="5974" y="2895"/>
                  </a:lnTo>
                  <a:lnTo>
                    <a:pt x="7013" y="2632"/>
                  </a:lnTo>
                  <a:lnTo>
                    <a:pt x="7013" y="2368"/>
                  </a:lnTo>
                  <a:lnTo>
                    <a:pt x="7013" y="2105"/>
                  </a:lnTo>
                  <a:lnTo>
                    <a:pt x="7273" y="1842"/>
                  </a:lnTo>
                  <a:lnTo>
                    <a:pt x="7792" y="1842"/>
                  </a:lnTo>
                  <a:lnTo>
                    <a:pt x="7792" y="1316"/>
                  </a:lnTo>
                  <a:lnTo>
                    <a:pt x="7792" y="1053"/>
                  </a:lnTo>
                  <a:lnTo>
                    <a:pt x="8312" y="789"/>
                  </a:lnTo>
                  <a:lnTo>
                    <a:pt x="9091" y="789"/>
                  </a:lnTo>
                  <a:lnTo>
                    <a:pt x="9091" y="0"/>
                  </a:lnTo>
                  <a:lnTo>
                    <a:pt x="9351" y="0"/>
                  </a:lnTo>
                  <a:lnTo>
                    <a:pt x="10390" y="0"/>
                  </a:lnTo>
                  <a:lnTo>
                    <a:pt x="10649" y="0"/>
                  </a:lnTo>
                  <a:lnTo>
                    <a:pt x="10909" y="0"/>
                  </a:lnTo>
                  <a:lnTo>
                    <a:pt x="10909" y="789"/>
                  </a:lnTo>
                  <a:lnTo>
                    <a:pt x="11688" y="789"/>
                  </a:lnTo>
                  <a:lnTo>
                    <a:pt x="11688" y="1053"/>
                  </a:lnTo>
                  <a:lnTo>
                    <a:pt x="11688" y="1316"/>
                  </a:lnTo>
                  <a:lnTo>
                    <a:pt x="12208" y="1842"/>
                  </a:lnTo>
                  <a:lnTo>
                    <a:pt x="12468" y="2105"/>
                  </a:lnTo>
                  <a:lnTo>
                    <a:pt x="12468" y="2368"/>
                  </a:lnTo>
                  <a:lnTo>
                    <a:pt x="12987" y="2632"/>
                  </a:lnTo>
                  <a:lnTo>
                    <a:pt x="12987" y="2895"/>
                  </a:lnTo>
                  <a:lnTo>
                    <a:pt x="12987" y="3158"/>
                  </a:lnTo>
                  <a:lnTo>
                    <a:pt x="13506" y="3684"/>
                  </a:lnTo>
                  <a:lnTo>
                    <a:pt x="14026" y="4211"/>
                  </a:lnTo>
                  <a:lnTo>
                    <a:pt x="14026" y="4737"/>
                  </a:lnTo>
                  <a:lnTo>
                    <a:pt x="14026" y="5789"/>
                  </a:lnTo>
                  <a:lnTo>
                    <a:pt x="14545" y="5789"/>
                  </a:lnTo>
                  <a:lnTo>
                    <a:pt x="14805" y="6842"/>
                  </a:lnTo>
                  <a:lnTo>
                    <a:pt x="15065" y="6842"/>
                  </a:lnTo>
                  <a:lnTo>
                    <a:pt x="15065" y="7632"/>
                  </a:lnTo>
                  <a:lnTo>
                    <a:pt x="15325" y="8158"/>
                  </a:lnTo>
                  <a:lnTo>
                    <a:pt x="15325" y="8684"/>
                  </a:lnTo>
                  <a:lnTo>
                    <a:pt x="15844" y="9211"/>
                  </a:lnTo>
                  <a:lnTo>
                    <a:pt x="16104" y="9737"/>
                  </a:lnTo>
                  <a:lnTo>
                    <a:pt x="16104" y="10789"/>
                  </a:lnTo>
                  <a:lnTo>
                    <a:pt x="16364" y="11842"/>
                  </a:lnTo>
                  <a:lnTo>
                    <a:pt x="17143" y="12368"/>
                  </a:lnTo>
                  <a:lnTo>
                    <a:pt x="17143" y="12632"/>
                  </a:lnTo>
                  <a:lnTo>
                    <a:pt x="17143" y="13158"/>
                  </a:lnTo>
                  <a:lnTo>
                    <a:pt x="17403" y="13684"/>
                  </a:lnTo>
                  <a:lnTo>
                    <a:pt x="17662" y="14737"/>
                  </a:lnTo>
                  <a:lnTo>
                    <a:pt x="18442" y="15789"/>
                  </a:lnTo>
                  <a:lnTo>
                    <a:pt x="18701" y="15789"/>
                  </a:lnTo>
                  <a:lnTo>
                    <a:pt x="18701" y="16842"/>
                  </a:lnTo>
                  <a:lnTo>
                    <a:pt x="18701" y="17368"/>
                  </a:lnTo>
                  <a:lnTo>
                    <a:pt x="18701" y="17632"/>
                  </a:lnTo>
                  <a:lnTo>
                    <a:pt x="18701" y="17895"/>
                  </a:lnTo>
                  <a:lnTo>
                    <a:pt x="18961" y="18158"/>
                  </a:lnTo>
                  <a:lnTo>
                    <a:pt x="19481" y="18947"/>
                  </a:lnTo>
                  <a:lnTo>
                    <a:pt x="19481" y="19211"/>
                  </a:lnTo>
                  <a:lnTo>
                    <a:pt x="19481" y="19737"/>
                  </a:lnTo>
                  <a:lnTo>
                    <a:pt x="19740" y="19737"/>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Arc 82"/>
            <p:cNvSpPr>
              <a:spLocks/>
            </p:cNvSpPr>
            <p:nvPr/>
          </p:nvSpPr>
          <p:spPr bwMode="auto">
            <a:xfrm>
              <a:off x="1341" y="3442"/>
              <a:ext cx="40" cy="5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 name="Arc 83"/>
            <p:cNvSpPr>
              <a:spLocks/>
            </p:cNvSpPr>
            <p:nvPr/>
          </p:nvSpPr>
          <p:spPr bwMode="auto">
            <a:xfrm flipH="1">
              <a:off x="1309" y="3440"/>
              <a:ext cx="40" cy="5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 name="Arc 84"/>
            <p:cNvSpPr>
              <a:spLocks/>
            </p:cNvSpPr>
            <p:nvPr/>
          </p:nvSpPr>
          <p:spPr bwMode="auto">
            <a:xfrm>
              <a:off x="1701" y="3426"/>
              <a:ext cx="29" cy="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 name="Arc 85"/>
            <p:cNvSpPr>
              <a:spLocks/>
            </p:cNvSpPr>
            <p:nvPr/>
          </p:nvSpPr>
          <p:spPr bwMode="auto">
            <a:xfrm flipH="1">
              <a:off x="1676" y="3429"/>
              <a:ext cx="29" cy="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 name="Arc 86"/>
            <p:cNvSpPr>
              <a:spLocks/>
            </p:cNvSpPr>
            <p:nvPr/>
          </p:nvSpPr>
          <p:spPr bwMode="auto">
            <a:xfrm>
              <a:off x="1530" y="3371"/>
              <a:ext cx="48" cy="13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 name="Arc 87"/>
            <p:cNvSpPr>
              <a:spLocks/>
            </p:cNvSpPr>
            <p:nvPr/>
          </p:nvSpPr>
          <p:spPr bwMode="auto">
            <a:xfrm flipH="1">
              <a:off x="1482" y="3367"/>
              <a:ext cx="48" cy="13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Freeform 88"/>
            <p:cNvSpPr>
              <a:spLocks/>
            </p:cNvSpPr>
            <p:nvPr/>
          </p:nvSpPr>
          <p:spPr bwMode="auto">
            <a:xfrm>
              <a:off x="1437" y="3473"/>
              <a:ext cx="31" cy="2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8947"/>
                  </a:moveTo>
                  <a:lnTo>
                    <a:pt x="0" y="18158"/>
                  </a:lnTo>
                  <a:lnTo>
                    <a:pt x="0" y="17632"/>
                  </a:lnTo>
                  <a:lnTo>
                    <a:pt x="779" y="17368"/>
                  </a:lnTo>
                  <a:lnTo>
                    <a:pt x="779" y="16842"/>
                  </a:lnTo>
                  <a:lnTo>
                    <a:pt x="779" y="16053"/>
                  </a:lnTo>
                  <a:lnTo>
                    <a:pt x="779" y="15789"/>
                  </a:lnTo>
                  <a:lnTo>
                    <a:pt x="779" y="14737"/>
                  </a:lnTo>
                  <a:lnTo>
                    <a:pt x="1039" y="13947"/>
                  </a:lnTo>
                  <a:lnTo>
                    <a:pt x="1039" y="13684"/>
                  </a:lnTo>
                  <a:lnTo>
                    <a:pt x="1818" y="13158"/>
                  </a:lnTo>
                  <a:lnTo>
                    <a:pt x="2338" y="12632"/>
                  </a:lnTo>
                  <a:lnTo>
                    <a:pt x="2338" y="11842"/>
                  </a:lnTo>
                  <a:lnTo>
                    <a:pt x="3117" y="10789"/>
                  </a:lnTo>
                  <a:lnTo>
                    <a:pt x="3117" y="10263"/>
                  </a:lnTo>
                  <a:lnTo>
                    <a:pt x="3117" y="9737"/>
                  </a:lnTo>
                  <a:lnTo>
                    <a:pt x="3117" y="9211"/>
                  </a:lnTo>
                  <a:lnTo>
                    <a:pt x="3636" y="8684"/>
                  </a:lnTo>
                  <a:lnTo>
                    <a:pt x="3636" y="8158"/>
                  </a:lnTo>
                  <a:lnTo>
                    <a:pt x="4156" y="7632"/>
                  </a:lnTo>
                  <a:lnTo>
                    <a:pt x="4156" y="7368"/>
                  </a:lnTo>
                  <a:lnTo>
                    <a:pt x="4675" y="6842"/>
                  </a:lnTo>
                  <a:lnTo>
                    <a:pt x="4675" y="6316"/>
                  </a:lnTo>
                  <a:lnTo>
                    <a:pt x="4675" y="5789"/>
                  </a:lnTo>
                  <a:lnTo>
                    <a:pt x="5455" y="5263"/>
                  </a:lnTo>
                  <a:lnTo>
                    <a:pt x="5455" y="4737"/>
                  </a:lnTo>
                  <a:lnTo>
                    <a:pt x="5974" y="4737"/>
                  </a:lnTo>
                  <a:lnTo>
                    <a:pt x="5974" y="3684"/>
                  </a:lnTo>
                  <a:lnTo>
                    <a:pt x="5974" y="3158"/>
                  </a:lnTo>
                  <a:lnTo>
                    <a:pt x="5974" y="2895"/>
                  </a:lnTo>
                  <a:lnTo>
                    <a:pt x="7013" y="2632"/>
                  </a:lnTo>
                  <a:lnTo>
                    <a:pt x="7013" y="2368"/>
                  </a:lnTo>
                  <a:lnTo>
                    <a:pt x="7013" y="2105"/>
                  </a:lnTo>
                  <a:lnTo>
                    <a:pt x="7273" y="1842"/>
                  </a:lnTo>
                  <a:lnTo>
                    <a:pt x="7792" y="1842"/>
                  </a:lnTo>
                  <a:lnTo>
                    <a:pt x="7792" y="1316"/>
                  </a:lnTo>
                  <a:lnTo>
                    <a:pt x="7792" y="1053"/>
                  </a:lnTo>
                  <a:lnTo>
                    <a:pt x="8312" y="789"/>
                  </a:lnTo>
                  <a:lnTo>
                    <a:pt x="9091" y="789"/>
                  </a:lnTo>
                  <a:lnTo>
                    <a:pt x="9091" y="0"/>
                  </a:lnTo>
                  <a:lnTo>
                    <a:pt x="9351" y="0"/>
                  </a:lnTo>
                  <a:lnTo>
                    <a:pt x="10390" y="0"/>
                  </a:lnTo>
                  <a:lnTo>
                    <a:pt x="10649" y="0"/>
                  </a:lnTo>
                  <a:lnTo>
                    <a:pt x="10909" y="0"/>
                  </a:lnTo>
                  <a:lnTo>
                    <a:pt x="10909" y="789"/>
                  </a:lnTo>
                  <a:lnTo>
                    <a:pt x="11688" y="789"/>
                  </a:lnTo>
                  <a:lnTo>
                    <a:pt x="11688" y="1053"/>
                  </a:lnTo>
                  <a:lnTo>
                    <a:pt x="11688" y="1316"/>
                  </a:lnTo>
                  <a:lnTo>
                    <a:pt x="12208" y="1842"/>
                  </a:lnTo>
                  <a:lnTo>
                    <a:pt x="12468" y="2105"/>
                  </a:lnTo>
                  <a:lnTo>
                    <a:pt x="12468" y="2368"/>
                  </a:lnTo>
                  <a:lnTo>
                    <a:pt x="12987" y="2632"/>
                  </a:lnTo>
                  <a:lnTo>
                    <a:pt x="12987" y="2895"/>
                  </a:lnTo>
                  <a:lnTo>
                    <a:pt x="12987" y="3158"/>
                  </a:lnTo>
                  <a:lnTo>
                    <a:pt x="13506" y="3684"/>
                  </a:lnTo>
                  <a:lnTo>
                    <a:pt x="14026" y="4211"/>
                  </a:lnTo>
                  <a:lnTo>
                    <a:pt x="14026" y="4737"/>
                  </a:lnTo>
                  <a:lnTo>
                    <a:pt x="14026" y="5789"/>
                  </a:lnTo>
                  <a:lnTo>
                    <a:pt x="14545" y="5789"/>
                  </a:lnTo>
                  <a:lnTo>
                    <a:pt x="14805" y="6842"/>
                  </a:lnTo>
                  <a:lnTo>
                    <a:pt x="15065" y="6842"/>
                  </a:lnTo>
                  <a:lnTo>
                    <a:pt x="15065" y="7632"/>
                  </a:lnTo>
                  <a:lnTo>
                    <a:pt x="15325" y="8158"/>
                  </a:lnTo>
                  <a:lnTo>
                    <a:pt x="15325" y="8684"/>
                  </a:lnTo>
                  <a:lnTo>
                    <a:pt x="15844" y="9211"/>
                  </a:lnTo>
                  <a:lnTo>
                    <a:pt x="16104" y="9737"/>
                  </a:lnTo>
                  <a:lnTo>
                    <a:pt x="16104" y="10789"/>
                  </a:lnTo>
                  <a:lnTo>
                    <a:pt x="16364" y="11842"/>
                  </a:lnTo>
                  <a:lnTo>
                    <a:pt x="17143" y="12368"/>
                  </a:lnTo>
                  <a:lnTo>
                    <a:pt x="17143" y="12632"/>
                  </a:lnTo>
                  <a:lnTo>
                    <a:pt x="17143" y="13158"/>
                  </a:lnTo>
                  <a:lnTo>
                    <a:pt x="17403" y="13684"/>
                  </a:lnTo>
                  <a:lnTo>
                    <a:pt x="17662" y="14737"/>
                  </a:lnTo>
                  <a:lnTo>
                    <a:pt x="18442" y="15789"/>
                  </a:lnTo>
                  <a:lnTo>
                    <a:pt x="18701" y="15789"/>
                  </a:lnTo>
                  <a:lnTo>
                    <a:pt x="18701" y="16842"/>
                  </a:lnTo>
                  <a:lnTo>
                    <a:pt x="18701" y="17368"/>
                  </a:lnTo>
                  <a:lnTo>
                    <a:pt x="18701" y="17632"/>
                  </a:lnTo>
                  <a:lnTo>
                    <a:pt x="18701" y="17895"/>
                  </a:lnTo>
                  <a:lnTo>
                    <a:pt x="18961" y="18158"/>
                  </a:lnTo>
                  <a:lnTo>
                    <a:pt x="19481" y="18947"/>
                  </a:lnTo>
                  <a:lnTo>
                    <a:pt x="19481" y="19211"/>
                  </a:lnTo>
                  <a:lnTo>
                    <a:pt x="19481" y="19737"/>
                  </a:lnTo>
                  <a:lnTo>
                    <a:pt x="19740" y="19737"/>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 name="Freeform 89"/>
            <p:cNvSpPr>
              <a:spLocks/>
            </p:cNvSpPr>
            <p:nvPr/>
          </p:nvSpPr>
          <p:spPr bwMode="auto">
            <a:xfrm>
              <a:off x="1396" y="3473"/>
              <a:ext cx="31" cy="2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8947"/>
                  </a:moveTo>
                  <a:lnTo>
                    <a:pt x="0" y="18158"/>
                  </a:lnTo>
                  <a:lnTo>
                    <a:pt x="0" y="17632"/>
                  </a:lnTo>
                  <a:lnTo>
                    <a:pt x="779" y="17368"/>
                  </a:lnTo>
                  <a:lnTo>
                    <a:pt x="779" y="16842"/>
                  </a:lnTo>
                  <a:lnTo>
                    <a:pt x="779" y="16053"/>
                  </a:lnTo>
                  <a:lnTo>
                    <a:pt x="779" y="15789"/>
                  </a:lnTo>
                  <a:lnTo>
                    <a:pt x="779" y="14737"/>
                  </a:lnTo>
                  <a:lnTo>
                    <a:pt x="1039" y="13947"/>
                  </a:lnTo>
                  <a:lnTo>
                    <a:pt x="1039" y="13684"/>
                  </a:lnTo>
                  <a:lnTo>
                    <a:pt x="1818" y="13158"/>
                  </a:lnTo>
                  <a:lnTo>
                    <a:pt x="2338" y="12632"/>
                  </a:lnTo>
                  <a:lnTo>
                    <a:pt x="2338" y="11842"/>
                  </a:lnTo>
                  <a:lnTo>
                    <a:pt x="3117" y="10789"/>
                  </a:lnTo>
                  <a:lnTo>
                    <a:pt x="3117" y="10263"/>
                  </a:lnTo>
                  <a:lnTo>
                    <a:pt x="3117" y="9737"/>
                  </a:lnTo>
                  <a:lnTo>
                    <a:pt x="3117" y="9211"/>
                  </a:lnTo>
                  <a:lnTo>
                    <a:pt x="3636" y="8684"/>
                  </a:lnTo>
                  <a:lnTo>
                    <a:pt x="3636" y="8158"/>
                  </a:lnTo>
                  <a:lnTo>
                    <a:pt x="4156" y="7632"/>
                  </a:lnTo>
                  <a:lnTo>
                    <a:pt x="4156" y="7368"/>
                  </a:lnTo>
                  <a:lnTo>
                    <a:pt x="4675" y="6842"/>
                  </a:lnTo>
                  <a:lnTo>
                    <a:pt x="4675" y="6316"/>
                  </a:lnTo>
                  <a:lnTo>
                    <a:pt x="4675" y="5789"/>
                  </a:lnTo>
                  <a:lnTo>
                    <a:pt x="5455" y="5263"/>
                  </a:lnTo>
                  <a:lnTo>
                    <a:pt x="5455" y="4737"/>
                  </a:lnTo>
                  <a:lnTo>
                    <a:pt x="5974" y="4737"/>
                  </a:lnTo>
                  <a:lnTo>
                    <a:pt x="5974" y="3684"/>
                  </a:lnTo>
                  <a:lnTo>
                    <a:pt x="5974" y="3158"/>
                  </a:lnTo>
                  <a:lnTo>
                    <a:pt x="5974" y="2895"/>
                  </a:lnTo>
                  <a:lnTo>
                    <a:pt x="7013" y="2632"/>
                  </a:lnTo>
                  <a:lnTo>
                    <a:pt x="7013" y="2368"/>
                  </a:lnTo>
                  <a:lnTo>
                    <a:pt x="7013" y="2105"/>
                  </a:lnTo>
                  <a:lnTo>
                    <a:pt x="7273" y="1842"/>
                  </a:lnTo>
                  <a:lnTo>
                    <a:pt x="7792" y="1842"/>
                  </a:lnTo>
                  <a:lnTo>
                    <a:pt x="7792" y="1316"/>
                  </a:lnTo>
                  <a:lnTo>
                    <a:pt x="7792" y="1053"/>
                  </a:lnTo>
                  <a:lnTo>
                    <a:pt x="8312" y="789"/>
                  </a:lnTo>
                  <a:lnTo>
                    <a:pt x="9091" y="789"/>
                  </a:lnTo>
                  <a:lnTo>
                    <a:pt x="9091" y="0"/>
                  </a:lnTo>
                  <a:lnTo>
                    <a:pt x="9351" y="0"/>
                  </a:lnTo>
                  <a:lnTo>
                    <a:pt x="10390" y="0"/>
                  </a:lnTo>
                  <a:lnTo>
                    <a:pt x="10649" y="0"/>
                  </a:lnTo>
                  <a:lnTo>
                    <a:pt x="10909" y="0"/>
                  </a:lnTo>
                  <a:lnTo>
                    <a:pt x="10909" y="789"/>
                  </a:lnTo>
                  <a:lnTo>
                    <a:pt x="11688" y="789"/>
                  </a:lnTo>
                  <a:lnTo>
                    <a:pt x="11688" y="1053"/>
                  </a:lnTo>
                  <a:lnTo>
                    <a:pt x="11688" y="1316"/>
                  </a:lnTo>
                  <a:lnTo>
                    <a:pt x="12208" y="1842"/>
                  </a:lnTo>
                  <a:lnTo>
                    <a:pt x="12468" y="2105"/>
                  </a:lnTo>
                  <a:lnTo>
                    <a:pt x="12468" y="2368"/>
                  </a:lnTo>
                  <a:lnTo>
                    <a:pt x="12987" y="2632"/>
                  </a:lnTo>
                  <a:lnTo>
                    <a:pt x="12987" y="2895"/>
                  </a:lnTo>
                  <a:lnTo>
                    <a:pt x="12987" y="3158"/>
                  </a:lnTo>
                  <a:lnTo>
                    <a:pt x="13506" y="3684"/>
                  </a:lnTo>
                  <a:lnTo>
                    <a:pt x="14026" y="4211"/>
                  </a:lnTo>
                  <a:lnTo>
                    <a:pt x="14026" y="4737"/>
                  </a:lnTo>
                  <a:lnTo>
                    <a:pt x="14026" y="5789"/>
                  </a:lnTo>
                  <a:lnTo>
                    <a:pt x="14545" y="5789"/>
                  </a:lnTo>
                  <a:lnTo>
                    <a:pt x="14805" y="6842"/>
                  </a:lnTo>
                  <a:lnTo>
                    <a:pt x="15065" y="6842"/>
                  </a:lnTo>
                  <a:lnTo>
                    <a:pt x="15065" y="7632"/>
                  </a:lnTo>
                  <a:lnTo>
                    <a:pt x="15325" y="8158"/>
                  </a:lnTo>
                  <a:lnTo>
                    <a:pt x="15325" y="8684"/>
                  </a:lnTo>
                  <a:lnTo>
                    <a:pt x="15844" y="9211"/>
                  </a:lnTo>
                  <a:lnTo>
                    <a:pt x="16104" y="9737"/>
                  </a:lnTo>
                  <a:lnTo>
                    <a:pt x="16104" y="10789"/>
                  </a:lnTo>
                  <a:lnTo>
                    <a:pt x="16364" y="11842"/>
                  </a:lnTo>
                  <a:lnTo>
                    <a:pt x="17143" y="12368"/>
                  </a:lnTo>
                  <a:lnTo>
                    <a:pt x="17143" y="12632"/>
                  </a:lnTo>
                  <a:lnTo>
                    <a:pt x="17143" y="13158"/>
                  </a:lnTo>
                  <a:lnTo>
                    <a:pt x="17403" y="13684"/>
                  </a:lnTo>
                  <a:lnTo>
                    <a:pt x="17662" y="14737"/>
                  </a:lnTo>
                  <a:lnTo>
                    <a:pt x="18442" y="15789"/>
                  </a:lnTo>
                  <a:lnTo>
                    <a:pt x="18701" y="15789"/>
                  </a:lnTo>
                  <a:lnTo>
                    <a:pt x="18701" y="16842"/>
                  </a:lnTo>
                  <a:lnTo>
                    <a:pt x="18701" y="17368"/>
                  </a:lnTo>
                  <a:lnTo>
                    <a:pt x="18701" y="17632"/>
                  </a:lnTo>
                  <a:lnTo>
                    <a:pt x="18701" y="17895"/>
                  </a:lnTo>
                  <a:lnTo>
                    <a:pt x="18961" y="18158"/>
                  </a:lnTo>
                  <a:lnTo>
                    <a:pt x="19481" y="18947"/>
                  </a:lnTo>
                  <a:lnTo>
                    <a:pt x="19481" y="19211"/>
                  </a:lnTo>
                  <a:lnTo>
                    <a:pt x="19481" y="19737"/>
                  </a:lnTo>
                  <a:lnTo>
                    <a:pt x="19740" y="19737"/>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 name="Rectangle 90"/>
            <p:cNvSpPr>
              <a:spLocks noChangeArrowheads="1"/>
            </p:cNvSpPr>
            <p:nvPr/>
          </p:nvSpPr>
          <p:spPr bwMode="auto">
            <a:xfrm>
              <a:off x="2371" y="2448"/>
              <a:ext cx="18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600" dirty="0">
                  <a:solidFill>
                    <a:schemeClr val="tx1"/>
                  </a:solidFill>
                </a:rPr>
                <a:t>I</a:t>
              </a:r>
            </a:p>
          </p:txBody>
        </p:sp>
        <p:sp>
          <p:nvSpPr>
            <p:cNvPr id="65" name="Rectangle 93"/>
            <p:cNvSpPr>
              <a:spLocks noChangeArrowheads="1"/>
            </p:cNvSpPr>
            <p:nvPr/>
          </p:nvSpPr>
          <p:spPr bwMode="auto">
            <a:xfrm>
              <a:off x="2489" y="3543"/>
              <a:ext cx="15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chemeClr val="tx1"/>
                  </a:solidFill>
                </a:rPr>
                <a:t>0</a:t>
              </a:r>
            </a:p>
          </p:txBody>
        </p:sp>
        <p:sp>
          <p:nvSpPr>
            <p:cNvPr id="66" name="Rectangle 94"/>
            <p:cNvSpPr>
              <a:spLocks noChangeArrowheads="1"/>
            </p:cNvSpPr>
            <p:nvPr/>
          </p:nvSpPr>
          <p:spPr bwMode="auto">
            <a:xfrm>
              <a:off x="3132" y="3528"/>
              <a:ext cx="22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chemeClr val="tx1"/>
                  </a:solidFill>
                </a:rPr>
                <a:t>4</a:t>
              </a:r>
            </a:p>
          </p:txBody>
        </p:sp>
        <p:sp>
          <p:nvSpPr>
            <p:cNvPr id="67" name="Rectangle 95"/>
            <p:cNvSpPr>
              <a:spLocks noChangeArrowheads="1"/>
            </p:cNvSpPr>
            <p:nvPr/>
          </p:nvSpPr>
          <p:spPr bwMode="auto">
            <a:xfrm>
              <a:off x="3812" y="3542"/>
              <a:ext cx="169"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chemeClr val="tx1"/>
                  </a:solidFill>
                </a:rPr>
                <a:t>8</a:t>
              </a:r>
            </a:p>
          </p:txBody>
        </p:sp>
        <p:sp>
          <p:nvSpPr>
            <p:cNvPr id="68" name="Rectangle 96"/>
            <p:cNvSpPr>
              <a:spLocks noChangeArrowheads="1"/>
            </p:cNvSpPr>
            <p:nvPr/>
          </p:nvSpPr>
          <p:spPr bwMode="auto">
            <a:xfrm>
              <a:off x="1732" y="3535"/>
              <a:ext cx="209"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chemeClr val="tx1"/>
                  </a:solidFill>
                </a:rPr>
                <a:t>-4</a:t>
              </a:r>
            </a:p>
          </p:txBody>
        </p:sp>
        <p:sp>
          <p:nvSpPr>
            <p:cNvPr id="69" name="Rectangle 97"/>
            <p:cNvSpPr>
              <a:spLocks noChangeArrowheads="1"/>
            </p:cNvSpPr>
            <p:nvPr/>
          </p:nvSpPr>
          <p:spPr bwMode="auto">
            <a:xfrm>
              <a:off x="1092" y="3535"/>
              <a:ext cx="176"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chemeClr val="tx1"/>
                  </a:solidFill>
                </a:rPr>
                <a:t>-8</a:t>
              </a:r>
            </a:p>
          </p:txBody>
        </p:sp>
        <p:sp>
          <p:nvSpPr>
            <p:cNvPr id="70" name="Rectangle 100"/>
            <p:cNvSpPr>
              <a:spLocks noChangeArrowheads="1"/>
            </p:cNvSpPr>
            <p:nvPr/>
          </p:nvSpPr>
          <p:spPr bwMode="auto">
            <a:xfrm>
              <a:off x="1688" y="2529"/>
              <a:ext cx="615"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rPr>
                <a:t>光栅衍射</a:t>
              </a:r>
            </a:p>
            <a:p>
              <a:pPr eaLnBrk="1" hangingPunct="1"/>
              <a:r>
                <a:rPr lang="zh-CN" altLang="en-US" i="0" dirty="0">
                  <a:solidFill>
                    <a:srgbClr val="FF0000"/>
                  </a:solidFill>
                </a:rPr>
                <a:t>光强曲线</a:t>
              </a:r>
              <a:endParaRPr lang="zh-CN" altLang="en-US" dirty="0">
                <a:solidFill>
                  <a:schemeClr val="tx1"/>
                </a:solidFill>
              </a:endParaRPr>
            </a:p>
          </p:txBody>
        </p:sp>
        <p:sp>
          <p:nvSpPr>
            <p:cNvPr id="71" name="Freeform 101"/>
            <p:cNvSpPr>
              <a:spLocks/>
            </p:cNvSpPr>
            <p:nvPr/>
          </p:nvSpPr>
          <p:spPr bwMode="auto">
            <a:xfrm>
              <a:off x="1904" y="3459"/>
              <a:ext cx="33" cy="4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00"/>
                  </a:moveTo>
                  <a:lnTo>
                    <a:pt x="0" y="18167"/>
                  </a:lnTo>
                  <a:lnTo>
                    <a:pt x="0" y="17667"/>
                  </a:lnTo>
                  <a:lnTo>
                    <a:pt x="732" y="17167"/>
                  </a:lnTo>
                  <a:lnTo>
                    <a:pt x="732" y="16667"/>
                  </a:lnTo>
                  <a:lnTo>
                    <a:pt x="732" y="16000"/>
                  </a:lnTo>
                  <a:lnTo>
                    <a:pt x="732" y="15667"/>
                  </a:lnTo>
                  <a:lnTo>
                    <a:pt x="732" y="14833"/>
                  </a:lnTo>
                  <a:lnTo>
                    <a:pt x="1220" y="14000"/>
                  </a:lnTo>
                  <a:lnTo>
                    <a:pt x="1220" y="13667"/>
                  </a:lnTo>
                  <a:lnTo>
                    <a:pt x="1707" y="13167"/>
                  </a:lnTo>
                  <a:lnTo>
                    <a:pt x="2195" y="12667"/>
                  </a:lnTo>
                  <a:lnTo>
                    <a:pt x="2195" y="11833"/>
                  </a:lnTo>
                  <a:lnTo>
                    <a:pt x="2195" y="11667"/>
                  </a:lnTo>
                  <a:lnTo>
                    <a:pt x="2927" y="10833"/>
                  </a:lnTo>
                  <a:lnTo>
                    <a:pt x="2927" y="10167"/>
                  </a:lnTo>
                  <a:lnTo>
                    <a:pt x="2927" y="9833"/>
                  </a:lnTo>
                  <a:lnTo>
                    <a:pt x="2927" y="9167"/>
                  </a:lnTo>
                  <a:lnTo>
                    <a:pt x="3415" y="8833"/>
                  </a:lnTo>
                  <a:lnTo>
                    <a:pt x="3415" y="8167"/>
                  </a:lnTo>
                  <a:lnTo>
                    <a:pt x="3902" y="7833"/>
                  </a:lnTo>
                  <a:lnTo>
                    <a:pt x="3902" y="7167"/>
                  </a:lnTo>
                  <a:lnTo>
                    <a:pt x="4390" y="6833"/>
                  </a:lnTo>
                  <a:lnTo>
                    <a:pt x="4634" y="6167"/>
                  </a:lnTo>
                  <a:lnTo>
                    <a:pt x="4634" y="5833"/>
                  </a:lnTo>
                  <a:lnTo>
                    <a:pt x="5610" y="5167"/>
                  </a:lnTo>
                  <a:lnTo>
                    <a:pt x="5610" y="4833"/>
                  </a:lnTo>
                  <a:lnTo>
                    <a:pt x="6098" y="4667"/>
                  </a:lnTo>
                  <a:lnTo>
                    <a:pt x="6098" y="3833"/>
                  </a:lnTo>
                  <a:lnTo>
                    <a:pt x="6098" y="3667"/>
                  </a:lnTo>
                  <a:lnTo>
                    <a:pt x="6098" y="3167"/>
                  </a:lnTo>
                  <a:lnTo>
                    <a:pt x="6098" y="3000"/>
                  </a:lnTo>
                  <a:lnTo>
                    <a:pt x="7073" y="2667"/>
                  </a:lnTo>
                  <a:lnTo>
                    <a:pt x="7073" y="2167"/>
                  </a:lnTo>
                  <a:lnTo>
                    <a:pt x="7317" y="2000"/>
                  </a:lnTo>
                  <a:lnTo>
                    <a:pt x="7561" y="1667"/>
                  </a:lnTo>
                  <a:lnTo>
                    <a:pt x="7805" y="1667"/>
                  </a:lnTo>
                  <a:lnTo>
                    <a:pt x="7805" y="1167"/>
                  </a:lnTo>
                  <a:lnTo>
                    <a:pt x="7805" y="1000"/>
                  </a:lnTo>
                  <a:lnTo>
                    <a:pt x="8537" y="667"/>
                  </a:lnTo>
                  <a:lnTo>
                    <a:pt x="8780" y="667"/>
                  </a:lnTo>
                  <a:lnTo>
                    <a:pt x="9268" y="667"/>
                  </a:lnTo>
                  <a:lnTo>
                    <a:pt x="9512" y="0"/>
                  </a:lnTo>
                  <a:lnTo>
                    <a:pt x="9756" y="0"/>
                  </a:lnTo>
                  <a:lnTo>
                    <a:pt x="10000" y="0"/>
                  </a:lnTo>
                  <a:lnTo>
                    <a:pt x="10488" y="0"/>
                  </a:lnTo>
                  <a:lnTo>
                    <a:pt x="10976" y="0"/>
                  </a:lnTo>
                  <a:lnTo>
                    <a:pt x="10976" y="667"/>
                  </a:lnTo>
                  <a:lnTo>
                    <a:pt x="11463" y="667"/>
                  </a:lnTo>
                  <a:lnTo>
                    <a:pt x="11463" y="1000"/>
                  </a:lnTo>
                  <a:lnTo>
                    <a:pt x="11707" y="1167"/>
                  </a:lnTo>
                  <a:lnTo>
                    <a:pt x="11951" y="1667"/>
                  </a:lnTo>
                  <a:lnTo>
                    <a:pt x="12195" y="2000"/>
                  </a:lnTo>
                  <a:lnTo>
                    <a:pt x="12195" y="2167"/>
                  </a:lnTo>
                  <a:lnTo>
                    <a:pt x="13171" y="2667"/>
                  </a:lnTo>
                  <a:lnTo>
                    <a:pt x="13171" y="3000"/>
                  </a:lnTo>
                  <a:lnTo>
                    <a:pt x="13171" y="3167"/>
                  </a:lnTo>
                  <a:lnTo>
                    <a:pt x="13415" y="3833"/>
                  </a:lnTo>
                  <a:lnTo>
                    <a:pt x="13659" y="4167"/>
                  </a:lnTo>
                  <a:lnTo>
                    <a:pt x="13659" y="4833"/>
                  </a:lnTo>
                  <a:lnTo>
                    <a:pt x="13902" y="5667"/>
                  </a:lnTo>
                  <a:lnTo>
                    <a:pt x="14146" y="5833"/>
                  </a:lnTo>
                  <a:lnTo>
                    <a:pt x="14390" y="6667"/>
                  </a:lnTo>
                  <a:lnTo>
                    <a:pt x="15366" y="6833"/>
                  </a:lnTo>
                  <a:lnTo>
                    <a:pt x="15366" y="7667"/>
                  </a:lnTo>
                  <a:lnTo>
                    <a:pt x="15854" y="8167"/>
                  </a:lnTo>
                  <a:lnTo>
                    <a:pt x="15854" y="8833"/>
                  </a:lnTo>
                  <a:lnTo>
                    <a:pt x="16098" y="9167"/>
                  </a:lnTo>
                  <a:lnTo>
                    <a:pt x="16341" y="9833"/>
                  </a:lnTo>
                  <a:lnTo>
                    <a:pt x="16585" y="10667"/>
                  </a:lnTo>
                  <a:lnTo>
                    <a:pt x="16585" y="10833"/>
                  </a:lnTo>
                  <a:lnTo>
                    <a:pt x="16829" y="11667"/>
                  </a:lnTo>
                  <a:lnTo>
                    <a:pt x="17073" y="12167"/>
                  </a:lnTo>
                  <a:lnTo>
                    <a:pt x="17073" y="12833"/>
                  </a:lnTo>
                  <a:lnTo>
                    <a:pt x="17073" y="13167"/>
                  </a:lnTo>
                  <a:lnTo>
                    <a:pt x="17561" y="13833"/>
                  </a:lnTo>
                  <a:lnTo>
                    <a:pt x="18049" y="14667"/>
                  </a:lnTo>
                  <a:lnTo>
                    <a:pt x="18049" y="14833"/>
                  </a:lnTo>
                  <a:lnTo>
                    <a:pt x="18293" y="15667"/>
                  </a:lnTo>
                  <a:lnTo>
                    <a:pt x="18780" y="15667"/>
                  </a:lnTo>
                  <a:lnTo>
                    <a:pt x="18780" y="16667"/>
                  </a:lnTo>
                  <a:lnTo>
                    <a:pt x="18780" y="17167"/>
                  </a:lnTo>
                  <a:lnTo>
                    <a:pt x="18780" y="17667"/>
                  </a:lnTo>
                  <a:lnTo>
                    <a:pt x="18780" y="18000"/>
                  </a:lnTo>
                  <a:lnTo>
                    <a:pt x="19024" y="18167"/>
                  </a:lnTo>
                  <a:lnTo>
                    <a:pt x="19268" y="19000"/>
                  </a:lnTo>
                  <a:lnTo>
                    <a:pt x="19268" y="19167"/>
                  </a:lnTo>
                  <a:lnTo>
                    <a:pt x="19268" y="19667"/>
                  </a:lnTo>
                  <a:lnTo>
                    <a:pt x="19756"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 name="Line 102"/>
            <p:cNvSpPr>
              <a:spLocks noChangeShapeType="1"/>
            </p:cNvSpPr>
            <p:nvPr/>
          </p:nvSpPr>
          <p:spPr bwMode="auto">
            <a:xfrm flipH="1" flipV="1">
              <a:off x="1882" y="3484"/>
              <a:ext cx="0" cy="1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Freeform 103"/>
            <p:cNvSpPr>
              <a:spLocks/>
            </p:cNvSpPr>
            <p:nvPr/>
          </p:nvSpPr>
          <p:spPr bwMode="auto">
            <a:xfrm flipH="1">
              <a:off x="1744" y="3464"/>
              <a:ext cx="33" cy="4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00"/>
                  </a:moveTo>
                  <a:lnTo>
                    <a:pt x="0" y="18167"/>
                  </a:lnTo>
                  <a:lnTo>
                    <a:pt x="0" y="17667"/>
                  </a:lnTo>
                  <a:lnTo>
                    <a:pt x="732" y="17167"/>
                  </a:lnTo>
                  <a:lnTo>
                    <a:pt x="732" y="16667"/>
                  </a:lnTo>
                  <a:lnTo>
                    <a:pt x="732" y="16000"/>
                  </a:lnTo>
                  <a:lnTo>
                    <a:pt x="732" y="15667"/>
                  </a:lnTo>
                  <a:lnTo>
                    <a:pt x="732" y="14833"/>
                  </a:lnTo>
                  <a:lnTo>
                    <a:pt x="1220" y="14000"/>
                  </a:lnTo>
                  <a:lnTo>
                    <a:pt x="1220" y="13667"/>
                  </a:lnTo>
                  <a:lnTo>
                    <a:pt x="1707" y="13167"/>
                  </a:lnTo>
                  <a:lnTo>
                    <a:pt x="2195" y="12667"/>
                  </a:lnTo>
                  <a:lnTo>
                    <a:pt x="2195" y="11833"/>
                  </a:lnTo>
                  <a:lnTo>
                    <a:pt x="2195" y="11667"/>
                  </a:lnTo>
                  <a:lnTo>
                    <a:pt x="2927" y="10833"/>
                  </a:lnTo>
                  <a:lnTo>
                    <a:pt x="2927" y="10167"/>
                  </a:lnTo>
                  <a:lnTo>
                    <a:pt x="2927" y="9833"/>
                  </a:lnTo>
                  <a:lnTo>
                    <a:pt x="2927" y="9167"/>
                  </a:lnTo>
                  <a:lnTo>
                    <a:pt x="3415" y="8833"/>
                  </a:lnTo>
                  <a:lnTo>
                    <a:pt x="3415" y="8167"/>
                  </a:lnTo>
                  <a:lnTo>
                    <a:pt x="3902" y="7833"/>
                  </a:lnTo>
                  <a:lnTo>
                    <a:pt x="3902" y="7167"/>
                  </a:lnTo>
                  <a:lnTo>
                    <a:pt x="4390" y="6833"/>
                  </a:lnTo>
                  <a:lnTo>
                    <a:pt x="4634" y="6167"/>
                  </a:lnTo>
                  <a:lnTo>
                    <a:pt x="4634" y="5833"/>
                  </a:lnTo>
                  <a:lnTo>
                    <a:pt x="5610" y="5167"/>
                  </a:lnTo>
                  <a:lnTo>
                    <a:pt x="5610" y="4833"/>
                  </a:lnTo>
                  <a:lnTo>
                    <a:pt x="6098" y="4667"/>
                  </a:lnTo>
                  <a:lnTo>
                    <a:pt x="6098" y="3833"/>
                  </a:lnTo>
                  <a:lnTo>
                    <a:pt x="6098" y="3667"/>
                  </a:lnTo>
                  <a:lnTo>
                    <a:pt x="6098" y="3167"/>
                  </a:lnTo>
                  <a:lnTo>
                    <a:pt x="6098" y="3000"/>
                  </a:lnTo>
                  <a:lnTo>
                    <a:pt x="7073" y="2667"/>
                  </a:lnTo>
                  <a:lnTo>
                    <a:pt x="7073" y="2167"/>
                  </a:lnTo>
                  <a:lnTo>
                    <a:pt x="7317" y="2000"/>
                  </a:lnTo>
                  <a:lnTo>
                    <a:pt x="7561" y="1667"/>
                  </a:lnTo>
                  <a:lnTo>
                    <a:pt x="7805" y="1667"/>
                  </a:lnTo>
                  <a:lnTo>
                    <a:pt x="7805" y="1167"/>
                  </a:lnTo>
                  <a:lnTo>
                    <a:pt x="7805" y="1000"/>
                  </a:lnTo>
                  <a:lnTo>
                    <a:pt x="8537" y="667"/>
                  </a:lnTo>
                  <a:lnTo>
                    <a:pt x="8780" y="667"/>
                  </a:lnTo>
                  <a:lnTo>
                    <a:pt x="9268" y="667"/>
                  </a:lnTo>
                  <a:lnTo>
                    <a:pt x="9512" y="0"/>
                  </a:lnTo>
                  <a:lnTo>
                    <a:pt x="9756" y="0"/>
                  </a:lnTo>
                  <a:lnTo>
                    <a:pt x="10000" y="0"/>
                  </a:lnTo>
                  <a:lnTo>
                    <a:pt x="10488" y="0"/>
                  </a:lnTo>
                  <a:lnTo>
                    <a:pt x="10976" y="0"/>
                  </a:lnTo>
                  <a:lnTo>
                    <a:pt x="10976" y="667"/>
                  </a:lnTo>
                  <a:lnTo>
                    <a:pt x="11463" y="667"/>
                  </a:lnTo>
                  <a:lnTo>
                    <a:pt x="11463" y="1000"/>
                  </a:lnTo>
                  <a:lnTo>
                    <a:pt x="11707" y="1167"/>
                  </a:lnTo>
                  <a:lnTo>
                    <a:pt x="11951" y="1667"/>
                  </a:lnTo>
                  <a:lnTo>
                    <a:pt x="12195" y="2000"/>
                  </a:lnTo>
                  <a:lnTo>
                    <a:pt x="12195" y="2167"/>
                  </a:lnTo>
                  <a:lnTo>
                    <a:pt x="13171" y="2667"/>
                  </a:lnTo>
                  <a:lnTo>
                    <a:pt x="13171" y="3000"/>
                  </a:lnTo>
                  <a:lnTo>
                    <a:pt x="13171" y="3167"/>
                  </a:lnTo>
                  <a:lnTo>
                    <a:pt x="13415" y="3833"/>
                  </a:lnTo>
                  <a:lnTo>
                    <a:pt x="13659" y="4167"/>
                  </a:lnTo>
                  <a:lnTo>
                    <a:pt x="13659" y="4833"/>
                  </a:lnTo>
                  <a:lnTo>
                    <a:pt x="13902" y="5667"/>
                  </a:lnTo>
                  <a:lnTo>
                    <a:pt x="14146" y="5833"/>
                  </a:lnTo>
                  <a:lnTo>
                    <a:pt x="14390" y="6667"/>
                  </a:lnTo>
                  <a:lnTo>
                    <a:pt x="15366" y="6833"/>
                  </a:lnTo>
                  <a:lnTo>
                    <a:pt x="15366" y="7667"/>
                  </a:lnTo>
                  <a:lnTo>
                    <a:pt x="15854" y="8167"/>
                  </a:lnTo>
                  <a:lnTo>
                    <a:pt x="15854" y="8833"/>
                  </a:lnTo>
                  <a:lnTo>
                    <a:pt x="16098" y="9167"/>
                  </a:lnTo>
                  <a:lnTo>
                    <a:pt x="16341" y="9833"/>
                  </a:lnTo>
                  <a:lnTo>
                    <a:pt x="16585" y="10667"/>
                  </a:lnTo>
                  <a:lnTo>
                    <a:pt x="16585" y="10833"/>
                  </a:lnTo>
                  <a:lnTo>
                    <a:pt x="16829" y="11667"/>
                  </a:lnTo>
                  <a:lnTo>
                    <a:pt x="17073" y="12167"/>
                  </a:lnTo>
                  <a:lnTo>
                    <a:pt x="17073" y="12833"/>
                  </a:lnTo>
                  <a:lnTo>
                    <a:pt x="17073" y="13167"/>
                  </a:lnTo>
                  <a:lnTo>
                    <a:pt x="17561" y="13833"/>
                  </a:lnTo>
                  <a:lnTo>
                    <a:pt x="18049" y="14667"/>
                  </a:lnTo>
                  <a:lnTo>
                    <a:pt x="18049" y="14833"/>
                  </a:lnTo>
                  <a:lnTo>
                    <a:pt x="18293" y="15667"/>
                  </a:lnTo>
                  <a:lnTo>
                    <a:pt x="18780" y="15667"/>
                  </a:lnTo>
                  <a:lnTo>
                    <a:pt x="18780" y="16667"/>
                  </a:lnTo>
                  <a:lnTo>
                    <a:pt x="18780" y="17167"/>
                  </a:lnTo>
                  <a:lnTo>
                    <a:pt x="18780" y="17667"/>
                  </a:lnTo>
                  <a:lnTo>
                    <a:pt x="18780" y="18000"/>
                  </a:lnTo>
                  <a:lnTo>
                    <a:pt x="19024" y="18167"/>
                  </a:lnTo>
                  <a:lnTo>
                    <a:pt x="19268" y="19000"/>
                  </a:lnTo>
                  <a:lnTo>
                    <a:pt x="19268" y="19167"/>
                  </a:lnTo>
                  <a:lnTo>
                    <a:pt x="19268" y="19667"/>
                  </a:lnTo>
                  <a:lnTo>
                    <a:pt x="19756"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 name="Line 104"/>
            <p:cNvSpPr>
              <a:spLocks noChangeShapeType="1"/>
            </p:cNvSpPr>
            <p:nvPr/>
          </p:nvSpPr>
          <p:spPr bwMode="auto">
            <a:xfrm flipV="1">
              <a:off x="1798" y="3489"/>
              <a:ext cx="0" cy="1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Freeform 105"/>
            <p:cNvSpPr>
              <a:spLocks/>
            </p:cNvSpPr>
            <p:nvPr/>
          </p:nvSpPr>
          <p:spPr bwMode="auto">
            <a:xfrm>
              <a:off x="1255" y="3464"/>
              <a:ext cx="33" cy="4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00"/>
                  </a:moveTo>
                  <a:lnTo>
                    <a:pt x="0" y="18167"/>
                  </a:lnTo>
                  <a:lnTo>
                    <a:pt x="0" y="17667"/>
                  </a:lnTo>
                  <a:lnTo>
                    <a:pt x="732" y="17167"/>
                  </a:lnTo>
                  <a:lnTo>
                    <a:pt x="732" y="16667"/>
                  </a:lnTo>
                  <a:lnTo>
                    <a:pt x="732" y="16000"/>
                  </a:lnTo>
                  <a:lnTo>
                    <a:pt x="732" y="15667"/>
                  </a:lnTo>
                  <a:lnTo>
                    <a:pt x="732" y="14833"/>
                  </a:lnTo>
                  <a:lnTo>
                    <a:pt x="1220" y="14000"/>
                  </a:lnTo>
                  <a:lnTo>
                    <a:pt x="1220" y="13667"/>
                  </a:lnTo>
                  <a:lnTo>
                    <a:pt x="1707" y="13167"/>
                  </a:lnTo>
                  <a:lnTo>
                    <a:pt x="2195" y="12667"/>
                  </a:lnTo>
                  <a:lnTo>
                    <a:pt x="2195" y="11833"/>
                  </a:lnTo>
                  <a:lnTo>
                    <a:pt x="2195" y="11667"/>
                  </a:lnTo>
                  <a:lnTo>
                    <a:pt x="2927" y="10833"/>
                  </a:lnTo>
                  <a:lnTo>
                    <a:pt x="2927" y="10167"/>
                  </a:lnTo>
                  <a:lnTo>
                    <a:pt x="2927" y="9833"/>
                  </a:lnTo>
                  <a:lnTo>
                    <a:pt x="2927" y="9167"/>
                  </a:lnTo>
                  <a:lnTo>
                    <a:pt x="3415" y="8833"/>
                  </a:lnTo>
                  <a:lnTo>
                    <a:pt x="3415" y="8167"/>
                  </a:lnTo>
                  <a:lnTo>
                    <a:pt x="3902" y="7833"/>
                  </a:lnTo>
                  <a:lnTo>
                    <a:pt x="3902" y="7167"/>
                  </a:lnTo>
                  <a:lnTo>
                    <a:pt x="4390" y="6833"/>
                  </a:lnTo>
                  <a:lnTo>
                    <a:pt x="4634" y="6167"/>
                  </a:lnTo>
                  <a:lnTo>
                    <a:pt x="4634" y="5833"/>
                  </a:lnTo>
                  <a:lnTo>
                    <a:pt x="5610" y="5167"/>
                  </a:lnTo>
                  <a:lnTo>
                    <a:pt x="5610" y="4833"/>
                  </a:lnTo>
                  <a:lnTo>
                    <a:pt x="6098" y="4667"/>
                  </a:lnTo>
                  <a:lnTo>
                    <a:pt x="6098" y="3833"/>
                  </a:lnTo>
                  <a:lnTo>
                    <a:pt x="6098" y="3667"/>
                  </a:lnTo>
                  <a:lnTo>
                    <a:pt x="6098" y="3167"/>
                  </a:lnTo>
                  <a:lnTo>
                    <a:pt x="6098" y="3000"/>
                  </a:lnTo>
                  <a:lnTo>
                    <a:pt x="7073" y="2667"/>
                  </a:lnTo>
                  <a:lnTo>
                    <a:pt x="7073" y="2167"/>
                  </a:lnTo>
                  <a:lnTo>
                    <a:pt x="7317" y="2000"/>
                  </a:lnTo>
                  <a:lnTo>
                    <a:pt x="7561" y="1667"/>
                  </a:lnTo>
                  <a:lnTo>
                    <a:pt x="7805" y="1667"/>
                  </a:lnTo>
                  <a:lnTo>
                    <a:pt x="7805" y="1167"/>
                  </a:lnTo>
                  <a:lnTo>
                    <a:pt x="7805" y="1000"/>
                  </a:lnTo>
                  <a:lnTo>
                    <a:pt x="8537" y="667"/>
                  </a:lnTo>
                  <a:lnTo>
                    <a:pt x="8780" y="667"/>
                  </a:lnTo>
                  <a:lnTo>
                    <a:pt x="9268" y="667"/>
                  </a:lnTo>
                  <a:lnTo>
                    <a:pt x="9512" y="0"/>
                  </a:lnTo>
                  <a:lnTo>
                    <a:pt x="9756" y="0"/>
                  </a:lnTo>
                  <a:lnTo>
                    <a:pt x="10000" y="0"/>
                  </a:lnTo>
                  <a:lnTo>
                    <a:pt x="10488" y="0"/>
                  </a:lnTo>
                  <a:lnTo>
                    <a:pt x="10976" y="0"/>
                  </a:lnTo>
                  <a:lnTo>
                    <a:pt x="10976" y="667"/>
                  </a:lnTo>
                  <a:lnTo>
                    <a:pt x="11463" y="667"/>
                  </a:lnTo>
                  <a:lnTo>
                    <a:pt x="11463" y="1000"/>
                  </a:lnTo>
                  <a:lnTo>
                    <a:pt x="11707" y="1167"/>
                  </a:lnTo>
                  <a:lnTo>
                    <a:pt x="11951" y="1667"/>
                  </a:lnTo>
                  <a:lnTo>
                    <a:pt x="12195" y="2000"/>
                  </a:lnTo>
                  <a:lnTo>
                    <a:pt x="12195" y="2167"/>
                  </a:lnTo>
                  <a:lnTo>
                    <a:pt x="13171" y="2667"/>
                  </a:lnTo>
                  <a:lnTo>
                    <a:pt x="13171" y="3000"/>
                  </a:lnTo>
                  <a:lnTo>
                    <a:pt x="13171" y="3167"/>
                  </a:lnTo>
                  <a:lnTo>
                    <a:pt x="13415" y="3833"/>
                  </a:lnTo>
                  <a:lnTo>
                    <a:pt x="13659" y="4167"/>
                  </a:lnTo>
                  <a:lnTo>
                    <a:pt x="13659" y="4833"/>
                  </a:lnTo>
                  <a:lnTo>
                    <a:pt x="13902" y="5667"/>
                  </a:lnTo>
                  <a:lnTo>
                    <a:pt x="14146" y="5833"/>
                  </a:lnTo>
                  <a:lnTo>
                    <a:pt x="14390" y="6667"/>
                  </a:lnTo>
                  <a:lnTo>
                    <a:pt x="15366" y="6833"/>
                  </a:lnTo>
                  <a:lnTo>
                    <a:pt x="15366" y="7667"/>
                  </a:lnTo>
                  <a:lnTo>
                    <a:pt x="15854" y="8167"/>
                  </a:lnTo>
                  <a:lnTo>
                    <a:pt x="15854" y="8833"/>
                  </a:lnTo>
                  <a:lnTo>
                    <a:pt x="16098" y="9167"/>
                  </a:lnTo>
                  <a:lnTo>
                    <a:pt x="16341" y="9833"/>
                  </a:lnTo>
                  <a:lnTo>
                    <a:pt x="16585" y="10667"/>
                  </a:lnTo>
                  <a:lnTo>
                    <a:pt x="16585" y="10833"/>
                  </a:lnTo>
                  <a:lnTo>
                    <a:pt x="16829" y="11667"/>
                  </a:lnTo>
                  <a:lnTo>
                    <a:pt x="17073" y="12167"/>
                  </a:lnTo>
                  <a:lnTo>
                    <a:pt x="17073" y="12833"/>
                  </a:lnTo>
                  <a:lnTo>
                    <a:pt x="17073" y="13167"/>
                  </a:lnTo>
                  <a:lnTo>
                    <a:pt x="17561" y="13833"/>
                  </a:lnTo>
                  <a:lnTo>
                    <a:pt x="18049" y="14667"/>
                  </a:lnTo>
                  <a:lnTo>
                    <a:pt x="18049" y="14833"/>
                  </a:lnTo>
                  <a:lnTo>
                    <a:pt x="18293" y="15667"/>
                  </a:lnTo>
                  <a:lnTo>
                    <a:pt x="18780" y="15667"/>
                  </a:lnTo>
                  <a:lnTo>
                    <a:pt x="18780" y="16667"/>
                  </a:lnTo>
                  <a:lnTo>
                    <a:pt x="18780" y="17167"/>
                  </a:lnTo>
                  <a:lnTo>
                    <a:pt x="18780" y="17667"/>
                  </a:lnTo>
                  <a:lnTo>
                    <a:pt x="18780" y="18000"/>
                  </a:lnTo>
                  <a:lnTo>
                    <a:pt x="19024" y="18167"/>
                  </a:lnTo>
                  <a:lnTo>
                    <a:pt x="19268" y="19000"/>
                  </a:lnTo>
                  <a:lnTo>
                    <a:pt x="19268" y="19167"/>
                  </a:lnTo>
                  <a:lnTo>
                    <a:pt x="19268" y="19667"/>
                  </a:lnTo>
                  <a:lnTo>
                    <a:pt x="19756" y="1983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 name="Line 106"/>
            <p:cNvSpPr>
              <a:spLocks noChangeShapeType="1"/>
            </p:cNvSpPr>
            <p:nvPr/>
          </p:nvSpPr>
          <p:spPr bwMode="auto">
            <a:xfrm flipH="1" flipV="1">
              <a:off x="1234" y="3489"/>
              <a:ext cx="0" cy="1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77" name="Object 128"/>
          <p:cNvGraphicFramePr>
            <a:graphicFrameLocks noChangeAspect="1"/>
          </p:cNvGraphicFramePr>
          <p:nvPr>
            <p:extLst>
              <p:ext uri="{D42A27DB-BD31-4B8C-83A1-F6EECF244321}">
                <p14:modId xmlns:p14="http://schemas.microsoft.com/office/powerpoint/2010/main" val="1449437257"/>
              </p:ext>
            </p:extLst>
          </p:nvPr>
        </p:nvGraphicFramePr>
        <p:xfrm>
          <a:off x="9974512" y="3898449"/>
          <a:ext cx="1355725" cy="1106488"/>
        </p:xfrm>
        <a:graphic>
          <a:graphicData uri="http://schemas.openxmlformats.org/presentationml/2006/ole">
            <mc:AlternateContent xmlns:mc="http://schemas.openxmlformats.org/markup-compatibility/2006">
              <mc:Choice xmlns:v="urn:schemas-microsoft-com:vml" Requires="v">
                <p:oleObj spid="_x0000_s562255" name="Equation" r:id="rId3" imgW="482391" imgH="393529" progId="Equation.3">
                  <p:embed/>
                </p:oleObj>
              </mc:Choice>
              <mc:Fallback>
                <p:oleObj name="Equation" r:id="rId3" imgW="482391" imgH="393529" progId="Equation.3">
                  <p:embed/>
                  <p:pic>
                    <p:nvPicPr>
                      <p:cNvPr id="103" name="Object 1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4512" y="3898449"/>
                        <a:ext cx="1355725" cy="1106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 name="矩形 77"/>
          <p:cNvSpPr/>
          <p:nvPr/>
        </p:nvSpPr>
        <p:spPr>
          <a:xfrm>
            <a:off x="592893" y="334962"/>
            <a:ext cx="10613159" cy="393954"/>
          </a:xfrm>
          <a:prstGeom prst="rect">
            <a:avLst/>
          </a:prstGeom>
        </p:spPr>
        <p:txBody>
          <a:bodyPr wrap="square">
            <a:spAutoFit/>
          </a:bodyPr>
          <a:lstStyle/>
          <a:p>
            <a:pPr fontAlgn="base">
              <a:lnSpc>
                <a:spcPct val="70000"/>
              </a:lnSpc>
              <a:spcBef>
                <a:spcPct val="50000"/>
              </a:spcBef>
              <a:spcAft>
                <a:spcPct val="35000"/>
              </a:spcAft>
              <a:defRPr/>
            </a:pPr>
            <a:r>
              <a:rPr lang="zh-CN" altLang="en-US" sz="2800" b="1" kern="0" dirty="0">
                <a:solidFill>
                  <a:srgbClr val="FF0000"/>
                </a:solidFill>
              </a:rPr>
              <a:t>练习：</a:t>
            </a:r>
            <a:r>
              <a:rPr lang="zh-CN" altLang="en-US" sz="2800" b="1" kern="0" dirty="0">
                <a:solidFill>
                  <a:srgbClr val="009900"/>
                </a:solidFill>
              </a:rPr>
              <a:t>已知</a:t>
            </a:r>
            <a:r>
              <a:rPr lang="en-US" altLang="zh-CN" sz="2800" b="1" kern="0" dirty="0">
                <a:solidFill>
                  <a:srgbClr val="FF0000"/>
                </a:solidFill>
              </a:rPr>
              <a:t>d/</a:t>
            </a:r>
            <a:r>
              <a:rPr lang="el-GR" altLang="zh-CN" sz="2800" b="1" kern="0" dirty="0">
                <a:solidFill>
                  <a:srgbClr val="FF0000"/>
                </a:solidFill>
                <a:ea typeface="宋体" panose="02010600030101010101" pitchFamily="2" charset="-122"/>
              </a:rPr>
              <a:t>λ</a:t>
            </a:r>
            <a:r>
              <a:rPr lang="en-US" altLang="zh-CN" sz="2800" b="1" kern="0" dirty="0">
                <a:solidFill>
                  <a:srgbClr val="FF0000"/>
                </a:solidFill>
                <a:ea typeface="宋体" panose="02010600030101010101" pitchFamily="2" charset="-122"/>
              </a:rPr>
              <a:t> </a:t>
            </a:r>
            <a:r>
              <a:rPr lang="en-US" altLang="zh-CN" sz="2800" b="1" kern="0" dirty="0">
                <a:solidFill>
                  <a:srgbClr val="009900"/>
                </a:solidFill>
                <a:ea typeface="宋体" panose="02010600030101010101" pitchFamily="2" charset="-122"/>
              </a:rPr>
              <a:t>=</a:t>
            </a:r>
            <a:r>
              <a:rPr lang="en-US" altLang="zh-CN" sz="2800" b="1" kern="0" dirty="0">
                <a:solidFill>
                  <a:srgbClr val="FF0000"/>
                </a:solidFill>
                <a:ea typeface="宋体" panose="02010600030101010101" pitchFamily="2" charset="-122"/>
              </a:rPr>
              <a:t>9</a:t>
            </a:r>
            <a:r>
              <a:rPr lang="en-US" altLang="zh-CN" sz="2800" b="1" kern="0" dirty="0">
                <a:solidFill>
                  <a:srgbClr val="009900"/>
                </a:solidFill>
                <a:ea typeface="宋体" panose="02010600030101010101" pitchFamily="2" charset="-122"/>
              </a:rPr>
              <a:t>,</a:t>
            </a:r>
            <a:r>
              <a:rPr lang="en-US" altLang="zh-CN" sz="2800" b="1" kern="0" dirty="0">
                <a:solidFill>
                  <a:srgbClr val="FF0000"/>
                </a:solidFill>
                <a:ea typeface="宋体" panose="02010600030101010101" pitchFamily="2" charset="-122"/>
              </a:rPr>
              <a:t>N</a:t>
            </a:r>
            <a:r>
              <a:rPr lang="en-US" altLang="zh-CN" sz="2800" b="1" kern="0" dirty="0">
                <a:solidFill>
                  <a:srgbClr val="009900"/>
                </a:solidFill>
                <a:ea typeface="宋体" panose="02010600030101010101" pitchFamily="2" charset="-122"/>
              </a:rPr>
              <a:t>=____,</a:t>
            </a:r>
            <a:r>
              <a:rPr lang="en-US" altLang="zh-CN" sz="2800" b="1" i="1" kern="0" dirty="0">
                <a:solidFill>
                  <a:srgbClr val="FF0000"/>
                </a:solidFill>
                <a:latin typeface="Times New Roman" panose="02020603050405020304" pitchFamily="18" charset="0"/>
              </a:rPr>
              <a:t>d/a</a:t>
            </a:r>
            <a:r>
              <a:rPr lang="en-US" altLang="zh-CN" sz="2800" b="1" i="1" kern="0" dirty="0">
                <a:solidFill>
                  <a:srgbClr val="009900"/>
                </a:solidFill>
                <a:latin typeface="Times New Roman" panose="02020603050405020304" pitchFamily="18" charset="0"/>
              </a:rPr>
              <a:t> =</a:t>
            </a:r>
            <a:r>
              <a:rPr lang="en-US" altLang="zh-CN" sz="2800" b="1" kern="0" dirty="0">
                <a:solidFill>
                  <a:srgbClr val="009900"/>
                </a:solidFill>
                <a:ea typeface="宋体" panose="02010600030101010101" pitchFamily="2" charset="-122"/>
              </a:rPr>
              <a:t>=____,</a:t>
            </a:r>
            <a:r>
              <a:rPr lang="zh-CN" altLang="en-US" sz="2800" b="1" dirty="0">
                <a:solidFill>
                  <a:srgbClr val="0000FF"/>
                </a:solidFill>
                <a:latin typeface="Times New Roman" panose="02020603050405020304" pitchFamily="18" charset="0"/>
              </a:rPr>
              <a:t>看到的</a:t>
            </a:r>
            <a:r>
              <a:rPr lang="zh-CN" altLang="en-US" sz="2800" b="1" dirty="0">
                <a:solidFill>
                  <a:srgbClr val="0000FF"/>
                </a:solidFill>
                <a:latin typeface="+mn-ea"/>
              </a:rPr>
              <a:t>明纹</a:t>
            </a:r>
            <a:r>
              <a:rPr lang="zh-CN" altLang="en-US" sz="2800" b="1" dirty="0">
                <a:solidFill>
                  <a:srgbClr val="0000FF"/>
                </a:solidFill>
                <a:latin typeface="Times New Roman" panose="02020603050405020304" pitchFamily="18" charset="0"/>
              </a:rPr>
              <a:t>的级次</a:t>
            </a:r>
            <a:r>
              <a:rPr lang="en-US" altLang="zh-CN" sz="2800" b="1" dirty="0">
                <a:solidFill>
                  <a:srgbClr val="0000FF"/>
                </a:solidFill>
                <a:latin typeface="Times New Roman" panose="02020603050405020304" pitchFamily="18" charset="0"/>
              </a:rPr>
              <a:t>=_______</a:t>
            </a:r>
            <a:r>
              <a:rPr lang="zh-CN" altLang="en-US" sz="2800" b="1" dirty="0">
                <a:solidFill>
                  <a:srgbClr val="0000FF"/>
                </a:solidFill>
                <a:latin typeface="Times New Roman" panose="02020603050405020304" pitchFamily="18" charset="0"/>
              </a:rPr>
              <a:t>。 </a:t>
            </a:r>
            <a:endParaRPr lang="zh-CN" altLang="en-US" sz="2800" b="1" kern="0" dirty="0">
              <a:solidFill>
                <a:srgbClr val="0000FF"/>
              </a:solidFill>
            </a:endParaRPr>
          </a:p>
        </p:txBody>
      </p:sp>
      <p:sp>
        <p:nvSpPr>
          <p:cNvPr id="79" name="矩形 78"/>
          <p:cNvSpPr/>
          <p:nvPr/>
        </p:nvSpPr>
        <p:spPr>
          <a:xfrm>
            <a:off x="6015629" y="969256"/>
            <a:ext cx="2842154" cy="954107"/>
          </a:xfrm>
          <a:prstGeom prst="rect">
            <a:avLst/>
          </a:prstGeom>
          <a:solidFill>
            <a:srgbClr val="FFFF00"/>
          </a:solidFill>
        </p:spPr>
        <p:txBody>
          <a:bodyPr wrap="square">
            <a:spAutoFit/>
          </a:bodyPr>
          <a:lstStyle/>
          <a:p>
            <a:r>
              <a:rPr lang="zh-CN" altLang="en-US" sz="2800" b="1" dirty="0">
                <a:solidFill>
                  <a:srgbClr val="9900FF"/>
                </a:solidFill>
              </a:rPr>
              <a:t>相邻主极大之间有</a:t>
            </a:r>
            <a:r>
              <a:rPr lang="en-US" altLang="zh-CN" sz="2800" b="1" dirty="0">
                <a:solidFill>
                  <a:srgbClr val="9900FF"/>
                </a:solidFill>
              </a:rPr>
              <a:t>(</a:t>
            </a:r>
            <a:r>
              <a:rPr lang="en-US" altLang="zh-CN" sz="2800" b="1" i="1" dirty="0">
                <a:solidFill>
                  <a:srgbClr val="FF0000"/>
                </a:solidFill>
              </a:rPr>
              <a:t>N</a:t>
            </a:r>
            <a:r>
              <a:rPr lang="en-US" altLang="zh-CN" sz="2800" b="1" dirty="0">
                <a:solidFill>
                  <a:srgbClr val="FF0000"/>
                </a:solidFill>
              </a:rPr>
              <a:t>-2</a:t>
            </a:r>
            <a:r>
              <a:rPr lang="en-US" altLang="zh-CN" sz="2800" b="1" dirty="0">
                <a:solidFill>
                  <a:srgbClr val="9900FF"/>
                </a:solidFill>
              </a:rPr>
              <a:t>)</a:t>
            </a:r>
            <a:r>
              <a:rPr lang="zh-CN" altLang="en-US" sz="2800" b="1" dirty="0">
                <a:solidFill>
                  <a:srgbClr val="9900FF"/>
                </a:solidFill>
              </a:rPr>
              <a:t>个次极大。</a:t>
            </a:r>
          </a:p>
        </p:txBody>
      </p:sp>
      <p:graphicFrame>
        <p:nvGraphicFramePr>
          <p:cNvPr id="80" name="Object 129"/>
          <p:cNvGraphicFramePr>
            <a:graphicFrameLocks noChangeAspect="1"/>
          </p:cNvGraphicFramePr>
          <p:nvPr>
            <p:extLst>
              <p:ext uri="{D42A27DB-BD31-4B8C-83A1-F6EECF244321}">
                <p14:modId xmlns:p14="http://schemas.microsoft.com/office/powerpoint/2010/main" val="875411979"/>
              </p:ext>
            </p:extLst>
          </p:nvPr>
        </p:nvGraphicFramePr>
        <p:xfrm>
          <a:off x="755578" y="5269998"/>
          <a:ext cx="2181225" cy="1235075"/>
        </p:xfrm>
        <a:graphic>
          <a:graphicData uri="http://schemas.openxmlformats.org/presentationml/2006/ole">
            <mc:AlternateContent xmlns:mc="http://schemas.openxmlformats.org/markup-compatibility/2006">
              <mc:Choice xmlns:v="urn:schemas-microsoft-com:vml" Requires="v">
                <p:oleObj spid="_x0000_s562256" name="Equation" r:id="rId5" imgW="457002" imgH="393529" progId="Equation.3">
                  <p:embed/>
                </p:oleObj>
              </mc:Choice>
              <mc:Fallback>
                <p:oleObj name="Equation" r:id="rId5" imgW="457002" imgH="393529" progId="Equation.3">
                  <p:embed/>
                  <p:pic>
                    <p:nvPicPr>
                      <p:cNvPr id="40" name="Object 1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8" y="5269998"/>
                        <a:ext cx="2181225" cy="1235075"/>
                      </a:xfrm>
                      <a:prstGeom prst="rect">
                        <a:avLst/>
                      </a:prstGeom>
                      <a:solidFill>
                        <a:srgbClr val="00FF00"/>
                      </a:solidFill>
                      <a:ln>
                        <a:noFill/>
                      </a:ln>
                      <a:effectLst/>
                      <a:extLst/>
                    </p:spPr>
                  </p:pic>
                </p:oleObj>
              </mc:Fallback>
            </mc:AlternateContent>
          </a:graphicData>
        </a:graphic>
      </p:graphicFrame>
      <p:graphicFrame>
        <p:nvGraphicFramePr>
          <p:cNvPr id="81" name="Object 9"/>
          <p:cNvGraphicFramePr>
            <a:graphicFrameLocks noChangeAspect="1"/>
          </p:cNvGraphicFramePr>
          <p:nvPr>
            <p:extLst>
              <p:ext uri="{D42A27DB-BD31-4B8C-83A1-F6EECF244321}">
                <p14:modId xmlns:p14="http://schemas.microsoft.com/office/powerpoint/2010/main" val="2151444640"/>
              </p:ext>
            </p:extLst>
          </p:nvPr>
        </p:nvGraphicFramePr>
        <p:xfrm>
          <a:off x="9183688" y="1208088"/>
          <a:ext cx="1201737" cy="506412"/>
        </p:xfrm>
        <a:graphic>
          <a:graphicData uri="http://schemas.openxmlformats.org/presentationml/2006/ole">
            <mc:AlternateContent xmlns:mc="http://schemas.openxmlformats.org/markup-compatibility/2006">
              <mc:Choice xmlns:v="urn:schemas-microsoft-com:vml" Requires="v">
                <p:oleObj spid="_x0000_s562257" name="Equation" r:id="rId7" imgW="406080" imgH="177480" progId="Equation.DSMT4">
                  <p:embed/>
                </p:oleObj>
              </mc:Choice>
              <mc:Fallback>
                <p:oleObj name="Equation" r:id="rId7" imgW="406080" imgH="177480" progId="Equation.DSMT4">
                  <p:embed/>
                  <p:pic>
                    <p:nvPicPr>
                      <p:cNvPr id="43" name="Object 9"/>
                      <p:cNvPicPr>
                        <a:picLocks noChangeAspect="1" noChangeArrowheads="1"/>
                      </p:cNvPicPr>
                      <p:nvPr/>
                    </p:nvPicPr>
                    <p:blipFill>
                      <a:blip r:embed="rId8"/>
                      <a:srcRect/>
                      <a:stretch>
                        <a:fillRect/>
                      </a:stretch>
                    </p:blipFill>
                    <p:spPr bwMode="auto">
                      <a:xfrm>
                        <a:off x="9183688" y="1208088"/>
                        <a:ext cx="1201737" cy="506412"/>
                      </a:xfrm>
                      <a:prstGeom prst="rect">
                        <a:avLst/>
                      </a:prstGeom>
                      <a:noFill/>
                      <a:ln>
                        <a:noFill/>
                      </a:ln>
                      <a:effectLst/>
                      <a:extLst/>
                    </p:spPr>
                  </p:pic>
                </p:oleObj>
              </mc:Fallback>
            </mc:AlternateContent>
          </a:graphicData>
        </a:graphic>
      </p:graphicFrame>
      <p:sp>
        <p:nvSpPr>
          <p:cNvPr id="82" name="Text Box 11"/>
          <p:cNvSpPr txBox="1">
            <a:spLocks noChangeArrowheads="1"/>
          </p:cNvSpPr>
          <p:nvPr/>
        </p:nvSpPr>
        <p:spPr bwMode="auto">
          <a:xfrm>
            <a:off x="6239114" y="2909565"/>
            <a:ext cx="24672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sz="2800" dirty="0">
                <a:solidFill>
                  <a:srgbClr val="0000FF"/>
                </a:solidFill>
              </a:rPr>
              <a:t>缺级</a:t>
            </a:r>
            <a:r>
              <a:rPr lang="en-US" altLang="zh-CN" sz="2800" dirty="0">
                <a:solidFill>
                  <a:srgbClr val="FF0000"/>
                </a:solidFill>
              </a:rPr>
              <a:t>m=4</a:t>
            </a:r>
            <a:r>
              <a:rPr lang="en-US" altLang="zh-CN" sz="2800" dirty="0">
                <a:solidFill>
                  <a:srgbClr val="0000FF"/>
                </a:solidFill>
              </a:rPr>
              <a:t>,</a:t>
            </a:r>
            <a:r>
              <a:rPr lang="en-US" altLang="zh-CN" sz="2800" dirty="0">
                <a:solidFill>
                  <a:srgbClr val="FF00FF"/>
                </a:solidFill>
              </a:rPr>
              <a:t>k=1</a:t>
            </a:r>
            <a:r>
              <a:rPr lang="en-US" altLang="zh-CN" sz="2800" dirty="0">
                <a:solidFill>
                  <a:srgbClr val="0000FF"/>
                </a:solidFill>
              </a:rPr>
              <a:t> </a:t>
            </a:r>
            <a:endParaRPr lang="zh-CN" altLang="en-US" sz="2800" dirty="0">
              <a:solidFill>
                <a:srgbClr val="0000FF"/>
              </a:solidFill>
            </a:endParaRPr>
          </a:p>
        </p:txBody>
      </p:sp>
      <p:graphicFrame>
        <p:nvGraphicFramePr>
          <p:cNvPr id="83" name="Object 128"/>
          <p:cNvGraphicFramePr>
            <a:graphicFrameLocks noChangeAspect="1"/>
          </p:cNvGraphicFramePr>
          <p:nvPr>
            <p:extLst>
              <p:ext uri="{D42A27DB-BD31-4B8C-83A1-F6EECF244321}">
                <p14:modId xmlns:p14="http://schemas.microsoft.com/office/powerpoint/2010/main" val="1495994640"/>
              </p:ext>
            </p:extLst>
          </p:nvPr>
        </p:nvGraphicFramePr>
        <p:xfrm>
          <a:off x="3414781" y="4928397"/>
          <a:ext cx="5316537" cy="569913"/>
        </p:xfrm>
        <a:graphic>
          <a:graphicData uri="http://schemas.openxmlformats.org/presentationml/2006/ole">
            <mc:AlternateContent xmlns:mc="http://schemas.openxmlformats.org/markup-compatibility/2006">
              <mc:Choice xmlns:v="urn:schemas-microsoft-com:vml" Requires="v">
                <p:oleObj spid="_x0000_s562258" name="公式" r:id="rId9" imgW="1892160" imgH="203040" progId="Equation.3">
                  <p:embed/>
                </p:oleObj>
              </mc:Choice>
              <mc:Fallback>
                <p:oleObj name="公式" r:id="rId9" imgW="1892160" imgH="203040" progId="Equation.3">
                  <p:embed/>
                  <p:pic>
                    <p:nvPicPr>
                      <p:cNvPr id="9" name="Object 128"/>
                      <p:cNvPicPr>
                        <a:picLocks noChangeAspect="1" noChangeArrowheads="1"/>
                      </p:cNvPicPr>
                      <p:nvPr/>
                    </p:nvPicPr>
                    <p:blipFill>
                      <a:blip r:embed="rId10"/>
                      <a:srcRect/>
                      <a:stretch>
                        <a:fillRect/>
                      </a:stretch>
                    </p:blipFill>
                    <p:spPr bwMode="auto">
                      <a:xfrm>
                        <a:off x="3414781" y="4928397"/>
                        <a:ext cx="5316537" cy="569913"/>
                      </a:xfrm>
                      <a:prstGeom prst="rect">
                        <a:avLst/>
                      </a:prstGeom>
                      <a:solidFill>
                        <a:srgbClr val="FFC000"/>
                      </a:solidFill>
                      <a:ln>
                        <a:noFill/>
                      </a:ln>
                      <a:effectLst/>
                      <a:extLst/>
                    </p:spPr>
                  </p:pic>
                </p:oleObj>
              </mc:Fallback>
            </mc:AlternateContent>
          </a:graphicData>
        </a:graphic>
      </p:graphicFrame>
      <p:graphicFrame>
        <p:nvGraphicFramePr>
          <p:cNvPr id="84" name="Object 129"/>
          <p:cNvGraphicFramePr>
            <a:graphicFrameLocks noChangeAspect="1"/>
          </p:cNvGraphicFramePr>
          <p:nvPr>
            <p:extLst>
              <p:ext uri="{D42A27DB-BD31-4B8C-83A1-F6EECF244321}">
                <p14:modId xmlns:p14="http://schemas.microsoft.com/office/powerpoint/2010/main" val="1783507929"/>
              </p:ext>
            </p:extLst>
          </p:nvPr>
        </p:nvGraphicFramePr>
        <p:xfrm>
          <a:off x="3595707" y="5472780"/>
          <a:ext cx="3030538" cy="1235075"/>
        </p:xfrm>
        <a:graphic>
          <a:graphicData uri="http://schemas.openxmlformats.org/presentationml/2006/ole">
            <mc:AlternateContent xmlns:mc="http://schemas.openxmlformats.org/markup-compatibility/2006">
              <mc:Choice xmlns:v="urn:schemas-microsoft-com:vml" Requires="v">
                <p:oleObj spid="_x0000_s562259" name="Equation" r:id="rId11" imgW="634680" imgH="393480" progId="Equation.DSMT4">
                  <p:embed/>
                </p:oleObj>
              </mc:Choice>
              <mc:Fallback>
                <p:oleObj name="Equation" r:id="rId11" imgW="634680" imgH="393480" progId="Equation.DSMT4">
                  <p:embed/>
                  <p:pic>
                    <p:nvPicPr>
                      <p:cNvPr id="80" name="Object 129"/>
                      <p:cNvPicPr>
                        <a:picLocks noChangeAspect="1" noChangeArrowheads="1"/>
                      </p:cNvPicPr>
                      <p:nvPr/>
                    </p:nvPicPr>
                    <p:blipFill>
                      <a:blip r:embed="rId12"/>
                      <a:srcRect/>
                      <a:stretch>
                        <a:fillRect/>
                      </a:stretch>
                    </p:blipFill>
                    <p:spPr bwMode="auto">
                      <a:xfrm>
                        <a:off x="3595707" y="5472780"/>
                        <a:ext cx="3030538" cy="1235075"/>
                      </a:xfrm>
                      <a:prstGeom prst="rect">
                        <a:avLst/>
                      </a:prstGeom>
                      <a:noFill/>
                      <a:ln>
                        <a:noFill/>
                      </a:ln>
                      <a:effectLst/>
                      <a:extLst/>
                    </p:spPr>
                  </p:pic>
                </p:oleObj>
              </mc:Fallback>
            </mc:AlternateContent>
          </a:graphicData>
        </a:graphic>
      </p:graphicFrame>
      <p:sp>
        <p:nvSpPr>
          <p:cNvPr id="85" name="Text Box 11"/>
          <p:cNvSpPr txBox="1">
            <a:spLocks noChangeArrowheads="1"/>
          </p:cNvSpPr>
          <p:nvPr/>
        </p:nvSpPr>
        <p:spPr bwMode="auto">
          <a:xfrm>
            <a:off x="8692524" y="2879681"/>
            <a:ext cx="24672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sz="2800" dirty="0">
                <a:solidFill>
                  <a:srgbClr val="0000FF"/>
                </a:solidFill>
              </a:rPr>
              <a:t>缺级</a:t>
            </a:r>
            <a:r>
              <a:rPr lang="en-US" altLang="zh-CN" sz="2800" dirty="0">
                <a:solidFill>
                  <a:srgbClr val="FF0000"/>
                </a:solidFill>
              </a:rPr>
              <a:t>m=8</a:t>
            </a:r>
            <a:r>
              <a:rPr lang="en-US" altLang="zh-CN" sz="2800" dirty="0">
                <a:solidFill>
                  <a:srgbClr val="0000FF"/>
                </a:solidFill>
              </a:rPr>
              <a:t>,</a:t>
            </a:r>
            <a:r>
              <a:rPr lang="en-US" altLang="zh-CN" sz="2800" dirty="0">
                <a:solidFill>
                  <a:srgbClr val="FF00FF"/>
                </a:solidFill>
              </a:rPr>
              <a:t>k=2</a:t>
            </a:r>
            <a:r>
              <a:rPr lang="en-US" altLang="zh-CN" sz="2800" dirty="0">
                <a:solidFill>
                  <a:srgbClr val="0000FF"/>
                </a:solidFill>
              </a:rPr>
              <a:t> </a:t>
            </a:r>
            <a:endParaRPr lang="zh-CN" altLang="en-US" sz="2800" dirty="0">
              <a:solidFill>
                <a:srgbClr val="0000FF"/>
              </a:solidFill>
            </a:endParaRPr>
          </a:p>
        </p:txBody>
      </p:sp>
      <p:sp>
        <p:nvSpPr>
          <p:cNvPr id="86" name="Text Box 11"/>
          <p:cNvSpPr txBox="1">
            <a:spLocks noChangeArrowheads="1"/>
          </p:cNvSpPr>
          <p:nvPr/>
        </p:nvSpPr>
        <p:spPr bwMode="auto">
          <a:xfrm>
            <a:off x="1579460" y="2927056"/>
            <a:ext cx="26610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sz="2800" dirty="0">
                <a:solidFill>
                  <a:srgbClr val="0000FF"/>
                </a:solidFill>
              </a:rPr>
              <a:t>缺级</a:t>
            </a:r>
            <a:r>
              <a:rPr lang="en-US" altLang="zh-CN" sz="2800" dirty="0">
                <a:solidFill>
                  <a:srgbClr val="FF0000"/>
                </a:solidFill>
              </a:rPr>
              <a:t>m=-4</a:t>
            </a:r>
            <a:r>
              <a:rPr lang="en-US" altLang="zh-CN" sz="2800" dirty="0">
                <a:solidFill>
                  <a:srgbClr val="0000FF"/>
                </a:solidFill>
              </a:rPr>
              <a:t>,</a:t>
            </a:r>
            <a:r>
              <a:rPr lang="en-US" altLang="zh-CN" sz="2800" dirty="0">
                <a:solidFill>
                  <a:srgbClr val="FF00FF"/>
                </a:solidFill>
              </a:rPr>
              <a:t>k=-1</a:t>
            </a:r>
            <a:r>
              <a:rPr lang="en-US" altLang="zh-CN" sz="2800" dirty="0">
                <a:solidFill>
                  <a:srgbClr val="0000FF"/>
                </a:solidFill>
              </a:rPr>
              <a:t> </a:t>
            </a:r>
            <a:endParaRPr lang="zh-CN" altLang="en-US" sz="2800" dirty="0">
              <a:solidFill>
                <a:srgbClr val="0000FF"/>
              </a:solidFill>
            </a:endParaRPr>
          </a:p>
        </p:txBody>
      </p:sp>
      <p:sp>
        <p:nvSpPr>
          <p:cNvPr id="87" name="Text Box 11"/>
          <p:cNvSpPr txBox="1">
            <a:spLocks noChangeArrowheads="1"/>
          </p:cNvSpPr>
          <p:nvPr/>
        </p:nvSpPr>
        <p:spPr bwMode="auto">
          <a:xfrm>
            <a:off x="137078" y="3390748"/>
            <a:ext cx="28489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sz="2800" dirty="0">
                <a:solidFill>
                  <a:srgbClr val="0000FF"/>
                </a:solidFill>
              </a:rPr>
              <a:t>缺级</a:t>
            </a:r>
            <a:r>
              <a:rPr lang="en-US" altLang="zh-CN" sz="2800" dirty="0">
                <a:solidFill>
                  <a:srgbClr val="FF0000"/>
                </a:solidFill>
              </a:rPr>
              <a:t>m=-8</a:t>
            </a:r>
            <a:r>
              <a:rPr lang="en-US" altLang="zh-CN" sz="2800" dirty="0">
                <a:solidFill>
                  <a:srgbClr val="0000FF"/>
                </a:solidFill>
              </a:rPr>
              <a:t>,</a:t>
            </a:r>
            <a:r>
              <a:rPr lang="en-US" altLang="zh-CN" sz="2800" dirty="0">
                <a:solidFill>
                  <a:srgbClr val="FF00FF"/>
                </a:solidFill>
              </a:rPr>
              <a:t>k=-2</a:t>
            </a:r>
            <a:r>
              <a:rPr lang="en-US" altLang="zh-CN" sz="2800" dirty="0">
                <a:solidFill>
                  <a:srgbClr val="0000FF"/>
                </a:solidFill>
              </a:rPr>
              <a:t> </a:t>
            </a:r>
            <a:endParaRPr lang="zh-CN" altLang="en-US" sz="2800" dirty="0">
              <a:solidFill>
                <a:srgbClr val="0000FF"/>
              </a:solidFill>
            </a:endParaRPr>
          </a:p>
        </p:txBody>
      </p:sp>
      <p:graphicFrame>
        <p:nvGraphicFramePr>
          <p:cNvPr id="88" name="Object 7"/>
          <p:cNvGraphicFramePr>
            <a:graphicFrameLocks noChangeAspect="1"/>
          </p:cNvGraphicFramePr>
          <p:nvPr>
            <p:extLst>
              <p:ext uri="{D42A27DB-BD31-4B8C-83A1-F6EECF244321}">
                <p14:modId xmlns:p14="http://schemas.microsoft.com/office/powerpoint/2010/main" val="926450408"/>
              </p:ext>
            </p:extLst>
          </p:nvPr>
        </p:nvGraphicFramePr>
        <p:xfrm>
          <a:off x="6825991" y="5540665"/>
          <a:ext cx="3881438" cy="1139825"/>
        </p:xfrm>
        <a:graphic>
          <a:graphicData uri="http://schemas.openxmlformats.org/presentationml/2006/ole">
            <mc:AlternateContent xmlns:mc="http://schemas.openxmlformats.org/markup-compatibility/2006">
              <mc:Choice xmlns:v="urn:schemas-microsoft-com:vml" Requires="v">
                <p:oleObj spid="_x0000_s562260" name="Equation" r:id="rId13" imgW="1218960" imgH="393480" progId="Equation.DSMT4">
                  <p:embed/>
                </p:oleObj>
              </mc:Choice>
              <mc:Fallback>
                <p:oleObj name="Equation" r:id="rId13" imgW="1218960" imgH="393480" progId="Equation.DSMT4">
                  <p:embed/>
                  <p:pic>
                    <p:nvPicPr>
                      <p:cNvPr id="46" name="Object 7"/>
                      <p:cNvPicPr>
                        <a:picLocks noChangeAspect="1" noChangeArrowheads="1"/>
                      </p:cNvPicPr>
                      <p:nvPr/>
                    </p:nvPicPr>
                    <p:blipFill>
                      <a:blip r:embed="rId14"/>
                      <a:srcRect/>
                      <a:stretch>
                        <a:fillRect/>
                      </a:stretch>
                    </p:blipFill>
                    <p:spPr bwMode="auto">
                      <a:xfrm>
                        <a:off x="6825991" y="5540665"/>
                        <a:ext cx="3881438"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 name="Rectangle 6"/>
          <p:cNvSpPr>
            <a:spLocks noChangeArrowheads="1"/>
          </p:cNvSpPr>
          <p:nvPr/>
        </p:nvSpPr>
        <p:spPr bwMode="auto">
          <a:xfrm>
            <a:off x="6424784" y="2128622"/>
            <a:ext cx="5057787" cy="461665"/>
          </a:xfrm>
          <a:prstGeom prst="rect">
            <a:avLst/>
          </a:prstGeom>
          <a:solidFill>
            <a:srgbClr val="FFFF00"/>
          </a:solidFill>
          <a:ln>
            <a:noFill/>
          </a:ln>
          <a:extLst/>
        </p:spPr>
        <p:txBody>
          <a:bodyPr wrap="square" anchor="ct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r>
              <a:rPr lang="en-US" altLang="zh-CN" dirty="0">
                <a:solidFill>
                  <a:srgbClr val="FF0000"/>
                </a:solidFill>
                <a:latin typeface="Times New Roman" panose="02020603050405020304" pitchFamily="18" charset="0"/>
              </a:rPr>
              <a:t>0</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±1</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±2 , ±3 ,±5</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±6</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±7</a:t>
            </a:r>
          </a:p>
        </p:txBody>
      </p:sp>
    </p:spTree>
    <p:extLst>
      <p:ext uri="{BB962C8B-B14F-4D97-AF65-F5344CB8AC3E}">
        <p14:creationId xmlns:p14="http://schemas.microsoft.com/office/powerpoint/2010/main" val="115790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ppt_x"/>
                                          </p:val>
                                        </p:tav>
                                        <p:tav tm="100000">
                                          <p:val>
                                            <p:strVal val="#ppt_x"/>
                                          </p:val>
                                        </p:tav>
                                      </p:tavLst>
                                    </p:anim>
                                    <p:anim calcmode="lin" valueType="num">
                                      <p:cBhvr additive="base">
                                        <p:cTn id="8"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2"/>
                                        </p:tgtEl>
                                        <p:attrNameLst>
                                          <p:attrName>style.visibility</p:attrName>
                                        </p:attrNameLst>
                                      </p:cBhvr>
                                      <p:to>
                                        <p:strVal val="visible"/>
                                      </p:to>
                                    </p:set>
                                    <p:anim calcmode="lin" valueType="num">
                                      <p:cBhvr additive="base">
                                        <p:cTn id="13" dur="500" fill="hold"/>
                                        <p:tgtEl>
                                          <p:spTgt spid="82"/>
                                        </p:tgtEl>
                                        <p:attrNameLst>
                                          <p:attrName>ppt_x</p:attrName>
                                        </p:attrNameLst>
                                      </p:cBhvr>
                                      <p:tavLst>
                                        <p:tav tm="0">
                                          <p:val>
                                            <p:strVal val="#ppt_x"/>
                                          </p:val>
                                        </p:tav>
                                        <p:tav tm="100000">
                                          <p:val>
                                            <p:strVal val="#ppt_x"/>
                                          </p:val>
                                        </p:tav>
                                      </p:tavLst>
                                    </p:anim>
                                    <p:anim calcmode="lin" valueType="num">
                                      <p:cBhvr additive="base">
                                        <p:cTn id="14"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5"/>
                                        </p:tgtEl>
                                        <p:attrNameLst>
                                          <p:attrName>style.visibility</p:attrName>
                                        </p:attrNameLst>
                                      </p:cBhvr>
                                      <p:to>
                                        <p:strVal val="visible"/>
                                      </p:to>
                                    </p:set>
                                    <p:anim calcmode="lin" valueType="num">
                                      <p:cBhvr additive="base">
                                        <p:cTn id="19" dur="500" fill="hold"/>
                                        <p:tgtEl>
                                          <p:spTgt spid="85"/>
                                        </p:tgtEl>
                                        <p:attrNameLst>
                                          <p:attrName>ppt_x</p:attrName>
                                        </p:attrNameLst>
                                      </p:cBhvr>
                                      <p:tavLst>
                                        <p:tav tm="0">
                                          <p:val>
                                            <p:strVal val="#ppt_x"/>
                                          </p:val>
                                        </p:tav>
                                        <p:tav tm="100000">
                                          <p:val>
                                            <p:strVal val="#ppt_x"/>
                                          </p:val>
                                        </p:tav>
                                      </p:tavLst>
                                    </p:anim>
                                    <p:anim calcmode="lin" valueType="num">
                                      <p:cBhvr additive="base">
                                        <p:cTn id="20"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6"/>
                                        </p:tgtEl>
                                        <p:attrNameLst>
                                          <p:attrName>style.visibility</p:attrName>
                                        </p:attrNameLst>
                                      </p:cBhvr>
                                      <p:to>
                                        <p:strVal val="visible"/>
                                      </p:to>
                                    </p:set>
                                    <p:anim calcmode="lin" valueType="num">
                                      <p:cBhvr additive="base">
                                        <p:cTn id="25" dur="500" fill="hold"/>
                                        <p:tgtEl>
                                          <p:spTgt spid="86"/>
                                        </p:tgtEl>
                                        <p:attrNameLst>
                                          <p:attrName>ppt_x</p:attrName>
                                        </p:attrNameLst>
                                      </p:cBhvr>
                                      <p:tavLst>
                                        <p:tav tm="0">
                                          <p:val>
                                            <p:strVal val="#ppt_x"/>
                                          </p:val>
                                        </p:tav>
                                        <p:tav tm="100000">
                                          <p:val>
                                            <p:strVal val="#ppt_x"/>
                                          </p:val>
                                        </p:tav>
                                      </p:tavLst>
                                    </p:anim>
                                    <p:anim calcmode="lin" valueType="num">
                                      <p:cBhvr additive="base">
                                        <p:cTn id="26"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cBhvr additive="base">
                                        <p:cTn id="31" dur="500" fill="hold"/>
                                        <p:tgtEl>
                                          <p:spTgt spid="87"/>
                                        </p:tgtEl>
                                        <p:attrNameLst>
                                          <p:attrName>ppt_x</p:attrName>
                                        </p:attrNameLst>
                                      </p:cBhvr>
                                      <p:tavLst>
                                        <p:tav tm="0">
                                          <p:val>
                                            <p:strVal val="#ppt_x"/>
                                          </p:val>
                                        </p:tav>
                                        <p:tav tm="100000">
                                          <p:val>
                                            <p:strVal val="#ppt_x"/>
                                          </p:val>
                                        </p:tav>
                                      </p:tavLst>
                                    </p:anim>
                                    <p:anim calcmode="lin" valueType="num">
                                      <p:cBhvr additive="base">
                                        <p:cTn id="3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circle(in)">
                                      <p:cBhvr>
                                        <p:cTn id="37" dur="20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1000"/>
                                        <p:tgtEl>
                                          <p:spTgt spid="88"/>
                                        </p:tgtEl>
                                      </p:cBhvr>
                                    </p:animEffect>
                                    <p:anim calcmode="lin" valueType="num">
                                      <p:cBhvr>
                                        <p:cTn id="43" dur="1000" fill="hold"/>
                                        <p:tgtEl>
                                          <p:spTgt spid="88"/>
                                        </p:tgtEl>
                                        <p:attrNameLst>
                                          <p:attrName>ppt_x</p:attrName>
                                        </p:attrNameLst>
                                      </p:cBhvr>
                                      <p:tavLst>
                                        <p:tav tm="0">
                                          <p:val>
                                            <p:strVal val="#ppt_x"/>
                                          </p:val>
                                        </p:tav>
                                        <p:tav tm="100000">
                                          <p:val>
                                            <p:strVal val="#ppt_x"/>
                                          </p:val>
                                        </p:tav>
                                      </p:tavLst>
                                    </p:anim>
                                    <p:anim calcmode="lin" valueType="num">
                                      <p:cBhvr>
                                        <p:cTn id="44"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0"/>
                                        </p:tgtEl>
                                        <p:attrNameLst>
                                          <p:attrName>style.visibility</p:attrName>
                                        </p:attrNameLst>
                                      </p:cBhvr>
                                      <p:to>
                                        <p:strVal val="visible"/>
                                      </p:to>
                                    </p:set>
                                    <p:anim calcmode="lin" valueType="num">
                                      <p:cBhvr additive="base">
                                        <p:cTn id="49" dur="500" fill="hold"/>
                                        <p:tgtEl>
                                          <p:spTgt spid="90"/>
                                        </p:tgtEl>
                                        <p:attrNameLst>
                                          <p:attrName>ppt_x</p:attrName>
                                        </p:attrNameLst>
                                      </p:cBhvr>
                                      <p:tavLst>
                                        <p:tav tm="0">
                                          <p:val>
                                            <p:strVal val="#ppt_x"/>
                                          </p:val>
                                        </p:tav>
                                        <p:tav tm="100000">
                                          <p:val>
                                            <p:strVal val="#ppt_x"/>
                                          </p:val>
                                        </p:tav>
                                      </p:tavLst>
                                    </p:anim>
                                    <p:anim calcmode="lin" valueType="num">
                                      <p:cBhvr additive="base">
                                        <p:cTn id="50"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5" grpId="0"/>
      <p:bldP spid="86" grpId="0"/>
      <p:bldP spid="87" grpId="0"/>
      <p:bldP spid="9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extLst>
              <p:ext uri="{D42A27DB-BD31-4B8C-83A1-F6EECF244321}">
                <p14:modId xmlns:p14="http://schemas.microsoft.com/office/powerpoint/2010/main" val="219654646"/>
              </p:ext>
            </p:extLst>
          </p:nvPr>
        </p:nvGraphicFramePr>
        <p:xfrm>
          <a:off x="6102351" y="3429000"/>
          <a:ext cx="1471613" cy="483425"/>
        </p:xfrm>
        <a:graphic>
          <a:graphicData uri="http://schemas.openxmlformats.org/presentationml/2006/ole">
            <mc:AlternateContent xmlns:mc="http://schemas.openxmlformats.org/markup-compatibility/2006">
              <mc:Choice xmlns:v="urn:schemas-microsoft-com:vml" Requires="v">
                <p:oleObj spid="_x0000_s495250" name="公式" r:id="rId4" imgW="736560" imgH="203040" progId="Equation.3">
                  <p:embed/>
                </p:oleObj>
              </mc:Choice>
              <mc:Fallback>
                <p:oleObj name="公式" r:id="rId4" imgW="736560" imgH="203040" progId="Equation.3">
                  <p:embed/>
                  <p:pic>
                    <p:nvPicPr>
                      <p:cNvPr id="0" name=""/>
                      <p:cNvPicPr>
                        <a:picLocks noChangeAspect="1" noChangeArrowheads="1"/>
                      </p:cNvPicPr>
                      <p:nvPr/>
                    </p:nvPicPr>
                    <p:blipFill>
                      <a:blip r:embed="rId5"/>
                      <a:srcRect/>
                      <a:stretch>
                        <a:fillRect/>
                      </a:stretch>
                    </p:blipFill>
                    <p:spPr bwMode="auto">
                      <a:xfrm>
                        <a:off x="6102351" y="3429000"/>
                        <a:ext cx="1471613" cy="483425"/>
                      </a:xfrm>
                      <a:prstGeom prst="rect">
                        <a:avLst/>
                      </a:prstGeom>
                      <a:noFill/>
                      <a:ln>
                        <a:noFill/>
                      </a:ln>
                      <a:effectLst/>
                      <a:extLst/>
                    </p:spPr>
                  </p:pic>
                </p:oleObj>
              </mc:Fallback>
            </mc:AlternateContent>
          </a:graphicData>
        </a:graphic>
      </p:graphicFrame>
      <p:grpSp>
        <p:nvGrpSpPr>
          <p:cNvPr id="3" name="Group 3"/>
          <p:cNvGrpSpPr>
            <a:grpSpLocks/>
          </p:cNvGrpSpPr>
          <p:nvPr/>
        </p:nvGrpSpPr>
        <p:grpSpPr bwMode="auto">
          <a:xfrm>
            <a:off x="6102351" y="1771650"/>
            <a:ext cx="874713" cy="1176338"/>
            <a:chOff x="1558" y="1584"/>
            <a:chExt cx="739" cy="1196"/>
          </a:xfrm>
        </p:grpSpPr>
        <p:sp>
          <p:nvSpPr>
            <p:cNvPr id="4" name="Line 4"/>
            <p:cNvSpPr>
              <a:spLocks noChangeShapeType="1"/>
            </p:cNvSpPr>
            <p:nvPr/>
          </p:nvSpPr>
          <p:spPr bwMode="auto">
            <a:xfrm>
              <a:off x="1609" y="1584"/>
              <a:ext cx="672" cy="0"/>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 name="Line 5"/>
            <p:cNvSpPr>
              <a:spLocks noChangeShapeType="1"/>
            </p:cNvSpPr>
            <p:nvPr/>
          </p:nvSpPr>
          <p:spPr bwMode="auto">
            <a:xfrm>
              <a:off x="1561" y="1872"/>
              <a:ext cx="720" cy="0"/>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6" name="Line 6"/>
            <p:cNvSpPr>
              <a:spLocks noChangeShapeType="1"/>
            </p:cNvSpPr>
            <p:nvPr/>
          </p:nvSpPr>
          <p:spPr bwMode="auto">
            <a:xfrm>
              <a:off x="1558" y="2175"/>
              <a:ext cx="720" cy="0"/>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7" name="Line 7"/>
            <p:cNvSpPr>
              <a:spLocks noChangeShapeType="1"/>
            </p:cNvSpPr>
            <p:nvPr/>
          </p:nvSpPr>
          <p:spPr bwMode="auto">
            <a:xfrm>
              <a:off x="1577" y="2496"/>
              <a:ext cx="720" cy="0"/>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8" name="Line 8"/>
            <p:cNvSpPr>
              <a:spLocks noChangeShapeType="1"/>
            </p:cNvSpPr>
            <p:nvPr/>
          </p:nvSpPr>
          <p:spPr bwMode="auto">
            <a:xfrm>
              <a:off x="1576" y="2780"/>
              <a:ext cx="720" cy="0"/>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grpSp>
        <p:nvGrpSpPr>
          <p:cNvPr id="9" name="Group 9"/>
          <p:cNvGrpSpPr>
            <a:grpSpLocks/>
          </p:cNvGrpSpPr>
          <p:nvPr/>
        </p:nvGrpSpPr>
        <p:grpSpPr bwMode="auto">
          <a:xfrm>
            <a:off x="6959600" y="1484314"/>
            <a:ext cx="3049588" cy="1438275"/>
            <a:chOff x="3280" y="709"/>
            <a:chExt cx="1921" cy="906"/>
          </a:xfrm>
        </p:grpSpPr>
        <p:sp>
          <p:nvSpPr>
            <p:cNvPr id="10" name="Line 10"/>
            <p:cNvSpPr>
              <a:spLocks noChangeShapeType="1"/>
            </p:cNvSpPr>
            <p:nvPr/>
          </p:nvSpPr>
          <p:spPr bwMode="auto">
            <a:xfrm>
              <a:off x="3296" y="1265"/>
              <a:ext cx="1897" cy="0"/>
            </a:xfrm>
            <a:prstGeom prst="line">
              <a:avLst/>
            </a:prstGeom>
            <a:noFill/>
            <a:ln w="28575" cap="rnd">
              <a:solidFill>
                <a:srgbClr val="99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1"/>
            <p:cNvSpPr>
              <a:spLocks noChangeShapeType="1"/>
            </p:cNvSpPr>
            <p:nvPr/>
          </p:nvSpPr>
          <p:spPr bwMode="auto">
            <a:xfrm flipV="1">
              <a:off x="3305" y="709"/>
              <a:ext cx="1888" cy="740"/>
            </a:xfrm>
            <a:prstGeom prst="line">
              <a:avLst/>
            </a:prstGeom>
            <a:noFill/>
            <a:ln w="28575">
              <a:solidFill>
                <a:srgbClr val="99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2"/>
            <p:cNvSpPr>
              <a:spLocks noChangeShapeType="1"/>
            </p:cNvSpPr>
            <p:nvPr/>
          </p:nvSpPr>
          <p:spPr bwMode="auto">
            <a:xfrm flipV="1">
              <a:off x="3305" y="1055"/>
              <a:ext cx="501" cy="197"/>
            </a:xfrm>
            <a:prstGeom prst="line">
              <a:avLst/>
            </a:prstGeom>
            <a:noFill/>
            <a:ln w="28575">
              <a:solidFill>
                <a:srgbClr val="99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3"/>
            <p:cNvSpPr>
              <a:spLocks noChangeShapeType="1"/>
            </p:cNvSpPr>
            <p:nvPr/>
          </p:nvSpPr>
          <p:spPr bwMode="auto">
            <a:xfrm flipV="1">
              <a:off x="3286" y="871"/>
              <a:ext cx="501" cy="197"/>
            </a:xfrm>
            <a:prstGeom prst="line">
              <a:avLst/>
            </a:prstGeom>
            <a:noFill/>
            <a:ln w="28575">
              <a:solidFill>
                <a:srgbClr val="99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4"/>
            <p:cNvSpPr>
              <a:spLocks noChangeShapeType="1"/>
            </p:cNvSpPr>
            <p:nvPr/>
          </p:nvSpPr>
          <p:spPr bwMode="auto">
            <a:xfrm flipV="1">
              <a:off x="3280" y="709"/>
              <a:ext cx="501" cy="197"/>
            </a:xfrm>
            <a:prstGeom prst="line">
              <a:avLst/>
            </a:prstGeom>
            <a:noFill/>
            <a:ln w="28575">
              <a:solidFill>
                <a:srgbClr val="99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5"/>
            <p:cNvSpPr>
              <a:spLocks noChangeShapeType="1"/>
            </p:cNvSpPr>
            <p:nvPr/>
          </p:nvSpPr>
          <p:spPr bwMode="auto">
            <a:xfrm flipV="1">
              <a:off x="3288" y="1418"/>
              <a:ext cx="501" cy="197"/>
            </a:xfrm>
            <a:prstGeom prst="line">
              <a:avLst/>
            </a:prstGeom>
            <a:noFill/>
            <a:ln w="28575">
              <a:solidFill>
                <a:srgbClr val="99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6"/>
            <p:cNvSpPr>
              <a:spLocks noChangeShapeType="1"/>
            </p:cNvSpPr>
            <p:nvPr/>
          </p:nvSpPr>
          <p:spPr bwMode="auto">
            <a:xfrm>
              <a:off x="3770" y="718"/>
              <a:ext cx="1431" cy="0"/>
            </a:xfrm>
            <a:prstGeom prst="line">
              <a:avLst/>
            </a:prstGeom>
            <a:noFill/>
            <a:ln w="28575">
              <a:solidFill>
                <a:srgbClr val="99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flipV="1">
              <a:off x="3770" y="711"/>
              <a:ext cx="1431" cy="169"/>
            </a:xfrm>
            <a:prstGeom prst="line">
              <a:avLst/>
            </a:prstGeom>
            <a:noFill/>
            <a:ln w="28575">
              <a:solidFill>
                <a:srgbClr val="99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8"/>
            <p:cNvSpPr>
              <a:spLocks noChangeShapeType="1"/>
            </p:cNvSpPr>
            <p:nvPr/>
          </p:nvSpPr>
          <p:spPr bwMode="auto">
            <a:xfrm flipV="1">
              <a:off x="3806" y="709"/>
              <a:ext cx="1387" cy="346"/>
            </a:xfrm>
            <a:prstGeom prst="line">
              <a:avLst/>
            </a:prstGeom>
            <a:noFill/>
            <a:ln w="28575">
              <a:solidFill>
                <a:srgbClr val="99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9"/>
            <p:cNvSpPr>
              <a:spLocks noChangeShapeType="1"/>
            </p:cNvSpPr>
            <p:nvPr/>
          </p:nvSpPr>
          <p:spPr bwMode="auto">
            <a:xfrm flipV="1">
              <a:off x="3770" y="709"/>
              <a:ext cx="1423" cy="712"/>
            </a:xfrm>
            <a:prstGeom prst="line">
              <a:avLst/>
            </a:prstGeom>
            <a:noFill/>
            <a:ln w="28575">
              <a:solidFill>
                <a:srgbClr val="99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0" name="Object 20"/>
          <p:cNvGraphicFramePr>
            <a:graphicFrameLocks noChangeAspect="1"/>
          </p:cNvGraphicFramePr>
          <p:nvPr>
            <p:extLst>
              <p:ext uri="{D42A27DB-BD31-4B8C-83A1-F6EECF244321}">
                <p14:modId xmlns:p14="http://schemas.microsoft.com/office/powerpoint/2010/main" val="1408745226"/>
              </p:ext>
            </p:extLst>
          </p:nvPr>
        </p:nvGraphicFramePr>
        <p:xfrm>
          <a:off x="10134600" y="1412875"/>
          <a:ext cx="274638" cy="234950"/>
        </p:xfrm>
        <a:graphic>
          <a:graphicData uri="http://schemas.openxmlformats.org/presentationml/2006/ole">
            <mc:AlternateContent xmlns:mc="http://schemas.openxmlformats.org/markup-compatibility/2006">
              <mc:Choice xmlns:v="urn:schemas-microsoft-com:vml" Requires="v">
                <p:oleObj spid="_x0000_s495251" name="公式" r:id="rId6" imgW="279360" imgH="291960" progId="Equation.3">
                  <p:embed/>
                </p:oleObj>
              </mc:Choice>
              <mc:Fallback>
                <p:oleObj name="公式" r:id="rId6" imgW="279360" imgH="2919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0" y="1412875"/>
                        <a:ext cx="274638"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sp>
        <p:nvSpPr>
          <p:cNvPr id="21" name="Line 21"/>
          <p:cNvSpPr>
            <a:spLocks noChangeShapeType="1"/>
          </p:cNvSpPr>
          <p:nvPr/>
        </p:nvSpPr>
        <p:spPr bwMode="auto">
          <a:xfrm>
            <a:off x="6327775" y="2697164"/>
            <a:ext cx="0" cy="268287"/>
          </a:xfrm>
          <a:prstGeom prst="line">
            <a:avLst/>
          </a:prstGeom>
          <a:noFill/>
          <a:ln w="19050">
            <a:solidFill>
              <a:srgbClr val="CC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800"/>
          </a:p>
        </p:txBody>
      </p:sp>
      <p:graphicFrame>
        <p:nvGraphicFramePr>
          <p:cNvPr id="22" name="Object 22"/>
          <p:cNvGraphicFramePr>
            <a:graphicFrameLocks noChangeAspect="1"/>
          </p:cNvGraphicFramePr>
          <p:nvPr>
            <p:extLst>
              <p:ext uri="{D42A27DB-BD31-4B8C-83A1-F6EECF244321}">
                <p14:modId xmlns:p14="http://schemas.microsoft.com/office/powerpoint/2010/main" val="4111151227"/>
              </p:ext>
            </p:extLst>
          </p:nvPr>
        </p:nvGraphicFramePr>
        <p:xfrm>
          <a:off x="6024564" y="2420938"/>
          <a:ext cx="668337" cy="260350"/>
        </p:xfrm>
        <a:graphic>
          <a:graphicData uri="http://schemas.openxmlformats.org/presentationml/2006/ole">
            <mc:AlternateContent xmlns:mc="http://schemas.openxmlformats.org/markup-compatibility/2006">
              <mc:Choice xmlns:v="urn:schemas-microsoft-com:vml" Requires="v">
                <p:oleObj spid="_x0000_s495252" name="Equation" r:id="rId8" imgW="533160" imgH="253800" progId="Equation.3">
                  <p:embed/>
                </p:oleObj>
              </mc:Choice>
              <mc:Fallback>
                <p:oleObj name="Equation" r:id="rId8" imgW="533160" imgH="253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4564" y="2420938"/>
                        <a:ext cx="6683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pSp>
        <p:nvGrpSpPr>
          <p:cNvPr id="23" name="Group 23"/>
          <p:cNvGrpSpPr>
            <a:grpSpLocks/>
          </p:cNvGrpSpPr>
          <p:nvPr/>
        </p:nvGrpSpPr>
        <p:grpSpPr bwMode="auto">
          <a:xfrm>
            <a:off x="7248532" y="2120902"/>
            <a:ext cx="346076" cy="277812"/>
            <a:chOff x="3531" y="1011"/>
            <a:chExt cx="218" cy="175"/>
          </a:xfrm>
        </p:grpSpPr>
        <p:sp>
          <p:nvSpPr>
            <p:cNvPr id="24" name="Freeform 24"/>
            <p:cNvSpPr>
              <a:spLocks/>
            </p:cNvSpPr>
            <p:nvPr/>
          </p:nvSpPr>
          <p:spPr bwMode="auto">
            <a:xfrm>
              <a:off x="3531" y="1114"/>
              <a:ext cx="49" cy="72"/>
            </a:xfrm>
            <a:custGeom>
              <a:avLst/>
              <a:gdLst>
                <a:gd name="T0" fmla="*/ 0 w 66"/>
                <a:gd name="T1" fmla="*/ 0 h 124"/>
                <a:gd name="T2" fmla="*/ 45 w 66"/>
                <a:gd name="T3" fmla="*/ 124 h 124"/>
                <a:gd name="T4" fmla="*/ 0 60000 65536"/>
                <a:gd name="T5" fmla="*/ 0 60000 65536"/>
                <a:gd name="T6" fmla="*/ 0 w 66"/>
                <a:gd name="T7" fmla="*/ 0 h 124"/>
                <a:gd name="T8" fmla="*/ 66 w 66"/>
                <a:gd name="T9" fmla="*/ 124 h 124"/>
              </a:gdLst>
              <a:ahLst/>
              <a:cxnLst>
                <a:cxn ang="T4">
                  <a:pos x="T0" y="T1"/>
                </a:cxn>
                <a:cxn ang="T5">
                  <a:pos x="T2" y="T3"/>
                </a:cxn>
              </a:cxnLst>
              <a:rect l="T6" t="T7" r="T8" b="T9"/>
              <a:pathLst>
                <a:path w="66" h="124">
                  <a:moveTo>
                    <a:pt x="0" y="0"/>
                  </a:moveTo>
                  <a:cubicBezTo>
                    <a:pt x="66" y="21"/>
                    <a:pt x="45" y="56"/>
                    <a:pt x="45" y="124"/>
                  </a:cubicBezTo>
                </a:path>
              </a:pathLst>
            </a:cu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5" name="Object 25"/>
            <p:cNvGraphicFramePr>
              <a:graphicFrameLocks noChangeAspect="1"/>
            </p:cNvGraphicFramePr>
            <p:nvPr>
              <p:extLst>
                <p:ext uri="{D42A27DB-BD31-4B8C-83A1-F6EECF244321}">
                  <p14:modId xmlns:p14="http://schemas.microsoft.com/office/powerpoint/2010/main" val="801576315"/>
                </p:ext>
              </p:extLst>
            </p:nvPr>
          </p:nvGraphicFramePr>
          <p:xfrm>
            <a:off x="3599" y="1011"/>
            <a:ext cx="150" cy="171"/>
          </p:xfrm>
          <a:graphic>
            <a:graphicData uri="http://schemas.openxmlformats.org/presentationml/2006/ole">
              <mc:AlternateContent xmlns:mc="http://schemas.openxmlformats.org/markup-compatibility/2006">
                <mc:Choice xmlns:v="urn:schemas-microsoft-com:vml" Requires="v">
                  <p:oleObj spid="_x0000_s495253" name="公式" r:id="rId10" imgW="126720" imgH="177480" progId="Equation.3">
                    <p:embed/>
                  </p:oleObj>
                </mc:Choice>
                <mc:Fallback>
                  <p:oleObj name="公式" r:id="rId10" imgW="126720" imgH="177480" progId="Equation.3">
                    <p:embed/>
                    <p:pic>
                      <p:nvPicPr>
                        <p:cNvPr id="0" name=""/>
                        <p:cNvPicPr>
                          <a:picLocks noChangeAspect="1" noChangeArrowheads="1"/>
                        </p:cNvPicPr>
                        <p:nvPr/>
                      </p:nvPicPr>
                      <p:blipFill>
                        <a:blip r:embed="rId11"/>
                        <a:srcRect/>
                        <a:stretch>
                          <a:fillRect/>
                        </a:stretch>
                      </p:blipFill>
                      <p:spPr bwMode="auto">
                        <a:xfrm>
                          <a:off x="3599" y="1011"/>
                          <a:ext cx="150" cy="171"/>
                        </a:xfrm>
                        <a:prstGeom prst="rect">
                          <a:avLst/>
                        </a:prstGeom>
                        <a:noFill/>
                        <a:ln>
                          <a:noFill/>
                        </a:ln>
                        <a:extLst/>
                      </p:spPr>
                    </p:pic>
                  </p:oleObj>
                </mc:Fallback>
              </mc:AlternateContent>
            </a:graphicData>
          </a:graphic>
        </p:graphicFrame>
      </p:grpSp>
      <p:sp>
        <p:nvSpPr>
          <p:cNvPr id="26" name="Rectangle 26"/>
          <p:cNvSpPr>
            <a:spLocks noChangeArrowheads="1"/>
          </p:cNvSpPr>
          <p:nvPr/>
        </p:nvSpPr>
        <p:spPr bwMode="auto">
          <a:xfrm>
            <a:off x="9990139" y="965201"/>
            <a:ext cx="77787" cy="2822575"/>
          </a:xfrm>
          <a:prstGeom prst="rect">
            <a:avLst/>
          </a:prstGeom>
          <a:solidFill>
            <a:srgbClr val="FFFF00"/>
          </a:solidFill>
          <a:ln w="28575">
            <a:solidFill>
              <a:srgbClr val="FF66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7" name="Object 27"/>
          <p:cNvGraphicFramePr>
            <a:graphicFrameLocks noChangeAspect="1"/>
          </p:cNvGraphicFramePr>
          <p:nvPr>
            <p:extLst>
              <p:ext uri="{D42A27DB-BD31-4B8C-83A1-F6EECF244321}">
                <p14:modId xmlns:p14="http://schemas.microsoft.com/office/powerpoint/2010/main" val="3515942929"/>
              </p:ext>
            </p:extLst>
          </p:nvPr>
        </p:nvGraphicFramePr>
        <p:xfrm>
          <a:off x="7664451" y="1055688"/>
          <a:ext cx="238125" cy="233362"/>
        </p:xfrm>
        <a:graphic>
          <a:graphicData uri="http://schemas.openxmlformats.org/presentationml/2006/ole">
            <mc:AlternateContent xmlns:mc="http://schemas.openxmlformats.org/markup-compatibility/2006">
              <mc:Choice xmlns:v="urn:schemas-microsoft-com:vml" Requires="v">
                <p:oleObj spid="_x0000_s495254" name="Equation" r:id="rId12" imgW="190440" imgH="228600" progId="Equation.3">
                  <p:embed/>
                </p:oleObj>
              </mc:Choice>
              <mc:Fallback>
                <p:oleObj name="Equation" r:id="rId12" imgW="19044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64451" y="1055688"/>
                        <a:ext cx="23812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sp>
        <p:nvSpPr>
          <p:cNvPr id="28" name="Line 28"/>
          <p:cNvSpPr>
            <a:spLocks noChangeShapeType="1"/>
          </p:cNvSpPr>
          <p:nvPr/>
        </p:nvSpPr>
        <p:spPr bwMode="auto">
          <a:xfrm>
            <a:off x="7739063" y="3449638"/>
            <a:ext cx="0" cy="2667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29"/>
          <p:cNvSpPr>
            <a:spLocks noChangeShapeType="1"/>
          </p:cNvSpPr>
          <p:nvPr/>
        </p:nvSpPr>
        <p:spPr bwMode="auto">
          <a:xfrm>
            <a:off x="7767638" y="3568700"/>
            <a:ext cx="2214562" cy="0"/>
          </a:xfrm>
          <a:prstGeom prst="line">
            <a:avLst/>
          </a:prstGeom>
          <a:noFill/>
          <a:ln w="19050">
            <a:solidFill>
              <a:srgbClr val="0000CC"/>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0" name="Object 30"/>
          <p:cNvGraphicFramePr>
            <a:graphicFrameLocks noChangeAspect="1"/>
          </p:cNvGraphicFramePr>
          <p:nvPr>
            <p:extLst>
              <p:ext uri="{D42A27DB-BD31-4B8C-83A1-F6EECF244321}">
                <p14:modId xmlns:p14="http://schemas.microsoft.com/office/powerpoint/2010/main" val="3163273583"/>
              </p:ext>
            </p:extLst>
          </p:nvPr>
        </p:nvGraphicFramePr>
        <p:xfrm>
          <a:off x="8640763" y="3217864"/>
          <a:ext cx="271462" cy="312737"/>
        </p:xfrm>
        <a:graphic>
          <a:graphicData uri="http://schemas.openxmlformats.org/presentationml/2006/ole">
            <mc:AlternateContent xmlns:mc="http://schemas.openxmlformats.org/markup-compatibility/2006">
              <mc:Choice xmlns:v="urn:schemas-microsoft-com:vml" Requires="v">
                <p:oleObj spid="_x0000_s495255" name="Equation" r:id="rId14" imgW="215640" imgH="304560" progId="Equation.3">
                  <p:embed/>
                </p:oleObj>
              </mc:Choice>
              <mc:Fallback>
                <p:oleObj name="Equation" r:id="rId14" imgW="215640" imgH="3045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40763" y="3217864"/>
                        <a:ext cx="271462"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31" name="Object 31"/>
          <p:cNvGraphicFramePr>
            <a:graphicFrameLocks noChangeAspect="1"/>
          </p:cNvGraphicFramePr>
          <p:nvPr>
            <p:extLst>
              <p:ext uri="{D42A27DB-BD31-4B8C-83A1-F6EECF244321}">
                <p14:modId xmlns:p14="http://schemas.microsoft.com/office/powerpoint/2010/main" val="1230189872"/>
              </p:ext>
            </p:extLst>
          </p:nvPr>
        </p:nvGraphicFramePr>
        <p:xfrm>
          <a:off x="10083801" y="2233614"/>
          <a:ext cx="333375" cy="288925"/>
        </p:xfrm>
        <a:graphic>
          <a:graphicData uri="http://schemas.openxmlformats.org/presentationml/2006/ole">
            <mc:AlternateContent xmlns:mc="http://schemas.openxmlformats.org/markup-compatibility/2006">
              <mc:Choice xmlns:v="urn:schemas-microsoft-com:vml" Requires="v">
                <p:oleObj spid="_x0000_s495256" name="公式" r:id="rId16" imgW="215640" imgH="228600" progId="Equation.3">
                  <p:embed/>
                </p:oleObj>
              </mc:Choice>
              <mc:Fallback>
                <p:oleObj name="公式" r:id="rId16" imgW="21564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83801" y="2233614"/>
                        <a:ext cx="3333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pSp>
        <p:nvGrpSpPr>
          <p:cNvPr id="32" name="Group 32"/>
          <p:cNvGrpSpPr>
            <a:grpSpLocks/>
          </p:cNvGrpSpPr>
          <p:nvPr/>
        </p:nvGrpSpPr>
        <p:grpSpPr bwMode="auto">
          <a:xfrm>
            <a:off x="8069257" y="2097094"/>
            <a:ext cx="403224" cy="361951"/>
            <a:chOff x="4029" y="1008"/>
            <a:chExt cx="254" cy="228"/>
          </a:xfrm>
        </p:grpSpPr>
        <p:sp>
          <p:nvSpPr>
            <p:cNvPr id="33" name="Freeform 33"/>
            <p:cNvSpPr>
              <a:spLocks/>
            </p:cNvSpPr>
            <p:nvPr/>
          </p:nvSpPr>
          <p:spPr bwMode="auto">
            <a:xfrm>
              <a:off x="4029" y="1116"/>
              <a:ext cx="49" cy="73"/>
            </a:xfrm>
            <a:custGeom>
              <a:avLst/>
              <a:gdLst>
                <a:gd name="T0" fmla="*/ 0 w 66"/>
                <a:gd name="T1" fmla="*/ 0 h 124"/>
                <a:gd name="T2" fmla="*/ 45 w 66"/>
                <a:gd name="T3" fmla="*/ 124 h 124"/>
                <a:gd name="T4" fmla="*/ 0 60000 65536"/>
                <a:gd name="T5" fmla="*/ 0 60000 65536"/>
                <a:gd name="T6" fmla="*/ 0 w 66"/>
                <a:gd name="T7" fmla="*/ 0 h 124"/>
                <a:gd name="T8" fmla="*/ 66 w 66"/>
                <a:gd name="T9" fmla="*/ 124 h 124"/>
              </a:gdLst>
              <a:ahLst/>
              <a:cxnLst>
                <a:cxn ang="T4">
                  <a:pos x="T0" y="T1"/>
                </a:cxn>
                <a:cxn ang="T5">
                  <a:pos x="T2" y="T3"/>
                </a:cxn>
              </a:cxnLst>
              <a:rect l="T6" t="T7" r="T8" b="T9"/>
              <a:pathLst>
                <a:path w="66" h="124">
                  <a:moveTo>
                    <a:pt x="0" y="0"/>
                  </a:moveTo>
                  <a:cubicBezTo>
                    <a:pt x="66" y="21"/>
                    <a:pt x="45" y="56"/>
                    <a:pt x="45" y="124"/>
                  </a:cubicBezTo>
                </a:path>
              </a:pathLst>
            </a:cu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4" name="Object 34"/>
            <p:cNvGraphicFramePr>
              <a:graphicFrameLocks noChangeAspect="1"/>
            </p:cNvGraphicFramePr>
            <p:nvPr>
              <p:extLst>
                <p:ext uri="{D42A27DB-BD31-4B8C-83A1-F6EECF244321}">
                  <p14:modId xmlns:p14="http://schemas.microsoft.com/office/powerpoint/2010/main" val="3641815658"/>
                </p:ext>
              </p:extLst>
            </p:nvPr>
          </p:nvGraphicFramePr>
          <p:xfrm>
            <a:off x="4083" y="1008"/>
            <a:ext cx="200" cy="228"/>
          </p:xfrm>
          <a:graphic>
            <a:graphicData uri="http://schemas.openxmlformats.org/presentationml/2006/ole">
              <mc:AlternateContent xmlns:mc="http://schemas.openxmlformats.org/markup-compatibility/2006">
                <mc:Choice xmlns:v="urn:schemas-microsoft-com:vml" Requires="v">
                  <p:oleObj spid="_x0000_s495257" name="公式" r:id="rId18" imgW="126720" imgH="177480" progId="Equation.3">
                    <p:embed/>
                  </p:oleObj>
                </mc:Choice>
                <mc:Fallback>
                  <p:oleObj name="公式" r:id="rId18" imgW="126720" imgH="177480" progId="Equation.3">
                    <p:embed/>
                    <p:pic>
                      <p:nvPicPr>
                        <p:cNvPr id="0" name=""/>
                        <p:cNvPicPr>
                          <a:picLocks noChangeAspect="1" noChangeArrowheads="1"/>
                        </p:cNvPicPr>
                        <p:nvPr/>
                      </p:nvPicPr>
                      <p:blipFill>
                        <a:blip r:embed="rId19"/>
                        <a:srcRect/>
                        <a:stretch>
                          <a:fillRect/>
                        </a:stretch>
                      </p:blipFill>
                      <p:spPr bwMode="auto">
                        <a:xfrm>
                          <a:off x="4083" y="1008"/>
                          <a:ext cx="200" cy="228"/>
                        </a:xfrm>
                        <a:prstGeom prst="rect">
                          <a:avLst/>
                        </a:prstGeom>
                        <a:noFill/>
                        <a:ln>
                          <a:noFill/>
                        </a:ln>
                        <a:extLst/>
                      </p:spPr>
                    </p:pic>
                  </p:oleObj>
                </mc:Fallback>
              </mc:AlternateContent>
            </a:graphicData>
          </a:graphic>
        </p:graphicFrame>
      </p:grpSp>
      <p:grpSp>
        <p:nvGrpSpPr>
          <p:cNvPr id="35" name="Group 35"/>
          <p:cNvGrpSpPr>
            <a:grpSpLocks/>
          </p:cNvGrpSpPr>
          <p:nvPr/>
        </p:nvGrpSpPr>
        <p:grpSpPr bwMode="auto">
          <a:xfrm>
            <a:off x="7634288" y="1187451"/>
            <a:ext cx="317514" cy="1827212"/>
            <a:chOff x="3969" y="2432"/>
            <a:chExt cx="84" cy="248"/>
          </a:xfrm>
        </p:grpSpPr>
        <p:sp>
          <p:nvSpPr>
            <p:cNvPr id="36" name="Freeform 36"/>
            <p:cNvSpPr>
              <a:spLocks/>
            </p:cNvSpPr>
            <p:nvPr/>
          </p:nvSpPr>
          <p:spPr bwMode="auto">
            <a:xfrm>
              <a:off x="4000" y="2432"/>
              <a:ext cx="53" cy="248"/>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 name="Freeform 37"/>
            <p:cNvSpPr>
              <a:spLocks/>
            </p:cNvSpPr>
            <p:nvPr/>
          </p:nvSpPr>
          <p:spPr bwMode="auto">
            <a:xfrm flipH="1">
              <a:off x="3969" y="2432"/>
              <a:ext cx="53" cy="248"/>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8" name="Group 38"/>
          <p:cNvGrpSpPr>
            <a:grpSpLocks/>
          </p:cNvGrpSpPr>
          <p:nvPr/>
        </p:nvGrpSpPr>
        <p:grpSpPr bwMode="auto">
          <a:xfrm>
            <a:off x="6956425" y="2662239"/>
            <a:ext cx="585788" cy="750887"/>
            <a:chOff x="3328" y="1364"/>
            <a:chExt cx="369" cy="473"/>
          </a:xfrm>
        </p:grpSpPr>
        <p:sp>
          <p:nvSpPr>
            <p:cNvPr id="39" name="Line 39"/>
            <p:cNvSpPr>
              <a:spLocks noChangeShapeType="1"/>
            </p:cNvSpPr>
            <p:nvPr/>
          </p:nvSpPr>
          <p:spPr bwMode="auto">
            <a:xfrm>
              <a:off x="3328" y="1364"/>
              <a:ext cx="322" cy="394"/>
            </a:xfrm>
            <a:prstGeom prst="line">
              <a:avLst/>
            </a:prstGeom>
            <a:noFill/>
            <a:ln w="19050">
              <a:solidFill>
                <a:srgbClr val="CC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40"/>
            <p:cNvSpPr>
              <a:spLocks noChangeShapeType="1"/>
            </p:cNvSpPr>
            <p:nvPr/>
          </p:nvSpPr>
          <p:spPr bwMode="auto">
            <a:xfrm>
              <a:off x="3328" y="1534"/>
              <a:ext cx="215" cy="281"/>
            </a:xfrm>
            <a:prstGeom prst="line">
              <a:avLst/>
            </a:prstGeom>
            <a:noFill/>
            <a:ln w="19050">
              <a:solidFill>
                <a:srgbClr val="CC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41"/>
            <p:cNvSpPr>
              <a:spLocks noChangeShapeType="1"/>
            </p:cNvSpPr>
            <p:nvPr/>
          </p:nvSpPr>
          <p:spPr bwMode="auto">
            <a:xfrm flipH="1">
              <a:off x="3586" y="1590"/>
              <a:ext cx="111" cy="89"/>
            </a:xfrm>
            <a:prstGeom prst="line">
              <a:avLst/>
            </a:prstGeom>
            <a:noFill/>
            <a:ln w="190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Line 42"/>
            <p:cNvSpPr>
              <a:spLocks noChangeShapeType="1"/>
            </p:cNvSpPr>
            <p:nvPr/>
          </p:nvSpPr>
          <p:spPr bwMode="auto">
            <a:xfrm flipH="1">
              <a:off x="3386" y="1748"/>
              <a:ext cx="111" cy="89"/>
            </a:xfrm>
            <a:prstGeom prst="line">
              <a:avLst/>
            </a:prstGeom>
            <a:noFill/>
            <a:ln w="19050">
              <a:solidFill>
                <a:srgbClr val="CC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3" name="Group 43"/>
          <p:cNvGrpSpPr>
            <a:grpSpLocks/>
          </p:cNvGrpSpPr>
          <p:nvPr/>
        </p:nvGrpSpPr>
        <p:grpSpPr bwMode="auto">
          <a:xfrm>
            <a:off x="6894513" y="1389063"/>
            <a:ext cx="57150" cy="1992312"/>
            <a:chOff x="2880" y="1089"/>
            <a:chExt cx="36" cy="1255"/>
          </a:xfrm>
        </p:grpSpPr>
        <p:sp>
          <p:nvSpPr>
            <p:cNvPr id="44" name="Rectangle 44"/>
            <p:cNvSpPr>
              <a:spLocks noChangeArrowheads="1"/>
            </p:cNvSpPr>
            <p:nvPr/>
          </p:nvSpPr>
          <p:spPr bwMode="auto">
            <a:xfrm flipH="1">
              <a:off x="2880" y="1089"/>
              <a:ext cx="35" cy="231"/>
            </a:xfrm>
            <a:prstGeom prst="rect">
              <a:avLst/>
            </a:prstGeom>
            <a:solidFill>
              <a:srgbClr val="9900FF"/>
            </a:solidFill>
            <a:ln w="38100">
              <a:solidFill>
                <a:schemeClr val="tx2"/>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 name="Rectangle 45"/>
            <p:cNvSpPr>
              <a:spLocks noChangeArrowheads="1"/>
            </p:cNvSpPr>
            <p:nvPr/>
          </p:nvSpPr>
          <p:spPr bwMode="auto">
            <a:xfrm>
              <a:off x="2880" y="1389"/>
              <a:ext cx="36" cy="113"/>
            </a:xfrm>
            <a:prstGeom prst="rect">
              <a:avLst/>
            </a:prstGeom>
            <a:solidFill>
              <a:srgbClr val="9900FF"/>
            </a:solidFill>
            <a:ln w="38100">
              <a:solidFill>
                <a:schemeClr val="tx2"/>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Rectangle 46"/>
            <p:cNvSpPr>
              <a:spLocks noChangeArrowheads="1"/>
            </p:cNvSpPr>
            <p:nvPr/>
          </p:nvSpPr>
          <p:spPr bwMode="auto">
            <a:xfrm flipH="1">
              <a:off x="2881" y="2113"/>
              <a:ext cx="35" cy="231"/>
            </a:xfrm>
            <a:prstGeom prst="rect">
              <a:avLst/>
            </a:prstGeom>
            <a:solidFill>
              <a:srgbClr val="9900FF"/>
            </a:solidFill>
            <a:ln w="38100">
              <a:solidFill>
                <a:schemeClr val="tx2"/>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 name="Rectangle 47"/>
            <p:cNvSpPr>
              <a:spLocks noChangeArrowheads="1"/>
            </p:cNvSpPr>
            <p:nvPr/>
          </p:nvSpPr>
          <p:spPr bwMode="auto">
            <a:xfrm>
              <a:off x="2880" y="1570"/>
              <a:ext cx="36" cy="113"/>
            </a:xfrm>
            <a:prstGeom prst="rect">
              <a:avLst/>
            </a:prstGeom>
            <a:solidFill>
              <a:srgbClr val="9900FF"/>
            </a:solidFill>
            <a:ln w="38100">
              <a:solidFill>
                <a:schemeClr val="tx2"/>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 name="Rectangle 48"/>
            <p:cNvSpPr>
              <a:spLocks noChangeArrowheads="1"/>
            </p:cNvSpPr>
            <p:nvPr/>
          </p:nvSpPr>
          <p:spPr bwMode="auto">
            <a:xfrm>
              <a:off x="2880" y="1752"/>
              <a:ext cx="36" cy="113"/>
            </a:xfrm>
            <a:prstGeom prst="rect">
              <a:avLst/>
            </a:prstGeom>
            <a:solidFill>
              <a:srgbClr val="9900FF"/>
            </a:solidFill>
            <a:ln w="38100">
              <a:solidFill>
                <a:schemeClr val="tx2"/>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 name="Rectangle 49"/>
            <p:cNvSpPr>
              <a:spLocks noChangeArrowheads="1"/>
            </p:cNvSpPr>
            <p:nvPr/>
          </p:nvSpPr>
          <p:spPr bwMode="auto">
            <a:xfrm>
              <a:off x="2880" y="1933"/>
              <a:ext cx="36" cy="113"/>
            </a:xfrm>
            <a:prstGeom prst="rect">
              <a:avLst/>
            </a:prstGeom>
            <a:solidFill>
              <a:srgbClr val="9900FF"/>
            </a:solidFill>
            <a:ln w="38100">
              <a:solidFill>
                <a:schemeClr val="tx2"/>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aphicFrame>
        <p:nvGraphicFramePr>
          <p:cNvPr id="50" name="Object 50"/>
          <p:cNvGraphicFramePr>
            <a:graphicFrameLocks/>
          </p:cNvGraphicFramePr>
          <p:nvPr>
            <p:extLst>
              <p:ext uri="{D42A27DB-BD31-4B8C-83A1-F6EECF244321}">
                <p14:modId xmlns:p14="http://schemas.microsoft.com/office/powerpoint/2010/main" val="1159987607"/>
              </p:ext>
            </p:extLst>
          </p:nvPr>
        </p:nvGraphicFramePr>
        <p:xfrm>
          <a:off x="2409825" y="2349501"/>
          <a:ext cx="2476500" cy="504825"/>
        </p:xfrm>
        <a:graphic>
          <a:graphicData uri="http://schemas.openxmlformats.org/presentationml/2006/ole">
            <mc:AlternateContent xmlns:mc="http://schemas.openxmlformats.org/markup-compatibility/2006">
              <mc:Choice xmlns:v="urn:schemas-microsoft-com:vml" Requires="v">
                <p:oleObj spid="_x0000_s495258" name="公式" r:id="rId20" imgW="1168200" imgH="203040" progId="Equation.3">
                  <p:embed/>
                </p:oleObj>
              </mc:Choice>
              <mc:Fallback>
                <p:oleObj name="公式" r:id="rId20" imgW="1168200" imgH="203040" progId="Equation.3">
                  <p:embed/>
                  <p:pic>
                    <p:nvPicPr>
                      <p:cNvPr id="0" name=""/>
                      <p:cNvPicPr>
                        <a:picLocks noChangeArrowheads="1"/>
                      </p:cNvPicPr>
                      <p:nvPr/>
                    </p:nvPicPr>
                    <p:blipFill>
                      <a:blip r:embed="rId21"/>
                      <a:srcRect/>
                      <a:stretch>
                        <a:fillRect/>
                      </a:stretch>
                    </p:blipFill>
                    <p:spPr bwMode="auto">
                      <a:xfrm>
                        <a:off x="2409825" y="2349501"/>
                        <a:ext cx="24765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1" name="Group 51"/>
          <p:cNvGrpSpPr>
            <a:grpSpLocks/>
          </p:cNvGrpSpPr>
          <p:nvPr/>
        </p:nvGrpSpPr>
        <p:grpSpPr bwMode="auto">
          <a:xfrm>
            <a:off x="2172067" y="2828582"/>
            <a:ext cx="3384853" cy="955676"/>
            <a:chOff x="134" y="1323"/>
            <a:chExt cx="2474" cy="602"/>
          </a:xfrm>
        </p:grpSpPr>
        <p:sp>
          <p:nvSpPr>
            <p:cNvPr id="52" name="Text Box 52"/>
            <p:cNvSpPr txBox="1">
              <a:spLocks noChangeArrowheads="1"/>
            </p:cNvSpPr>
            <p:nvPr/>
          </p:nvSpPr>
          <p:spPr bwMode="auto">
            <a:xfrm>
              <a:off x="134" y="1323"/>
              <a:ext cx="2474"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latin typeface="宋体" panose="02010600030101010101" pitchFamily="2" charset="-122"/>
                </a:rPr>
                <a:t>（           </a:t>
              </a:r>
              <a:r>
                <a:rPr lang="zh-CN" altLang="zh-CN" sz="2800" b="1" dirty="0">
                  <a:solidFill>
                    <a:srgbClr val="9900FF"/>
                  </a:solidFill>
                  <a:latin typeface="宋体" panose="02010600030101010101" pitchFamily="2" charset="-122"/>
                </a:rPr>
                <a:t>为</a:t>
              </a:r>
              <a:r>
                <a:rPr lang="zh-CN" altLang="en-US" sz="2800" b="1" dirty="0">
                  <a:solidFill>
                    <a:srgbClr val="9900FF"/>
                  </a:solidFill>
                  <a:latin typeface="宋体" panose="02010600030101010101" pitchFamily="2" charset="-122"/>
                </a:rPr>
                <a:t>主极大级数）</a:t>
              </a:r>
              <a:endParaRPr lang="zh-CN" altLang="en-US" sz="2800" dirty="0">
                <a:solidFill>
                  <a:srgbClr val="9900FF"/>
                </a:solidFill>
                <a:latin typeface="宋体" panose="02010600030101010101" pitchFamily="2" charset="-122"/>
              </a:endParaRPr>
            </a:p>
          </p:txBody>
        </p:sp>
        <p:graphicFrame>
          <p:nvGraphicFramePr>
            <p:cNvPr id="53" name="Object 53"/>
            <p:cNvGraphicFramePr>
              <a:graphicFrameLocks/>
            </p:cNvGraphicFramePr>
            <p:nvPr>
              <p:extLst>
                <p:ext uri="{D42A27DB-BD31-4B8C-83A1-F6EECF244321}">
                  <p14:modId xmlns:p14="http://schemas.microsoft.com/office/powerpoint/2010/main" val="2898420291"/>
                </p:ext>
              </p:extLst>
            </p:nvPr>
          </p:nvGraphicFramePr>
          <p:xfrm>
            <a:off x="433" y="1373"/>
            <a:ext cx="1391" cy="283"/>
          </p:xfrm>
          <a:graphic>
            <a:graphicData uri="http://schemas.openxmlformats.org/presentationml/2006/ole">
              <mc:AlternateContent xmlns:mc="http://schemas.openxmlformats.org/markup-compatibility/2006">
                <mc:Choice xmlns:v="urn:schemas-microsoft-com:vml" Requires="v">
                  <p:oleObj spid="_x0000_s495259" name="公式" r:id="rId22" imgW="774360" imgH="203040" progId="Equation.3">
                    <p:embed/>
                  </p:oleObj>
                </mc:Choice>
                <mc:Fallback>
                  <p:oleObj name="公式" r:id="rId22" imgW="774360" imgH="203040" progId="Equation.3">
                    <p:embed/>
                    <p:pic>
                      <p:nvPicPr>
                        <p:cNvPr id="0" name=""/>
                        <p:cNvPicPr>
                          <a:picLocks noChangeArrowheads="1"/>
                        </p:cNvPicPr>
                        <p:nvPr/>
                      </p:nvPicPr>
                      <p:blipFill>
                        <a:blip r:embed="rId23"/>
                        <a:srcRect/>
                        <a:stretch>
                          <a:fillRect/>
                        </a:stretch>
                      </p:blipFill>
                      <p:spPr bwMode="auto">
                        <a:xfrm>
                          <a:off x="433" y="1373"/>
                          <a:ext cx="1391" cy="283"/>
                        </a:xfrm>
                        <a:prstGeom prst="rect">
                          <a:avLst/>
                        </a:prstGeom>
                        <a:noFill/>
                        <a:ln>
                          <a:noFill/>
                        </a:ln>
                        <a:effectLst/>
                        <a:extLst/>
                      </p:spPr>
                    </p:pic>
                  </p:oleObj>
                </mc:Fallback>
              </mc:AlternateContent>
            </a:graphicData>
          </a:graphic>
        </p:graphicFrame>
      </p:grpSp>
      <p:sp>
        <p:nvSpPr>
          <p:cNvPr id="54" name="Rectangle 54"/>
          <p:cNvSpPr>
            <a:spLocks noChangeArrowheads="1"/>
          </p:cNvSpPr>
          <p:nvPr/>
        </p:nvSpPr>
        <p:spPr bwMode="auto">
          <a:xfrm>
            <a:off x="2351089" y="1628776"/>
            <a:ext cx="3427839"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800" b="1" dirty="0">
                <a:solidFill>
                  <a:srgbClr val="009900"/>
                </a:solidFill>
              </a:rPr>
              <a:t>缝间干涉</a:t>
            </a:r>
            <a:r>
              <a:rPr lang="zh-CN" altLang="en-US" sz="2800" b="1" dirty="0">
                <a:solidFill>
                  <a:srgbClr val="009900"/>
                </a:solidFill>
              </a:rPr>
              <a:t>主极大</a:t>
            </a:r>
            <a:r>
              <a:rPr lang="zh-CN" altLang="en-US" sz="2800" b="1" dirty="0">
                <a:solidFill>
                  <a:srgbClr val="009900"/>
                </a:solidFill>
                <a:latin typeface="宋体" panose="02010600030101010101" pitchFamily="2" charset="-122"/>
              </a:rPr>
              <a:t>条件</a:t>
            </a:r>
          </a:p>
        </p:txBody>
      </p:sp>
      <p:sp>
        <p:nvSpPr>
          <p:cNvPr id="55" name="Rectangle 55"/>
          <p:cNvSpPr>
            <a:spLocks noChangeArrowheads="1"/>
          </p:cNvSpPr>
          <p:nvPr/>
        </p:nvSpPr>
        <p:spPr bwMode="auto">
          <a:xfrm>
            <a:off x="1869769" y="1091439"/>
            <a:ext cx="180560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2800" b="1" dirty="0">
                <a:solidFill>
                  <a:srgbClr val="FF0000"/>
                </a:solidFill>
                <a:latin typeface="宋体" panose="02010600030101010101" pitchFamily="2" charset="-122"/>
              </a:rPr>
              <a:t>1</a:t>
            </a:r>
            <a:r>
              <a:rPr kumimoji="0" lang="zh-CN" altLang="en-US" sz="2800" b="1" dirty="0">
                <a:solidFill>
                  <a:srgbClr val="FF0000"/>
                </a:solidFill>
                <a:latin typeface="宋体" panose="02010600030101010101" pitchFamily="2" charset="-122"/>
              </a:rPr>
              <a:t>、明条纹</a:t>
            </a:r>
          </a:p>
        </p:txBody>
      </p:sp>
      <p:sp>
        <p:nvSpPr>
          <p:cNvPr id="56" name="Text Box 56"/>
          <p:cNvSpPr txBox="1">
            <a:spLocks noChangeArrowheads="1"/>
          </p:cNvSpPr>
          <p:nvPr/>
        </p:nvSpPr>
        <p:spPr bwMode="auto">
          <a:xfrm>
            <a:off x="1986220" y="4752212"/>
            <a:ext cx="8116622"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800" b="1" dirty="0">
                <a:solidFill>
                  <a:srgbClr val="CC3300"/>
                </a:solidFill>
              </a:rPr>
              <a:t>缝间干涉主极大就是光栅衍射主极大，其位置满足</a:t>
            </a:r>
          </a:p>
        </p:txBody>
      </p:sp>
      <p:sp>
        <p:nvSpPr>
          <p:cNvPr id="57" name="Rectangle 57"/>
          <p:cNvSpPr>
            <a:spLocks noChangeArrowheads="1"/>
          </p:cNvSpPr>
          <p:nvPr/>
        </p:nvSpPr>
        <p:spPr bwMode="auto">
          <a:xfrm>
            <a:off x="2422526" y="4042599"/>
            <a:ext cx="4105275"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800" b="1" dirty="0"/>
              <a:t>光栅衍射主极大</a:t>
            </a:r>
          </a:p>
        </p:txBody>
      </p:sp>
      <p:grpSp>
        <p:nvGrpSpPr>
          <p:cNvPr id="58" name="Group 58"/>
          <p:cNvGrpSpPr>
            <a:grpSpLocks/>
          </p:cNvGrpSpPr>
          <p:nvPr/>
        </p:nvGrpSpPr>
        <p:grpSpPr bwMode="auto">
          <a:xfrm>
            <a:off x="2086309" y="5710149"/>
            <a:ext cx="8152078" cy="673099"/>
            <a:chOff x="271" y="2886"/>
            <a:chExt cx="5045" cy="424"/>
          </a:xfrm>
        </p:grpSpPr>
        <p:graphicFrame>
          <p:nvGraphicFramePr>
            <p:cNvPr id="59" name="Object 59"/>
            <p:cNvGraphicFramePr>
              <a:graphicFrameLocks/>
            </p:cNvGraphicFramePr>
            <p:nvPr>
              <p:extLst>
                <p:ext uri="{D42A27DB-BD31-4B8C-83A1-F6EECF244321}">
                  <p14:modId xmlns:p14="http://schemas.microsoft.com/office/powerpoint/2010/main" val="2226966727"/>
                </p:ext>
              </p:extLst>
            </p:nvPr>
          </p:nvGraphicFramePr>
          <p:xfrm>
            <a:off x="271" y="2886"/>
            <a:ext cx="2059" cy="424"/>
          </p:xfrm>
          <a:graphic>
            <a:graphicData uri="http://schemas.openxmlformats.org/presentationml/2006/ole">
              <mc:AlternateContent xmlns:mc="http://schemas.openxmlformats.org/markup-compatibility/2006">
                <mc:Choice xmlns:v="urn:schemas-microsoft-com:vml" Requires="v">
                  <p:oleObj spid="_x0000_s495260" name="公式" r:id="rId24" imgW="1168200" imgH="203040" progId="Equation.3">
                    <p:embed/>
                  </p:oleObj>
                </mc:Choice>
                <mc:Fallback>
                  <p:oleObj name="公式" r:id="rId24" imgW="1168200" imgH="203040" progId="Equation.3">
                    <p:embed/>
                    <p:pic>
                      <p:nvPicPr>
                        <p:cNvPr id="0" name=""/>
                        <p:cNvPicPr preferRelativeResize="0">
                          <a:picLocks noChangeArrowheads="1"/>
                        </p:cNvPicPr>
                        <p:nvPr/>
                      </p:nvPicPr>
                      <p:blipFill>
                        <a:blip r:embed="rId25"/>
                        <a:srcRect/>
                        <a:stretch>
                          <a:fillRect/>
                        </a:stretch>
                      </p:blipFill>
                      <p:spPr bwMode="auto">
                        <a:xfrm>
                          <a:off x="271" y="2886"/>
                          <a:ext cx="2059" cy="424"/>
                        </a:xfrm>
                        <a:prstGeom prst="rect">
                          <a:avLst/>
                        </a:prstGeom>
                        <a:noFill/>
                        <a:ln>
                          <a:noFill/>
                        </a:ln>
                        <a:effectLst/>
                        <a:extLst/>
                      </p:spPr>
                    </p:pic>
                  </p:oleObj>
                </mc:Fallback>
              </mc:AlternateContent>
            </a:graphicData>
          </a:graphic>
        </p:graphicFrame>
        <p:graphicFrame>
          <p:nvGraphicFramePr>
            <p:cNvPr id="60" name="Object 60"/>
            <p:cNvGraphicFramePr>
              <a:graphicFrameLocks/>
            </p:cNvGraphicFramePr>
            <p:nvPr>
              <p:extLst>
                <p:ext uri="{D42A27DB-BD31-4B8C-83A1-F6EECF244321}">
                  <p14:modId xmlns:p14="http://schemas.microsoft.com/office/powerpoint/2010/main" val="410688863"/>
                </p:ext>
              </p:extLst>
            </p:nvPr>
          </p:nvGraphicFramePr>
          <p:xfrm>
            <a:off x="2651" y="2943"/>
            <a:ext cx="1417" cy="347"/>
          </p:xfrm>
          <a:graphic>
            <a:graphicData uri="http://schemas.openxmlformats.org/presentationml/2006/ole">
              <mc:AlternateContent xmlns:mc="http://schemas.openxmlformats.org/markup-compatibility/2006">
                <mc:Choice xmlns:v="urn:schemas-microsoft-com:vml" Requires="v">
                  <p:oleObj spid="_x0000_s495261" name="公式" r:id="rId26" imgW="876240" imgH="203040" progId="Equation.3">
                    <p:embed/>
                  </p:oleObj>
                </mc:Choice>
                <mc:Fallback>
                  <p:oleObj name="公式" r:id="rId26" imgW="876240" imgH="203040" progId="Equation.3">
                    <p:embed/>
                    <p:pic>
                      <p:nvPicPr>
                        <p:cNvPr id="0" name=""/>
                        <p:cNvPicPr preferRelativeResize="0">
                          <a:picLocks noChangeArrowheads="1"/>
                        </p:cNvPicPr>
                        <p:nvPr/>
                      </p:nvPicPr>
                      <p:blipFill>
                        <a:blip r:embed="rId27"/>
                        <a:srcRect/>
                        <a:stretch>
                          <a:fillRect/>
                        </a:stretch>
                      </p:blipFill>
                      <p:spPr bwMode="auto">
                        <a:xfrm>
                          <a:off x="2651" y="2943"/>
                          <a:ext cx="1417" cy="347"/>
                        </a:xfrm>
                        <a:prstGeom prst="rect">
                          <a:avLst/>
                        </a:prstGeom>
                        <a:noFill/>
                        <a:ln>
                          <a:noFill/>
                        </a:ln>
                        <a:effectLst/>
                        <a:extLst/>
                      </p:spPr>
                    </p:pic>
                  </p:oleObj>
                </mc:Fallback>
              </mc:AlternateContent>
            </a:graphicData>
          </a:graphic>
        </p:graphicFrame>
        <p:sp>
          <p:nvSpPr>
            <p:cNvPr id="61" name="Rectangle 61"/>
            <p:cNvSpPr>
              <a:spLocks noChangeArrowheads="1"/>
            </p:cNvSpPr>
            <p:nvPr/>
          </p:nvSpPr>
          <p:spPr bwMode="auto">
            <a:xfrm>
              <a:off x="4030" y="2912"/>
              <a:ext cx="128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800" b="1" dirty="0">
                  <a:solidFill>
                    <a:srgbClr val="FF0000"/>
                  </a:solidFill>
                  <a:latin typeface="楷体_GB2312" pitchFamily="49" charset="-122"/>
                  <a:ea typeface="楷体_GB2312" pitchFamily="49" charset="-122"/>
                </a:rPr>
                <a:t>  </a:t>
              </a:r>
              <a:r>
                <a:rPr kumimoji="0" lang="zh-CN" altLang="en-US" sz="2800" b="1" dirty="0">
                  <a:solidFill>
                    <a:srgbClr val="FF0000"/>
                  </a:solidFill>
                  <a:latin typeface="宋体" panose="02010600030101010101" pitchFamily="2" charset="-122"/>
                </a:rPr>
                <a:t>光栅方程</a:t>
              </a:r>
              <a:r>
                <a:rPr kumimoji="0" lang="zh-CN" altLang="en-US" sz="2800" b="1" dirty="0">
                  <a:solidFill>
                    <a:srgbClr val="FF0000"/>
                  </a:solidFill>
                  <a:latin typeface="楷体_GB2312" pitchFamily="49" charset="-122"/>
                  <a:ea typeface="楷体_GB2312" pitchFamily="49" charset="-122"/>
                </a:rPr>
                <a:t> </a:t>
              </a:r>
            </a:p>
          </p:txBody>
        </p:sp>
      </p:grpSp>
      <p:sp>
        <p:nvSpPr>
          <p:cNvPr id="62" name="Text Box 62"/>
          <p:cNvSpPr txBox="1">
            <a:spLocks noChangeArrowheads="1"/>
          </p:cNvSpPr>
          <p:nvPr/>
        </p:nvSpPr>
        <p:spPr bwMode="auto">
          <a:xfrm>
            <a:off x="2717410" y="378267"/>
            <a:ext cx="49470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b="1" dirty="0">
                <a:solidFill>
                  <a:srgbClr val="0000FF"/>
                </a:solidFill>
                <a:latin typeface="宋体" panose="02010600030101010101" pitchFamily="2" charset="-122"/>
              </a:rPr>
              <a:t>光栅衍射规律  </a:t>
            </a:r>
            <a:r>
              <a:rPr kumimoji="0" lang="zh-CN" altLang="en-US" sz="3600" b="1" dirty="0">
                <a:solidFill>
                  <a:srgbClr val="FF0000"/>
                </a:solidFill>
                <a:latin typeface="宋体" panose="02010600030101010101" pitchFamily="2" charset="-122"/>
              </a:rPr>
              <a:t>总结</a:t>
            </a:r>
          </a:p>
        </p:txBody>
      </p:sp>
    </p:spTree>
    <p:extLst>
      <p:ext uri="{BB962C8B-B14F-4D97-AF65-F5344CB8AC3E}">
        <p14:creationId xmlns:p14="http://schemas.microsoft.com/office/powerpoint/2010/main" val="127956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
                                            <p:txEl>
                                              <p:pRg st="0" end="0"/>
                                            </p:txEl>
                                          </p:spTgt>
                                        </p:tgtEl>
                                        <p:attrNameLst>
                                          <p:attrName>style.visibility</p:attrName>
                                        </p:attrNameLst>
                                      </p:cBhvr>
                                      <p:to>
                                        <p:strVal val="visible"/>
                                      </p:to>
                                    </p:set>
                                    <p:animEffect transition="in" filter="wipe(left)">
                                      <p:cBhvr>
                                        <p:cTn id="12" dur="500"/>
                                        <p:tgtEl>
                                          <p:spTgt spid="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left)">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up)">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childTnLst>
                          </p:cTn>
                        </p:par>
                        <p:par>
                          <p:cTn id="42" fill="hold">
                            <p:stCondLst>
                              <p:cond delay="500"/>
                            </p:stCondLst>
                            <p:childTnLst>
                              <p:par>
                                <p:cTn id="43" presetID="4" presetClass="entr" presetSubtype="32"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box(out)">
                                      <p:cBhvr>
                                        <p:cTn id="45" dur="500"/>
                                        <p:tgtEl>
                                          <p:spTgt spid="29"/>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left)">
                                      <p:cBhvr>
                                        <p:cTn id="54" dur="500"/>
                                        <p:tgtEl>
                                          <p:spTgt spid="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up)">
                                      <p:cBhvr>
                                        <p:cTn id="59" dur="500"/>
                                        <p:tgtEl>
                                          <p:spTgt spid="21"/>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left)">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wipe(left)">
                                      <p:cBhvr>
                                        <p:cTn id="68" dur="500"/>
                                        <p:tgtEl>
                                          <p:spTgt spid="9"/>
                                        </p:tgtEl>
                                      </p:cBhvr>
                                    </p:animEffect>
                                  </p:childTnLst>
                                </p:cTn>
                              </p:par>
                            </p:childTnLst>
                          </p:cTn>
                        </p:par>
                        <p:par>
                          <p:cTn id="69" fill="hold">
                            <p:stCondLst>
                              <p:cond delay="500"/>
                            </p:stCondLst>
                            <p:childTnLst>
                              <p:par>
                                <p:cTn id="70" presetID="22" presetClass="entr" presetSubtype="8" fill="hold"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left)">
                                      <p:cBhvr>
                                        <p:cTn id="72" dur="500"/>
                                        <p:tgtEl>
                                          <p:spTgt spid="31"/>
                                        </p:tgtEl>
                                      </p:cBhvr>
                                    </p:animEffect>
                                  </p:childTnLst>
                                </p:cTn>
                              </p:par>
                            </p:childTnLst>
                          </p:cTn>
                        </p:par>
                        <p:par>
                          <p:cTn id="73" fill="hold">
                            <p:stCondLst>
                              <p:cond delay="1000"/>
                            </p:stCondLst>
                            <p:childTnLst>
                              <p:par>
                                <p:cTn id="74" presetID="22" presetClass="entr" presetSubtype="1" fill="hold"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wipe(up)">
                                      <p:cBhvr>
                                        <p:cTn id="76" dur="500"/>
                                        <p:tgtEl>
                                          <p:spTgt spid="2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down)">
                                      <p:cBhvr>
                                        <p:cTn id="81" dur="500"/>
                                        <p:tgtEl>
                                          <p:spTgt spid="23"/>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wipe(up)">
                                      <p:cBhvr>
                                        <p:cTn id="91" dur="1000"/>
                                        <p:tgtEl>
                                          <p:spTgt spid="38"/>
                                        </p:tgtEl>
                                      </p:cBhvr>
                                    </p:animEffect>
                                  </p:childTnLst>
                                </p:cTn>
                              </p:par>
                            </p:childTnLst>
                          </p:cTn>
                        </p:par>
                        <p:par>
                          <p:cTn id="92" fill="hold">
                            <p:stCondLst>
                              <p:cond delay="1000"/>
                            </p:stCondLst>
                            <p:childTnLst>
                              <p:par>
                                <p:cTn id="93" presetID="22" presetClass="entr" presetSubtype="8" fill="hold" nodeType="afterEffect">
                                  <p:stCondLst>
                                    <p:cond delay="0"/>
                                  </p:stCondLst>
                                  <p:childTnLst>
                                    <p:set>
                                      <p:cBhvr>
                                        <p:cTn id="94" dur="1" fill="hold">
                                          <p:stCondLst>
                                            <p:cond delay="0"/>
                                          </p:stCondLst>
                                        </p:cTn>
                                        <p:tgtEl>
                                          <p:spTgt spid="2"/>
                                        </p:tgtEl>
                                        <p:attrNameLst>
                                          <p:attrName>style.visibility</p:attrName>
                                        </p:attrNameLst>
                                      </p:cBhvr>
                                      <p:to>
                                        <p:strVal val="visible"/>
                                      </p:to>
                                    </p:set>
                                    <p:animEffect transition="in" filter="wipe(left)">
                                      <p:cBhvr>
                                        <p:cTn id="95" dur="500"/>
                                        <p:tgtEl>
                                          <p:spTgt spid="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wipe(left)">
                                      <p:cBhvr>
                                        <p:cTn id="100" dur="1000"/>
                                        <p:tgtEl>
                                          <p:spTgt spid="50"/>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51"/>
                                        </p:tgtEl>
                                        <p:attrNameLst>
                                          <p:attrName>style.visibility</p:attrName>
                                        </p:attrNameLst>
                                      </p:cBhvr>
                                      <p:to>
                                        <p:strVal val="visible"/>
                                      </p:to>
                                    </p:set>
                                    <p:animEffect transition="in" filter="wipe(left)">
                                      <p:cBhvr>
                                        <p:cTn id="105" dur="1000"/>
                                        <p:tgtEl>
                                          <p:spTgt spid="51"/>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57">
                                            <p:txEl>
                                              <p:pRg st="0" end="0"/>
                                            </p:txEl>
                                          </p:spTgt>
                                        </p:tgtEl>
                                        <p:attrNameLst>
                                          <p:attrName>style.visibility</p:attrName>
                                        </p:attrNameLst>
                                      </p:cBhvr>
                                      <p:to>
                                        <p:strVal val="visible"/>
                                      </p:to>
                                    </p:set>
                                    <p:animEffect transition="in" filter="wipe(left)">
                                      <p:cBhvr>
                                        <p:cTn id="110" dur="500"/>
                                        <p:tgtEl>
                                          <p:spTgt spid="57">
                                            <p:txEl>
                                              <p:pRg st="0" end="0"/>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56">
                                            <p:txEl>
                                              <p:pRg st="0" end="0"/>
                                            </p:txEl>
                                          </p:spTgt>
                                        </p:tgtEl>
                                        <p:attrNameLst>
                                          <p:attrName>style.visibility</p:attrName>
                                        </p:attrNameLst>
                                      </p:cBhvr>
                                      <p:to>
                                        <p:strVal val="visible"/>
                                      </p:to>
                                    </p:set>
                                    <p:animEffect transition="in" filter="wipe(left)">
                                      <p:cBhvr>
                                        <p:cTn id="115" dur="500"/>
                                        <p:tgtEl>
                                          <p:spTgt spid="56">
                                            <p:txEl>
                                              <p:pRg st="0" end="0"/>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58"/>
                                        </p:tgtEl>
                                        <p:attrNameLst>
                                          <p:attrName>style.visibility</p:attrName>
                                        </p:attrNameLst>
                                      </p:cBhvr>
                                      <p:to>
                                        <p:strVal val="visible"/>
                                      </p:to>
                                    </p:set>
                                    <p:animEffect transition="in" filter="wipe(left)">
                                      <p:cBhvr>
                                        <p:cTn id="12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animBg="1"/>
      <p:bldP spid="28" grpId="0" animBg="1"/>
      <p:bldP spid="29" grpId="0" animBg="1"/>
      <p:bldP spid="54" grpId="0" autoUpdateAnimBg="0"/>
      <p:bldP spid="55" grpId="0" build="p" autoUpdateAnimBg="0"/>
      <p:bldP spid="56" grpId="0" build="p" autoUpdateAnimBg="0"/>
      <p:bldP spid="57" grpId="0" build="p" autoUpdateAnimBg="0"/>
      <p:bldP spid="62"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135189" y="1916114"/>
            <a:ext cx="792003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800" b="1" dirty="0">
                <a:solidFill>
                  <a:srgbClr val="801FE1"/>
                </a:solidFill>
                <a:latin typeface="宋体" panose="02010600030101010101" pitchFamily="2" charset="-122"/>
              </a:rPr>
              <a:t>（</a:t>
            </a:r>
            <a:r>
              <a:rPr kumimoji="0" lang="en-US" altLang="zh-CN" sz="2800" b="1" dirty="0">
                <a:solidFill>
                  <a:srgbClr val="801FE1"/>
                </a:solidFill>
                <a:latin typeface="宋体" panose="02010600030101010101" pitchFamily="2" charset="-122"/>
              </a:rPr>
              <a:t>3</a:t>
            </a:r>
            <a:r>
              <a:rPr kumimoji="0" lang="zh-CN" altLang="en-US" sz="2800" b="1" dirty="0">
                <a:solidFill>
                  <a:srgbClr val="801FE1"/>
                </a:solidFill>
                <a:latin typeface="宋体" panose="02010600030101010101" pitchFamily="2" charset="-122"/>
              </a:rPr>
              <a:t>）光栅常数越小，对应各级的衍射角越大，各级明条纹就分得越开；</a:t>
            </a:r>
            <a:r>
              <a:rPr kumimoji="0" lang="zh-CN" altLang="en-US" sz="2800" b="1" dirty="0">
                <a:latin typeface="宋体" panose="02010600030101010101" pitchFamily="2" charset="-122"/>
              </a:rPr>
              <a:t>光栅的</a:t>
            </a:r>
            <a:r>
              <a:rPr kumimoji="0" lang="zh-CN" altLang="en-US" sz="2800" b="1" dirty="0">
                <a:solidFill>
                  <a:srgbClr val="FF3300"/>
                </a:solidFill>
                <a:latin typeface="宋体" panose="02010600030101010101" pitchFamily="2" charset="-122"/>
              </a:rPr>
              <a:t>总缝数</a:t>
            </a:r>
            <a:r>
              <a:rPr kumimoji="0" lang="en-US" altLang="zh-CN" sz="2800" b="1" i="1" dirty="0">
                <a:solidFill>
                  <a:srgbClr val="FF3300"/>
                </a:solidFill>
              </a:rPr>
              <a:t>N</a:t>
            </a:r>
            <a:r>
              <a:rPr kumimoji="0" lang="zh-CN" altLang="en-US" sz="2800" b="1" dirty="0">
                <a:solidFill>
                  <a:srgbClr val="FF3300"/>
                </a:solidFill>
                <a:latin typeface="宋体" panose="02010600030101010101" pitchFamily="2" charset="-122"/>
              </a:rPr>
              <a:t>越大，明条纹越亮</a:t>
            </a:r>
            <a:r>
              <a:rPr kumimoji="0" lang="zh-CN" altLang="en-US" sz="2800" b="1" dirty="0">
                <a:latin typeface="宋体" panose="02010600030101010101" pitchFamily="2" charset="-122"/>
              </a:rPr>
              <a:t>。</a:t>
            </a:r>
          </a:p>
        </p:txBody>
      </p:sp>
      <p:sp>
        <p:nvSpPr>
          <p:cNvPr id="3" name="AutoShape 3"/>
          <p:cNvSpPr>
            <a:spLocks noChangeAspect="1" noChangeArrowheads="1"/>
          </p:cNvSpPr>
          <p:nvPr/>
        </p:nvSpPr>
        <p:spPr bwMode="auto">
          <a:xfrm>
            <a:off x="1847850" y="549276"/>
            <a:ext cx="323850" cy="517525"/>
          </a:xfrm>
          <a:prstGeom prst="star4">
            <a:avLst>
              <a:gd name="adj" fmla="val 18519"/>
            </a:avLst>
          </a:prstGeom>
          <a:gradFill rotWithShape="1">
            <a:gsLst>
              <a:gs pos="0">
                <a:srgbClr val="FF9933"/>
              </a:gs>
              <a:gs pos="100000">
                <a:srgbClr val="76471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p>
        </p:txBody>
      </p:sp>
      <p:sp>
        <p:nvSpPr>
          <p:cNvPr id="4" name="Rectangle 4"/>
          <p:cNvSpPr>
            <a:spLocks noChangeArrowheads="1"/>
          </p:cNvSpPr>
          <p:nvPr/>
        </p:nvSpPr>
        <p:spPr bwMode="auto">
          <a:xfrm>
            <a:off x="2153535" y="515176"/>
            <a:ext cx="903109"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800" b="1">
                <a:solidFill>
                  <a:srgbClr val="FF3300"/>
                </a:solidFill>
                <a:latin typeface="宋体" panose="02010600030101010101" pitchFamily="2" charset="-122"/>
              </a:rPr>
              <a:t>讨论</a:t>
            </a:r>
          </a:p>
        </p:txBody>
      </p:sp>
      <p:sp>
        <p:nvSpPr>
          <p:cNvPr id="5" name="Text Box 5"/>
          <p:cNvSpPr txBox="1">
            <a:spLocks noChangeArrowheads="1"/>
          </p:cNvSpPr>
          <p:nvPr/>
        </p:nvSpPr>
        <p:spPr bwMode="auto">
          <a:xfrm>
            <a:off x="2135189" y="981075"/>
            <a:ext cx="7488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800" b="1">
                <a:latin typeface="宋体" panose="02010600030101010101" pitchFamily="2" charset="-122"/>
              </a:rPr>
              <a:t>（</a:t>
            </a:r>
            <a:r>
              <a:rPr kumimoji="0" lang="en-US" altLang="zh-CN" sz="2800" b="1">
                <a:latin typeface="宋体" panose="02010600030101010101" pitchFamily="2" charset="-122"/>
              </a:rPr>
              <a:t>1</a:t>
            </a:r>
            <a:r>
              <a:rPr kumimoji="0" lang="zh-CN" altLang="en-US" sz="2800" b="1">
                <a:latin typeface="宋体" panose="02010600030101010101" pitchFamily="2" charset="-122"/>
              </a:rPr>
              <a:t>）主极大条纹是由</a:t>
            </a:r>
            <a:r>
              <a:rPr kumimoji="0" lang="zh-CN" altLang="en-US" sz="2800" b="1">
                <a:solidFill>
                  <a:srgbClr val="FF3300"/>
                </a:solidFill>
                <a:latin typeface="宋体" panose="02010600030101010101" pitchFamily="2" charset="-122"/>
              </a:rPr>
              <a:t>多缝干涉</a:t>
            </a:r>
            <a:r>
              <a:rPr kumimoji="0" lang="zh-CN" altLang="en-US" sz="2800" b="1">
                <a:latin typeface="宋体" panose="02010600030101010101" pitchFamily="2" charset="-122"/>
              </a:rPr>
              <a:t>决定的；</a:t>
            </a:r>
          </a:p>
        </p:txBody>
      </p:sp>
      <p:grpSp>
        <p:nvGrpSpPr>
          <p:cNvPr id="6" name="Group 6"/>
          <p:cNvGrpSpPr>
            <a:grpSpLocks/>
          </p:cNvGrpSpPr>
          <p:nvPr/>
        </p:nvGrpSpPr>
        <p:grpSpPr bwMode="auto">
          <a:xfrm>
            <a:off x="2135188" y="1038226"/>
            <a:ext cx="8277226" cy="1187449"/>
            <a:chOff x="385" y="634"/>
            <a:chExt cx="5214" cy="748"/>
          </a:xfrm>
        </p:grpSpPr>
        <p:sp>
          <p:nvSpPr>
            <p:cNvPr id="7" name="Text Box 7"/>
            <p:cNvSpPr txBox="1">
              <a:spLocks noChangeArrowheads="1"/>
            </p:cNvSpPr>
            <p:nvPr/>
          </p:nvSpPr>
          <p:spPr bwMode="auto">
            <a:xfrm>
              <a:off x="385" y="890"/>
              <a:ext cx="517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800" b="1" dirty="0">
                  <a:solidFill>
                    <a:srgbClr val="009900"/>
                  </a:solidFill>
                  <a:latin typeface="宋体" panose="02010600030101010101" pitchFamily="2" charset="-122"/>
                </a:rPr>
                <a:t>（</a:t>
              </a:r>
              <a:r>
                <a:rPr kumimoji="0" lang="en-US" altLang="zh-CN" sz="2800" b="1" dirty="0">
                  <a:solidFill>
                    <a:srgbClr val="009900"/>
                  </a:solidFill>
                  <a:latin typeface="宋体" panose="02010600030101010101" pitchFamily="2" charset="-122"/>
                </a:rPr>
                <a:t>2</a:t>
              </a:r>
              <a:r>
                <a:rPr kumimoji="0" lang="zh-CN" altLang="en-US" sz="2800" b="1" dirty="0">
                  <a:solidFill>
                    <a:srgbClr val="009900"/>
                  </a:solidFill>
                  <a:latin typeface="宋体" panose="02010600030101010101" pitchFamily="2" charset="-122"/>
                </a:rPr>
                <a:t>）能观察到的主极大条纹的最大级数为       ；</a:t>
              </a:r>
            </a:p>
          </p:txBody>
        </p:sp>
        <p:graphicFrame>
          <p:nvGraphicFramePr>
            <p:cNvPr id="8" name="Object 8"/>
            <p:cNvGraphicFramePr>
              <a:graphicFrameLocks noChangeAspect="1"/>
            </p:cNvGraphicFramePr>
            <p:nvPr>
              <p:extLst>
                <p:ext uri="{D42A27DB-BD31-4B8C-83A1-F6EECF244321}">
                  <p14:modId xmlns:p14="http://schemas.microsoft.com/office/powerpoint/2010/main" val="1849972139"/>
                </p:ext>
              </p:extLst>
            </p:nvPr>
          </p:nvGraphicFramePr>
          <p:xfrm>
            <a:off x="4653" y="634"/>
            <a:ext cx="946" cy="748"/>
          </p:xfrm>
          <a:graphic>
            <a:graphicData uri="http://schemas.openxmlformats.org/presentationml/2006/ole">
              <mc:AlternateContent xmlns:mc="http://schemas.openxmlformats.org/markup-compatibility/2006">
                <mc:Choice xmlns:v="urn:schemas-microsoft-com:vml" Requires="v">
                  <p:oleObj spid="_x0000_s495779" name="公式" r:id="rId3" imgW="622080" imgH="393480" progId="Equation.3">
                    <p:embed/>
                  </p:oleObj>
                </mc:Choice>
                <mc:Fallback>
                  <p:oleObj name="公式" r:id="rId3" imgW="622080" imgH="393480" progId="Equation.3">
                    <p:embed/>
                    <p:pic>
                      <p:nvPicPr>
                        <p:cNvPr id="0" name=""/>
                        <p:cNvPicPr>
                          <a:picLocks noChangeAspect="1" noChangeArrowheads="1"/>
                        </p:cNvPicPr>
                        <p:nvPr/>
                      </p:nvPicPr>
                      <p:blipFill>
                        <a:blip r:embed="rId4"/>
                        <a:srcRect/>
                        <a:stretch>
                          <a:fillRect/>
                        </a:stretch>
                      </p:blipFill>
                      <p:spPr bwMode="auto">
                        <a:xfrm>
                          <a:off x="4653" y="634"/>
                          <a:ext cx="946" cy="748"/>
                        </a:xfrm>
                        <a:prstGeom prst="rect">
                          <a:avLst/>
                        </a:prstGeom>
                        <a:noFill/>
                        <a:ln>
                          <a:noFill/>
                        </a:ln>
                        <a:effectLst/>
                        <a:extLst/>
                      </p:spPr>
                    </p:pic>
                  </p:oleObj>
                </mc:Fallback>
              </mc:AlternateContent>
            </a:graphicData>
          </a:graphic>
        </p:graphicFrame>
      </p:grpSp>
      <p:pic>
        <p:nvPicPr>
          <p:cNvPr id="9" name="Picture 9" descr="image0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2274" y="3222212"/>
            <a:ext cx="4608513"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0"/>
          <p:cNvGrpSpPr>
            <a:grpSpLocks/>
          </p:cNvGrpSpPr>
          <p:nvPr/>
        </p:nvGrpSpPr>
        <p:grpSpPr bwMode="auto">
          <a:xfrm>
            <a:off x="1847850" y="5547900"/>
            <a:ext cx="7993062" cy="1127126"/>
            <a:chOff x="431" y="3158"/>
            <a:chExt cx="5035" cy="710"/>
          </a:xfrm>
        </p:grpSpPr>
        <p:sp>
          <p:nvSpPr>
            <p:cNvPr id="11" name="Text Box 11"/>
            <p:cNvSpPr txBox="1">
              <a:spLocks noChangeArrowheads="1"/>
            </p:cNvSpPr>
            <p:nvPr/>
          </p:nvSpPr>
          <p:spPr bwMode="auto">
            <a:xfrm>
              <a:off x="431" y="3158"/>
              <a:ext cx="5035"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0" lang="zh-CN" altLang="en-US" sz="2800" b="1" dirty="0">
                  <a:latin typeface="宋体" panose="02010600030101010101" pitchFamily="2" charset="-122"/>
                </a:rPr>
                <a:t>（</a:t>
              </a:r>
              <a:r>
                <a:rPr kumimoji="0" lang="en-US" altLang="zh-CN" sz="2800" b="1" dirty="0">
                  <a:latin typeface="宋体" panose="02010600030101010101" pitchFamily="2" charset="-122"/>
                </a:rPr>
                <a:t>4</a:t>
              </a:r>
              <a:r>
                <a:rPr kumimoji="0" lang="zh-CN" altLang="en-US" sz="2800" b="1" dirty="0">
                  <a:latin typeface="宋体" panose="02010600030101010101" pitchFamily="2" charset="-122"/>
                </a:rPr>
                <a:t>）明纹的位置             ，光栅衍射中，衍射角一般较大</a:t>
              </a:r>
              <a:r>
                <a:rPr kumimoji="0" lang="en-US" altLang="zh-CN" sz="2800" b="1" dirty="0">
                  <a:latin typeface="宋体" panose="02010600030101010101" pitchFamily="2" charset="-122"/>
                </a:rPr>
                <a:t>,                     </a:t>
              </a:r>
              <a:r>
                <a:rPr kumimoji="0" lang="zh-CN" altLang="en-US" sz="2800" b="1" dirty="0">
                  <a:latin typeface="宋体" panose="02010600030101010101" pitchFamily="2" charset="-122"/>
                </a:rPr>
                <a:t>。</a:t>
              </a:r>
            </a:p>
          </p:txBody>
        </p:sp>
        <p:graphicFrame>
          <p:nvGraphicFramePr>
            <p:cNvPr id="12" name="Object 12"/>
            <p:cNvGraphicFramePr>
              <a:graphicFrameLocks noChangeAspect="1"/>
            </p:cNvGraphicFramePr>
            <p:nvPr>
              <p:extLst>
                <p:ext uri="{D42A27DB-BD31-4B8C-83A1-F6EECF244321}">
                  <p14:modId xmlns:p14="http://schemas.microsoft.com/office/powerpoint/2010/main" val="3763800969"/>
                </p:ext>
              </p:extLst>
            </p:nvPr>
          </p:nvGraphicFramePr>
          <p:xfrm>
            <a:off x="2286" y="3166"/>
            <a:ext cx="1298" cy="378"/>
          </p:xfrm>
          <a:graphic>
            <a:graphicData uri="http://schemas.openxmlformats.org/presentationml/2006/ole">
              <mc:AlternateContent xmlns:mc="http://schemas.openxmlformats.org/markup-compatibility/2006">
                <mc:Choice xmlns:v="urn:schemas-microsoft-com:vml" Requires="v">
                  <p:oleObj spid="_x0000_s495780" name="公式" r:id="rId6" imgW="698400" imgH="203040" progId="Equation.3">
                    <p:embed/>
                  </p:oleObj>
                </mc:Choice>
                <mc:Fallback>
                  <p:oleObj name="公式" r:id="rId6" imgW="698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 y="3166"/>
                          <a:ext cx="1298" cy="378"/>
                        </a:xfrm>
                        <a:prstGeom prst="rect">
                          <a:avLst/>
                        </a:prstGeom>
                        <a:noFill/>
                        <a:ln>
                          <a:noFill/>
                        </a:ln>
                        <a:effectLst/>
                        <a:extLst/>
                      </p:spPr>
                    </p:pic>
                  </p:oleObj>
                </mc:Fallback>
              </mc:AlternateContent>
            </a:graphicData>
          </a:graphic>
        </p:graphicFrame>
        <p:graphicFrame>
          <p:nvGraphicFramePr>
            <p:cNvPr id="13" name="Object 13"/>
            <p:cNvGraphicFramePr>
              <a:graphicFrameLocks noChangeAspect="1"/>
            </p:cNvGraphicFramePr>
            <p:nvPr>
              <p:extLst>
                <p:ext uri="{D42A27DB-BD31-4B8C-83A1-F6EECF244321}">
                  <p14:modId xmlns:p14="http://schemas.microsoft.com/office/powerpoint/2010/main" val="1547466345"/>
                </p:ext>
              </p:extLst>
            </p:nvPr>
          </p:nvGraphicFramePr>
          <p:xfrm>
            <a:off x="2340" y="3544"/>
            <a:ext cx="2089" cy="324"/>
          </p:xfrm>
          <a:graphic>
            <a:graphicData uri="http://schemas.openxmlformats.org/presentationml/2006/ole">
              <mc:AlternateContent xmlns:mc="http://schemas.openxmlformats.org/markup-compatibility/2006">
                <mc:Choice xmlns:v="urn:schemas-microsoft-com:vml" Requires="v">
                  <p:oleObj spid="_x0000_s495781" name="公式" r:id="rId8" imgW="1028520" imgH="177480" progId="Equation.3">
                    <p:embed/>
                  </p:oleObj>
                </mc:Choice>
                <mc:Fallback>
                  <p:oleObj name="公式" r:id="rId8" imgW="1028520" imgH="177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0" y="3544"/>
                          <a:ext cx="2089" cy="324"/>
                        </a:xfrm>
                        <a:prstGeom prst="rect">
                          <a:avLst/>
                        </a:prstGeom>
                        <a:noFill/>
                        <a:ln>
                          <a:noFill/>
                        </a:ln>
                        <a:effectLst/>
                        <a:extLst/>
                      </p:spPr>
                    </p:pic>
                  </p:oleObj>
                </mc:Fallback>
              </mc:AlternateContent>
            </a:graphicData>
          </a:graphic>
        </p:graphicFrame>
      </p:grpSp>
    </p:spTree>
    <p:extLst>
      <p:ext uri="{BB962C8B-B14F-4D97-AF65-F5344CB8AC3E}">
        <p14:creationId xmlns:p14="http://schemas.microsoft.com/office/powerpoint/2010/main" val="382555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ppt_w"/>
                                          </p:val>
                                        </p:tav>
                                        <p:tav tm="100000">
                                          <p:val>
                                            <p:strVal val="#ppt_w"/>
                                          </p:val>
                                        </p:tav>
                                      </p:tavLst>
                                    </p:anim>
                                    <p:anim calcmode="lin" valueType="num">
                                      <p:cBhvr>
                                        <p:cTn id="8" dur="500" fill="hold"/>
                                        <p:tgtEl>
                                          <p:spTgt spid="3"/>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build="p" autoUpdateAnimBg="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4"/>
          <p:cNvGrpSpPr>
            <a:grpSpLocks/>
          </p:cNvGrpSpPr>
          <p:nvPr/>
        </p:nvGrpSpPr>
        <p:grpSpPr bwMode="auto">
          <a:xfrm>
            <a:off x="2438400" y="838201"/>
            <a:ext cx="7467600" cy="4983163"/>
            <a:chOff x="576" y="528"/>
            <a:chExt cx="4704" cy="3139"/>
          </a:xfrm>
        </p:grpSpPr>
        <p:sp>
          <p:nvSpPr>
            <p:cNvPr id="4" name="Line 9"/>
            <p:cNvSpPr>
              <a:spLocks noChangeShapeType="1"/>
            </p:cNvSpPr>
            <p:nvPr/>
          </p:nvSpPr>
          <p:spPr bwMode="auto">
            <a:xfrm>
              <a:off x="1152" y="1920"/>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 name="Line 10"/>
            <p:cNvSpPr>
              <a:spLocks noChangeShapeType="1"/>
            </p:cNvSpPr>
            <p:nvPr/>
          </p:nvSpPr>
          <p:spPr bwMode="auto">
            <a:xfrm>
              <a:off x="1776" y="2016"/>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 name="Line 11"/>
            <p:cNvSpPr>
              <a:spLocks noChangeShapeType="1"/>
            </p:cNvSpPr>
            <p:nvPr/>
          </p:nvSpPr>
          <p:spPr bwMode="auto">
            <a:xfrm flipH="1">
              <a:off x="1152" y="2016"/>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7" name="Object 12"/>
            <p:cNvGraphicFramePr>
              <a:graphicFrameLocks noChangeAspect="1"/>
            </p:cNvGraphicFramePr>
            <p:nvPr/>
          </p:nvGraphicFramePr>
          <p:xfrm>
            <a:off x="1584" y="1872"/>
            <a:ext cx="251" cy="280"/>
          </p:xfrm>
          <a:graphic>
            <a:graphicData uri="http://schemas.openxmlformats.org/presentationml/2006/ole">
              <mc:AlternateContent xmlns:mc="http://schemas.openxmlformats.org/markup-compatibility/2006">
                <mc:Choice xmlns:v="urn:schemas-microsoft-com:vml" Requires="v">
                  <p:oleObj spid="_x0000_s323318" name="Equation" r:id="rId3" imgW="114120" imgH="126720" progId="Equation.3">
                    <p:embed/>
                  </p:oleObj>
                </mc:Choice>
                <mc:Fallback>
                  <p:oleObj name="Equation" r:id="rId3" imgW="114120" imgH="1267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 y="1872"/>
                          <a:ext cx="251"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4"/>
            <p:cNvGraphicFramePr>
              <a:graphicFrameLocks noChangeAspect="1"/>
            </p:cNvGraphicFramePr>
            <p:nvPr/>
          </p:nvGraphicFramePr>
          <p:xfrm>
            <a:off x="816" y="1460"/>
            <a:ext cx="462" cy="345"/>
          </p:xfrm>
          <a:graphic>
            <a:graphicData uri="http://schemas.openxmlformats.org/presentationml/2006/ole">
              <mc:AlternateContent xmlns:mc="http://schemas.openxmlformats.org/markup-compatibility/2006">
                <mc:Choice xmlns:v="urn:schemas-microsoft-com:vml" Requires="v">
                  <p:oleObj spid="_x0000_s323319" name="Equation" r:id="rId5" imgW="203040" imgH="152280" progId="Equation.3">
                    <p:embed/>
                  </p:oleObj>
                </mc:Choice>
                <mc:Fallback>
                  <p:oleObj name="Equation" r:id="rId5" imgW="203040" imgH="152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 y="1460"/>
                          <a:ext cx="462"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5"/>
            <p:cNvSpPr txBox="1">
              <a:spLocks noChangeArrowheads="1"/>
            </p:cNvSpPr>
            <p:nvPr/>
          </p:nvSpPr>
          <p:spPr bwMode="auto">
            <a:xfrm>
              <a:off x="720" y="105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rgbClr val="CF2509"/>
                  </a:solidFill>
                  <a:latin typeface="Tahoma" panose="020B0604030504040204" pitchFamily="34" charset="0"/>
                </a:rPr>
                <a:t>光源</a:t>
              </a:r>
            </a:p>
          </p:txBody>
        </p:sp>
        <p:sp>
          <p:nvSpPr>
            <p:cNvPr id="10" name="Line 16"/>
            <p:cNvSpPr>
              <a:spLocks noChangeShapeType="1"/>
            </p:cNvSpPr>
            <p:nvPr/>
          </p:nvSpPr>
          <p:spPr bwMode="auto">
            <a:xfrm>
              <a:off x="576" y="1584"/>
              <a:ext cx="4224" cy="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1" name="Object 23"/>
            <p:cNvGraphicFramePr>
              <a:graphicFrameLocks noChangeAspect="1"/>
            </p:cNvGraphicFramePr>
            <p:nvPr/>
          </p:nvGraphicFramePr>
          <p:xfrm>
            <a:off x="576" y="2976"/>
            <a:ext cx="1414" cy="691"/>
          </p:xfrm>
          <a:graphic>
            <a:graphicData uri="http://schemas.openxmlformats.org/presentationml/2006/ole">
              <mc:AlternateContent xmlns:mc="http://schemas.openxmlformats.org/markup-compatibility/2006">
                <mc:Choice xmlns:v="urn:schemas-microsoft-com:vml" Requires="v">
                  <p:oleObj spid="_x0000_s323320" name="Equation" r:id="rId7" imgW="927000" imgH="469800" progId="Equation.3">
                    <p:embed/>
                  </p:oleObj>
                </mc:Choice>
                <mc:Fallback>
                  <p:oleObj name="Equation" r:id="rId7" imgW="927000" imgH="469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 y="2976"/>
                          <a:ext cx="1414" cy="6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45"/>
            <p:cNvSpPr txBox="1">
              <a:spLocks noChangeArrowheads="1"/>
            </p:cNvSpPr>
            <p:nvPr/>
          </p:nvSpPr>
          <p:spPr bwMode="auto">
            <a:xfrm>
              <a:off x="2064" y="2276"/>
              <a:ext cx="288"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latin typeface="Tahoma" panose="020B0604030504040204" pitchFamily="34" charset="0"/>
                </a:rPr>
                <a:t>衍射屏</a:t>
              </a:r>
            </a:p>
          </p:txBody>
        </p:sp>
        <p:sp>
          <p:nvSpPr>
            <p:cNvPr id="13" name="Line 47"/>
            <p:cNvSpPr>
              <a:spLocks noChangeShapeType="1"/>
            </p:cNvSpPr>
            <p:nvPr/>
          </p:nvSpPr>
          <p:spPr bwMode="auto">
            <a:xfrm>
              <a:off x="3456" y="2009"/>
              <a:ext cx="96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48"/>
            <p:cNvSpPr>
              <a:spLocks noChangeShapeType="1"/>
            </p:cNvSpPr>
            <p:nvPr/>
          </p:nvSpPr>
          <p:spPr bwMode="auto">
            <a:xfrm flipH="1">
              <a:off x="2208" y="2009"/>
              <a:ext cx="96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5" name="Object 49"/>
            <p:cNvGraphicFramePr>
              <a:graphicFrameLocks noChangeAspect="1"/>
            </p:cNvGraphicFramePr>
            <p:nvPr/>
          </p:nvGraphicFramePr>
          <p:xfrm>
            <a:off x="3168" y="1865"/>
            <a:ext cx="266" cy="288"/>
          </p:xfrm>
          <a:graphic>
            <a:graphicData uri="http://schemas.openxmlformats.org/presentationml/2006/ole">
              <mc:AlternateContent xmlns:mc="http://schemas.openxmlformats.org/markup-compatibility/2006">
                <mc:Choice xmlns:v="urn:schemas-microsoft-com:vml" Requires="v">
                  <p:oleObj spid="_x0000_s323321" name="Equation" r:id="rId9" imgW="152280" imgH="164880" progId="Equation.3">
                    <p:embed/>
                  </p:oleObj>
                </mc:Choice>
                <mc:Fallback>
                  <p:oleObj name="Equation" r:id="rId9" imgW="152280" imgH="1648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68" y="1865"/>
                          <a:ext cx="26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Line 59"/>
            <p:cNvSpPr>
              <a:spLocks noChangeShapeType="1"/>
            </p:cNvSpPr>
            <p:nvPr/>
          </p:nvSpPr>
          <p:spPr bwMode="auto">
            <a:xfrm>
              <a:off x="2208" y="912"/>
              <a:ext cx="0" cy="576"/>
            </a:xfrm>
            <a:prstGeom prst="line">
              <a:avLst/>
            </a:prstGeom>
            <a:noFill/>
            <a:ln w="38100">
              <a:solidFill>
                <a:srgbClr val="33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60"/>
            <p:cNvSpPr>
              <a:spLocks noChangeShapeType="1"/>
            </p:cNvSpPr>
            <p:nvPr/>
          </p:nvSpPr>
          <p:spPr bwMode="auto">
            <a:xfrm>
              <a:off x="2208" y="1680"/>
              <a:ext cx="0" cy="576"/>
            </a:xfrm>
            <a:prstGeom prst="line">
              <a:avLst/>
            </a:prstGeom>
            <a:noFill/>
            <a:ln w="38100">
              <a:solidFill>
                <a:srgbClr val="33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 name="Text Box 72"/>
            <p:cNvSpPr txBox="1">
              <a:spLocks noChangeArrowheads="1"/>
            </p:cNvSpPr>
            <p:nvPr/>
          </p:nvSpPr>
          <p:spPr bwMode="auto">
            <a:xfrm>
              <a:off x="4128" y="2276"/>
              <a:ext cx="288"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rgbClr val="1010E4"/>
                  </a:solidFill>
                  <a:latin typeface="Tahoma" panose="020B0604030504040204" pitchFamily="34" charset="0"/>
                </a:rPr>
                <a:t>观察屏</a:t>
              </a:r>
            </a:p>
          </p:txBody>
        </p:sp>
        <p:sp>
          <p:nvSpPr>
            <p:cNvPr id="19" name="Line 82"/>
            <p:cNvSpPr>
              <a:spLocks noChangeShapeType="1"/>
            </p:cNvSpPr>
            <p:nvPr/>
          </p:nvSpPr>
          <p:spPr bwMode="auto">
            <a:xfrm flipV="1">
              <a:off x="4464" y="528"/>
              <a:ext cx="0" cy="2112"/>
            </a:xfrm>
            <a:prstGeom prst="line">
              <a:avLst/>
            </a:prstGeom>
            <a:noFill/>
            <a:ln w="9525">
              <a:solidFill>
                <a:schemeClr val="folHlink"/>
              </a:solidFill>
              <a:round/>
              <a:headEnd/>
              <a:tailEnd/>
            </a:ln>
            <a:scene3d>
              <a:camera prst="legacyObliqueTopRight"/>
              <a:lightRig rig="legacyFlat3" dir="b"/>
            </a:scene3d>
            <a:sp3d extrusionH="430200" prstMaterial="legacyMatte">
              <a:bevelT w="13500" h="13500" prst="angle"/>
              <a:bevelB w="13500" h="13500" prst="angle"/>
              <a:extrusionClr>
                <a:srgbClr val="FFFF99"/>
              </a:extrusionClr>
              <a:contourClr>
                <a:schemeClr val="folHlink"/>
              </a:contourClr>
            </a:sp3d>
            <a:extLst>
              <a:ext uri="{909E8E84-426E-40DD-AFC4-6F175D3DCCD1}">
                <a14:hiddenFill xmlns:a14="http://schemas.microsoft.com/office/drawing/2010/main">
                  <a:noFill/>
                </a14:hiddenFill>
              </a:ext>
            </a:extLst>
          </p:spPr>
          <p:txBody>
            <a:bodyPr>
              <a:flatTx/>
            </a:bodyPr>
            <a:lstStyle/>
            <a:p>
              <a:endParaRPr lang="zh-CN" altLang="en-US"/>
            </a:p>
          </p:txBody>
        </p:sp>
        <p:sp>
          <p:nvSpPr>
            <p:cNvPr id="20" name="Text Box 83"/>
            <p:cNvSpPr txBox="1">
              <a:spLocks noChangeArrowheads="1"/>
            </p:cNvSpPr>
            <p:nvPr/>
          </p:nvSpPr>
          <p:spPr bwMode="auto">
            <a:xfrm>
              <a:off x="1920" y="3168"/>
              <a:ext cx="33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为夫琅禾费衍射，否则为菲涅耳衍射。</a:t>
              </a:r>
            </a:p>
          </p:txBody>
        </p:sp>
      </p:grpSp>
    </p:spTree>
    <p:extLst>
      <p:ext uri="{BB962C8B-B14F-4D97-AF65-F5344CB8AC3E}">
        <p14:creationId xmlns:p14="http://schemas.microsoft.com/office/powerpoint/2010/main" val="42567637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302698" y="181800"/>
            <a:ext cx="2447925"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800" b="1" dirty="0">
                <a:solidFill>
                  <a:srgbClr val="FF0000"/>
                </a:solidFill>
                <a:latin typeface="宋体" panose="02010600030101010101" pitchFamily="2" charset="-122"/>
              </a:rPr>
              <a:t>2</a:t>
            </a:r>
            <a:r>
              <a:rPr kumimoji="0" lang="zh-CN" altLang="en-US" sz="2800" b="1" dirty="0">
                <a:solidFill>
                  <a:srgbClr val="FF0000"/>
                </a:solidFill>
                <a:latin typeface="宋体" panose="02010600030101010101" pitchFamily="2" charset="-122"/>
              </a:rPr>
              <a:t>、暗条纹</a:t>
            </a:r>
          </a:p>
        </p:txBody>
      </p:sp>
      <p:sp>
        <p:nvSpPr>
          <p:cNvPr id="3" name="Rectangle 3"/>
          <p:cNvSpPr>
            <a:spLocks noChangeArrowheads="1"/>
          </p:cNvSpPr>
          <p:nvPr/>
        </p:nvSpPr>
        <p:spPr bwMode="auto">
          <a:xfrm>
            <a:off x="2135188" y="731936"/>
            <a:ext cx="8496300"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b="1" dirty="0">
                <a:solidFill>
                  <a:srgbClr val="009900"/>
                </a:solidFill>
              </a:rPr>
              <a:t>        </a:t>
            </a:r>
            <a:r>
              <a:rPr lang="zh-CN" altLang="en-US" sz="2800" b="1" dirty="0">
                <a:solidFill>
                  <a:srgbClr val="009900"/>
                </a:solidFill>
              </a:rPr>
              <a:t>在光栅衍射中，相邻两主极大之间还分布着一些暗条纹。这些暗条纹是由各缝射出的衍射光因干涉相消而形成的。</a:t>
            </a:r>
          </a:p>
        </p:txBody>
      </p:sp>
      <p:grpSp>
        <p:nvGrpSpPr>
          <p:cNvPr id="4" name="Group 4"/>
          <p:cNvGrpSpPr>
            <a:grpSpLocks/>
          </p:cNvGrpSpPr>
          <p:nvPr/>
        </p:nvGrpSpPr>
        <p:grpSpPr bwMode="auto">
          <a:xfrm>
            <a:off x="3179763" y="2004219"/>
            <a:ext cx="7264400" cy="976312"/>
            <a:chOff x="822" y="1661"/>
            <a:chExt cx="4576" cy="615"/>
          </a:xfrm>
        </p:grpSpPr>
        <p:graphicFrame>
          <p:nvGraphicFramePr>
            <p:cNvPr id="5" name="Object 5"/>
            <p:cNvGraphicFramePr>
              <a:graphicFrameLocks noChangeAspect="1"/>
            </p:cNvGraphicFramePr>
            <p:nvPr/>
          </p:nvGraphicFramePr>
          <p:xfrm>
            <a:off x="2880" y="1842"/>
            <a:ext cx="2518" cy="275"/>
          </p:xfrm>
          <a:graphic>
            <a:graphicData uri="http://schemas.openxmlformats.org/presentationml/2006/ole">
              <mc:AlternateContent xmlns:mc="http://schemas.openxmlformats.org/markup-compatibility/2006">
                <mc:Choice xmlns:v="urn:schemas-microsoft-com:vml" Requires="v">
                  <p:oleObj spid="_x0000_s156442" name="公式" r:id="rId3" imgW="1968480" imgH="215640" progId="Equation.3">
                    <p:embed/>
                  </p:oleObj>
                </mc:Choice>
                <mc:Fallback>
                  <p:oleObj name="公式" r:id="rId3" imgW="196848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1842"/>
                          <a:ext cx="2518"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626678202"/>
                </p:ext>
              </p:extLst>
            </p:nvPr>
          </p:nvGraphicFramePr>
          <p:xfrm>
            <a:off x="822" y="1661"/>
            <a:ext cx="1872" cy="615"/>
          </p:xfrm>
          <a:graphic>
            <a:graphicData uri="http://schemas.openxmlformats.org/presentationml/2006/ole">
              <mc:AlternateContent xmlns:mc="http://schemas.openxmlformats.org/markup-compatibility/2006">
                <mc:Choice xmlns:v="urn:schemas-microsoft-com:vml" Requires="v">
                  <p:oleObj spid="_x0000_s156443" name="公式" r:id="rId5" imgW="1193760" imgH="393480" progId="Equation.3">
                    <p:embed/>
                  </p:oleObj>
                </mc:Choice>
                <mc:Fallback>
                  <p:oleObj name="公式" r:id="rId5" imgW="1193760" imgH="393480" progId="Equation.3">
                    <p:embed/>
                    <p:pic>
                      <p:nvPicPr>
                        <p:cNvPr id="0" name=""/>
                        <p:cNvPicPr>
                          <a:picLocks noChangeAspect="1" noChangeArrowheads="1"/>
                        </p:cNvPicPr>
                        <p:nvPr/>
                      </p:nvPicPr>
                      <p:blipFill>
                        <a:blip r:embed="rId6"/>
                        <a:srcRect/>
                        <a:stretch>
                          <a:fillRect/>
                        </a:stretch>
                      </p:blipFill>
                      <p:spPr bwMode="auto">
                        <a:xfrm>
                          <a:off x="822" y="1661"/>
                          <a:ext cx="1872" cy="6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 name="Rectangle 7"/>
          <p:cNvSpPr>
            <a:spLocks noChangeArrowheads="1"/>
          </p:cNvSpPr>
          <p:nvPr/>
        </p:nvSpPr>
        <p:spPr bwMode="auto">
          <a:xfrm>
            <a:off x="2208213" y="2818639"/>
            <a:ext cx="2087562"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800" b="1">
                <a:solidFill>
                  <a:srgbClr val="FF0000"/>
                </a:solidFill>
                <a:latin typeface="宋体" panose="02010600030101010101" pitchFamily="2" charset="-122"/>
              </a:rPr>
              <a:t>3</a:t>
            </a:r>
            <a:r>
              <a:rPr kumimoji="0" lang="zh-CN" altLang="en-US" sz="2800" b="1">
                <a:solidFill>
                  <a:srgbClr val="FF0000"/>
                </a:solidFill>
                <a:latin typeface="宋体" panose="02010600030101010101" pitchFamily="2" charset="-122"/>
              </a:rPr>
              <a:t>、次明纹</a:t>
            </a:r>
          </a:p>
        </p:txBody>
      </p:sp>
      <p:sp>
        <p:nvSpPr>
          <p:cNvPr id="8" name="Text Box 8"/>
          <p:cNvSpPr txBox="1">
            <a:spLocks noChangeArrowheads="1"/>
          </p:cNvSpPr>
          <p:nvPr/>
        </p:nvSpPr>
        <p:spPr bwMode="auto">
          <a:xfrm>
            <a:off x="2279651" y="3429001"/>
            <a:ext cx="82089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t>        </a:t>
            </a:r>
            <a:r>
              <a:rPr lang="zh-CN" altLang="en-US" sz="2800" b="1" dirty="0">
                <a:solidFill>
                  <a:srgbClr val="9900FF"/>
                </a:solidFill>
              </a:rPr>
              <a:t>在相邻暗条纹之间必定有明纹，称为次明纹或次极大。相邻主极大之间有</a:t>
            </a:r>
            <a:r>
              <a:rPr lang="en-US" altLang="zh-CN" sz="2800" b="1" dirty="0">
                <a:solidFill>
                  <a:srgbClr val="9900FF"/>
                </a:solidFill>
              </a:rPr>
              <a:t>(</a:t>
            </a:r>
            <a:r>
              <a:rPr lang="en-US" altLang="zh-CN" sz="2800" b="1" i="1" dirty="0">
                <a:solidFill>
                  <a:srgbClr val="9900FF"/>
                </a:solidFill>
              </a:rPr>
              <a:t>N</a:t>
            </a:r>
            <a:r>
              <a:rPr lang="en-US" altLang="zh-CN" sz="2800" b="1" dirty="0">
                <a:solidFill>
                  <a:srgbClr val="9900FF"/>
                </a:solidFill>
              </a:rPr>
              <a:t>-2)</a:t>
            </a:r>
            <a:r>
              <a:rPr lang="zh-CN" altLang="en-US" sz="2800" b="1" dirty="0">
                <a:solidFill>
                  <a:srgbClr val="9900FF"/>
                </a:solidFill>
              </a:rPr>
              <a:t>个次极大。</a:t>
            </a:r>
          </a:p>
        </p:txBody>
      </p:sp>
      <p:sp>
        <p:nvSpPr>
          <p:cNvPr id="9" name="Text Box 9"/>
          <p:cNvSpPr txBox="1">
            <a:spLocks noChangeArrowheads="1"/>
          </p:cNvSpPr>
          <p:nvPr/>
        </p:nvSpPr>
        <p:spPr bwMode="auto">
          <a:xfrm>
            <a:off x="2351088" y="4365626"/>
            <a:ext cx="80645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        </a:t>
            </a:r>
            <a:r>
              <a:rPr lang="zh-CN" altLang="en-US" sz="2800" b="1"/>
              <a:t>当</a:t>
            </a:r>
            <a:r>
              <a:rPr lang="en-US" altLang="zh-CN" sz="2800" b="1" i="1"/>
              <a:t>N</a:t>
            </a:r>
            <a:r>
              <a:rPr lang="en-US" altLang="zh-CN" sz="2800" b="1"/>
              <a:t> </a:t>
            </a:r>
            <a:r>
              <a:rPr lang="zh-CN" altLang="en-US" sz="2800" b="1"/>
              <a:t>很大时，次极大的个数很多，在主极大明条纹之间实际上形成一片相当暗的背底。 </a:t>
            </a:r>
          </a:p>
        </p:txBody>
      </p:sp>
      <p:sp>
        <p:nvSpPr>
          <p:cNvPr id="10" name="Text Box 10"/>
          <p:cNvSpPr txBox="1">
            <a:spLocks noChangeArrowheads="1"/>
          </p:cNvSpPr>
          <p:nvPr/>
        </p:nvSpPr>
        <p:spPr bwMode="auto">
          <a:xfrm>
            <a:off x="3143250" y="5492750"/>
            <a:ext cx="6985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0000FF"/>
                </a:solidFill>
              </a:rPr>
              <a:t>在研究光栅问题时，主要研究主极大明纹。</a:t>
            </a:r>
          </a:p>
        </p:txBody>
      </p:sp>
      <p:sp>
        <p:nvSpPr>
          <p:cNvPr id="11" name="AutoShape 11"/>
          <p:cNvSpPr>
            <a:spLocks noChangeAspect="1" noChangeArrowheads="1"/>
          </p:cNvSpPr>
          <p:nvPr/>
        </p:nvSpPr>
        <p:spPr bwMode="auto">
          <a:xfrm>
            <a:off x="2855913" y="5445126"/>
            <a:ext cx="323850" cy="517525"/>
          </a:xfrm>
          <a:prstGeom prst="star4">
            <a:avLst>
              <a:gd name="adj" fmla="val 18519"/>
            </a:avLst>
          </a:prstGeom>
          <a:gradFill rotWithShape="1">
            <a:gsLst>
              <a:gs pos="0">
                <a:srgbClr val="FF9933"/>
              </a:gs>
              <a:gs pos="100000">
                <a:srgbClr val="764718"/>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p>
        </p:txBody>
      </p:sp>
    </p:spTree>
    <p:extLst>
      <p:ext uri="{BB962C8B-B14F-4D97-AF65-F5344CB8AC3E}">
        <p14:creationId xmlns:p14="http://schemas.microsoft.com/office/powerpoint/2010/main" val="254945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27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2/3*#ppt_w"/>
                                          </p:val>
                                        </p:tav>
                                        <p:tav tm="100000">
                                          <p:val>
                                            <p:strVal val="#ppt_w"/>
                                          </p:val>
                                        </p:tav>
                                      </p:tavLst>
                                    </p:anim>
                                    <p:anim calcmode="lin" valueType="num">
                                      <p:cBhvr>
                                        <p:cTn id="13" dur="500" fill="hold"/>
                                        <p:tgtEl>
                                          <p:spTgt spid="3"/>
                                        </p:tgtEl>
                                        <p:attrNameLst>
                                          <p:attrName>ppt_h</p:attrName>
                                        </p:attrNameLst>
                                      </p:cBhvr>
                                      <p:tavLst>
                                        <p:tav tm="0">
                                          <p:val>
                                            <p:strVal val="2/3*#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wipe(left)">
                                      <p:cBhvr>
                                        <p:cTn id="23" dur="500"/>
                                        <p:tgtEl>
                                          <p:spTgt spid="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strips(downRight)">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strips(downRigh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3" presetClass="entr" presetSubtype="32"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strVal val="4*#ppt_w"/>
                                          </p:val>
                                        </p:tav>
                                        <p:tav tm="100000">
                                          <p:val>
                                            <p:strVal val="#ppt_w"/>
                                          </p:val>
                                        </p:tav>
                                      </p:tavLst>
                                    </p:anim>
                                    <p:anim calcmode="lin" valueType="num">
                                      <p:cBhvr>
                                        <p:cTn id="39" dur="500" fill="hold"/>
                                        <p:tgtEl>
                                          <p:spTgt spid="11"/>
                                        </p:tgtEl>
                                        <p:attrNameLst>
                                          <p:attrName>ppt_h</p:attrName>
                                        </p:attrNameLst>
                                      </p:cBhvr>
                                      <p:tavLst>
                                        <p:tav tm="0">
                                          <p:val>
                                            <p:strVal val="4*#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p:cTn id="44" dur="500" fill="hold"/>
                                        <p:tgtEl>
                                          <p:spTgt spid="10"/>
                                        </p:tgtEl>
                                        <p:attrNameLst>
                                          <p:attrName>ppt_w</p:attrName>
                                        </p:attrNameLst>
                                      </p:cBhvr>
                                      <p:tavLst>
                                        <p:tav tm="0">
                                          <p:val>
                                            <p:fltVal val="0"/>
                                          </p:val>
                                        </p:tav>
                                        <p:tav tm="100000">
                                          <p:val>
                                            <p:strVal val="#ppt_w"/>
                                          </p:val>
                                        </p:tav>
                                      </p:tavLst>
                                    </p:anim>
                                    <p:anim calcmode="lin" valueType="num">
                                      <p:cBhvr>
                                        <p:cTn id="45"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 grpId="0" autoUpdateAnimBg="0"/>
      <p:bldP spid="7" grpId="0" build="p" autoUpdateAnimBg="0"/>
      <p:bldP spid="8" grpId="0" autoUpdateAnimBg="0"/>
      <p:bldP spid="9" grpId="0" autoUpdateAnimBg="0"/>
      <p:bldP spid="10" grpId="0" autoUpdateAnimBg="0"/>
      <p:bldP spid="11"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28800" y="471488"/>
            <a:ext cx="472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a:solidFill>
                  <a:srgbClr val="FF3300"/>
                </a:solidFill>
                <a:latin typeface="宋体" panose="02010600030101010101" pitchFamily="2" charset="-122"/>
              </a:rPr>
              <a:t>不同狭缝数的光栅衍射条纹</a:t>
            </a:r>
            <a:r>
              <a:rPr kumimoji="0" lang="zh-CN" altLang="en-US" sz="2800" b="1">
                <a:solidFill>
                  <a:srgbClr val="FF3300"/>
                </a:solidFill>
                <a:latin typeface="宋体" panose="02010600030101010101" pitchFamily="2" charset="-122"/>
              </a:rPr>
              <a:t> </a:t>
            </a:r>
          </a:p>
        </p:txBody>
      </p:sp>
      <p:graphicFrame>
        <p:nvGraphicFramePr>
          <p:cNvPr id="3" name="Object 3"/>
          <p:cNvGraphicFramePr>
            <a:graphicFrameLocks noChangeAspect="1"/>
          </p:cNvGraphicFramePr>
          <p:nvPr>
            <p:extLst>
              <p:ext uri="{D42A27DB-BD31-4B8C-83A1-F6EECF244321}">
                <p14:modId xmlns:p14="http://schemas.microsoft.com/office/powerpoint/2010/main" val="1160661138"/>
              </p:ext>
            </p:extLst>
          </p:nvPr>
        </p:nvGraphicFramePr>
        <p:xfrm>
          <a:off x="7408864" y="4981575"/>
          <a:ext cx="992187" cy="357188"/>
        </p:xfrm>
        <a:graphic>
          <a:graphicData uri="http://schemas.openxmlformats.org/presentationml/2006/ole">
            <mc:AlternateContent xmlns:mc="http://schemas.openxmlformats.org/markup-compatibility/2006">
              <mc:Choice xmlns:v="urn:schemas-microsoft-com:vml" Requires="v">
                <p:oleObj spid="_x0000_s386598" name="Equation" r:id="rId3" imgW="495000" imgH="177480" progId="Equation.3">
                  <p:embed/>
                </p:oleObj>
              </mc:Choice>
              <mc:Fallback>
                <p:oleObj name="Equation" r:id="rId3" imgW="495000" imgH="177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8864" y="4981575"/>
                        <a:ext cx="992187"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4"/>
          <p:cNvGraphicFramePr>
            <a:graphicFrameLocks noChangeAspect="1"/>
          </p:cNvGraphicFramePr>
          <p:nvPr>
            <p:extLst>
              <p:ext uri="{D42A27DB-BD31-4B8C-83A1-F6EECF244321}">
                <p14:modId xmlns:p14="http://schemas.microsoft.com/office/powerpoint/2010/main" val="4237010220"/>
              </p:ext>
            </p:extLst>
          </p:nvPr>
        </p:nvGraphicFramePr>
        <p:xfrm>
          <a:off x="3984626" y="5076826"/>
          <a:ext cx="815975" cy="358775"/>
        </p:xfrm>
        <a:graphic>
          <a:graphicData uri="http://schemas.openxmlformats.org/presentationml/2006/ole">
            <mc:AlternateContent xmlns:mc="http://schemas.openxmlformats.org/markup-compatibility/2006">
              <mc:Choice xmlns:v="urn:schemas-microsoft-com:vml" Requires="v">
                <p:oleObj spid="_x0000_s386599" name="Equation" r:id="rId5" imgW="406080" imgH="177480" progId="Equation.3">
                  <p:embed/>
                </p:oleObj>
              </mc:Choice>
              <mc:Fallback>
                <p:oleObj name="Equation" r:id="rId5" imgW="40608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4626" y="5076826"/>
                        <a:ext cx="815975"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2486590061"/>
              </p:ext>
            </p:extLst>
          </p:nvPr>
        </p:nvGraphicFramePr>
        <p:xfrm>
          <a:off x="7535864" y="2824164"/>
          <a:ext cx="841375" cy="357187"/>
        </p:xfrm>
        <a:graphic>
          <a:graphicData uri="http://schemas.openxmlformats.org/presentationml/2006/ole">
            <mc:AlternateContent xmlns:mc="http://schemas.openxmlformats.org/markup-compatibility/2006">
              <mc:Choice xmlns:v="urn:schemas-microsoft-com:vml" Requires="v">
                <p:oleObj spid="_x0000_s386600" name="Equation" r:id="rId7" imgW="419040" imgH="177480" progId="Equation.3">
                  <p:embed/>
                </p:oleObj>
              </mc:Choice>
              <mc:Fallback>
                <p:oleObj name="Equation" r:id="rId7" imgW="41904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5864" y="2824164"/>
                        <a:ext cx="841375"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2668302104"/>
              </p:ext>
            </p:extLst>
          </p:nvPr>
        </p:nvGraphicFramePr>
        <p:xfrm>
          <a:off x="3959226" y="2943225"/>
          <a:ext cx="841375" cy="331788"/>
        </p:xfrm>
        <a:graphic>
          <a:graphicData uri="http://schemas.openxmlformats.org/presentationml/2006/ole">
            <mc:AlternateContent xmlns:mc="http://schemas.openxmlformats.org/markup-compatibility/2006">
              <mc:Choice xmlns:v="urn:schemas-microsoft-com:vml" Requires="v">
                <p:oleObj spid="_x0000_s386601" name="Equation" r:id="rId9" imgW="419040" imgH="164880" progId="Equation.3">
                  <p:embed/>
                </p:oleObj>
              </mc:Choice>
              <mc:Fallback>
                <p:oleObj name="Equation" r:id="rId9" imgW="419040" imgH="1648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9226" y="2943225"/>
                        <a:ext cx="841375"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 name="Picture 7" descr="new_pa52"/>
          <p:cNvPicPr>
            <a:picLocks noChangeAspect="1" noChangeArrowheads="1"/>
          </p:cNvPicPr>
          <p:nvPr/>
        </p:nvPicPr>
        <p:blipFill>
          <a:blip r:embed="rId11">
            <a:extLst>
              <a:ext uri="{28A0092B-C50C-407E-A947-70E740481C1C}">
                <a14:useLocalDpi xmlns:a14="http://schemas.microsoft.com/office/drawing/2010/main" val="0"/>
              </a:ext>
            </a:extLst>
          </a:blip>
          <a:srcRect l="54227" t="6667" r="1590" b="60001"/>
          <a:stretch>
            <a:fillRect/>
          </a:stretch>
        </p:blipFill>
        <p:spPr bwMode="auto">
          <a:xfrm>
            <a:off x="3048000" y="1495426"/>
            <a:ext cx="2819400"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new_pa53"/>
          <p:cNvPicPr>
            <a:picLocks noChangeAspect="1" noChangeArrowheads="1"/>
          </p:cNvPicPr>
          <p:nvPr/>
        </p:nvPicPr>
        <p:blipFill>
          <a:blip r:embed="rId12">
            <a:extLst>
              <a:ext uri="{28A0092B-C50C-407E-A947-70E740481C1C}">
                <a14:useLocalDpi xmlns:a14="http://schemas.microsoft.com/office/drawing/2010/main" val="0"/>
              </a:ext>
            </a:extLst>
          </a:blip>
          <a:srcRect l="54031" t="6535" r="2744" b="60789"/>
          <a:stretch>
            <a:fillRect/>
          </a:stretch>
        </p:blipFill>
        <p:spPr bwMode="auto">
          <a:xfrm>
            <a:off x="6477000" y="1495425"/>
            <a:ext cx="28194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new_pa54"/>
          <p:cNvPicPr>
            <a:picLocks noChangeAspect="1" noChangeArrowheads="1"/>
          </p:cNvPicPr>
          <p:nvPr/>
        </p:nvPicPr>
        <p:blipFill>
          <a:blip r:embed="rId13">
            <a:extLst>
              <a:ext uri="{28A0092B-C50C-407E-A947-70E740481C1C}">
                <a14:useLocalDpi xmlns:a14="http://schemas.microsoft.com/office/drawing/2010/main" val="0"/>
              </a:ext>
            </a:extLst>
          </a:blip>
          <a:srcRect l="54385" t="8438" r="2499" b="60976"/>
          <a:stretch>
            <a:fillRect/>
          </a:stretch>
        </p:blipFill>
        <p:spPr bwMode="auto">
          <a:xfrm>
            <a:off x="3048000" y="3686175"/>
            <a:ext cx="28194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new_pa55"/>
          <p:cNvPicPr>
            <a:picLocks noChangeAspect="1" noChangeArrowheads="1"/>
          </p:cNvPicPr>
          <p:nvPr/>
        </p:nvPicPr>
        <p:blipFill>
          <a:blip r:embed="rId14">
            <a:extLst>
              <a:ext uri="{28A0092B-C50C-407E-A947-70E740481C1C}">
                <a14:useLocalDpi xmlns:a14="http://schemas.microsoft.com/office/drawing/2010/main" val="0"/>
              </a:ext>
            </a:extLst>
          </a:blip>
          <a:srcRect l="54546" t="6535" r="3030" b="60789"/>
          <a:stretch>
            <a:fillRect/>
          </a:stretch>
        </p:blipFill>
        <p:spPr bwMode="auto">
          <a:xfrm>
            <a:off x="6477000" y="3629025"/>
            <a:ext cx="2819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1"/>
          <p:cNvSpPr txBox="1">
            <a:spLocks noChangeArrowheads="1"/>
          </p:cNvSpPr>
          <p:nvPr/>
        </p:nvSpPr>
        <p:spPr bwMode="auto">
          <a:xfrm>
            <a:off x="2351088" y="5851525"/>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b="1">
                <a:solidFill>
                  <a:schemeClr val="tx2"/>
                </a:solidFill>
                <a:latin typeface="宋体" panose="02010600030101010101" pitchFamily="2" charset="-122"/>
              </a:rPr>
              <a:t>条纹特征：</a:t>
            </a:r>
          </a:p>
        </p:txBody>
      </p:sp>
      <p:sp>
        <p:nvSpPr>
          <p:cNvPr id="12" name="Text Box 12"/>
          <p:cNvSpPr txBox="1">
            <a:spLocks noChangeArrowheads="1"/>
          </p:cNvSpPr>
          <p:nvPr/>
        </p:nvSpPr>
        <p:spPr bwMode="auto">
          <a:xfrm>
            <a:off x="3935413" y="5778501"/>
            <a:ext cx="563880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a:solidFill>
                  <a:srgbClr val="FF6600"/>
                </a:solidFill>
              </a:rPr>
              <a:t>  </a:t>
            </a:r>
            <a:r>
              <a:rPr lang="zh-CN" altLang="en-US" b="1">
                <a:solidFill>
                  <a:srgbClr val="FF6600"/>
                </a:solidFill>
              </a:rPr>
              <a:t>亮度很大，分得很开，本身宽度很窄。</a:t>
            </a:r>
            <a:endParaRPr kumimoji="0" lang="zh-CN" altLang="en-US" b="1">
              <a:solidFill>
                <a:srgbClr val="FF6600"/>
              </a:solidFill>
            </a:endParaRPr>
          </a:p>
        </p:txBody>
      </p:sp>
    </p:spTree>
    <p:extLst>
      <p:ext uri="{BB962C8B-B14F-4D97-AF65-F5344CB8AC3E}">
        <p14:creationId xmlns:p14="http://schemas.microsoft.com/office/powerpoint/2010/main" val="104094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ou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ou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ox(ou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ox(ou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11" grpId="0" autoUpdateAnimBg="0"/>
      <p:bldP spid="1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540001" y="235412"/>
            <a:ext cx="42259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FF0000"/>
                </a:solidFill>
              </a:rPr>
              <a:t>四</a:t>
            </a:r>
            <a:r>
              <a:rPr lang="en-US" altLang="zh-CN" i="0">
                <a:solidFill>
                  <a:srgbClr val="FF0000"/>
                </a:solidFill>
              </a:rPr>
              <a:t>. </a:t>
            </a:r>
            <a:r>
              <a:rPr lang="zh-CN" altLang="en-US" i="0">
                <a:solidFill>
                  <a:srgbClr val="FF0000"/>
                </a:solidFill>
              </a:rPr>
              <a:t>斜入射的光栅方程</a:t>
            </a:r>
            <a:endParaRPr lang="zh-CN" altLang="en-US" b="0" i="0">
              <a:solidFill>
                <a:srgbClr val="FF0000"/>
              </a:solidFill>
            </a:endParaRPr>
          </a:p>
        </p:txBody>
      </p:sp>
      <p:grpSp>
        <p:nvGrpSpPr>
          <p:cNvPr id="3" name="Group 4"/>
          <p:cNvGrpSpPr>
            <a:grpSpLocks/>
          </p:cNvGrpSpPr>
          <p:nvPr/>
        </p:nvGrpSpPr>
        <p:grpSpPr bwMode="auto">
          <a:xfrm>
            <a:off x="5867400" y="565611"/>
            <a:ext cx="4432300" cy="3271838"/>
            <a:chOff x="2736" y="864"/>
            <a:chExt cx="2792" cy="2061"/>
          </a:xfrm>
        </p:grpSpPr>
        <p:sp>
          <p:nvSpPr>
            <p:cNvPr id="4" name="Line 5"/>
            <p:cNvSpPr>
              <a:spLocks noChangeShapeType="1"/>
            </p:cNvSpPr>
            <p:nvPr/>
          </p:nvSpPr>
          <p:spPr bwMode="auto">
            <a:xfrm flipV="1">
              <a:off x="3511" y="2206"/>
              <a:ext cx="104" cy="39"/>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 name="Line 6"/>
            <p:cNvSpPr>
              <a:spLocks noChangeShapeType="1"/>
            </p:cNvSpPr>
            <p:nvPr/>
          </p:nvSpPr>
          <p:spPr bwMode="auto">
            <a:xfrm flipV="1">
              <a:off x="3736" y="1261"/>
              <a:ext cx="1376" cy="624"/>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 name="Line 7"/>
            <p:cNvSpPr>
              <a:spLocks noChangeShapeType="1"/>
            </p:cNvSpPr>
            <p:nvPr/>
          </p:nvSpPr>
          <p:spPr bwMode="auto">
            <a:xfrm flipV="1">
              <a:off x="3512" y="1883"/>
              <a:ext cx="231" cy="100"/>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7" name="Line 8"/>
            <p:cNvSpPr>
              <a:spLocks noChangeShapeType="1"/>
            </p:cNvSpPr>
            <p:nvPr/>
          </p:nvSpPr>
          <p:spPr bwMode="auto">
            <a:xfrm flipV="1">
              <a:off x="3512" y="2133"/>
              <a:ext cx="231" cy="100"/>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8" name="Line 9"/>
            <p:cNvSpPr>
              <a:spLocks noChangeShapeType="1"/>
            </p:cNvSpPr>
            <p:nvPr/>
          </p:nvSpPr>
          <p:spPr bwMode="auto">
            <a:xfrm flipV="1">
              <a:off x="3505" y="1373"/>
              <a:ext cx="231" cy="100"/>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9" name="Line 10"/>
            <p:cNvSpPr>
              <a:spLocks noChangeShapeType="1"/>
            </p:cNvSpPr>
            <p:nvPr/>
          </p:nvSpPr>
          <p:spPr bwMode="auto">
            <a:xfrm flipV="1">
              <a:off x="3505" y="1622"/>
              <a:ext cx="231" cy="100"/>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0" name="Line 11"/>
            <p:cNvSpPr>
              <a:spLocks noChangeShapeType="1"/>
            </p:cNvSpPr>
            <p:nvPr/>
          </p:nvSpPr>
          <p:spPr bwMode="auto">
            <a:xfrm>
              <a:off x="3736" y="1179"/>
              <a:ext cx="1" cy="1349"/>
            </a:xfrm>
            <a:prstGeom prst="line">
              <a:avLst/>
            </a:prstGeom>
            <a:noFill/>
            <a:ln w="25400">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1" name="Rectangle 12"/>
            <p:cNvSpPr>
              <a:spLocks noChangeArrowheads="1"/>
            </p:cNvSpPr>
            <p:nvPr/>
          </p:nvSpPr>
          <p:spPr bwMode="auto">
            <a:xfrm>
              <a:off x="3536" y="2636"/>
              <a:ext cx="473"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solidFill>
                    <a:srgbClr val="FF0000"/>
                  </a:solidFill>
                </a:rPr>
                <a:t>d</a:t>
              </a:r>
              <a:r>
                <a:rPr lang="en-US" altLang="zh-CN" sz="1800" i="0">
                  <a:solidFill>
                    <a:srgbClr val="FF0000"/>
                  </a:solidFill>
                </a:rPr>
                <a:t> sin</a:t>
              </a:r>
              <a:r>
                <a:rPr lang="en-US" altLang="zh-CN" sz="1800">
                  <a:solidFill>
                    <a:srgbClr val="FF0000"/>
                  </a:solidFill>
                  <a:sym typeface="Symbol" panose="05050102010706020507" pitchFamily="18" charset="2"/>
                </a:rPr>
                <a:t></a:t>
              </a:r>
              <a:endParaRPr lang="en-US" altLang="zh-CN" sz="1800">
                <a:solidFill>
                  <a:srgbClr val="FF0000"/>
                </a:solidFill>
              </a:endParaRPr>
            </a:p>
          </p:txBody>
        </p:sp>
        <p:sp>
          <p:nvSpPr>
            <p:cNvPr id="12" name="Line 13"/>
            <p:cNvSpPr>
              <a:spLocks noChangeShapeType="1"/>
            </p:cNvSpPr>
            <p:nvPr/>
          </p:nvSpPr>
          <p:spPr bwMode="auto">
            <a:xfrm>
              <a:off x="3505" y="1980"/>
              <a:ext cx="104" cy="214"/>
            </a:xfrm>
            <a:prstGeom prst="line">
              <a:avLst/>
            </a:prstGeom>
            <a:noFill/>
            <a:ln w="28575">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 name="Line 14"/>
            <p:cNvSpPr>
              <a:spLocks noChangeShapeType="1"/>
            </p:cNvSpPr>
            <p:nvPr/>
          </p:nvSpPr>
          <p:spPr bwMode="auto">
            <a:xfrm flipV="1">
              <a:off x="3736" y="1261"/>
              <a:ext cx="1376" cy="874"/>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 name="Line 15"/>
            <p:cNvSpPr>
              <a:spLocks noChangeShapeType="1"/>
            </p:cNvSpPr>
            <p:nvPr/>
          </p:nvSpPr>
          <p:spPr bwMode="auto">
            <a:xfrm>
              <a:off x="5118" y="1131"/>
              <a:ext cx="0" cy="1448"/>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5" name="Line 16"/>
            <p:cNvSpPr>
              <a:spLocks noChangeShapeType="1"/>
            </p:cNvSpPr>
            <p:nvPr/>
          </p:nvSpPr>
          <p:spPr bwMode="auto">
            <a:xfrm flipV="1">
              <a:off x="3736" y="1262"/>
              <a:ext cx="1376" cy="118"/>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 name="Line 17"/>
            <p:cNvSpPr>
              <a:spLocks noChangeShapeType="1"/>
            </p:cNvSpPr>
            <p:nvPr/>
          </p:nvSpPr>
          <p:spPr bwMode="auto">
            <a:xfrm flipV="1">
              <a:off x="3736" y="1262"/>
              <a:ext cx="1376" cy="368"/>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 name="Rectangle 18"/>
            <p:cNvSpPr>
              <a:spLocks noChangeArrowheads="1"/>
            </p:cNvSpPr>
            <p:nvPr/>
          </p:nvSpPr>
          <p:spPr bwMode="auto">
            <a:xfrm>
              <a:off x="3378" y="964"/>
              <a:ext cx="448"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a:solidFill>
                    <a:schemeClr val="tx1"/>
                  </a:solidFill>
                </a:rPr>
                <a:t>光栅</a:t>
              </a:r>
            </a:p>
          </p:txBody>
        </p:sp>
        <p:sp>
          <p:nvSpPr>
            <p:cNvPr id="18" name="Rectangle 19"/>
            <p:cNvSpPr>
              <a:spLocks noChangeArrowheads="1"/>
            </p:cNvSpPr>
            <p:nvPr/>
          </p:nvSpPr>
          <p:spPr bwMode="auto">
            <a:xfrm>
              <a:off x="4896" y="864"/>
              <a:ext cx="60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a:solidFill>
                    <a:schemeClr val="tx1"/>
                  </a:solidFill>
                </a:rPr>
                <a:t>观察屏</a:t>
              </a:r>
              <a:endParaRPr lang="zh-CN" altLang="en-US" sz="1800">
                <a:solidFill>
                  <a:schemeClr val="tx1"/>
                </a:solidFill>
              </a:endParaRPr>
            </a:p>
          </p:txBody>
        </p:sp>
        <p:sp>
          <p:nvSpPr>
            <p:cNvPr id="19" name="Rectangle 20"/>
            <p:cNvSpPr>
              <a:spLocks noChangeArrowheads="1"/>
            </p:cNvSpPr>
            <p:nvPr/>
          </p:nvSpPr>
          <p:spPr bwMode="auto">
            <a:xfrm>
              <a:off x="3766" y="1064"/>
              <a:ext cx="136"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solidFill>
                    <a:srgbClr val="000000"/>
                  </a:solidFill>
                </a:rPr>
                <a:t>L</a:t>
              </a:r>
            </a:p>
          </p:txBody>
        </p:sp>
        <p:sp>
          <p:nvSpPr>
            <p:cNvPr id="20" name="Line 21"/>
            <p:cNvSpPr>
              <a:spLocks noChangeShapeType="1"/>
            </p:cNvSpPr>
            <p:nvPr/>
          </p:nvSpPr>
          <p:spPr bwMode="auto">
            <a:xfrm flipV="1">
              <a:off x="3456" y="1256"/>
              <a:ext cx="1654" cy="721"/>
            </a:xfrm>
            <a:prstGeom prst="line">
              <a:avLst/>
            </a:prstGeom>
            <a:noFill/>
            <a:ln w="38100">
              <a:solidFill>
                <a:srgbClr val="008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1" name="Line 22"/>
            <p:cNvSpPr>
              <a:spLocks noChangeShapeType="1"/>
            </p:cNvSpPr>
            <p:nvPr/>
          </p:nvSpPr>
          <p:spPr bwMode="auto">
            <a:xfrm>
              <a:off x="3505" y="1181"/>
              <a:ext cx="1" cy="25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 name="Line 23"/>
            <p:cNvSpPr>
              <a:spLocks noChangeShapeType="1"/>
            </p:cNvSpPr>
            <p:nvPr/>
          </p:nvSpPr>
          <p:spPr bwMode="auto">
            <a:xfrm>
              <a:off x="3505" y="1530"/>
              <a:ext cx="1" cy="15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 name="Line 24"/>
            <p:cNvSpPr>
              <a:spLocks noChangeShapeType="1"/>
            </p:cNvSpPr>
            <p:nvPr/>
          </p:nvSpPr>
          <p:spPr bwMode="auto">
            <a:xfrm>
              <a:off x="3505" y="1780"/>
              <a:ext cx="1" cy="15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4" name="Line 25"/>
            <p:cNvSpPr>
              <a:spLocks noChangeShapeType="1"/>
            </p:cNvSpPr>
            <p:nvPr/>
          </p:nvSpPr>
          <p:spPr bwMode="auto">
            <a:xfrm>
              <a:off x="3505" y="2030"/>
              <a:ext cx="1" cy="15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5" name="Line 26"/>
            <p:cNvSpPr>
              <a:spLocks noChangeShapeType="1"/>
            </p:cNvSpPr>
            <p:nvPr/>
          </p:nvSpPr>
          <p:spPr bwMode="auto">
            <a:xfrm>
              <a:off x="3505" y="2279"/>
              <a:ext cx="1" cy="25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6" name="Line 27"/>
            <p:cNvSpPr>
              <a:spLocks noChangeShapeType="1"/>
            </p:cNvSpPr>
            <p:nvPr/>
          </p:nvSpPr>
          <p:spPr bwMode="auto">
            <a:xfrm>
              <a:off x="2936" y="1856"/>
              <a:ext cx="2592" cy="0"/>
            </a:xfrm>
            <a:prstGeom prst="line">
              <a:avLst/>
            </a:prstGeom>
            <a:noFill/>
            <a:ln w="6350">
              <a:solidFill>
                <a:srgbClr val="000000"/>
              </a:solidFill>
              <a:prstDash val="sys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7" name="Rectangle 28"/>
            <p:cNvSpPr>
              <a:spLocks noChangeArrowheads="1"/>
            </p:cNvSpPr>
            <p:nvPr/>
          </p:nvSpPr>
          <p:spPr bwMode="auto">
            <a:xfrm>
              <a:off x="5142" y="1797"/>
              <a:ext cx="200"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solidFill>
                    <a:schemeClr val="tx1"/>
                  </a:solidFill>
                </a:rPr>
                <a:t>o</a:t>
              </a:r>
            </a:p>
          </p:txBody>
        </p:sp>
        <p:sp>
          <p:nvSpPr>
            <p:cNvPr id="28" name="Rectangle 29"/>
            <p:cNvSpPr>
              <a:spLocks noChangeArrowheads="1"/>
            </p:cNvSpPr>
            <p:nvPr/>
          </p:nvSpPr>
          <p:spPr bwMode="auto">
            <a:xfrm>
              <a:off x="5168" y="1179"/>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solidFill>
                    <a:schemeClr val="tx1"/>
                  </a:solidFill>
                </a:rPr>
                <a:t>P</a:t>
              </a:r>
            </a:p>
          </p:txBody>
        </p:sp>
        <p:sp>
          <p:nvSpPr>
            <p:cNvPr id="29" name="Rectangle 30"/>
            <p:cNvSpPr>
              <a:spLocks noChangeArrowheads="1"/>
            </p:cNvSpPr>
            <p:nvPr/>
          </p:nvSpPr>
          <p:spPr bwMode="auto">
            <a:xfrm>
              <a:off x="4322" y="2249"/>
              <a:ext cx="27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solidFill>
                    <a:schemeClr val="tx1"/>
                  </a:solidFill>
                </a:rPr>
                <a:t> f</a:t>
              </a:r>
            </a:p>
          </p:txBody>
        </p:sp>
        <p:sp>
          <p:nvSpPr>
            <p:cNvPr id="30" name="Arc 31"/>
            <p:cNvSpPr>
              <a:spLocks/>
            </p:cNvSpPr>
            <p:nvPr/>
          </p:nvSpPr>
          <p:spPr bwMode="auto">
            <a:xfrm>
              <a:off x="3976" y="1740"/>
              <a:ext cx="64" cy="1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Rectangle 32"/>
            <p:cNvSpPr>
              <a:spLocks noChangeArrowheads="1"/>
            </p:cNvSpPr>
            <p:nvPr/>
          </p:nvSpPr>
          <p:spPr bwMode="auto">
            <a:xfrm>
              <a:off x="4060" y="1696"/>
              <a:ext cx="16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solidFill>
                    <a:srgbClr val="008000"/>
                  </a:solidFill>
                  <a:sym typeface="Symbol" panose="05050102010706020507" pitchFamily="18" charset="2"/>
                </a:rPr>
                <a:t></a:t>
              </a:r>
              <a:endParaRPr lang="en-US" altLang="zh-CN" sz="1800">
                <a:solidFill>
                  <a:schemeClr val="tx1"/>
                </a:solidFill>
              </a:endParaRPr>
            </a:p>
          </p:txBody>
        </p:sp>
        <p:sp>
          <p:nvSpPr>
            <p:cNvPr id="32" name="Line 33"/>
            <p:cNvSpPr>
              <a:spLocks noChangeShapeType="1"/>
            </p:cNvSpPr>
            <p:nvPr/>
          </p:nvSpPr>
          <p:spPr bwMode="auto">
            <a:xfrm flipV="1">
              <a:off x="2736" y="1484"/>
              <a:ext cx="744" cy="681"/>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3" name="Line 34"/>
            <p:cNvSpPr>
              <a:spLocks noChangeShapeType="1"/>
            </p:cNvSpPr>
            <p:nvPr/>
          </p:nvSpPr>
          <p:spPr bwMode="auto">
            <a:xfrm flipV="1">
              <a:off x="2752" y="1732"/>
              <a:ext cx="744" cy="681"/>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4" name="Line 35"/>
            <p:cNvSpPr>
              <a:spLocks noChangeShapeType="1"/>
            </p:cNvSpPr>
            <p:nvPr/>
          </p:nvSpPr>
          <p:spPr bwMode="auto">
            <a:xfrm flipV="1">
              <a:off x="2768" y="1979"/>
              <a:ext cx="744" cy="674"/>
            </a:xfrm>
            <a:prstGeom prst="line">
              <a:avLst/>
            </a:prstGeom>
            <a:noFill/>
            <a:ln w="28575">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5" name="Line 36"/>
            <p:cNvSpPr>
              <a:spLocks noChangeShapeType="1"/>
            </p:cNvSpPr>
            <p:nvPr/>
          </p:nvSpPr>
          <p:spPr bwMode="auto">
            <a:xfrm flipV="1">
              <a:off x="2776" y="2256"/>
              <a:ext cx="728" cy="669"/>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6" name="Line 37"/>
            <p:cNvSpPr>
              <a:spLocks noChangeShapeType="1"/>
            </p:cNvSpPr>
            <p:nvPr/>
          </p:nvSpPr>
          <p:spPr bwMode="auto">
            <a:xfrm>
              <a:off x="3376" y="1580"/>
              <a:ext cx="144" cy="161"/>
            </a:xfrm>
            <a:prstGeom prst="line">
              <a:avLst/>
            </a:prstGeom>
            <a:noFill/>
            <a:ln w="28575">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7" name="Line 38"/>
            <p:cNvSpPr>
              <a:spLocks noChangeShapeType="1"/>
            </p:cNvSpPr>
            <p:nvPr/>
          </p:nvSpPr>
          <p:spPr bwMode="auto">
            <a:xfrm flipV="1">
              <a:off x="3368" y="1470"/>
              <a:ext cx="122" cy="103"/>
            </a:xfrm>
            <a:prstGeom prst="line">
              <a:avLst/>
            </a:prstGeom>
            <a:noFill/>
            <a:ln w="38100">
              <a:solidFill>
                <a:srgbClr val="FF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8" name="Arc 39"/>
            <p:cNvSpPr>
              <a:spLocks/>
            </p:cNvSpPr>
            <p:nvPr/>
          </p:nvSpPr>
          <p:spPr bwMode="auto">
            <a:xfrm flipH="1" flipV="1">
              <a:off x="3180" y="1862"/>
              <a:ext cx="64" cy="9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Rectangle 40"/>
            <p:cNvSpPr>
              <a:spLocks noChangeArrowheads="1"/>
            </p:cNvSpPr>
            <p:nvPr/>
          </p:nvSpPr>
          <p:spPr bwMode="auto">
            <a:xfrm>
              <a:off x="3100" y="1834"/>
              <a:ext cx="9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solidFill>
                    <a:srgbClr val="000000"/>
                  </a:solidFill>
                </a:rPr>
                <a:t>i</a:t>
              </a:r>
            </a:p>
          </p:txBody>
        </p:sp>
        <p:sp>
          <p:nvSpPr>
            <p:cNvPr id="40" name="Rectangle 41"/>
            <p:cNvSpPr>
              <a:spLocks noChangeArrowheads="1"/>
            </p:cNvSpPr>
            <p:nvPr/>
          </p:nvSpPr>
          <p:spPr bwMode="auto">
            <a:xfrm>
              <a:off x="2976" y="1248"/>
              <a:ext cx="42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t>d</a:t>
              </a:r>
              <a:r>
                <a:rPr lang="en-US" altLang="zh-CN" sz="1800" i="0"/>
                <a:t> sin </a:t>
              </a:r>
              <a:r>
                <a:rPr lang="en-US" altLang="zh-CN" sz="1800"/>
                <a:t>i</a:t>
              </a:r>
            </a:p>
          </p:txBody>
        </p:sp>
        <p:sp>
          <p:nvSpPr>
            <p:cNvPr id="41" name="Line 42"/>
            <p:cNvSpPr>
              <a:spLocks noChangeShapeType="1"/>
            </p:cNvSpPr>
            <p:nvPr/>
          </p:nvSpPr>
          <p:spPr bwMode="auto">
            <a:xfrm flipV="1">
              <a:off x="2926" y="1931"/>
              <a:ext cx="60" cy="5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Line 43"/>
            <p:cNvSpPr>
              <a:spLocks noChangeShapeType="1"/>
            </p:cNvSpPr>
            <p:nvPr/>
          </p:nvSpPr>
          <p:spPr bwMode="auto">
            <a:xfrm flipV="1">
              <a:off x="2992" y="2135"/>
              <a:ext cx="60" cy="5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Line 44"/>
            <p:cNvSpPr>
              <a:spLocks noChangeShapeType="1"/>
            </p:cNvSpPr>
            <p:nvPr/>
          </p:nvSpPr>
          <p:spPr bwMode="auto">
            <a:xfrm flipV="1">
              <a:off x="3088" y="2303"/>
              <a:ext cx="60" cy="5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 name="Line 45"/>
            <p:cNvSpPr>
              <a:spLocks noChangeShapeType="1"/>
            </p:cNvSpPr>
            <p:nvPr/>
          </p:nvSpPr>
          <p:spPr bwMode="auto">
            <a:xfrm flipV="1">
              <a:off x="3172" y="2501"/>
              <a:ext cx="60" cy="5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 name="Line 46"/>
            <p:cNvSpPr>
              <a:spLocks noChangeShapeType="1"/>
            </p:cNvSpPr>
            <p:nvPr/>
          </p:nvSpPr>
          <p:spPr bwMode="auto">
            <a:xfrm>
              <a:off x="4354" y="1319"/>
              <a:ext cx="90"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 name="Line 47"/>
            <p:cNvSpPr>
              <a:spLocks noChangeShapeType="1"/>
            </p:cNvSpPr>
            <p:nvPr/>
          </p:nvSpPr>
          <p:spPr bwMode="auto">
            <a:xfrm flipV="1">
              <a:off x="4384" y="1439"/>
              <a:ext cx="60" cy="18"/>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 name="Line 48"/>
            <p:cNvSpPr>
              <a:spLocks noChangeShapeType="1"/>
            </p:cNvSpPr>
            <p:nvPr/>
          </p:nvSpPr>
          <p:spPr bwMode="auto">
            <a:xfrm flipV="1">
              <a:off x="4414" y="1547"/>
              <a:ext cx="60" cy="2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 name="Line 49"/>
            <p:cNvSpPr>
              <a:spLocks noChangeShapeType="1"/>
            </p:cNvSpPr>
            <p:nvPr/>
          </p:nvSpPr>
          <p:spPr bwMode="auto">
            <a:xfrm flipV="1">
              <a:off x="4414" y="1667"/>
              <a:ext cx="54" cy="42"/>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 name="Line 50"/>
            <p:cNvSpPr>
              <a:spLocks noChangeShapeType="1"/>
            </p:cNvSpPr>
            <p:nvPr/>
          </p:nvSpPr>
          <p:spPr bwMode="auto">
            <a:xfrm>
              <a:off x="3568" y="2237"/>
              <a:ext cx="120" cy="44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51"/>
            <p:cNvSpPr>
              <a:spLocks noChangeShapeType="1"/>
            </p:cNvSpPr>
            <p:nvPr/>
          </p:nvSpPr>
          <p:spPr bwMode="auto">
            <a:xfrm>
              <a:off x="4492" y="2339"/>
              <a:ext cx="62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 name="Line 52"/>
            <p:cNvSpPr>
              <a:spLocks noChangeShapeType="1"/>
            </p:cNvSpPr>
            <p:nvPr/>
          </p:nvSpPr>
          <p:spPr bwMode="auto">
            <a:xfrm flipH="1">
              <a:off x="3736" y="2339"/>
              <a:ext cx="63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 name="Line 53"/>
            <p:cNvSpPr>
              <a:spLocks noChangeShapeType="1"/>
            </p:cNvSpPr>
            <p:nvPr/>
          </p:nvSpPr>
          <p:spPr bwMode="auto">
            <a:xfrm flipH="1" flipV="1">
              <a:off x="3268" y="1457"/>
              <a:ext cx="138" cy="78"/>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Text Box 54"/>
            <p:cNvSpPr txBox="1">
              <a:spLocks noChangeArrowheads="1"/>
            </p:cNvSpPr>
            <p:nvPr/>
          </p:nvSpPr>
          <p:spPr bwMode="auto">
            <a:xfrm>
              <a:off x="2782" y="2243"/>
              <a:ext cx="276"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t>λ</a:t>
              </a:r>
            </a:p>
          </p:txBody>
        </p:sp>
      </p:grpSp>
      <p:graphicFrame>
        <p:nvGraphicFramePr>
          <p:cNvPr id="54" name="Object 55"/>
          <p:cNvGraphicFramePr>
            <a:graphicFrameLocks noChangeAspect="1"/>
          </p:cNvGraphicFramePr>
          <p:nvPr>
            <p:extLst>
              <p:ext uri="{D42A27DB-BD31-4B8C-83A1-F6EECF244321}">
                <p14:modId xmlns:p14="http://schemas.microsoft.com/office/powerpoint/2010/main" val="82661931"/>
              </p:ext>
            </p:extLst>
          </p:nvPr>
        </p:nvGraphicFramePr>
        <p:xfrm>
          <a:off x="1888332" y="3138950"/>
          <a:ext cx="4083050" cy="719137"/>
        </p:xfrm>
        <a:graphic>
          <a:graphicData uri="http://schemas.openxmlformats.org/presentationml/2006/ole">
            <mc:AlternateContent xmlns:mc="http://schemas.openxmlformats.org/markup-compatibility/2006">
              <mc:Choice xmlns:v="urn:schemas-microsoft-com:vml" Requires="v">
                <p:oleObj spid="_x0000_s56867" name="公式" r:id="rId3" imgW="1295446" imgH="133347" progId="Equation.3">
                  <p:embed/>
                </p:oleObj>
              </mc:Choice>
              <mc:Fallback>
                <p:oleObj name="公式" r:id="rId3" imgW="1295446" imgH="13334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8332" y="3138950"/>
                        <a:ext cx="4083050" cy="719137"/>
                      </a:xfrm>
                      <a:prstGeom prst="rect">
                        <a:avLst/>
                      </a:prstGeom>
                      <a:solidFill>
                        <a:srgbClr val="FFFF00"/>
                      </a:solidFill>
                      <a:ln>
                        <a:noFill/>
                      </a:ln>
                      <a:effectLst/>
                      <a:extLst/>
                    </p:spPr>
                  </p:pic>
                </p:oleObj>
              </mc:Fallback>
            </mc:AlternateContent>
          </a:graphicData>
        </a:graphic>
      </p:graphicFrame>
      <p:sp>
        <p:nvSpPr>
          <p:cNvPr id="55" name="Text Box 82"/>
          <p:cNvSpPr txBox="1">
            <a:spLocks noChangeArrowheads="1"/>
          </p:cNvSpPr>
          <p:nvPr/>
        </p:nvSpPr>
        <p:spPr bwMode="auto">
          <a:xfrm>
            <a:off x="2202656" y="1063284"/>
            <a:ext cx="3581400" cy="954107"/>
          </a:xfrm>
          <a:prstGeom prst="rect">
            <a:avLst/>
          </a:prstGeom>
          <a:noFill/>
          <a:ln w="31750">
            <a:noFill/>
            <a:miter lim="800000"/>
            <a:headEnd/>
            <a:tailEnd/>
          </a:ln>
        </p:spPr>
        <p:txBody>
          <a:bodyPr>
            <a:spAutoFit/>
          </a:bodyPr>
          <a:lstStyle/>
          <a:p>
            <a:pPr>
              <a:defRPr/>
            </a:pPr>
            <a:r>
              <a:rPr lang="zh-CN" altLang="en-US" sz="2800" b="1" dirty="0">
                <a:solidFill>
                  <a:srgbClr val="801FE1"/>
                </a:solidFill>
              </a:rPr>
              <a:t>斜入射时，相邻狭缝有附加光程差 </a:t>
            </a:r>
            <a:r>
              <a:rPr lang="en-US" altLang="zh-CN" sz="2800" b="1" dirty="0" err="1">
                <a:solidFill>
                  <a:srgbClr val="801FE1"/>
                </a:solidFill>
              </a:rPr>
              <a:t>dsini</a:t>
            </a:r>
            <a:r>
              <a:rPr lang="zh-CN" altLang="en-US" sz="2800" b="1" dirty="0">
                <a:solidFill>
                  <a:srgbClr val="801FE1"/>
                </a:solidFill>
              </a:rPr>
              <a:t>。</a:t>
            </a:r>
          </a:p>
        </p:txBody>
      </p:sp>
      <p:sp>
        <p:nvSpPr>
          <p:cNvPr id="56" name="Text Box 83"/>
          <p:cNvSpPr txBox="1">
            <a:spLocks noChangeArrowheads="1"/>
          </p:cNvSpPr>
          <p:nvPr/>
        </p:nvSpPr>
        <p:spPr bwMode="auto">
          <a:xfrm>
            <a:off x="2587626" y="2256299"/>
            <a:ext cx="26844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FF33CC"/>
                </a:solidFill>
              </a:rPr>
              <a:t>光栅方程变为：</a:t>
            </a:r>
          </a:p>
        </p:txBody>
      </p:sp>
      <p:sp>
        <p:nvSpPr>
          <p:cNvPr id="57" name="Rectangle 91"/>
          <p:cNvSpPr>
            <a:spLocks noChangeArrowheads="1"/>
          </p:cNvSpPr>
          <p:nvPr/>
        </p:nvSpPr>
        <p:spPr bwMode="auto">
          <a:xfrm>
            <a:off x="2316957" y="5402725"/>
            <a:ext cx="8675687"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buFontTx/>
              <a:buChar char="•"/>
            </a:pPr>
            <a:r>
              <a:rPr lang="zh-CN" altLang="en-US" i="0" dirty="0">
                <a:solidFill>
                  <a:srgbClr val="009900"/>
                </a:solidFill>
              </a:rPr>
              <a:t>增大 </a:t>
            </a:r>
            <a:r>
              <a:rPr lang="en-US" altLang="zh-CN" dirty="0" err="1">
                <a:solidFill>
                  <a:srgbClr val="009900"/>
                </a:solidFill>
              </a:rPr>
              <a:t>i</a:t>
            </a:r>
            <a:r>
              <a:rPr lang="zh-CN" altLang="en-US" i="0" dirty="0">
                <a:solidFill>
                  <a:srgbClr val="009900"/>
                </a:solidFill>
              </a:rPr>
              <a:t>，与</a:t>
            </a:r>
            <a:r>
              <a:rPr lang="zh-CN" altLang="en-US" dirty="0">
                <a:solidFill>
                  <a:srgbClr val="009900"/>
                </a:solidFill>
                <a:sym typeface="Symbol" panose="05050102010706020507" pitchFamily="18" charset="2"/>
              </a:rPr>
              <a:t></a:t>
            </a:r>
            <a:r>
              <a:rPr lang="zh-CN" altLang="en-US" i="0" dirty="0">
                <a:solidFill>
                  <a:srgbClr val="009900"/>
                </a:solidFill>
                <a:sym typeface="Symbol" panose="05050102010706020507" pitchFamily="18" charset="2"/>
              </a:rPr>
              <a:t>对应的位置的条纹级次升高，故</a:t>
            </a:r>
            <a:r>
              <a:rPr lang="zh-CN" altLang="en-US" dirty="0">
                <a:solidFill>
                  <a:srgbClr val="009900"/>
                </a:solidFill>
                <a:sym typeface="Symbol" panose="05050102010706020507" pitchFamily="18" charset="2"/>
              </a:rPr>
              <a:t>　</a:t>
            </a:r>
            <a:r>
              <a:rPr lang="zh-CN" altLang="en-US" dirty="0">
                <a:solidFill>
                  <a:srgbClr val="00B050"/>
                </a:solidFill>
                <a:sym typeface="Symbol" panose="05050102010706020507" pitchFamily="18" charset="2"/>
              </a:rPr>
              <a:t>　</a:t>
            </a:r>
          </a:p>
          <a:p>
            <a:pPr eaLnBrk="1" hangingPunct="1">
              <a:spcBef>
                <a:spcPct val="50000"/>
              </a:spcBef>
            </a:pPr>
            <a:r>
              <a:rPr lang="zh-CN" altLang="en-US" i="0" dirty="0">
                <a:solidFill>
                  <a:schemeClr val="tx1"/>
                </a:solidFill>
              </a:rPr>
              <a:t>　　可以在观察屏的下半部观测到更高级别的主极大</a:t>
            </a:r>
          </a:p>
        </p:txBody>
      </p:sp>
      <p:sp>
        <p:nvSpPr>
          <p:cNvPr id="58" name="Rectangle 92"/>
          <p:cNvSpPr>
            <a:spLocks noChangeArrowheads="1"/>
          </p:cNvSpPr>
          <p:nvPr/>
        </p:nvSpPr>
        <p:spPr bwMode="auto">
          <a:xfrm>
            <a:off x="2378871" y="4100180"/>
            <a:ext cx="6840537"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buFontTx/>
              <a:buChar char="•"/>
            </a:pPr>
            <a:r>
              <a:rPr lang="en-US" altLang="zh-CN" dirty="0">
                <a:solidFill>
                  <a:srgbClr val="990099"/>
                </a:solidFill>
              </a:rPr>
              <a:t>m </a:t>
            </a:r>
            <a:r>
              <a:rPr lang="zh-CN" altLang="en-US" i="0" dirty="0">
                <a:solidFill>
                  <a:srgbClr val="990099"/>
                </a:solidFill>
              </a:rPr>
              <a:t>确定时，调节 </a:t>
            </a:r>
            <a:r>
              <a:rPr lang="en-US" altLang="zh-CN" dirty="0" err="1">
                <a:solidFill>
                  <a:srgbClr val="990099"/>
                </a:solidFill>
              </a:rPr>
              <a:t>i</a:t>
            </a:r>
            <a:r>
              <a:rPr lang="zh-CN" altLang="en-US" i="0" dirty="0">
                <a:solidFill>
                  <a:srgbClr val="990099"/>
                </a:solidFill>
              </a:rPr>
              <a:t>（相邻狭缝位相差），</a:t>
            </a:r>
          </a:p>
          <a:p>
            <a:pPr eaLnBrk="1" hangingPunct="1">
              <a:spcBef>
                <a:spcPct val="50000"/>
              </a:spcBef>
            </a:pPr>
            <a:r>
              <a:rPr lang="zh-CN" altLang="en-US" i="0" dirty="0">
                <a:solidFill>
                  <a:srgbClr val="990099"/>
                </a:solidFill>
              </a:rPr>
              <a:t>            则 </a:t>
            </a:r>
            <a:r>
              <a:rPr lang="zh-CN" altLang="en-US" dirty="0">
                <a:solidFill>
                  <a:srgbClr val="990099"/>
                </a:solidFill>
                <a:sym typeface="Symbol" panose="05050102010706020507" pitchFamily="18" charset="2"/>
              </a:rPr>
              <a:t>　</a:t>
            </a:r>
            <a:r>
              <a:rPr lang="zh-CN" altLang="en-US" i="0" dirty="0">
                <a:solidFill>
                  <a:srgbClr val="990099"/>
                </a:solidFill>
              </a:rPr>
              <a:t>相应改变。</a:t>
            </a:r>
          </a:p>
        </p:txBody>
      </p:sp>
    </p:spTree>
    <p:extLst>
      <p:ext uri="{BB962C8B-B14F-4D97-AF65-F5344CB8AC3E}">
        <p14:creationId xmlns:p14="http://schemas.microsoft.com/office/powerpoint/2010/main" val="425088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wd">
                                    <p:tmPct val="10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wd">
                                    <p:tmPct val="100000"/>
                                  </p:iterate>
                                  <p:childTnLst>
                                    <p:set>
                                      <p:cBhvr>
                                        <p:cTn id="16" dur="1" fill="hold">
                                          <p:stCondLst>
                                            <p:cond delay="0"/>
                                          </p:stCondLst>
                                        </p:cTn>
                                        <p:tgtEl>
                                          <p:spTgt spid="55"/>
                                        </p:tgtEl>
                                        <p:attrNameLst>
                                          <p:attrName>style.visibility</p:attrName>
                                        </p:attrNameLst>
                                      </p:cBhvr>
                                      <p:to>
                                        <p:strVal val="visible"/>
                                      </p:to>
                                    </p:set>
                                    <p:animEffect transition="in" filter="wipe(left)">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wd">
                                    <p:tmPct val="100000"/>
                                  </p:iterate>
                                  <p:childTnLst>
                                    <p:set>
                                      <p:cBhvr>
                                        <p:cTn id="21" dur="1" fill="hold">
                                          <p:stCondLst>
                                            <p:cond delay="0"/>
                                          </p:stCondLst>
                                        </p:cTn>
                                        <p:tgtEl>
                                          <p:spTgt spid="56"/>
                                        </p:tgtEl>
                                        <p:attrNameLst>
                                          <p:attrName>style.visibility</p:attrName>
                                        </p:attrNameLst>
                                      </p:cBhvr>
                                      <p:to>
                                        <p:strVal val="visible"/>
                                      </p:to>
                                    </p:set>
                                    <p:animEffect transition="in" filter="wipe(left)">
                                      <p:cBhvr>
                                        <p:cTn id="22" dur="500"/>
                                        <p:tgtEl>
                                          <p:spTgt spid="56"/>
                                        </p:tgtEl>
                                      </p:cBhvr>
                                    </p:animEffect>
                                  </p:childTnLst>
                                </p:cTn>
                              </p:par>
                            </p:childTnLst>
                          </p:cTn>
                        </p:par>
                        <p:par>
                          <p:cTn id="23" fill="hold">
                            <p:stCondLst>
                              <p:cond delay="2000"/>
                            </p:stCondLst>
                            <p:childTnLst>
                              <p:par>
                                <p:cTn id="24" presetID="22" presetClass="entr" presetSubtype="8" fill="hold" nodeType="afterEffect">
                                  <p:stCondLst>
                                    <p:cond delay="0"/>
                                  </p:stCondLst>
                                  <p:iterate type="wd">
                                    <p:tmPct val="100000"/>
                                  </p:iterate>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type="wd">
                                    <p:tmPct val="100000"/>
                                  </p:iterate>
                                  <p:childTnLst>
                                    <p:set>
                                      <p:cBhvr>
                                        <p:cTn id="30" dur="1" fill="hold">
                                          <p:stCondLst>
                                            <p:cond delay="0"/>
                                          </p:stCondLst>
                                        </p:cTn>
                                        <p:tgtEl>
                                          <p:spTgt spid="58"/>
                                        </p:tgtEl>
                                        <p:attrNameLst>
                                          <p:attrName>style.visibility</p:attrName>
                                        </p:attrNameLst>
                                      </p:cBhvr>
                                      <p:to>
                                        <p:strVal val="visible"/>
                                      </p:to>
                                    </p:set>
                                    <p:animEffect transition="in" filter="wipe(left)">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iterate type="wd">
                                    <p:tmPct val="100000"/>
                                  </p:iterate>
                                  <p:childTnLst>
                                    <p:set>
                                      <p:cBhvr>
                                        <p:cTn id="35" dur="1" fill="hold">
                                          <p:stCondLst>
                                            <p:cond delay="0"/>
                                          </p:stCondLst>
                                        </p:cTn>
                                        <p:tgtEl>
                                          <p:spTgt spid="57"/>
                                        </p:tgtEl>
                                        <p:attrNameLst>
                                          <p:attrName>style.visibility</p:attrName>
                                        </p:attrNameLst>
                                      </p:cBhvr>
                                      <p:to>
                                        <p:strVal val="visible"/>
                                      </p:to>
                                    </p:set>
                                    <p:animEffect transition="in" filter="wipe(left)">
                                      <p:cBhvr>
                                        <p:cTn id="3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55" grpId="0" autoUpdateAnimBg="0"/>
      <p:bldP spid="56" grpId="0" autoUpdateAnimBg="0"/>
      <p:bldP spid="57" grpId="0"/>
      <p:bldP spid="58"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2630513" y="194385"/>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dirty="0">
                <a:latin typeface="宋体" panose="02010600030101010101" pitchFamily="2" charset="-122"/>
              </a:rPr>
              <a:t> 斜入射</a:t>
            </a:r>
          </a:p>
        </p:txBody>
      </p:sp>
      <p:grpSp>
        <p:nvGrpSpPr>
          <p:cNvPr id="4" name="Group 4"/>
          <p:cNvGrpSpPr>
            <a:grpSpLocks/>
          </p:cNvGrpSpPr>
          <p:nvPr/>
        </p:nvGrpSpPr>
        <p:grpSpPr bwMode="auto">
          <a:xfrm>
            <a:off x="4468837" y="589671"/>
            <a:ext cx="228600" cy="4343400"/>
            <a:chOff x="1584" y="528"/>
            <a:chExt cx="144" cy="2736"/>
          </a:xfrm>
        </p:grpSpPr>
        <p:sp>
          <p:nvSpPr>
            <p:cNvPr id="5" name="Rectangle 5" descr="深色横线"/>
            <p:cNvSpPr>
              <a:spLocks noChangeArrowheads="1"/>
            </p:cNvSpPr>
            <p:nvPr/>
          </p:nvSpPr>
          <p:spPr bwMode="auto">
            <a:xfrm>
              <a:off x="1584" y="528"/>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6" name="Rectangle 6" descr="深色横线"/>
            <p:cNvSpPr>
              <a:spLocks noChangeArrowheads="1"/>
            </p:cNvSpPr>
            <p:nvPr/>
          </p:nvSpPr>
          <p:spPr bwMode="auto">
            <a:xfrm>
              <a:off x="1584" y="1104"/>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7" name="Rectangle 7" descr="深色横线"/>
            <p:cNvSpPr>
              <a:spLocks noChangeArrowheads="1"/>
            </p:cNvSpPr>
            <p:nvPr/>
          </p:nvSpPr>
          <p:spPr bwMode="auto">
            <a:xfrm>
              <a:off x="1584" y="1680"/>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8" name="Rectangle 8" descr="深色横线"/>
            <p:cNvSpPr>
              <a:spLocks noChangeArrowheads="1"/>
            </p:cNvSpPr>
            <p:nvPr/>
          </p:nvSpPr>
          <p:spPr bwMode="auto">
            <a:xfrm>
              <a:off x="1584" y="2256"/>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9" name="Rectangle 9" descr="深色横线"/>
            <p:cNvSpPr>
              <a:spLocks noChangeArrowheads="1"/>
            </p:cNvSpPr>
            <p:nvPr/>
          </p:nvSpPr>
          <p:spPr bwMode="auto">
            <a:xfrm>
              <a:off x="1584" y="2832"/>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grpSp>
        <p:nvGrpSpPr>
          <p:cNvPr id="10" name="Group 10"/>
          <p:cNvGrpSpPr>
            <a:grpSpLocks/>
          </p:cNvGrpSpPr>
          <p:nvPr/>
        </p:nvGrpSpPr>
        <p:grpSpPr bwMode="auto">
          <a:xfrm>
            <a:off x="3173437" y="1389771"/>
            <a:ext cx="1385888" cy="3314700"/>
            <a:chOff x="1104" y="840"/>
            <a:chExt cx="873" cy="2088"/>
          </a:xfrm>
        </p:grpSpPr>
        <p:grpSp>
          <p:nvGrpSpPr>
            <p:cNvPr id="11" name="Group 11"/>
            <p:cNvGrpSpPr>
              <a:grpSpLocks/>
            </p:cNvGrpSpPr>
            <p:nvPr/>
          </p:nvGrpSpPr>
          <p:grpSpPr bwMode="auto">
            <a:xfrm>
              <a:off x="1113" y="1422"/>
              <a:ext cx="864" cy="384"/>
              <a:chOff x="1128" y="840"/>
              <a:chExt cx="864" cy="384"/>
            </a:xfrm>
          </p:grpSpPr>
          <p:sp>
            <p:nvSpPr>
              <p:cNvPr id="21" name="Line 12"/>
              <p:cNvSpPr>
                <a:spLocks noChangeShapeType="1"/>
              </p:cNvSpPr>
              <p:nvPr/>
            </p:nvSpPr>
            <p:spPr bwMode="auto">
              <a:xfrm flipV="1">
                <a:off x="1128" y="840"/>
                <a:ext cx="864" cy="38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3"/>
              <p:cNvSpPr>
                <a:spLocks noChangeShapeType="1"/>
              </p:cNvSpPr>
              <p:nvPr/>
            </p:nvSpPr>
            <p:spPr bwMode="auto">
              <a:xfrm flipV="1">
                <a:off x="1347" y="1059"/>
                <a:ext cx="141" cy="69"/>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 name="Group 14"/>
            <p:cNvGrpSpPr>
              <a:grpSpLocks/>
            </p:cNvGrpSpPr>
            <p:nvPr/>
          </p:nvGrpSpPr>
          <p:grpSpPr bwMode="auto">
            <a:xfrm>
              <a:off x="1110" y="840"/>
              <a:ext cx="864" cy="384"/>
              <a:chOff x="1128" y="840"/>
              <a:chExt cx="864" cy="384"/>
            </a:xfrm>
          </p:grpSpPr>
          <p:sp>
            <p:nvSpPr>
              <p:cNvPr id="19" name="Line 15"/>
              <p:cNvSpPr>
                <a:spLocks noChangeShapeType="1"/>
              </p:cNvSpPr>
              <p:nvPr/>
            </p:nvSpPr>
            <p:spPr bwMode="auto">
              <a:xfrm flipV="1">
                <a:off x="1128" y="840"/>
                <a:ext cx="864" cy="38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6"/>
              <p:cNvSpPr>
                <a:spLocks noChangeShapeType="1"/>
              </p:cNvSpPr>
              <p:nvPr/>
            </p:nvSpPr>
            <p:spPr bwMode="auto">
              <a:xfrm flipV="1">
                <a:off x="1347" y="1059"/>
                <a:ext cx="141" cy="69"/>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17"/>
            <p:cNvGrpSpPr>
              <a:grpSpLocks/>
            </p:cNvGrpSpPr>
            <p:nvPr/>
          </p:nvGrpSpPr>
          <p:grpSpPr bwMode="auto">
            <a:xfrm>
              <a:off x="1104" y="1968"/>
              <a:ext cx="864" cy="384"/>
              <a:chOff x="1128" y="840"/>
              <a:chExt cx="864" cy="384"/>
            </a:xfrm>
          </p:grpSpPr>
          <p:sp>
            <p:nvSpPr>
              <p:cNvPr id="17" name="Line 18"/>
              <p:cNvSpPr>
                <a:spLocks noChangeShapeType="1"/>
              </p:cNvSpPr>
              <p:nvPr/>
            </p:nvSpPr>
            <p:spPr bwMode="auto">
              <a:xfrm flipV="1">
                <a:off x="1128" y="840"/>
                <a:ext cx="864" cy="38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9"/>
              <p:cNvSpPr>
                <a:spLocks noChangeShapeType="1"/>
              </p:cNvSpPr>
              <p:nvPr/>
            </p:nvSpPr>
            <p:spPr bwMode="auto">
              <a:xfrm flipV="1">
                <a:off x="1347" y="1059"/>
                <a:ext cx="141" cy="69"/>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 name="Group 20"/>
            <p:cNvGrpSpPr>
              <a:grpSpLocks/>
            </p:cNvGrpSpPr>
            <p:nvPr/>
          </p:nvGrpSpPr>
          <p:grpSpPr bwMode="auto">
            <a:xfrm>
              <a:off x="1104" y="2544"/>
              <a:ext cx="864" cy="384"/>
              <a:chOff x="1128" y="840"/>
              <a:chExt cx="864" cy="384"/>
            </a:xfrm>
          </p:grpSpPr>
          <p:sp>
            <p:nvSpPr>
              <p:cNvPr id="15" name="Line 21"/>
              <p:cNvSpPr>
                <a:spLocks noChangeShapeType="1"/>
              </p:cNvSpPr>
              <p:nvPr/>
            </p:nvSpPr>
            <p:spPr bwMode="auto">
              <a:xfrm flipV="1">
                <a:off x="1128" y="840"/>
                <a:ext cx="864" cy="38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2"/>
              <p:cNvSpPr>
                <a:spLocks noChangeShapeType="1"/>
              </p:cNvSpPr>
              <p:nvPr/>
            </p:nvSpPr>
            <p:spPr bwMode="auto">
              <a:xfrm flipV="1">
                <a:off x="1347" y="1059"/>
                <a:ext cx="141" cy="69"/>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3" name="Group 23"/>
          <p:cNvGrpSpPr>
            <a:grpSpLocks/>
          </p:cNvGrpSpPr>
          <p:nvPr/>
        </p:nvGrpSpPr>
        <p:grpSpPr bwMode="auto">
          <a:xfrm>
            <a:off x="4697437" y="284871"/>
            <a:ext cx="5867400" cy="4876800"/>
            <a:chOff x="2064" y="144"/>
            <a:chExt cx="3696" cy="3072"/>
          </a:xfrm>
        </p:grpSpPr>
        <p:sp>
          <p:nvSpPr>
            <p:cNvPr id="24" name="Oval 24"/>
            <p:cNvSpPr>
              <a:spLocks noChangeArrowheads="1"/>
            </p:cNvSpPr>
            <p:nvPr/>
          </p:nvSpPr>
          <p:spPr bwMode="auto">
            <a:xfrm>
              <a:off x="2880" y="192"/>
              <a:ext cx="384" cy="3024"/>
            </a:xfrm>
            <a:prstGeom prst="ellipse">
              <a:avLst/>
            </a:prstGeom>
            <a:solidFill>
              <a:srgbClr val="4CD2E4"/>
            </a:solidFill>
            <a:ln w="9525">
              <a:noFill/>
              <a:round/>
              <a:headEnd/>
              <a:tailEnd/>
            </a:ln>
            <a:effectLst>
              <a:prstShdw prst="shdw17" dist="17961" dir="2700000">
                <a:schemeClr val="accent1">
                  <a:gamma/>
                  <a:shade val="60000"/>
                  <a:invGamma/>
                </a:schemeClr>
              </a:prstShdw>
            </a:effectLst>
          </p:spPr>
          <p:txBody>
            <a:bodyPr wrap="none" anchor="ctr"/>
            <a:lstStyle/>
            <a:p>
              <a:pPr>
                <a:defRPr/>
              </a:pPr>
              <a:endParaRPr lang="zh-CN" altLang="en-US" sz="2400"/>
            </a:p>
          </p:txBody>
        </p:sp>
        <p:sp>
          <p:nvSpPr>
            <p:cNvPr id="25" name="Line 25"/>
            <p:cNvSpPr>
              <a:spLocks noChangeShapeType="1"/>
            </p:cNvSpPr>
            <p:nvPr/>
          </p:nvSpPr>
          <p:spPr bwMode="auto">
            <a:xfrm>
              <a:off x="2064" y="1728"/>
              <a:ext cx="3696"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Rectangle 26"/>
            <p:cNvSpPr>
              <a:spLocks noChangeArrowheads="1"/>
            </p:cNvSpPr>
            <p:nvPr/>
          </p:nvSpPr>
          <p:spPr bwMode="auto">
            <a:xfrm>
              <a:off x="4800" y="144"/>
              <a:ext cx="144" cy="3072"/>
            </a:xfrm>
            <a:prstGeom prst="rect">
              <a:avLst/>
            </a:prstGeom>
            <a:solidFill>
              <a:srgbClr val="FFC000"/>
            </a:solidFill>
            <a:ln w="9525">
              <a:noFill/>
              <a:miter lim="800000"/>
              <a:headEnd/>
              <a:tailEnd/>
            </a:ln>
            <a:effectLst>
              <a:prstShdw prst="shdw17" dist="17961" dir="2700000">
                <a:schemeClr val="hlink">
                  <a:gamma/>
                  <a:shade val="60000"/>
                  <a:invGamma/>
                </a:schemeClr>
              </a:prstShdw>
            </a:effectLst>
          </p:spPr>
          <p:txBody>
            <a:bodyPr wrap="none" anchor="ctr"/>
            <a:lstStyle/>
            <a:p>
              <a:pPr>
                <a:defRPr/>
              </a:pPr>
              <a:endParaRPr lang="zh-CN" altLang="en-US" sz="2400"/>
            </a:p>
          </p:txBody>
        </p:sp>
      </p:grpSp>
      <p:grpSp>
        <p:nvGrpSpPr>
          <p:cNvPr id="27" name="Group 27"/>
          <p:cNvGrpSpPr>
            <a:grpSpLocks/>
          </p:cNvGrpSpPr>
          <p:nvPr/>
        </p:nvGrpSpPr>
        <p:grpSpPr bwMode="auto">
          <a:xfrm>
            <a:off x="4545039" y="1389771"/>
            <a:ext cx="4581525" cy="3162300"/>
            <a:chOff x="1968" y="840"/>
            <a:chExt cx="2886" cy="1992"/>
          </a:xfrm>
        </p:grpSpPr>
        <p:sp>
          <p:nvSpPr>
            <p:cNvPr id="28" name="Line 28"/>
            <p:cNvSpPr>
              <a:spLocks noChangeShapeType="1"/>
            </p:cNvSpPr>
            <p:nvPr/>
          </p:nvSpPr>
          <p:spPr bwMode="auto">
            <a:xfrm>
              <a:off x="1983" y="840"/>
              <a:ext cx="1152" cy="33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9"/>
            <p:cNvSpPr>
              <a:spLocks noChangeShapeType="1"/>
            </p:cNvSpPr>
            <p:nvPr/>
          </p:nvSpPr>
          <p:spPr bwMode="auto">
            <a:xfrm>
              <a:off x="2499" y="993"/>
              <a:ext cx="177" cy="5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0"/>
            <p:cNvSpPr>
              <a:spLocks noChangeShapeType="1"/>
            </p:cNvSpPr>
            <p:nvPr/>
          </p:nvSpPr>
          <p:spPr bwMode="auto">
            <a:xfrm>
              <a:off x="1977" y="1422"/>
              <a:ext cx="1104" cy="33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1"/>
            <p:cNvSpPr>
              <a:spLocks noChangeShapeType="1"/>
            </p:cNvSpPr>
            <p:nvPr/>
          </p:nvSpPr>
          <p:spPr bwMode="auto">
            <a:xfrm>
              <a:off x="1968" y="1968"/>
              <a:ext cx="1104" cy="2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2"/>
            <p:cNvSpPr>
              <a:spLocks noChangeShapeType="1"/>
            </p:cNvSpPr>
            <p:nvPr/>
          </p:nvSpPr>
          <p:spPr bwMode="auto">
            <a:xfrm>
              <a:off x="1968" y="2544"/>
              <a:ext cx="1056" cy="2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3"/>
            <p:cNvSpPr>
              <a:spLocks noChangeShapeType="1"/>
            </p:cNvSpPr>
            <p:nvPr/>
          </p:nvSpPr>
          <p:spPr bwMode="auto">
            <a:xfrm>
              <a:off x="2310" y="2634"/>
              <a:ext cx="144" cy="4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4"/>
            <p:cNvSpPr>
              <a:spLocks noChangeShapeType="1"/>
            </p:cNvSpPr>
            <p:nvPr/>
          </p:nvSpPr>
          <p:spPr bwMode="auto">
            <a:xfrm>
              <a:off x="2472" y="1572"/>
              <a:ext cx="144" cy="4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5"/>
            <p:cNvSpPr>
              <a:spLocks noChangeShapeType="1"/>
            </p:cNvSpPr>
            <p:nvPr/>
          </p:nvSpPr>
          <p:spPr bwMode="auto">
            <a:xfrm>
              <a:off x="2409" y="2082"/>
              <a:ext cx="153" cy="4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6"/>
            <p:cNvSpPr>
              <a:spLocks noChangeShapeType="1"/>
            </p:cNvSpPr>
            <p:nvPr/>
          </p:nvSpPr>
          <p:spPr bwMode="auto">
            <a:xfrm>
              <a:off x="3129" y="1173"/>
              <a:ext cx="1683" cy="93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37"/>
            <p:cNvSpPr>
              <a:spLocks noChangeShapeType="1"/>
            </p:cNvSpPr>
            <p:nvPr/>
          </p:nvSpPr>
          <p:spPr bwMode="auto">
            <a:xfrm>
              <a:off x="3075" y="1749"/>
              <a:ext cx="1776" cy="38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38"/>
            <p:cNvSpPr>
              <a:spLocks noChangeShapeType="1"/>
            </p:cNvSpPr>
            <p:nvPr/>
          </p:nvSpPr>
          <p:spPr bwMode="auto">
            <a:xfrm flipV="1">
              <a:off x="3117" y="2115"/>
              <a:ext cx="1716" cy="141"/>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39"/>
            <p:cNvSpPr>
              <a:spLocks noChangeShapeType="1"/>
            </p:cNvSpPr>
            <p:nvPr/>
          </p:nvSpPr>
          <p:spPr bwMode="auto">
            <a:xfrm flipV="1">
              <a:off x="3024" y="2124"/>
              <a:ext cx="1797" cy="70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40"/>
            <p:cNvSpPr>
              <a:spLocks noChangeShapeType="1"/>
            </p:cNvSpPr>
            <p:nvPr/>
          </p:nvSpPr>
          <p:spPr bwMode="auto">
            <a:xfrm>
              <a:off x="3804" y="1545"/>
              <a:ext cx="126" cy="7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41"/>
            <p:cNvSpPr>
              <a:spLocks noChangeShapeType="1"/>
            </p:cNvSpPr>
            <p:nvPr/>
          </p:nvSpPr>
          <p:spPr bwMode="auto">
            <a:xfrm>
              <a:off x="3744" y="1872"/>
              <a:ext cx="141" cy="33"/>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42"/>
            <p:cNvSpPr>
              <a:spLocks noChangeShapeType="1"/>
            </p:cNvSpPr>
            <p:nvPr/>
          </p:nvSpPr>
          <p:spPr bwMode="auto">
            <a:xfrm flipV="1">
              <a:off x="3702" y="2187"/>
              <a:ext cx="189" cy="1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43"/>
            <p:cNvSpPr>
              <a:spLocks noChangeShapeType="1"/>
            </p:cNvSpPr>
            <p:nvPr/>
          </p:nvSpPr>
          <p:spPr bwMode="auto">
            <a:xfrm flipV="1">
              <a:off x="3681" y="2508"/>
              <a:ext cx="165" cy="6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Oval 44"/>
            <p:cNvSpPr>
              <a:spLocks noChangeArrowheads="1"/>
            </p:cNvSpPr>
            <p:nvPr/>
          </p:nvSpPr>
          <p:spPr bwMode="auto">
            <a:xfrm>
              <a:off x="4807" y="2085"/>
              <a:ext cx="47" cy="57"/>
            </a:xfrm>
            <a:prstGeom prst="ellipse">
              <a:avLst/>
            </a:prstGeom>
            <a:solidFill>
              <a:srgbClr val="FF0000"/>
            </a:solidFill>
            <a:ln w="9525">
              <a:solidFill>
                <a:srgbClr val="FF00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grpSp>
        <p:nvGrpSpPr>
          <p:cNvPr id="45" name="Group 78"/>
          <p:cNvGrpSpPr>
            <a:grpSpLocks/>
          </p:cNvGrpSpPr>
          <p:nvPr/>
        </p:nvGrpSpPr>
        <p:grpSpPr bwMode="auto">
          <a:xfrm>
            <a:off x="3402037" y="894471"/>
            <a:ext cx="2438400" cy="1485900"/>
            <a:chOff x="1248" y="528"/>
            <a:chExt cx="1536" cy="936"/>
          </a:xfrm>
        </p:grpSpPr>
        <p:grpSp>
          <p:nvGrpSpPr>
            <p:cNvPr id="46" name="Group 77"/>
            <p:cNvGrpSpPr>
              <a:grpSpLocks/>
            </p:cNvGrpSpPr>
            <p:nvPr/>
          </p:nvGrpSpPr>
          <p:grpSpPr bwMode="auto">
            <a:xfrm>
              <a:off x="1248" y="816"/>
              <a:ext cx="1536" cy="648"/>
              <a:chOff x="1248" y="816"/>
              <a:chExt cx="1536" cy="648"/>
            </a:xfrm>
          </p:grpSpPr>
          <p:grpSp>
            <p:nvGrpSpPr>
              <p:cNvPr id="48" name="Group 76"/>
              <p:cNvGrpSpPr>
                <a:grpSpLocks/>
              </p:cNvGrpSpPr>
              <p:nvPr/>
            </p:nvGrpSpPr>
            <p:grpSpPr bwMode="auto">
              <a:xfrm>
                <a:off x="1680" y="816"/>
                <a:ext cx="1104" cy="648"/>
                <a:chOff x="1680" y="816"/>
                <a:chExt cx="1104" cy="648"/>
              </a:xfrm>
            </p:grpSpPr>
            <p:sp>
              <p:nvSpPr>
                <p:cNvPr id="52" name="Line 47"/>
                <p:cNvSpPr>
                  <a:spLocks noChangeShapeType="1"/>
                </p:cNvSpPr>
                <p:nvPr/>
              </p:nvSpPr>
              <p:spPr bwMode="auto">
                <a:xfrm>
                  <a:off x="2016" y="816"/>
                  <a:ext cx="76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Freeform 48"/>
                <p:cNvSpPr>
                  <a:spLocks/>
                </p:cNvSpPr>
                <p:nvPr/>
              </p:nvSpPr>
              <p:spPr bwMode="auto">
                <a:xfrm>
                  <a:off x="2352" y="816"/>
                  <a:ext cx="69" cy="141"/>
                </a:xfrm>
                <a:custGeom>
                  <a:avLst/>
                  <a:gdLst>
                    <a:gd name="T0" fmla="*/ 0 w 69"/>
                    <a:gd name="T1" fmla="*/ 0 h 141"/>
                    <a:gd name="T2" fmla="*/ 66 w 69"/>
                    <a:gd name="T3" fmla="*/ 66 h 141"/>
                    <a:gd name="T4" fmla="*/ 21 w 69"/>
                    <a:gd name="T5" fmla="*/ 141 h 141"/>
                    <a:gd name="T6" fmla="*/ 0 60000 65536"/>
                    <a:gd name="T7" fmla="*/ 0 60000 65536"/>
                    <a:gd name="T8" fmla="*/ 0 60000 65536"/>
                    <a:gd name="T9" fmla="*/ 0 w 69"/>
                    <a:gd name="T10" fmla="*/ 0 h 141"/>
                    <a:gd name="T11" fmla="*/ 69 w 69"/>
                    <a:gd name="T12" fmla="*/ 141 h 141"/>
                  </a:gdLst>
                  <a:ahLst/>
                  <a:cxnLst>
                    <a:cxn ang="T6">
                      <a:pos x="T0" y="T1"/>
                    </a:cxn>
                    <a:cxn ang="T7">
                      <a:pos x="T2" y="T3"/>
                    </a:cxn>
                    <a:cxn ang="T8">
                      <a:pos x="T4" y="T5"/>
                    </a:cxn>
                  </a:cxnLst>
                  <a:rect l="T9" t="T10" r="T11" b="T12"/>
                  <a:pathLst>
                    <a:path w="69" h="141">
                      <a:moveTo>
                        <a:pt x="0" y="0"/>
                      </a:moveTo>
                      <a:cubicBezTo>
                        <a:pt x="11" y="11"/>
                        <a:pt x="63" y="43"/>
                        <a:pt x="66" y="66"/>
                      </a:cubicBezTo>
                      <a:cubicBezTo>
                        <a:pt x="69" y="89"/>
                        <a:pt x="30" y="126"/>
                        <a:pt x="21" y="14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 name="Line 50"/>
                <p:cNvSpPr>
                  <a:spLocks noChangeShapeType="1"/>
                </p:cNvSpPr>
                <p:nvPr/>
              </p:nvSpPr>
              <p:spPr bwMode="auto">
                <a:xfrm flipH="1" flipV="1">
                  <a:off x="1689" y="969"/>
                  <a:ext cx="294" cy="48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51"/>
                <p:cNvSpPr>
                  <a:spLocks noChangeShapeType="1"/>
                </p:cNvSpPr>
                <p:nvPr/>
              </p:nvSpPr>
              <p:spPr bwMode="auto">
                <a:xfrm flipV="1">
                  <a:off x="1995" y="930"/>
                  <a:ext cx="279" cy="5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52"/>
                <p:cNvSpPr>
                  <a:spLocks noChangeShapeType="1"/>
                </p:cNvSpPr>
                <p:nvPr/>
              </p:nvSpPr>
              <p:spPr bwMode="auto">
                <a:xfrm flipV="1">
                  <a:off x="1680" y="831"/>
                  <a:ext cx="297" cy="129"/>
                </a:xfrm>
                <a:prstGeom prst="line">
                  <a:avLst/>
                </a:prstGeom>
                <a:noFill/>
                <a:ln w="57150">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53"/>
                <p:cNvSpPr>
                  <a:spLocks noChangeShapeType="1"/>
                </p:cNvSpPr>
                <p:nvPr/>
              </p:nvSpPr>
              <p:spPr bwMode="auto">
                <a:xfrm>
                  <a:off x="1977" y="834"/>
                  <a:ext cx="288" cy="96"/>
                </a:xfrm>
                <a:prstGeom prst="line">
                  <a:avLst/>
                </a:prstGeom>
                <a:noFill/>
                <a:ln w="57150">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9" name="Group 54"/>
              <p:cNvGrpSpPr>
                <a:grpSpLocks/>
              </p:cNvGrpSpPr>
              <p:nvPr/>
            </p:nvGrpSpPr>
            <p:grpSpPr bwMode="auto">
              <a:xfrm>
                <a:off x="1248" y="816"/>
                <a:ext cx="768" cy="192"/>
                <a:chOff x="1248" y="816"/>
                <a:chExt cx="768" cy="192"/>
              </a:xfrm>
            </p:grpSpPr>
            <p:sp>
              <p:nvSpPr>
                <p:cNvPr id="50" name="Line 55"/>
                <p:cNvSpPr>
                  <a:spLocks noChangeShapeType="1"/>
                </p:cNvSpPr>
                <p:nvPr/>
              </p:nvSpPr>
              <p:spPr bwMode="auto">
                <a:xfrm>
                  <a:off x="1248" y="816"/>
                  <a:ext cx="76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Freeform 56"/>
                <p:cNvSpPr>
                  <a:spLocks/>
                </p:cNvSpPr>
                <p:nvPr/>
              </p:nvSpPr>
              <p:spPr bwMode="auto">
                <a:xfrm>
                  <a:off x="1492" y="816"/>
                  <a:ext cx="92" cy="192"/>
                </a:xfrm>
                <a:custGeom>
                  <a:avLst/>
                  <a:gdLst>
                    <a:gd name="T0" fmla="*/ 44 w 92"/>
                    <a:gd name="T1" fmla="*/ 0 h 192"/>
                    <a:gd name="T2" fmla="*/ 8 w 92"/>
                    <a:gd name="T3" fmla="*/ 96 h 192"/>
                    <a:gd name="T4" fmla="*/ 92 w 92"/>
                    <a:gd name="T5" fmla="*/ 192 h 192"/>
                    <a:gd name="T6" fmla="*/ 0 60000 65536"/>
                    <a:gd name="T7" fmla="*/ 0 60000 65536"/>
                    <a:gd name="T8" fmla="*/ 0 60000 65536"/>
                    <a:gd name="T9" fmla="*/ 0 w 92"/>
                    <a:gd name="T10" fmla="*/ 0 h 192"/>
                    <a:gd name="T11" fmla="*/ 92 w 92"/>
                    <a:gd name="T12" fmla="*/ 192 h 192"/>
                  </a:gdLst>
                  <a:ahLst/>
                  <a:cxnLst>
                    <a:cxn ang="T6">
                      <a:pos x="T0" y="T1"/>
                    </a:cxn>
                    <a:cxn ang="T7">
                      <a:pos x="T2" y="T3"/>
                    </a:cxn>
                    <a:cxn ang="T8">
                      <a:pos x="T4" y="T5"/>
                    </a:cxn>
                  </a:cxnLst>
                  <a:rect l="T9" t="T10" r="T11" b="T12"/>
                  <a:pathLst>
                    <a:path w="92" h="192">
                      <a:moveTo>
                        <a:pt x="44" y="0"/>
                      </a:moveTo>
                      <a:cubicBezTo>
                        <a:pt x="38" y="16"/>
                        <a:pt x="0" y="64"/>
                        <a:pt x="8" y="96"/>
                      </a:cubicBezTo>
                      <a:cubicBezTo>
                        <a:pt x="16" y="128"/>
                        <a:pt x="74" y="172"/>
                        <a:pt x="92" y="192"/>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
          <p:nvSpPr>
            <p:cNvPr id="47" name="Text Box 70"/>
            <p:cNvSpPr txBox="1">
              <a:spLocks noChangeArrowheads="1"/>
            </p:cNvSpPr>
            <p:nvPr/>
          </p:nvSpPr>
          <p:spPr bwMode="auto">
            <a:xfrm>
              <a:off x="1392" y="528"/>
              <a:ext cx="57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solidFill>
                    <a:srgbClr val="FF3300"/>
                  </a:solidFill>
                </a:rPr>
                <a:t>法线</a:t>
              </a:r>
            </a:p>
          </p:txBody>
        </p:sp>
      </p:grpSp>
      <p:grpSp>
        <p:nvGrpSpPr>
          <p:cNvPr id="58" name="Group 75"/>
          <p:cNvGrpSpPr>
            <a:grpSpLocks/>
          </p:cNvGrpSpPr>
          <p:nvPr/>
        </p:nvGrpSpPr>
        <p:grpSpPr bwMode="auto">
          <a:xfrm>
            <a:off x="1816127" y="5256921"/>
            <a:ext cx="8548687" cy="1354138"/>
            <a:chOff x="249" y="3276"/>
            <a:chExt cx="5385" cy="853"/>
          </a:xfrm>
        </p:grpSpPr>
        <p:sp>
          <p:nvSpPr>
            <p:cNvPr id="59" name="Text Box 61"/>
            <p:cNvSpPr txBox="1">
              <a:spLocks noChangeArrowheads="1"/>
            </p:cNvSpPr>
            <p:nvPr/>
          </p:nvSpPr>
          <p:spPr bwMode="auto">
            <a:xfrm>
              <a:off x="3444" y="3288"/>
              <a:ext cx="76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t>明纹</a:t>
              </a:r>
            </a:p>
          </p:txBody>
        </p:sp>
        <p:graphicFrame>
          <p:nvGraphicFramePr>
            <p:cNvPr id="60" name="Object 67"/>
            <p:cNvGraphicFramePr>
              <a:graphicFrameLocks noChangeAspect="1"/>
            </p:cNvGraphicFramePr>
            <p:nvPr/>
          </p:nvGraphicFramePr>
          <p:xfrm>
            <a:off x="3922" y="3276"/>
            <a:ext cx="1712" cy="367"/>
          </p:xfrm>
          <a:graphic>
            <a:graphicData uri="http://schemas.openxmlformats.org/presentationml/2006/ole">
              <mc:AlternateContent xmlns:mc="http://schemas.openxmlformats.org/markup-compatibility/2006">
                <mc:Choice xmlns:v="urn:schemas-microsoft-com:vml" Requires="v">
                  <p:oleObj spid="_x0000_s520404" name="Equation" r:id="rId3" imgW="850531" imgH="203112" progId="Equation.3">
                    <p:embed/>
                  </p:oleObj>
                </mc:Choice>
                <mc:Fallback>
                  <p:oleObj name="Equation" r:id="rId3" imgW="850531"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2" y="3276"/>
                          <a:ext cx="1712"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 name="Text Box 69"/>
            <p:cNvSpPr txBox="1">
              <a:spLocks noChangeArrowheads="1"/>
            </p:cNvSpPr>
            <p:nvPr/>
          </p:nvSpPr>
          <p:spPr bwMode="auto">
            <a:xfrm>
              <a:off x="249" y="3611"/>
              <a:ext cx="46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dirty="0"/>
                <a:t>衍射光与入射光在光栅平面法线的同侧时       取</a:t>
              </a:r>
              <a:r>
                <a:rPr lang="zh-CN" altLang="en-US" sz="2400" i="0" dirty="0">
                  <a:solidFill>
                    <a:srgbClr val="FF0000"/>
                  </a:solidFill>
                </a:rPr>
                <a:t>负</a:t>
              </a:r>
              <a:r>
                <a:rPr lang="zh-CN" altLang="en-US" sz="2400" i="0" dirty="0"/>
                <a:t>；</a:t>
              </a:r>
            </a:p>
          </p:txBody>
        </p:sp>
        <p:sp>
          <p:nvSpPr>
            <p:cNvPr id="62" name="Text Box 72"/>
            <p:cNvSpPr txBox="1">
              <a:spLocks noChangeArrowheads="1"/>
            </p:cNvSpPr>
            <p:nvPr/>
          </p:nvSpPr>
          <p:spPr bwMode="auto">
            <a:xfrm>
              <a:off x="249" y="3838"/>
              <a:ext cx="52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t>衍射光与入射光在光栅平面法线的异侧时        取</a:t>
              </a:r>
              <a:r>
                <a:rPr lang="zh-CN" altLang="en-US" sz="2400" i="0">
                  <a:solidFill>
                    <a:srgbClr val="FF33CC"/>
                  </a:solidFill>
                </a:rPr>
                <a:t>正</a:t>
              </a:r>
              <a:r>
                <a:rPr lang="zh-CN" altLang="en-US" sz="2400" i="0"/>
                <a:t>。</a:t>
              </a:r>
            </a:p>
          </p:txBody>
        </p:sp>
        <p:graphicFrame>
          <p:nvGraphicFramePr>
            <p:cNvPr id="63" name="Object 73"/>
            <p:cNvGraphicFramePr>
              <a:graphicFrameLocks noChangeAspect="1"/>
            </p:cNvGraphicFramePr>
            <p:nvPr/>
          </p:nvGraphicFramePr>
          <p:xfrm>
            <a:off x="3742" y="3521"/>
            <a:ext cx="370" cy="378"/>
          </p:xfrm>
          <a:graphic>
            <a:graphicData uri="http://schemas.openxmlformats.org/presentationml/2006/ole">
              <mc:AlternateContent xmlns:mc="http://schemas.openxmlformats.org/markup-compatibility/2006">
                <mc:Choice xmlns:v="urn:schemas-microsoft-com:vml" Requires="v">
                  <p:oleObj spid="_x0000_s520405" name="Equation" r:id="rId5" imgW="126725" imgH="177415" progId="Equation.3">
                    <p:embed/>
                  </p:oleObj>
                </mc:Choice>
                <mc:Fallback>
                  <p:oleObj name="Equation" r:id="rId5" imgW="126725" imgH="17741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2" y="3521"/>
                          <a:ext cx="370" cy="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4" name="Object 73"/>
          <p:cNvGraphicFramePr>
            <a:graphicFrameLocks noChangeAspect="1"/>
          </p:cNvGraphicFramePr>
          <p:nvPr>
            <p:extLst>
              <p:ext uri="{D42A27DB-BD31-4B8C-83A1-F6EECF244321}">
                <p14:modId xmlns:p14="http://schemas.microsoft.com/office/powerpoint/2010/main" val="2255928460"/>
              </p:ext>
            </p:extLst>
          </p:nvPr>
        </p:nvGraphicFramePr>
        <p:xfrm>
          <a:off x="7577164" y="6077661"/>
          <a:ext cx="587375" cy="600075"/>
        </p:xfrm>
        <a:graphic>
          <a:graphicData uri="http://schemas.openxmlformats.org/presentationml/2006/ole">
            <mc:AlternateContent xmlns:mc="http://schemas.openxmlformats.org/markup-compatibility/2006">
              <mc:Choice xmlns:v="urn:schemas-microsoft-com:vml" Requires="v">
                <p:oleObj spid="_x0000_s520406" name="Equation" r:id="rId7" imgW="126725" imgH="177415" progId="Equation.3">
                  <p:embed/>
                </p:oleObj>
              </mc:Choice>
              <mc:Fallback>
                <p:oleObj name="Equation" r:id="rId7" imgW="126725" imgH="17741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77164" y="6077661"/>
                        <a:ext cx="587375"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55"/>
          <p:cNvGraphicFramePr>
            <a:graphicFrameLocks noChangeAspect="1"/>
          </p:cNvGraphicFramePr>
          <p:nvPr>
            <p:extLst>
              <p:ext uri="{D42A27DB-BD31-4B8C-83A1-F6EECF244321}">
                <p14:modId xmlns:p14="http://schemas.microsoft.com/office/powerpoint/2010/main" val="1299688463"/>
              </p:ext>
            </p:extLst>
          </p:nvPr>
        </p:nvGraphicFramePr>
        <p:xfrm>
          <a:off x="2349525" y="5207711"/>
          <a:ext cx="3071812" cy="541337"/>
        </p:xfrm>
        <a:graphic>
          <a:graphicData uri="http://schemas.openxmlformats.org/presentationml/2006/ole">
            <mc:AlternateContent xmlns:mc="http://schemas.openxmlformats.org/markup-compatibility/2006">
              <mc:Choice xmlns:v="urn:schemas-microsoft-com:vml" Requires="v">
                <p:oleObj spid="_x0000_s520407" name="Equation" r:id="rId9" imgW="1295446" imgH="133347" progId="Equation.3">
                  <p:embed/>
                </p:oleObj>
              </mc:Choice>
              <mc:Fallback>
                <p:oleObj name="Equation" r:id="rId9" imgW="1295446" imgH="13334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49525" y="5207711"/>
                        <a:ext cx="3071812" cy="541337"/>
                      </a:xfrm>
                      <a:prstGeom prst="rect">
                        <a:avLst/>
                      </a:prstGeom>
                      <a:solidFill>
                        <a:srgbClr val="FFFF00"/>
                      </a:solidFill>
                      <a:ln>
                        <a:noFill/>
                      </a:ln>
                      <a:effectLst/>
                      <a:extLst/>
                    </p:spPr>
                  </p:pic>
                </p:oleObj>
              </mc:Fallback>
            </mc:AlternateContent>
          </a:graphicData>
        </a:graphic>
      </p:graphicFrame>
      <p:graphicFrame>
        <p:nvGraphicFramePr>
          <p:cNvPr id="66" name="Object 73"/>
          <p:cNvGraphicFramePr>
            <a:graphicFrameLocks noChangeAspect="1"/>
          </p:cNvGraphicFramePr>
          <p:nvPr>
            <p:extLst>
              <p:ext uri="{D42A27DB-BD31-4B8C-83A1-F6EECF244321}">
                <p14:modId xmlns:p14="http://schemas.microsoft.com/office/powerpoint/2010/main" val="466035801"/>
              </p:ext>
            </p:extLst>
          </p:nvPr>
        </p:nvGraphicFramePr>
        <p:xfrm>
          <a:off x="5207027" y="1056398"/>
          <a:ext cx="587375" cy="600075"/>
        </p:xfrm>
        <a:graphic>
          <a:graphicData uri="http://schemas.openxmlformats.org/presentationml/2006/ole">
            <mc:AlternateContent xmlns:mc="http://schemas.openxmlformats.org/markup-compatibility/2006">
              <mc:Choice xmlns:v="urn:schemas-microsoft-com:vml" Requires="v">
                <p:oleObj spid="_x0000_s520408" name="Equation" r:id="rId11" imgW="126725" imgH="177415" progId="Equation.3">
                  <p:embed/>
                </p:oleObj>
              </mc:Choice>
              <mc:Fallback>
                <p:oleObj name="Equation" r:id="rId11" imgW="126725" imgH="17741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7027" y="1056398"/>
                        <a:ext cx="587375"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 name="Object 73"/>
          <p:cNvGraphicFramePr>
            <a:graphicFrameLocks noChangeAspect="1"/>
          </p:cNvGraphicFramePr>
          <p:nvPr>
            <p:extLst>
              <p:ext uri="{D42A27DB-BD31-4B8C-83A1-F6EECF244321}">
                <p14:modId xmlns:p14="http://schemas.microsoft.com/office/powerpoint/2010/main" val="3079872180"/>
              </p:ext>
            </p:extLst>
          </p:nvPr>
        </p:nvGraphicFramePr>
        <p:xfrm>
          <a:off x="3151214" y="1291348"/>
          <a:ext cx="411163" cy="557213"/>
        </p:xfrm>
        <a:graphic>
          <a:graphicData uri="http://schemas.openxmlformats.org/presentationml/2006/ole">
            <mc:AlternateContent xmlns:mc="http://schemas.openxmlformats.org/markup-compatibility/2006">
              <mc:Choice xmlns:v="urn:schemas-microsoft-com:vml" Requires="v">
                <p:oleObj spid="_x0000_s520409" name="Equation" r:id="rId12" imgW="88707" imgH="164742" progId="Equation.3">
                  <p:embed/>
                </p:oleObj>
              </mc:Choice>
              <mc:Fallback>
                <p:oleObj name="Equation" r:id="rId12" imgW="88707" imgH="164742"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51214" y="1291348"/>
                        <a:ext cx="411163"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2895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1000"/>
                                        <p:tgtEl>
                                          <p:spTgt spid="67"/>
                                        </p:tgtEl>
                                      </p:cBhvr>
                                    </p:animEffect>
                                    <p:anim calcmode="lin" valueType="num">
                                      <p:cBhvr>
                                        <p:cTn id="38" dur="1000" fill="hold"/>
                                        <p:tgtEl>
                                          <p:spTgt spid="67"/>
                                        </p:tgtEl>
                                        <p:attrNameLst>
                                          <p:attrName>ppt_x</p:attrName>
                                        </p:attrNameLst>
                                      </p:cBhvr>
                                      <p:tavLst>
                                        <p:tav tm="0">
                                          <p:val>
                                            <p:strVal val="#ppt_x"/>
                                          </p:val>
                                        </p:tav>
                                        <p:tav tm="100000">
                                          <p:val>
                                            <p:strVal val="#ppt_x"/>
                                          </p:val>
                                        </p:tav>
                                      </p:tavLst>
                                    </p:anim>
                                    <p:anim calcmode="lin" valueType="num">
                                      <p:cBhvr>
                                        <p:cTn id="39"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fade">
                                      <p:cBhvr>
                                        <p:cTn id="44" dur="1000"/>
                                        <p:tgtEl>
                                          <p:spTgt spid="66"/>
                                        </p:tgtEl>
                                      </p:cBhvr>
                                    </p:animEffect>
                                    <p:anim calcmode="lin" valueType="num">
                                      <p:cBhvr>
                                        <p:cTn id="45" dur="1000" fill="hold"/>
                                        <p:tgtEl>
                                          <p:spTgt spid="66"/>
                                        </p:tgtEl>
                                        <p:attrNameLst>
                                          <p:attrName>ppt_x</p:attrName>
                                        </p:attrNameLst>
                                      </p:cBhvr>
                                      <p:tavLst>
                                        <p:tav tm="0">
                                          <p:val>
                                            <p:strVal val="#ppt_x"/>
                                          </p:val>
                                        </p:tav>
                                        <p:tav tm="100000">
                                          <p:val>
                                            <p:strVal val="#ppt_x"/>
                                          </p:val>
                                        </p:tav>
                                      </p:tavLst>
                                    </p:anim>
                                    <p:anim calcmode="lin" valueType="num">
                                      <p:cBhvr>
                                        <p:cTn id="46"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circle(in)">
                                      <p:cBhvr>
                                        <p:cTn id="51" dur="2000"/>
                                        <p:tgtEl>
                                          <p:spTgt spid="58"/>
                                        </p:tgtEl>
                                      </p:cBhvr>
                                    </p:animEffect>
                                  </p:childTnLst>
                                </p:cTn>
                              </p:par>
                              <p:par>
                                <p:cTn id="52" presetID="6" presetClass="entr" presetSubtype="16"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circle(in)">
                                      <p:cBhvr>
                                        <p:cTn id="54" dur="2000"/>
                                        <p:tgtEl>
                                          <p:spTgt spid="64"/>
                                        </p:tgtEl>
                                      </p:cBhvr>
                                    </p:animEffect>
                                  </p:childTnLst>
                                </p:cTn>
                              </p:par>
                              <p:par>
                                <p:cTn id="55" presetID="6" presetClass="entr" presetSubtype="16" fill="hold"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circle(in)">
                                      <p:cBhvr>
                                        <p:cTn id="57" dur="2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19"/>
          <p:cNvGrpSpPr>
            <a:grpSpLocks/>
          </p:cNvGrpSpPr>
          <p:nvPr/>
        </p:nvGrpSpPr>
        <p:grpSpPr bwMode="auto">
          <a:xfrm>
            <a:off x="3127400" y="202323"/>
            <a:ext cx="7391400" cy="4876800"/>
            <a:chOff x="1075" y="144"/>
            <a:chExt cx="4656" cy="3072"/>
          </a:xfrm>
        </p:grpSpPr>
        <p:grpSp>
          <p:nvGrpSpPr>
            <p:cNvPr id="5" name="Group 2053"/>
            <p:cNvGrpSpPr>
              <a:grpSpLocks/>
            </p:cNvGrpSpPr>
            <p:nvPr/>
          </p:nvGrpSpPr>
          <p:grpSpPr bwMode="auto">
            <a:xfrm>
              <a:off x="1891" y="336"/>
              <a:ext cx="144" cy="2736"/>
              <a:chOff x="1584" y="528"/>
              <a:chExt cx="144" cy="2736"/>
            </a:xfrm>
          </p:grpSpPr>
          <p:sp>
            <p:nvSpPr>
              <p:cNvPr id="57" name="Rectangle 2054" descr="深色横线"/>
              <p:cNvSpPr>
                <a:spLocks noChangeArrowheads="1"/>
              </p:cNvSpPr>
              <p:nvPr/>
            </p:nvSpPr>
            <p:spPr bwMode="auto">
              <a:xfrm>
                <a:off x="1584" y="528"/>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8" name="Rectangle 2055" descr="深色横线"/>
              <p:cNvSpPr>
                <a:spLocks noChangeArrowheads="1"/>
              </p:cNvSpPr>
              <p:nvPr/>
            </p:nvSpPr>
            <p:spPr bwMode="auto">
              <a:xfrm>
                <a:off x="1584" y="1104"/>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9" name="Rectangle 2056" descr="深色横线"/>
              <p:cNvSpPr>
                <a:spLocks noChangeArrowheads="1"/>
              </p:cNvSpPr>
              <p:nvPr/>
            </p:nvSpPr>
            <p:spPr bwMode="auto">
              <a:xfrm>
                <a:off x="1584" y="1680"/>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0" name="Rectangle 2057" descr="深色横线"/>
              <p:cNvSpPr>
                <a:spLocks noChangeArrowheads="1"/>
              </p:cNvSpPr>
              <p:nvPr/>
            </p:nvSpPr>
            <p:spPr bwMode="auto">
              <a:xfrm>
                <a:off x="1584" y="2256"/>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1" name="Rectangle 2058" descr="深色横线"/>
              <p:cNvSpPr>
                <a:spLocks noChangeArrowheads="1"/>
              </p:cNvSpPr>
              <p:nvPr/>
            </p:nvSpPr>
            <p:spPr bwMode="auto">
              <a:xfrm>
                <a:off x="1584" y="2832"/>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6" name="Group 2059"/>
            <p:cNvGrpSpPr>
              <a:grpSpLocks/>
            </p:cNvGrpSpPr>
            <p:nvPr/>
          </p:nvGrpSpPr>
          <p:grpSpPr bwMode="auto">
            <a:xfrm>
              <a:off x="1075" y="840"/>
              <a:ext cx="873" cy="2088"/>
              <a:chOff x="1104" y="840"/>
              <a:chExt cx="873" cy="2088"/>
            </a:xfrm>
          </p:grpSpPr>
          <p:grpSp>
            <p:nvGrpSpPr>
              <p:cNvPr id="45" name="Group 2060"/>
              <p:cNvGrpSpPr>
                <a:grpSpLocks/>
              </p:cNvGrpSpPr>
              <p:nvPr/>
            </p:nvGrpSpPr>
            <p:grpSpPr bwMode="auto">
              <a:xfrm>
                <a:off x="1113" y="1422"/>
                <a:ext cx="864" cy="384"/>
                <a:chOff x="1128" y="840"/>
                <a:chExt cx="864" cy="384"/>
              </a:xfrm>
            </p:grpSpPr>
            <p:sp>
              <p:nvSpPr>
                <p:cNvPr id="55" name="Line 2061"/>
                <p:cNvSpPr>
                  <a:spLocks noChangeShapeType="1"/>
                </p:cNvSpPr>
                <p:nvPr/>
              </p:nvSpPr>
              <p:spPr bwMode="auto">
                <a:xfrm flipV="1">
                  <a:off x="1128" y="840"/>
                  <a:ext cx="864" cy="38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2062"/>
                <p:cNvSpPr>
                  <a:spLocks noChangeShapeType="1"/>
                </p:cNvSpPr>
                <p:nvPr/>
              </p:nvSpPr>
              <p:spPr bwMode="auto">
                <a:xfrm flipV="1">
                  <a:off x="1347" y="1059"/>
                  <a:ext cx="141" cy="69"/>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6" name="Group 2063"/>
              <p:cNvGrpSpPr>
                <a:grpSpLocks/>
              </p:cNvGrpSpPr>
              <p:nvPr/>
            </p:nvGrpSpPr>
            <p:grpSpPr bwMode="auto">
              <a:xfrm>
                <a:off x="1110" y="840"/>
                <a:ext cx="864" cy="384"/>
                <a:chOff x="1128" y="840"/>
                <a:chExt cx="864" cy="384"/>
              </a:xfrm>
            </p:grpSpPr>
            <p:sp>
              <p:nvSpPr>
                <p:cNvPr id="53" name="Line 2064"/>
                <p:cNvSpPr>
                  <a:spLocks noChangeShapeType="1"/>
                </p:cNvSpPr>
                <p:nvPr/>
              </p:nvSpPr>
              <p:spPr bwMode="auto">
                <a:xfrm flipV="1">
                  <a:off x="1128" y="840"/>
                  <a:ext cx="864" cy="38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2065"/>
                <p:cNvSpPr>
                  <a:spLocks noChangeShapeType="1"/>
                </p:cNvSpPr>
                <p:nvPr/>
              </p:nvSpPr>
              <p:spPr bwMode="auto">
                <a:xfrm flipV="1">
                  <a:off x="1347" y="1059"/>
                  <a:ext cx="141" cy="69"/>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7" name="Group 2066"/>
              <p:cNvGrpSpPr>
                <a:grpSpLocks/>
              </p:cNvGrpSpPr>
              <p:nvPr/>
            </p:nvGrpSpPr>
            <p:grpSpPr bwMode="auto">
              <a:xfrm>
                <a:off x="1104" y="1968"/>
                <a:ext cx="864" cy="384"/>
                <a:chOff x="1128" y="840"/>
                <a:chExt cx="864" cy="384"/>
              </a:xfrm>
            </p:grpSpPr>
            <p:sp>
              <p:nvSpPr>
                <p:cNvPr id="51" name="Line 2067"/>
                <p:cNvSpPr>
                  <a:spLocks noChangeShapeType="1"/>
                </p:cNvSpPr>
                <p:nvPr/>
              </p:nvSpPr>
              <p:spPr bwMode="auto">
                <a:xfrm flipV="1">
                  <a:off x="1128" y="840"/>
                  <a:ext cx="864" cy="38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2068"/>
                <p:cNvSpPr>
                  <a:spLocks noChangeShapeType="1"/>
                </p:cNvSpPr>
                <p:nvPr/>
              </p:nvSpPr>
              <p:spPr bwMode="auto">
                <a:xfrm flipV="1">
                  <a:off x="1347" y="1059"/>
                  <a:ext cx="141" cy="69"/>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8" name="Group 2069"/>
              <p:cNvGrpSpPr>
                <a:grpSpLocks/>
              </p:cNvGrpSpPr>
              <p:nvPr/>
            </p:nvGrpSpPr>
            <p:grpSpPr bwMode="auto">
              <a:xfrm>
                <a:off x="1104" y="2544"/>
                <a:ext cx="864" cy="384"/>
                <a:chOff x="1128" y="840"/>
                <a:chExt cx="864" cy="384"/>
              </a:xfrm>
            </p:grpSpPr>
            <p:sp>
              <p:nvSpPr>
                <p:cNvPr id="49" name="Line 2070"/>
                <p:cNvSpPr>
                  <a:spLocks noChangeShapeType="1"/>
                </p:cNvSpPr>
                <p:nvPr/>
              </p:nvSpPr>
              <p:spPr bwMode="auto">
                <a:xfrm flipV="1">
                  <a:off x="1128" y="840"/>
                  <a:ext cx="864" cy="38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2071"/>
                <p:cNvSpPr>
                  <a:spLocks noChangeShapeType="1"/>
                </p:cNvSpPr>
                <p:nvPr/>
              </p:nvSpPr>
              <p:spPr bwMode="auto">
                <a:xfrm flipV="1">
                  <a:off x="1347" y="1059"/>
                  <a:ext cx="141" cy="69"/>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 name="Group 2072"/>
            <p:cNvGrpSpPr>
              <a:grpSpLocks/>
            </p:cNvGrpSpPr>
            <p:nvPr/>
          </p:nvGrpSpPr>
          <p:grpSpPr bwMode="auto">
            <a:xfrm>
              <a:off x="2035" y="144"/>
              <a:ext cx="3696" cy="3072"/>
              <a:chOff x="2064" y="144"/>
              <a:chExt cx="3696" cy="3072"/>
            </a:xfrm>
          </p:grpSpPr>
          <p:sp>
            <p:nvSpPr>
              <p:cNvPr id="42" name="Oval 2073"/>
              <p:cNvSpPr>
                <a:spLocks noChangeArrowheads="1"/>
              </p:cNvSpPr>
              <p:nvPr/>
            </p:nvSpPr>
            <p:spPr bwMode="auto">
              <a:xfrm>
                <a:off x="2880" y="192"/>
                <a:ext cx="384" cy="3024"/>
              </a:xfrm>
              <a:prstGeom prst="ellipse">
                <a:avLst/>
              </a:prstGeom>
              <a:solidFill>
                <a:srgbClr val="4CD2E4"/>
              </a:solidFill>
              <a:ln w="9525">
                <a:solidFill>
                  <a:srgbClr val="4CD2E4"/>
                </a:solidFill>
                <a:round/>
                <a:headEnd/>
                <a:tailEnd/>
              </a:ln>
              <a:effectLst>
                <a:prstShdw prst="shdw17" dist="17961" dir="2700000">
                  <a:schemeClr val="accent1">
                    <a:gamma/>
                    <a:shade val="60000"/>
                    <a:invGamma/>
                  </a:schemeClr>
                </a:prstShdw>
              </a:effectLst>
            </p:spPr>
            <p:txBody>
              <a:bodyPr wrap="none" anchor="ctr"/>
              <a:lstStyle/>
              <a:p>
                <a:pPr>
                  <a:defRPr/>
                </a:pPr>
                <a:endParaRPr lang="zh-CN" altLang="en-US"/>
              </a:p>
            </p:txBody>
          </p:sp>
          <p:sp>
            <p:nvSpPr>
              <p:cNvPr id="43" name="Line 2074"/>
              <p:cNvSpPr>
                <a:spLocks noChangeShapeType="1"/>
              </p:cNvSpPr>
              <p:nvPr/>
            </p:nvSpPr>
            <p:spPr bwMode="auto">
              <a:xfrm>
                <a:off x="2064" y="1728"/>
                <a:ext cx="3696"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Rectangle 2075"/>
              <p:cNvSpPr>
                <a:spLocks noChangeArrowheads="1"/>
              </p:cNvSpPr>
              <p:nvPr/>
            </p:nvSpPr>
            <p:spPr bwMode="auto">
              <a:xfrm>
                <a:off x="4800" y="144"/>
                <a:ext cx="144" cy="3072"/>
              </a:xfrm>
              <a:prstGeom prst="rect">
                <a:avLst/>
              </a:prstGeom>
              <a:solidFill>
                <a:srgbClr val="FFC000"/>
              </a:solidFill>
              <a:ln w="9525">
                <a:noFill/>
                <a:miter lim="800000"/>
                <a:headEnd/>
                <a:tailEnd/>
              </a:ln>
              <a:effectLst>
                <a:prstShdw prst="shdw17" dist="17961" dir="2700000">
                  <a:schemeClr val="hlink">
                    <a:gamma/>
                    <a:shade val="60000"/>
                    <a:invGamma/>
                  </a:schemeClr>
                </a:prstShdw>
              </a:effectLst>
            </p:spPr>
            <p:txBody>
              <a:bodyPr wrap="none" anchor="ctr"/>
              <a:lstStyle/>
              <a:p>
                <a:pPr>
                  <a:defRPr/>
                </a:pPr>
                <a:endParaRPr lang="zh-CN" altLang="en-US"/>
              </a:p>
            </p:txBody>
          </p:sp>
        </p:grpSp>
        <p:grpSp>
          <p:nvGrpSpPr>
            <p:cNvPr id="8" name="Group 2076"/>
            <p:cNvGrpSpPr>
              <a:grpSpLocks/>
            </p:cNvGrpSpPr>
            <p:nvPr/>
          </p:nvGrpSpPr>
          <p:grpSpPr bwMode="auto">
            <a:xfrm>
              <a:off x="1939" y="840"/>
              <a:ext cx="2886" cy="1992"/>
              <a:chOff x="1968" y="840"/>
              <a:chExt cx="2886" cy="1992"/>
            </a:xfrm>
          </p:grpSpPr>
          <p:sp>
            <p:nvSpPr>
              <p:cNvPr id="25" name="Line 2077"/>
              <p:cNvSpPr>
                <a:spLocks noChangeShapeType="1"/>
              </p:cNvSpPr>
              <p:nvPr/>
            </p:nvSpPr>
            <p:spPr bwMode="auto">
              <a:xfrm>
                <a:off x="1983" y="840"/>
                <a:ext cx="1152" cy="33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078"/>
              <p:cNvSpPr>
                <a:spLocks noChangeShapeType="1"/>
              </p:cNvSpPr>
              <p:nvPr/>
            </p:nvSpPr>
            <p:spPr bwMode="auto">
              <a:xfrm>
                <a:off x="2499" y="993"/>
                <a:ext cx="177" cy="5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079"/>
              <p:cNvSpPr>
                <a:spLocks noChangeShapeType="1"/>
              </p:cNvSpPr>
              <p:nvPr/>
            </p:nvSpPr>
            <p:spPr bwMode="auto">
              <a:xfrm>
                <a:off x="1977" y="1422"/>
                <a:ext cx="1104" cy="33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080"/>
              <p:cNvSpPr>
                <a:spLocks noChangeShapeType="1"/>
              </p:cNvSpPr>
              <p:nvPr/>
            </p:nvSpPr>
            <p:spPr bwMode="auto">
              <a:xfrm>
                <a:off x="1968" y="1968"/>
                <a:ext cx="1104" cy="2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081"/>
              <p:cNvSpPr>
                <a:spLocks noChangeShapeType="1"/>
              </p:cNvSpPr>
              <p:nvPr/>
            </p:nvSpPr>
            <p:spPr bwMode="auto">
              <a:xfrm>
                <a:off x="1968" y="2544"/>
                <a:ext cx="1056" cy="2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082"/>
              <p:cNvSpPr>
                <a:spLocks noChangeShapeType="1"/>
              </p:cNvSpPr>
              <p:nvPr/>
            </p:nvSpPr>
            <p:spPr bwMode="auto">
              <a:xfrm>
                <a:off x="2310" y="2634"/>
                <a:ext cx="144" cy="4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2083"/>
              <p:cNvSpPr>
                <a:spLocks noChangeShapeType="1"/>
              </p:cNvSpPr>
              <p:nvPr/>
            </p:nvSpPr>
            <p:spPr bwMode="auto">
              <a:xfrm>
                <a:off x="2472" y="1572"/>
                <a:ext cx="144" cy="4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2084"/>
              <p:cNvSpPr>
                <a:spLocks noChangeShapeType="1"/>
              </p:cNvSpPr>
              <p:nvPr/>
            </p:nvSpPr>
            <p:spPr bwMode="auto">
              <a:xfrm>
                <a:off x="2409" y="2082"/>
                <a:ext cx="153" cy="4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2085"/>
              <p:cNvSpPr>
                <a:spLocks noChangeShapeType="1"/>
              </p:cNvSpPr>
              <p:nvPr/>
            </p:nvSpPr>
            <p:spPr bwMode="auto">
              <a:xfrm>
                <a:off x="3129" y="1173"/>
                <a:ext cx="1683" cy="93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2086"/>
              <p:cNvSpPr>
                <a:spLocks noChangeShapeType="1"/>
              </p:cNvSpPr>
              <p:nvPr/>
            </p:nvSpPr>
            <p:spPr bwMode="auto">
              <a:xfrm>
                <a:off x="3075" y="1749"/>
                <a:ext cx="1776" cy="38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2087"/>
              <p:cNvSpPr>
                <a:spLocks noChangeShapeType="1"/>
              </p:cNvSpPr>
              <p:nvPr/>
            </p:nvSpPr>
            <p:spPr bwMode="auto">
              <a:xfrm flipV="1">
                <a:off x="3117" y="2115"/>
                <a:ext cx="1716" cy="141"/>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2088"/>
              <p:cNvSpPr>
                <a:spLocks noChangeShapeType="1"/>
              </p:cNvSpPr>
              <p:nvPr/>
            </p:nvSpPr>
            <p:spPr bwMode="auto">
              <a:xfrm flipV="1">
                <a:off x="3024" y="2124"/>
                <a:ext cx="1797" cy="70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2089"/>
              <p:cNvSpPr>
                <a:spLocks noChangeShapeType="1"/>
              </p:cNvSpPr>
              <p:nvPr/>
            </p:nvSpPr>
            <p:spPr bwMode="auto">
              <a:xfrm>
                <a:off x="3804" y="1545"/>
                <a:ext cx="126" cy="7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2090"/>
              <p:cNvSpPr>
                <a:spLocks noChangeShapeType="1"/>
              </p:cNvSpPr>
              <p:nvPr/>
            </p:nvSpPr>
            <p:spPr bwMode="auto">
              <a:xfrm>
                <a:off x="3744" y="1872"/>
                <a:ext cx="141" cy="33"/>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2091"/>
              <p:cNvSpPr>
                <a:spLocks noChangeShapeType="1"/>
              </p:cNvSpPr>
              <p:nvPr/>
            </p:nvSpPr>
            <p:spPr bwMode="auto">
              <a:xfrm flipV="1">
                <a:off x="3702" y="2187"/>
                <a:ext cx="189" cy="1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2092"/>
              <p:cNvSpPr>
                <a:spLocks noChangeShapeType="1"/>
              </p:cNvSpPr>
              <p:nvPr/>
            </p:nvSpPr>
            <p:spPr bwMode="auto">
              <a:xfrm flipV="1">
                <a:off x="3681" y="2508"/>
                <a:ext cx="165" cy="6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Oval 2093"/>
              <p:cNvSpPr>
                <a:spLocks noChangeArrowheads="1"/>
              </p:cNvSpPr>
              <p:nvPr/>
            </p:nvSpPr>
            <p:spPr bwMode="auto">
              <a:xfrm>
                <a:off x="4807" y="2085"/>
                <a:ext cx="47" cy="57"/>
              </a:xfrm>
              <a:prstGeom prst="ellipse">
                <a:avLst/>
              </a:prstGeom>
              <a:solidFill>
                <a:srgbClr val="FF0000"/>
              </a:solidFill>
              <a:ln w="9525">
                <a:solidFill>
                  <a:srgbClr val="FF00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9" name="Group 2094"/>
            <p:cNvGrpSpPr>
              <a:grpSpLocks/>
            </p:cNvGrpSpPr>
            <p:nvPr/>
          </p:nvGrpSpPr>
          <p:grpSpPr bwMode="auto">
            <a:xfrm>
              <a:off x="1219" y="816"/>
              <a:ext cx="1536" cy="648"/>
              <a:chOff x="1248" y="816"/>
              <a:chExt cx="1536" cy="648"/>
            </a:xfrm>
          </p:grpSpPr>
          <p:grpSp>
            <p:nvGrpSpPr>
              <p:cNvPr id="15" name="Group 2095"/>
              <p:cNvGrpSpPr>
                <a:grpSpLocks/>
              </p:cNvGrpSpPr>
              <p:nvPr/>
            </p:nvGrpSpPr>
            <p:grpSpPr bwMode="auto">
              <a:xfrm>
                <a:off x="1680" y="816"/>
                <a:ext cx="1104" cy="648"/>
                <a:chOff x="1680" y="816"/>
                <a:chExt cx="1104" cy="648"/>
              </a:xfrm>
            </p:grpSpPr>
            <p:sp>
              <p:nvSpPr>
                <p:cNvPr id="19" name="Line 2096"/>
                <p:cNvSpPr>
                  <a:spLocks noChangeShapeType="1"/>
                </p:cNvSpPr>
                <p:nvPr/>
              </p:nvSpPr>
              <p:spPr bwMode="auto">
                <a:xfrm>
                  <a:off x="2016" y="816"/>
                  <a:ext cx="76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Freeform 2097"/>
                <p:cNvSpPr>
                  <a:spLocks/>
                </p:cNvSpPr>
                <p:nvPr/>
              </p:nvSpPr>
              <p:spPr bwMode="auto">
                <a:xfrm>
                  <a:off x="2352" y="816"/>
                  <a:ext cx="69" cy="141"/>
                </a:xfrm>
                <a:custGeom>
                  <a:avLst/>
                  <a:gdLst>
                    <a:gd name="T0" fmla="*/ 0 w 69"/>
                    <a:gd name="T1" fmla="*/ 0 h 141"/>
                    <a:gd name="T2" fmla="*/ 66 w 69"/>
                    <a:gd name="T3" fmla="*/ 66 h 141"/>
                    <a:gd name="T4" fmla="*/ 21 w 69"/>
                    <a:gd name="T5" fmla="*/ 141 h 141"/>
                    <a:gd name="T6" fmla="*/ 0 60000 65536"/>
                    <a:gd name="T7" fmla="*/ 0 60000 65536"/>
                    <a:gd name="T8" fmla="*/ 0 60000 65536"/>
                    <a:gd name="T9" fmla="*/ 0 w 69"/>
                    <a:gd name="T10" fmla="*/ 0 h 141"/>
                    <a:gd name="T11" fmla="*/ 69 w 69"/>
                    <a:gd name="T12" fmla="*/ 141 h 141"/>
                  </a:gdLst>
                  <a:ahLst/>
                  <a:cxnLst>
                    <a:cxn ang="T6">
                      <a:pos x="T0" y="T1"/>
                    </a:cxn>
                    <a:cxn ang="T7">
                      <a:pos x="T2" y="T3"/>
                    </a:cxn>
                    <a:cxn ang="T8">
                      <a:pos x="T4" y="T5"/>
                    </a:cxn>
                  </a:cxnLst>
                  <a:rect l="T9" t="T10" r="T11" b="T12"/>
                  <a:pathLst>
                    <a:path w="69" h="141">
                      <a:moveTo>
                        <a:pt x="0" y="0"/>
                      </a:moveTo>
                      <a:cubicBezTo>
                        <a:pt x="11" y="11"/>
                        <a:pt x="63" y="43"/>
                        <a:pt x="66" y="66"/>
                      </a:cubicBezTo>
                      <a:cubicBezTo>
                        <a:pt x="69" y="89"/>
                        <a:pt x="30" y="126"/>
                        <a:pt x="21" y="14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 name="Line 2099"/>
                <p:cNvSpPr>
                  <a:spLocks noChangeShapeType="1"/>
                </p:cNvSpPr>
                <p:nvPr/>
              </p:nvSpPr>
              <p:spPr bwMode="auto">
                <a:xfrm flipH="1" flipV="1">
                  <a:off x="1689" y="969"/>
                  <a:ext cx="294" cy="48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100"/>
                <p:cNvSpPr>
                  <a:spLocks noChangeShapeType="1"/>
                </p:cNvSpPr>
                <p:nvPr/>
              </p:nvSpPr>
              <p:spPr bwMode="auto">
                <a:xfrm flipV="1">
                  <a:off x="1995" y="930"/>
                  <a:ext cx="279" cy="5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101"/>
                <p:cNvSpPr>
                  <a:spLocks noChangeShapeType="1"/>
                </p:cNvSpPr>
                <p:nvPr/>
              </p:nvSpPr>
              <p:spPr bwMode="auto">
                <a:xfrm flipV="1">
                  <a:off x="1680" y="831"/>
                  <a:ext cx="297" cy="129"/>
                </a:xfrm>
                <a:prstGeom prst="line">
                  <a:avLst/>
                </a:prstGeom>
                <a:noFill/>
                <a:ln w="5715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102"/>
                <p:cNvSpPr>
                  <a:spLocks noChangeShapeType="1"/>
                </p:cNvSpPr>
                <p:nvPr/>
              </p:nvSpPr>
              <p:spPr bwMode="auto">
                <a:xfrm>
                  <a:off x="1977" y="834"/>
                  <a:ext cx="288" cy="96"/>
                </a:xfrm>
                <a:prstGeom prst="line">
                  <a:avLst/>
                </a:prstGeom>
                <a:noFill/>
                <a:ln w="5715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 name="Group 2103"/>
              <p:cNvGrpSpPr>
                <a:grpSpLocks/>
              </p:cNvGrpSpPr>
              <p:nvPr/>
            </p:nvGrpSpPr>
            <p:grpSpPr bwMode="auto">
              <a:xfrm>
                <a:off x="1248" y="816"/>
                <a:ext cx="768" cy="192"/>
                <a:chOff x="1248" y="816"/>
                <a:chExt cx="768" cy="192"/>
              </a:xfrm>
            </p:grpSpPr>
            <p:sp>
              <p:nvSpPr>
                <p:cNvPr id="17" name="Line 2104"/>
                <p:cNvSpPr>
                  <a:spLocks noChangeShapeType="1"/>
                </p:cNvSpPr>
                <p:nvPr/>
              </p:nvSpPr>
              <p:spPr bwMode="auto">
                <a:xfrm>
                  <a:off x="1248" y="816"/>
                  <a:ext cx="76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Freeform 2105"/>
                <p:cNvSpPr>
                  <a:spLocks/>
                </p:cNvSpPr>
                <p:nvPr/>
              </p:nvSpPr>
              <p:spPr bwMode="auto">
                <a:xfrm>
                  <a:off x="1492" y="816"/>
                  <a:ext cx="92" cy="192"/>
                </a:xfrm>
                <a:custGeom>
                  <a:avLst/>
                  <a:gdLst>
                    <a:gd name="T0" fmla="*/ 44 w 92"/>
                    <a:gd name="T1" fmla="*/ 0 h 192"/>
                    <a:gd name="T2" fmla="*/ 8 w 92"/>
                    <a:gd name="T3" fmla="*/ 96 h 192"/>
                    <a:gd name="T4" fmla="*/ 92 w 92"/>
                    <a:gd name="T5" fmla="*/ 192 h 192"/>
                    <a:gd name="T6" fmla="*/ 0 60000 65536"/>
                    <a:gd name="T7" fmla="*/ 0 60000 65536"/>
                    <a:gd name="T8" fmla="*/ 0 60000 65536"/>
                    <a:gd name="T9" fmla="*/ 0 w 92"/>
                    <a:gd name="T10" fmla="*/ 0 h 192"/>
                    <a:gd name="T11" fmla="*/ 92 w 92"/>
                    <a:gd name="T12" fmla="*/ 192 h 192"/>
                  </a:gdLst>
                  <a:ahLst/>
                  <a:cxnLst>
                    <a:cxn ang="T6">
                      <a:pos x="T0" y="T1"/>
                    </a:cxn>
                    <a:cxn ang="T7">
                      <a:pos x="T2" y="T3"/>
                    </a:cxn>
                    <a:cxn ang="T8">
                      <a:pos x="T4" y="T5"/>
                    </a:cxn>
                  </a:cxnLst>
                  <a:rect l="T9" t="T10" r="T11" b="T12"/>
                  <a:pathLst>
                    <a:path w="92" h="192">
                      <a:moveTo>
                        <a:pt x="44" y="0"/>
                      </a:moveTo>
                      <a:cubicBezTo>
                        <a:pt x="38" y="16"/>
                        <a:pt x="0" y="64"/>
                        <a:pt x="8" y="96"/>
                      </a:cubicBezTo>
                      <a:cubicBezTo>
                        <a:pt x="16" y="128"/>
                        <a:pt x="74" y="172"/>
                        <a:pt x="92" y="192"/>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grpSp>
      <p:graphicFrame>
        <p:nvGraphicFramePr>
          <p:cNvPr id="62" name="Object 73"/>
          <p:cNvGraphicFramePr>
            <a:graphicFrameLocks noChangeAspect="1"/>
          </p:cNvGraphicFramePr>
          <p:nvPr>
            <p:extLst>
              <p:ext uri="{D42A27DB-BD31-4B8C-83A1-F6EECF244321}">
                <p14:modId xmlns:p14="http://schemas.microsoft.com/office/powerpoint/2010/main" val="2331981829"/>
              </p:ext>
            </p:extLst>
          </p:nvPr>
        </p:nvGraphicFramePr>
        <p:xfrm>
          <a:off x="5277669" y="1054812"/>
          <a:ext cx="587375" cy="600075"/>
        </p:xfrm>
        <a:graphic>
          <a:graphicData uri="http://schemas.openxmlformats.org/presentationml/2006/ole">
            <mc:AlternateContent xmlns:mc="http://schemas.openxmlformats.org/markup-compatibility/2006">
              <mc:Choice xmlns:v="urn:schemas-microsoft-com:vml" Requires="v">
                <p:oleObj spid="_x0000_s387761" name="Equation" r:id="rId3" imgW="126725" imgH="177415" progId="Equation.3">
                  <p:embed/>
                </p:oleObj>
              </mc:Choice>
              <mc:Fallback>
                <p:oleObj name="Equation" r:id="rId3" imgW="126725" imgH="17741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7669" y="1054812"/>
                        <a:ext cx="587375"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73"/>
          <p:cNvGraphicFramePr>
            <a:graphicFrameLocks noChangeAspect="1"/>
          </p:cNvGraphicFramePr>
          <p:nvPr>
            <p:extLst>
              <p:ext uri="{D42A27DB-BD31-4B8C-83A1-F6EECF244321}">
                <p14:modId xmlns:p14="http://schemas.microsoft.com/office/powerpoint/2010/main" val="161518072"/>
              </p:ext>
            </p:extLst>
          </p:nvPr>
        </p:nvGraphicFramePr>
        <p:xfrm>
          <a:off x="2912063" y="1291348"/>
          <a:ext cx="411163" cy="557213"/>
        </p:xfrm>
        <a:graphic>
          <a:graphicData uri="http://schemas.openxmlformats.org/presentationml/2006/ole">
            <mc:AlternateContent xmlns:mc="http://schemas.openxmlformats.org/markup-compatibility/2006">
              <mc:Choice xmlns:v="urn:schemas-microsoft-com:vml" Requires="v">
                <p:oleObj spid="_x0000_s387762" name="Equation" r:id="rId5" imgW="88707" imgH="164742" progId="Equation.3">
                  <p:embed/>
                </p:oleObj>
              </mc:Choice>
              <mc:Fallback>
                <p:oleObj name="Equation" r:id="rId5" imgW="88707" imgH="16474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2063" y="1291348"/>
                        <a:ext cx="411163"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 name="Object 55"/>
          <p:cNvGraphicFramePr>
            <a:graphicFrameLocks noChangeAspect="1"/>
          </p:cNvGraphicFramePr>
          <p:nvPr>
            <p:extLst>
              <p:ext uri="{D42A27DB-BD31-4B8C-83A1-F6EECF244321}">
                <p14:modId xmlns:p14="http://schemas.microsoft.com/office/powerpoint/2010/main" val="1074265493"/>
              </p:ext>
            </p:extLst>
          </p:nvPr>
        </p:nvGraphicFramePr>
        <p:xfrm>
          <a:off x="2110374" y="5207711"/>
          <a:ext cx="3071812" cy="541337"/>
        </p:xfrm>
        <a:graphic>
          <a:graphicData uri="http://schemas.openxmlformats.org/presentationml/2006/ole">
            <mc:AlternateContent xmlns:mc="http://schemas.openxmlformats.org/markup-compatibility/2006">
              <mc:Choice xmlns:v="urn:schemas-microsoft-com:vml" Requires="v">
                <p:oleObj spid="_x0000_s387763" name="Equation" r:id="rId7" imgW="1295446" imgH="133347" progId="Equation.3">
                  <p:embed/>
                </p:oleObj>
              </mc:Choice>
              <mc:Fallback>
                <p:oleObj name="Equation" r:id="rId7" imgW="1295446" imgH="13334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0374" y="5207711"/>
                        <a:ext cx="3071812" cy="541337"/>
                      </a:xfrm>
                      <a:prstGeom prst="rect">
                        <a:avLst/>
                      </a:prstGeom>
                      <a:solidFill>
                        <a:srgbClr val="FFFF00"/>
                      </a:solidFill>
                      <a:ln>
                        <a:noFill/>
                      </a:ln>
                      <a:effectLst/>
                      <a:extLst/>
                    </p:spPr>
                  </p:pic>
                </p:oleObj>
              </mc:Fallback>
            </mc:AlternateContent>
          </a:graphicData>
        </a:graphic>
      </p:graphicFrame>
      <p:sp>
        <p:nvSpPr>
          <p:cNvPr id="67" name="Text Box 2110"/>
          <p:cNvSpPr txBox="1">
            <a:spLocks noChangeArrowheads="1"/>
          </p:cNvSpPr>
          <p:nvPr/>
        </p:nvSpPr>
        <p:spPr bwMode="auto">
          <a:xfrm>
            <a:off x="6804050" y="5041024"/>
            <a:ext cx="1219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FF"/>
                </a:solidFill>
              </a:rPr>
              <a:t>明纹</a:t>
            </a:r>
          </a:p>
        </p:txBody>
      </p:sp>
      <p:sp>
        <p:nvSpPr>
          <p:cNvPr id="68" name="Text Box 2111"/>
          <p:cNvSpPr txBox="1">
            <a:spLocks noChangeArrowheads="1"/>
          </p:cNvSpPr>
          <p:nvPr/>
        </p:nvSpPr>
        <p:spPr bwMode="auto">
          <a:xfrm>
            <a:off x="2213000" y="5764924"/>
            <a:ext cx="160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801FE1"/>
                </a:solidFill>
              </a:rPr>
              <a:t>最高级</a:t>
            </a:r>
          </a:p>
        </p:txBody>
      </p:sp>
      <p:sp>
        <p:nvSpPr>
          <p:cNvPr id="69" name="Text Box 2114"/>
          <p:cNvSpPr txBox="1">
            <a:spLocks noChangeArrowheads="1"/>
          </p:cNvSpPr>
          <p:nvPr/>
        </p:nvSpPr>
        <p:spPr bwMode="auto">
          <a:xfrm>
            <a:off x="3260750" y="6241174"/>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dirty="0">
                <a:solidFill>
                  <a:srgbClr val="FF3300"/>
                </a:solidFill>
              </a:rPr>
              <a:t>同侧</a:t>
            </a:r>
          </a:p>
        </p:txBody>
      </p:sp>
      <p:graphicFrame>
        <p:nvGraphicFramePr>
          <p:cNvPr id="70" name="Object 71"/>
          <p:cNvGraphicFramePr>
            <a:graphicFrameLocks noChangeAspect="1"/>
          </p:cNvGraphicFramePr>
          <p:nvPr>
            <p:extLst>
              <p:ext uri="{D42A27DB-BD31-4B8C-83A1-F6EECF244321}">
                <p14:modId xmlns:p14="http://schemas.microsoft.com/office/powerpoint/2010/main" val="1885962411"/>
              </p:ext>
            </p:extLst>
          </p:nvPr>
        </p:nvGraphicFramePr>
        <p:xfrm>
          <a:off x="3939174" y="5890334"/>
          <a:ext cx="2386012" cy="831850"/>
        </p:xfrm>
        <a:graphic>
          <a:graphicData uri="http://schemas.openxmlformats.org/presentationml/2006/ole">
            <mc:AlternateContent xmlns:mc="http://schemas.openxmlformats.org/markup-compatibility/2006">
              <mc:Choice xmlns:v="urn:schemas-microsoft-com:vml" Requires="v">
                <p:oleObj spid="_x0000_s387764" name="Equation" r:id="rId9" imgW="1129810" imgH="393529" progId="Equation.3">
                  <p:embed/>
                </p:oleObj>
              </mc:Choice>
              <mc:Fallback>
                <p:oleObj name="Equation" r:id="rId9" imgW="1129810"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9174" y="5890334"/>
                        <a:ext cx="238601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17961" dir="2700000" algn="ctr" rotWithShape="0">
                                <a:srgbClr val="007A5C"/>
                              </a:outerShdw>
                            </a:effectLst>
                          </a14:hiddenEffects>
                        </a:ext>
                      </a:extLst>
                    </p:spPr>
                  </p:pic>
                </p:oleObj>
              </mc:Fallback>
            </mc:AlternateContent>
          </a:graphicData>
        </a:graphic>
      </p:graphicFrame>
      <p:sp>
        <p:nvSpPr>
          <p:cNvPr id="71" name="Text Box 2115"/>
          <p:cNvSpPr txBox="1">
            <a:spLocks noChangeArrowheads="1"/>
          </p:cNvSpPr>
          <p:nvPr/>
        </p:nvSpPr>
        <p:spPr bwMode="auto">
          <a:xfrm>
            <a:off x="6842150" y="6206249"/>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dirty="0">
                <a:solidFill>
                  <a:srgbClr val="FF3300"/>
                </a:solidFill>
              </a:rPr>
              <a:t>异侧</a:t>
            </a:r>
          </a:p>
        </p:txBody>
      </p:sp>
      <p:graphicFrame>
        <p:nvGraphicFramePr>
          <p:cNvPr id="72" name="Object 72"/>
          <p:cNvGraphicFramePr>
            <a:graphicFrameLocks noChangeAspect="1"/>
          </p:cNvGraphicFramePr>
          <p:nvPr>
            <p:extLst>
              <p:ext uri="{D42A27DB-BD31-4B8C-83A1-F6EECF244321}">
                <p14:modId xmlns:p14="http://schemas.microsoft.com/office/powerpoint/2010/main" val="1712923846"/>
              </p:ext>
            </p:extLst>
          </p:nvPr>
        </p:nvGraphicFramePr>
        <p:xfrm>
          <a:off x="7325313" y="5628396"/>
          <a:ext cx="2386013" cy="831850"/>
        </p:xfrm>
        <a:graphic>
          <a:graphicData uri="http://schemas.openxmlformats.org/presentationml/2006/ole">
            <mc:AlternateContent xmlns:mc="http://schemas.openxmlformats.org/markup-compatibility/2006">
              <mc:Choice xmlns:v="urn:schemas-microsoft-com:vml" Requires="v">
                <p:oleObj spid="_x0000_s387765" name="公式" r:id="rId11" imgW="1130040" imgH="393480" progId="Equation.3">
                  <p:embed/>
                </p:oleObj>
              </mc:Choice>
              <mc:Fallback>
                <p:oleObj name="公式" r:id="rId11" imgW="1130040" imgH="393480" progId="Equation.3">
                  <p:embed/>
                  <p:pic>
                    <p:nvPicPr>
                      <p:cNvPr id="0" name=""/>
                      <p:cNvPicPr>
                        <a:picLocks noChangeAspect="1" noChangeArrowheads="1"/>
                      </p:cNvPicPr>
                      <p:nvPr/>
                    </p:nvPicPr>
                    <p:blipFill>
                      <a:blip r:embed="rId12"/>
                      <a:srcRect/>
                      <a:stretch>
                        <a:fillRect/>
                      </a:stretch>
                    </p:blipFill>
                    <p:spPr bwMode="auto">
                      <a:xfrm>
                        <a:off x="7325313" y="5628396"/>
                        <a:ext cx="2386013"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17961" dir="2700000" algn="ctr" rotWithShape="0">
                                <a:srgbClr val="007A5C"/>
                              </a:outerShdw>
                            </a:effectLst>
                          </a14:hiddenEffects>
                        </a:ext>
                      </a:extLst>
                    </p:spPr>
                  </p:pic>
                </p:oleObj>
              </mc:Fallback>
            </mc:AlternateContent>
          </a:graphicData>
        </a:graphic>
      </p:graphicFrame>
    </p:spTree>
    <p:extLst>
      <p:ext uri="{BB962C8B-B14F-4D97-AF65-F5344CB8AC3E}">
        <p14:creationId xmlns:p14="http://schemas.microsoft.com/office/powerpoint/2010/main" val="285762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iterate type="wd">
                                    <p:tmPct val="100000"/>
                                  </p:iterate>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circle(in)">
                                      <p:cBhvr>
                                        <p:cTn id="12" dur="20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barn(inVertical)">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wipe(down)">
                                      <p:cBhvr>
                                        <p:cTn id="22" dur="500"/>
                                        <p:tgtEl>
                                          <p:spTgt spid="6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0"/>
                                        </p:tgtEl>
                                        <p:attrNameLst>
                                          <p:attrName>style.visibility</p:attrName>
                                        </p:attrNameLst>
                                      </p:cBhvr>
                                      <p:to>
                                        <p:strVal val="visible"/>
                                      </p:to>
                                    </p:set>
                                    <p:anim calcmode="lin" valueType="num">
                                      <p:cBhvr additive="base">
                                        <p:cTn id="27" dur="500" fill="hold"/>
                                        <p:tgtEl>
                                          <p:spTgt spid="70"/>
                                        </p:tgtEl>
                                        <p:attrNameLst>
                                          <p:attrName>ppt_x</p:attrName>
                                        </p:attrNameLst>
                                      </p:cBhvr>
                                      <p:tavLst>
                                        <p:tav tm="0">
                                          <p:val>
                                            <p:strVal val="#ppt_x"/>
                                          </p:val>
                                        </p:tav>
                                        <p:tav tm="100000">
                                          <p:val>
                                            <p:strVal val="#ppt_x"/>
                                          </p:val>
                                        </p:tav>
                                      </p:tavLst>
                                    </p:anim>
                                    <p:anim calcmode="lin" valueType="num">
                                      <p:cBhvr additive="base">
                                        <p:cTn id="28"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wheel(1)">
                                      <p:cBhvr>
                                        <p:cTn id="33" dur="2000"/>
                                        <p:tgtEl>
                                          <p:spTgt spid="71"/>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72"/>
                                        </p:tgtEl>
                                        <p:attrNameLst>
                                          <p:attrName>style.visibility</p:attrName>
                                        </p:attrNameLst>
                                      </p:cBhvr>
                                      <p:to>
                                        <p:strVal val="visible"/>
                                      </p:to>
                                    </p:set>
                                    <p:anim calcmode="lin" valueType="num">
                                      <p:cBhvr additive="base">
                                        <p:cTn id="38" dur="500" fill="hold"/>
                                        <p:tgtEl>
                                          <p:spTgt spid="72"/>
                                        </p:tgtEl>
                                        <p:attrNameLst>
                                          <p:attrName>ppt_x</p:attrName>
                                        </p:attrNameLst>
                                      </p:cBhvr>
                                      <p:tavLst>
                                        <p:tav tm="0">
                                          <p:val>
                                            <p:strVal val="#ppt_x"/>
                                          </p:val>
                                        </p:tav>
                                        <p:tav tm="100000">
                                          <p:val>
                                            <p:strVal val="#ppt_x"/>
                                          </p:val>
                                        </p:tav>
                                      </p:tavLst>
                                    </p:anim>
                                    <p:anim calcmode="lin" valueType="num">
                                      <p:cBhvr additive="base">
                                        <p:cTn id="39"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srcRect/>
          <a:stretch>
            <a:fillRect/>
          </a:stretch>
        </p:blipFill>
        <p:spPr bwMode="auto">
          <a:xfrm>
            <a:off x="1589505" y="4082463"/>
            <a:ext cx="8848725" cy="2565400"/>
          </a:xfrm>
          <a:prstGeom prst="rect">
            <a:avLst/>
          </a:prstGeom>
          <a:noFill/>
          <a:ln w="31750" cap="flat" cmpd="sng">
            <a:noFill/>
            <a:prstDash val="solid"/>
            <a:miter lim="800000"/>
            <a:headEnd type="none" w="med" len="med"/>
            <a:tailEnd type="none" w="med" len="med"/>
          </a:ln>
          <a:effectLst>
            <a:prstShdw prst="shdw17" dist="17961" dir="2700000">
              <a:schemeClr val="accent1">
                <a:gamma/>
                <a:shade val="60000"/>
                <a:invGamma/>
              </a:schemeClr>
            </a:prstShdw>
          </a:effectLst>
        </p:spPr>
      </p:pic>
      <p:sp>
        <p:nvSpPr>
          <p:cNvPr id="3" name="矩形 2"/>
          <p:cNvSpPr>
            <a:spLocks noChangeArrowheads="1"/>
          </p:cNvSpPr>
          <p:nvPr/>
        </p:nvSpPr>
        <p:spPr bwMode="auto">
          <a:xfrm>
            <a:off x="1937166" y="1900899"/>
            <a:ext cx="7643812"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若用白光照射光栅，则各种波长的单色光将产生各自的衍射条纹；</a:t>
            </a:r>
            <a:r>
              <a:rPr lang="zh-CN" altLang="en-US" i="0" dirty="0">
                <a:solidFill>
                  <a:srgbClr val="FF33CC"/>
                </a:solidFill>
              </a:rPr>
              <a:t>除中央明纹由各色光混合仍为白光外，其两侧的各级明纹都由紫到红对称排列着。</a:t>
            </a:r>
            <a:r>
              <a:rPr lang="zh-CN" altLang="en-US" i="0" dirty="0"/>
              <a:t>这些彩色光带，叫做</a:t>
            </a:r>
            <a:r>
              <a:rPr lang="zh-CN" altLang="en-US" i="0" dirty="0">
                <a:solidFill>
                  <a:srgbClr val="C00000"/>
                </a:solidFill>
              </a:rPr>
              <a:t>光栅光谱</a:t>
            </a:r>
            <a:r>
              <a:rPr lang="zh-CN" altLang="en-US" i="0" dirty="0"/>
              <a:t>。</a:t>
            </a:r>
          </a:p>
        </p:txBody>
      </p:sp>
      <p:sp>
        <p:nvSpPr>
          <p:cNvPr id="4" name="Text Box 2"/>
          <p:cNvSpPr txBox="1">
            <a:spLocks noChangeArrowheads="1"/>
          </p:cNvSpPr>
          <p:nvPr/>
        </p:nvSpPr>
        <p:spPr bwMode="auto">
          <a:xfrm>
            <a:off x="2176318" y="581213"/>
            <a:ext cx="3244434" cy="95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009900"/>
                </a:solidFill>
              </a:rPr>
              <a:t>五</a:t>
            </a:r>
            <a:r>
              <a:rPr lang="en-US" altLang="zh-CN" i="0" dirty="0">
                <a:solidFill>
                  <a:srgbClr val="009900"/>
                </a:solidFill>
              </a:rPr>
              <a:t>. </a:t>
            </a:r>
            <a:r>
              <a:rPr lang="zh-CN" altLang="en-US" i="0" dirty="0">
                <a:solidFill>
                  <a:srgbClr val="009900"/>
                </a:solidFill>
              </a:rPr>
              <a:t>光栅光谱</a:t>
            </a:r>
            <a:r>
              <a:rPr lang="en-US" altLang="zh-CN" i="0" dirty="0">
                <a:solidFill>
                  <a:srgbClr val="009900"/>
                </a:solidFill>
              </a:rPr>
              <a:t>, </a:t>
            </a:r>
            <a:r>
              <a:rPr lang="zh-CN" altLang="en-US" i="0" dirty="0">
                <a:solidFill>
                  <a:srgbClr val="009900"/>
                </a:solidFill>
              </a:rPr>
              <a:t>光栅的色分辨本领</a:t>
            </a:r>
            <a:endParaRPr lang="zh-CN" altLang="en-US" sz="2000" i="0" dirty="0">
              <a:solidFill>
                <a:srgbClr val="009900"/>
              </a:solidFill>
            </a:endParaRPr>
          </a:p>
        </p:txBody>
      </p:sp>
      <p:graphicFrame>
        <p:nvGraphicFramePr>
          <p:cNvPr id="5" name="对象 2"/>
          <p:cNvGraphicFramePr>
            <a:graphicFrameLocks noChangeAspect="1"/>
          </p:cNvGraphicFramePr>
          <p:nvPr>
            <p:extLst>
              <p:ext uri="{D42A27DB-BD31-4B8C-83A1-F6EECF244321}">
                <p14:modId xmlns:p14="http://schemas.microsoft.com/office/powerpoint/2010/main" val="1702684033"/>
              </p:ext>
            </p:extLst>
          </p:nvPr>
        </p:nvGraphicFramePr>
        <p:xfrm>
          <a:off x="5420753" y="428389"/>
          <a:ext cx="4908367" cy="1472511"/>
        </p:xfrm>
        <a:graphic>
          <a:graphicData uri="http://schemas.openxmlformats.org/presentationml/2006/ole">
            <mc:AlternateContent xmlns:mc="http://schemas.openxmlformats.org/markup-compatibility/2006">
              <mc:Choice xmlns:v="urn:schemas-microsoft-com:vml" Requires="v">
                <p:oleObj spid="_x0000_s59940" name="公式" r:id="rId4" imgW="1714394" imgH="419207" progId="Equation.3">
                  <p:embed/>
                </p:oleObj>
              </mc:Choice>
              <mc:Fallback>
                <p:oleObj name="公式" r:id="rId4" imgW="1714394" imgH="41920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0753" y="428389"/>
                        <a:ext cx="4908367" cy="1472511"/>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05005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heel(1)">
                                      <p:cBhvr>
                                        <p:cTn id="20" dur="20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92314" y="2420939"/>
            <a:ext cx="8135937" cy="1424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kumimoji="0" lang="en-US" altLang="zh-CN" b="1">
                <a:latin typeface="楷体_GB2312" pitchFamily="49" charset="-122"/>
                <a:ea typeface="楷体_GB2312" pitchFamily="49" charset="-122"/>
              </a:rPr>
              <a:t>    </a:t>
            </a:r>
            <a:r>
              <a:rPr kumimoji="0" lang="zh-CN" altLang="en-US" b="1">
                <a:latin typeface="楷体_GB2312" pitchFamily="49" charset="-122"/>
                <a:ea typeface="楷体_GB2312" pitchFamily="49" charset="-122"/>
              </a:rPr>
              <a:t>如</a:t>
            </a:r>
            <a:r>
              <a:rPr kumimoji="0" lang="zh-CN" altLang="en-US" b="1">
                <a:solidFill>
                  <a:srgbClr val="FF6600"/>
                </a:solidFill>
                <a:latin typeface="楷体_GB2312" pitchFamily="49" charset="-122"/>
                <a:ea typeface="楷体_GB2312" pitchFamily="49" charset="-122"/>
              </a:rPr>
              <a:t>测量未知合金的成分</a:t>
            </a:r>
            <a:r>
              <a:rPr kumimoji="0" lang="zh-CN" altLang="en-US" b="1">
                <a:latin typeface="楷体_GB2312" pitchFamily="49" charset="-122"/>
                <a:ea typeface="楷体_GB2312" pitchFamily="49" charset="-122"/>
              </a:rPr>
              <a:t>，可给该合金加高压，让灼热的合金发射出的光照射衍射光栅，得到其特征光谱，进行光谱分析即可得出未知合金的成分。</a:t>
            </a:r>
          </a:p>
        </p:txBody>
      </p:sp>
      <p:sp>
        <p:nvSpPr>
          <p:cNvPr id="3" name="Text Box 3"/>
          <p:cNvSpPr txBox="1">
            <a:spLocks noChangeArrowheads="1"/>
          </p:cNvSpPr>
          <p:nvPr/>
        </p:nvSpPr>
        <p:spPr bwMode="auto">
          <a:xfrm>
            <a:off x="1919288" y="404813"/>
            <a:ext cx="1643062"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a:solidFill>
                  <a:srgbClr val="FF0000"/>
                </a:solidFill>
                <a:latin typeface="宋体" panose="02010600030101010101" pitchFamily="2" charset="-122"/>
              </a:rPr>
              <a:t>光谱分析</a:t>
            </a:r>
          </a:p>
        </p:txBody>
      </p:sp>
      <p:sp>
        <p:nvSpPr>
          <p:cNvPr id="4" name="Text Box 4"/>
          <p:cNvSpPr txBox="1">
            <a:spLocks noChangeArrowheads="1"/>
          </p:cNvSpPr>
          <p:nvPr/>
        </p:nvSpPr>
        <p:spPr bwMode="auto">
          <a:xfrm>
            <a:off x="2063750" y="720725"/>
            <a:ext cx="8135938"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b="1">
                <a:latin typeface="楷体_GB2312" pitchFamily="49" charset="-122"/>
                <a:ea typeface="楷体_GB2312" pitchFamily="49" charset="-122"/>
              </a:rPr>
              <a:t>    </a:t>
            </a:r>
            <a:r>
              <a:rPr lang="zh-CN" altLang="en-US" b="1">
                <a:latin typeface="楷体_GB2312" pitchFamily="49" charset="-122"/>
                <a:ea typeface="楷体_GB2312" pitchFamily="49" charset="-122"/>
              </a:rPr>
              <a:t>由于不同元素（或化合物）各有自己特定的光谱，所以由谱线的成份，可以分析出发光物质所含的</a:t>
            </a:r>
            <a:r>
              <a:rPr lang="zh-CN" altLang="en-US" b="1">
                <a:solidFill>
                  <a:srgbClr val="FF6600"/>
                </a:solidFill>
                <a:latin typeface="楷体_GB2312" pitchFamily="49" charset="-122"/>
                <a:ea typeface="楷体_GB2312" pitchFamily="49" charset="-122"/>
              </a:rPr>
              <a:t>元素或化合物</a:t>
            </a:r>
            <a:r>
              <a:rPr lang="zh-CN" altLang="en-US" b="1">
                <a:latin typeface="楷体_GB2312" pitchFamily="49" charset="-122"/>
                <a:ea typeface="楷体_GB2312" pitchFamily="49" charset="-122"/>
              </a:rPr>
              <a:t>；还可以从谱线的强度定量分析出元素的</a:t>
            </a:r>
            <a:r>
              <a:rPr lang="zh-CN" altLang="en-US" b="1">
                <a:solidFill>
                  <a:srgbClr val="FF6600"/>
                </a:solidFill>
                <a:latin typeface="楷体_GB2312" pitchFamily="49" charset="-122"/>
                <a:ea typeface="楷体_GB2312" pitchFamily="49" charset="-122"/>
              </a:rPr>
              <a:t>含量</a:t>
            </a:r>
            <a:r>
              <a:rPr lang="zh-CN" altLang="en-US" b="1">
                <a:latin typeface="楷体_GB2312" pitchFamily="49" charset="-122"/>
                <a:ea typeface="楷体_GB2312" pitchFamily="49" charset="-122"/>
              </a:rPr>
              <a:t>。这种分析方法叫做</a:t>
            </a:r>
            <a:r>
              <a:rPr lang="zh-CN" altLang="en-US" b="1">
                <a:solidFill>
                  <a:srgbClr val="FF6600"/>
                </a:solidFill>
                <a:latin typeface="楷体_GB2312" pitchFamily="49" charset="-122"/>
                <a:ea typeface="楷体_GB2312" pitchFamily="49" charset="-122"/>
              </a:rPr>
              <a:t>光谱分析</a:t>
            </a:r>
            <a:r>
              <a:rPr lang="zh-CN" altLang="en-US" b="1">
                <a:latin typeface="楷体_GB2312" pitchFamily="49" charset="-122"/>
                <a:ea typeface="楷体_GB2312" pitchFamily="49" charset="-122"/>
              </a:rPr>
              <a:t>。</a:t>
            </a:r>
          </a:p>
        </p:txBody>
      </p:sp>
      <p:pic>
        <p:nvPicPr>
          <p:cNvPr id="5" name="Picture 5" descr="emspex"/>
          <p:cNvPicPr>
            <a:picLocks noChangeAspect="1" noChangeArrowheads="1"/>
          </p:cNvPicPr>
          <p:nvPr/>
        </p:nvPicPr>
        <p:blipFill>
          <a:blip r:embed="rId2">
            <a:extLst>
              <a:ext uri="{28A0092B-C50C-407E-A947-70E740481C1C}">
                <a14:useLocalDpi xmlns:a14="http://schemas.microsoft.com/office/drawing/2010/main" val="0"/>
              </a:ext>
            </a:extLst>
          </a:blip>
          <a:srcRect b="48546"/>
          <a:stretch>
            <a:fillRect/>
          </a:stretch>
        </p:blipFill>
        <p:spPr bwMode="auto">
          <a:xfrm>
            <a:off x="1919289" y="3933825"/>
            <a:ext cx="81375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867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ou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utoUpdateAnimBg="0"/>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4" name="WordArt 6"/>
          <p:cNvSpPr>
            <a:spLocks noChangeArrowheads="1" noChangeShapeType="1" noTextEdit="1"/>
          </p:cNvSpPr>
          <p:nvPr/>
        </p:nvSpPr>
        <p:spPr bwMode="auto">
          <a:xfrm>
            <a:off x="4445683" y="395193"/>
            <a:ext cx="2667000" cy="1082675"/>
          </a:xfrm>
          <a:prstGeom prst="rect">
            <a:avLst/>
          </a:prstGeom>
        </p:spPr>
        <p:txBody>
          <a:bodyPr wrap="none" fromWordArt="1">
            <a:prstTxWarp prst="textDeflateBottom">
              <a:avLst>
                <a:gd name="adj" fmla="val 44986"/>
              </a:avLst>
            </a:prstTxWarp>
            <a:scene3d>
              <a:camera prst="legacyPerspectiveFront">
                <a:rot lat="19799980" lon="19439992" rev="0"/>
              </a:camera>
              <a:lightRig rig="legacyNormal2" dir="t"/>
            </a:scene3d>
            <a:sp3d extrusionH="354000" prstMaterial="legacyMatte">
              <a:extrusionClr>
                <a:schemeClr val="accent1"/>
              </a:extrusionClr>
              <a:contourClr>
                <a:srgbClr val="FFFF00"/>
              </a:contourClr>
            </a:sp3d>
          </a:bodyPr>
          <a:lstStyle/>
          <a:p>
            <a:pPr algn="ctr"/>
            <a:r>
              <a:rPr lang="zh-CN" altLang="en-US" sz="3600" kern="10">
                <a:ln w="9525">
                  <a:round/>
                  <a:headEnd/>
                  <a:tailEnd/>
                </a:ln>
                <a:gradFill rotWithShape="1">
                  <a:gsLst>
                    <a:gs pos="0">
                      <a:srgbClr val="FFFF00"/>
                    </a:gs>
                    <a:gs pos="50000">
                      <a:srgbClr val="FF3300"/>
                    </a:gs>
                    <a:gs pos="100000">
                      <a:srgbClr val="FFFF00"/>
                    </a:gs>
                  </a:gsLst>
                  <a:lin ang="2700000" scaled="1"/>
                </a:gradFill>
                <a:latin typeface="宋体" panose="02010600030101010101" pitchFamily="2" charset="-122"/>
              </a:rPr>
              <a:t>白光光栅光谱</a:t>
            </a:r>
          </a:p>
        </p:txBody>
      </p:sp>
      <p:grpSp>
        <p:nvGrpSpPr>
          <p:cNvPr id="5" name="Group 9"/>
          <p:cNvGrpSpPr>
            <a:grpSpLocks/>
          </p:cNvGrpSpPr>
          <p:nvPr/>
        </p:nvGrpSpPr>
        <p:grpSpPr bwMode="auto">
          <a:xfrm>
            <a:off x="3055033" y="1327054"/>
            <a:ext cx="381000" cy="3838575"/>
            <a:chOff x="1056" y="960"/>
            <a:chExt cx="240" cy="2418"/>
          </a:xfrm>
        </p:grpSpPr>
        <p:sp>
          <p:nvSpPr>
            <p:cNvPr id="6" name="Rectangle 10" descr="深色竖线"/>
            <p:cNvSpPr>
              <a:spLocks noChangeArrowheads="1"/>
            </p:cNvSpPr>
            <p:nvPr/>
          </p:nvSpPr>
          <p:spPr bwMode="auto">
            <a:xfrm>
              <a:off x="1056" y="960"/>
              <a:ext cx="228" cy="528"/>
            </a:xfrm>
            <a:prstGeom prst="rect">
              <a:avLst/>
            </a:prstGeom>
            <a:pattFill prst="dkVert">
              <a:fgClr>
                <a:srgbClr val="FF3300"/>
              </a:fgClr>
              <a:bgClr>
                <a:srgbClr val="FFFF00"/>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 name="Rectangle 11" descr="深色竖线"/>
            <p:cNvSpPr>
              <a:spLocks noChangeArrowheads="1"/>
            </p:cNvSpPr>
            <p:nvPr/>
          </p:nvSpPr>
          <p:spPr bwMode="auto">
            <a:xfrm>
              <a:off x="1056" y="1584"/>
              <a:ext cx="228" cy="528"/>
            </a:xfrm>
            <a:prstGeom prst="rect">
              <a:avLst/>
            </a:prstGeom>
            <a:pattFill prst="dkVert">
              <a:fgClr>
                <a:srgbClr val="FF3300"/>
              </a:fgClr>
              <a:bgClr>
                <a:srgbClr val="FFFF00"/>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 name="Rectangle 12" descr="深色竖线"/>
            <p:cNvSpPr>
              <a:spLocks noChangeArrowheads="1"/>
            </p:cNvSpPr>
            <p:nvPr/>
          </p:nvSpPr>
          <p:spPr bwMode="auto">
            <a:xfrm>
              <a:off x="1062" y="2208"/>
              <a:ext cx="228" cy="528"/>
            </a:xfrm>
            <a:prstGeom prst="rect">
              <a:avLst/>
            </a:prstGeom>
            <a:pattFill prst="dkVert">
              <a:fgClr>
                <a:srgbClr val="FF3300"/>
              </a:fgClr>
              <a:bgClr>
                <a:srgbClr val="FFFF00"/>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 name="Rectangle 13" descr="深色竖线"/>
            <p:cNvSpPr>
              <a:spLocks noChangeArrowheads="1"/>
            </p:cNvSpPr>
            <p:nvPr/>
          </p:nvSpPr>
          <p:spPr bwMode="auto">
            <a:xfrm>
              <a:off x="1068" y="2850"/>
              <a:ext cx="228" cy="528"/>
            </a:xfrm>
            <a:prstGeom prst="rect">
              <a:avLst/>
            </a:prstGeom>
            <a:pattFill prst="dkVert">
              <a:fgClr>
                <a:srgbClr val="FF3300"/>
              </a:fgClr>
              <a:bgClr>
                <a:srgbClr val="FFFF00"/>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10" name="Text Box 14"/>
          <p:cNvSpPr txBox="1">
            <a:spLocks noChangeArrowheads="1"/>
          </p:cNvSpPr>
          <p:nvPr/>
        </p:nvSpPr>
        <p:spPr bwMode="auto">
          <a:xfrm>
            <a:off x="2826433" y="869852"/>
            <a:ext cx="1143000" cy="369332"/>
          </a:xfrm>
          <a:prstGeom prst="rect">
            <a:avLst/>
          </a:prstGeom>
          <a:noFill/>
          <a:ln w="9525">
            <a:noFill/>
            <a:miter lim="800000"/>
            <a:headEnd/>
            <a:tailEnd/>
          </a:ln>
        </p:spPr>
        <p:txBody>
          <a:bodyPr>
            <a:spAutoFit/>
          </a:bodyPr>
          <a:lstStyle/>
          <a:p>
            <a:pPr>
              <a:spcBef>
                <a:spcPct val="50000"/>
              </a:spcBef>
              <a:defRPr/>
            </a:pPr>
            <a:r>
              <a:rPr lang="zh-CN" altLang="en-US" dirty="0">
                <a:solidFill>
                  <a:schemeClr val="accent4"/>
                </a:solidFill>
              </a:rPr>
              <a:t>光栅</a:t>
            </a:r>
          </a:p>
        </p:txBody>
      </p:sp>
      <p:grpSp>
        <p:nvGrpSpPr>
          <p:cNvPr id="11" name="Group 15"/>
          <p:cNvGrpSpPr>
            <a:grpSpLocks/>
          </p:cNvGrpSpPr>
          <p:nvPr/>
        </p:nvGrpSpPr>
        <p:grpSpPr bwMode="auto">
          <a:xfrm>
            <a:off x="1659623" y="2250977"/>
            <a:ext cx="1319213" cy="1924050"/>
            <a:chOff x="177" y="1524"/>
            <a:chExt cx="831" cy="1212"/>
          </a:xfrm>
        </p:grpSpPr>
        <p:sp>
          <p:nvSpPr>
            <p:cNvPr id="12" name="Line 16"/>
            <p:cNvSpPr>
              <a:spLocks noChangeShapeType="1"/>
            </p:cNvSpPr>
            <p:nvPr/>
          </p:nvSpPr>
          <p:spPr bwMode="auto">
            <a:xfrm>
              <a:off x="480" y="1524"/>
              <a:ext cx="528" cy="0"/>
            </a:xfrm>
            <a:prstGeom prst="line">
              <a:avLst/>
            </a:prstGeom>
            <a:noFill/>
            <a:ln w="57150">
              <a:solidFill>
                <a:schemeClr val="accent4"/>
              </a:solidFill>
              <a:round/>
              <a:headEnd/>
              <a:tailEnd type="triangle" w="med" len="med"/>
            </a:ln>
          </p:spPr>
          <p:txBody>
            <a:bodyPr wrap="none" anchor="ctr"/>
            <a:lstStyle/>
            <a:p>
              <a:pPr>
                <a:defRPr/>
              </a:pPr>
              <a:endParaRPr lang="zh-CN" altLang="en-US"/>
            </a:p>
          </p:txBody>
        </p:sp>
        <p:sp>
          <p:nvSpPr>
            <p:cNvPr id="13" name="Line 17"/>
            <p:cNvSpPr>
              <a:spLocks noChangeShapeType="1"/>
            </p:cNvSpPr>
            <p:nvPr/>
          </p:nvSpPr>
          <p:spPr bwMode="auto">
            <a:xfrm>
              <a:off x="480" y="2160"/>
              <a:ext cx="528" cy="0"/>
            </a:xfrm>
            <a:prstGeom prst="line">
              <a:avLst/>
            </a:prstGeom>
            <a:noFill/>
            <a:ln w="57150">
              <a:solidFill>
                <a:schemeClr val="accent4"/>
              </a:solidFill>
              <a:round/>
              <a:headEnd/>
              <a:tailEnd type="triangle" w="med" len="med"/>
            </a:ln>
          </p:spPr>
          <p:txBody>
            <a:bodyPr wrap="none" anchor="ctr"/>
            <a:lstStyle/>
            <a:p>
              <a:pPr>
                <a:defRPr/>
              </a:pPr>
              <a:endParaRPr lang="zh-CN" altLang="en-US"/>
            </a:p>
          </p:txBody>
        </p:sp>
        <p:sp>
          <p:nvSpPr>
            <p:cNvPr id="14" name="Line 18"/>
            <p:cNvSpPr>
              <a:spLocks noChangeShapeType="1"/>
            </p:cNvSpPr>
            <p:nvPr/>
          </p:nvSpPr>
          <p:spPr bwMode="auto">
            <a:xfrm>
              <a:off x="480" y="2736"/>
              <a:ext cx="528" cy="0"/>
            </a:xfrm>
            <a:prstGeom prst="line">
              <a:avLst/>
            </a:prstGeom>
            <a:noFill/>
            <a:ln w="57150">
              <a:solidFill>
                <a:schemeClr val="accent4"/>
              </a:solidFill>
              <a:round/>
              <a:headEnd/>
              <a:tailEnd type="triangle" w="med" len="med"/>
            </a:ln>
          </p:spPr>
          <p:txBody>
            <a:bodyPr wrap="none" anchor="ctr"/>
            <a:lstStyle/>
            <a:p>
              <a:pPr>
                <a:defRPr/>
              </a:pPr>
              <a:endParaRPr lang="zh-CN" altLang="en-US"/>
            </a:p>
          </p:txBody>
        </p:sp>
        <p:sp>
          <p:nvSpPr>
            <p:cNvPr id="15" name="Text Box 19"/>
            <p:cNvSpPr txBox="1">
              <a:spLocks noChangeArrowheads="1"/>
            </p:cNvSpPr>
            <p:nvPr/>
          </p:nvSpPr>
          <p:spPr bwMode="auto">
            <a:xfrm>
              <a:off x="177" y="1644"/>
              <a:ext cx="291" cy="960"/>
            </a:xfrm>
            <a:prstGeom prst="rect">
              <a:avLst/>
            </a:prstGeom>
            <a:noFill/>
            <a:ln w="9525">
              <a:noFill/>
              <a:miter lim="800000"/>
              <a:headEnd/>
              <a:tailEnd/>
            </a:ln>
          </p:spPr>
          <p:txBody>
            <a:bodyPr vert="eaVert">
              <a:spAutoFit/>
            </a:bodyPr>
            <a:lstStyle/>
            <a:p>
              <a:pPr>
                <a:spcBef>
                  <a:spcPct val="50000"/>
                </a:spcBef>
                <a:defRPr/>
              </a:pPr>
              <a:r>
                <a:rPr lang="zh-CN" altLang="en-US" dirty="0">
                  <a:solidFill>
                    <a:schemeClr val="accent4"/>
                  </a:solidFill>
                </a:rPr>
                <a:t>白光入射</a:t>
              </a:r>
            </a:p>
          </p:txBody>
        </p:sp>
      </p:grpSp>
      <p:sp>
        <p:nvSpPr>
          <p:cNvPr id="16" name="Oval 20"/>
          <p:cNvSpPr>
            <a:spLocks noChangeArrowheads="1"/>
          </p:cNvSpPr>
          <p:nvPr/>
        </p:nvSpPr>
        <p:spPr bwMode="auto">
          <a:xfrm>
            <a:off x="4312333" y="1308002"/>
            <a:ext cx="838200" cy="3886200"/>
          </a:xfrm>
          <a:prstGeom prst="ellipse">
            <a:avLst/>
          </a:prstGeom>
          <a:solidFill>
            <a:srgbClr val="FFFF00"/>
          </a:soli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17" name="Group 21"/>
          <p:cNvGrpSpPr>
            <a:grpSpLocks/>
          </p:cNvGrpSpPr>
          <p:nvPr/>
        </p:nvGrpSpPr>
        <p:grpSpPr bwMode="auto">
          <a:xfrm>
            <a:off x="7531783" y="1155604"/>
            <a:ext cx="465138" cy="4429125"/>
            <a:chOff x="3876" y="852"/>
            <a:chExt cx="293" cy="2790"/>
          </a:xfrm>
        </p:grpSpPr>
        <p:sp>
          <p:nvSpPr>
            <p:cNvPr id="18" name="Rectangle 22"/>
            <p:cNvSpPr>
              <a:spLocks noChangeArrowheads="1"/>
            </p:cNvSpPr>
            <p:nvPr/>
          </p:nvSpPr>
          <p:spPr bwMode="auto">
            <a:xfrm>
              <a:off x="3876" y="852"/>
              <a:ext cx="47" cy="2544"/>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 name="Rectangle 23"/>
            <p:cNvSpPr>
              <a:spLocks noChangeArrowheads="1"/>
            </p:cNvSpPr>
            <p:nvPr/>
          </p:nvSpPr>
          <p:spPr bwMode="auto">
            <a:xfrm>
              <a:off x="3924" y="900"/>
              <a:ext cx="47" cy="2544"/>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0" name="Rectangle 24"/>
            <p:cNvSpPr>
              <a:spLocks noChangeArrowheads="1"/>
            </p:cNvSpPr>
            <p:nvPr/>
          </p:nvSpPr>
          <p:spPr bwMode="auto">
            <a:xfrm>
              <a:off x="4026" y="996"/>
              <a:ext cx="47" cy="2544"/>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1" name="Rectangle 25"/>
            <p:cNvSpPr>
              <a:spLocks noChangeArrowheads="1"/>
            </p:cNvSpPr>
            <p:nvPr/>
          </p:nvSpPr>
          <p:spPr bwMode="auto">
            <a:xfrm>
              <a:off x="4122" y="1098"/>
              <a:ext cx="47" cy="2544"/>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22" name="Group 26"/>
          <p:cNvGrpSpPr>
            <a:grpSpLocks/>
          </p:cNvGrpSpPr>
          <p:nvPr/>
        </p:nvGrpSpPr>
        <p:grpSpPr bwMode="auto">
          <a:xfrm>
            <a:off x="1719946" y="5759352"/>
            <a:ext cx="8401050" cy="876300"/>
            <a:chOff x="228" y="3576"/>
            <a:chExt cx="5292" cy="552"/>
          </a:xfrm>
        </p:grpSpPr>
        <p:sp>
          <p:nvSpPr>
            <p:cNvPr id="23" name="Rectangle 27"/>
            <p:cNvSpPr>
              <a:spLocks noChangeArrowheads="1"/>
            </p:cNvSpPr>
            <p:nvPr/>
          </p:nvSpPr>
          <p:spPr bwMode="auto">
            <a:xfrm>
              <a:off x="228" y="3576"/>
              <a:ext cx="5292" cy="552"/>
            </a:xfrm>
            <a:prstGeom prst="rect">
              <a:avLst/>
            </a:prstGeom>
            <a:solidFill>
              <a:srgbClr val="FFFF00"/>
            </a:solidFill>
            <a:ln w="9525">
              <a:solidFill>
                <a:srgbClr val="FF33CC"/>
              </a:solidFill>
              <a:prstDash val="dash"/>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4" name="Text Box 28"/>
            <p:cNvSpPr txBox="1">
              <a:spLocks noChangeArrowheads="1"/>
            </p:cNvSpPr>
            <p:nvPr/>
          </p:nvSpPr>
          <p:spPr bwMode="auto">
            <a:xfrm>
              <a:off x="240" y="3576"/>
              <a:ext cx="526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t>除中央明纹外，其与各级均为彩色条纹，同一条纹中，波长短的靠近中央明纹。</a:t>
              </a:r>
            </a:p>
          </p:txBody>
        </p:sp>
      </p:grpSp>
      <p:grpSp>
        <p:nvGrpSpPr>
          <p:cNvPr id="25" name="Group 29"/>
          <p:cNvGrpSpPr>
            <a:grpSpLocks/>
          </p:cNvGrpSpPr>
          <p:nvPr/>
        </p:nvGrpSpPr>
        <p:grpSpPr bwMode="auto">
          <a:xfrm>
            <a:off x="2343833" y="6195917"/>
            <a:ext cx="8650288" cy="396875"/>
            <a:chOff x="596" y="3943"/>
            <a:chExt cx="5449" cy="250"/>
          </a:xfrm>
        </p:grpSpPr>
        <p:sp>
          <p:nvSpPr>
            <p:cNvPr id="26" name="Text Box 30"/>
            <p:cNvSpPr txBox="1">
              <a:spLocks noChangeArrowheads="1"/>
            </p:cNvSpPr>
            <p:nvPr/>
          </p:nvSpPr>
          <p:spPr bwMode="auto">
            <a:xfrm>
              <a:off x="669" y="3943"/>
              <a:ext cx="53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i="0"/>
                <a:t> </a:t>
              </a:r>
              <a:r>
                <a:rPr lang="zh-CN" altLang="en-US" sz="2000" i="0"/>
                <a:t>级中的某一波长的光与       级中的某一波长光在同一衍射方向上。</a:t>
              </a:r>
              <a:r>
                <a:rPr lang="zh-CN" altLang="en-US" sz="2000" i="0">
                  <a:solidFill>
                    <a:srgbClr val="FF3300"/>
                  </a:solidFill>
                </a:rPr>
                <a:t>重级</a:t>
              </a:r>
              <a:endParaRPr lang="zh-CN" altLang="en-US" sz="2000" i="0"/>
            </a:p>
          </p:txBody>
        </p:sp>
        <p:graphicFrame>
          <p:nvGraphicFramePr>
            <p:cNvPr id="27" name="Object 31"/>
            <p:cNvGraphicFramePr>
              <a:graphicFrameLocks noChangeAspect="1"/>
            </p:cNvGraphicFramePr>
            <p:nvPr/>
          </p:nvGraphicFramePr>
          <p:xfrm>
            <a:off x="596" y="3944"/>
            <a:ext cx="168" cy="236"/>
          </p:xfrm>
          <a:graphic>
            <a:graphicData uri="http://schemas.openxmlformats.org/presentationml/2006/ole">
              <mc:AlternateContent xmlns:mc="http://schemas.openxmlformats.org/markup-compatibility/2006">
                <mc:Choice xmlns:v="urn:schemas-microsoft-com:vml" Requires="v">
                  <p:oleObj spid="_x0000_s525380" name="公式" r:id="rId3" imgW="126725" imgH="177415" progId="Equation.3">
                    <p:embed/>
                  </p:oleObj>
                </mc:Choice>
                <mc:Fallback>
                  <p:oleObj name="公式" r:id="rId3" imgW="126725" imgH="17741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 y="3944"/>
                          <a:ext cx="168"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32"/>
            <p:cNvGraphicFramePr>
              <a:graphicFrameLocks noChangeAspect="1"/>
            </p:cNvGraphicFramePr>
            <p:nvPr/>
          </p:nvGraphicFramePr>
          <p:xfrm>
            <a:off x="2364" y="3968"/>
            <a:ext cx="356" cy="199"/>
          </p:xfrm>
          <a:graphic>
            <a:graphicData uri="http://schemas.openxmlformats.org/presentationml/2006/ole">
              <mc:AlternateContent xmlns:mc="http://schemas.openxmlformats.org/markup-compatibility/2006">
                <mc:Choice xmlns:v="urn:schemas-microsoft-com:vml" Requires="v">
                  <p:oleObj spid="_x0000_s525381" name="公式" r:id="rId5" imgW="317087" imgH="177569" progId="Equation.3">
                    <p:embed/>
                  </p:oleObj>
                </mc:Choice>
                <mc:Fallback>
                  <p:oleObj name="公式" r:id="rId5" imgW="317087" imgH="1775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4" y="3968"/>
                          <a:ext cx="356"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9" name="Group 33"/>
          <p:cNvGrpSpPr>
            <a:grpSpLocks/>
          </p:cNvGrpSpPr>
          <p:nvPr/>
        </p:nvGrpSpPr>
        <p:grpSpPr bwMode="auto">
          <a:xfrm>
            <a:off x="3378883" y="622202"/>
            <a:ext cx="7100888" cy="5246688"/>
            <a:chOff x="1260" y="516"/>
            <a:chExt cx="4473" cy="3305"/>
          </a:xfrm>
        </p:grpSpPr>
        <p:grpSp>
          <p:nvGrpSpPr>
            <p:cNvPr id="30" name="Group 34"/>
            <p:cNvGrpSpPr>
              <a:grpSpLocks/>
            </p:cNvGrpSpPr>
            <p:nvPr/>
          </p:nvGrpSpPr>
          <p:grpSpPr bwMode="auto">
            <a:xfrm>
              <a:off x="3792" y="3136"/>
              <a:ext cx="456" cy="685"/>
              <a:chOff x="3504" y="2016"/>
              <a:chExt cx="528" cy="600"/>
            </a:xfrm>
          </p:grpSpPr>
          <p:sp>
            <p:nvSpPr>
              <p:cNvPr id="100" name="Rectangle 35"/>
              <p:cNvSpPr>
                <a:spLocks noChangeArrowheads="1"/>
              </p:cNvSpPr>
              <p:nvPr/>
            </p:nvSpPr>
            <p:spPr bwMode="auto">
              <a:xfrm rot="10800000">
                <a:off x="3504" y="2400"/>
                <a:ext cx="528" cy="120"/>
              </a:xfrm>
              <a:prstGeom prst="rect">
                <a:avLst/>
              </a:prstGeom>
              <a:gradFill rotWithShape="0">
                <a:gsLst>
                  <a:gs pos="0">
                    <a:srgbClr val="FFFF00"/>
                  </a:gs>
                  <a:gs pos="100000">
                    <a:srgbClr val="FF66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1" name="Rectangle 36"/>
              <p:cNvSpPr>
                <a:spLocks noChangeArrowheads="1"/>
              </p:cNvSpPr>
              <p:nvPr/>
            </p:nvSpPr>
            <p:spPr bwMode="auto">
              <a:xfrm rot="10800000">
                <a:off x="3504" y="2016"/>
                <a:ext cx="528" cy="120"/>
              </a:xfrm>
              <a:prstGeom prst="rect">
                <a:avLst/>
              </a:prstGeom>
              <a:gradFill rotWithShape="0">
                <a:gsLst>
                  <a:gs pos="0">
                    <a:srgbClr val="0033CC"/>
                  </a:gs>
                  <a:gs pos="100000">
                    <a:srgbClr val="33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2" name="Rectangle 37"/>
              <p:cNvSpPr>
                <a:spLocks noChangeArrowheads="1"/>
              </p:cNvSpPr>
              <p:nvPr/>
            </p:nvSpPr>
            <p:spPr bwMode="auto">
              <a:xfrm>
                <a:off x="3504" y="2112"/>
                <a:ext cx="528" cy="120"/>
              </a:xfrm>
              <a:prstGeom prst="rect">
                <a:avLst/>
              </a:prstGeom>
              <a:gradFill rotWithShape="0">
                <a:gsLst>
                  <a:gs pos="0">
                    <a:srgbClr val="33CCFF"/>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3" name="Rectangle 38"/>
              <p:cNvSpPr>
                <a:spLocks noChangeArrowheads="1"/>
              </p:cNvSpPr>
              <p:nvPr/>
            </p:nvSpPr>
            <p:spPr bwMode="auto">
              <a:xfrm rot="10800000">
                <a:off x="3504" y="2304"/>
                <a:ext cx="528" cy="120"/>
              </a:xfrm>
              <a:prstGeom prst="rect">
                <a:avLst/>
              </a:prstGeom>
              <a:gradFill rotWithShape="0">
                <a:gsLst>
                  <a:gs pos="0">
                    <a:srgbClr val="CCCC00"/>
                  </a:gs>
                  <a:gs pos="100000">
                    <a:srgbClr val="FFFF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4" name="Rectangle 39"/>
              <p:cNvSpPr>
                <a:spLocks noChangeArrowheads="1"/>
              </p:cNvSpPr>
              <p:nvPr/>
            </p:nvSpPr>
            <p:spPr bwMode="auto">
              <a:xfrm rot="10800000">
                <a:off x="3504" y="2208"/>
                <a:ext cx="528" cy="120"/>
              </a:xfrm>
              <a:prstGeom prst="rect">
                <a:avLst/>
              </a:prstGeom>
              <a:gradFill rotWithShape="0">
                <a:gsLst>
                  <a:gs pos="0">
                    <a:schemeClr val="accent1"/>
                  </a:gs>
                  <a:gs pos="100000">
                    <a:srgbClr val="CCCC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5" name="Rectangle 40"/>
              <p:cNvSpPr>
                <a:spLocks noChangeArrowheads="1"/>
              </p:cNvSpPr>
              <p:nvPr/>
            </p:nvSpPr>
            <p:spPr bwMode="auto">
              <a:xfrm rot="10800000">
                <a:off x="3504" y="2496"/>
                <a:ext cx="528" cy="120"/>
              </a:xfrm>
              <a:prstGeom prst="rect">
                <a:avLst/>
              </a:prstGeom>
              <a:gradFill rotWithShape="0">
                <a:gsLst>
                  <a:gs pos="0">
                    <a:srgbClr val="FF6600"/>
                  </a:gs>
                  <a:gs pos="100000">
                    <a:srgbClr val="FF3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31" name="Group 41"/>
            <p:cNvGrpSpPr>
              <a:grpSpLocks/>
            </p:cNvGrpSpPr>
            <p:nvPr/>
          </p:nvGrpSpPr>
          <p:grpSpPr bwMode="auto">
            <a:xfrm>
              <a:off x="3798" y="516"/>
              <a:ext cx="442" cy="714"/>
              <a:chOff x="3798" y="516"/>
              <a:chExt cx="442" cy="714"/>
            </a:xfrm>
          </p:grpSpPr>
          <p:sp>
            <p:nvSpPr>
              <p:cNvPr id="94" name="Rectangle 42"/>
              <p:cNvSpPr>
                <a:spLocks noChangeArrowheads="1"/>
              </p:cNvSpPr>
              <p:nvPr/>
            </p:nvSpPr>
            <p:spPr bwMode="auto">
              <a:xfrm>
                <a:off x="3798" y="646"/>
                <a:ext cx="442" cy="134"/>
              </a:xfrm>
              <a:prstGeom prst="rect">
                <a:avLst/>
              </a:prstGeom>
              <a:gradFill rotWithShape="0">
                <a:gsLst>
                  <a:gs pos="0">
                    <a:srgbClr val="FF6600"/>
                  </a:gs>
                  <a:gs pos="100000">
                    <a:srgbClr val="FFFF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5" name="Rectangle 43"/>
              <p:cNvSpPr>
                <a:spLocks noChangeArrowheads="1"/>
              </p:cNvSpPr>
              <p:nvPr/>
            </p:nvSpPr>
            <p:spPr bwMode="auto">
              <a:xfrm>
                <a:off x="3799" y="1097"/>
                <a:ext cx="439" cy="133"/>
              </a:xfrm>
              <a:prstGeom prst="rect">
                <a:avLst/>
              </a:prstGeom>
              <a:gradFill rotWithShape="0">
                <a:gsLst>
                  <a:gs pos="0">
                    <a:srgbClr val="33CCFF"/>
                  </a:gs>
                  <a:gs pos="100000">
                    <a:srgbClr val="0033C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6" name="Rectangle 44"/>
              <p:cNvSpPr>
                <a:spLocks noChangeArrowheads="1"/>
              </p:cNvSpPr>
              <p:nvPr/>
            </p:nvSpPr>
            <p:spPr bwMode="auto">
              <a:xfrm>
                <a:off x="3799" y="1003"/>
                <a:ext cx="439" cy="134"/>
              </a:xfrm>
              <a:prstGeom prst="rect">
                <a:avLst/>
              </a:prstGeom>
              <a:gradFill rotWithShape="0">
                <a:gsLst>
                  <a:gs pos="0">
                    <a:srgbClr val="00CC00"/>
                  </a:gs>
                  <a:gs pos="100000">
                    <a:srgbClr val="33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7" name="Rectangle 45"/>
              <p:cNvSpPr>
                <a:spLocks noChangeArrowheads="1"/>
              </p:cNvSpPr>
              <p:nvPr/>
            </p:nvSpPr>
            <p:spPr bwMode="auto">
              <a:xfrm>
                <a:off x="3799" y="776"/>
                <a:ext cx="439" cy="134"/>
              </a:xfrm>
              <a:prstGeom prst="rect">
                <a:avLst/>
              </a:prstGeom>
              <a:gradFill rotWithShape="0">
                <a:gsLst>
                  <a:gs pos="0">
                    <a:srgbClr val="FFFF00"/>
                  </a:gs>
                  <a:gs pos="100000">
                    <a:srgbClr val="CCCC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8" name="Rectangle 46"/>
              <p:cNvSpPr>
                <a:spLocks noChangeArrowheads="1"/>
              </p:cNvSpPr>
              <p:nvPr/>
            </p:nvSpPr>
            <p:spPr bwMode="auto">
              <a:xfrm>
                <a:off x="3799" y="883"/>
                <a:ext cx="439" cy="133"/>
              </a:xfrm>
              <a:prstGeom prst="rect">
                <a:avLst/>
              </a:prstGeom>
              <a:gradFill rotWithShape="0">
                <a:gsLst>
                  <a:gs pos="0">
                    <a:srgbClr val="CCCC00"/>
                  </a:gs>
                  <a:gs pos="100000">
                    <a:srgbClr val="00CC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9" name="Rectangle 47"/>
              <p:cNvSpPr>
                <a:spLocks noChangeArrowheads="1"/>
              </p:cNvSpPr>
              <p:nvPr/>
            </p:nvSpPr>
            <p:spPr bwMode="auto">
              <a:xfrm>
                <a:off x="3798" y="516"/>
                <a:ext cx="442" cy="133"/>
              </a:xfrm>
              <a:prstGeom prst="rect">
                <a:avLst/>
              </a:prstGeom>
              <a:gradFill rotWithShape="0">
                <a:gsLst>
                  <a:gs pos="0">
                    <a:srgbClr val="FF3300"/>
                  </a:gs>
                  <a:gs pos="100000">
                    <a:srgbClr val="FF66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32" name="Text Box 48"/>
            <p:cNvSpPr txBox="1">
              <a:spLocks noChangeArrowheads="1"/>
            </p:cNvSpPr>
            <p:nvPr/>
          </p:nvSpPr>
          <p:spPr bwMode="auto">
            <a:xfrm>
              <a:off x="4296" y="2028"/>
              <a:ext cx="143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chemeClr val="bg1"/>
                  </a:solidFill>
                </a:rPr>
                <a:t>中央明纹</a:t>
              </a:r>
            </a:p>
          </p:txBody>
        </p:sp>
        <p:grpSp>
          <p:nvGrpSpPr>
            <p:cNvPr id="33" name="Group 49"/>
            <p:cNvGrpSpPr>
              <a:grpSpLocks/>
            </p:cNvGrpSpPr>
            <p:nvPr/>
          </p:nvGrpSpPr>
          <p:grpSpPr bwMode="auto">
            <a:xfrm>
              <a:off x="1260" y="984"/>
              <a:ext cx="2893" cy="2340"/>
              <a:chOff x="1248" y="972"/>
              <a:chExt cx="2893" cy="2340"/>
            </a:xfrm>
          </p:grpSpPr>
          <p:sp>
            <p:nvSpPr>
              <p:cNvPr id="40" name="Line 50"/>
              <p:cNvSpPr>
                <a:spLocks noChangeShapeType="1"/>
              </p:cNvSpPr>
              <p:nvPr/>
            </p:nvSpPr>
            <p:spPr bwMode="auto">
              <a:xfrm>
                <a:off x="1284" y="2148"/>
                <a:ext cx="254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Rectangle 51"/>
              <p:cNvSpPr>
                <a:spLocks noChangeArrowheads="1"/>
              </p:cNvSpPr>
              <p:nvPr/>
            </p:nvSpPr>
            <p:spPr bwMode="auto">
              <a:xfrm>
                <a:off x="3786" y="2010"/>
                <a:ext cx="351" cy="288"/>
              </a:xfrm>
              <a:prstGeom prst="rect">
                <a:avLst/>
              </a:prstGeom>
              <a:solidFill>
                <a:schemeClr val="bg1"/>
              </a:solidFill>
              <a:ln w="9525">
                <a:solidFill>
                  <a:schemeClr val="bg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42" name="Group 52"/>
              <p:cNvGrpSpPr>
                <a:grpSpLocks/>
              </p:cNvGrpSpPr>
              <p:nvPr/>
            </p:nvGrpSpPr>
            <p:grpSpPr bwMode="auto">
              <a:xfrm>
                <a:off x="3782" y="1611"/>
                <a:ext cx="359" cy="402"/>
                <a:chOff x="3782" y="1611"/>
                <a:chExt cx="359" cy="402"/>
              </a:xfrm>
            </p:grpSpPr>
            <p:sp>
              <p:nvSpPr>
                <p:cNvPr id="88" name="Rectangle 53"/>
                <p:cNvSpPr>
                  <a:spLocks noChangeArrowheads="1"/>
                </p:cNvSpPr>
                <p:nvPr/>
              </p:nvSpPr>
              <p:spPr bwMode="auto">
                <a:xfrm>
                  <a:off x="3782" y="1683"/>
                  <a:ext cx="358" cy="73"/>
                </a:xfrm>
                <a:prstGeom prst="rect">
                  <a:avLst/>
                </a:prstGeom>
                <a:gradFill rotWithShape="0">
                  <a:gsLst>
                    <a:gs pos="0">
                      <a:srgbClr val="FF6600"/>
                    </a:gs>
                    <a:gs pos="100000">
                      <a:srgbClr val="FFFF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9" name="Rectangle 54"/>
                <p:cNvSpPr>
                  <a:spLocks noChangeArrowheads="1"/>
                </p:cNvSpPr>
                <p:nvPr/>
              </p:nvSpPr>
              <p:spPr bwMode="auto">
                <a:xfrm>
                  <a:off x="3783" y="1940"/>
                  <a:ext cx="358" cy="73"/>
                </a:xfrm>
                <a:prstGeom prst="rect">
                  <a:avLst/>
                </a:prstGeom>
                <a:gradFill rotWithShape="0">
                  <a:gsLst>
                    <a:gs pos="0">
                      <a:srgbClr val="33CCFF"/>
                    </a:gs>
                    <a:gs pos="100000">
                      <a:srgbClr val="0033C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0" name="Rectangle 55"/>
                <p:cNvSpPr>
                  <a:spLocks noChangeArrowheads="1"/>
                </p:cNvSpPr>
                <p:nvPr/>
              </p:nvSpPr>
              <p:spPr bwMode="auto">
                <a:xfrm>
                  <a:off x="3783" y="1888"/>
                  <a:ext cx="358" cy="74"/>
                </a:xfrm>
                <a:prstGeom prst="rect">
                  <a:avLst/>
                </a:prstGeom>
                <a:gradFill rotWithShape="0">
                  <a:gsLst>
                    <a:gs pos="0">
                      <a:srgbClr val="00CC00"/>
                    </a:gs>
                    <a:gs pos="100000">
                      <a:srgbClr val="33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1" name="Rectangle 56"/>
                <p:cNvSpPr>
                  <a:spLocks noChangeArrowheads="1"/>
                </p:cNvSpPr>
                <p:nvPr/>
              </p:nvSpPr>
              <p:spPr bwMode="auto">
                <a:xfrm>
                  <a:off x="3783" y="1754"/>
                  <a:ext cx="358" cy="74"/>
                </a:xfrm>
                <a:prstGeom prst="rect">
                  <a:avLst/>
                </a:prstGeom>
                <a:gradFill rotWithShape="0">
                  <a:gsLst>
                    <a:gs pos="0">
                      <a:srgbClr val="FFFF00"/>
                    </a:gs>
                    <a:gs pos="100000">
                      <a:srgbClr val="CCCC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2" name="Rectangle 57"/>
                <p:cNvSpPr>
                  <a:spLocks noChangeArrowheads="1"/>
                </p:cNvSpPr>
                <p:nvPr/>
              </p:nvSpPr>
              <p:spPr bwMode="auto">
                <a:xfrm>
                  <a:off x="3783" y="1822"/>
                  <a:ext cx="358" cy="73"/>
                </a:xfrm>
                <a:prstGeom prst="rect">
                  <a:avLst/>
                </a:prstGeom>
                <a:gradFill rotWithShape="0">
                  <a:gsLst>
                    <a:gs pos="0">
                      <a:srgbClr val="CCCC00"/>
                    </a:gs>
                    <a:gs pos="100000">
                      <a:srgbClr val="00CC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3" name="Rectangle 58"/>
                <p:cNvSpPr>
                  <a:spLocks noChangeArrowheads="1"/>
                </p:cNvSpPr>
                <p:nvPr/>
              </p:nvSpPr>
              <p:spPr bwMode="auto">
                <a:xfrm>
                  <a:off x="3782" y="1611"/>
                  <a:ext cx="355" cy="73"/>
                </a:xfrm>
                <a:prstGeom prst="rect">
                  <a:avLst/>
                </a:prstGeom>
                <a:gradFill rotWithShape="0">
                  <a:gsLst>
                    <a:gs pos="0">
                      <a:srgbClr val="FF3300"/>
                    </a:gs>
                    <a:gs pos="100000">
                      <a:srgbClr val="FF66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43" name="Group 59"/>
              <p:cNvGrpSpPr>
                <a:grpSpLocks/>
              </p:cNvGrpSpPr>
              <p:nvPr/>
            </p:nvGrpSpPr>
            <p:grpSpPr bwMode="auto">
              <a:xfrm>
                <a:off x="3780" y="2312"/>
                <a:ext cx="360" cy="395"/>
                <a:chOff x="3504" y="2016"/>
                <a:chExt cx="528" cy="600"/>
              </a:xfrm>
            </p:grpSpPr>
            <p:sp>
              <p:nvSpPr>
                <p:cNvPr id="82" name="Rectangle 60"/>
                <p:cNvSpPr>
                  <a:spLocks noChangeArrowheads="1"/>
                </p:cNvSpPr>
                <p:nvPr/>
              </p:nvSpPr>
              <p:spPr bwMode="auto">
                <a:xfrm rot="10800000">
                  <a:off x="3504" y="2400"/>
                  <a:ext cx="528" cy="120"/>
                </a:xfrm>
                <a:prstGeom prst="rect">
                  <a:avLst/>
                </a:prstGeom>
                <a:gradFill rotWithShape="0">
                  <a:gsLst>
                    <a:gs pos="0">
                      <a:srgbClr val="FFFF00"/>
                    </a:gs>
                    <a:gs pos="100000">
                      <a:srgbClr val="FF66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3" name="Rectangle 61"/>
                <p:cNvSpPr>
                  <a:spLocks noChangeArrowheads="1"/>
                </p:cNvSpPr>
                <p:nvPr/>
              </p:nvSpPr>
              <p:spPr bwMode="auto">
                <a:xfrm rot="10800000">
                  <a:off x="3504" y="2016"/>
                  <a:ext cx="528" cy="120"/>
                </a:xfrm>
                <a:prstGeom prst="rect">
                  <a:avLst/>
                </a:prstGeom>
                <a:gradFill rotWithShape="0">
                  <a:gsLst>
                    <a:gs pos="0">
                      <a:srgbClr val="0033CC"/>
                    </a:gs>
                    <a:gs pos="100000">
                      <a:srgbClr val="33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4" name="Rectangle 62"/>
                <p:cNvSpPr>
                  <a:spLocks noChangeArrowheads="1"/>
                </p:cNvSpPr>
                <p:nvPr/>
              </p:nvSpPr>
              <p:spPr bwMode="auto">
                <a:xfrm>
                  <a:off x="3504" y="2112"/>
                  <a:ext cx="528" cy="120"/>
                </a:xfrm>
                <a:prstGeom prst="rect">
                  <a:avLst/>
                </a:prstGeom>
                <a:gradFill rotWithShape="0">
                  <a:gsLst>
                    <a:gs pos="0">
                      <a:srgbClr val="33CCFF"/>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5" name="Rectangle 63"/>
                <p:cNvSpPr>
                  <a:spLocks noChangeArrowheads="1"/>
                </p:cNvSpPr>
                <p:nvPr/>
              </p:nvSpPr>
              <p:spPr bwMode="auto">
                <a:xfrm rot="10800000">
                  <a:off x="3504" y="2304"/>
                  <a:ext cx="528" cy="120"/>
                </a:xfrm>
                <a:prstGeom prst="rect">
                  <a:avLst/>
                </a:prstGeom>
                <a:gradFill rotWithShape="0">
                  <a:gsLst>
                    <a:gs pos="0">
                      <a:srgbClr val="CCCC00"/>
                    </a:gs>
                    <a:gs pos="100000">
                      <a:srgbClr val="FFFF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6" name="Rectangle 64"/>
                <p:cNvSpPr>
                  <a:spLocks noChangeArrowheads="1"/>
                </p:cNvSpPr>
                <p:nvPr/>
              </p:nvSpPr>
              <p:spPr bwMode="auto">
                <a:xfrm rot="10800000">
                  <a:off x="3504" y="2208"/>
                  <a:ext cx="528" cy="120"/>
                </a:xfrm>
                <a:prstGeom prst="rect">
                  <a:avLst/>
                </a:prstGeom>
                <a:gradFill rotWithShape="0">
                  <a:gsLst>
                    <a:gs pos="0">
                      <a:schemeClr val="accent1"/>
                    </a:gs>
                    <a:gs pos="100000">
                      <a:srgbClr val="CCCC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7" name="Rectangle 65"/>
                <p:cNvSpPr>
                  <a:spLocks noChangeArrowheads="1"/>
                </p:cNvSpPr>
                <p:nvPr/>
              </p:nvSpPr>
              <p:spPr bwMode="auto">
                <a:xfrm rot="10800000">
                  <a:off x="3504" y="2496"/>
                  <a:ext cx="528" cy="120"/>
                </a:xfrm>
                <a:prstGeom prst="rect">
                  <a:avLst/>
                </a:prstGeom>
                <a:gradFill rotWithShape="0">
                  <a:gsLst>
                    <a:gs pos="0">
                      <a:srgbClr val="FF6600"/>
                    </a:gs>
                    <a:gs pos="100000">
                      <a:srgbClr val="FF3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44" name="Line 66"/>
              <p:cNvSpPr>
                <a:spLocks noChangeShapeType="1"/>
              </p:cNvSpPr>
              <p:nvPr/>
            </p:nvSpPr>
            <p:spPr bwMode="auto">
              <a:xfrm>
                <a:off x="1296" y="1536"/>
                <a:ext cx="864" cy="240"/>
              </a:xfrm>
              <a:prstGeom prst="line">
                <a:avLst/>
              </a:prstGeom>
              <a:noFill/>
              <a:ln w="9525">
                <a:solidFill>
                  <a:srgbClr val="00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67"/>
              <p:cNvSpPr>
                <a:spLocks noChangeShapeType="1"/>
              </p:cNvSpPr>
              <p:nvPr/>
            </p:nvSpPr>
            <p:spPr bwMode="auto">
              <a:xfrm>
                <a:off x="2160" y="1776"/>
                <a:ext cx="1632" cy="576"/>
              </a:xfrm>
              <a:prstGeom prst="line">
                <a:avLst/>
              </a:prstGeom>
              <a:noFill/>
              <a:ln w="9525">
                <a:solidFill>
                  <a:srgbClr val="00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68"/>
              <p:cNvSpPr>
                <a:spLocks noChangeShapeType="1"/>
              </p:cNvSpPr>
              <p:nvPr/>
            </p:nvSpPr>
            <p:spPr bwMode="auto">
              <a:xfrm>
                <a:off x="1296" y="2160"/>
                <a:ext cx="864" cy="240"/>
              </a:xfrm>
              <a:prstGeom prst="line">
                <a:avLst/>
              </a:prstGeom>
              <a:noFill/>
              <a:ln w="9525">
                <a:solidFill>
                  <a:srgbClr val="00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69"/>
              <p:cNvSpPr>
                <a:spLocks noChangeShapeType="1"/>
              </p:cNvSpPr>
              <p:nvPr/>
            </p:nvSpPr>
            <p:spPr bwMode="auto">
              <a:xfrm flipV="1">
                <a:off x="2160" y="2352"/>
                <a:ext cx="1632" cy="48"/>
              </a:xfrm>
              <a:prstGeom prst="line">
                <a:avLst/>
              </a:prstGeom>
              <a:noFill/>
              <a:ln w="9525">
                <a:solidFill>
                  <a:srgbClr val="00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70"/>
              <p:cNvSpPr>
                <a:spLocks noChangeShapeType="1"/>
              </p:cNvSpPr>
              <p:nvPr/>
            </p:nvSpPr>
            <p:spPr bwMode="auto">
              <a:xfrm>
                <a:off x="1248" y="2736"/>
                <a:ext cx="768" cy="192"/>
              </a:xfrm>
              <a:prstGeom prst="line">
                <a:avLst/>
              </a:prstGeom>
              <a:noFill/>
              <a:ln w="9525">
                <a:solidFill>
                  <a:srgbClr val="00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71"/>
              <p:cNvSpPr>
                <a:spLocks noChangeShapeType="1"/>
              </p:cNvSpPr>
              <p:nvPr/>
            </p:nvSpPr>
            <p:spPr bwMode="auto">
              <a:xfrm flipV="1">
                <a:off x="2016" y="2352"/>
                <a:ext cx="1776" cy="576"/>
              </a:xfrm>
              <a:prstGeom prst="line">
                <a:avLst/>
              </a:prstGeom>
              <a:noFill/>
              <a:ln w="9525">
                <a:solidFill>
                  <a:srgbClr val="00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72"/>
              <p:cNvSpPr>
                <a:spLocks noChangeShapeType="1"/>
              </p:cNvSpPr>
              <p:nvPr/>
            </p:nvSpPr>
            <p:spPr bwMode="auto">
              <a:xfrm>
                <a:off x="1542" y="2808"/>
                <a:ext cx="192" cy="51"/>
              </a:xfrm>
              <a:prstGeom prst="line">
                <a:avLst/>
              </a:prstGeom>
              <a:noFill/>
              <a:ln w="9525">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73"/>
              <p:cNvSpPr>
                <a:spLocks noChangeShapeType="1"/>
              </p:cNvSpPr>
              <p:nvPr/>
            </p:nvSpPr>
            <p:spPr bwMode="auto">
              <a:xfrm flipV="1">
                <a:off x="2742" y="2598"/>
                <a:ext cx="288" cy="96"/>
              </a:xfrm>
              <a:prstGeom prst="line">
                <a:avLst/>
              </a:prstGeom>
              <a:noFill/>
              <a:ln w="9525">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74"/>
              <p:cNvSpPr>
                <a:spLocks noChangeShapeType="1"/>
              </p:cNvSpPr>
              <p:nvPr/>
            </p:nvSpPr>
            <p:spPr bwMode="auto">
              <a:xfrm>
                <a:off x="2787" y="2379"/>
                <a:ext cx="240" cy="0"/>
              </a:xfrm>
              <a:prstGeom prst="line">
                <a:avLst/>
              </a:prstGeom>
              <a:noFill/>
              <a:ln w="9525">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75"/>
              <p:cNvSpPr>
                <a:spLocks noChangeShapeType="1"/>
              </p:cNvSpPr>
              <p:nvPr/>
            </p:nvSpPr>
            <p:spPr bwMode="auto">
              <a:xfrm>
                <a:off x="1584" y="2238"/>
                <a:ext cx="252" cy="72"/>
              </a:xfrm>
              <a:prstGeom prst="line">
                <a:avLst/>
              </a:prstGeom>
              <a:noFill/>
              <a:ln w="9525">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76"/>
              <p:cNvSpPr>
                <a:spLocks noChangeShapeType="1"/>
              </p:cNvSpPr>
              <p:nvPr/>
            </p:nvSpPr>
            <p:spPr bwMode="auto">
              <a:xfrm>
                <a:off x="2790" y="1998"/>
                <a:ext cx="228" cy="84"/>
              </a:xfrm>
              <a:prstGeom prst="line">
                <a:avLst/>
              </a:prstGeom>
              <a:noFill/>
              <a:ln w="9525">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77"/>
              <p:cNvSpPr>
                <a:spLocks noChangeShapeType="1"/>
              </p:cNvSpPr>
              <p:nvPr/>
            </p:nvSpPr>
            <p:spPr bwMode="auto">
              <a:xfrm>
                <a:off x="1572" y="1611"/>
                <a:ext cx="270" cy="78"/>
              </a:xfrm>
              <a:prstGeom prst="line">
                <a:avLst/>
              </a:prstGeom>
              <a:noFill/>
              <a:ln w="9525">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78"/>
              <p:cNvSpPr>
                <a:spLocks noChangeShapeType="1"/>
              </p:cNvSpPr>
              <p:nvPr/>
            </p:nvSpPr>
            <p:spPr bwMode="auto">
              <a:xfrm>
                <a:off x="1296" y="1536"/>
                <a:ext cx="768" cy="43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79"/>
              <p:cNvSpPr>
                <a:spLocks noChangeShapeType="1"/>
              </p:cNvSpPr>
              <p:nvPr/>
            </p:nvSpPr>
            <p:spPr bwMode="auto">
              <a:xfrm>
                <a:off x="2064" y="1968"/>
                <a:ext cx="1716" cy="705"/>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80"/>
              <p:cNvSpPr>
                <a:spLocks noChangeShapeType="1"/>
              </p:cNvSpPr>
              <p:nvPr/>
            </p:nvSpPr>
            <p:spPr bwMode="auto">
              <a:xfrm>
                <a:off x="1284" y="2166"/>
                <a:ext cx="732" cy="37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81"/>
              <p:cNvSpPr>
                <a:spLocks noChangeShapeType="1"/>
              </p:cNvSpPr>
              <p:nvPr/>
            </p:nvSpPr>
            <p:spPr bwMode="auto">
              <a:xfrm>
                <a:off x="1248" y="2736"/>
                <a:ext cx="792" cy="396"/>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82"/>
              <p:cNvSpPr>
                <a:spLocks noChangeShapeType="1"/>
              </p:cNvSpPr>
              <p:nvPr/>
            </p:nvSpPr>
            <p:spPr bwMode="auto">
              <a:xfrm>
                <a:off x="2019" y="2541"/>
                <a:ext cx="1773" cy="147"/>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83"/>
              <p:cNvSpPr>
                <a:spLocks noChangeShapeType="1"/>
              </p:cNvSpPr>
              <p:nvPr/>
            </p:nvSpPr>
            <p:spPr bwMode="auto">
              <a:xfrm flipV="1">
                <a:off x="2064" y="2688"/>
                <a:ext cx="1728" cy="43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84"/>
              <p:cNvSpPr>
                <a:spLocks noChangeShapeType="1"/>
              </p:cNvSpPr>
              <p:nvPr/>
            </p:nvSpPr>
            <p:spPr bwMode="auto">
              <a:xfrm>
                <a:off x="1728" y="1776"/>
                <a:ext cx="105" cy="66"/>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85"/>
              <p:cNvSpPr>
                <a:spLocks noChangeShapeType="1"/>
              </p:cNvSpPr>
              <p:nvPr/>
            </p:nvSpPr>
            <p:spPr bwMode="auto">
              <a:xfrm>
                <a:off x="1656" y="2358"/>
                <a:ext cx="90" cy="4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Line 86"/>
              <p:cNvSpPr>
                <a:spLocks noChangeShapeType="1"/>
              </p:cNvSpPr>
              <p:nvPr/>
            </p:nvSpPr>
            <p:spPr bwMode="auto">
              <a:xfrm>
                <a:off x="1566" y="2895"/>
                <a:ext cx="123" cy="6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87"/>
              <p:cNvSpPr>
                <a:spLocks noChangeShapeType="1"/>
              </p:cNvSpPr>
              <p:nvPr/>
            </p:nvSpPr>
            <p:spPr bwMode="auto">
              <a:xfrm flipV="1">
                <a:off x="2730" y="2919"/>
                <a:ext cx="132" cy="36"/>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88"/>
              <p:cNvSpPr>
                <a:spLocks noChangeShapeType="1"/>
              </p:cNvSpPr>
              <p:nvPr/>
            </p:nvSpPr>
            <p:spPr bwMode="auto">
              <a:xfrm>
                <a:off x="2736" y="2601"/>
                <a:ext cx="135" cy="12"/>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89"/>
              <p:cNvSpPr>
                <a:spLocks noChangeShapeType="1"/>
              </p:cNvSpPr>
              <p:nvPr/>
            </p:nvSpPr>
            <p:spPr bwMode="auto">
              <a:xfrm>
                <a:off x="2784" y="2262"/>
                <a:ext cx="129" cy="6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8" name="Group 90"/>
              <p:cNvGrpSpPr>
                <a:grpSpLocks/>
              </p:cNvGrpSpPr>
              <p:nvPr/>
            </p:nvGrpSpPr>
            <p:grpSpPr bwMode="auto">
              <a:xfrm>
                <a:off x="3782" y="972"/>
                <a:ext cx="356" cy="642"/>
                <a:chOff x="3782" y="972"/>
                <a:chExt cx="350" cy="642"/>
              </a:xfrm>
            </p:grpSpPr>
            <p:sp>
              <p:nvSpPr>
                <p:cNvPr id="76" name="Rectangle 91"/>
                <p:cNvSpPr>
                  <a:spLocks noChangeArrowheads="1"/>
                </p:cNvSpPr>
                <p:nvPr/>
              </p:nvSpPr>
              <p:spPr bwMode="auto">
                <a:xfrm>
                  <a:off x="3782" y="1089"/>
                  <a:ext cx="349" cy="120"/>
                </a:xfrm>
                <a:prstGeom prst="rect">
                  <a:avLst/>
                </a:prstGeom>
                <a:gradFill rotWithShape="0">
                  <a:gsLst>
                    <a:gs pos="0">
                      <a:srgbClr val="FF6600"/>
                    </a:gs>
                    <a:gs pos="100000">
                      <a:srgbClr val="FFFF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7" name="Rectangle 92"/>
                <p:cNvSpPr>
                  <a:spLocks noChangeArrowheads="1"/>
                </p:cNvSpPr>
                <p:nvPr/>
              </p:nvSpPr>
              <p:spPr bwMode="auto">
                <a:xfrm>
                  <a:off x="3783" y="1494"/>
                  <a:ext cx="349" cy="120"/>
                </a:xfrm>
                <a:prstGeom prst="rect">
                  <a:avLst/>
                </a:prstGeom>
                <a:gradFill rotWithShape="0">
                  <a:gsLst>
                    <a:gs pos="0">
                      <a:srgbClr val="33CCFF"/>
                    </a:gs>
                    <a:gs pos="100000">
                      <a:srgbClr val="0033C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8" name="Rectangle 93"/>
                <p:cNvSpPr>
                  <a:spLocks noChangeArrowheads="1"/>
                </p:cNvSpPr>
                <p:nvPr/>
              </p:nvSpPr>
              <p:spPr bwMode="auto">
                <a:xfrm>
                  <a:off x="3783" y="1410"/>
                  <a:ext cx="349" cy="120"/>
                </a:xfrm>
                <a:prstGeom prst="rect">
                  <a:avLst/>
                </a:prstGeom>
                <a:gradFill rotWithShape="0">
                  <a:gsLst>
                    <a:gs pos="0">
                      <a:srgbClr val="00CC00"/>
                    </a:gs>
                    <a:gs pos="100000">
                      <a:srgbClr val="33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9" name="Rectangle 94"/>
                <p:cNvSpPr>
                  <a:spLocks noChangeArrowheads="1"/>
                </p:cNvSpPr>
                <p:nvPr/>
              </p:nvSpPr>
              <p:spPr bwMode="auto">
                <a:xfrm>
                  <a:off x="3783" y="1206"/>
                  <a:ext cx="349" cy="120"/>
                </a:xfrm>
                <a:prstGeom prst="rect">
                  <a:avLst/>
                </a:prstGeom>
                <a:gradFill rotWithShape="0">
                  <a:gsLst>
                    <a:gs pos="0">
                      <a:srgbClr val="FFFF00"/>
                    </a:gs>
                    <a:gs pos="100000">
                      <a:srgbClr val="CCCC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0" name="Rectangle 95"/>
                <p:cNvSpPr>
                  <a:spLocks noChangeArrowheads="1"/>
                </p:cNvSpPr>
                <p:nvPr/>
              </p:nvSpPr>
              <p:spPr bwMode="auto">
                <a:xfrm>
                  <a:off x="3783" y="1302"/>
                  <a:ext cx="349" cy="120"/>
                </a:xfrm>
                <a:prstGeom prst="rect">
                  <a:avLst/>
                </a:prstGeom>
                <a:gradFill rotWithShape="0">
                  <a:gsLst>
                    <a:gs pos="0">
                      <a:srgbClr val="CCCC00"/>
                    </a:gs>
                    <a:gs pos="100000">
                      <a:srgbClr val="00CC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1" name="Rectangle 96"/>
                <p:cNvSpPr>
                  <a:spLocks noChangeArrowheads="1"/>
                </p:cNvSpPr>
                <p:nvPr/>
              </p:nvSpPr>
              <p:spPr bwMode="auto">
                <a:xfrm>
                  <a:off x="3782" y="972"/>
                  <a:ext cx="349" cy="120"/>
                </a:xfrm>
                <a:prstGeom prst="rect">
                  <a:avLst/>
                </a:prstGeom>
                <a:gradFill rotWithShape="0">
                  <a:gsLst>
                    <a:gs pos="0">
                      <a:srgbClr val="FF3300"/>
                    </a:gs>
                    <a:gs pos="100000">
                      <a:srgbClr val="FF66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69" name="Group 97"/>
              <p:cNvGrpSpPr>
                <a:grpSpLocks/>
              </p:cNvGrpSpPr>
              <p:nvPr/>
            </p:nvGrpSpPr>
            <p:grpSpPr bwMode="auto">
              <a:xfrm>
                <a:off x="3780" y="2712"/>
                <a:ext cx="360" cy="600"/>
                <a:chOff x="3504" y="2016"/>
                <a:chExt cx="528" cy="600"/>
              </a:xfrm>
            </p:grpSpPr>
            <p:sp>
              <p:nvSpPr>
                <p:cNvPr id="70" name="Rectangle 98"/>
                <p:cNvSpPr>
                  <a:spLocks noChangeArrowheads="1"/>
                </p:cNvSpPr>
                <p:nvPr/>
              </p:nvSpPr>
              <p:spPr bwMode="auto">
                <a:xfrm rot="10800000">
                  <a:off x="3504" y="2400"/>
                  <a:ext cx="528" cy="120"/>
                </a:xfrm>
                <a:prstGeom prst="rect">
                  <a:avLst/>
                </a:prstGeom>
                <a:gradFill rotWithShape="0">
                  <a:gsLst>
                    <a:gs pos="0">
                      <a:srgbClr val="FFFF00"/>
                    </a:gs>
                    <a:gs pos="100000">
                      <a:srgbClr val="FF66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1" name="Rectangle 99"/>
                <p:cNvSpPr>
                  <a:spLocks noChangeArrowheads="1"/>
                </p:cNvSpPr>
                <p:nvPr/>
              </p:nvSpPr>
              <p:spPr bwMode="auto">
                <a:xfrm rot="10800000">
                  <a:off x="3504" y="2016"/>
                  <a:ext cx="528" cy="120"/>
                </a:xfrm>
                <a:prstGeom prst="rect">
                  <a:avLst/>
                </a:prstGeom>
                <a:gradFill rotWithShape="0">
                  <a:gsLst>
                    <a:gs pos="0">
                      <a:srgbClr val="0033CC"/>
                    </a:gs>
                    <a:gs pos="100000">
                      <a:srgbClr val="33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2" name="Rectangle 100"/>
                <p:cNvSpPr>
                  <a:spLocks noChangeArrowheads="1"/>
                </p:cNvSpPr>
                <p:nvPr/>
              </p:nvSpPr>
              <p:spPr bwMode="auto">
                <a:xfrm>
                  <a:off x="3504" y="2112"/>
                  <a:ext cx="528" cy="120"/>
                </a:xfrm>
                <a:prstGeom prst="rect">
                  <a:avLst/>
                </a:prstGeom>
                <a:gradFill rotWithShape="0">
                  <a:gsLst>
                    <a:gs pos="0">
                      <a:srgbClr val="33CCFF"/>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3" name="Rectangle 101"/>
                <p:cNvSpPr>
                  <a:spLocks noChangeArrowheads="1"/>
                </p:cNvSpPr>
                <p:nvPr/>
              </p:nvSpPr>
              <p:spPr bwMode="auto">
                <a:xfrm rot="10800000">
                  <a:off x="3504" y="2304"/>
                  <a:ext cx="528" cy="120"/>
                </a:xfrm>
                <a:prstGeom prst="rect">
                  <a:avLst/>
                </a:prstGeom>
                <a:gradFill rotWithShape="0">
                  <a:gsLst>
                    <a:gs pos="0">
                      <a:srgbClr val="CCCC00"/>
                    </a:gs>
                    <a:gs pos="100000">
                      <a:srgbClr val="FFFF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4" name="Rectangle 102"/>
                <p:cNvSpPr>
                  <a:spLocks noChangeArrowheads="1"/>
                </p:cNvSpPr>
                <p:nvPr/>
              </p:nvSpPr>
              <p:spPr bwMode="auto">
                <a:xfrm rot="10800000">
                  <a:off x="3504" y="2208"/>
                  <a:ext cx="528" cy="120"/>
                </a:xfrm>
                <a:prstGeom prst="rect">
                  <a:avLst/>
                </a:prstGeom>
                <a:gradFill rotWithShape="0">
                  <a:gsLst>
                    <a:gs pos="0">
                      <a:schemeClr val="accent1"/>
                    </a:gs>
                    <a:gs pos="100000">
                      <a:srgbClr val="CCCC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5" name="Rectangle 103"/>
                <p:cNvSpPr>
                  <a:spLocks noChangeArrowheads="1"/>
                </p:cNvSpPr>
                <p:nvPr/>
              </p:nvSpPr>
              <p:spPr bwMode="auto">
                <a:xfrm rot="10800000">
                  <a:off x="3504" y="2496"/>
                  <a:ext cx="528" cy="120"/>
                </a:xfrm>
                <a:prstGeom prst="rect">
                  <a:avLst/>
                </a:prstGeom>
                <a:gradFill rotWithShape="0">
                  <a:gsLst>
                    <a:gs pos="0">
                      <a:srgbClr val="FF6600"/>
                    </a:gs>
                    <a:gs pos="100000">
                      <a:srgbClr val="FF3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34" name="Text Box 104"/>
            <p:cNvSpPr txBox="1">
              <a:spLocks noChangeArrowheads="1"/>
            </p:cNvSpPr>
            <p:nvPr/>
          </p:nvSpPr>
          <p:spPr bwMode="auto">
            <a:xfrm>
              <a:off x="4308" y="1644"/>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chemeClr val="bg1"/>
                  </a:solidFill>
                </a:rPr>
                <a:t>一级</a:t>
              </a:r>
            </a:p>
          </p:txBody>
        </p:sp>
        <p:sp>
          <p:nvSpPr>
            <p:cNvPr id="35" name="Text Box 105"/>
            <p:cNvSpPr txBox="1">
              <a:spLocks noChangeArrowheads="1"/>
            </p:cNvSpPr>
            <p:nvPr/>
          </p:nvSpPr>
          <p:spPr bwMode="auto">
            <a:xfrm>
              <a:off x="4308" y="2412"/>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chemeClr val="bg1"/>
                  </a:solidFill>
                </a:rPr>
                <a:t>一级</a:t>
              </a:r>
            </a:p>
          </p:txBody>
        </p:sp>
        <p:sp>
          <p:nvSpPr>
            <p:cNvPr id="36" name="Text Box 106"/>
            <p:cNvSpPr txBox="1">
              <a:spLocks noChangeArrowheads="1"/>
            </p:cNvSpPr>
            <p:nvPr/>
          </p:nvSpPr>
          <p:spPr bwMode="auto">
            <a:xfrm>
              <a:off x="4296" y="2820"/>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chemeClr val="bg1"/>
                  </a:solidFill>
                </a:rPr>
                <a:t>二级</a:t>
              </a:r>
            </a:p>
          </p:txBody>
        </p:sp>
        <p:sp>
          <p:nvSpPr>
            <p:cNvPr id="37" name="Text Box 107"/>
            <p:cNvSpPr txBox="1">
              <a:spLocks noChangeArrowheads="1"/>
            </p:cNvSpPr>
            <p:nvPr/>
          </p:nvSpPr>
          <p:spPr bwMode="auto">
            <a:xfrm>
              <a:off x="4308" y="1212"/>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chemeClr val="bg1"/>
                  </a:solidFill>
                </a:rPr>
                <a:t>二级</a:t>
              </a:r>
            </a:p>
          </p:txBody>
        </p:sp>
        <p:sp>
          <p:nvSpPr>
            <p:cNvPr id="38" name="Text Box 108"/>
            <p:cNvSpPr txBox="1">
              <a:spLocks noChangeArrowheads="1"/>
            </p:cNvSpPr>
            <p:nvPr/>
          </p:nvSpPr>
          <p:spPr bwMode="auto">
            <a:xfrm>
              <a:off x="4308" y="3276"/>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chemeClr val="bg1"/>
                  </a:solidFill>
                </a:rPr>
                <a:t>三级</a:t>
              </a:r>
            </a:p>
          </p:txBody>
        </p:sp>
        <p:sp>
          <p:nvSpPr>
            <p:cNvPr id="39" name="Text Box 109"/>
            <p:cNvSpPr txBox="1">
              <a:spLocks noChangeArrowheads="1"/>
            </p:cNvSpPr>
            <p:nvPr/>
          </p:nvSpPr>
          <p:spPr bwMode="auto">
            <a:xfrm>
              <a:off x="4296" y="720"/>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chemeClr val="bg1"/>
                  </a:solidFill>
                </a:rPr>
                <a:t>三级</a:t>
              </a:r>
            </a:p>
          </p:txBody>
        </p:sp>
      </p:grpSp>
      <p:grpSp>
        <p:nvGrpSpPr>
          <p:cNvPr id="106" name="Group 110"/>
          <p:cNvGrpSpPr>
            <a:grpSpLocks/>
          </p:cNvGrpSpPr>
          <p:nvPr/>
        </p:nvGrpSpPr>
        <p:grpSpPr bwMode="auto">
          <a:xfrm>
            <a:off x="6636433" y="1708052"/>
            <a:ext cx="685800" cy="3124200"/>
            <a:chOff x="3312" y="1200"/>
            <a:chExt cx="432" cy="1968"/>
          </a:xfrm>
        </p:grpSpPr>
        <p:sp>
          <p:nvSpPr>
            <p:cNvPr id="107" name="Line 111"/>
            <p:cNvSpPr>
              <a:spLocks noChangeShapeType="1"/>
            </p:cNvSpPr>
            <p:nvPr/>
          </p:nvSpPr>
          <p:spPr bwMode="auto">
            <a:xfrm rot="10800000" flipH="1">
              <a:off x="3312" y="1200"/>
              <a:ext cx="432" cy="0"/>
            </a:xfrm>
            <a:prstGeom prst="line">
              <a:avLst/>
            </a:prstGeom>
            <a:noFill/>
            <a:ln w="28575">
              <a:solidFill>
                <a:schemeClr val="accent4"/>
              </a:solidFill>
              <a:round/>
              <a:headEnd/>
              <a:tailEnd type="triangle" w="med" len="med"/>
            </a:ln>
          </p:spPr>
          <p:txBody>
            <a:bodyPr wrap="none" anchor="ctr"/>
            <a:lstStyle/>
            <a:p>
              <a:pPr>
                <a:defRPr/>
              </a:pPr>
              <a:endParaRPr lang="zh-CN" altLang="en-US"/>
            </a:p>
          </p:txBody>
        </p:sp>
        <p:sp>
          <p:nvSpPr>
            <p:cNvPr id="108" name="Line 112"/>
            <p:cNvSpPr>
              <a:spLocks noChangeShapeType="1"/>
            </p:cNvSpPr>
            <p:nvPr/>
          </p:nvSpPr>
          <p:spPr bwMode="auto">
            <a:xfrm rot="10800000" flipH="1">
              <a:off x="3312" y="3168"/>
              <a:ext cx="432" cy="0"/>
            </a:xfrm>
            <a:prstGeom prst="line">
              <a:avLst/>
            </a:prstGeom>
            <a:noFill/>
            <a:ln w="28575">
              <a:solidFill>
                <a:schemeClr val="accent4"/>
              </a:solidFill>
              <a:round/>
              <a:headEnd/>
              <a:tailEnd type="triangle" w="med" len="med"/>
            </a:ln>
          </p:spPr>
          <p:txBody>
            <a:bodyPr wrap="none" anchor="ctr"/>
            <a:lstStyle/>
            <a:p>
              <a:pPr>
                <a:defRPr/>
              </a:pPr>
              <a:endParaRPr lang="zh-CN" altLang="en-US"/>
            </a:p>
          </p:txBody>
        </p:sp>
        <p:sp>
          <p:nvSpPr>
            <p:cNvPr id="109" name="Text Box 113"/>
            <p:cNvSpPr txBox="1">
              <a:spLocks noChangeArrowheads="1"/>
            </p:cNvSpPr>
            <p:nvPr/>
          </p:nvSpPr>
          <p:spPr bwMode="auto">
            <a:xfrm>
              <a:off x="3348" y="1308"/>
              <a:ext cx="384" cy="1594"/>
            </a:xfrm>
            <a:prstGeom prst="rect">
              <a:avLst/>
            </a:prstGeom>
            <a:noFill/>
            <a:ln w="9525">
              <a:noFill/>
              <a:miter lim="800000"/>
              <a:headEnd/>
              <a:tailEnd/>
            </a:ln>
          </p:spPr>
          <p:txBody>
            <a:bodyPr>
              <a:spAutoFit/>
            </a:bodyPr>
            <a:lstStyle/>
            <a:p>
              <a:pPr>
                <a:spcBef>
                  <a:spcPct val="50000"/>
                </a:spcBef>
                <a:defRPr/>
              </a:pPr>
              <a:r>
                <a:rPr lang="zh-CN" altLang="en-US" sz="2000" b="1" dirty="0">
                  <a:solidFill>
                    <a:schemeClr val="bg1"/>
                  </a:solidFill>
                </a:rPr>
                <a:t>二，三级部分重级处</a:t>
              </a:r>
              <a:endParaRPr lang="zh-CN" altLang="en-US" b="1" dirty="0">
                <a:solidFill>
                  <a:schemeClr val="bg1"/>
                </a:solidFill>
              </a:endParaRPr>
            </a:p>
          </p:txBody>
        </p:sp>
      </p:grpSp>
    </p:spTree>
    <p:extLst>
      <p:ext uri="{BB962C8B-B14F-4D97-AF65-F5344CB8AC3E}">
        <p14:creationId xmlns:p14="http://schemas.microsoft.com/office/powerpoint/2010/main" val="406547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32"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ox(out)">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06"/>
                                        </p:tgtEl>
                                        <p:attrNameLst>
                                          <p:attrName>style.visibility</p:attrName>
                                        </p:attrNameLst>
                                      </p:cBhvr>
                                      <p:to>
                                        <p:strVal val="visible"/>
                                      </p:to>
                                    </p:set>
                                    <p:animEffect transition="in" filter="wipe(left)">
                                      <p:cBhvr>
                                        <p:cTn id="35" dur="500"/>
                                        <p:tgtEl>
                                          <p:spTgt spid="106"/>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ppt_x"/>
                                          </p:val>
                                        </p:tav>
                                        <p:tav tm="100000">
                                          <p:val>
                                            <p:strVal val="#ppt_x"/>
                                          </p:val>
                                        </p:tav>
                                      </p:tavLst>
                                    </p:anim>
                                    <p:anim calcmode="lin" valueType="num">
                                      <p:cBhvr additive="base">
                                        <p:cTn id="4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289189" y="3334885"/>
            <a:ext cx="7815262"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rgbClr val="6600CC"/>
                </a:solidFill>
              </a:rPr>
              <a:t>光谱仪器的分辨本领是指把波长靠得很近的两条谱线</a:t>
            </a:r>
          </a:p>
          <a:p>
            <a:pPr algn="l" eaLnBrk="1" hangingPunct="1"/>
            <a:r>
              <a:rPr lang="zh-CN" altLang="en-US" sz="2600" i="0" dirty="0">
                <a:solidFill>
                  <a:srgbClr val="6600CC"/>
                </a:solidFill>
              </a:rPr>
              <a:t>分辨清楚的本领。其定义为：</a:t>
            </a:r>
            <a:endParaRPr lang="zh-CN" altLang="en-US" sz="2600" dirty="0">
              <a:solidFill>
                <a:srgbClr val="6600CC"/>
              </a:solidFill>
              <a:latin typeface="Symbol" panose="05050102010706020507" pitchFamily="18" charset="2"/>
            </a:endParaRPr>
          </a:p>
        </p:txBody>
      </p:sp>
      <p:graphicFrame>
        <p:nvGraphicFramePr>
          <p:cNvPr id="3" name="Object 5"/>
          <p:cNvGraphicFramePr>
            <a:graphicFrameLocks noChangeAspect="1"/>
          </p:cNvGraphicFramePr>
          <p:nvPr>
            <p:extLst>
              <p:ext uri="{D42A27DB-BD31-4B8C-83A1-F6EECF244321}">
                <p14:modId xmlns:p14="http://schemas.microsoft.com/office/powerpoint/2010/main" val="2619506755"/>
              </p:ext>
            </p:extLst>
          </p:nvPr>
        </p:nvGraphicFramePr>
        <p:xfrm>
          <a:off x="6968345" y="3917158"/>
          <a:ext cx="1335087" cy="1049337"/>
        </p:xfrm>
        <a:graphic>
          <a:graphicData uri="http://schemas.openxmlformats.org/presentationml/2006/ole">
            <mc:AlternateContent xmlns:mc="http://schemas.openxmlformats.org/markup-compatibility/2006">
              <mc:Choice xmlns:v="urn:schemas-microsoft-com:vml" Requires="v">
                <p:oleObj spid="_x0000_s373611" name="公式" r:id="rId3" imgW="466728" imgH="352533" progId="Equation.3">
                  <p:embed/>
                </p:oleObj>
              </mc:Choice>
              <mc:Fallback>
                <p:oleObj name="公式" r:id="rId3" imgW="466728" imgH="35253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345" y="3917158"/>
                        <a:ext cx="1335087" cy="104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6"/>
          <p:cNvSpPr txBox="1">
            <a:spLocks noChangeArrowheads="1"/>
          </p:cNvSpPr>
          <p:nvPr/>
        </p:nvSpPr>
        <p:spPr bwMode="auto">
          <a:xfrm>
            <a:off x="2241579" y="5136357"/>
            <a:ext cx="8477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rgbClr val="009900"/>
                </a:solidFill>
              </a:rPr>
              <a:t>其中</a:t>
            </a:r>
          </a:p>
        </p:txBody>
      </p:sp>
      <p:graphicFrame>
        <p:nvGraphicFramePr>
          <p:cNvPr id="5" name="Object 7"/>
          <p:cNvGraphicFramePr>
            <a:graphicFrameLocks noChangeAspect="1"/>
          </p:cNvGraphicFramePr>
          <p:nvPr>
            <p:extLst>
              <p:ext uri="{D42A27DB-BD31-4B8C-83A1-F6EECF244321}">
                <p14:modId xmlns:p14="http://schemas.microsoft.com/office/powerpoint/2010/main" val="1557896603"/>
              </p:ext>
            </p:extLst>
          </p:nvPr>
        </p:nvGraphicFramePr>
        <p:xfrm>
          <a:off x="3317242" y="4841876"/>
          <a:ext cx="5248275" cy="1077913"/>
        </p:xfrm>
        <a:graphic>
          <a:graphicData uri="http://schemas.openxmlformats.org/presentationml/2006/ole">
            <mc:AlternateContent xmlns:mc="http://schemas.openxmlformats.org/markup-compatibility/2006">
              <mc:Choice xmlns:v="urn:schemas-microsoft-com:vml" Requires="v">
                <p:oleObj spid="_x0000_s373612" name="公式" r:id="rId5" imgW="1904973" imgH="342816" progId="Equation.3">
                  <p:embed/>
                </p:oleObj>
              </mc:Choice>
              <mc:Fallback>
                <p:oleObj name="公式" r:id="rId5" imgW="1904973" imgH="34281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7242" y="4841876"/>
                        <a:ext cx="5248275" cy="1077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15"/>
          <p:cNvSpPr txBox="1">
            <a:spLocks noChangeArrowheads="1"/>
          </p:cNvSpPr>
          <p:nvPr/>
        </p:nvSpPr>
        <p:spPr bwMode="auto">
          <a:xfrm>
            <a:off x="2072494" y="222135"/>
            <a:ext cx="4441306"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600" i="0" dirty="0">
                <a:solidFill>
                  <a:srgbClr val="CC0000"/>
                </a:solidFill>
              </a:rPr>
              <a:t>2. </a:t>
            </a:r>
            <a:r>
              <a:rPr lang="zh-CN" altLang="en-US" sz="3600" i="0" dirty="0">
                <a:solidFill>
                  <a:srgbClr val="CC0000"/>
                </a:solidFill>
              </a:rPr>
              <a:t>光栅的色分辨本领</a:t>
            </a:r>
            <a:endParaRPr lang="zh-CN" altLang="en-US" sz="3600" b="0" i="0" dirty="0">
              <a:solidFill>
                <a:srgbClr val="CC0000"/>
              </a:solidFill>
            </a:endParaRPr>
          </a:p>
        </p:txBody>
      </p:sp>
      <p:sp>
        <p:nvSpPr>
          <p:cNvPr id="7" name="Text Box 16"/>
          <p:cNvSpPr txBox="1">
            <a:spLocks noChangeArrowheads="1"/>
          </p:cNvSpPr>
          <p:nvPr/>
        </p:nvSpPr>
        <p:spPr bwMode="auto">
          <a:xfrm>
            <a:off x="2004231" y="907196"/>
            <a:ext cx="45095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a:t>
            </a:r>
            <a:r>
              <a:rPr lang="zh-CN" altLang="en-US" i="0" dirty="0"/>
              <a:t>光栅分辨光谱线的能力</a:t>
            </a:r>
          </a:p>
        </p:txBody>
      </p:sp>
      <p:sp>
        <p:nvSpPr>
          <p:cNvPr id="8" name="Rectangle 105"/>
          <p:cNvSpPr>
            <a:spLocks noChangeArrowheads="1"/>
          </p:cNvSpPr>
          <p:nvPr/>
        </p:nvSpPr>
        <p:spPr bwMode="auto">
          <a:xfrm>
            <a:off x="2035983" y="5976940"/>
            <a:ext cx="8105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FF00FF"/>
                </a:solidFill>
              </a:rPr>
              <a:t>此两波长之差很小，故可用其一代替其平均波长</a:t>
            </a:r>
          </a:p>
        </p:txBody>
      </p:sp>
      <p:graphicFrame>
        <p:nvGraphicFramePr>
          <p:cNvPr id="9" name="Object 113"/>
          <p:cNvGraphicFramePr>
            <a:graphicFrameLocks noChangeAspect="1"/>
          </p:cNvGraphicFramePr>
          <p:nvPr>
            <p:extLst>
              <p:ext uri="{D42A27DB-BD31-4B8C-83A1-F6EECF244321}">
                <p14:modId xmlns:p14="http://schemas.microsoft.com/office/powerpoint/2010/main" val="3133728776"/>
              </p:ext>
            </p:extLst>
          </p:nvPr>
        </p:nvGraphicFramePr>
        <p:xfrm>
          <a:off x="4901419" y="1614923"/>
          <a:ext cx="3402012" cy="676275"/>
        </p:xfrm>
        <a:graphic>
          <a:graphicData uri="http://schemas.openxmlformats.org/presentationml/2006/ole">
            <mc:AlternateContent xmlns:mc="http://schemas.openxmlformats.org/markup-compatibility/2006">
              <mc:Choice xmlns:v="urn:schemas-microsoft-com:vml" Requires="v">
                <p:oleObj spid="_x0000_s373613" name="公式" r:id="rId7" imgW="819271" imgH="114182" progId="Equation.3">
                  <p:embed/>
                </p:oleObj>
              </mc:Choice>
              <mc:Fallback>
                <p:oleObj name="公式" r:id="rId7" imgW="819271" imgH="11418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1419" y="1614923"/>
                        <a:ext cx="34020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 Box 114"/>
          <p:cNvSpPr txBox="1">
            <a:spLocks noChangeArrowheads="1"/>
          </p:cNvSpPr>
          <p:nvPr/>
        </p:nvSpPr>
        <p:spPr bwMode="auto">
          <a:xfrm>
            <a:off x="2286012" y="1675287"/>
            <a:ext cx="2343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00"/>
                </a:solidFill>
              </a:rPr>
              <a:t>m</a:t>
            </a:r>
            <a:r>
              <a:rPr lang="en-US" altLang="zh-CN" i="0" dirty="0">
                <a:solidFill>
                  <a:srgbClr val="009900"/>
                </a:solidFill>
              </a:rPr>
              <a:t> </a:t>
            </a:r>
            <a:r>
              <a:rPr lang="zh-CN" altLang="en-US" i="0" dirty="0">
                <a:solidFill>
                  <a:srgbClr val="009900"/>
                </a:solidFill>
              </a:rPr>
              <a:t>级主极大</a:t>
            </a:r>
          </a:p>
        </p:txBody>
      </p:sp>
      <p:sp>
        <p:nvSpPr>
          <p:cNvPr id="11" name="Text Box 115"/>
          <p:cNvSpPr txBox="1">
            <a:spLocks noChangeArrowheads="1"/>
          </p:cNvSpPr>
          <p:nvPr/>
        </p:nvSpPr>
        <p:spPr bwMode="auto">
          <a:xfrm>
            <a:off x="2150429" y="2520576"/>
            <a:ext cx="2333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defRPr/>
            </a:pPr>
            <a:r>
              <a:rPr lang="zh-CN" altLang="en-US" i="0" dirty="0">
                <a:solidFill>
                  <a:schemeClr val="tx1"/>
                </a:solidFill>
              </a:rPr>
              <a:t>暗纹位置</a:t>
            </a:r>
            <a:endParaRPr lang="zh-CN" altLang="en-US" u="sng" dirty="0">
              <a:solidFill>
                <a:schemeClr val="tx1"/>
              </a:solidFill>
            </a:endParaRPr>
          </a:p>
        </p:txBody>
      </p:sp>
      <p:graphicFrame>
        <p:nvGraphicFramePr>
          <p:cNvPr id="12" name="Object 116"/>
          <p:cNvGraphicFramePr>
            <a:graphicFrameLocks noChangeAspect="1"/>
          </p:cNvGraphicFramePr>
          <p:nvPr>
            <p:extLst>
              <p:ext uri="{D42A27DB-BD31-4B8C-83A1-F6EECF244321}">
                <p14:modId xmlns:p14="http://schemas.microsoft.com/office/powerpoint/2010/main" val="2527475692"/>
              </p:ext>
            </p:extLst>
          </p:nvPr>
        </p:nvGraphicFramePr>
        <p:xfrm>
          <a:off x="4036231" y="2303010"/>
          <a:ext cx="3798888" cy="1031875"/>
        </p:xfrm>
        <a:graphic>
          <a:graphicData uri="http://schemas.openxmlformats.org/presentationml/2006/ole">
            <mc:AlternateContent xmlns:mc="http://schemas.openxmlformats.org/markup-compatibility/2006">
              <mc:Choice xmlns:v="urn:schemas-microsoft-com:vml" Requires="v">
                <p:oleObj spid="_x0000_s373614" name="公式" r:id="rId9" imgW="1371570" imgH="323920" progId="Equation.3">
                  <p:embed/>
                </p:oleObj>
              </mc:Choice>
              <mc:Fallback>
                <p:oleObj name="公式" r:id="rId9" imgW="1371570" imgH="3239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6231" y="2303010"/>
                        <a:ext cx="3798888"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883470084"/>
              </p:ext>
            </p:extLst>
          </p:nvPr>
        </p:nvGraphicFramePr>
        <p:xfrm>
          <a:off x="7835119" y="2556442"/>
          <a:ext cx="2538412" cy="482600"/>
        </p:xfrm>
        <a:graphic>
          <a:graphicData uri="http://schemas.openxmlformats.org/presentationml/2006/ole">
            <mc:AlternateContent xmlns:mc="http://schemas.openxmlformats.org/markup-compatibility/2006">
              <mc:Choice xmlns:v="urn:schemas-microsoft-com:vml" Requires="v">
                <p:oleObj spid="_x0000_s373615" name="公式" r:id="rId11" imgW="1244520" imgH="203040" progId="Equation.3">
                  <p:embed/>
                </p:oleObj>
              </mc:Choice>
              <mc:Fallback>
                <p:oleObj name="公式" r:id="rId11" imgW="1244520" imgH="203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35119" y="2556442"/>
                        <a:ext cx="2538412"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3"/>
          <p:cNvGraphicFramePr>
            <a:graphicFrameLocks noChangeAspect="1"/>
          </p:cNvGraphicFramePr>
          <p:nvPr>
            <p:extLst>
              <p:ext uri="{D42A27DB-BD31-4B8C-83A1-F6EECF244321}">
                <p14:modId xmlns:p14="http://schemas.microsoft.com/office/powerpoint/2010/main" val="2458002076"/>
              </p:ext>
            </p:extLst>
          </p:nvPr>
        </p:nvGraphicFramePr>
        <p:xfrm>
          <a:off x="6513799" y="337062"/>
          <a:ext cx="3855886" cy="1081543"/>
        </p:xfrm>
        <a:graphic>
          <a:graphicData uri="http://schemas.openxmlformats.org/presentationml/2006/ole">
            <mc:AlternateContent xmlns:mc="http://schemas.openxmlformats.org/markup-compatibility/2006">
              <mc:Choice xmlns:v="urn:schemas-microsoft-com:vml" Requires="v">
                <p:oleObj spid="_x0000_s373616" name="Equation" r:id="rId13" imgW="1790700" imgH="495300" progId="Equation.3">
                  <p:embed/>
                </p:oleObj>
              </mc:Choice>
              <mc:Fallback>
                <p:oleObj name="Equation" r:id="rId13" imgW="1790700" imgH="4953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13799" y="337062"/>
                        <a:ext cx="3855886" cy="1081543"/>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250436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circle(in)">
                                      <p:cBhvr>
                                        <p:cTn id="47" dur="20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1000"/>
                                        <p:tgtEl>
                                          <p:spTgt spid="4"/>
                                        </p:tgtEl>
                                      </p:cBhvr>
                                    </p:animEffect>
                                    <p:anim calcmode="lin" valueType="num">
                                      <p:cBhvr>
                                        <p:cTn id="53" dur="1000" fill="hold"/>
                                        <p:tgtEl>
                                          <p:spTgt spid="4"/>
                                        </p:tgtEl>
                                        <p:attrNameLst>
                                          <p:attrName>ppt_x</p:attrName>
                                        </p:attrNameLst>
                                      </p:cBhvr>
                                      <p:tavLst>
                                        <p:tav tm="0">
                                          <p:val>
                                            <p:strVal val="#ppt_x"/>
                                          </p:val>
                                        </p:tav>
                                        <p:tav tm="100000">
                                          <p:val>
                                            <p:strVal val="#ppt_x"/>
                                          </p:val>
                                        </p:tav>
                                      </p:tavLst>
                                    </p:anim>
                                    <p:anim calcmode="lin" valueType="num">
                                      <p:cBhvr>
                                        <p:cTn id="5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barn(inVertical)">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circle(in)">
                                      <p:cBhvr>
                                        <p:cTn id="6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autoUpdateAnimBg="0"/>
      <p:bldP spid="7" grpId="0" autoUpdateAnimBg="0"/>
      <p:bldP spid="8" grpId="0"/>
      <p:bldP spid="10" grpId="0" autoUpdateAnimBg="0"/>
      <p:bldP spid="11" grpId="0"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13"/>
          <p:cNvGraphicFramePr>
            <a:graphicFrameLocks noChangeAspect="1"/>
          </p:cNvGraphicFramePr>
          <p:nvPr>
            <p:extLst>
              <p:ext uri="{D42A27DB-BD31-4B8C-83A1-F6EECF244321}">
                <p14:modId xmlns:p14="http://schemas.microsoft.com/office/powerpoint/2010/main" val="704765641"/>
              </p:ext>
            </p:extLst>
          </p:nvPr>
        </p:nvGraphicFramePr>
        <p:xfrm>
          <a:off x="4697611" y="308448"/>
          <a:ext cx="2319971" cy="461179"/>
        </p:xfrm>
        <a:graphic>
          <a:graphicData uri="http://schemas.openxmlformats.org/presentationml/2006/ole">
            <mc:AlternateContent xmlns:mc="http://schemas.openxmlformats.org/markup-compatibility/2006">
              <mc:Choice xmlns:v="urn:schemas-microsoft-com:vml" Requires="v">
                <p:oleObj spid="_x0000_s499432" name="公式" r:id="rId3" imgW="819271" imgH="114182" progId="Equation.3">
                  <p:embed/>
                </p:oleObj>
              </mc:Choice>
              <mc:Fallback>
                <p:oleObj name="公式" r:id="rId3" imgW="819271" imgH="11418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7611" y="308448"/>
                        <a:ext cx="2319971" cy="461179"/>
                      </a:xfrm>
                      <a:prstGeom prst="rect">
                        <a:avLst/>
                      </a:prstGeom>
                      <a:noFill/>
                      <a:ln>
                        <a:noFill/>
                      </a:ln>
                      <a:extLst/>
                    </p:spPr>
                  </p:pic>
                </p:oleObj>
              </mc:Fallback>
            </mc:AlternateContent>
          </a:graphicData>
        </a:graphic>
      </p:graphicFrame>
      <p:sp>
        <p:nvSpPr>
          <p:cNvPr id="3" name="Text Box 114"/>
          <p:cNvSpPr txBox="1">
            <a:spLocks noChangeArrowheads="1"/>
          </p:cNvSpPr>
          <p:nvPr/>
        </p:nvSpPr>
        <p:spPr bwMode="auto">
          <a:xfrm>
            <a:off x="2523029" y="238053"/>
            <a:ext cx="2343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00"/>
                </a:solidFill>
              </a:rPr>
              <a:t>m</a:t>
            </a:r>
            <a:r>
              <a:rPr lang="en-US" altLang="zh-CN" i="0" dirty="0">
                <a:solidFill>
                  <a:srgbClr val="009900"/>
                </a:solidFill>
              </a:rPr>
              <a:t> </a:t>
            </a:r>
            <a:r>
              <a:rPr lang="zh-CN" altLang="en-US" i="0" dirty="0">
                <a:solidFill>
                  <a:srgbClr val="009900"/>
                </a:solidFill>
              </a:rPr>
              <a:t>级主极大</a:t>
            </a:r>
          </a:p>
        </p:txBody>
      </p:sp>
      <p:sp>
        <p:nvSpPr>
          <p:cNvPr id="4" name="Text Box 115"/>
          <p:cNvSpPr txBox="1">
            <a:spLocks noChangeArrowheads="1"/>
          </p:cNvSpPr>
          <p:nvPr/>
        </p:nvSpPr>
        <p:spPr bwMode="auto">
          <a:xfrm>
            <a:off x="2363986" y="725002"/>
            <a:ext cx="2333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defRPr/>
            </a:pPr>
            <a:r>
              <a:rPr lang="zh-CN" altLang="en-US" i="0" dirty="0">
                <a:solidFill>
                  <a:schemeClr val="tx1"/>
                </a:solidFill>
              </a:rPr>
              <a:t>暗纹位置</a:t>
            </a:r>
            <a:endParaRPr lang="zh-CN" altLang="en-US" u="sng" dirty="0">
              <a:solidFill>
                <a:schemeClr val="tx1"/>
              </a:solidFill>
            </a:endParaRPr>
          </a:p>
        </p:txBody>
      </p:sp>
      <p:graphicFrame>
        <p:nvGraphicFramePr>
          <p:cNvPr id="5" name="Object 116"/>
          <p:cNvGraphicFramePr>
            <a:graphicFrameLocks noChangeAspect="1"/>
          </p:cNvGraphicFramePr>
          <p:nvPr>
            <p:extLst>
              <p:ext uri="{D42A27DB-BD31-4B8C-83A1-F6EECF244321}">
                <p14:modId xmlns:p14="http://schemas.microsoft.com/office/powerpoint/2010/main" val="1168949829"/>
              </p:ext>
            </p:extLst>
          </p:nvPr>
        </p:nvGraphicFramePr>
        <p:xfrm>
          <a:off x="4150519" y="684481"/>
          <a:ext cx="3241072" cy="880358"/>
        </p:xfrm>
        <a:graphic>
          <a:graphicData uri="http://schemas.openxmlformats.org/presentationml/2006/ole">
            <mc:AlternateContent xmlns:mc="http://schemas.openxmlformats.org/markup-compatibility/2006">
              <mc:Choice xmlns:v="urn:schemas-microsoft-com:vml" Requires="v">
                <p:oleObj spid="_x0000_s499433" name="公式" r:id="rId5" imgW="1371570" imgH="323920" progId="Equation.3">
                  <p:embed/>
                </p:oleObj>
              </mc:Choice>
              <mc:Fallback>
                <p:oleObj name="公式" r:id="rId5" imgW="1371570" imgH="3239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0519" y="684481"/>
                        <a:ext cx="3241072" cy="880358"/>
                      </a:xfrm>
                      <a:prstGeom prst="rect">
                        <a:avLst/>
                      </a:prstGeom>
                      <a:noFill/>
                      <a:ln>
                        <a:noFill/>
                      </a:ln>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307282358"/>
              </p:ext>
            </p:extLst>
          </p:nvPr>
        </p:nvGraphicFramePr>
        <p:xfrm>
          <a:off x="7704460" y="915905"/>
          <a:ext cx="2538412" cy="482600"/>
        </p:xfrm>
        <a:graphic>
          <a:graphicData uri="http://schemas.openxmlformats.org/presentationml/2006/ole">
            <mc:AlternateContent xmlns:mc="http://schemas.openxmlformats.org/markup-compatibility/2006">
              <mc:Choice xmlns:v="urn:schemas-microsoft-com:vml" Requires="v">
                <p:oleObj spid="_x0000_s499434" name="公式" r:id="rId7" imgW="1244520" imgH="203040" progId="Equation.3">
                  <p:embed/>
                </p:oleObj>
              </mc:Choice>
              <mc:Fallback>
                <p:oleObj name="公式" r:id="rId7" imgW="124452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4460" y="915905"/>
                        <a:ext cx="2538412"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8"/>
          <p:cNvSpPr txBox="1">
            <a:spLocks noChangeArrowheads="1"/>
          </p:cNvSpPr>
          <p:nvPr/>
        </p:nvSpPr>
        <p:spPr bwMode="auto">
          <a:xfrm>
            <a:off x="1976929" y="1412821"/>
            <a:ext cx="28892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chemeClr val="accent2"/>
                </a:solidFill>
              </a:rPr>
              <a:t>光栅的分辨本领</a:t>
            </a:r>
          </a:p>
        </p:txBody>
      </p:sp>
      <p:grpSp>
        <p:nvGrpSpPr>
          <p:cNvPr id="8" name="Group 21"/>
          <p:cNvGrpSpPr>
            <a:grpSpLocks/>
          </p:cNvGrpSpPr>
          <p:nvPr/>
        </p:nvGrpSpPr>
        <p:grpSpPr bwMode="auto">
          <a:xfrm>
            <a:off x="4634666" y="1477064"/>
            <a:ext cx="5307013" cy="1674813"/>
            <a:chOff x="2177" y="605"/>
            <a:chExt cx="3343" cy="1055"/>
          </a:xfrm>
        </p:grpSpPr>
        <p:grpSp>
          <p:nvGrpSpPr>
            <p:cNvPr id="9" name="Group 23"/>
            <p:cNvGrpSpPr>
              <a:grpSpLocks/>
            </p:cNvGrpSpPr>
            <p:nvPr/>
          </p:nvGrpSpPr>
          <p:grpSpPr bwMode="auto">
            <a:xfrm>
              <a:off x="3171" y="1554"/>
              <a:ext cx="350" cy="84"/>
              <a:chOff x="3705" y="9105"/>
              <a:chExt cx="1005" cy="255"/>
            </a:xfrm>
          </p:grpSpPr>
          <p:grpSp>
            <p:nvGrpSpPr>
              <p:cNvPr id="24" name="Group 24"/>
              <p:cNvGrpSpPr>
                <a:grpSpLocks/>
              </p:cNvGrpSpPr>
              <p:nvPr/>
            </p:nvGrpSpPr>
            <p:grpSpPr bwMode="auto">
              <a:xfrm>
                <a:off x="3705" y="9105"/>
                <a:ext cx="675" cy="255"/>
                <a:chOff x="3705" y="9105"/>
                <a:chExt cx="675" cy="255"/>
              </a:xfrm>
            </p:grpSpPr>
            <p:sp>
              <p:nvSpPr>
                <p:cNvPr id="26" name="Freeform 25"/>
                <p:cNvSpPr>
                  <a:spLocks/>
                </p:cNvSpPr>
                <p:nvPr/>
              </p:nvSpPr>
              <p:spPr bwMode="auto">
                <a:xfrm>
                  <a:off x="3705" y="9105"/>
                  <a:ext cx="345" cy="135"/>
                </a:xfrm>
                <a:custGeom>
                  <a:avLst/>
                  <a:gdLst>
                    <a:gd name="T0" fmla="*/ 0 w 345"/>
                    <a:gd name="T1" fmla="*/ 135 h 135"/>
                    <a:gd name="T2" fmla="*/ 195 w 345"/>
                    <a:gd name="T3" fmla="*/ 0 h 135"/>
                    <a:gd name="T4" fmla="*/ 345 w 345"/>
                    <a:gd name="T5" fmla="*/ 135 h 135"/>
                    <a:gd name="T6" fmla="*/ 0 60000 65536"/>
                    <a:gd name="T7" fmla="*/ 0 60000 65536"/>
                    <a:gd name="T8" fmla="*/ 0 60000 65536"/>
                    <a:gd name="T9" fmla="*/ 0 w 345"/>
                    <a:gd name="T10" fmla="*/ 0 h 135"/>
                    <a:gd name="T11" fmla="*/ 345 w 345"/>
                    <a:gd name="T12" fmla="*/ 135 h 135"/>
                  </a:gdLst>
                  <a:ahLst/>
                  <a:cxnLst>
                    <a:cxn ang="T6">
                      <a:pos x="T0" y="T1"/>
                    </a:cxn>
                    <a:cxn ang="T7">
                      <a:pos x="T2" y="T3"/>
                    </a:cxn>
                    <a:cxn ang="T8">
                      <a:pos x="T4" y="T5"/>
                    </a:cxn>
                  </a:cxnLst>
                  <a:rect l="T9" t="T10" r="T11" b="T12"/>
                  <a:pathLst>
                    <a:path w="345" h="135">
                      <a:moveTo>
                        <a:pt x="0" y="135"/>
                      </a:moveTo>
                      <a:cubicBezTo>
                        <a:pt x="69" y="67"/>
                        <a:pt x="138" y="0"/>
                        <a:pt x="195" y="0"/>
                      </a:cubicBezTo>
                      <a:cubicBezTo>
                        <a:pt x="252" y="0"/>
                        <a:pt x="320" y="113"/>
                        <a:pt x="345" y="135"/>
                      </a:cubicBezTo>
                    </a:path>
                  </a:pathLst>
                </a:custGeom>
                <a:noFill/>
                <a:ln w="38100">
                  <a:solidFill>
                    <a:srgbClr val="FF0000"/>
                  </a:solidFill>
                  <a:round/>
                  <a:headEnd type="none" w="med" len="sm"/>
                  <a:tailEnd type="none" w="med"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Freeform 26"/>
                <p:cNvSpPr>
                  <a:spLocks/>
                </p:cNvSpPr>
                <p:nvPr/>
              </p:nvSpPr>
              <p:spPr bwMode="auto">
                <a:xfrm flipV="1">
                  <a:off x="4035" y="9225"/>
                  <a:ext cx="345" cy="135"/>
                </a:xfrm>
                <a:custGeom>
                  <a:avLst/>
                  <a:gdLst>
                    <a:gd name="T0" fmla="*/ 0 w 345"/>
                    <a:gd name="T1" fmla="*/ 135 h 135"/>
                    <a:gd name="T2" fmla="*/ 195 w 345"/>
                    <a:gd name="T3" fmla="*/ 0 h 135"/>
                    <a:gd name="T4" fmla="*/ 345 w 345"/>
                    <a:gd name="T5" fmla="*/ 135 h 135"/>
                    <a:gd name="T6" fmla="*/ 0 60000 65536"/>
                    <a:gd name="T7" fmla="*/ 0 60000 65536"/>
                    <a:gd name="T8" fmla="*/ 0 60000 65536"/>
                    <a:gd name="T9" fmla="*/ 0 w 345"/>
                    <a:gd name="T10" fmla="*/ 0 h 135"/>
                    <a:gd name="T11" fmla="*/ 345 w 345"/>
                    <a:gd name="T12" fmla="*/ 135 h 135"/>
                  </a:gdLst>
                  <a:ahLst/>
                  <a:cxnLst>
                    <a:cxn ang="T6">
                      <a:pos x="T0" y="T1"/>
                    </a:cxn>
                    <a:cxn ang="T7">
                      <a:pos x="T2" y="T3"/>
                    </a:cxn>
                    <a:cxn ang="T8">
                      <a:pos x="T4" y="T5"/>
                    </a:cxn>
                  </a:cxnLst>
                  <a:rect l="T9" t="T10" r="T11" b="T12"/>
                  <a:pathLst>
                    <a:path w="345" h="135">
                      <a:moveTo>
                        <a:pt x="0" y="135"/>
                      </a:moveTo>
                      <a:cubicBezTo>
                        <a:pt x="69" y="67"/>
                        <a:pt x="138" y="0"/>
                        <a:pt x="195" y="0"/>
                      </a:cubicBezTo>
                      <a:cubicBezTo>
                        <a:pt x="252" y="0"/>
                        <a:pt x="320" y="113"/>
                        <a:pt x="345" y="135"/>
                      </a:cubicBezTo>
                    </a:path>
                  </a:pathLst>
                </a:custGeom>
                <a:noFill/>
                <a:ln w="38100">
                  <a:solidFill>
                    <a:srgbClr val="FF0000"/>
                  </a:solidFill>
                  <a:round/>
                  <a:headEnd type="none" w="med" len="sm"/>
                  <a:tailEnd type="none" w="med"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5" name="Freeform 28"/>
              <p:cNvSpPr>
                <a:spLocks/>
              </p:cNvSpPr>
              <p:nvPr/>
            </p:nvSpPr>
            <p:spPr bwMode="auto">
              <a:xfrm>
                <a:off x="4365" y="9105"/>
                <a:ext cx="345" cy="135"/>
              </a:xfrm>
              <a:custGeom>
                <a:avLst/>
                <a:gdLst>
                  <a:gd name="T0" fmla="*/ 0 w 345"/>
                  <a:gd name="T1" fmla="*/ 135 h 135"/>
                  <a:gd name="T2" fmla="*/ 195 w 345"/>
                  <a:gd name="T3" fmla="*/ 0 h 135"/>
                  <a:gd name="T4" fmla="*/ 345 w 345"/>
                  <a:gd name="T5" fmla="*/ 135 h 135"/>
                  <a:gd name="T6" fmla="*/ 0 60000 65536"/>
                  <a:gd name="T7" fmla="*/ 0 60000 65536"/>
                  <a:gd name="T8" fmla="*/ 0 60000 65536"/>
                  <a:gd name="T9" fmla="*/ 0 w 345"/>
                  <a:gd name="T10" fmla="*/ 0 h 135"/>
                  <a:gd name="T11" fmla="*/ 345 w 345"/>
                  <a:gd name="T12" fmla="*/ 135 h 135"/>
                </a:gdLst>
                <a:ahLst/>
                <a:cxnLst>
                  <a:cxn ang="T6">
                    <a:pos x="T0" y="T1"/>
                  </a:cxn>
                  <a:cxn ang="T7">
                    <a:pos x="T2" y="T3"/>
                  </a:cxn>
                  <a:cxn ang="T8">
                    <a:pos x="T4" y="T5"/>
                  </a:cxn>
                </a:cxnLst>
                <a:rect l="T9" t="T10" r="T11" b="T12"/>
                <a:pathLst>
                  <a:path w="345" h="135">
                    <a:moveTo>
                      <a:pt x="0" y="135"/>
                    </a:moveTo>
                    <a:cubicBezTo>
                      <a:pt x="69" y="67"/>
                      <a:pt x="138" y="0"/>
                      <a:pt x="195" y="0"/>
                    </a:cubicBezTo>
                    <a:cubicBezTo>
                      <a:pt x="252" y="0"/>
                      <a:pt x="320" y="113"/>
                      <a:pt x="345" y="135"/>
                    </a:cubicBezTo>
                  </a:path>
                </a:pathLst>
              </a:custGeom>
              <a:noFill/>
              <a:ln w="38100">
                <a:solidFill>
                  <a:srgbClr val="FF00FF"/>
                </a:solidFill>
                <a:round/>
                <a:headEnd type="none" w="med" len="sm"/>
                <a:tailEnd type="none" w="med"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 name="Group 33"/>
            <p:cNvGrpSpPr>
              <a:grpSpLocks/>
            </p:cNvGrpSpPr>
            <p:nvPr/>
          </p:nvGrpSpPr>
          <p:grpSpPr bwMode="auto">
            <a:xfrm>
              <a:off x="3859" y="1554"/>
              <a:ext cx="235" cy="84"/>
              <a:chOff x="3705" y="9105"/>
              <a:chExt cx="675" cy="255"/>
            </a:xfrm>
          </p:grpSpPr>
          <p:sp>
            <p:nvSpPr>
              <p:cNvPr id="22" name="Freeform 34"/>
              <p:cNvSpPr>
                <a:spLocks/>
              </p:cNvSpPr>
              <p:nvPr/>
            </p:nvSpPr>
            <p:spPr bwMode="auto">
              <a:xfrm>
                <a:off x="3705" y="9105"/>
                <a:ext cx="345" cy="135"/>
              </a:xfrm>
              <a:custGeom>
                <a:avLst/>
                <a:gdLst>
                  <a:gd name="T0" fmla="*/ 0 w 345"/>
                  <a:gd name="T1" fmla="*/ 135 h 135"/>
                  <a:gd name="T2" fmla="*/ 195 w 345"/>
                  <a:gd name="T3" fmla="*/ 0 h 135"/>
                  <a:gd name="T4" fmla="*/ 345 w 345"/>
                  <a:gd name="T5" fmla="*/ 135 h 135"/>
                  <a:gd name="T6" fmla="*/ 0 60000 65536"/>
                  <a:gd name="T7" fmla="*/ 0 60000 65536"/>
                  <a:gd name="T8" fmla="*/ 0 60000 65536"/>
                  <a:gd name="T9" fmla="*/ 0 w 345"/>
                  <a:gd name="T10" fmla="*/ 0 h 135"/>
                  <a:gd name="T11" fmla="*/ 345 w 345"/>
                  <a:gd name="T12" fmla="*/ 135 h 135"/>
                </a:gdLst>
                <a:ahLst/>
                <a:cxnLst>
                  <a:cxn ang="T6">
                    <a:pos x="T0" y="T1"/>
                  </a:cxn>
                  <a:cxn ang="T7">
                    <a:pos x="T2" y="T3"/>
                  </a:cxn>
                  <a:cxn ang="T8">
                    <a:pos x="T4" y="T5"/>
                  </a:cxn>
                </a:cxnLst>
                <a:rect l="T9" t="T10" r="T11" b="T12"/>
                <a:pathLst>
                  <a:path w="345" h="135">
                    <a:moveTo>
                      <a:pt x="0" y="135"/>
                    </a:moveTo>
                    <a:cubicBezTo>
                      <a:pt x="69" y="67"/>
                      <a:pt x="138" y="0"/>
                      <a:pt x="195" y="0"/>
                    </a:cubicBezTo>
                    <a:cubicBezTo>
                      <a:pt x="252" y="0"/>
                      <a:pt x="320" y="113"/>
                      <a:pt x="345" y="135"/>
                    </a:cubicBezTo>
                  </a:path>
                </a:pathLst>
              </a:custGeom>
              <a:noFill/>
              <a:ln w="38100">
                <a:solidFill>
                  <a:srgbClr val="FF0000"/>
                </a:solidFill>
                <a:round/>
                <a:headEnd type="none" w="med" len="sm"/>
                <a:tailEnd type="none" w="med"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Freeform 35"/>
              <p:cNvSpPr>
                <a:spLocks/>
              </p:cNvSpPr>
              <p:nvPr/>
            </p:nvSpPr>
            <p:spPr bwMode="auto">
              <a:xfrm flipV="1">
                <a:off x="4035" y="9225"/>
                <a:ext cx="345" cy="135"/>
              </a:xfrm>
              <a:custGeom>
                <a:avLst/>
                <a:gdLst>
                  <a:gd name="T0" fmla="*/ 0 w 345"/>
                  <a:gd name="T1" fmla="*/ 135 h 135"/>
                  <a:gd name="T2" fmla="*/ 195 w 345"/>
                  <a:gd name="T3" fmla="*/ 0 h 135"/>
                  <a:gd name="T4" fmla="*/ 345 w 345"/>
                  <a:gd name="T5" fmla="*/ 135 h 135"/>
                  <a:gd name="T6" fmla="*/ 0 60000 65536"/>
                  <a:gd name="T7" fmla="*/ 0 60000 65536"/>
                  <a:gd name="T8" fmla="*/ 0 60000 65536"/>
                  <a:gd name="T9" fmla="*/ 0 w 345"/>
                  <a:gd name="T10" fmla="*/ 0 h 135"/>
                  <a:gd name="T11" fmla="*/ 345 w 345"/>
                  <a:gd name="T12" fmla="*/ 135 h 135"/>
                </a:gdLst>
                <a:ahLst/>
                <a:cxnLst>
                  <a:cxn ang="T6">
                    <a:pos x="T0" y="T1"/>
                  </a:cxn>
                  <a:cxn ang="T7">
                    <a:pos x="T2" y="T3"/>
                  </a:cxn>
                  <a:cxn ang="T8">
                    <a:pos x="T4" y="T5"/>
                  </a:cxn>
                </a:cxnLst>
                <a:rect l="T9" t="T10" r="T11" b="T12"/>
                <a:pathLst>
                  <a:path w="345" h="135">
                    <a:moveTo>
                      <a:pt x="0" y="135"/>
                    </a:moveTo>
                    <a:cubicBezTo>
                      <a:pt x="69" y="67"/>
                      <a:pt x="138" y="0"/>
                      <a:pt x="195" y="0"/>
                    </a:cubicBezTo>
                    <a:cubicBezTo>
                      <a:pt x="252" y="0"/>
                      <a:pt x="320" y="113"/>
                      <a:pt x="345" y="135"/>
                    </a:cubicBezTo>
                  </a:path>
                </a:pathLst>
              </a:custGeom>
              <a:noFill/>
              <a:ln w="38100">
                <a:solidFill>
                  <a:srgbClr val="FF0000"/>
                </a:solidFill>
                <a:round/>
                <a:headEnd type="none" w="med" len="sm"/>
                <a:tailEnd type="none" w="med"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 name="Freeform 36"/>
            <p:cNvSpPr>
              <a:spLocks/>
            </p:cNvSpPr>
            <p:nvPr/>
          </p:nvSpPr>
          <p:spPr bwMode="auto">
            <a:xfrm>
              <a:off x="3371" y="1553"/>
              <a:ext cx="192" cy="91"/>
            </a:xfrm>
            <a:custGeom>
              <a:avLst/>
              <a:gdLst>
                <a:gd name="T0" fmla="*/ 0 w 360"/>
                <a:gd name="T1" fmla="*/ 1 h 182"/>
                <a:gd name="T2" fmla="*/ 1 w 360"/>
                <a:gd name="T3" fmla="*/ 1 h 182"/>
                <a:gd name="T4" fmla="*/ 1 w 360"/>
                <a:gd name="T5" fmla="*/ 1 h 182"/>
                <a:gd name="T6" fmla="*/ 1 w 360"/>
                <a:gd name="T7" fmla="*/ 1 h 182"/>
                <a:gd name="T8" fmla="*/ 1 w 360"/>
                <a:gd name="T9" fmla="*/ 1 h 182"/>
                <a:gd name="T10" fmla="*/ 0 60000 65536"/>
                <a:gd name="T11" fmla="*/ 0 60000 65536"/>
                <a:gd name="T12" fmla="*/ 0 60000 65536"/>
                <a:gd name="T13" fmla="*/ 0 60000 65536"/>
                <a:gd name="T14" fmla="*/ 0 60000 65536"/>
                <a:gd name="T15" fmla="*/ 0 w 360"/>
                <a:gd name="T16" fmla="*/ 0 h 182"/>
                <a:gd name="T17" fmla="*/ 360 w 360"/>
                <a:gd name="T18" fmla="*/ 182 h 182"/>
              </a:gdLst>
              <a:ahLst/>
              <a:cxnLst>
                <a:cxn ang="T10">
                  <a:pos x="T0" y="T1"/>
                </a:cxn>
                <a:cxn ang="T11">
                  <a:pos x="T2" y="T3"/>
                </a:cxn>
                <a:cxn ang="T12">
                  <a:pos x="T4" y="T5"/>
                </a:cxn>
                <a:cxn ang="T13">
                  <a:pos x="T6" y="T7"/>
                </a:cxn>
                <a:cxn ang="T14">
                  <a:pos x="T8" y="T9"/>
                </a:cxn>
              </a:cxnLst>
              <a:rect l="T15" t="T16" r="T17" b="T18"/>
              <a:pathLst>
                <a:path w="360" h="182">
                  <a:moveTo>
                    <a:pt x="0" y="182"/>
                  </a:moveTo>
                  <a:cubicBezTo>
                    <a:pt x="24" y="144"/>
                    <a:pt x="48" y="107"/>
                    <a:pt x="75" y="77"/>
                  </a:cubicBezTo>
                  <a:cubicBezTo>
                    <a:pt x="102" y="47"/>
                    <a:pt x="133" y="4"/>
                    <a:pt x="165" y="2"/>
                  </a:cubicBezTo>
                  <a:cubicBezTo>
                    <a:pt x="197" y="0"/>
                    <a:pt x="238" y="37"/>
                    <a:pt x="270" y="62"/>
                  </a:cubicBezTo>
                  <a:cubicBezTo>
                    <a:pt x="302" y="87"/>
                    <a:pt x="335" y="135"/>
                    <a:pt x="360" y="152"/>
                  </a:cubicBezTo>
                </a:path>
              </a:pathLst>
            </a:custGeom>
            <a:solidFill>
              <a:srgbClr val="FFFFFF"/>
            </a:solidFill>
            <a:ln w="38100">
              <a:solidFill>
                <a:srgbClr val="FFFFFF"/>
              </a:solidFill>
              <a:round/>
              <a:headEnd type="none" w="med" len="sm"/>
              <a:tailEnd type="none" w="med" len="sm"/>
            </a:ln>
          </p:spPr>
          <p:txBody>
            <a:bodyPr/>
            <a:lstStyle/>
            <a:p>
              <a:endParaRPr lang="zh-CN" altLang="en-US"/>
            </a:p>
          </p:txBody>
        </p:sp>
        <p:sp>
          <p:nvSpPr>
            <p:cNvPr id="12" name="Line 37"/>
            <p:cNvSpPr>
              <a:spLocks noChangeShapeType="1"/>
            </p:cNvSpPr>
            <p:nvPr/>
          </p:nvSpPr>
          <p:spPr bwMode="auto">
            <a:xfrm flipV="1">
              <a:off x="2323" y="1651"/>
              <a:ext cx="2731" cy="6"/>
            </a:xfrm>
            <a:prstGeom prst="line">
              <a:avLst/>
            </a:prstGeom>
            <a:noFill/>
            <a:ln w="38100">
              <a:solidFill>
                <a:srgbClr val="99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3" name="Line 39"/>
            <p:cNvSpPr>
              <a:spLocks noChangeShapeType="1"/>
            </p:cNvSpPr>
            <p:nvPr/>
          </p:nvSpPr>
          <p:spPr bwMode="auto">
            <a:xfrm>
              <a:off x="3599" y="778"/>
              <a:ext cx="0" cy="858"/>
            </a:xfrm>
            <a:prstGeom prst="line">
              <a:avLst/>
            </a:prstGeom>
            <a:noFill/>
            <a:ln w="28575">
              <a:solidFill>
                <a:srgbClr val="0000FF"/>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 name="Line 40"/>
            <p:cNvSpPr>
              <a:spLocks noChangeShapeType="1"/>
            </p:cNvSpPr>
            <p:nvPr/>
          </p:nvSpPr>
          <p:spPr bwMode="auto">
            <a:xfrm flipV="1">
              <a:off x="3813" y="1602"/>
              <a:ext cx="52" cy="30"/>
            </a:xfrm>
            <a:prstGeom prst="line">
              <a:avLst/>
            </a:prstGeom>
            <a:noFill/>
            <a:ln w="381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15" name="Group 48"/>
            <p:cNvGrpSpPr>
              <a:grpSpLocks/>
            </p:cNvGrpSpPr>
            <p:nvPr/>
          </p:nvGrpSpPr>
          <p:grpSpPr bwMode="auto">
            <a:xfrm>
              <a:off x="3371" y="768"/>
              <a:ext cx="435" cy="892"/>
              <a:chOff x="4590" y="7080"/>
              <a:chExt cx="885" cy="2230"/>
            </a:xfrm>
          </p:grpSpPr>
          <p:sp>
            <p:nvSpPr>
              <p:cNvPr id="19" name="Freeform 49"/>
              <p:cNvSpPr>
                <a:spLocks/>
              </p:cNvSpPr>
              <p:nvPr/>
            </p:nvSpPr>
            <p:spPr bwMode="auto">
              <a:xfrm>
                <a:off x="4830" y="7080"/>
                <a:ext cx="405" cy="1095"/>
              </a:xfrm>
              <a:custGeom>
                <a:avLst/>
                <a:gdLst>
                  <a:gd name="T0" fmla="*/ 0 w 1095"/>
                  <a:gd name="T1" fmla="*/ 1 h 2145"/>
                  <a:gd name="T2" fmla="*/ 0 w 1095"/>
                  <a:gd name="T3" fmla="*/ 0 h 2145"/>
                  <a:gd name="T4" fmla="*/ 0 w 1095"/>
                  <a:gd name="T5" fmla="*/ 1 h 2145"/>
                  <a:gd name="T6" fmla="*/ 0 60000 65536"/>
                  <a:gd name="T7" fmla="*/ 0 60000 65536"/>
                  <a:gd name="T8" fmla="*/ 0 60000 65536"/>
                  <a:gd name="T9" fmla="*/ 0 w 1095"/>
                  <a:gd name="T10" fmla="*/ 0 h 2145"/>
                  <a:gd name="T11" fmla="*/ 1095 w 1095"/>
                  <a:gd name="T12" fmla="*/ 2145 h 2145"/>
                </a:gdLst>
                <a:ahLst/>
                <a:cxnLst>
                  <a:cxn ang="T6">
                    <a:pos x="T0" y="T1"/>
                  </a:cxn>
                  <a:cxn ang="T7">
                    <a:pos x="T2" y="T3"/>
                  </a:cxn>
                  <a:cxn ang="T8">
                    <a:pos x="T4" y="T5"/>
                  </a:cxn>
                </a:cxnLst>
                <a:rect l="T9" t="T10" r="T11" b="T12"/>
                <a:pathLst>
                  <a:path w="1095" h="2145">
                    <a:moveTo>
                      <a:pt x="0" y="2145"/>
                    </a:moveTo>
                    <a:cubicBezTo>
                      <a:pt x="186" y="1072"/>
                      <a:pt x="373" y="0"/>
                      <a:pt x="555" y="0"/>
                    </a:cubicBezTo>
                    <a:cubicBezTo>
                      <a:pt x="737" y="0"/>
                      <a:pt x="916" y="1072"/>
                      <a:pt x="1095" y="2145"/>
                    </a:cubicBezTo>
                  </a:path>
                </a:pathLst>
              </a:custGeom>
              <a:noFill/>
              <a:ln w="38100">
                <a:solidFill>
                  <a:srgbClr val="FF0000"/>
                </a:solidFill>
                <a:round/>
                <a:headEnd type="none" w="med" len="sm"/>
                <a:tailEnd type="none" w="med"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Freeform 50"/>
              <p:cNvSpPr>
                <a:spLocks/>
              </p:cNvSpPr>
              <p:nvPr/>
            </p:nvSpPr>
            <p:spPr bwMode="auto">
              <a:xfrm>
                <a:off x="4590" y="7980"/>
                <a:ext cx="270" cy="1315"/>
              </a:xfrm>
              <a:custGeom>
                <a:avLst/>
                <a:gdLst>
                  <a:gd name="T0" fmla="*/ 270 w 270"/>
                  <a:gd name="T1" fmla="*/ 0 h 1315"/>
                  <a:gd name="T2" fmla="*/ 60 w 270"/>
                  <a:gd name="T3" fmla="*/ 1110 h 1315"/>
                  <a:gd name="T4" fmla="*/ 0 w 270"/>
                  <a:gd name="T5" fmla="*/ 1230 h 1315"/>
                  <a:gd name="T6" fmla="*/ 0 60000 65536"/>
                  <a:gd name="T7" fmla="*/ 0 60000 65536"/>
                  <a:gd name="T8" fmla="*/ 0 60000 65536"/>
                  <a:gd name="T9" fmla="*/ 0 w 270"/>
                  <a:gd name="T10" fmla="*/ 0 h 1315"/>
                  <a:gd name="T11" fmla="*/ 270 w 270"/>
                  <a:gd name="T12" fmla="*/ 1315 h 1315"/>
                </a:gdLst>
                <a:ahLst/>
                <a:cxnLst>
                  <a:cxn ang="T6">
                    <a:pos x="T0" y="T1"/>
                  </a:cxn>
                  <a:cxn ang="T7">
                    <a:pos x="T2" y="T3"/>
                  </a:cxn>
                  <a:cxn ang="T8">
                    <a:pos x="T4" y="T5"/>
                  </a:cxn>
                </a:cxnLst>
                <a:rect l="T9" t="T10" r="T11" b="T12"/>
                <a:pathLst>
                  <a:path w="270" h="1315">
                    <a:moveTo>
                      <a:pt x="270" y="0"/>
                    </a:moveTo>
                    <a:cubicBezTo>
                      <a:pt x="187" y="452"/>
                      <a:pt x="105" y="905"/>
                      <a:pt x="60" y="1110"/>
                    </a:cubicBezTo>
                    <a:cubicBezTo>
                      <a:pt x="15" y="1315"/>
                      <a:pt x="7" y="1272"/>
                      <a:pt x="0" y="1230"/>
                    </a:cubicBezTo>
                  </a:path>
                </a:pathLst>
              </a:custGeom>
              <a:noFill/>
              <a:ln w="38100">
                <a:solidFill>
                  <a:srgbClr val="FF0000"/>
                </a:solidFill>
                <a:round/>
                <a:headEnd type="none" w="med" len="sm"/>
                <a:tailEnd type="none" w="med" len="sm"/>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FF0000"/>
                  </a:solidFill>
                </a:endParaRPr>
              </a:p>
            </p:txBody>
          </p:sp>
          <p:sp>
            <p:nvSpPr>
              <p:cNvPr id="21" name="Freeform 51"/>
              <p:cNvSpPr>
                <a:spLocks/>
              </p:cNvSpPr>
              <p:nvPr/>
            </p:nvSpPr>
            <p:spPr bwMode="auto">
              <a:xfrm flipH="1">
                <a:off x="5205" y="7995"/>
                <a:ext cx="270" cy="1315"/>
              </a:xfrm>
              <a:custGeom>
                <a:avLst/>
                <a:gdLst>
                  <a:gd name="T0" fmla="*/ 270 w 270"/>
                  <a:gd name="T1" fmla="*/ 0 h 1315"/>
                  <a:gd name="T2" fmla="*/ 60 w 270"/>
                  <a:gd name="T3" fmla="*/ 1110 h 1315"/>
                  <a:gd name="T4" fmla="*/ 0 w 270"/>
                  <a:gd name="T5" fmla="*/ 1230 h 1315"/>
                  <a:gd name="T6" fmla="*/ 0 60000 65536"/>
                  <a:gd name="T7" fmla="*/ 0 60000 65536"/>
                  <a:gd name="T8" fmla="*/ 0 60000 65536"/>
                  <a:gd name="T9" fmla="*/ 0 w 270"/>
                  <a:gd name="T10" fmla="*/ 0 h 1315"/>
                  <a:gd name="T11" fmla="*/ 270 w 270"/>
                  <a:gd name="T12" fmla="*/ 1315 h 1315"/>
                </a:gdLst>
                <a:ahLst/>
                <a:cxnLst>
                  <a:cxn ang="T6">
                    <a:pos x="T0" y="T1"/>
                  </a:cxn>
                  <a:cxn ang="T7">
                    <a:pos x="T2" y="T3"/>
                  </a:cxn>
                  <a:cxn ang="T8">
                    <a:pos x="T4" y="T5"/>
                  </a:cxn>
                </a:cxnLst>
                <a:rect l="T9" t="T10" r="T11" b="T12"/>
                <a:pathLst>
                  <a:path w="270" h="1315">
                    <a:moveTo>
                      <a:pt x="270" y="0"/>
                    </a:moveTo>
                    <a:cubicBezTo>
                      <a:pt x="187" y="452"/>
                      <a:pt x="105" y="905"/>
                      <a:pt x="60" y="1110"/>
                    </a:cubicBezTo>
                    <a:cubicBezTo>
                      <a:pt x="15" y="1315"/>
                      <a:pt x="7" y="1272"/>
                      <a:pt x="0" y="1230"/>
                    </a:cubicBezTo>
                  </a:path>
                </a:pathLst>
              </a:custGeom>
              <a:noFill/>
              <a:ln w="38100">
                <a:solidFill>
                  <a:srgbClr val="FF0000"/>
                </a:solidFill>
                <a:round/>
                <a:headEnd type="none" w="med" len="sm"/>
                <a:tailEnd type="none" w="med"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 name="Text Box 52"/>
            <p:cNvSpPr txBox="1">
              <a:spLocks noChangeArrowheads="1"/>
            </p:cNvSpPr>
            <p:nvPr/>
          </p:nvSpPr>
          <p:spPr bwMode="auto">
            <a:xfrm>
              <a:off x="4397" y="1410"/>
              <a:ext cx="575"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sm"/>
                  <a:tailEnd type="none" w="med" len="sm"/>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2000" i="0">
                <a:solidFill>
                  <a:schemeClr val="tx1"/>
                </a:solidFill>
              </a:endParaRPr>
            </a:p>
          </p:txBody>
        </p:sp>
        <p:sp>
          <p:nvSpPr>
            <p:cNvPr id="17" name="Text Box 53"/>
            <p:cNvSpPr txBox="1">
              <a:spLocks noChangeArrowheads="1"/>
            </p:cNvSpPr>
            <p:nvPr/>
          </p:nvSpPr>
          <p:spPr bwMode="auto">
            <a:xfrm>
              <a:off x="2177" y="605"/>
              <a:ext cx="1451"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sm"/>
                  <a:tailEnd type="none" w="med" len="sm"/>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rgbClr val="9900FF"/>
                  </a:solidFill>
                </a:rPr>
                <a:t>λ</a:t>
              </a:r>
              <a:r>
                <a:rPr lang="zh-CN" altLang="en-US" sz="2400" i="0" dirty="0">
                  <a:solidFill>
                    <a:srgbClr val="9900FF"/>
                  </a:solidFill>
                </a:rPr>
                <a:t>的</a:t>
              </a:r>
              <a:r>
                <a:rPr lang="en-US" altLang="zh-CN" sz="2400" dirty="0">
                  <a:solidFill>
                    <a:srgbClr val="9900FF"/>
                  </a:solidFill>
                </a:rPr>
                <a:t>m </a:t>
              </a:r>
              <a:r>
                <a:rPr lang="zh-CN" altLang="en-US" sz="2400" i="0" dirty="0">
                  <a:solidFill>
                    <a:srgbClr val="9900FF"/>
                  </a:solidFill>
                </a:rPr>
                <a:t>级主极大</a:t>
              </a:r>
            </a:p>
          </p:txBody>
        </p:sp>
        <p:graphicFrame>
          <p:nvGraphicFramePr>
            <p:cNvPr id="18" name="Object 55"/>
            <p:cNvGraphicFramePr>
              <a:graphicFrameLocks noChangeAspect="1"/>
            </p:cNvGraphicFramePr>
            <p:nvPr/>
          </p:nvGraphicFramePr>
          <p:xfrm>
            <a:off x="5088" y="1461"/>
            <a:ext cx="432" cy="194"/>
          </p:xfrm>
          <a:graphic>
            <a:graphicData uri="http://schemas.openxmlformats.org/presentationml/2006/ole">
              <mc:AlternateContent xmlns:mc="http://schemas.openxmlformats.org/markup-compatibility/2006">
                <mc:Choice xmlns:v="urn:schemas-microsoft-com:vml" Requires="v">
                  <p:oleObj spid="_x0000_s499435" name="公式" r:id="rId9" imgW="761669" imgH="342751" progId="Equation.3">
                    <p:embed/>
                  </p:oleObj>
                </mc:Choice>
                <mc:Fallback>
                  <p:oleObj name="公式" r:id="rId9" imgW="761669" imgH="34275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88" y="1461"/>
                          <a:ext cx="43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8" name="Group 119"/>
          <p:cNvGrpSpPr>
            <a:grpSpLocks/>
          </p:cNvGrpSpPr>
          <p:nvPr/>
        </p:nvGrpSpPr>
        <p:grpSpPr bwMode="auto">
          <a:xfrm>
            <a:off x="4985990" y="1998559"/>
            <a:ext cx="1860551" cy="630238"/>
            <a:chOff x="2178" y="2069"/>
            <a:chExt cx="1172" cy="397"/>
          </a:xfrm>
        </p:grpSpPr>
        <p:sp>
          <p:nvSpPr>
            <p:cNvPr id="29" name="Line 18"/>
            <p:cNvSpPr>
              <a:spLocks noChangeShapeType="1"/>
            </p:cNvSpPr>
            <p:nvPr/>
          </p:nvSpPr>
          <p:spPr bwMode="auto">
            <a:xfrm>
              <a:off x="3024" y="2373"/>
              <a:ext cx="326" cy="76"/>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Text Box 19"/>
            <p:cNvSpPr txBox="1">
              <a:spLocks noChangeArrowheads="1"/>
            </p:cNvSpPr>
            <p:nvPr/>
          </p:nvSpPr>
          <p:spPr bwMode="auto">
            <a:xfrm>
              <a:off x="2208" y="2085"/>
              <a:ext cx="816" cy="374"/>
            </a:xfrm>
            <a:prstGeom prst="rect">
              <a:avLst/>
            </a:prstGeom>
            <a:noFill/>
            <a:ln w="38100">
              <a:solidFill>
                <a:srgbClr val="00B0F0"/>
              </a:solidFill>
              <a:miter lim="800000"/>
              <a:headEnd type="none" w="med" len="sm"/>
              <a:tailEnd type="none" w="med"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2000" i="0">
                <a:solidFill>
                  <a:schemeClr val="tx1"/>
                </a:solidFill>
              </a:endParaRPr>
            </a:p>
          </p:txBody>
        </p:sp>
        <p:graphicFrame>
          <p:nvGraphicFramePr>
            <p:cNvPr id="31" name="Object 20"/>
            <p:cNvGraphicFramePr>
              <a:graphicFrameLocks noChangeAspect="1"/>
            </p:cNvGraphicFramePr>
            <p:nvPr>
              <p:extLst>
                <p:ext uri="{D42A27DB-BD31-4B8C-83A1-F6EECF244321}">
                  <p14:modId xmlns:p14="http://schemas.microsoft.com/office/powerpoint/2010/main" val="3451554557"/>
                </p:ext>
              </p:extLst>
            </p:nvPr>
          </p:nvGraphicFramePr>
          <p:xfrm>
            <a:off x="2178" y="2069"/>
            <a:ext cx="871" cy="397"/>
          </p:xfrm>
          <a:graphic>
            <a:graphicData uri="http://schemas.openxmlformats.org/presentationml/2006/ole">
              <mc:AlternateContent xmlns:mc="http://schemas.openxmlformats.org/markup-compatibility/2006">
                <mc:Choice xmlns:v="urn:schemas-microsoft-com:vml" Requires="v">
                  <p:oleObj spid="_x0000_s499436" name="公式" r:id="rId11" imgW="710891" imgH="393529" progId="Equation.3">
                    <p:embed/>
                  </p:oleObj>
                </mc:Choice>
                <mc:Fallback>
                  <p:oleObj name="公式" r:id="rId11" imgW="710891"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78" y="2069"/>
                          <a:ext cx="871" cy="397"/>
                        </a:xfrm>
                        <a:prstGeom prst="rect">
                          <a:avLst/>
                        </a:prstGeom>
                        <a:solidFill>
                          <a:srgbClr val="00FFFF"/>
                        </a:solidFill>
                        <a:ln>
                          <a:noFill/>
                        </a:ln>
                        <a:effectLst/>
                        <a:extLst/>
                      </p:spPr>
                    </p:pic>
                  </p:oleObj>
                </mc:Fallback>
              </mc:AlternateContent>
            </a:graphicData>
          </a:graphic>
        </p:graphicFrame>
      </p:grpSp>
      <p:grpSp>
        <p:nvGrpSpPr>
          <p:cNvPr id="52" name="Group 21"/>
          <p:cNvGrpSpPr>
            <a:grpSpLocks/>
          </p:cNvGrpSpPr>
          <p:nvPr/>
        </p:nvGrpSpPr>
        <p:grpSpPr bwMode="auto">
          <a:xfrm>
            <a:off x="6585821" y="1727950"/>
            <a:ext cx="2859088" cy="1416050"/>
            <a:chOff x="3171" y="768"/>
            <a:chExt cx="1801" cy="892"/>
          </a:xfrm>
        </p:grpSpPr>
        <p:grpSp>
          <p:nvGrpSpPr>
            <p:cNvPr id="68" name="Group 24"/>
            <p:cNvGrpSpPr>
              <a:grpSpLocks/>
            </p:cNvGrpSpPr>
            <p:nvPr/>
          </p:nvGrpSpPr>
          <p:grpSpPr bwMode="auto">
            <a:xfrm>
              <a:off x="3171" y="1554"/>
              <a:ext cx="235" cy="84"/>
              <a:chOff x="3705" y="9105"/>
              <a:chExt cx="675" cy="255"/>
            </a:xfrm>
          </p:grpSpPr>
          <p:sp>
            <p:nvSpPr>
              <p:cNvPr id="70" name="Freeform 25"/>
              <p:cNvSpPr>
                <a:spLocks/>
              </p:cNvSpPr>
              <p:nvPr/>
            </p:nvSpPr>
            <p:spPr bwMode="auto">
              <a:xfrm>
                <a:off x="3705" y="9105"/>
                <a:ext cx="345" cy="135"/>
              </a:xfrm>
              <a:custGeom>
                <a:avLst/>
                <a:gdLst>
                  <a:gd name="T0" fmla="*/ 0 w 345"/>
                  <a:gd name="T1" fmla="*/ 135 h 135"/>
                  <a:gd name="T2" fmla="*/ 195 w 345"/>
                  <a:gd name="T3" fmla="*/ 0 h 135"/>
                  <a:gd name="T4" fmla="*/ 345 w 345"/>
                  <a:gd name="T5" fmla="*/ 135 h 135"/>
                  <a:gd name="T6" fmla="*/ 0 60000 65536"/>
                  <a:gd name="T7" fmla="*/ 0 60000 65536"/>
                  <a:gd name="T8" fmla="*/ 0 60000 65536"/>
                  <a:gd name="T9" fmla="*/ 0 w 345"/>
                  <a:gd name="T10" fmla="*/ 0 h 135"/>
                  <a:gd name="T11" fmla="*/ 345 w 345"/>
                  <a:gd name="T12" fmla="*/ 135 h 135"/>
                </a:gdLst>
                <a:ahLst/>
                <a:cxnLst>
                  <a:cxn ang="T6">
                    <a:pos x="T0" y="T1"/>
                  </a:cxn>
                  <a:cxn ang="T7">
                    <a:pos x="T2" y="T3"/>
                  </a:cxn>
                  <a:cxn ang="T8">
                    <a:pos x="T4" y="T5"/>
                  </a:cxn>
                </a:cxnLst>
                <a:rect l="T9" t="T10" r="T11" b="T12"/>
                <a:pathLst>
                  <a:path w="345" h="135">
                    <a:moveTo>
                      <a:pt x="0" y="135"/>
                    </a:moveTo>
                    <a:cubicBezTo>
                      <a:pt x="69" y="67"/>
                      <a:pt x="138" y="0"/>
                      <a:pt x="195" y="0"/>
                    </a:cubicBezTo>
                    <a:cubicBezTo>
                      <a:pt x="252" y="0"/>
                      <a:pt x="320" y="113"/>
                      <a:pt x="345" y="135"/>
                    </a:cubicBezTo>
                  </a:path>
                </a:pathLst>
              </a:custGeom>
              <a:noFill/>
              <a:ln w="38100">
                <a:solidFill>
                  <a:schemeClr val="tx1"/>
                </a:solidFill>
                <a:round/>
                <a:headEnd type="none" w="med" len="sm"/>
                <a:tailEnd type="none" w="med"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 name="Freeform 26"/>
              <p:cNvSpPr>
                <a:spLocks/>
              </p:cNvSpPr>
              <p:nvPr/>
            </p:nvSpPr>
            <p:spPr bwMode="auto">
              <a:xfrm flipV="1">
                <a:off x="4035" y="9225"/>
                <a:ext cx="345" cy="135"/>
              </a:xfrm>
              <a:custGeom>
                <a:avLst/>
                <a:gdLst>
                  <a:gd name="T0" fmla="*/ 0 w 345"/>
                  <a:gd name="T1" fmla="*/ 135 h 135"/>
                  <a:gd name="T2" fmla="*/ 195 w 345"/>
                  <a:gd name="T3" fmla="*/ 0 h 135"/>
                  <a:gd name="T4" fmla="*/ 345 w 345"/>
                  <a:gd name="T5" fmla="*/ 135 h 135"/>
                  <a:gd name="T6" fmla="*/ 0 60000 65536"/>
                  <a:gd name="T7" fmla="*/ 0 60000 65536"/>
                  <a:gd name="T8" fmla="*/ 0 60000 65536"/>
                  <a:gd name="T9" fmla="*/ 0 w 345"/>
                  <a:gd name="T10" fmla="*/ 0 h 135"/>
                  <a:gd name="T11" fmla="*/ 345 w 345"/>
                  <a:gd name="T12" fmla="*/ 135 h 135"/>
                </a:gdLst>
                <a:ahLst/>
                <a:cxnLst>
                  <a:cxn ang="T6">
                    <a:pos x="T0" y="T1"/>
                  </a:cxn>
                  <a:cxn ang="T7">
                    <a:pos x="T2" y="T3"/>
                  </a:cxn>
                  <a:cxn ang="T8">
                    <a:pos x="T4" y="T5"/>
                  </a:cxn>
                </a:cxnLst>
                <a:rect l="T9" t="T10" r="T11" b="T12"/>
                <a:pathLst>
                  <a:path w="345" h="135">
                    <a:moveTo>
                      <a:pt x="0" y="135"/>
                    </a:moveTo>
                    <a:cubicBezTo>
                      <a:pt x="69" y="67"/>
                      <a:pt x="138" y="0"/>
                      <a:pt x="195" y="0"/>
                    </a:cubicBezTo>
                    <a:cubicBezTo>
                      <a:pt x="252" y="0"/>
                      <a:pt x="320" y="113"/>
                      <a:pt x="345" y="135"/>
                    </a:cubicBezTo>
                  </a:path>
                </a:pathLst>
              </a:custGeom>
              <a:noFill/>
              <a:ln w="38100">
                <a:solidFill>
                  <a:schemeClr val="tx1"/>
                </a:solidFill>
                <a:round/>
                <a:headEnd type="none" w="med" len="sm"/>
                <a:tailEnd type="none" w="med"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4" name="Group 33"/>
            <p:cNvGrpSpPr>
              <a:grpSpLocks/>
            </p:cNvGrpSpPr>
            <p:nvPr/>
          </p:nvGrpSpPr>
          <p:grpSpPr bwMode="auto">
            <a:xfrm>
              <a:off x="3859" y="1554"/>
              <a:ext cx="235" cy="84"/>
              <a:chOff x="3705" y="9105"/>
              <a:chExt cx="675" cy="255"/>
            </a:xfrm>
          </p:grpSpPr>
          <p:sp>
            <p:nvSpPr>
              <p:cNvPr id="66" name="Freeform 34"/>
              <p:cNvSpPr>
                <a:spLocks/>
              </p:cNvSpPr>
              <p:nvPr/>
            </p:nvSpPr>
            <p:spPr bwMode="auto">
              <a:xfrm>
                <a:off x="3705" y="9105"/>
                <a:ext cx="345" cy="135"/>
              </a:xfrm>
              <a:custGeom>
                <a:avLst/>
                <a:gdLst>
                  <a:gd name="T0" fmla="*/ 0 w 345"/>
                  <a:gd name="T1" fmla="*/ 135 h 135"/>
                  <a:gd name="T2" fmla="*/ 195 w 345"/>
                  <a:gd name="T3" fmla="*/ 0 h 135"/>
                  <a:gd name="T4" fmla="*/ 345 w 345"/>
                  <a:gd name="T5" fmla="*/ 135 h 135"/>
                  <a:gd name="T6" fmla="*/ 0 60000 65536"/>
                  <a:gd name="T7" fmla="*/ 0 60000 65536"/>
                  <a:gd name="T8" fmla="*/ 0 60000 65536"/>
                  <a:gd name="T9" fmla="*/ 0 w 345"/>
                  <a:gd name="T10" fmla="*/ 0 h 135"/>
                  <a:gd name="T11" fmla="*/ 345 w 345"/>
                  <a:gd name="T12" fmla="*/ 135 h 135"/>
                </a:gdLst>
                <a:ahLst/>
                <a:cxnLst>
                  <a:cxn ang="T6">
                    <a:pos x="T0" y="T1"/>
                  </a:cxn>
                  <a:cxn ang="T7">
                    <a:pos x="T2" y="T3"/>
                  </a:cxn>
                  <a:cxn ang="T8">
                    <a:pos x="T4" y="T5"/>
                  </a:cxn>
                </a:cxnLst>
                <a:rect l="T9" t="T10" r="T11" b="T12"/>
                <a:pathLst>
                  <a:path w="345" h="135">
                    <a:moveTo>
                      <a:pt x="0" y="135"/>
                    </a:moveTo>
                    <a:cubicBezTo>
                      <a:pt x="69" y="67"/>
                      <a:pt x="138" y="0"/>
                      <a:pt x="195" y="0"/>
                    </a:cubicBezTo>
                    <a:cubicBezTo>
                      <a:pt x="252" y="0"/>
                      <a:pt x="320" y="113"/>
                      <a:pt x="345" y="135"/>
                    </a:cubicBezTo>
                  </a:path>
                </a:pathLst>
              </a:custGeom>
              <a:noFill/>
              <a:ln w="38100">
                <a:solidFill>
                  <a:schemeClr val="tx1"/>
                </a:solidFill>
                <a:round/>
                <a:headEnd type="none" w="med" len="sm"/>
                <a:tailEnd type="none" w="med"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 name="Freeform 35"/>
              <p:cNvSpPr>
                <a:spLocks/>
              </p:cNvSpPr>
              <p:nvPr/>
            </p:nvSpPr>
            <p:spPr bwMode="auto">
              <a:xfrm flipV="1">
                <a:off x="4035" y="9225"/>
                <a:ext cx="345" cy="135"/>
              </a:xfrm>
              <a:custGeom>
                <a:avLst/>
                <a:gdLst>
                  <a:gd name="T0" fmla="*/ 0 w 345"/>
                  <a:gd name="T1" fmla="*/ 135 h 135"/>
                  <a:gd name="T2" fmla="*/ 195 w 345"/>
                  <a:gd name="T3" fmla="*/ 0 h 135"/>
                  <a:gd name="T4" fmla="*/ 345 w 345"/>
                  <a:gd name="T5" fmla="*/ 135 h 135"/>
                  <a:gd name="T6" fmla="*/ 0 60000 65536"/>
                  <a:gd name="T7" fmla="*/ 0 60000 65536"/>
                  <a:gd name="T8" fmla="*/ 0 60000 65536"/>
                  <a:gd name="T9" fmla="*/ 0 w 345"/>
                  <a:gd name="T10" fmla="*/ 0 h 135"/>
                  <a:gd name="T11" fmla="*/ 345 w 345"/>
                  <a:gd name="T12" fmla="*/ 135 h 135"/>
                </a:gdLst>
                <a:ahLst/>
                <a:cxnLst>
                  <a:cxn ang="T6">
                    <a:pos x="T0" y="T1"/>
                  </a:cxn>
                  <a:cxn ang="T7">
                    <a:pos x="T2" y="T3"/>
                  </a:cxn>
                  <a:cxn ang="T8">
                    <a:pos x="T4" y="T5"/>
                  </a:cxn>
                </a:cxnLst>
                <a:rect l="T9" t="T10" r="T11" b="T12"/>
                <a:pathLst>
                  <a:path w="345" h="135">
                    <a:moveTo>
                      <a:pt x="0" y="135"/>
                    </a:moveTo>
                    <a:cubicBezTo>
                      <a:pt x="69" y="67"/>
                      <a:pt x="138" y="0"/>
                      <a:pt x="195" y="0"/>
                    </a:cubicBezTo>
                    <a:cubicBezTo>
                      <a:pt x="252" y="0"/>
                      <a:pt x="320" y="113"/>
                      <a:pt x="345" y="135"/>
                    </a:cubicBezTo>
                  </a:path>
                </a:pathLst>
              </a:custGeom>
              <a:noFill/>
              <a:ln w="38100">
                <a:solidFill>
                  <a:schemeClr val="tx1"/>
                </a:solidFill>
                <a:round/>
                <a:headEnd type="none" w="med" len="sm"/>
                <a:tailEnd type="none" w="med"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 name="Line 39"/>
            <p:cNvSpPr>
              <a:spLocks noChangeShapeType="1"/>
            </p:cNvSpPr>
            <p:nvPr/>
          </p:nvSpPr>
          <p:spPr bwMode="auto">
            <a:xfrm>
              <a:off x="3581" y="777"/>
              <a:ext cx="0" cy="858"/>
            </a:xfrm>
            <a:prstGeom prst="line">
              <a:avLst/>
            </a:prstGeom>
            <a:noFill/>
            <a:ln w="28575">
              <a:solidFill>
                <a:srgbClr val="FF00FF"/>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8" name="Line 40"/>
            <p:cNvSpPr>
              <a:spLocks noChangeShapeType="1"/>
            </p:cNvSpPr>
            <p:nvPr/>
          </p:nvSpPr>
          <p:spPr bwMode="auto">
            <a:xfrm flipV="1">
              <a:off x="3813" y="1602"/>
              <a:ext cx="52" cy="30"/>
            </a:xfrm>
            <a:prstGeom prst="line">
              <a:avLst/>
            </a:prstGeom>
            <a:noFill/>
            <a:ln w="381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59" name="Group 48"/>
            <p:cNvGrpSpPr>
              <a:grpSpLocks/>
            </p:cNvGrpSpPr>
            <p:nvPr/>
          </p:nvGrpSpPr>
          <p:grpSpPr bwMode="auto">
            <a:xfrm>
              <a:off x="3371" y="768"/>
              <a:ext cx="435" cy="892"/>
              <a:chOff x="4590" y="7080"/>
              <a:chExt cx="885" cy="2230"/>
            </a:xfrm>
          </p:grpSpPr>
          <p:sp>
            <p:nvSpPr>
              <p:cNvPr id="63" name="Freeform 49"/>
              <p:cNvSpPr>
                <a:spLocks/>
              </p:cNvSpPr>
              <p:nvPr/>
            </p:nvSpPr>
            <p:spPr bwMode="auto">
              <a:xfrm>
                <a:off x="4830" y="7080"/>
                <a:ext cx="405" cy="1095"/>
              </a:xfrm>
              <a:custGeom>
                <a:avLst/>
                <a:gdLst>
                  <a:gd name="T0" fmla="*/ 0 w 1095"/>
                  <a:gd name="T1" fmla="*/ 1 h 2145"/>
                  <a:gd name="T2" fmla="*/ 0 w 1095"/>
                  <a:gd name="T3" fmla="*/ 0 h 2145"/>
                  <a:gd name="T4" fmla="*/ 0 w 1095"/>
                  <a:gd name="T5" fmla="*/ 1 h 2145"/>
                  <a:gd name="T6" fmla="*/ 0 60000 65536"/>
                  <a:gd name="T7" fmla="*/ 0 60000 65536"/>
                  <a:gd name="T8" fmla="*/ 0 60000 65536"/>
                  <a:gd name="T9" fmla="*/ 0 w 1095"/>
                  <a:gd name="T10" fmla="*/ 0 h 2145"/>
                  <a:gd name="T11" fmla="*/ 1095 w 1095"/>
                  <a:gd name="T12" fmla="*/ 2145 h 2145"/>
                </a:gdLst>
                <a:ahLst/>
                <a:cxnLst>
                  <a:cxn ang="T6">
                    <a:pos x="T0" y="T1"/>
                  </a:cxn>
                  <a:cxn ang="T7">
                    <a:pos x="T2" y="T3"/>
                  </a:cxn>
                  <a:cxn ang="T8">
                    <a:pos x="T4" y="T5"/>
                  </a:cxn>
                </a:cxnLst>
                <a:rect l="T9" t="T10" r="T11" b="T12"/>
                <a:pathLst>
                  <a:path w="1095" h="2145">
                    <a:moveTo>
                      <a:pt x="0" y="2145"/>
                    </a:moveTo>
                    <a:cubicBezTo>
                      <a:pt x="186" y="1072"/>
                      <a:pt x="373" y="0"/>
                      <a:pt x="555" y="0"/>
                    </a:cubicBezTo>
                    <a:cubicBezTo>
                      <a:pt x="737" y="0"/>
                      <a:pt x="916" y="1072"/>
                      <a:pt x="1095" y="2145"/>
                    </a:cubicBezTo>
                  </a:path>
                </a:pathLst>
              </a:custGeom>
              <a:noFill/>
              <a:ln w="38100">
                <a:solidFill>
                  <a:schemeClr val="tx1"/>
                </a:solidFill>
                <a:round/>
                <a:headEnd type="none" w="med" len="sm"/>
                <a:tailEnd type="none" w="med"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 name="Freeform 50"/>
              <p:cNvSpPr>
                <a:spLocks/>
              </p:cNvSpPr>
              <p:nvPr/>
            </p:nvSpPr>
            <p:spPr bwMode="auto">
              <a:xfrm>
                <a:off x="4590" y="7980"/>
                <a:ext cx="270" cy="1315"/>
              </a:xfrm>
              <a:custGeom>
                <a:avLst/>
                <a:gdLst>
                  <a:gd name="T0" fmla="*/ 270 w 270"/>
                  <a:gd name="T1" fmla="*/ 0 h 1315"/>
                  <a:gd name="T2" fmla="*/ 60 w 270"/>
                  <a:gd name="T3" fmla="*/ 1110 h 1315"/>
                  <a:gd name="T4" fmla="*/ 0 w 270"/>
                  <a:gd name="T5" fmla="*/ 1230 h 1315"/>
                  <a:gd name="T6" fmla="*/ 0 60000 65536"/>
                  <a:gd name="T7" fmla="*/ 0 60000 65536"/>
                  <a:gd name="T8" fmla="*/ 0 60000 65536"/>
                  <a:gd name="T9" fmla="*/ 0 w 270"/>
                  <a:gd name="T10" fmla="*/ 0 h 1315"/>
                  <a:gd name="T11" fmla="*/ 270 w 270"/>
                  <a:gd name="T12" fmla="*/ 1315 h 1315"/>
                </a:gdLst>
                <a:ahLst/>
                <a:cxnLst>
                  <a:cxn ang="T6">
                    <a:pos x="T0" y="T1"/>
                  </a:cxn>
                  <a:cxn ang="T7">
                    <a:pos x="T2" y="T3"/>
                  </a:cxn>
                  <a:cxn ang="T8">
                    <a:pos x="T4" y="T5"/>
                  </a:cxn>
                </a:cxnLst>
                <a:rect l="T9" t="T10" r="T11" b="T12"/>
                <a:pathLst>
                  <a:path w="270" h="1315">
                    <a:moveTo>
                      <a:pt x="270" y="0"/>
                    </a:moveTo>
                    <a:cubicBezTo>
                      <a:pt x="187" y="452"/>
                      <a:pt x="105" y="905"/>
                      <a:pt x="60" y="1110"/>
                    </a:cubicBezTo>
                    <a:cubicBezTo>
                      <a:pt x="15" y="1315"/>
                      <a:pt x="7" y="1272"/>
                      <a:pt x="0" y="1230"/>
                    </a:cubicBezTo>
                  </a:path>
                </a:pathLst>
              </a:custGeom>
              <a:noFill/>
              <a:ln w="38100">
                <a:solidFill>
                  <a:schemeClr val="tx1"/>
                </a:solidFill>
                <a:round/>
                <a:headEnd type="none" w="med" len="sm"/>
                <a:tailEnd type="none" w="med" len="sm"/>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FF0000"/>
                  </a:solidFill>
                </a:endParaRPr>
              </a:p>
            </p:txBody>
          </p:sp>
          <p:sp>
            <p:nvSpPr>
              <p:cNvPr id="65" name="Freeform 51"/>
              <p:cNvSpPr>
                <a:spLocks/>
              </p:cNvSpPr>
              <p:nvPr/>
            </p:nvSpPr>
            <p:spPr bwMode="auto">
              <a:xfrm flipH="1">
                <a:off x="5205" y="7995"/>
                <a:ext cx="270" cy="1315"/>
              </a:xfrm>
              <a:custGeom>
                <a:avLst/>
                <a:gdLst>
                  <a:gd name="T0" fmla="*/ 270 w 270"/>
                  <a:gd name="T1" fmla="*/ 0 h 1315"/>
                  <a:gd name="T2" fmla="*/ 60 w 270"/>
                  <a:gd name="T3" fmla="*/ 1110 h 1315"/>
                  <a:gd name="T4" fmla="*/ 0 w 270"/>
                  <a:gd name="T5" fmla="*/ 1230 h 1315"/>
                  <a:gd name="T6" fmla="*/ 0 60000 65536"/>
                  <a:gd name="T7" fmla="*/ 0 60000 65536"/>
                  <a:gd name="T8" fmla="*/ 0 60000 65536"/>
                  <a:gd name="T9" fmla="*/ 0 w 270"/>
                  <a:gd name="T10" fmla="*/ 0 h 1315"/>
                  <a:gd name="T11" fmla="*/ 270 w 270"/>
                  <a:gd name="T12" fmla="*/ 1315 h 1315"/>
                </a:gdLst>
                <a:ahLst/>
                <a:cxnLst>
                  <a:cxn ang="T6">
                    <a:pos x="T0" y="T1"/>
                  </a:cxn>
                  <a:cxn ang="T7">
                    <a:pos x="T2" y="T3"/>
                  </a:cxn>
                  <a:cxn ang="T8">
                    <a:pos x="T4" y="T5"/>
                  </a:cxn>
                </a:cxnLst>
                <a:rect l="T9" t="T10" r="T11" b="T12"/>
                <a:pathLst>
                  <a:path w="270" h="1315">
                    <a:moveTo>
                      <a:pt x="270" y="0"/>
                    </a:moveTo>
                    <a:cubicBezTo>
                      <a:pt x="187" y="452"/>
                      <a:pt x="105" y="905"/>
                      <a:pt x="60" y="1110"/>
                    </a:cubicBezTo>
                    <a:cubicBezTo>
                      <a:pt x="15" y="1315"/>
                      <a:pt x="7" y="1272"/>
                      <a:pt x="0" y="1230"/>
                    </a:cubicBezTo>
                  </a:path>
                </a:pathLst>
              </a:custGeom>
              <a:noFill/>
              <a:ln w="38100">
                <a:solidFill>
                  <a:schemeClr val="tx1"/>
                </a:solidFill>
                <a:round/>
                <a:headEnd type="none" w="med" len="sm"/>
                <a:tailEnd type="none" w="med"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0" name="Text Box 52"/>
            <p:cNvSpPr txBox="1">
              <a:spLocks noChangeArrowheads="1"/>
            </p:cNvSpPr>
            <p:nvPr/>
          </p:nvSpPr>
          <p:spPr bwMode="auto">
            <a:xfrm>
              <a:off x="4397" y="1410"/>
              <a:ext cx="575"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sm"/>
                  <a:tailEnd type="none" w="med" len="sm"/>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2000" i="0">
                <a:solidFill>
                  <a:schemeClr val="tx1"/>
                </a:solidFill>
              </a:endParaRPr>
            </a:p>
          </p:txBody>
        </p:sp>
      </p:grpSp>
      <p:sp>
        <p:nvSpPr>
          <p:cNvPr id="91" name="Line 18"/>
          <p:cNvSpPr>
            <a:spLocks noChangeShapeType="1"/>
          </p:cNvSpPr>
          <p:nvPr/>
        </p:nvSpPr>
        <p:spPr bwMode="auto">
          <a:xfrm flipH="1">
            <a:off x="7256282" y="2210457"/>
            <a:ext cx="558768" cy="262001"/>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 name="Text Box 53"/>
          <p:cNvSpPr txBox="1">
            <a:spLocks noChangeArrowheads="1"/>
          </p:cNvSpPr>
          <p:nvPr/>
        </p:nvSpPr>
        <p:spPr bwMode="auto">
          <a:xfrm>
            <a:off x="7868522" y="1794626"/>
            <a:ext cx="1871663" cy="779463"/>
          </a:xfrm>
          <a:prstGeom prst="rect">
            <a:avLst/>
          </a:prstGeom>
          <a:solidFill>
            <a:srgbClr val="FFFF00"/>
          </a:solidFill>
          <a:ln>
            <a:noFill/>
          </a:ln>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rgbClr val="009900"/>
                </a:solidFill>
              </a:rPr>
              <a:t> </a:t>
            </a:r>
            <a:r>
              <a:rPr lang="en-US" altLang="zh-CN" sz="2400" dirty="0">
                <a:solidFill>
                  <a:schemeClr val="tx1"/>
                </a:solidFill>
              </a:rPr>
              <a:t>λ</a:t>
            </a:r>
            <a:r>
              <a:rPr lang="en-US" altLang="zh-CN" sz="2400" i="0" dirty="0">
                <a:solidFill>
                  <a:schemeClr val="tx1"/>
                </a:solidFill>
              </a:rPr>
              <a:t>+</a:t>
            </a:r>
            <a:r>
              <a:rPr lang="en-US" altLang="en-US" sz="2400" i="0" dirty="0">
                <a:solidFill>
                  <a:schemeClr val="tx1"/>
                </a:solidFill>
              </a:rPr>
              <a:t>△</a:t>
            </a:r>
            <a:r>
              <a:rPr lang="en-US" altLang="zh-CN" sz="2400" dirty="0">
                <a:solidFill>
                  <a:schemeClr val="tx1"/>
                </a:solidFill>
              </a:rPr>
              <a:t>λ</a:t>
            </a:r>
            <a:r>
              <a:rPr lang="zh-CN" altLang="en-US" sz="2400" i="0" dirty="0">
                <a:solidFill>
                  <a:schemeClr val="tx1"/>
                </a:solidFill>
              </a:rPr>
              <a:t>的的</a:t>
            </a:r>
            <a:r>
              <a:rPr lang="en-US" altLang="zh-CN" sz="2400" dirty="0">
                <a:solidFill>
                  <a:schemeClr val="tx1"/>
                </a:solidFill>
              </a:rPr>
              <a:t>m </a:t>
            </a:r>
            <a:r>
              <a:rPr lang="zh-CN" altLang="en-US" sz="2400" i="0" dirty="0">
                <a:solidFill>
                  <a:schemeClr val="tx1"/>
                </a:solidFill>
              </a:rPr>
              <a:t>级主极大</a:t>
            </a:r>
          </a:p>
        </p:txBody>
      </p:sp>
      <p:sp>
        <p:nvSpPr>
          <p:cNvPr id="112" name="Text Box 10"/>
          <p:cNvSpPr txBox="1">
            <a:spLocks noChangeArrowheads="1"/>
          </p:cNvSpPr>
          <p:nvPr/>
        </p:nvSpPr>
        <p:spPr bwMode="auto">
          <a:xfrm>
            <a:off x="1959166" y="1901814"/>
            <a:ext cx="3024188" cy="172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FF00FF"/>
                </a:solidFill>
              </a:rPr>
              <a:t>瑞利判据：</a:t>
            </a:r>
          </a:p>
          <a:p>
            <a:pPr algn="l" eaLnBrk="1" hangingPunct="1"/>
            <a:r>
              <a:rPr lang="zh-CN" altLang="en-US" sz="2600" i="0" dirty="0">
                <a:solidFill>
                  <a:srgbClr val="009900"/>
                </a:solidFill>
              </a:rPr>
              <a:t>波长为</a:t>
            </a:r>
            <a:r>
              <a:rPr lang="en-US" altLang="zh-CN" sz="2600" dirty="0">
                <a:solidFill>
                  <a:srgbClr val="FF0000"/>
                </a:solidFill>
                <a:latin typeface="Symbol" panose="05050102010706020507" pitchFamily="18" charset="2"/>
              </a:rPr>
              <a:t>l</a:t>
            </a:r>
            <a:r>
              <a:rPr lang="zh-CN" altLang="en-US" sz="2600" i="0" dirty="0">
                <a:solidFill>
                  <a:srgbClr val="009900"/>
                </a:solidFill>
              </a:rPr>
              <a:t>的</a:t>
            </a:r>
            <a:r>
              <a:rPr lang="en-US" altLang="zh-CN" sz="2600" dirty="0">
                <a:solidFill>
                  <a:srgbClr val="FF0000"/>
                </a:solidFill>
              </a:rPr>
              <a:t>m</a:t>
            </a:r>
            <a:r>
              <a:rPr lang="zh-CN" altLang="en-US" sz="2600" i="0" dirty="0">
                <a:solidFill>
                  <a:srgbClr val="FF0000"/>
                </a:solidFill>
              </a:rPr>
              <a:t>级明纹</a:t>
            </a:r>
            <a:r>
              <a:rPr lang="zh-CN" altLang="en-US" sz="2600" i="0" dirty="0">
                <a:solidFill>
                  <a:srgbClr val="009900"/>
                </a:solidFill>
              </a:rPr>
              <a:t>恰好与波长为</a:t>
            </a:r>
            <a:r>
              <a:rPr lang="en-US" altLang="zh-CN" sz="2600" dirty="0" err="1">
                <a:solidFill>
                  <a:schemeClr val="tx1"/>
                </a:solidFill>
                <a:latin typeface="Symbol" panose="05050102010706020507" pitchFamily="18" charset="2"/>
              </a:rPr>
              <a:t>l</a:t>
            </a:r>
            <a:r>
              <a:rPr lang="en-US" altLang="zh-CN" sz="2600" i="0" dirty="0" err="1">
                <a:solidFill>
                  <a:schemeClr val="tx1"/>
                </a:solidFill>
                <a:latin typeface="Symbol" panose="05050102010706020507" pitchFamily="18" charset="2"/>
              </a:rPr>
              <a:t>+D</a:t>
            </a:r>
            <a:r>
              <a:rPr lang="en-US" altLang="zh-CN" sz="2600" dirty="0" err="1">
                <a:solidFill>
                  <a:schemeClr val="tx1"/>
                </a:solidFill>
                <a:latin typeface="Symbol" panose="05050102010706020507" pitchFamily="18" charset="2"/>
              </a:rPr>
              <a:t>l</a:t>
            </a:r>
            <a:r>
              <a:rPr lang="zh-CN" altLang="en-US" sz="2600" i="0" dirty="0">
                <a:solidFill>
                  <a:srgbClr val="009900"/>
                </a:solidFill>
              </a:rPr>
              <a:t>的</a:t>
            </a:r>
            <a:r>
              <a:rPr lang="en-US" altLang="zh-CN" sz="2600" dirty="0">
                <a:solidFill>
                  <a:schemeClr val="tx1"/>
                </a:solidFill>
              </a:rPr>
              <a:t>Nm</a:t>
            </a:r>
            <a:r>
              <a:rPr lang="en-US" altLang="zh-CN" sz="2600" i="0" dirty="0">
                <a:solidFill>
                  <a:schemeClr val="tx1"/>
                </a:solidFill>
              </a:rPr>
              <a:t>-1</a:t>
            </a:r>
            <a:r>
              <a:rPr lang="zh-CN" altLang="en-US" sz="2600" i="0" dirty="0">
                <a:solidFill>
                  <a:schemeClr val="tx1"/>
                </a:solidFill>
              </a:rPr>
              <a:t>级暗纹</a:t>
            </a:r>
            <a:r>
              <a:rPr lang="zh-CN" altLang="en-US" sz="2600" i="0" dirty="0">
                <a:solidFill>
                  <a:srgbClr val="009900"/>
                </a:solidFill>
              </a:rPr>
              <a:t>重合</a:t>
            </a:r>
          </a:p>
        </p:txBody>
      </p:sp>
      <p:grpSp>
        <p:nvGrpSpPr>
          <p:cNvPr id="113" name="Group 112"/>
          <p:cNvGrpSpPr>
            <a:grpSpLocks/>
          </p:cNvGrpSpPr>
          <p:nvPr/>
        </p:nvGrpSpPr>
        <p:grpSpPr bwMode="auto">
          <a:xfrm>
            <a:off x="1742954" y="3622831"/>
            <a:ext cx="4131527" cy="647700"/>
            <a:chOff x="1768" y="2884"/>
            <a:chExt cx="2376" cy="408"/>
          </a:xfrm>
        </p:grpSpPr>
        <p:sp>
          <p:nvSpPr>
            <p:cNvPr id="114" name="Text Box 57"/>
            <p:cNvSpPr txBox="1">
              <a:spLocks noChangeArrowheads="1"/>
            </p:cNvSpPr>
            <p:nvPr/>
          </p:nvSpPr>
          <p:spPr bwMode="auto">
            <a:xfrm>
              <a:off x="1768" y="2884"/>
              <a:ext cx="2376" cy="408"/>
            </a:xfrm>
            <a:prstGeom prst="rect">
              <a:avLst/>
            </a:prstGeom>
            <a:solidFill>
              <a:srgbClr val="FFC000"/>
            </a:solidFill>
            <a:ln>
              <a:noFill/>
            </a:ln>
            <a:extLst>
              <a:ext uri="{91240B29-F687-4F45-9708-019B960494DF}">
                <a14:hiddenLine xmlns:a14="http://schemas.microsoft.com/office/drawing/2010/main" w="38100">
                  <a:solidFill>
                    <a:srgbClr val="000000"/>
                  </a:solidFill>
                  <a:miter lim="800000"/>
                  <a:headEnd type="none" w="med" len="sm"/>
                  <a:tailEnd type="none" w="med" len="sm"/>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6600CC"/>
                  </a:solidFill>
                </a:rPr>
                <a:t>                  的</a:t>
              </a:r>
              <a:r>
                <a:rPr lang="en-US" altLang="zh-CN" dirty="0">
                  <a:solidFill>
                    <a:srgbClr val="CC3300"/>
                  </a:solidFill>
                </a:rPr>
                <a:t>Nm</a:t>
              </a:r>
              <a:r>
                <a:rPr lang="en-US" altLang="zh-CN" i="0" dirty="0">
                  <a:solidFill>
                    <a:srgbClr val="CC3300"/>
                  </a:solidFill>
                </a:rPr>
                <a:t>-1</a:t>
              </a:r>
              <a:r>
                <a:rPr lang="zh-CN" altLang="en-US" i="0" dirty="0">
                  <a:solidFill>
                    <a:srgbClr val="CC3300"/>
                  </a:solidFill>
                </a:rPr>
                <a:t>级</a:t>
              </a:r>
              <a:r>
                <a:rPr lang="zh-CN" altLang="en-US" i="0" dirty="0">
                  <a:solidFill>
                    <a:srgbClr val="6600CC"/>
                  </a:solidFill>
                </a:rPr>
                <a:t>暗纹</a:t>
              </a:r>
              <a:r>
                <a:rPr lang="en-US" altLang="zh-CN" i="0" dirty="0">
                  <a:solidFill>
                    <a:srgbClr val="6600CC"/>
                  </a:solidFill>
                </a:rPr>
                <a:t>:</a:t>
              </a:r>
              <a:endParaRPr lang="zh-CN" altLang="en-US" i="0" dirty="0">
                <a:solidFill>
                  <a:srgbClr val="6600CC"/>
                </a:solidFill>
              </a:endParaRPr>
            </a:p>
          </p:txBody>
        </p:sp>
        <p:graphicFrame>
          <p:nvGraphicFramePr>
            <p:cNvPr id="115" name="Object 59"/>
            <p:cNvGraphicFramePr>
              <a:graphicFrameLocks noChangeAspect="1"/>
            </p:cNvGraphicFramePr>
            <p:nvPr>
              <p:extLst>
                <p:ext uri="{D42A27DB-BD31-4B8C-83A1-F6EECF244321}">
                  <p14:modId xmlns:p14="http://schemas.microsoft.com/office/powerpoint/2010/main" val="1143210974"/>
                </p:ext>
              </p:extLst>
            </p:nvPr>
          </p:nvGraphicFramePr>
          <p:xfrm>
            <a:off x="1945" y="2907"/>
            <a:ext cx="720" cy="296"/>
          </p:xfrm>
          <a:graphic>
            <a:graphicData uri="http://schemas.openxmlformats.org/presentationml/2006/ole">
              <mc:AlternateContent xmlns:mc="http://schemas.openxmlformats.org/markup-compatibility/2006">
                <mc:Choice xmlns:v="urn:schemas-microsoft-com:vml" Requires="v">
                  <p:oleObj spid="_x0000_s499437" name="公式" r:id="rId13" imgW="507960" imgH="215640" progId="Equation.3">
                    <p:embed/>
                  </p:oleObj>
                </mc:Choice>
                <mc:Fallback>
                  <p:oleObj name="公式" r:id="rId13" imgW="507960" imgH="215640" progId="Equation.3">
                    <p:embed/>
                    <p:pic>
                      <p:nvPicPr>
                        <p:cNvPr id="0" name=""/>
                        <p:cNvPicPr>
                          <a:picLocks noChangeAspect="1" noChangeArrowheads="1"/>
                        </p:cNvPicPr>
                        <p:nvPr/>
                      </p:nvPicPr>
                      <p:blipFill>
                        <a:blip r:embed="rId14"/>
                        <a:srcRect/>
                        <a:stretch>
                          <a:fillRect/>
                        </a:stretch>
                      </p:blipFill>
                      <p:spPr bwMode="auto">
                        <a:xfrm>
                          <a:off x="1945" y="2907"/>
                          <a:ext cx="720"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16" name="Object 60"/>
          <p:cNvGraphicFramePr>
            <a:graphicFrameLocks noChangeAspect="1"/>
          </p:cNvGraphicFramePr>
          <p:nvPr>
            <p:extLst>
              <p:ext uri="{D42A27DB-BD31-4B8C-83A1-F6EECF244321}">
                <p14:modId xmlns:p14="http://schemas.microsoft.com/office/powerpoint/2010/main" val="2389992430"/>
              </p:ext>
            </p:extLst>
          </p:nvPr>
        </p:nvGraphicFramePr>
        <p:xfrm>
          <a:off x="6274829" y="3418688"/>
          <a:ext cx="3203664" cy="942499"/>
        </p:xfrm>
        <a:graphic>
          <a:graphicData uri="http://schemas.openxmlformats.org/presentationml/2006/ole">
            <mc:AlternateContent xmlns:mc="http://schemas.openxmlformats.org/markup-compatibility/2006">
              <mc:Choice xmlns:v="urn:schemas-microsoft-com:vml" Requires="v">
                <p:oleObj spid="_x0000_s499438" name="公式" r:id="rId15" imgW="1485720" imgH="431640" progId="Equation.3">
                  <p:embed/>
                </p:oleObj>
              </mc:Choice>
              <mc:Fallback>
                <p:oleObj name="公式" r:id="rId15" imgW="1485720" imgH="431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74829" y="3418688"/>
                        <a:ext cx="3203664" cy="942499"/>
                      </a:xfrm>
                      <a:prstGeom prst="rect">
                        <a:avLst/>
                      </a:prstGeom>
                      <a:noFill/>
                      <a:ln>
                        <a:noFill/>
                      </a:ln>
                      <a:extLst/>
                    </p:spPr>
                  </p:pic>
                </p:oleObj>
              </mc:Fallback>
            </mc:AlternateContent>
          </a:graphicData>
        </a:graphic>
      </p:graphicFrame>
      <p:sp>
        <p:nvSpPr>
          <p:cNvPr id="117" name="Line 58"/>
          <p:cNvSpPr>
            <a:spLocks noChangeShapeType="1"/>
          </p:cNvSpPr>
          <p:nvPr/>
        </p:nvSpPr>
        <p:spPr bwMode="auto">
          <a:xfrm flipV="1">
            <a:off x="5874480" y="3204254"/>
            <a:ext cx="1017610" cy="676292"/>
          </a:xfrm>
          <a:prstGeom prst="line">
            <a:avLst/>
          </a:prstGeom>
          <a:noFill/>
          <a:ln w="38100">
            <a:solidFill>
              <a:srgbClr val="00B0F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18" name="AutoShape 65"/>
          <p:cNvSpPr>
            <a:spLocks noChangeArrowheads="1"/>
          </p:cNvSpPr>
          <p:nvPr/>
        </p:nvSpPr>
        <p:spPr bwMode="auto">
          <a:xfrm>
            <a:off x="9732360" y="3786345"/>
            <a:ext cx="800100" cy="160337"/>
          </a:xfrm>
          <a:prstGeom prst="rightArrow">
            <a:avLst>
              <a:gd name="adj1" fmla="val 50000"/>
              <a:gd name="adj2" fmla="val 309017"/>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8100000" scaled="1"/>
            <a:tileRect/>
          </a:gra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9" name="Object 61"/>
          <p:cNvGraphicFramePr>
            <a:graphicFrameLocks noChangeAspect="1"/>
          </p:cNvGraphicFramePr>
          <p:nvPr>
            <p:extLst>
              <p:ext uri="{D42A27DB-BD31-4B8C-83A1-F6EECF244321}">
                <p14:modId xmlns:p14="http://schemas.microsoft.com/office/powerpoint/2010/main" val="1324308742"/>
              </p:ext>
            </p:extLst>
          </p:nvPr>
        </p:nvGraphicFramePr>
        <p:xfrm>
          <a:off x="1839605" y="4241235"/>
          <a:ext cx="4071938" cy="1055688"/>
        </p:xfrm>
        <a:graphic>
          <a:graphicData uri="http://schemas.openxmlformats.org/presentationml/2006/ole">
            <mc:AlternateContent xmlns:mc="http://schemas.openxmlformats.org/markup-compatibility/2006">
              <mc:Choice xmlns:v="urn:schemas-microsoft-com:vml" Requires="v">
                <p:oleObj spid="_x0000_s499439" name="公式" r:id="rId17" imgW="1663700" imgH="431800" progId="Equation.3">
                  <p:embed/>
                </p:oleObj>
              </mc:Choice>
              <mc:Fallback>
                <p:oleObj name="公式" r:id="rId17" imgW="1663700" imgH="4318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39605" y="4241235"/>
                        <a:ext cx="4071938"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0" name="Object 13"/>
          <p:cNvGraphicFramePr>
            <a:graphicFrameLocks noChangeAspect="1"/>
          </p:cNvGraphicFramePr>
          <p:nvPr>
            <p:extLst>
              <p:ext uri="{D42A27DB-BD31-4B8C-83A1-F6EECF244321}">
                <p14:modId xmlns:p14="http://schemas.microsoft.com/office/powerpoint/2010/main" val="2371440779"/>
              </p:ext>
            </p:extLst>
          </p:nvPr>
        </p:nvGraphicFramePr>
        <p:xfrm>
          <a:off x="6350095" y="5146583"/>
          <a:ext cx="1352550" cy="355600"/>
        </p:xfrm>
        <a:graphic>
          <a:graphicData uri="http://schemas.openxmlformats.org/presentationml/2006/ole">
            <mc:AlternateContent xmlns:mc="http://schemas.openxmlformats.org/markup-compatibility/2006">
              <mc:Choice xmlns:v="urn:schemas-microsoft-com:vml" Requires="v">
                <p:oleObj spid="_x0000_s499440" name="公式" r:id="rId19" imgW="609526" imgH="114182" progId="Equation.3">
                  <p:embed/>
                </p:oleObj>
              </mc:Choice>
              <mc:Fallback>
                <p:oleObj name="公式" r:id="rId19" imgW="609526" imgH="114182"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50095" y="5146583"/>
                        <a:ext cx="135255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 name="Object 63"/>
          <p:cNvGraphicFramePr>
            <a:graphicFrameLocks noChangeAspect="1"/>
          </p:cNvGraphicFramePr>
          <p:nvPr>
            <p:extLst>
              <p:ext uri="{D42A27DB-BD31-4B8C-83A1-F6EECF244321}">
                <p14:modId xmlns:p14="http://schemas.microsoft.com/office/powerpoint/2010/main" val="2030076536"/>
              </p:ext>
            </p:extLst>
          </p:nvPr>
        </p:nvGraphicFramePr>
        <p:xfrm>
          <a:off x="8477964" y="4990370"/>
          <a:ext cx="1682750" cy="1022350"/>
        </p:xfrm>
        <a:graphic>
          <a:graphicData uri="http://schemas.openxmlformats.org/presentationml/2006/ole">
            <mc:AlternateContent xmlns:mc="http://schemas.openxmlformats.org/markup-compatibility/2006">
              <mc:Choice xmlns:v="urn:schemas-microsoft-com:vml" Requires="v">
                <p:oleObj spid="_x0000_s499441" name="公式" r:id="rId21" imgW="647419" imgH="393529" progId="Equation.3">
                  <p:embed/>
                </p:oleObj>
              </mc:Choice>
              <mc:Fallback>
                <p:oleObj name="公式" r:id="rId21" imgW="647419" imgH="393529"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477964" y="4990370"/>
                        <a:ext cx="16827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 name="AutoShape 65"/>
          <p:cNvSpPr>
            <a:spLocks noChangeArrowheads="1"/>
          </p:cNvSpPr>
          <p:nvPr/>
        </p:nvSpPr>
        <p:spPr bwMode="auto">
          <a:xfrm>
            <a:off x="6275483" y="5491073"/>
            <a:ext cx="1981200" cy="160337"/>
          </a:xfrm>
          <a:prstGeom prst="rightArrow">
            <a:avLst>
              <a:gd name="adj1" fmla="val 50000"/>
              <a:gd name="adj2" fmla="val 308912"/>
            </a:avLst>
          </a:prstGeom>
          <a:gradFill flip="none" rotWithShape="1">
            <a:gsLst>
              <a:gs pos="0">
                <a:srgbClr val="33CC33">
                  <a:tint val="66000"/>
                  <a:satMod val="160000"/>
                </a:srgbClr>
              </a:gs>
              <a:gs pos="50000">
                <a:srgbClr val="33CC33">
                  <a:tint val="44500"/>
                  <a:satMod val="160000"/>
                </a:srgbClr>
              </a:gs>
              <a:gs pos="100000">
                <a:srgbClr val="33CC33">
                  <a:tint val="23500"/>
                  <a:satMod val="160000"/>
                </a:srgbClr>
              </a:gs>
            </a:gsLst>
            <a:lin ang="0" scaled="1"/>
            <a:tileRect/>
          </a:gra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 name="Text Box 66"/>
          <p:cNvSpPr txBox="1">
            <a:spLocks noChangeArrowheads="1"/>
          </p:cNvSpPr>
          <p:nvPr/>
        </p:nvSpPr>
        <p:spPr bwMode="auto">
          <a:xfrm>
            <a:off x="1922342" y="6012721"/>
            <a:ext cx="449580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定义光栅（色）分辨本领</a:t>
            </a:r>
            <a:endParaRPr lang="zh-CN" altLang="en-US" b="0" i="0" dirty="0">
              <a:solidFill>
                <a:schemeClr val="tx1"/>
              </a:solidFill>
            </a:endParaRPr>
          </a:p>
        </p:txBody>
      </p:sp>
      <p:graphicFrame>
        <p:nvGraphicFramePr>
          <p:cNvPr id="124" name="Object 67"/>
          <p:cNvGraphicFramePr>
            <a:graphicFrameLocks noChangeAspect="1"/>
          </p:cNvGraphicFramePr>
          <p:nvPr>
            <p:extLst>
              <p:ext uri="{D42A27DB-BD31-4B8C-83A1-F6EECF244321}">
                <p14:modId xmlns:p14="http://schemas.microsoft.com/office/powerpoint/2010/main" val="4108646877"/>
              </p:ext>
            </p:extLst>
          </p:nvPr>
        </p:nvGraphicFramePr>
        <p:xfrm>
          <a:off x="6567935" y="5781762"/>
          <a:ext cx="1177925" cy="887413"/>
        </p:xfrm>
        <a:graphic>
          <a:graphicData uri="http://schemas.openxmlformats.org/presentationml/2006/ole">
            <mc:AlternateContent xmlns:mc="http://schemas.openxmlformats.org/markup-compatibility/2006">
              <mc:Choice xmlns:v="urn:schemas-microsoft-com:vml" Requires="v">
                <p:oleObj spid="_x0000_s499442" name="公式" r:id="rId23" imgW="520474" imgH="393529" progId="Equation.3">
                  <p:embed/>
                </p:oleObj>
              </mc:Choice>
              <mc:Fallback>
                <p:oleObj name="公式" r:id="rId23" imgW="520474" imgH="393529"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67935" y="5781762"/>
                        <a:ext cx="1177925" cy="887413"/>
                      </a:xfrm>
                      <a:prstGeom prst="rect">
                        <a:avLst/>
                      </a:prstGeom>
                      <a:solidFill>
                        <a:srgbClr val="00FF99"/>
                      </a:solidFill>
                      <a:ln>
                        <a:noFill/>
                      </a:ln>
                      <a:extLst/>
                    </p:spPr>
                  </p:pic>
                </p:oleObj>
              </mc:Fallback>
            </mc:AlternateContent>
          </a:graphicData>
        </a:graphic>
      </p:graphicFrame>
      <p:graphicFrame>
        <p:nvGraphicFramePr>
          <p:cNvPr id="125" name="Object 68"/>
          <p:cNvGraphicFramePr>
            <a:graphicFrameLocks noChangeAspect="1"/>
          </p:cNvGraphicFramePr>
          <p:nvPr>
            <p:extLst>
              <p:ext uri="{D42A27DB-BD31-4B8C-83A1-F6EECF244321}">
                <p14:modId xmlns:p14="http://schemas.microsoft.com/office/powerpoint/2010/main" val="987108078"/>
              </p:ext>
            </p:extLst>
          </p:nvPr>
        </p:nvGraphicFramePr>
        <p:xfrm>
          <a:off x="7750499" y="6019457"/>
          <a:ext cx="884900" cy="458659"/>
        </p:xfrm>
        <a:graphic>
          <a:graphicData uri="http://schemas.openxmlformats.org/presentationml/2006/ole">
            <mc:AlternateContent xmlns:mc="http://schemas.openxmlformats.org/markup-compatibility/2006">
              <mc:Choice xmlns:v="urn:schemas-microsoft-com:vml" Requires="v">
                <p:oleObj spid="_x0000_s499443" name="公式" r:id="rId25" imgW="393359" imgH="177646" progId="Equation.3">
                  <p:embed/>
                </p:oleObj>
              </mc:Choice>
              <mc:Fallback>
                <p:oleObj name="公式" r:id="rId25" imgW="393359" imgH="177646"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750499" y="6019457"/>
                        <a:ext cx="884900" cy="458659"/>
                      </a:xfrm>
                      <a:prstGeom prst="rect">
                        <a:avLst/>
                      </a:prstGeom>
                      <a:solidFill>
                        <a:srgbClr val="FF66FF"/>
                      </a:solidFill>
                      <a:ln>
                        <a:noFill/>
                      </a:ln>
                      <a:extLst/>
                    </p:spPr>
                  </p:pic>
                </p:oleObj>
              </mc:Fallback>
            </mc:AlternateContent>
          </a:graphicData>
        </a:graphic>
      </p:graphicFrame>
      <p:graphicFrame>
        <p:nvGraphicFramePr>
          <p:cNvPr id="126" name="Object 69"/>
          <p:cNvGraphicFramePr>
            <a:graphicFrameLocks noChangeAspect="1"/>
          </p:cNvGraphicFramePr>
          <p:nvPr>
            <p:extLst>
              <p:ext uri="{D42A27DB-BD31-4B8C-83A1-F6EECF244321}">
                <p14:modId xmlns:p14="http://schemas.microsoft.com/office/powerpoint/2010/main" val="3178069094"/>
              </p:ext>
            </p:extLst>
          </p:nvPr>
        </p:nvGraphicFramePr>
        <p:xfrm>
          <a:off x="8785191" y="6017417"/>
          <a:ext cx="1068296" cy="516007"/>
        </p:xfrm>
        <a:graphic>
          <a:graphicData uri="http://schemas.openxmlformats.org/presentationml/2006/ole">
            <mc:AlternateContent xmlns:mc="http://schemas.openxmlformats.org/markup-compatibility/2006">
              <mc:Choice xmlns:v="urn:schemas-microsoft-com:vml" Requires="v">
                <p:oleObj spid="_x0000_s499444" name="公式" r:id="rId27" imgW="482391" imgH="203112" progId="Equation.3">
                  <p:embed/>
                </p:oleObj>
              </mc:Choice>
              <mc:Fallback>
                <p:oleObj name="公式" r:id="rId27" imgW="482391" imgH="203112"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785191" y="6017417"/>
                        <a:ext cx="1068296" cy="516007"/>
                      </a:xfrm>
                      <a:prstGeom prst="rect">
                        <a:avLst/>
                      </a:prstGeom>
                      <a:noFill/>
                      <a:ln>
                        <a:noFill/>
                      </a:ln>
                      <a:extLst/>
                    </p:spPr>
                  </p:pic>
                </p:oleObj>
              </mc:Fallback>
            </mc:AlternateContent>
          </a:graphicData>
        </a:graphic>
      </p:graphicFrame>
      <p:graphicFrame>
        <p:nvGraphicFramePr>
          <p:cNvPr id="127" name="Object 117"/>
          <p:cNvGraphicFramePr>
            <a:graphicFrameLocks noChangeAspect="1"/>
          </p:cNvGraphicFramePr>
          <p:nvPr>
            <p:extLst>
              <p:ext uri="{D42A27DB-BD31-4B8C-83A1-F6EECF244321}">
                <p14:modId xmlns:p14="http://schemas.microsoft.com/office/powerpoint/2010/main" val="1026650365"/>
              </p:ext>
            </p:extLst>
          </p:nvPr>
        </p:nvGraphicFramePr>
        <p:xfrm>
          <a:off x="6525289" y="4401714"/>
          <a:ext cx="4259262" cy="576262"/>
        </p:xfrm>
        <a:graphic>
          <a:graphicData uri="http://schemas.openxmlformats.org/presentationml/2006/ole">
            <mc:AlternateContent xmlns:mc="http://schemas.openxmlformats.org/markup-compatibility/2006">
              <mc:Choice xmlns:v="urn:schemas-microsoft-com:vml" Requires="v">
                <p:oleObj spid="_x0000_s499445" name="公式" r:id="rId29" imgW="1533534" imgH="152512" progId="Equation.3">
                  <p:embed/>
                </p:oleObj>
              </mc:Choice>
              <mc:Fallback>
                <p:oleObj name="公式" r:id="rId29" imgW="1533534" imgH="152512"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525289" y="4401714"/>
                        <a:ext cx="425926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8" name="Object 118"/>
          <p:cNvGraphicFramePr>
            <a:graphicFrameLocks noChangeAspect="1"/>
          </p:cNvGraphicFramePr>
          <p:nvPr>
            <p:extLst>
              <p:ext uri="{D42A27DB-BD31-4B8C-83A1-F6EECF244321}">
                <p14:modId xmlns:p14="http://schemas.microsoft.com/office/powerpoint/2010/main" val="3232183619"/>
              </p:ext>
            </p:extLst>
          </p:nvPr>
        </p:nvGraphicFramePr>
        <p:xfrm>
          <a:off x="3274007" y="5218333"/>
          <a:ext cx="2927350" cy="647700"/>
        </p:xfrm>
        <a:graphic>
          <a:graphicData uri="http://schemas.openxmlformats.org/presentationml/2006/ole">
            <mc:AlternateContent xmlns:mc="http://schemas.openxmlformats.org/markup-compatibility/2006">
              <mc:Choice xmlns:v="urn:schemas-microsoft-com:vml" Requires="v">
                <p:oleObj spid="_x0000_s499446" name="公式" r:id="rId31" imgW="914290" imgH="152512" progId="Equation.3">
                  <p:embed/>
                </p:oleObj>
              </mc:Choice>
              <mc:Fallback>
                <p:oleObj name="公式" r:id="rId31" imgW="914290" imgH="152512"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274007" y="5218333"/>
                        <a:ext cx="29273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9" name="AutoShape 65"/>
          <p:cNvSpPr>
            <a:spLocks noChangeArrowheads="1"/>
          </p:cNvSpPr>
          <p:nvPr/>
        </p:nvSpPr>
        <p:spPr bwMode="auto">
          <a:xfrm>
            <a:off x="5951592" y="4650315"/>
            <a:ext cx="587588" cy="117472"/>
          </a:xfrm>
          <a:prstGeom prst="rightArrow">
            <a:avLst>
              <a:gd name="adj1" fmla="val 50000"/>
              <a:gd name="adj2" fmla="val 309017"/>
            </a:avLst>
          </a:prstGeom>
          <a:solidFill>
            <a:srgbClr val="88E9FC"/>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0" name="AutoShape 65"/>
          <p:cNvSpPr>
            <a:spLocks noChangeArrowheads="1"/>
          </p:cNvSpPr>
          <p:nvPr/>
        </p:nvSpPr>
        <p:spPr bwMode="auto">
          <a:xfrm>
            <a:off x="2276438" y="5490435"/>
            <a:ext cx="800100" cy="160337"/>
          </a:xfrm>
          <a:prstGeom prst="rightArrow">
            <a:avLst>
              <a:gd name="adj1" fmla="val 50000"/>
              <a:gd name="adj2" fmla="val 309017"/>
            </a:avLst>
          </a:prstGeom>
          <a:solidFill>
            <a:srgbClr val="78CB65"/>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82256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52"/>
                                        </p:tgtEl>
                                        <p:attrNameLst>
                                          <p:attrName>style.visibility</p:attrName>
                                        </p:attrNameLst>
                                      </p:cBhvr>
                                      <p:to>
                                        <p:strVal val="visible"/>
                                      </p:to>
                                    </p:set>
                                    <p:anim calcmode="lin" valueType="num">
                                      <p:cBhvr additive="base">
                                        <p:cTn id="48" dur="500" fill="hold"/>
                                        <p:tgtEl>
                                          <p:spTgt spid="52"/>
                                        </p:tgtEl>
                                        <p:attrNameLst>
                                          <p:attrName>ppt_x</p:attrName>
                                        </p:attrNameLst>
                                      </p:cBhvr>
                                      <p:tavLst>
                                        <p:tav tm="0">
                                          <p:val>
                                            <p:strVal val="#ppt_x"/>
                                          </p:val>
                                        </p:tav>
                                        <p:tav tm="100000">
                                          <p:val>
                                            <p:strVal val="#ppt_x"/>
                                          </p:val>
                                        </p:tav>
                                      </p:tavLst>
                                    </p:anim>
                                    <p:anim calcmode="lin" valueType="num">
                                      <p:cBhvr additive="base">
                                        <p:cTn id="49"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92"/>
                                        </p:tgtEl>
                                        <p:attrNameLst>
                                          <p:attrName>style.visibility</p:attrName>
                                        </p:attrNameLst>
                                      </p:cBhvr>
                                      <p:to>
                                        <p:strVal val="visible"/>
                                      </p:to>
                                    </p:set>
                                    <p:animEffect transition="in" filter="fade">
                                      <p:cBhvr>
                                        <p:cTn id="54" dur="1000"/>
                                        <p:tgtEl>
                                          <p:spTgt spid="92"/>
                                        </p:tgtEl>
                                      </p:cBhvr>
                                    </p:animEffect>
                                    <p:anim calcmode="lin" valueType="num">
                                      <p:cBhvr>
                                        <p:cTn id="55" dur="1000" fill="hold"/>
                                        <p:tgtEl>
                                          <p:spTgt spid="92"/>
                                        </p:tgtEl>
                                        <p:attrNameLst>
                                          <p:attrName>ppt_x</p:attrName>
                                        </p:attrNameLst>
                                      </p:cBhvr>
                                      <p:tavLst>
                                        <p:tav tm="0">
                                          <p:val>
                                            <p:strVal val="#ppt_x"/>
                                          </p:val>
                                        </p:tav>
                                        <p:tav tm="100000">
                                          <p:val>
                                            <p:strVal val="#ppt_x"/>
                                          </p:val>
                                        </p:tav>
                                      </p:tavLst>
                                    </p:anim>
                                    <p:anim calcmode="lin" valueType="num">
                                      <p:cBhvr>
                                        <p:cTn id="56"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91"/>
                                        </p:tgtEl>
                                        <p:attrNameLst>
                                          <p:attrName>style.visibility</p:attrName>
                                        </p:attrNameLst>
                                      </p:cBhvr>
                                      <p:to>
                                        <p:strVal val="visible"/>
                                      </p:to>
                                    </p:set>
                                    <p:anim calcmode="lin" valueType="num">
                                      <p:cBhvr additive="base">
                                        <p:cTn id="61" dur="500" fill="hold"/>
                                        <p:tgtEl>
                                          <p:spTgt spid="91"/>
                                        </p:tgtEl>
                                        <p:attrNameLst>
                                          <p:attrName>ppt_x</p:attrName>
                                        </p:attrNameLst>
                                      </p:cBhvr>
                                      <p:tavLst>
                                        <p:tav tm="0">
                                          <p:val>
                                            <p:strVal val="#ppt_x"/>
                                          </p:val>
                                        </p:tav>
                                        <p:tav tm="100000">
                                          <p:val>
                                            <p:strVal val="#ppt_x"/>
                                          </p:val>
                                        </p:tav>
                                      </p:tavLst>
                                    </p:anim>
                                    <p:anim calcmode="lin" valueType="num">
                                      <p:cBhvr additive="base">
                                        <p:cTn id="6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iterate type="wd">
                                    <p:tmPct val="100000"/>
                                  </p:iterate>
                                  <p:childTnLst>
                                    <p:set>
                                      <p:cBhvr>
                                        <p:cTn id="66" dur="1" fill="hold">
                                          <p:stCondLst>
                                            <p:cond delay="0"/>
                                          </p:stCondLst>
                                        </p:cTn>
                                        <p:tgtEl>
                                          <p:spTgt spid="112"/>
                                        </p:tgtEl>
                                        <p:attrNameLst>
                                          <p:attrName>style.visibility</p:attrName>
                                        </p:attrNameLst>
                                      </p:cBhvr>
                                      <p:to>
                                        <p:strVal val="visible"/>
                                      </p:to>
                                    </p:set>
                                    <p:animEffect transition="in" filter="wipe(left)">
                                      <p:cBhvr>
                                        <p:cTn id="67" dur="500"/>
                                        <p:tgtEl>
                                          <p:spTgt spid="11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13"/>
                                        </p:tgtEl>
                                        <p:attrNameLst>
                                          <p:attrName>style.visibility</p:attrName>
                                        </p:attrNameLst>
                                      </p:cBhvr>
                                      <p:to>
                                        <p:strVal val="visible"/>
                                      </p:to>
                                    </p:set>
                                    <p:animEffect transition="in" filter="wipe(left)">
                                      <p:cBhvr>
                                        <p:cTn id="72" dur="500"/>
                                        <p:tgtEl>
                                          <p:spTgt spid="11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16"/>
                                        </p:tgtEl>
                                        <p:attrNameLst>
                                          <p:attrName>style.visibility</p:attrName>
                                        </p:attrNameLst>
                                      </p:cBhvr>
                                      <p:to>
                                        <p:strVal val="visible"/>
                                      </p:to>
                                    </p:set>
                                    <p:animEffect transition="in" filter="wipe(left)">
                                      <p:cBhvr>
                                        <p:cTn id="77" dur="500"/>
                                        <p:tgtEl>
                                          <p:spTgt spid="116"/>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117"/>
                                        </p:tgtEl>
                                        <p:attrNameLst>
                                          <p:attrName>style.visibility</p:attrName>
                                        </p:attrNameLst>
                                      </p:cBhvr>
                                      <p:to>
                                        <p:strVal val="visible"/>
                                      </p:to>
                                    </p:set>
                                    <p:animEffect transition="in" filter="fade">
                                      <p:cBhvr>
                                        <p:cTn id="82" dur="1000"/>
                                        <p:tgtEl>
                                          <p:spTgt spid="117"/>
                                        </p:tgtEl>
                                      </p:cBhvr>
                                    </p:animEffect>
                                    <p:anim calcmode="lin" valueType="num">
                                      <p:cBhvr>
                                        <p:cTn id="83" dur="1000" fill="hold"/>
                                        <p:tgtEl>
                                          <p:spTgt spid="117"/>
                                        </p:tgtEl>
                                        <p:attrNameLst>
                                          <p:attrName>ppt_x</p:attrName>
                                        </p:attrNameLst>
                                      </p:cBhvr>
                                      <p:tavLst>
                                        <p:tav tm="0">
                                          <p:val>
                                            <p:strVal val="#ppt_x"/>
                                          </p:val>
                                        </p:tav>
                                        <p:tav tm="100000">
                                          <p:val>
                                            <p:strVal val="#ppt_x"/>
                                          </p:val>
                                        </p:tav>
                                      </p:tavLst>
                                    </p:anim>
                                    <p:anim calcmode="lin" valueType="num">
                                      <p:cBhvr>
                                        <p:cTn id="84"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118"/>
                                        </p:tgtEl>
                                        <p:attrNameLst>
                                          <p:attrName>style.visibility</p:attrName>
                                        </p:attrNameLst>
                                      </p:cBhvr>
                                      <p:to>
                                        <p:strVal val="visible"/>
                                      </p:to>
                                    </p:set>
                                    <p:animEffect transition="in" filter="fade">
                                      <p:cBhvr>
                                        <p:cTn id="89" dur="1000"/>
                                        <p:tgtEl>
                                          <p:spTgt spid="118"/>
                                        </p:tgtEl>
                                      </p:cBhvr>
                                    </p:animEffect>
                                    <p:anim calcmode="lin" valueType="num">
                                      <p:cBhvr>
                                        <p:cTn id="90" dur="1000" fill="hold"/>
                                        <p:tgtEl>
                                          <p:spTgt spid="118"/>
                                        </p:tgtEl>
                                        <p:attrNameLst>
                                          <p:attrName>ppt_x</p:attrName>
                                        </p:attrNameLst>
                                      </p:cBhvr>
                                      <p:tavLst>
                                        <p:tav tm="0">
                                          <p:val>
                                            <p:strVal val="#ppt_x"/>
                                          </p:val>
                                        </p:tav>
                                        <p:tav tm="100000">
                                          <p:val>
                                            <p:strVal val="#ppt_x"/>
                                          </p:val>
                                        </p:tav>
                                      </p:tavLst>
                                    </p:anim>
                                    <p:anim calcmode="lin" valueType="num">
                                      <p:cBhvr>
                                        <p:cTn id="91"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119"/>
                                        </p:tgtEl>
                                        <p:attrNameLst>
                                          <p:attrName>style.visibility</p:attrName>
                                        </p:attrNameLst>
                                      </p:cBhvr>
                                      <p:to>
                                        <p:strVal val="visible"/>
                                      </p:to>
                                    </p:set>
                                    <p:anim calcmode="lin" valueType="num">
                                      <p:cBhvr additive="base">
                                        <p:cTn id="96" dur="500" fill="hold"/>
                                        <p:tgtEl>
                                          <p:spTgt spid="119"/>
                                        </p:tgtEl>
                                        <p:attrNameLst>
                                          <p:attrName>ppt_x</p:attrName>
                                        </p:attrNameLst>
                                      </p:cBhvr>
                                      <p:tavLst>
                                        <p:tav tm="0">
                                          <p:val>
                                            <p:strVal val="#ppt_x"/>
                                          </p:val>
                                        </p:tav>
                                        <p:tav tm="100000">
                                          <p:val>
                                            <p:strVal val="#ppt_x"/>
                                          </p:val>
                                        </p:tav>
                                      </p:tavLst>
                                    </p:anim>
                                    <p:anim calcmode="lin" valueType="num">
                                      <p:cBhvr additive="base">
                                        <p:cTn id="97"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grpId="0" nodeType="clickEffect">
                                  <p:stCondLst>
                                    <p:cond delay="0"/>
                                  </p:stCondLst>
                                  <p:childTnLst>
                                    <p:set>
                                      <p:cBhvr>
                                        <p:cTn id="101" dur="1" fill="hold">
                                          <p:stCondLst>
                                            <p:cond delay="0"/>
                                          </p:stCondLst>
                                        </p:cTn>
                                        <p:tgtEl>
                                          <p:spTgt spid="129"/>
                                        </p:tgtEl>
                                        <p:attrNameLst>
                                          <p:attrName>style.visibility</p:attrName>
                                        </p:attrNameLst>
                                      </p:cBhvr>
                                      <p:to>
                                        <p:strVal val="visible"/>
                                      </p:to>
                                    </p:set>
                                    <p:animEffect transition="in" filter="fade">
                                      <p:cBhvr>
                                        <p:cTn id="102" dur="1000"/>
                                        <p:tgtEl>
                                          <p:spTgt spid="129"/>
                                        </p:tgtEl>
                                      </p:cBhvr>
                                    </p:animEffect>
                                    <p:anim calcmode="lin" valueType="num">
                                      <p:cBhvr>
                                        <p:cTn id="103" dur="1000" fill="hold"/>
                                        <p:tgtEl>
                                          <p:spTgt spid="129"/>
                                        </p:tgtEl>
                                        <p:attrNameLst>
                                          <p:attrName>ppt_x</p:attrName>
                                        </p:attrNameLst>
                                      </p:cBhvr>
                                      <p:tavLst>
                                        <p:tav tm="0">
                                          <p:val>
                                            <p:strVal val="#ppt_x"/>
                                          </p:val>
                                        </p:tav>
                                        <p:tav tm="100000">
                                          <p:val>
                                            <p:strVal val="#ppt_x"/>
                                          </p:val>
                                        </p:tav>
                                      </p:tavLst>
                                    </p:anim>
                                    <p:anim calcmode="lin" valueType="num">
                                      <p:cBhvr>
                                        <p:cTn id="104"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6" presetClass="entr" presetSubtype="16" fill="hold" nodeType="clickEffect">
                                  <p:stCondLst>
                                    <p:cond delay="0"/>
                                  </p:stCondLst>
                                  <p:childTnLst>
                                    <p:set>
                                      <p:cBhvr>
                                        <p:cTn id="108" dur="1" fill="hold">
                                          <p:stCondLst>
                                            <p:cond delay="0"/>
                                          </p:stCondLst>
                                        </p:cTn>
                                        <p:tgtEl>
                                          <p:spTgt spid="127"/>
                                        </p:tgtEl>
                                        <p:attrNameLst>
                                          <p:attrName>style.visibility</p:attrName>
                                        </p:attrNameLst>
                                      </p:cBhvr>
                                      <p:to>
                                        <p:strVal val="visible"/>
                                      </p:to>
                                    </p:set>
                                    <p:animEffect transition="in" filter="circle(in)">
                                      <p:cBhvr>
                                        <p:cTn id="109" dur="2000"/>
                                        <p:tgtEl>
                                          <p:spTgt spid="127"/>
                                        </p:tgtEl>
                                      </p:cBhvr>
                                    </p:animEffect>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130"/>
                                        </p:tgtEl>
                                        <p:attrNameLst>
                                          <p:attrName>style.visibility</p:attrName>
                                        </p:attrNameLst>
                                      </p:cBhvr>
                                      <p:to>
                                        <p:strVal val="visible"/>
                                      </p:to>
                                    </p:set>
                                    <p:animEffect transition="in" filter="fade">
                                      <p:cBhvr>
                                        <p:cTn id="114" dur="1000"/>
                                        <p:tgtEl>
                                          <p:spTgt spid="130"/>
                                        </p:tgtEl>
                                      </p:cBhvr>
                                    </p:animEffect>
                                    <p:anim calcmode="lin" valueType="num">
                                      <p:cBhvr>
                                        <p:cTn id="115" dur="1000" fill="hold"/>
                                        <p:tgtEl>
                                          <p:spTgt spid="130"/>
                                        </p:tgtEl>
                                        <p:attrNameLst>
                                          <p:attrName>ppt_x</p:attrName>
                                        </p:attrNameLst>
                                      </p:cBhvr>
                                      <p:tavLst>
                                        <p:tav tm="0">
                                          <p:val>
                                            <p:strVal val="#ppt_x"/>
                                          </p:val>
                                        </p:tav>
                                        <p:tav tm="100000">
                                          <p:val>
                                            <p:strVal val="#ppt_x"/>
                                          </p:val>
                                        </p:tav>
                                      </p:tavLst>
                                    </p:anim>
                                    <p:anim calcmode="lin" valueType="num">
                                      <p:cBhvr>
                                        <p:cTn id="116"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nodeType="clickEffect">
                                  <p:stCondLst>
                                    <p:cond delay="0"/>
                                  </p:stCondLst>
                                  <p:childTnLst>
                                    <p:set>
                                      <p:cBhvr>
                                        <p:cTn id="120" dur="1" fill="hold">
                                          <p:stCondLst>
                                            <p:cond delay="0"/>
                                          </p:stCondLst>
                                        </p:cTn>
                                        <p:tgtEl>
                                          <p:spTgt spid="128"/>
                                        </p:tgtEl>
                                        <p:attrNameLst>
                                          <p:attrName>style.visibility</p:attrName>
                                        </p:attrNameLst>
                                      </p:cBhvr>
                                      <p:to>
                                        <p:strVal val="visible"/>
                                      </p:to>
                                    </p:set>
                                    <p:animEffect transition="in" filter="fade">
                                      <p:cBhvr>
                                        <p:cTn id="121" dur="1000"/>
                                        <p:tgtEl>
                                          <p:spTgt spid="128"/>
                                        </p:tgtEl>
                                      </p:cBhvr>
                                    </p:animEffect>
                                    <p:anim calcmode="lin" valueType="num">
                                      <p:cBhvr>
                                        <p:cTn id="122" dur="1000" fill="hold"/>
                                        <p:tgtEl>
                                          <p:spTgt spid="128"/>
                                        </p:tgtEl>
                                        <p:attrNameLst>
                                          <p:attrName>ppt_x</p:attrName>
                                        </p:attrNameLst>
                                      </p:cBhvr>
                                      <p:tavLst>
                                        <p:tav tm="0">
                                          <p:val>
                                            <p:strVal val="#ppt_x"/>
                                          </p:val>
                                        </p:tav>
                                        <p:tav tm="100000">
                                          <p:val>
                                            <p:strVal val="#ppt_x"/>
                                          </p:val>
                                        </p:tav>
                                      </p:tavLst>
                                    </p:anim>
                                    <p:anim calcmode="lin" valueType="num">
                                      <p:cBhvr>
                                        <p:cTn id="123"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nodeType="clickEffect">
                                  <p:stCondLst>
                                    <p:cond delay="0"/>
                                  </p:stCondLst>
                                  <p:childTnLst>
                                    <p:set>
                                      <p:cBhvr>
                                        <p:cTn id="127" dur="1" fill="hold">
                                          <p:stCondLst>
                                            <p:cond delay="0"/>
                                          </p:stCondLst>
                                        </p:cTn>
                                        <p:tgtEl>
                                          <p:spTgt spid="120"/>
                                        </p:tgtEl>
                                        <p:attrNameLst>
                                          <p:attrName>style.visibility</p:attrName>
                                        </p:attrNameLst>
                                      </p:cBhvr>
                                      <p:to>
                                        <p:strVal val="visible"/>
                                      </p:to>
                                    </p:set>
                                    <p:anim calcmode="lin" valueType="num">
                                      <p:cBhvr additive="base">
                                        <p:cTn id="128" dur="500" fill="hold"/>
                                        <p:tgtEl>
                                          <p:spTgt spid="120"/>
                                        </p:tgtEl>
                                        <p:attrNameLst>
                                          <p:attrName>ppt_x</p:attrName>
                                        </p:attrNameLst>
                                      </p:cBhvr>
                                      <p:tavLst>
                                        <p:tav tm="0">
                                          <p:val>
                                            <p:strVal val="#ppt_x"/>
                                          </p:val>
                                        </p:tav>
                                        <p:tav tm="100000">
                                          <p:val>
                                            <p:strVal val="#ppt_x"/>
                                          </p:val>
                                        </p:tav>
                                      </p:tavLst>
                                    </p:anim>
                                    <p:anim calcmode="lin" valueType="num">
                                      <p:cBhvr additive="base">
                                        <p:cTn id="129" dur="500" fill="hold"/>
                                        <p:tgtEl>
                                          <p:spTgt spid="120"/>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122"/>
                                        </p:tgtEl>
                                        <p:attrNameLst>
                                          <p:attrName>style.visibility</p:attrName>
                                        </p:attrNameLst>
                                      </p:cBhvr>
                                      <p:to>
                                        <p:strVal val="visible"/>
                                      </p:to>
                                    </p:set>
                                    <p:anim calcmode="lin" valueType="num">
                                      <p:cBhvr additive="base">
                                        <p:cTn id="132" dur="500" fill="hold"/>
                                        <p:tgtEl>
                                          <p:spTgt spid="122"/>
                                        </p:tgtEl>
                                        <p:attrNameLst>
                                          <p:attrName>ppt_x</p:attrName>
                                        </p:attrNameLst>
                                      </p:cBhvr>
                                      <p:tavLst>
                                        <p:tav tm="0">
                                          <p:val>
                                            <p:strVal val="#ppt_x"/>
                                          </p:val>
                                        </p:tav>
                                        <p:tav tm="100000">
                                          <p:val>
                                            <p:strVal val="#ppt_x"/>
                                          </p:val>
                                        </p:tav>
                                      </p:tavLst>
                                    </p:anim>
                                    <p:anim calcmode="lin" valueType="num">
                                      <p:cBhvr additive="base">
                                        <p:cTn id="133"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1" presetClass="entr" presetSubtype="1" fill="hold" nodeType="clickEffect">
                                  <p:stCondLst>
                                    <p:cond delay="0"/>
                                  </p:stCondLst>
                                  <p:childTnLst>
                                    <p:set>
                                      <p:cBhvr>
                                        <p:cTn id="137" dur="1" fill="hold">
                                          <p:stCondLst>
                                            <p:cond delay="0"/>
                                          </p:stCondLst>
                                        </p:cTn>
                                        <p:tgtEl>
                                          <p:spTgt spid="121"/>
                                        </p:tgtEl>
                                        <p:attrNameLst>
                                          <p:attrName>style.visibility</p:attrName>
                                        </p:attrNameLst>
                                      </p:cBhvr>
                                      <p:to>
                                        <p:strVal val="visible"/>
                                      </p:to>
                                    </p:set>
                                    <p:animEffect transition="in" filter="wheel(1)">
                                      <p:cBhvr>
                                        <p:cTn id="138" dur="2000"/>
                                        <p:tgtEl>
                                          <p:spTgt spid="121"/>
                                        </p:tgtEl>
                                      </p:cBhvr>
                                    </p:animEffect>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grpId="0" nodeType="clickEffect">
                                  <p:stCondLst>
                                    <p:cond delay="0"/>
                                  </p:stCondLst>
                                  <p:childTnLst>
                                    <p:set>
                                      <p:cBhvr>
                                        <p:cTn id="142" dur="1" fill="hold">
                                          <p:stCondLst>
                                            <p:cond delay="0"/>
                                          </p:stCondLst>
                                        </p:cTn>
                                        <p:tgtEl>
                                          <p:spTgt spid="123"/>
                                        </p:tgtEl>
                                        <p:attrNameLst>
                                          <p:attrName>style.visibility</p:attrName>
                                        </p:attrNameLst>
                                      </p:cBhvr>
                                      <p:to>
                                        <p:strVal val="visible"/>
                                      </p:to>
                                    </p:set>
                                    <p:animEffect transition="in" filter="fade">
                                      <p:cBhvr>
                                        <p:cTn id="143" dur="1000"/>
                                        <p:tgtEl>
                                          <p:spTgt spid="123"/>
                                        </p:tgtEl>
                                      </p:cBhvr>
                                    </p:animEffect>
                                    <p:anim calcmode="lin" valueType="num">
                                      <p:cBhvr>
                                        <p:cTn id="144" dur="1000" fill="hold"/>
                                        <p:tgtEl>
                                          <p:spTgt spid="123"/>
                                        </p:tgtEl>
                                        <p:attrNameLst>
                                          <p:attrName>ppt_x</p:attrName>
                                        </p:attrNameLst>
                                      </p:cBhvr>
                                      <p:tavLst>
                                        <p:tav tm="0">
                                          <p:val>
                                            <p:strVal val="#ppt_x"/>
                                          </p:val>
                                        </p:tav>
                                        <p:tav tm="100000">
                                          <p:val>
                                            <p:strVal val="#ppt_x"/>
                                          </p:val>
                                        </p:tav>
                                      </p:tavLst>
                                    </p:anim>
                                    <p:anim calcmode="lin" valueType="num">
                                      <p:cBhvr>
                                        <p:cTn id="145"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16" presetClass="entr" presetSubtype="21" fill="hold" nodeType="clickEffect">
                                  <p:stCondLst>
                                    <p:cond delay="0"/>
                                  </p:stCondLst>
                                  <p:childTnLst>
                                    <p:set>
                                      <p:cBhvr>
                                        <p:cTn id="149" dur="1" fill="hold">
                                          <p:stCondLst>
                                            <p:cond delay="0"/>
                                          </p:stCondLst>
                                        </p:cTn>
                                        <p:tgtEl>
                                          <p:spTgt spid="124"/>
                                        </p:tgtEl>
                                        <p:attrNameLst>
                                          <p:attrName>style.visibility</p:attrName>
                                        </p:attrNameLst>
                                      </p:cBhvr>
                                      <p:to>
                                        <p:strVal val="visible"/>
                                      </p:to>
                                    </p:set>
                                    <p:animEffect transition="in" filter="barn(inVertical)">
                                      <p:cBhvr>
                                        <p:cTn id="150" dur="500"/>
                                        <p:tgtEl>
                                          <p:spTgt spid="124"/>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nodeType="clickEffect">
                                  <p:stCondLst>
                                    <p:cond delay="0"/>
                                  </p:stCondLst>
                                  <p:childTnLst>
                                    <p:set>
                                      <p:cBhvr>
                                        <p:cTn id="154" dur="1" fill="hold">
                                          <p:stCondLst>
                                            <p:cond delay="0"/>
                                          </p:stCondLst>
                                        </p:cTn>
                                        <p:tgtEl>
                                          <p:spTgt spid="125"/>
                                        </p:tgtEl>
                                        <p:attrNameLst>
                                          <p:attrName>style.visibility</p:attrName>
                                        </p:attrNameLst>
                                      </p:cBhvr>
                                      <p:to>
                                        <p:strVal val="visible"/>
                                      </p:to>
                                    </p:set>
                                    <p:animEffect transition="in" filter="wipe(down)">
                                      <p:cBhvr>
                                        <p:cTn id="155" dur="500"/>
                                        <p:tgtEl>
                                          <p:spTgt spid="125"/>
                                        </p:tgtEl>
                                      </p:cBhvr>
                                    </p:animEffect>
                                  </p:childTnLst>
                                </p:cTn>
                              </p:par>
                            </p:childTnLst>
                          </p:cTn>
                        </p:par>
                      </p:childTnLst>
                    </p:cTn>
                  </p:par>
                  <p:par>
                    <p:cTn id="156" fill="hold">
                      <p:stCondLst>
                        <p:cond delay="indefinite"/>
                      </p:stCondLst>
                      <p:childTnLst>
                        <p:par>
                          <p:cTn id="157" fill="hold">
                            <p:stCondLst>
                              <p:cond delay="0"/>
                            </p:stCondLst>
                            <p:childTnLst>
                              <p:par>
                                <p:cTn id="158" presetID="6" presetClass="entr" presetSubtype="16" fill="hold" nodeType="clickEffect">
                                  <p:stCondLst>
                                    <p:cond delay="0"/>
                                  </p:stCondLst>
                                  <p:childTnLst>
                                    <p:set>
                                      <p:cBhvr>
                                        <p:cTn id="159" dur="1" fill="hold">
                                          <p:stCondLst>
                                            <p:cond delay="0"/>
                                          </p:stCondLst>
                                        </p:cTn>
                                        <p:tgtEl>
                                          <p:spTgt spid="126"/>
                                        </p:tgtEl>
                                        <p:attrNameLst>
                                          <p:attrName>style.visibility</p:attrName>
                                        </p:attrNameLst>
                                      </p:cBhvr>
                                      <p:to>
                                        <p:strVal val="visible"/>
                                      </p:to>
                                    </p:set>
                                    <p:animEffect transition="in" filter="circle(in)">
                                      <p:cBhvr>
                                        <p:cTn id="160" dur="20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7" grpId="0" autoUpdateAnimBg="0"/>
      <p:bldP spid="91" grpId="0" animBg="1"/>
      <p:bldP spid="92" grpId="0" animBg="1"/>
      <p:bldP spid="112" grpId="0" autoUpdateAnimBg="0"/>
      <p:bldP spid="117" grpId="0" animBg="1"/>
      <p:bldP spid="118" grpId="0" animBg="1"/>
      <p:bldP spid="122" grpId="0" animBg="1"/>
      <p:bldP spid="123" grpId="0"/>
      <p:bldP spid="129" grpId="0" animBg="1"/>
      <p:bldP spid="1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057400" y="457201"/>
            <a:ext cx="5410200" cy="4429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1010E4"/>
                </a:solidFill>
                <a:latin typeface="楷体" panose="02010609060101010101" pitchFamily="49" charset="-122"/>
                <a:ea typeface="楷体" panose="02010609060101010101" pitchFamily="49" charset="-122"/>
              </a:rPr>
              <a:t>在实验室实现夫琅禾费衍射</a:t>
            </a:r>
          </a:p>
        </p:txBody>
      </p:sp>
      <p:sp>
        <p:nvSpPr>
          <p:cNvPr id="3" name="Line 15"/>
          <p:cNvSpPr>
            <a:spLocks noChangeShapeType="1"/>
          </p:cNvSpPr>
          <p:nvPr/>
        </p:nvSpPr>
        <p:spPr bwMode="auto">
          <a:xfrm>
            <a:off x="2438400" y="2514600"/>
            <a:ext cx="6705600" cy="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 name="Line 17"/>
          <p:cNvSpPr>
            <a:spLocks noChangeShapeType="1"/>
          </p:cNvSpPr>
          <p:nvPr/>
        </p:nvSpPr>
        <p:spPr bwMode="auto">
          <a:xfrm flipV="1">
            <a:off x="5029200" y="1828800"/>
            <a:ext cx="3505200" cy="838200"/>
          </a:xfrm>
          <a:prstGeom prst="line">
            <a:avLst/>
          </a:prstGeom>
          <a:noFill/>
          <a:ln w="9525">
            <a:solidFill>
              <a:srgbClr val="CC006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 name="Line 20"/>
          <p:cNvSpPr>
            <a:spLocks noChangeShapeType="1"/>
          </p:cNvSpPr>
          <p:nvPr/>
        </p:nvSpPr>
        <p:spPr bwMode="auto">
          <a:xfrm flipH="1">
            <a:off x="5638800" y="1828800"/>
            <a:ext cx="2895600" cy="381000"/>
          </a:xfrm>
          <a:prstGeom prst="line">
            <a:avLst/>
          </a:prstGeom>
          <a:noFill/>
          <a:ln w="9525">
            <a:solidFill>
              <a:srgbClr val="CC006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 name="Line 21"/>
          <p:cNvSpPr>
            <a:spLocks noChangeShapeType="1"/>
          </p:cNvSpPr>
          <p:nvPr/>
        </p:nvSpPr>
        <p:spPr bwMode="auto">
          <a:xfrm flipH="1">
            <a:off x="5638800" y="1828800"/>
            <a:ext cx="2895600" cy="533400"/>
          </a:xfrm>
          <a:prstGeom prst="line">
            <a:avLst/>
          </a:prstGeom>
          <a:noFill/>
          <a:ln w="9525">
            <a:solidFill>
              <a:srgbClr val="CC006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 name="Line 55"/>
          <p:cNvSpPr>
            <a:spLocks noChangeShapeType="1"/>
          </p:cNvSpPr>
          <p:nvPr/>
        </p:nvSpPr>
        <p:spPr bwMode="auto">
          <a:xfrm flipH="1">
            <a:off x="7331076" y="3395663"/>
            <a:ext cx="1254125"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8" name="Group 76"/>
          <p:cNvGrpSpPr>
            <a:grpSpLocks/>
          </p:cNvGrpSpPr>
          <p:nvPr/>
        </p:nvGrpSpPr>
        <p:grpSpPr bwMode="auto">
          <a:xfrm>
            <a:off x="1828801" y="1447800"/>
            <a:ext cx="5580063" cy="3365500"/>
            <a:chOff x="192" y="912"/>
            <a:chExt cx="3515" cy="2120"/>
          </a:xfrm>
        </p:grpSpPr>
        <p:sp>
          <p:nvSpPr>
            <p:cNvPr id="9" name="Line 18"/>
            <p:cNvSpPr>
              <a:spLocks noChangeShapeType="1"/>
            </p:cNvSpPr>
            <p:nvPr/>
          </p:nvSpPr>
          <p:spPr bwMode="auto">
            <a:xfrm flipV="1">
              <a:off x="2208" y="1392"/>
              <a:ext cx="336" cy="96"/>
            </a:xfrm>
            <a:prstGeom prst="line">
              <a:avLst/>
            </a:prstGeom>
            <a:noFill/>
            <a:ln w="9525">
              <a:solidFill>
                <a:srgbClr val="CC006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 name="Line 19"/>
            <p:cNvSpPr>
              <a:spLocks noChangeShapeType="1"/>
            </p:cNvSpPr>
            <p:nvPr/>
          </p:nvSpPr>
          <p:spPr bwMode="auto">
            <a:xfrm flipV="1">
              <a:off x="2160" y="1488"/>
              <a:ext cx="384" cy="96"/>
            </a:xfrm>
            <a:prstGeom prst="line">
              <a:avLst/>
            </a:prstGeom>
            <a:noFill/>
            <a:ln w="9525">
              <a:solidFill>
                <a:srgbClr val="CC006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25"/>
            <p:cNvSpPr>
              <a:spLocks noChangeShapeType="1"/>
            </p:cNvSpPr>
            <p:nvPr/>
          </p:nvSpPr>
          <p:spPr bwMode="auto">
            <a:xfrm>
              <a:off x="613" y="1952"/>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26"/>
            <p:cNvSpPr>
              <a:spLocks noChangeShapeType="1"/>
            </p:cNvSpPr>
            <p:nvPr/>
          </p:nvSpPr>
          <p:spPr bwMode="auto">
            <a:xfrm>
              <a:off x="1333" y="1952"/>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27"/>
            <p:cNvSpPr>
              <a:spLocks noChangeShapeType="1"/>
            </p:cNvSpPr>
            <p:nvPr/>
          </p:nvSpPr>
          <p:spPr bwMode="auto">
            <a:xfrm>
              <a:off x="1093" y="2096"/>
              <a:ext cx="24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28"/>
            <p:cNvSpPr>
              <a:spLocks noChangeShapeType="1"/>
            </p:cNvSpPr>
            <p:nvPr/>
          </p:nvSpPr>
          <p:spPr bwMode="auto">
            <a:xfrm flipH="1">
              <a:off x="613" y="2096"/>
              <a:ext cx="24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5" name="Object 29"/>
            <p:cNvGraphicFramePr>
              <a:graphicFrameLocks noChangeAspect="1"/>
            </p:cNvGraphicFramePr>
            <p:nvPr/>
          </p:nvGraphicFramePr>
          <p:xfrm>
            <a:off x="844" y="1935"/>
            <a:ext cx="264" cy="352"/>
          </p:xfrm>
          <a:graphic>
            <a:graphicData uri="http://schemas.openxmlformats.org/presentationml/2006/ole">
              <mc:AlternateContent xmlns:mc="http://schemas.openxmlformats.org/markup-compatibility/2006">
                <mc:Choice xmlns:v="urn:schemas-microsoft-com:vml" Requires="v">
                  <p:oleObj spid="_x0000_s324153" name="Equation" r:id="rId3" imgW="152280" imgH="203040" progId="Equation.3">
                    <p:embed/>
                  </p:oleObj>
                </mc:Choice>
                <mc:Fallback>
                  <p:oleObj name="Equation" r:id="rId3" imgW="15228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 y="1935"/>
                          <a:ext cx="264"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Line 31"/>
            <p:cNvSpPr>
              <a:spLocks noChangeShapeType="1"/>
            </p:cNvSpPr>
            <p:nvPr/>
          </p:nvSpPr>
          <p:spPr bwMode="auto">
            <a:xfrm>
              <a:off x="1344" y="1392"/>
              <a:ext cx="813" cy="0"/>
            </a:xfrm>
            <a:prstGeom prst="line">
              <a:avLst/>
            </a:prstGeom>
            <a:noFill/>
            <a:ln w="9525">
              <a:solidFill>
                <a:srgbClr val="CC006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32"/>
            <p:cNvSpPr>
              <a:spLocks noChangeShapeType="1"/>
            </p:cNvSpPr>
            <p:nvPr/>
          </p:nvSpPr>
          <p:spPr bwMode="auto">
            <a:xfrm>
              <a:off x="1347" y="1584"/>
              <a:ext cx="813" cy="0"/>
            </a:xfrm>
            <a:prstGeom prst="line">
              <a:avLst/>
            </a:prstGeom>
            <a:noFill/>
            <a:ln w="9525">
              <a:solidFill>
                <a:srgbClr val="CC006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 name="Line 33"/>
            <p:cNvSpPr>
              <a:spLocks noChangeShapeType="1"/>
            </p:cNvSpPr>
            <p:nvPr/>
          </p:nvSpPr>
          <p:spPr bwMode="auto">
            <a:xfrm>
              <a:off x="1347" y="1776"/>
              <a:ext cx="813" cy="0"/>
            </a:xfrm>
            <a:prstGeom prst="line">
              <a:avLst/>
            </a:prstGeom>
            <a:noFill/>
            <a:ln w="9525">
              <a:solidFill>
                <a:srgbClr val="CC006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35"/>
            <p:cNvSpPr>
              <a:spLocks noChangeShapeType="1"/>
            </p:cNvSpPr>
            <p:nvPr/>
          </p:nvSpPr>
          <p:spPr bwMode="auto">
            <a:xfrm>
              <a:off x="672" y="1584"/>
              <a:ext cx="576" cy="0"/>
            </a:xfrm>
            <a:prstGeom prst="line">
              <a:avLst/>
            </a:prstGeom>
            <a:noFill/>
            <a:ln w="9525">
              <a:solidFill>
                <a:srgbClr val="CC006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36"/>
            <p:cNvSpPr>
              <a:spLocks noChangeShapeType="1"/>
            </p:cNvSpPr>
            <p:nvPr/>
          </p:nvSpPr>
          <p:spPr bwMode="auto">
            <a:xfrm flipV="1">
              <a:off x="672" y="1392"/>
              <a:ext cx="576" cy="192"/>
            </a:xfrm>
            <a:prstGeom prst="line">
              <a:avLst/>
            </a:prstGeom>
            <a:noFill/>
            <a:ln w="9525">
              <a:solidFill>
                <a:srgbClr val="CC006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37"/>
            <p:cNvSpPr>
              <a:spLocks noChangeShapeType="1"/>
            </p:cNvSpPr>
            <p:nvPr/>
          </p:nvSpPr>
          <p:spPr bwMode="auto">
            <a:xfrm>
              <a:off x="672" y="1584"/>
              <a:ext cx="576" cy="192"/>
            </a:xfrm>
            <a:prstGeom prst="line">
              <a:avLst/>
            </a:prstGeom>
            <a:noFill/>
            <a:ln w="9525">
              <a:solidFill>
                <a:srgbClr val="CC006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 name="Arc 39" descr="大网格"/>
            <p:cNvSpPr>
              <a:spLocks/>
            </p:cNvSpPr>
            <p:nvPr/>
          </p:nvSpPr>
          <p:spPr bwMode="auto">
            <a:xfrm rot="2647835" flipH="1" flipV="1">
              <a:off x="1056" y="1108"/>
              <a:ext cx="1008" cy="956"/>
            </a:xfrm>
            <a:custGeom>
              <a:avLst/>
              <a:gdLst>
                <a:gd name="T0" fmla="*/ 357 w 20907"/>
                <a:gd name="T1" fmla="*/ 0 h 20293"/>
                <a:gd name="T2" fmla="*/ 1008 w 20907"/>
                <a:gd name="T3" fmla="*/ 700 h 20293"/>
                <a:gd name="T4" fmla="*/ 0 w 20907"/>
                <a:gd name="T5" fmla="*/ 956 h 20293"/>
                <a:gd name="T6" fmla="*/ 0 60000 65536"/>
                <a:gd name="T7" fmla="*/ 0 60000 65536"/>
                <a:gd name="T8" fmla="*/ 0 60000 65536"/>
                <a:gd name="T9" fmla="*/ 0 w 20907"/>
                <a:gd name="T10" fmla="*/ 0 h 20293"/>
                <a:gd name="T11" fmla="*/ 20907 w 20907"/>
                <a:gd name="T12" fmla="*/ 20293 h 20293"/>
              </a:gdLst>
              <a:ahLst/>
              <a:cxnLst>
                <a:cxn ang="T6">
                  <a:pos x="T0" y="T1"/>
                </a:cxn>
                <a:cxn ang="T7">
                  <a:pos x="T2" y="T3"/>
                </a:cxn>
                <a:cxn ang="T8">
                  <a:pos x="T4" y="T5"/>
                </a:cxn>
              </a:cxnLst>
              <a:rect l="T9" t="T10" r="T11" b="T12"/>
              <a:pathLst>
                <a:path w="20907" h="20293" fill="none" extrusionOk="0">
                  <a:moveTo>
                    <a:pt x="7399" y="0"/>
                  </a:moveTo>
                  <a:cubicBezTo>
                    <a:pt x="14072" y="2433"/>
                    <a:pt x="19123" y="7991"/>
                    <a:pt x="20907" y="14866"/>
                  </a:cubicBezTo>
                </a:path>
                <a:path w="20907" h="20293" stroke="0" extrusionOk="0">
                  <a:moveTo>
                    <a:pt x="7399" y="0"/>
                  </a:moveTo>
                  <a:cubicBezTo>
                    <a:pt x="14072" y="2433"/>
                    <a:pt x="19123" y="7991"/>
                    <a:pt x="20907" y="14866"/>
                  </a:cubicBezTo>
                  <a:lnTo>
                    <a:pt x="0" y="20293"/>
                  </a:lnTo>
                  <a:close/>
                </a:path>
              </a:pathLst>
            </a:cu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Line 40" descr="大网格"/>
            <p:cNvSpPr>
              <a:spLocks noChangeShapeType="1"/>
            </p:cNvSpPr>
            <p:nvPr/>
          </p:nvSpPr>
          <p:spPr bwMode="auto">
            <a:xfrm flipH="1" flipV="1">
              <a:off x="1337" y="1104"/>
              <a:ext cx="0" cy="9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4" name="Object 42"/>
            <p:cNvGraphicFramePr>
              <a:graphicFrameLocks noChangeAspect="1"/>
            </p:cNvGraphicFramePr>
            <p:nvPr/>
          </p:nvGraphicFramePr>
          <p:xfrm>
            <a:off x="288" y="1445"/>
            <a:ext cx="462" cy="333"/>
          </p:xfrm>
          <a:graphic>
            <a:graphicData uri="http://schemas.openxmlformats.org/presentationml/2006/ole">
              <mc:AlternateContent xmlns:mc="http://schemas.openxmlformats.org/markup-compatibility/2006">
                <mc:Choice xmlns:v="urn:schemas-microsoft-com:vml" Requires="v">
                  <p:oleObj spid="_x0000_s324154" name="Equation" r:id="rId5" imgW="203040" imgH="152280" progId="Equation.3">
                    <p:embed/>
                  </p:oleObj>
                </mc:Choice>
                <mc:Fallback>
                  <p:oleObj name="Equation" r:id="rId5" imgW="203040" imgH="152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 y="1445"/>
                          <a:ext cx="462"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Text Box 43"/>
            <p:cNvSpPr txBox="1">
              <a:spLocks noChangeArrowheads="1"/>
            </p:cNvSpPr>
            <p:nvPr/>
          </p:nvSpPr>
          <p:spPr bwMode="auto">
            <a:xfrm>
              <a:off x="192" y="1056"/>
              <a:ext cx="86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rgbClr val="CF2509"/>
                  </a:solidFill>
                  <a:latin typeface="Tahoma" panose="020B0604030504040204" pitchFamily="34" charset="0"/>
                </a:rPr>
                <a:t>光源</a:t>
              </a:r>
            </a:p>
          </p:txBody>
        </p:sp>
        <p:sp>
          <p:nvSpPr>
            <p:cNvPr id="26" name="Text Box 44"/>
            <p:cNvSpPr txBox="1">
              <a:spLocks noChangeArrowheads="1"/>
            </p:cNvSpPr>
            <p:nvPr/>
          </p:nvSpPr>
          <p:spPr bwMode="auto">
            <a:xfrm>
              <a:off x="2064" y="2276"/>
              <a:ext cx="288"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latin typeface="Tahoma" panose="020B0604030504040204" pitchFamily="34" charset="0"/>
                </a:rPr>
                <a:t>衍射屏</a:t>
              </a:r>
            </a:p>
          </p:txBody>
        </p:sp>
        <p:sp>
          <p:nvSpPr>
            <p:cNvPr id="27" name="Line 52"/>
            <p:cNvSpPr>
              <a:spLocks noChangeShapeType="1"/>
            </p:cNvSpPr>
            <p:nvPr/>
          </p:nvSpPr>
          <p:spPr bwMode="auto">
            <a:xfrm>
              <a:off x="2571" y="2019"/>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54"/>
            <p:cNvSpPr>
              <a:spLocks noChangeShapeType="1"/>
            </p:cNvSpPr>
            <p:nvPr/>
          </p:nvSpPr>
          <p:spPr bwMode="auto">
            <a:xfrm>
              <a:off x="2571" y="2139"/>
              <a:ext cx="79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9" name="Object 56"/>
            <p:cNvGraphicFramePr>
              <a:graphicFrameLocks noChangeAspect="1"/>
            </p:cNvGraphicFramePr>
            <p:nvPr/>
          </p:nvGraphicFramePr>
          <p:xfrm>
            <a:off x="3367" y="1879"/>
            <a:ext cx="340" cy="440"/>
          </p:xfrm>
          <a:graphic>
            <a:graphicData uri="http://schemas.openxmlformats.org/presentationml/2006/ole">
              <mc:AlternateContent xmlns:mc="http://schemas.openxmlformats.org/markup-compatibility/2006">
                <mc:Choice xmlns:v="urn:schemas-microsoft-com:vml" Requires="v">
                  <p:oleObj spid="_x0000_s324155" name="Equation" r:id="rId7" imgW="190440" imgH="203040" progId="Equation.3">
                    <p:embed/>
                  </p:oleObj>
                </mc:Choice>
                <mc:Fallback>
                  <p:oleObj name="Equation" r:id="rId7" imgW="19044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7" y="1879"/>
                          <a:ext cx="340" cy="44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Line 58"/>
            <p:cNvSpPr>
              <a:spLocks noChangeShapeType="1"/>
            </p:cNvSpPr>
            <p:nvPr/>
          </p:nvSpPr>
          <p:spPr bwMode="auto">
            <a:xfrm>
              <a:off x="2208" y="912"/>
              <a:ext cx="0" cy="576"/>
            </a:xfrm>
            <a:prstGeom prst="line">
              <a:avLst/>
            </a:prstGeom>
            <a:noFill/>
            <a:ln w="38100">
              <a:solidFill>
                <a:srgbClr val="33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 name="Line 59"/>
            <p:cNvSpPr>
              <a:spLocks noChangeShapeType="1"/>
            </p:cNvSpPr>
            <p:nvPr/>
          </p:nvSpPr>
          <p:spPr bwMode="auto">
            <a:xfrm>
              <a:off x="2208" y="1680"/>
              <a:ext cx="0" cy="576"/>
            </a:xfrm>
            <a:prstGeom prst="line">
              <a:avLst/>
            </a:prstGeom>
            <a:noFill/>
            <a:ln w="38100">
              <a:solidFill>
                <a:srgbClr val="33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 name="Arc 61"/>
            <p:cNvSpPr>
              <a:spLocks/>
            </p:cNvSpPr>
            <p:nvPr/>
          </p:nvSpPr>
          <p:spPr bwMode="auto">
            <a:xfrm rot="18952165" flipV="1">
              <a:off x="1872" y="1156"/>
              <a:ext cx="974" cy="887"/>
            </a:xfrm>
            <a:custGeom>
              <a:avLst/>
              <a:gdLst>
                <a:gd name="T0" fmla="*/ 345 w 20907"/>
                <a:gd name="T1" fmla="*/ 0 h 20293"/>
                <a:gd name="T2" fmla="*/ 974 w 20907"/>
                <a:gd name="T3" fmla="*/ 650 h 20293"/>
                <a:gd name="T4" fmla="*/ 0 w 20907"/>
                <a:gd name="T5" fmla="*/ 887 h 20293"/>
                <a:gd name="T6" fmla="*/ 0 60000 65536"/>
                <a:gd name="T7" fmla="*/ 0 60000 65536"/>
                <a:gd name="T8" fmla="*/ 0 60000 65536"/>
                <a:gd name="T9" fmla="*/ 0 w 20907"/>
                <a:gd name="T10" fmla="*/ 0 h 20293"/>
                <a:gd name="T11" fmla="*/ 20907 w 20907"/>
                <a:gd name="T12" fmla="*/ 20293 h 20293"/>
              </a:gdLst>
              <a:ahLst/>
              <a:cxnLst>
                <a:cxn ang="T6">
                  <a:pos x="T0" y="T1"/>
                </a:cxn>
                <a:cxn ang="T7">
                  <a:pos x="T2" y="T3"/>
                </a:cxn>
                <a:cxn ang="T8">
                  <a:pos x="T4" y="T5"/>
                </a:cxn>
              </a:cxnLst>
              <a:rect l="T9" t="T10" r="T11" b="T12"/>
              <a:pathLst>
                <a:path w="20907" h="20293" fill="none" extrusionOk="0">
                  <a:moveTo>
                    <a:pt x="7399" y="0"/>
                  </a:moveTo>
                  <a:cubicBezTo>
                    <a:pt x="14072" y="2433"/>
                    <a:pt x="19123" y="7991"/>
                    <a:pt x="20907" y="14866"/>
                  </a:cubicBezTo>
                </a:path>
                <a:path w="20907" h="20293" stroke="0" extrusionOk="0">
                  <a:moveTo>
                    <a:pt x="7399" y="0"/>
                  </a:moveTo>
                  <a:cubicBezTo>
                    <a:pt x="14072" y="2433"/>
                    <a:pt x="19123" y="7991"/>
                    <a:pt x="20907" y="14866"/>
                  </a:cubicBezTo>
                  <a:lnTo>
                    <a:pt x="0" y="20293"/>
                  </a:lnTo>
                  <a:close/>
                </a:path>
              </a:pathLst>
            </a:cu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 name="Line 62"/>
            <p:cNvSpPr>
              <a:spLocks noChangeShapeType="1"/>
            </p:cNvSpPr>
            <p:nvPr/>
          </p:nvSpPr>
          <p:spPr bwMode="auto">
            <a:xfrm flipV="1">
              <a:off x="2574" y="1152"/>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4" name="Text Box 63"/>
          <p:cNvSpPr txBox="1">
            <a:spLocks noChangeArrowheads="1"/>
          </p:cNvSpPr>
          <p:nvPr/>
        </p:nvSpPr>
        <p:spPr bwMode="auto">
          <a:xfrm>
            <a:off x="8077200" y="3613151"/>
            <a:ext cx="457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rgbClr val="1010E4"/>
                </a:solidFill>
                <a:latin typeface="Tahoma" panose="020B0604030504040204" pitchFamily="34" charset="0"/>
              </a:rPr>
              <a:t>观察屏</a:t>
            </a:r>
          </a:p>
        </p:txBody>
      </p:sp>
      <p:grpSp>
        <p:nvGrpSpPr>
          <p:cNvPr id="35" name="Group 78"/>
          <p:cNvGrpSpPr>
            <a:grpSpLocks/>
          </p:cNvGrpSpPr>
          <p:nvPr/>
        </p:nvGrpSpPr>
        <p:grpSpPr bwMode="auto">
          <a:xfrm>
            <a:off x="8610600" y="838200"/>
            <a:ext cx="2038350" cy="3352800"/>
            <a:chOff x="4464" y="528"/>
            <a:chExt cx="1284" cy="2112"/>
          </a:xfrm>
        </p:grpSpPr>
        <p:sp>
          <p:nvSpPr>
            <p:cNvPr id="36" name="Freeform 64"/>
            <p:cNvSpPr>
              <a:spLocks/>
            </p:cNvSpPr>
            <p:nvPr/>
          </p:nvSpPr>
          <p:spPr bwMode="auto">
            <a:xfrm rot="5400000">
              <a:off x="4164" y="1355"/>
              <a:ext cx="1968" cy="432"/>
            </a:xfrm>
            <a:custGeom>
              <a:avLst/>
              <a:gdLst>
                <a:gd name="T0" fmla="*/ 0 w 4511"/>
                <a:gd name="T1" fmla="*/ 1316 h 1451"/>
                <a:gd name="T2" fmla="*/ 408 w 4511"/>
                <a:gd name="T3" fmla="*/ 1135 h 1451"/>
                <a:gd name="T4" fmla="*/ 726 w 4511"/>
                <a:gd name="T5" fmla="*/ 1330 h 1451"/>
                <a:gd name="T6" fmla="*/ 964 w 4511"/>
                <a:gd name="T7" fmla="*/ 1092 h 1451"/>
                <a:gd name="T8" fmla="*/ 1128 w 4511"/>
                <a:gd name="T9" fmla="*/ 1074 h 1451"/>
                <a:gd name="T10" fmla="*/ 1504 w 4511"/>
                <a:gd name="T11" fmla="*/ 1316 h 1451"/>
                <a:gd name="T12" fmla="*/ 2006 w 4511"/>
                <a:gd name="T13" fmla="*/ 263 h 1451"/>
                <a:gd name="T14" fmla="*/ 2258 w 4511"/>
                <a:gd name="T15" fmla="*/ 2 h 1451"/>
                <a:gd name="T16" fmla="*/ 2472 w 4511"/>
                <a:gd name="T17" fmla="*/ 273 h 1451"/>
                <a:gd name="T18" fmla="*/ 3007 w 4511"/>
                <a:gd name="T19" fmla="*/ 1316 h 1451"/>
                <a:gd name="T20" fmla="*/ 3366 w 4511"/>
                <a:gd name="T21" fmla="*/ 1074 h 1451"/>
                <a:gd name="T22" fmla="*/ 3503 w 4511"/>
                <a:gd name="T23" fmla="*/ 1092 h 1451"/>
                <a:gd name="T24" fmla="*/ 3759 w 4511"/>
                <a:gd name="T25" fmla="*/ 1316 h 1451"/>
                <a:gd name="T26" fmla="*/ 4135 w 4511"/>
                <a:gd name="T27" fmla="*/ 1135 h 1451"/>
                <a:gd name="T28" fmla="*/ 4511 w 4511"/>
                <a:gd name="T29" fmla="*/ 1316 h 14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11"/>
                <a:gd name="T46" fmla="*/ 0 h 1451"/>
                <a:gd name="T47" fmla="*/ 4511 w 4511"/>
                <a:gd name="T48" fmla="*/ 1451 h 14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11" h="1451">
                  <a:moveTo>
                    <a:pt x="0" y="1316"/>
                  </a:moveTo>
                  <a:cubicBezTo>
                    <a:pt x="68" y="1286"/>
                    <a:pt x="287" y="1133"/>
                    <a:pt x="408" y="1135"/>
                  </a:cubicBezTo>
                  <a:cubicBezTo>
                    <a:pt x="529" y="1137"/>
                    <a:pt x="634" y="1337"/>
                    <a:pt x="726" y="1330"/>
                  </a:cubicBezTo>
                  <a:cubicBezTo>
                    <a:pt x="819" y="1323"/>
                    <a:pt x="897" y="1135"/>
                    <a:pt x="964" y="1092"/>
                  </a:cubicBezTo>
                  <a:cubicBezTo>
                    <a:pt x="1031" y="1049"/>
                    <a:pt x="1038" y="1037"/>
                    <a:pt x="1128" y="1074"/>
                  </a:cubicBezTo>
                  <a:cubicBezTo>
                    <a:pt x="1218" y="1111"/>
                    <a:pt x="1358" y="1451"/>
                    <a:pt x="1504" y="1316"/>
                  </a:cubicBezTo>
                  <a:cubicBezTo>
                    <a:pt x="1650" y="1181"/>
                    <a:pt x="1880" y="481"/>
                    <a:pt x="2006" y="263"/>
                  </a:cubicBezTo>
                  <a:cubicBezTo>
                    <a:pt x="2132" y="44"/>
                    <a:pt x="2180" y="0"/>
                    <a:pt x="2258" y="2"/>
                  </a:cubicBezTo>
                  <a:cubicBezTo>
                    <a:pt x="2335" y="3"/>
                    <a:pt x="2347" y="54"/>
                    <a:pt x="2472" y="273"/>
                  </a:cubicBezTo>
                  <a:cubicBezTo>
                    <a:pt x="2596" y="491"/>
                    <a:pt x="2858" y="1183"/>
                    <a:pt x="3007" y="1316"/>
                  </a:cubicBezTo>
                  <a:cubicBezTo>
                    <a:pt x="3155" y="1449"/>
                    <a:pt x="3284" y="1111"/>
                    <a:pt x="3366" y="1074"/>
                  </a:cubicBezTo>
                  <a:cubicBezTo>
                    <a:pt x="3448" y="1037"/>
                    <a:pt x="3437" y="1052"/>
                    <a:pt x="3503" y="1092"/>
                  </a:cubicBezTo>
                  <a:cubicBezTo>
                    <a:pt x="3568" y="1132"/>
                    <a:pt x="3654" y="1309"/>
                    <a:pt x="3759" y="1316"/>
                  </a:cubicBezTo>
                  <a:cubicBezTo>
                    <a:pt x="3864" y="1323"/>
                    <a:pt x="4009" y="1135"/>
                    <a:pt x="4135" y="1135"/>
                  </a:cubicBezTo>
                  <a:cubicBezTo>
                    <a:pt x="4261" y="1135"/>
                    <a:pt x="4432" y="1279"/>
                    <a:pt x="4511" y="1316"/>
                  </a:cubicBezTo>
                </a:path>
              </a:pathLst>
            </a:custGeom>
            <a:noFill/>
            <a:ln w="28575">
              <a:solidFill>
                <a:schemeClr val="tx1"/>
              </a:solidFill>
              <a:round/>
              <a:headEnd/>
              <a:tailEnd type="none" w="sm" len="lg"/>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 name="Text Box 65"/>
            <p:cNvSpPr txBox="1">
              <a:spLocks noChangeArrowheads="1"/>
            </p:cNvSpPr>
            <p:nvPr/>
          </p:nvSpPr>
          <p:spPr bwMode="auto">
            <a:xfrm>
              <a:off x="5316" y="1237"/>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i="1"/>
                <a:t>I</a:t>
              </a:r>
            </a:p>
          </p:txBody>
        </p:sp>
        <p:sp>
          <p:nvSpPr>
            <p:cNvPr id="38" name="Line 66"/>
            <p:cNvSpPr>
              <a:spLocks noChangeShapeType="1"/>
            </p:cNvSpPr>
            <p:nvPr/>
          </p:nvSpPr>
          <p:spPr bwMode="auto">
            <a:xfrm flipV="1">
              <a:off x="4464" y="528"/>
              <a:ext cx="0" cy="2112"/>
            </a:xfrm>
            <a:prstGeom prst="line">
              <a:avLst/>
            </a:prstGeom>
            <a:noFill/>
            <a:ln w="9525">
              <a:solidFill>
                <a:schemeClr val="folHlink"/>
              </a:solidFill>
              <a:round/>
              <a:headEnd/>
              <a:tailEnd/>
            </a:ln>
            <a:scene3d>
              <a:camera prst="legacyObliqueTopRight"/>
              <a:lightRig rig="legacyFlat3" dir="b"/>
            </a:scene3d>
            <a:sp3d extrusionH="430200" prstMaterial="legacyMatte">
              <a:bevelT w="13500" h="13500" prst="angle"/>
              <a:bevelB w="13500" h="13500" prst="angle"/>
              <a:extrusionClr>
                <a:srgbClr val="FFFF99"/>
              </a:extrusionClr>
              <a:contourClr>
                <a:schemeClr val="folHlink"/>
              </a:contourClr>
            </a:sp3d>
            <a:extLst>
              <a:ext uri="{909E8E84-426E-40DD-AFC4-6F175D3DCCD1}">
                <a14:hiddenFill xmlns:a14="http://schemas.microsoft.com/office/drawing/2010/main">
                  <a:noFill/>
                </a14:hiddenFill>
              </a:ext>
            </a:extLst>
          </p:spPr>
          <p:txBody>
            <a:bodyPr>
              <a:flatTx/>
            </a:bodyPr>
            <a:lstStyle/>
            <a:p>
              <a:endParaRPr lang="zh-CN" altLang="en-US"/>
            </a:p>
          </p:txBody>
        </p:sp>
        <p:sp>
          <p:nvSpPr>
            <p:cNvPr id="39" name="Rectangle 69"/>
            <p:cNvSpPr>
              <a:spLocks noChangeArrowheads="1"/>
            </p:cNvSpPr>
            <p:nvPr/>
          </p:nvSpPr>
          <p:spPr bwMode="auto">
            <a:xfrm>
              <a:off x="4611" y="1194"/>
              <a:ext cx="288" cy="751"/>
            </a:xfrm>
            <a:prstGeom prst="rect">
              <a:avLst/>
            </a:prstGeom>
            <a:gradFill rotWithShape="0">
              <a:gsLst>
                <a:gs pos="0">
                  <a:srgbClr val="760000"/>
                </a:gs>
                <a:gs pos="50000">
                  <a:srgbClr val="FF0000"/>
                </a:gs>
                <a:gs pos="100000">
                  <a:srgbClr val="76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Rectangle 70"/>
            <p:cNvSpPr>
              <a:spLocks noChangeArrowheads="1"/>
            </p:cNvSpPr>
            <p:nvPr/>
          </p:nvSpPr>
          <p:spPr bwMode="auto">
            <a:xfrm>
              <a:off x="4611" y="872"/>
              <a:ext cx="288" cy="344"/>
            </a:xfrm>
            <a:prstGeom prst="rect">
              <a:avLst/>
            </a:prstGeom>
            <a:gradFill rotWithShape="0">
              <a:gsLst>
                <a:gs pos="0">
                  <a:srgbClr val="760000"/>
                </a:gs>
                <a:gs pos="50000">
                  <a:srgbClr val="FF0000"/>
                </a:gs>
                <a:gs pos="100000">
                  <a:srgbClr val="76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 name="Rectangle 71"/>
            <p:cNvSpPr>
              <a:spLocks noChangeArrowheads="1"/>
            </p:cNvSpPr>
            <p:nvPr/>
          </p:nvSpPr>
          <p:spPr bwMode="auto">
            <a:xfrm>
              <a:off x="4611" y="1920"/>
              <a:ext cx="288" cy="344"/>
            </a:xfrm>
            <a:prstGeom prst="rect">
              <a:avLst/>
            </a:prstGeom>
            <a:gradFill rotWithShape="0">
              <a:gsLst>
                <a:gs pos="0">
                  <a:srgbClr val="760000"/>
                </a:gs>
                <a:gs pos="50000">
                  <a:srgbClr val="FF0000"/>
                </a:gs>
                <a:gs pos="100000">
                  <a:srgbClr val="76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 name="Rectangle 72"/>
            <p:cNvSpPr>
              <a:spLocks noChangeArrowheads="1"/>
            </p:cNvSpPr>
            <p:nvPr/>
          </p:nvSpPr>
          <p:spPr bwMode="auto">
            <a:xfrm>
              <a:off x="4611" y="2256"/>
              <a:ext cx="288" cy="344"/>
            </a:xfrm>
            <a:prstGeom prst="rect">
              <a:avLst/>
            </a:prstGeom>
            <a:gradFill rotWithShape="0">
              <a:gsLst>
                <a:gs pos="0">
                  <a:srgbClr val="760000"/>
                </a:gs>
                <a:gs pos="50000">
                  <a:srgbClr val="FF0000"/>
                </a:gs>
                <a:gs pos="100000">
                  <a:srgbClr val="76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Rectangle 73"/>
            <p:cNvSpPr>
              <a:spLocks noChangeArrowheads="1"/>
            </p:cNvSpPr>
            <p:nvPr/>
          </p:nvSpPr>
          <p:spPr bwMode="auto">
            <a:xfrm>
              <a:off x="4611" y="528"/>
              <a:ext cx="288" cy="344"/>
            </a:xfrm>
            <a:prstGeom prst="rect">
              <a:avLst/>
            </a:prstGeom>
            <a:gradFill rotWithShape="0">
              <a:gsLst>
                <a:gs pos="0">
                  <a:srgbClr val="760000"/>
                </a:gs>
                <a:gs pos="50000">
                  <a:srgbClr val="FF0000"/>
                </a:gs>
                <a:gs pos="100000">
                  <a:srgbClr val="76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 name="Line 77"/>
            <p:cNvSpPr>
              <a:spLocks noChangeShapeType="1"/>
            </p:cNvSpPr>
            <p:nvPr/>
          </p:nvSpPr>
          <p:spPr bwMode="auto">
            <a:xfrm>
              <a:off x="4608" y="1581"/>
              <a:ext cx="88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5" name="Text Box 79"/>
          <p:cNvSpPr txBox="1">
            <a:spLocks noChangeArrowheads="1"/>
          </p:cNvSpPr>
          <p:nvPr/>
        </p:nvSpPr>
        <p:spPr bwMode="auto">
          <a:xfrm>
            <a:off x="2220914" y="4875214"/>
            <a:ext cx="77501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9900"/>
                </a:solidFill>
              </a:rPr>
              <a:t>光源在无限远，即平行光入射；观察屏在无限远即观察平行光的相干情况。实现前者，可将光源放在透镜的焦点处；实现后者，只要将观察屏与透镜的焦平面重合。</a:t>
            </a:r>
          </a:p>
        </p:txBody>
      </p:sp>
    </p:spTree>
    <p:extLst>
      <p:ext uri="{BB962C8B-B14F-4D97-AF65-F5344CB8AC3E}">
        <p14:creationId xmlns:p14="http://schemas.microsoft.com/office/powerpoint/2010/main" val="17603093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extLst>
              <p:ext uri="{D42A27DB-BD31-4B8C-83A1-F6EECF244321}">
                <p14:modId xmlns:p14="http://schemas.microsoft.com/office/powerpoint/2010/main" val="3665791228"/>
              </p:ext>
            </p:extLst>
          </p:nvPr>
        </p:nvGraphicFramePr>
        <p:xfrm>
          <a:off x="7702551" y="442559"/>
          <a:ext cx="2605087" cy="1014413"/>
        </p:xfrm>
        <a:graphic>
          <a:graphicData uri="http://schemas.openxmlformats.org/presentationml/2006/ole">
            <mc:AlternateContent xmlns:mc="http://schemas.openxmlformats.org/markup-compatibility/2006">
              <mc:Choice xmlns:v="urn:schemas-microsoft-com:vml" Requires="v">
                <p:oleObj spid="_x0000_s445161" name="公式" r:id="rId3" imgW="1016000" imgH="508000" progId="Equation.3">
                  <p:embed/>
                </p:oleObj>
              </mc:Choice>
              <mc:Fallback>
                <p:oleObj name="公式" r:id="rId3" imgW="10160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2551" y="442559"/>
                        <a:ext cx="2605087" cy="1014413"/>
                      </a:xfrm>
                      <a:prstGeom prst="rect">
                        <a:avLst/>
                      </a:prstGeom>
                      <a:solidFill>
                        <a:srgbClr val="FFFF00"/>
                      </a:solidFill>
                      <a:ln>
                        <a:solidFill>
                          <a:srgbClr val="FFFF00"/>
                        </a:solidFill>
                      </a:ln>
                      <a:effectLst/>
                      <a:extLst/>
                    </p:spPr>
                  </p:pic>
                </p:oleObj>
              </mc:Fallback>
            </mc:AlternateContent>
          </a:graphicData>
        </a:graphic>
      </p:graphicFrame>
      <p:sp>
        <p:nvSpPr>
          <p:cNvPr id="3" name="Text Box 3"/>
          <p:cNvSpPr txBox="1">
            <a:spLocks noChangeArrowheads="1"/>
          </p:cNvSpPr>
          <p:nvPr/>
        </p:nvSpPr>
        <p:spPr bwMode="auto">
          <a:xfrm>
            <a:off x="1703386" y="634647"/>
            <a:ext cx="327660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a:t>例如对</a:t>
            </a:r>
            <a:r>
              <a:rPr lang="en-US" altLang="zh-CN" i="0"/>
              <a:t>Na</a:t>
            </a:r>
            <a:r>
              <a:rPr lang="zh-CN" altLang="en-US" i="0"/>
              <a:t>双线：</a:t>
            </a:r>
          </a:p>
        </p:txBody>
      </p:sp>
      <p:sp>
        <p:nvSpPr>
          <p:cNvPr id="4" name="Text Box 4"/>
          <p:cNvSpPr txBox="1">
            <a:spLocks noChangeArrowheads="1"/>
          </p:cNvSpPr>
          <p:nvPr/>
        </p:nvSpPr>
        <p:spPr bwMode="auto">
          <a:xfrm>
            <a:off x="1779586" y="1091847"/>
            <a:ext cx="5410200" cy="586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a:solidFill>
                  <a:schemeClr val="tx1"/>
                </a:solidFill>
                <a:sym typeface="Symbol" panose="05050102010706020507" pitchFamily="18" charset="2"/>
              </a:rPr>
              <a:t> </a:t>
            </a:r>
            <a:r>
              <a:rPr lang="en-US" altLang="zh-CN" i="0" baseline="-25000">
                <a:solidFill>
                  <a:schemeClr val="tx1"/>
                </a:solidFill>
                <a:sym typeface="Symbol" panose="05050102010706020507" pitchFamily="18" charset="2"/>
              </a:rPr>
              <a:t>1</a:t>
            </a:r>
            <a:r>
              <a:rPr lang="en-US" altLang="zh-CN" i="0">
                <a:solidFill>
                  <a:schemeClr val="tx1"/>
                </a:solidFill>
                <a:sym typeface="Symbol" panose="05050102010706020507" pitchFamily="18" charset="2"/>
              </a:rPr>
              <a:t> =5890 </a:t>
            </a:r>
            <a:r>
              <a:rPr lang="en-US" altLang="zh-CN" sz="2400" i="0">
                <a:ea typeface="微软大标宋" pitchFamily="49" charset="-122"/>
              </a:rPr>
              <a:t>Å</a:t>
            </a:r>
            <a:r>
              <a:rPr lang="en-US" altLang="zh-CN" i="0">
                <a:solidFill>
                  <a:schemeClr val="tx1"/>
                </a:solidFill>
                <a:sym typeface="MS LineDraw" pitchFamily="49" charset="2"/>
              </a:rPr>
              <a:t> , </a:t>
            </a:r>
            <a:r>
              <a:rPr lang="en-US" altLang="zh-CN">
                <a:solidFill>
                  <a:schemeClr val="tx1"/>
                </a:solidFill>
                <a:sym typeface="Symbol" panose="05050102010706020507" pitchFamily="18" charset="2"/>
              </a:rPr>
              <a:t> </a:t>
            </a:r>
            <a:r>
              <a:rPr lang="en-US" altLang="zh-CN" i="0" baseline="-25000">
                <a:solidFill>
                  <a:schemeClr val="tx1"/>
                </a:solidFill>
                <a:sym typeface="Symbol" panose="05050102010706020507" pitchFamily="18" charset="2"/>
              </a:rPr>
              <a:t>2</a:t>
            </a:r>
            <a:r>
              <a:rPr lang="en-US" altLang="zh-CN" i="0">
                <a:solidFill>
                  <a:schemeClr val="tx1"/>
                </a:solidFill>
                <a:sym typeface="Symbol" panose="05050102010706020507" pitchFamily="18" charset="2"/>
              </a:rPr>
              <a:t> =</a:t>
            </a:r>
            <a:r>
              <a:rPr lang="en-US" altLang="zh-CN">
                <a:solidFill>
                  <a:schemeClr val="tx1"/>
                </a:solidFill>
                <a:sym typeface="Symbol" panose="05050102010706020507" pitchFamily="18" charset="2"/>
              </a:rPr>
              <a:t> </a:t>
            </a:r>
            <a:r>
              <a:rPr lang="en-US" altLang="zh-CN" i="0">
                <a:solidFill>
                  <a:schemeClr val="tx1"/>
                </a:solidFill>
                <a:sym typeface="Symbol" panose="05050102010706020507" pitchFamily="18" charset="2"/>
              </a:rPr>
              <a:t>+</a:t>
            </a:r>
            <a:r>
              <a:rPr lang="en-US" altLang="zh-CN">
                <a:solidFill>
                  <a:schemeClr val="tx1"/>
                </a:solidFill>
                <a:sym typeface="Symbol" panose="05050102010706020507" pitchFamily="18" charset="2"/>
              </a:rPr>
              <a:t> </a:t>
            </a:r>
            <a:r>
              <a:rPr lang="en-US" altLang="zh-CN" i="0">
                <a:solidFill>
                  <a:schemeClr val="tx1"/>
                </a:solidFill>
                <a:sym typeface="Symbol" panose="05050102010706020507" pitchFamily="18" charset="2"/>
              </a:rPr>
              <a:t>=5896 </a:t>
            </a:r>
            <a:r>
              <a:rPr lang="en-US" altLang="zh-CN" sz="2400" i="0">
                <a:ea typeface="微软大标宋" pitchFamily="49" charset="-122"/>
              </a:rPr>
              <a:t>Å</a:t>
            </a:r>
            <a:r>
              <a:rPr lang="en-US" altLang="zh-CN" sz="3200" i="0">
                <a:solidFill>
                  <a:schemeClr val="tx1"/>
                </a:solidFill>
                <a:sym typeface="MS LineDraw" pitchFamily="49" charset="2"/>
              </a:rPr>
              <a:t> </a:t>
            </a:r>
          </a:p>
        </p:txBody>
      </p:sp>
      <p:graphicFrame>
        <p:nvGraphicFramePr>
          <p:cNvPr id="5" name="Object 5"/>
          <p:cNvGraphicFramePr>
            <a:graphicFrameLocks noChangeAspect="1"/>
          </p:cNvGraphicFramePr>
          <p:nvPr>
            <p:extLst>
              <p:ext uri="{D42A27DB-BD31-4B8C-83A1-F6EECF244321}">
                <p14:modId xmlns:p14="http://schemas.microsoft.com/office/powerpoint/2010/main" val="3210396797"/>
              </p:ext>
            </p:extLst>
          </p:nvPr>
        </p:nvGraphicFramePr>
        <p:xfrm>
          <a:off x="1824037" y="1701447"/>
          <a:ext cx="1331913" cy="1006475"/>
        </p:xfrm>
        <a:graphic>
          <a:graphicData uri="http://schemas.openxmlformats.org/presentationml/2006/ole">
            <mc:AlternateContent xmlns:mc="http://schemas.openxmlformats.org/markup-compatibility/2006">
              <mc:Choice xmlns:v="urn:schemas-microsoft-com:vml" Requires="v">
                <p:oleObj spid="_x0000_s445162" name="公式" r:id="rId5" imgW="520560" imgH="393480" progId="Equation.3">
                  <p:embed/>
                </p:oleObj>
              </mc:Choice>
              <mc:Fallback>
                <p:oleObj name="公式" r:id="rId5" imgW="52056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4037" y="1701447"/>
                        <a:ext cx="133191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6"/>
          <p:cNvSpPr txBox="1">
            <a:spLocks noChangeArrowheads="1"/>
          </p:cNvSpPr>
          <p:nvPr/>
        </p:nvSpPr>
        <p:spPr bwMode="auto">
          <a:xfrm>
            <a:off x="1779586" y="2768245"/>
            <a:ext cx="4724400" cy="956288"/>
          </a:xfrm>
          <a:prstGeom prst="rect">
            <a:avLst/>
          </a:prstGeom>
          <a:noFill/>
          <a:ln w="5715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t>因此，</a:t>
            </a:r>
            <a:r>
              <a:rPr lang="en-US" altLang="zh-CN" i="0" dirty="0"/>
              <a:t>(</a:t>
            </a:r>
            <a:r>
              <a:rPr lang="en-US" altLang="zh-CN" dirty="0">
                <a:solidFill>
                  <a:srgbClr val="FF00FF"/>
                </a:solidFill>
              </a:rPr>
              <a:t>m</a:t>
            </a:r>
            <a:r>
              <a:rPr lang="en-US" altLang="zh-CN" i="0" dirty="0">
                <a:solidFill>
                  <a:srgbClr val="FF00FF"/>
                </a:solidFill>
              </a:rPr>
              <a:t>=2,  </a:t>
            </a:r>
            <a:r>
              <a:rPr lang="en-US" altLang="zh-CN" dirty="0">
                <a:solidFill>
                  <a:srgbClr val="FF00FF"/>
                </a:solidFill>
              </a:rPr>
              <a:t>N</a:t>
            </a:r>
            <a:r>
              <a:rPr lang="en-US" altLang="zh-CN" i="0" dirty="0">
                <a:solidFill>
                  <a:srgbClr val="FF00FF"/>
                </a:solidFill>
              </a:rPr>
              <a:t>=491</a:t>
            </a:r>
            <a:r>
              <a:rPr lang="en-US" altLang="zh-CN" i="0" dirty="0"/>
              <a:t>) </a:t>
            </a:r>
            <a:r>
              <a:rPr lang="zh-CN" altLang="en-US" i="0" dirty="0"/>
              <a:t>或</a:t>
            </a:r>
            <a:r>
              <a:rPr lang="en-US" altLang="zh-CN" i="0" dirty="0"/>
              <a:t>(</a:t>
            </a:r>
            <a:r>
              <a:rPr lang="en-US" altLang="zh-CN" dirty="0">
                <a:solidFill>
                  <a:srgbClr val="FF0000"/>
                </a:solidFill>
              </a:rPr>
              <a:t>m</a:t>
            </a:r>
            <a:r>
              <a:rPr lang="en-US" altLang="zh-CN" i="0" dirty="0">
                <a:solidFill>
                  <a:srgbClr val="FF0000"/>
                </a:solidFill>
              </a:rPr>
              <a:t>=3, </a:t>
            </a:r>
            <a:r>
              <a:rPr lang="en-US" altLang="zh-CN" dirty="0">
                <a:solidFill>
                  <a:srgbClr val="FF0000"/>
                </a:solidFill>
              </a:rPr>
              <a:t>N</a:t>
            </a:r>
            <a:r>
              <a:rPr lang="en-US" altLang="zh-CN" i="0" dirty="0">
                <a:solidFill>
                  <a:srgbClr val="FF0000"/>
                </a:solidFill>
              </a:rPr>
              <a:t>=327</a:t>
            </a:r>
            <a:r>
              <a:rPr lang="en-US" altLang="zh-CN" i="0" dirty="0"/>
              <a:t>)</a:t>
            </a:r>
            <a:r>
              <a:rPr lang="zh-CN" altLang="en-US" i="0" dirty="0"/>
              <a:t>都可分辨开 </a:t>
            </a:r>
            <a:r>
              <a:rPr lang="en-US" altLang="zh-CN" i="0" dirty="0"/>
              <a:t>Na </a:t>
            </a:r>
            <a:r>
              <a:rPr lang="zh-CN" altLang="en-US" i="0" dirty="0"/>
              <a:t>双线</a:t>
            </a:r>
          </a:p>
        </p:txBody>
      </p:sp>
      <p:graphicFrame>
        <p:nvGraphicFramePr>
          <p:cNvPr id="7" name="Object 7"/>
          <p:cNvGraphicFramePr>
            <a:graphicFrameLocks noChangeAspect="1"/>
          </p:cNvGraphicFramePr>
          <p:nvPr>
            <p:extLst>
              <p:ext uri="{D42A27DB-BD31-4B8C-83A1-F6EECF244321}">
                <p14:modId xmlns:p14="http://schemas.microsoft.com/office/powerpoint/2010/main" val="831882164"/>
              </p:ext>
            </p:extLst>
          </p:nvPr>
        </p:nvGraphicFramePr>
        <p:xfrm>
          <a:off x="2998788" y="1701447"/>
          <a:ext cx="2208213" cy="1006475"/>
        </p:xfrm>
        <a:graphic>
          <a:graphicData uri="http://schemas.openxmlformats.org/presentationml/2006/ole">
            <mc:AlternateContent xmlns:mc="http://schemas.openxmlformats.org/markup-compatibility/2006">
              <mc:Choice xmlns:v="urn:schemas-microsoft-com:vml" Requires="v">
                <p:oleObj spid="_x0000_s445163" name="Equation" r:id="rId7" imgW="863225" imgH="393529" progId="Equation.3">
                  <p:embed/>
                </p:oleObj>
              </mc:Choice>
              <mc:Fallback>
                <p:oleObj name="Equation" r:id="rId7" imgW="863225"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8788" y="1701447"/>
                        <a:ext cx="220821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158304917"/>
              </p:ext>
            </p:extLst>
          </p:nvPr>
        </p:nvGraphicFramePr>
        <p:xfrm>
          <a:off x="5160963" y="1933222"/>
          <a:ext cx="1006475" cy="454025"/>
        </p:xfrm>
        <a:graphic>
          <a:graphicData uri="http://schemas.openxmlformats.org/presentationml/2006/ole">
            <mc:AlternateContent xmlns:mc="http://schemas.openxmlformats.org/markup-compatibility/2006">
              <mc:Choice xmlns:v="urn:schemas-microsoft-com:vml" Requires="v">
                <p:oleObj spid="_x0000_s445164" name="公式" r:id="rId9" imgW="393359" imgH="177646" progId="Equation.3">
                  <p:embed/>
                </p:oleObj>
              </mc:Choice>
              <mc:Fallback>
                <p:oleObj name="公式" r:id="rId9" imgW="393359" imgH="17764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60963" y="1933222"/>
                        <a:ext cx="10064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Line 9"/>
          <p:cNvSpPr>
            <a:spLocks noChangeShapeType="1"/>
          </p:cNvSpPr>
          <p:nvPr/>
        </p:nvSpPr>
        <p:spPr bwMode="auto">
          <a:xfrm>
            <a:off x="7037386" y="787045"/>
            <a:ext cx="0" cy="342900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Text Box 10"/>
          <p:cNvSpPr txBox="1">
            <a:spLocks noChangeArrowheads="1"/>
          </p:cNvSpPr>
          <p:nvPr/>
        </p:nvSpPr>
        <p:spPr bwMode="auto">
          <a:xfrm>
            <a:off x="7326313" y="1549045"/>
            <a:ext cx="31400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buFontTx/>
              <a:buChar char="•"/>
            </a:pPr>
            <a:r>
              <a:rPr lang="en-US" altLang="zh-CN" dirty="0">
                <a:solidFill>
                  <a:srgbClr val="009900"/>
                </a:solidFill>
              </a:rPr>
              <a:t>N</a:t>
            </a:r>
            <a:r>
              <a:rPr lang="zh-CN" altLang="en-US" i="0" dirty="0">
                <a:solidFill>
                  <a:srgbClr val="009900"/>
                </a:solidFill>
              </a:rPr>
              <a:t>越大，光栅色分辨本领越高；</a:t>
            </a:r>
          </a:p>
        </p:txBody>
      </p:sp>
      <p:sp>
        <p:nvSpPr>
          <p:cNvPr id="11" name="Text Box 11"/>
          <p:cNvSpPr txBox="1">
            <a:spLocks noChangeArrowheads="1"/>
          </p:cNvSpPr>
          <p:nvPr/>
        </p:nvSpPr>
        <p:spPr bwMode="auto">
          <a:xfrm>
            <a:off x="7342188" y="2463447"/>
            <a:ext cx="332581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buFontTx/>
              <a:buChar char="•"/>
            </a:pPr>
            <a:r>
              <a:rPr lang="zh-CN" altLang="en-US" i="0"/>
              <a:t>高级数谱线的分辨本领高（</a:t>
            </a:r>
            <a:r>
              <a:rPr lang="zh-CN" altLang="en-US" i="0">
                <a:solidFill>
                  <a:srgbClr val="FF0066"/>
                </a:solidFill>
              </a:rPr>
              <a:t>可通过改变入射角以获得高级数主极大谱线</a:t>
            </a:r>
            <a:r>
              <a:rPr lang="zh-CN" altLang="en-US" i="0"/>
              <a:t>）</a:t>
            </a:r>
          </a:p>
        </p:txBody>
      </p:sp>
      <p:sp>
        <p:nvSpPr>
          <p:cNvPr id="12" name="Line 21"/>
          <p:cNvSpPr>
            <a:spLocks noChangeShapeType="1"/>
          </p:cNvSpPr>
          <p:nvPr/>
        </p:nvSpPr>
        <p:spPr bwMode="auto">
          <a:xfrm>
            <a:off x="1855786" y="4228745"/>
            <a:ext cx="8763000"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Text Box 26"/>
          <p:cNvSpPr txBox="1">
            <a:spLocks noChangeArrowheads="1"/>
          </p:cNvSpPr>
          <p:nvPr/>
        </p:nvSpPr>
        <p:spPr bwMode="auto">
          <a:xfrm>
            <a:off x="2312986" y="5473347"/>
            <a:ext cx="449580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9900"/>
                </a:solidFill>
              </a:rPr>
              <a:t>定义光栅（色）分辨本领</a:t>
            </a:r>
            <a:endParaRPr lang="zh-CN" altLang="en-US" b="0" i="0" dirty="0">
              <a:solidFill>
                <a:srgbClr val="009900"/>
              </a:solidFill>
            </a:endParaRPr>
          </a:p>
        </p:txBody>
      </p:sp>
      <p:graphicFrame>
        <p:nvGraphicFramePr>
          <p:cNvPr id="14" name="Object 27"/>
          <p:cNvGraphicFramePr>
            <a:graphicFrameLocks noChangeAspect="1"/>
          </p:cNvGraphicFramePr>
          <p:nvPr>
            <p:extLst>
              <p:ext uri="{D42A27DB-BD31-4B8C-83A1-F6EECF244321}">
                <p14:modId xmlns:p14="http://schemas.microsoft.com/office/powerpoint/2010/main" val="1458440908"/>
              </p:ext>
            </p:extLst>
          </p:nvPr>
        </p:nvGraphicFramePr>
        <p:xfrm>
          <a:off x="6597651" y="5338409"/>
          <a:ext cx="1284287" cy="969963"/>
        </p:xfrm>
        <a:graphic>
          <a:graphicData uri="http://schemas.openxmlformats.org/presentationml/2006/ole">
            <mc:AlternateContent xmlns:mc="http://schemas.openxmlformats.org/markup-compatibility/2006">
              <mc:Choice xmlns:v="urn:schemas-microsoft-com:vml" Requires="v">
                <p:oleObj spid="_x0000_s445165" name="公式" r:id="rId11" imgW="520560" imgH="393480" progId="Equation.3">
                  <p:embed/>
                </p:oleObj>
              </mc:Choice>
              <mc:Fallback>
                <p:oleObj name="公式" r:id="rId11" imgW="52056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97651" y="5338409"/>
                        <a:ext cx="1284287"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28"/>
          <p:cNvGraphicFramePr>
            <a:graphicFrameLocks noChangeAspect="1"/>
          </p:cNvGraphicFramePr>
          <p:nvPr>
            <p:extLst>
              <p:ext uri="{D42A27DB-BD31-4B8C-83A1-F6EECF244321}">
                <p14:modId xmlns:p14="http://schemas.microsoft.com/office/powerpoint/2010/main" val="649668932"/>
              </p:ext>
            </p:extLst>
          </p:nvPr>
        </p:nvGraphicFramePr>
        <p:xfrm>
          <a:off x="7829549" y="5554307"/>
          <a:ext cx="971550" cy="503238"/>
        </p:xfrm>
        <a:graphic>
          <a:graphicData uri="http://schemas.openxmlformats.org/presentationml/2006/ole">
            <mc:AlternateContent xmlns:mc="http://schemas.openxmlformats.org/markup-compatibility/2006">
              <mc:Choice xmlns:v="urn:schemas-microsoft-com:vml" Requires="v">
                <p:oleObj spid="_x0000_s445166" name="公式" r:id="rId13" imgW="393359" imgH="177646" progId="Equation.3">
                  <p:embed/>
                </p:oleObj>
              </mc:Choice>
              <mc:Fallback>
                <p:oleObj name="公式" r:id="rId13" imgW="393359" imgH="177646"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29549" y="5554307"/>
                        <a:ext cx="971550"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29"/>
          <p:cNvGraphicFramePr>
            <a:graphicFrameLocks noChangeAspect="1"/>
          </p:cNvGraphicFramePr>
          <p:nvPr>
            <p:extLst>
              <p:ext uri="{D42A27DB-BD31-4B8C-83A1-F6EECF244321}">
                <p14:modId xmlns:p14="http://schemas.microsoft.com/office/powerpoint/2010/main" val="2795643583"/>
              </p:ext>
            </p:extLst>
          </p:nvPr>
        </p:nvGraphicFramePr>
        <p:xfrm>
          <a:off x="8829676" y="5559072"/>
          <a:ext cx="1190625" cy="574675"/>
        </p:xfrm>
        <a:graphic>
          <a:graphicData uri="http://schemas.openxmlformats.org/presentationml/2006/ole">
            <mc:AlternateContent xmlns:mc="http://schemas.openxmlformats.org/markup-compatibility/2006">
              <mc:Choice xmlns:v="urn:schemas-microsoft-com:vml" Requires="v">
                <p:oleObj spid="_x0000_s445167" name="公式" r:id="rId15" imgW="482391" imgH="203112" progId="Equation.3">
                  <p:embed/>
                </p:oleObj>
              </mc:Choice>
              <mc:Fallback>
                <p:oleObj name="公式" r:id="rId15" imgW="482391" imgH="20311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829676" y="5559072"/>
                        <a:ext cx="1190625"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2987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wd">
                                    <p:tmPct val="100000"/>
                                  </p:iterate>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par>
                          <p:cTn id="18" fill="hold">
                            <p:stCondLst>
                              <p:cond delay="9000"/>
                            </p:stCondLst>
                            <p:childTnLst>
                              <p:par>
                                <p:cTn id="19" presetID="22" presetClass="entr" presetSubtype="1" fill="hold" grpId="0" nodeType="afterEffect">
                                  <p:stCondLst>
                                    <p:cond delay="800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iterate type="wd">
                                    <p:tmPct val="100000"/>
                                  </p:iterate>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6" grpId="0" animBg="1" autoUpdateAnimBg="0"/>
      <p:bldP spid="9" grpId="0" animBg="1"/>
      <p:bldP spid="10" grpId="0" autoUpdateAnimBg="0"/>
      <p:bldP spid="11" grpId="0"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6299891" y="214288"/>
            <a:ext cx="472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a:solidFill>
                  <a:srgbClr val="990033"/>
                </a:solidFill>
              </a:rPr>
              <a:t>光源 </a:t>
            </a:r>
            <a:r>
              <a:rPr lang="en-US" altLang="zh-CN">
                <a:solidFill>
                  <a:srgbClr val="990033"/>
                </a:solidFill>
              </a:rPr>
              <a:t>S </a:t>
            </a:r>
            <a:r>
              <a:rPr lang="zh-CN" altLang="en-US">
                <a:solidFill>
                  <a:srgbClr val="990033"/>
                </a:solidFill>
              </a:rPr>
              <a:t>距衍射屏以及屏幕 </a:t>
            </a:r>
            <a:r>
              <a:rPr lang="en-US" altLang="zh-CN">
                <a:solidFill>
                  <a:srgbClr val="990033"/>
                </a:solidFill>
              </a:rPr>
              <a:t>P</a:t>
            </a:r>
            <a:r>
              <a:rPr lang="zh-CN" altLang="en-US">
                <a:solidFill>
                  <a:srgbClr val="990033"/>
                </a:solidFill>
              </a:rPr>
              <a:t>距衍射屏都为“无限远”。</a:t>
            </a:r>
          </a:p>
        </p:txBody>
      </p:sp>
      <p:grpSp>
        <p:nvGrpSpPr>
          <p:cNvPr id="3" name="Group 29"/>
          <p:cNvGrpSpPr>
            <a:grpSpLocks/>
          </p:cNvGrpSpPr>
          <p:nvPr/>
        </p:nvGrpSpPr>
        <p:grpSpPr bwMode="auto">
          <a:xfrm>
            <a:off x="3893241" y="1150913"/>
            <a:ext cx="5943600" cy="2438400"/>
            <a:chOff x="1200" y="1488"/>
            <a:chExt cx="3744" cy="1536"/>
          </a:xfrm>
        </p:grpSpPr>
        <p:grpSp>
          <p:nvGrpSpPr>
            <p:cNvPr id="4" name="Group 4"/>
            <p:cNvGrpSpPr>
              <a:grpSpLocks/>
            </p:cNvGrpSpPr>
            <p:nvPr/>
          </p:nvGrpSpPr>
          <p:grpSpPr bwMode="auto">
            <a:xfrm>
              <a:off x="1200" y="1488"/>
              <a:ext cx="3744" cy="1536"/>
              <a:chOff x="1200" y="1248"/>
              <a:chExt cx="3744" cy="1536"/>
            </a:xfrm>
          </p:grpSpPr>
          <p:sp>
            <p:nvSpPr>
              <p:cNvPr id="20" name="Line 5"/>
              <p:cNvSpPr>
                <a:spLocks noChangeShapeType="1"/>
              </p:cNvSpPr>
              <p:nvPr/>
            </p:nvSpPr>
            <p:spPr bwMode="auto">
              <a:xfrm>
                <a:off x="1248" y="2064"/>
                <a:ext cx="3696" cy="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6"/>
              <p:cNvSpPr>
                <a:spLocks noChangeShapeType="1"/>
              </p:cNvSpPr>
              <p:nvPr/>
            </p:nvSpPr>
            <p:spPr bwMode="auto">
              <a:xfrm>
                <a:off x="2304" y="1488"/>
                <a:ext cx="0" cy="432"/>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7"/>
              <p:cNvSpPr>
                <a:spLocks noChangeShapeType="1"/>
              </p:cNvSpPr>
              <p:nvPr/>
            </p:nvSpPr>
            <p:spPr bwMode="auto">
              <a:xfrm>
                <a:off x="2304" y="2208"/>
                <a:ext cx="0" cy="432"/>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8"/>
              <p:cNvSpPr>
                <a:spLocks noChangeShapeType="1"/>
              </p:cNvSpPr>
              <p:nvPr/>
            </p:nvSpPr>
            <p:spPr bwMode="auto">
              <a:xfrm>
                <a:off x="4224" y="1248"/>
                <a:ext cx="0" cy="153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Oval 9"/>
              <p:cNvSpPr>
                <a:spLocks noChangeArrowheads="1"/>
              </p:cNvSpPr>
              <p:nvPr/>
            </p:nvSpPr>
            <p:spPr bwMode="auto">
              <a:xfrm>
                <a:off x="1680" y="1680"/>
                <a:ext cx="96" cy="816"/>
              </a:xfrm>
              <a:prstGeom prst="ellipse">
                <a:avLst/>
              </a:prstGeom>
              <a:solidFill>
                <a:srgbClr val="CCFFFF"/>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 name="AutoShape 10"/>
              <p:cNvSpPr>
                <a:spLocks noChangeArrowheads="1"/>
              </p:cNvSpPr>
              <p:nvPr/>
            </p:nvSpPr>
            <p:spPr bwMode="auto">
              <a:xfrm>
                <a:off x="1200" y="1968"/>
                <a:ext cx="192" cy="192"/>
              </a:xfrm>
              <a:prstGeom prst="irregularSeal2">
                <a:avLst/>
              </a:prstGeom>
              <a:solidFill>
                <a:schemeClr val="tx1"/>
              </a:solidFill>
              <a:ln w="19050">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 name="Oval 11"/>
              <p:cNvSpPr>
                <a:spLocks noChangeArrowheads="1"/>
              </p:cNvSpPr>
              <p:nvPr/>
            </p:nvSpPr>
            <p:spPr bwMode="auto">
              <a:xfrm>
                <a:off x="2784" y="1680"/>
                <a:ext cx="144" cy="816"/>
              </a:xfrm>
              <a:prstGeom prst="ellipse">
                <a:avLst/>
              </a:prstGeom>
              <a:solidFill>
                <a:srgbClr val="CCFFFF"/>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5" name="Group 12"/>
            <p:cNvGrpSpPr>
              <a:grpSpLocks/>
            </p:cNvGrpSpPr>
            <p:nvPr/>
          </p:nvGrpSpPr>
          <p:grpSpPr bwMode="auto">
            <a:xfrm>
              <a:off x="1344" y="1919"/>
              <a:ext cx="3133" cy="951"/>
              <a:chOff x="1344" y="2928"/>
              <a:chExt cx="3133" cy="951"/>
            </a:xfrm>
          </p:grpSpPr>
          <p:sp>
            <p:nvSpPr>
              <p:cNvPr id="6" name="Rectangle 13"/>
              <p:cNvSpPr>
                <a:spLocks noChangeArrowheads="1"/>
              </p:cNvSpPr>
              <p:nvPr/>
            </p:nvSpPr>
            <p:spPr bwMode="auto">
              <a:xfrm>
                <a:off x="4224" y="3552"/>
                <a:ext cx="2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a:solidFill>
                      <a:schemeClr val="tx1"/>
                    </a:solidFill>
                  </a:rPr>
                  <a:t>P</a:t>
                </a:r>
              </a:p>
            </p:txBody>
          </p:sp>
          <p:sp>
            <p:nvSpPr>
              <p:cNvPr id="7" name="Line 14"/>
              <p:cNvSpPr>
                <a:spLocks noChangeShapeType="1"/>
              </p:cNvSpPr>
              <p:nvPr/>
            </p:nvSpPr>
            <p:spPr bwMode="auto">
              <a:xfrm flipV="1">
                <a:off x="1344" y="2928"/>
                <a:ext cx="384" cy="384"/>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5"/>
              <p:cNvSpPr>
                <a:spLocks noChangeShapeType="1"/>
              </p:cNvSpPr>
              <p:nvPr/>
            </p:nvSpPr>
            <p:spPr bwMode="auto">
              <a:xfrm>
                <a:off x="1344" y="3360"/>
                <a:ext cx="384" cy="384"/>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6"/>
              <p:cNvSpPr>
                <a:spLocks noChangeShapeType="1"/>
              </p:cNvSpPr>
              <p:nvPr/>
            </p:nvSpPr>
            <p:spPr bwMode="auto">
              <a:xfrm>
                <a:off x="1728" y="2928"/>
                <a:ext cx="576" cy="0"/>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7"/>
              <p:cNvSpPr>
                <a:spLocks noChangeShapeType="1"/>
              </p:cNvSpPr>
              <p:nvPr/>
            </p:nvSpPr>
            <p:spPr bwMode="auto">
              <a:xfrm>
                <a:off x="1728" y="3120"/>
                <a:ext cx="576" cy="0"/>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8"/>
              <p:cNvSpPr>
                <a:spLocks noChangeShapeType="1"/>
              </p:cNvSpPr>
              <p:nvPr/>
            </p:nvSpPr>
            <p:spPr bwMode="auto">
              <a:xfrm>
                <a:off x="1728" y="3312"/>
                <a:ext cx="576" cy="0"/>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9"/>
              <p:cNvSpPr>
                <a:spLocks noChangeShapeType="1"/>
              </p:cNvSpPr>
              <p:nvPr/>
            </p:nvSpPr>
            <p:spPr bwMode="auto">
              <a:xfrm>
                <a:off x="1728" y="3504"/>
                <a:ext cx="576" cy="0"/>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20"/>
              <p:cNvSpPr>
                <a:spLocks noChangeShapeType="1"/>
              </p:cNvSpPr>
              <p:nvPr/>
            </p:nvSpPr>
            <p:spPr bwMode="auto">
              <a:xfrm>
                <a:off x="1728" y="3696"/>
                <a:ext cx="576" cy="0"/>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 name="Group 21"/>
              <p:cNvGrpSpPr>
                <a:grpSpLocks/>
              </p:cNvGrpSpPr>
              <p:nvPr/>
            </p:nvGrpSpPr>
            <p:grpSpPr bwMode="auto">
              <a:xfrm>
                <a:off x="2304" y="3168"/>
                <a:ext cx="1920" cy="528"/>
                <a:chOff x="2304" y="2448"/>
                <a:chExt cx="1920" cy="528"/>
              </a:xfrm>
            </p:grpSpPr>
            <p:sp>
              <p:nvSpPr>
                <p:cNvPr id="15" name="Line 22"/>
                <p:cNvSpPr>
                  <a:spLocks noChangeShapeType="1"/>
                </p:cNvSpPr>
                <p:nvPr/>
              </p:nvSpPr>
              <p:spPr bwMode="auto">
                <a:xfrm>
                  <a:off x="2304" y="2592"/>
                  <a:ext cx="1920" cy="384"/>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3"/>
                <p:cNvSpPr>
                  <a:spLocks noChangeShapeType="1"/>
                </p:cNvSpPr>
                <p:nvPr/>
              </p:nvSpPr>
              <p:spPr bwMode="auto">
                <a:xfrm>
                  <a:off x="2304" y="2736"/>
                  <a:ext cx="624" cy="144"/>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24"/>
                <p:cNvSpPr>
                  <a:spLocks noChangeShapeType="1"/>
                </p:cNvSpPr>
                <p:nvPr/>
              </p:nvSpPr>
              <p:spPr bwMode="auto">
                <a:xfrm>
                  <a:off x="2880" y="2880"/>
                  <a:ext cx="1344" cy="96"/>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25"/>
                <p:cNvSpPr>
                  <a:spLocks noChangeShapeType="1"/>
                </p:cNvSpPr>
                <p:nvPr/>
              </p:nvSpPr>
              <p:spPr bwMode="auto">
                <a:xfrm>
                  <a:off x="2304" y="2448"/>
                  <a:ext cx="624" cy="144"/>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6"/>
                <p:cNvSpPr>
                  <a:spLocks noChangeShapeType="1"/>
                </p:cNvSpPr>
                <p:nvPr/>
              </p:nvSpPr>
              <p:spPr bwMode="auto">
                <a:xfrm>
                  <a:off x="2928" y="2592"/>
                  <a:ext cx="1296" cy="384"/>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27" name="Text Box 28"/>
          <p:cNvSpPr txBox="1">
            <a:spLocks noChangeArrowheads="1"/>
          </p:cNvSpPr>
          <p:nvPr/>
        </p:nvSpPr>
        <p:spPr bwMode="auto">
          <a:xfrm>
            <a:off x="3967856" y="342878"/>
            <a:ext cx="3698875"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a:t>夫琅禾费衍射</a:t>
            </a:r>
          </a:p>
        </p:txBody>
      </p:sp>
      <p:sp>
        <p:nvSpPr>
          <p:cNvPr id="28" name="Line 32"/>
          <p:cNvSpPr>
            <a:spLocks noChangeShapeType="1"/>
          </p:cNvSpPr>
          <p:nvPr/>
        </p:nvSpPr>
        <p:spPr bwMode="auto">
          <a:xfrm flipV="1">
            <a:off x="2599431" y="5110138"/>
            <a:ext cx="7240587" cy="1588"/>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3"/>
          <p:cNvSpPr>
            <a:spLocks noChangeShapeType="1"/>
          </p:cNvSpPr>
          <p:nvPr/>
        </p:nvSpPr>
        <p:spPr bwMode="auto">
          <a:xfrm>
            <a:off x="5649016" y="4195738"/>
            <a:ext cx="0" cy="685800"/>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4"/>
          <p:cNvSpPr>
            <a:spLocks noChangeShapeType="1"/>
          </p:cNvSpPr>
          <p:nvPr/>
        </p:nvSpPr>
        <p:spPr bwMode="auto">
          <a:xfrm>
            <a:off x="5649016" y="5338738"/>
            <a:ext cx="0" cy="685800"/>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5"/>
          <p:cNvSpPr>
            <a:spLocks noChangeShapeType="1"/>
          </p:cNvSpPr>
          <p:nvPr/>
        </p:nvSpPr>
        <p:spPr bwMode="auto">
          <a:xfrm>
            <a:off x="8697016" y="3814738"/>
            <a:ext cx="0" cy="24384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AutoShape 37"/>
          <p:cNvSpPr>
            <a:spLocks noChangeArrowheads="1"/>
          </p:cNvSpPr>
          <p:nvPr/>
        </p:nvSpPr>
        <p:spPr bwMode="auto">
          <a:xfrm>
            <a:off x="2312091" y="4957738"/>
            <a:ext cx="304800" cy="304800"/>
          </a:xfrm>
          <a:prstGeom prst="irregularSeal2">
            <a:avLst/>
          </a:prstGeom>
          <a:solidFill>
            <a:schemeClr val="tx1"/>
          </a:solidFill>
          <a:ln w="19050">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 name="Rectangle 40"/>
          <p:cNvSpPr>
            <a:spLocks noChangeArrowheads="1"/>
          </p:cNvSpPr>
          <p:nvPr/>
        </p:nvSpPr>
        <p:spPr bwMode="auto">
          <a:xfrm>
            <a:off x="8681141" y="5453038"/>
            <a:ext cx="4042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a:solidFill>
                  <a:schemeClr val="tx1"/>
                </a:solidFill>
              </a:rPr>
              <a:t>P</a:t>
            </a:r>
          </a:p>
        </p:txBody>
      </p:sp>
      <p:sp>
        <p:nvSpPr>
          <p:cNvPr id="34" name="Line 54"/>
          <p:cNvSpPr>
            <a:spLocks noChangeShapeType="1"/>
          </p:cNvSpPr>
          <p:nvPr/>
        </p:nvSpPr>
        <p:spPr bwMode="auto">
          <a:xfrm flipV="1">
            <a:off x="2599431" y="4894238"/>
            <a:ext cx="3024187" cy="217488"/>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55"/>
          <p:cNvSpPr>
            <a:spLocks noChangeShapeType="1"/>
          </p:cNvSpPr>
          <p:nvPr/>
        </p:nvSpPr>
        <p:spPr bwMode="auto">
          <a:xfrm>
            <a:off x="2599431" y="5111726"/>
            <a:ext cx="3024187" cy="21590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56"/>
          <p:cNvSpPr>
            <a:spLocks noChangeShapeType="1"/>
          </p:cNvSpPr>
          <p:nvPr/>
        </p:nvSpPr>
        <p:spPr bwMode="auto">
          <a:xfrm>
            <a:off x="2599431" y="5111726"/>
            <a:ext cx="3024187"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57"/>
          <p:cNvSpPr>
            <a:spLocks noChangeShapeType="1"/>
          </p:cNvSpPr>
          <p:nvPr/>
        </p:nvSpPr>
        <p:spPr bwMode="auto">
          <a:xfrm>
            <a:off x="5623616" y="4894240"/>
            <a:ext cx="3024188" cy="792163"/>
          </a:xfrm>
          <a:prstGeom prst="line">
            <a:avLst/>
          </a:prstGeom>
          <a:noFill/>
          <a:ln w="3175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58"/>
          <p:cNvSpPr>
            <a:spLocks noChangeShapeType="1"/>
          </p:cNvSpPr>
          <p:nvPr/>
        </p:nvSpPr>
        <p:spPr bwMode="auto">
          <a:xfrm>
            <a:off x="5623616" y="5111728"/>
            <a:ext cx="3024188" cy="560387"/>
          </a:xfrm>
          <a:prstGeom prst="line">
            <a:avLst/>
          </a:prstGeom>
          <a:noFill/>
          <a:ln w="31750">
            <a:solidFill>
              <a:srgbClr val="008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39" name="Line 59"/>
          <p:cNvSpPr>
            <a:spLocks noChangeShapeType="1"/>
          </p:cNvSpPr>
          <p:nvPr/>
        </p:nvSpPr>
        <p:spPr bwMode="auto">
          <a:xfrm>
            <a:off x="5623616" y="5327628"/>
            <a:ext cx="3024188" cy="358775"/>
          </a:xfrm>
          <a:prstGeom prst="line">
            <a:avLst/>
          </a:prstGeom>
          <a:noFill/>
          <a:ln w="3175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60"/>
          <p:cNvSpPr>
            <a:spLocks noChangeShapeType="1"/>
          </p:cNvSpPr>
          <p:nvPr/>
        </p:nvSpPr>
        <p:spPr bwMode="auto">
          <a:xfrm flipV="1">
            <a:off x="5623618" y="3886176"/>
            <a:ext cx="3097213" cy="1008062"/>
          </a:xfrm>
          <a:prstGeom prst="line">
            <a:avLst/>
          </a:prstGeom>
          <a:noFill/>
          <a:ln w="31750">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61"/>
          <p:cNvSpPr>
            <a:spLocks noChangeShapeType="1"/>
          </p:cNvSpPr>
          <p:nvPr/>
        </p:nvSpPr>
        <p:spPr bwMode="auto">
          <a:xfrm flipV="1">
            <a:off x="5623616" y="3886176"/>
            <a:ext cx="3024188" cy="1225550"/>
          </a:xfrm>
          <a:prstGeom prst="line">
            <a:avLst/>
          </a:prstGeom>
          <a:noFill/>
          <a:ln w="31750">
            <a:solidFill>
              <a:srgbClr val="FF0066"/>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2" name="Line 62"/>
          <p:cNvSpPr>
            <a:spLocks noChangeShapeType="1"/>
          </p:cNvSpPr>
          <p:nvPr/>
        </p:nvSpPr>
        <p:spPr bwMode="auto">
          <a:xfrm flipV="1">
            <a:off x="5623616" y="3886176"/>
            <a:ext cx="3024188" cy="1441450"/>
          </a:xfrm>
          <a:prstGeom prst="line">
            <a:avLst/>
          </a:prstGeom>
          <a:noFill/>
          <a:ln w="31750">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Rectangle 63"/>
          <p:cNvSpPr>
            <a:spLocks noChangeArrowheads="1"/>
          </p:cNvSpPr>
          <p:nvPr/>
        </p:nvSpPr>
        <p:spPr bwMode="auto">
          <a:xfrm>
            <a:off x="2527991" y="1295376"/>
            <a:ext cx="17287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t>有透镜</a:t>
            </a:r>
          </a:p>
        </p:txBody>
      </p:sp>
      <p:sp>
        <p:nvSpPr>
          <p:cNvPr id="44" name="Rectangle 64"/>
          <p:cNvSpPr>
            <a:spLocks noChangeArrowheads="1"/>
          </p:cNvSpPr>
          <p:nvPr/>
        </p:nvSpPr>
        <p:spPr bwMode="auto">
          <a:xfrm>
            <a:off x="2167630" y="3440090"/>
            <a:ext cx="17287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t>无透镜</a:t>
            </a:r>
          </a:p>
        </p:txBody>
      </p:sp>
      <p:sp>
        <p:nvSpPr>
          <p:cNvPr id="45" name="Rectangle 65"/>
          <p:cNvSpPr>
            <a:spLocks noChangeArrowheads="1"/>
          </p:cNvSpPr>
          <p:nvPr/>
        </p:nvSpPr>
        <p:spPr bwMode="auto">
          <a:xfrm>
            <a:off x="2096192" y="358751"/>
            <a:ext cx="2447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t>六</a:t>
            </a:r>
            <a:r>
              <a:rPr lang="en-US" altLang="zh-CN" i="0"/>
              <a:t>.</a:t>
            </a:r>
            <a:r>
              <a:rPr lang="zh-CN" altLang="en-US" i="0"/>
              <a:t>无透镜的</a:t>
            </a:r>
          </a:p>
        </p:txBody>
      </p:sp>
      <p:sp>
        <p:nvSpPr>
          <p:cNvPr id="46" name="Rectangle 66"/>
          <p:cNvSpPr>
            <a:spLocks noChangeArrowheads="1"/>
          </p:cNvSpPr>
          <p:nvPr/>
        </p:nvSpPr>
        <p:spPr bwMode="auto">
          <a:xfrm>
            <a:off x="2239067" y="6175351"/>
            <a:ext cx="494897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t>光栅衍射与单缝衍射情形类似。</a:t>
            </a:r>
          </a:p>
        </p:txBody>
      </p:sp>
    </p:spTree>
    <p:extLst>
      <p:ext uri="{BB962C8B-B14F-4D97-AF65-F5344CB8AC3E}">
        <p14:creationId xmlns:p14="http://schemas.microsoft.com/office/powerpoint/2010/main" val="5996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left)">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par>
                          <p:cTn id="38" fill="hold">
                            <p:stCondLst>
                              <p:cond delay="500"/>
                            </p:stCondLst>
                            <p:childTnLst>
                              <p:par>
                                <p:cTn id="39" presetID="22" presetClass="entr" presetSubtype="4"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down)">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left)">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left)">
                                      <p:cBhvr>
                                        <p:cTn id="56" dur="500"/>
                                        <p:tgtEl>
                                          <p:spTgt spid="3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down)">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left)">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left)">
                                      <p:cBhvr>
                                        <p:cTn id="71" dur="500"/>
                                        <p:tgtEl>
                                          <p:spTgt spid="2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wipe(left)">
                                      <p:cBhvr>
                                        <p:cTn id="76" dur="500"/>
                                        <p:tgtEl>
                                          <p:spTgt spid="4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wipe(down)">
                                      <p:cBhvr>
                                        <p:cTn id="81" dur="500"/>
                                        <p:tgtEl>
                                          <p:spTgt spid="41"/>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wipe(down)">
                                      <p:cBhvr>
                                        <p:cTn id="86" dur="500"/>
                                        <p:tgtEl>
                                          <p:spTgt spid="4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wipe(up)">
                                      <p:cBhvr>
                                        <p:cTn id="91" dur="500"/>
                                        <p:tgtEl>
                                          <p:spTgt spid="3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38"/>
                                        </p:tgtEl>
                                        <p:attrNameLst>
                                          <p:attrName>style.visibility</p:attrName>
                                        </p:attrNameLst>
                                      </p:cBhvr>
                                      <p:to>
                                        <p:strVal val="visible"/>
                                      </p:to>
                                    </p:set>
                                    <p:animEffect transition="in" filter="wipe(up)">
                                      <p:cBhvr>
                                        <p:cTn id="96" dur="500"/>
                                        <p:tgtEl>
                                          <p:spTgt spid="3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grpId="0" nodeType="click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wipe(up)">
                                      <p:cBhvr>
                                        <p:cTn id="101" dur="500"/>
                                        <p:tgtEl>
                                          <p:spTgt spid="3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wipe(left)">
                                      <p:cBhvr>
                                        <p:cTn id="10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27" grpId="0" autoUpdateAnimBg="0"/>
      <p:bldP spid="28" grpId="0" animBg="1"/>
      <p:bldP spid="29" grpId="0" animBg="1"/>
      <p:bldP spid="30" grpId="0" animBg="1"/>
      <p:bldP spid="31" grpId="0" animBg="1"/>
      <p:bldP spid="32" grpId="0" animBg="1"/>
      <p:bldP spid="33" grpId="0"/>
      <p:bldP spid="34" grpId="0" animBg="1"/>
      <p:bldP spid="35" grpId="0" animBg="1"/>
      <p:bldP spid="36" grpId="0" animBg="1"/>
      <p:bldP spid="37" grpId="0" animBg="1"/>
      <p:bldP spid="38" grpId="0" animBg="1"/>
      <p:bldP spid="39" grpId="0" animBg="1"/>
      <p:bldP spid="40" grpId="0" animBg="1"/>
      <p:bldP spid="41" grpId="0" animBg="1"/>
      <p:bldP spid="42" grpId="0" animBg="1"/>
      <p:bldP spid="43" grpId="0"/>
      <p:bldP spid="44" grpId="0"/>
      <p:bldP spid="46"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583543" y="196025"/>
            <a:ext cx="808445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solidFill>
                  <a:srgbClr val="FF3300"/>
                </a:solidFill>
              </a:rPr>
              <a:t>【</a:t>
            </a:r>
            <a:r>
              <a:rPr lang="zh-CN" altLang="en-US" i="0" dirty="0">
                <a:solidFill>
                  <a:srgbClr val="FF3300"/>
                </a:solidFill>
              </a:rPr>
              <a:t>例</a:t>
            </a:r>
            <a:r>
              <a:rPr lang="en-US" altLang="zh-CN" i="0" dirty="0">
                <a:solidFill>
                  <a:srgbClr val="FF3300"/>
                </a:solidFill>
              </a:rPr>
              <a:t>20-9】</a:t>
            </a:r>
            <a:r>
              <a:rPr lang="zh-CN" altLang="en-US" i="0" dirty="0">
                <a:solidFill>
                  <a:schemeClr val="tx1"/>
                </a:solidFill>
              </a:rPr>
              <a:t>波长为</a:t>
            </a:r>
            <a:r>
              <a:rPr lang="en-US" altLang="zh-CN" i="0" dirty="0">
                <a:solidFill>
                  <a:srgbClr val="FF3300"/>
                </a:solidFill>
              </a:rPr>
              <a:t>600nm</a:t>
            </a:r>
            <a:r>
              <a:rPr lang="zh-CN" altLang="en-US" i="0" dirty="0">
                <a:solidFill>
                  <a:schemeClr val="tx1"/>
                </a:solidFill>
              </a:rPr>
              <a:t>的单色光垂直入射一光栅上，相邻的两条明纹分别出现在</a:t>
            </a:r>
            <a:r>
              <a:rPr lang="en-US" altLang="zh-CN" i="0" dirty="0" err="1">
                <a:solidFill>
                  <a:srgbClr val="FF3300"/>
                </a:solidFill>
              </a:rPr>
              <a:t>sin</a:t>
            </a:r>
            <a:r>
              <a:rPr lang="en-US" altLang="zh-CN" dirty="0" err="1">
                <a:solidFill>
                  <a:srgbClr val="FF3300"/>
                </a:solidFill>
                <a:latin typeface="Symbol" panose="05050102010706020507" pitchFamily="18" charset="2"/>
              </a:rPr>
              <a:t>q</a:t>
            </a:r>
            <a:r>
              <a:rPr lang="en-US" altLang="zh-CN" i="0" dirty="0">
                <a:solidFill>
                  <a:srgbClr val="FF3300"/>
                </a:solidFill>
              </a:rPr>
              <a:t>=0.20</a:t>
            </a:r>
            <a:r>
              <a:rPr lang="zh-CN" altLang="en-US" i="0" dirty="0">
                <a:solidFill>
                  <a:schemeClr val="tx1"/>
                </a:solidFill>
              </a:rPr>
              <a:t>与</a:t>
            </a:r>
            <a:r>
              <a:rPr lang="en-US" altLang="zh-CN" i="0" dirty="0" err="1">
                <a:solidFill>
                  <a:srgbClr val="FF3300"/>
                </a:solidFill>
              </a:rPr>
              <a:t>sin</a:t>
            </a:r>
            <a:r>
              <a:rPr lang="en-US" altLang="zh-CN" dirty="0" err="1">
                <a:solidFill>
                  <a:srgbClr val="FF3300"/>
                </a:solidFill>
                <a:latin typeface="Symbol" panose="05050102010706020507" pitchFamily="18" charset="2"/>
              </a:rPr>
              <a:t>q</a:t>
            </a:r>
            <a:r>
              <a:rPr lang="en-US" altLang="zh-CN" i="0" dirty="0">
                <a:solidFill>
                  <a:srgbClr val="FF3300"/>
                </a:solidFill>
              </a:rPr>
              <a:t>=0.30</a:t>
            </a:r>
            <a:r>
              <a:rPr lang="zh-CN" altLang="en-US" i="0" dirty="0">
                <a:solidFill>
                  <a:schemeClr val="tx1"/>
                </a:solidFill>
              </a:rPr>
              <a:t>处，</a:t>
            </a:r>
            <a:r>
              <a:rPr lang="zh-CN" altLang="en-US" i="0" dirty="0">
                <a:solidFill>
                  <a:srgbClr val="FF00FF"/>
                </a:solidFill>
              </a:rPr>
              <a:t>第四级缺级</a:t>
            </a:r>
            <a:r>
              <a:rPr lang="zh-CN" altLang="en-US" i="0" dirty="0">
                <a:solidFill>
                  <a:schemeClr val="tx1"/>
                </a:solidFill>
              </a:rPr>
              <a:t>。</a:t>
            </a:r>
            <a:r>
              <a:rPr lang="zh-CN" altLang="en-US" i="0" dirty="0">
                <a:solidFill>
                  <a:srgbClr val="0000CC"/>
                </a:solidFill>
              </a:rPr>
              <a:t>试问：</a:t>
            </a:r>
            <a:r>
              <a:rPr lang="zh-CN" altLang="en-US" i="0" dirty="0">
                <a:solidFill>
                  <a:srgbClr val="9900CC"/>
                </a:solidFill>
              </a:rPr>
              <a:t>（</a:t>
            </a:r>
            <a:r>
              <a:rPr lang="en-US" altLang="zh-CN" i="0" dirty="0">
                <a:solidFill>
                  <a:srgbClr val="9900CC"/>
                </a:solidFill>
              </a:rPr>
              <a:t>1</a:t>
            </a:r>
            <a:r>
              <a:rPr lang="zh-CN" altLang="en-US" i="0" dirty="0">
                <a:solidFill>
                  <a:srgbClr val="9900CC"/>
                </a:solidFill>
              </a:rPr>
              <a:t>）光栅常数多大？</a:t>
            </a:r>
            <a:r>
              <a:rPr lang="zh-CN" altLang="en-US" i="0" dirty="0">
                <a:solidFill>
                  <a:srgbClr val="009900"/>
                </a:solidFill>
              </a:rPr>
              <a:t>（</a:t>
            </a:r>
            <a:r>
              <a:rPr lang="en-US" altLang="zh-CN" i="0" dirty="0">
                <a:solidFill>
                  <a:srgbClr val="009900"/>
                </a:solidFill>
              </a:rPr>
              <a:t>2</a:t>
            </a:r>
            <a:r>
              <a:rPr lang="zh-CN" altLang="en-US" i="0" dirty="0">
                <a:solidFill>
                  <a:srgbClr val="009900"/>
                </a:solidFill>
              </a:rPr>
              <a:t>）狭缝的最小宽度多大？</a:t>
            </a:r>
          </a:p>
        </p:txBody>
      </p:sp>
      <p:sp>
        <p:nvSpPr>
          <p:cNvPr id="4" name="Text Box 3"/>
          <p:cNvSpPr txBox="1">
            <a:spLocks noChangeArrowheads="1"/>
          </p:cNvSpPr>
          <p:nvPr/>
        </p:nvSpPr>
        <p:spPr bwMode="auto">
          <a:xfrm>
            <a:off x="3030916" y="1996249"/>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C00000"/>
                </a:solidFill>
              </a:rPr>
              <a:t>解：</a:t>
            </a:r>
          </a:p>
        </p:txBody>
      </p:sp>
      <p:sp>
        <p:nvSpPr>
          <p:cNvPr id="5" name="Text Box 4"/>
          <p:cNvSpPr txBox="1">
            <a:spLocks noChangeArrowheads="1"/>
          </p:cNvSpPr>
          <p:nvPr/>
        </p:nvSpPr>
        <p:spPr bwMode="auto">
          <a:xfrm>
            <a:off x="3741367" y="2023555"/>
            <a:ext cx="25193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990099"/>
                </a:solidFill>
              </a:rPr>
              <a:t>光栅方程</a:t>
            </a:r>
          </a:p>
        </p:txBody>
      </p:sp>
      <p:graphicFrame>
        <p:nvGraphicFramePr>
          <p:cNvPr id="6" name="Object 21"/>
          <p:cNvGraphicFramePr>
            <a:graphicFrameLocks noChangeAspect="1"/>
          </p:cNvGraphicFramePr>
          <p:nvPr>
            <p:extLst>
              <p:ext uri="{D42A27DB-BD31-4B8C-83A1-F6EECF244321}">
                <p14:modId xmlns:p14="http://schemas.microsoft.com/office/powerpoint/2010/main" val="1189303027"/>
              </p:ext>
            </p:extLst>
          </p:nvPr>
        </p:nvGraphicFramePr>
        <p:xfrm>
          <a:off x="5989603" y="2096243"/>
          <a:ext cx="3405786" cy="619796"/>
        </p:xfrm>
        <a:graphic>
          <a:graphicData uri="http://schemas.openxmlformats.org/presentationml/2006/ole">
            <mc:AlternateContent xmlns:mc="http://schemas.openxmlformats.org/markup-compatibility/2006">
              <mc:Choice xmlns:v="urn:schemas-microsoft-com:vml" Requires="v">
                <p:oleObj spid="_x0000_s419582" name="公式" r:id="rId3" imgW="1117115" imgH="203112" progId="Equation.3">
                  <p:embed/>
                </p:oleObj>
              </mc:Choice>
              <mc:Fallback>
                <p:oleObj name="公式" r:id="rId3" imgW="1117115"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9603" y="2096243"/>
                        <a:ext cx="3405786" cy="619796"/>
                      </a:xfrm>
                      <a:prstGeom prst="rect">
                        <a:avLst/>
                      </a:prstGeom>
                      <a:noFill/>
                      <a:ln>
                        <a:noFill/>
                      </a:ln>
                      <a:effectLst/>
                      <a:extLst/>
                    </p:spPr>
                  </p:pic>
                </p:oleObj>
              </mc:Fallback>
            </mc:AlternateContent>
          </a:graphicData>
        </a:graphic>
      </p:graphicFrame>
      <p:sp>
        <p:nvSpPr>
          <p:cNvPr id="7" name="矩形 6"/>
          <p:cNvSpPr/>
          <p:nvPr/>
        </p:nvSpPr>
        <p:spPr>
          <a:xfrm>
            <a:off x="2933360" y="2885923"/>
            <a:ext cx="5681969" cy="954107"/>
          </a:xfrm>
          <a:prstGeom prst="rect">
            <a:avLst/>
          </a:prstGeom>
        </p:spPr>
        <p:txBody>
          <a:bodyPr wrap="square">
            <a:spAutoFit/>
          </a:bodyPr>
          <a:lstStyle/>
          <a:p>
            <a:r>
              <a:rPr lang="zh-CN" altLang="en-US" sz="2800" b="1" dirty="0">
                <a:solidFill>
                  <a:srgbClr val="009900"/>
                </a:solidFill>
              </a:rPr>
              <a:t>相邻的两条明纹分别出现</a:t>
            </a:r>
            <a:r>
              <a:rPr lang="en-US" altLang="zh-CN" sz="2800" b="1" dirty="0" err="1">
                <a:solidFill>
                  <a:srgbClr val="FF3300"/>
                </a:solidFill>
              </a:rPr>
              <a:t>sin</a:t>
            </a:r>
            <a:r>
              <a:rPr lang="en-US" altLang="zh-CN" sz="2800" b="1" dirty="0" err="1">
                <a:solidFill>
                  <a:srgbClr val="FF3300"/>
                </a:solidFill>
                <a:latin typeface="Symbol" panose="05050102010706020507" pitchFamily="18" charset="2"/>
              </a:rPr>
              <a:t>q</a:t>
            </a:r>
            <a:r>
              <a:rPr lang="en-US" altLang="zh-CN" sz="2800" b="1" dirty="0">
                <a:solidFill>
                  <a:srgbClr val="FF3300"/>
                </a:solidFill>
              </a:rPr>
              <a:t>=0.20</a:t>
            </a:r>
            <a:r>
              <a:rPr lang="zh-CN" altLang="en-US" sz="2800" b="1" dirty="0">
                <a:solidFill>
                  <a:srgbClr val="009900"/>
                </a:solidFill>
              </a:rPr>
              <a:t>与</a:t>
            </a:r>
            <a:r>
              <a:rPr lang="en-US" altLang="zh-CN" sz="2800" b="1" dirty="0" err="1">
                <a:solidFill>
                  <a:srgbClr val="FF3300"/>
                </a:solidFill>
              </a:rPr>
              <a:t>sin</a:t>
            </a:r>
            <a:r>
              <a:rPr lang="en-US" altLang="zh-CN" sz="2800" b="1" dirty="0" err="1">
                <a:solidFill>
                  <a:srgbClr val="FF3300"/>
                </a:solidFill>
                <a:latin typeface="Symbol" panose="05050102010706020507" pitchFamily="18" charset="2"/>
              </a:rPr>
              <a:t>q</a:t>
            </a:r>
            <a:r>
              <a:rPr lang="en-US" altLang="zh-CN" sz="2800" b="1" dirty="0">
                <a:solidFill>
                  <a:srgbClr val="FF3300"/>
                </a:solidFill>
              </a:rPr>
              <a:t>=0.30</a:t>
            </a:r>
            <a:r>
              <a:rPr lang="zh-CN" altLang="en-US" sz="2800" b="1" dirty="0">
                <a:solidFill>
                  <a:srgbClr val="009900"/>
                </a:solidFill>
              </a:rPr>
              <a:t>处</a:t>
            </a:r>
          </a:p>
        </p:txBody>
      </p:sp>
      <p:graphicFrame>
        <p:nvGraphicFramePr>
          <p:cNvPr id="17" name="Object 21"/>
          <p:cNvGraphicFramePr>
            <a:graphicFrameLocks noChangeAspect="1"/>
          </p:cNvGraphicFramePr>
          <p:nvPr>
            <p:extLst>
              <p:ext uri="{D42A27DB-BD31-4B8C-83A1-F6EECF244321}">
                <p14:modId xmlns:p14="http://schemas.microsoft.com/office/powerpoint/2010/main" val="1517781279"/>
              </p:ext>
            </p:extLst>
          </p:nvPr>
        </p:nvGraphicFramePr>
        <p:xfrm>
          <a:off x="2777047" y="3908918"/>
          <a:ext cx="3212556" cy="619858"/>
        </p:xfrm>
        <a:graphic>
          <a:graphicData uri="http://schemas.openxmlformats.org/presentationml/2006/ole">
            <mc:AlternateContent xmlns:mc="http://schemas.openxmlformats.org/markup-compatibility/2006">
              <mc:Choice xmlns:v="urn:schemas-microsoft-com:vml" Requires="v">
                <p:oleObj spid="_x0000_s419583" name="公式" r:id="rId5" imgW="1054080" imgH="203040" progId="Equation.3">
                  <p:embed/>
                </p:oleObj>
              </mc:Choice>
              <mc:Fallback>
                <p:oleObj name="公式" r:id="rId5" imgW="1054080" imgH="203040" progId="Equation.3">
                  <p:embed/>
                  <p:pic>
                    <p:nvPicPr>
                      <p:cNvPr id="0" name=""/>
                      <p:cNvPicPr>
                        <a:picLocks noChangeAspect="1" noChangeArrowheads="1"/>
                      </p:cNvPicPr>
                      <p:nvPr/>
                    </p:nvPicPr>
                    <p:blipFill>
                      <a:blip r:embed="rId6"/>
                      <a:srcRect/>
                      <a:stretch>
                        <a:fillRect/>
                      </a:stretch>
                    </p:blipFill>
                    <p:spPr bwMode="auto">
                      <a:xfrm>
                        <a:off x="2777047" y="3908918"/>
                        <a:ext cx="3212556" cy="619858"/>
                      </a:xfrm>
                      <a:prstGeom prst="rect">
                        <a:avLst/>
                      </a:prstGeom>
                      <a:noFill/>
                      <a:ln>
                        <a:noFill/>
                      </a:ln>
                      <a:effectLst/>
                      <a:extLst/>
                    </p:spPr>
                  </p:pic>
                </p:oleObj>
              </mc:Fallback>
            </mc:AlternateContent>
          </a:graphicData>
        </a:graphic>
      </p:graphicFrame>
      <p:graphicFrame>
        <p:nvGraphicFramePr>
          <p:cNvPr id="19" name="Object 21"/>
          <p:cNvGraphicFramePr>
            <a:graphicFrameLocks noChangeAspect="1"/>
          </p:cNvGraphicFramePr>
          <p:nvPr>
            <p:extLst>
              <p:ext uri="{D42A27DB-BD31-4B8C-83A1-F6EECF244321}">
                <p14:modId xmlns:p14="http://schemas.microsoft.com/office/powerpoint/2010/main" val="4261114877"/>
              </p:ext>
            </p:extLst>
          </p:nvPr>
        </p:nvGraphicFramePr>
        <p:xfrm>
          <a:off x="6564314" y="3796753"/>
          <a:ext cx="4103687" cy="660400"/>
        </p:xfrm>
        <a:graphic>
          <a:graphicData uri="http://schemas.openxmlformats.org/presentationml/2006/ole">
            <mc:AlternateContent xmlns:mc="http://schemas.openxmlformats.org/markup-compatibility/2006">
              <mc:Choice xmlns:v="urn:schemas-microsoft-com:vml" Requires="v">
                <p:oleObj spid="_x0000_s419584" name="公式" r:id="rId7" imgW="1346040" imgH="215640" progId="Equation.3">
                  <p:embed/>
                </p:oleObj>
              </mc:Choice>
              <mc:Fallback>
                <p:oleObj name="公式" r:id="rId7" imgW="1346040" imgH="215640" progId="Equation.3">
                  <p:embed/>
                  <p:pic>
                    <p:nvPicPr>
                      <p:cNvPr id="0" name=""/>
                      <p:cNvPicPr>
                        <a:picLocks noChangeAspect="1" noChangeArrowheads="1"/>
                      </p:cNvPicPr>
                      <p:nvPr/>
                    </p:nvPicPr>
                    <p:blipFill>
                      <a:blip r:embed="rId8"/>
                      <a:srcRect/>
                      <a:stretch>
                        <a:fillRect/>
                      </a:stretch>
                    </p:blipFill>
                    <p:spPr bwMode="auto">
                      <a:xfrm>
                        <a:off x="6564314" y="3796753"/>
                        <a:ext cx="4103687" cy="660400"/>
                      </a:xfrm>
                      <a:prstGeom prst="rect">
                        <a:avLst/>
                      </a:prstGeom>
                      <a:noFill/>
                      <a:ln>
                        <a:noFill/>
                      </a:ln>
                      <a:effectLst/>
                      <a:extLst/>
                    </p:spPr>
                  </p:pic>
                </p:oleObj>
              </mc:Fallback>
            </mc:AlternateContent>
          </a:graphicData>
        </a:graphic>
      </p:graphicFrame>
      <p:sp>
        <p:nvSpPr>
          <p:cNvPr id="15" name="AutoShape 8"/>
          <p:cNvSpPr>
            <a:spLocks noChangeArrowheads="1"/>
          </p:cNvSpPr>
          <p:nvPr/>
        </p:nvSpPr>
        <p:spPr bwMode="auto">
          <a:xfrm>
            <a:off x="2965803" y="5018695"/>
            <a:ext cx="700143" cy="241182"/>
          </a:xfrm>
          <a:prstGeom prst="rightArrow">
            <a:avLst>
              <a:gd name="adj1" fmla="val 50000"/>
              <a:gd name="adj2" fmla="val 95879"/>
            </a:avLst>
          </a:prstGeom>
          <a:solidFill>
            <a:srgbClr val="FFFF00"/>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6" name="Object 19"/>
          <p:cNvGraphicFramePr>
            <a:graphicFrameLocks noChangeAspect="1"/>
          </p:cNvGraphicFramePr>
          <p:nvPr>
            <p:extLst>
              <p:ext uri="{D42A27DB-BD31-4B8C-83A1-F6EECF244321}">
                <p14:modId xmlns:p14="http://schemas.microsoft.com/office/powerpoint/2010/main" val="3423178899"/>
              </p:ext>
            </p:extLst>
          </p:nvPr>
        </p:nvGraphicFramePr>
        <p:xfrm>
          <a:off x="4226740" y="4576272"/>
          <a:ext cx="1695450" cy="1073150"/>
        </p:xfrm>
        <a:graphic>
          <a:graphicData uri="http://schemas.openxmlformats.org/presentationml/2006/ole">
            <mc:AlternateContent xmlns:mc="http://schemas.openxmlformats.org/markup-compatibility/2006">
              <mc:Choice xmlns:v="urn:schemas-microsoft-com:vml" Requires="v">
                <p:oleObj spid="_x0000_s419585" name="公式" r:id="rId9" imgW="622080" imgH="393480" progId="Equation.3">
                  <p:embed/>
                </p:oleObj>
              </mc:Choice>
              <mc:Fallback>
                <p:oleObj name="公式" r:id="rId9" imgW="622080" imgH="393480" progId="Equation.3">
                  <p:embed/>
                  <p:pic>
                    <p:nvPicPr>
                      <p:cNvPr id="0" name=""/>
                      <p:cNvPicPr>
                        <a:picLocks noChangeAspect="1" noChangeArrowheads="1"/>
                      </p:cNvPicPr>
                      <p:nvPr/>
                    </p:nvPicPr>
                    <p:blipFill>
                      <a:blip r:embed="rId10"/>
                      <a:srcRect/>
                      <a:stretch>
                        <a:fillRect/>
                      </a:stretch>
                    </p:blipFill>
                    <p:spPr bwMode="auto">
                      <a:xfrm>
                        <a:off x="4226740" y="4576272"/>
                        <a:ext cx="1695450"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AutoShape 8"/>
          <p:cNvSpPr>
            <a:spLocks noChangeArrowheads="1"/>
          </p:cNvSpPr>
          <p:nvPr/>
        </p:nvSpPr>
        <p:spPr bwMode="auto">
          <a:xfrm>
            <a:off x="6535911" y="5045134"/>
            <a:ext cx="700143" cy="241182"/>
          </a:xfrm>
          <a:prstGeom prst="rightArrow">
            <a:avLst>
              <a:gd name="adj1" fmla="val 50000"/>
              <a:gd name="adj2" fmla="val 95879"/>
            </a:avLst>
          </a:prstGeom>
          <a:solidFill>
            <a:srgbClr val="00FF00"/>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0" name="Object 21"/>
          <p:cNvGraphicFramePr>
            <a:graphicFrameLocks noChangeAspect="1"/>
          </p:cNvGraphicFramePr>
          <p:nvPr>
            <p:extLst>
              <p:ext uri="{D42A27DB-BD31-4B8C-83A1-F6EECF244321}">
                <p14:modId xmlns:p14="http://schemas.microsoft.com/office/powerpoint/2010/main" val="3806445981"/>
              </p:ext>
            </p:extLst>
          </p:nvPr>
        </p:nvGraphicFramePr>
        <p:xfrm>
          <a:off x="7831138" y="4894264"/>
          <a:ext cx="1198562" cy="541337"/>
        </p:xfrm>
        <a:graphic>
          <a:graphicData uri="http://schemas.openxmlformats.org/presentationml/2006/ole">
            <mc:AlternateContent xmlns:mc="http://schemas.openxmlformats.org/markup-compatibility/2006">
              <mc:Choice xmlns:v="urn:schemas-microsoft-com:vml" Requires="v">
                <p:oleObj spid="_x0000_s419586" name="公式" r:id="rId11" imgW="393480" imgH="177480" progId="Equation.3">
                  <p:embed/>
                </p:oleObj>
              </mc:Choice>
              <mc:Fallback>
                <p:oleObj name="公式" r:id="rId11" imgW="393480" imgH="177480" progId="Equation.3">
                  <p:embed/>
                  <p:pic>
                    <p:nvPicPr>
                      <p:cNvPr id="0" name=""/>
                      <p:cNvPicPr>
                        <a:picLocks noChangeAspect="1" noChangeArrowheads="1"/>
                      </p:cNvPicPr>
                      <p:nvPr/>
                    </p:nvPicPr>
                    <p:blipFill>
                      <a:blip r:embed="rId12"/>
                      <a:srcRect/>
                      <a:stretch>
                        <a:fillRect/>
                      </a:stretch>
                    </p:blipFill>
                    <p:spPr bwMode="auto">
                      <a:xfrm>
                        <a:off x="7831138" y="4894264"/>
                        <a:ext cx="1198562" cy="541337"/>
                      </a:xfrm>
                      <a:prstGeom prst="rect">
                        <a:avLst/>
                      </a:prstGeom>
                      <a:noFill/>
                      <a:ln>
                        <a:noFill/>
                      </a:ln>
                      <a:effectLst/>
                      <a:extLst/>
                    </p:spPr>
                  </p:pic>
                </p:oleObj>
              </mc:Fallback>
            </mc:AlternateContent>
          </a:graphicData>
        </a:graphic>
      </p:graphicFrame>
      <p:sp>
        <p:nvSpPr>
          <p:cNvPr id="21" name="AutoShape 8"/>
          <p:cNvSpPr>
            <a:spLocks noChangeArrowheads="1"/>
          </p:cNvSpPr>
          <p:nvPr/>
        </p:nvSpPr>
        <p:spPr bwMode="auto">
          <a:xfrm>
            <a:off x="2381083" y="6128905"/>
            <a:ext cx="700143" cy="241182"/>
          </a:xfrm>
          <a:prstGeom prst="rightArrow">
            <a:avLst>
              <a:gd name="adj1" fmla="val 50000"/>
              <a:gd name="adj2" fmla="val 95879"/>
            </a:avLst>
          </a:prstGeom>
          <a:solidFill>
            <a:srgbClr val="00FF99"/>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2" name="Object 21"/>
          <p:cNvGraphicFramePr>
            <a:graphicFrameLocks noChangeAspect="1"/>
          </p:cNvGraphicFramePr>
          <p:nvPr>
            <p:extLst>
              <p:ext uri="{D42A27DB-BD31-4B8C-83A1-F6EECF244321}">
                <p14:modId xmlns:p14="http://schemas.microsoft.com/office/powerpoint/2010/main" val="2964892374"/>
              </p:ext>
            </p:extLst>
          </p:nvPr>
        </p:nvGraphicFramePr>
        <p:xfrm>
          <a:off x="3411227" y="5649421"/>
          <a:ext cx="6810375" cy="1200150"/>
        </p:xfrm>
        <a:graphic>
          <a:graphicData uri="http://schemas.openxmlformats.org/presentationml/2006/ole">
            <mc:AlternateContent xmlns:mc="http://schemas.openxmlformats.org/markup-compatibility/2006">
              <mc:Choice xmlns:v="urn:schemas-microsoft-com:vml" Requires="v">
                <p:oleObj spid="_x0000_s419587" name="公式" r:id="rId13" imgW="2234880" imgH="393480" progId="Equation.3">
                  <p:embed/>
                </p:oleObj>
              </mc:Choice>
              <mc:Fallback>
                <p:oleObj name="公式" r:id="rId13" imgW="2234880" imgH="393480" progId="Equation.3">
                  <p:embed/>
                  <p:pic>
                    <p:nvPicPr>
                      <p:cNvPr id="0" name=""/>
                      <p:cNvPicPr>
                        <a:picLocks noChangeAspect="1" noChangeArrowheads="1"/>
                      </p:cNvPicPr>
                      <p:nvPr/>
                    </p:nvPicPr>
                    <p:blipFill>
                      <a:blip r:embed="rId14"/>
                      <a:srcRect/>
                      <a:stretch>
                        <a:fillRect/>
                      </a:stretch>
                    </p:blipFill>
                    <p:spPr bwMode="auto">
                      <a:xfrm>
                        <a:off x="3411227" y="5649421"/>
                        <a:ext cx="6810375" cy="120015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0272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circle(in)">
                                      <p:cBhvr>
                                        <p:cTn id="29" dur="20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anim calcmode="lin" valueType="num">
                                      <p:cBhvr>
                                        <p:cTn id="41" dur="1000" fill="hold"/>
                                        <p:tgtEl>
                                          <p:spTgt spid="19"/>
                                        </p:tgtEl>
                                        <p:attrNameLst>
                                          <p:attrName>ppt_x</p:attrName>
                                        </p:attrNameLst>
                                      </p:cBhvr>
                                      <p:tavLst>
                                        <p:tav tm="0">
                                          <p:val>
                                            <p:strVal val="#ppt_x"/>
                                          </p:val>
                                        </p:tav>
                                        <p:tav tm="100000">
                                          <p:val>
                                            <p:strVal val="#ppt_x"/>
                                          </p:val>
                                        </p:tav>
                                      </p:tavLst>
                                    </p:anim>
                                    <p:anim calcmode="lin" valueType="num">
                                      <p:cBhvr>
                                        <p:cTn id="4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arn(inVertical)">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ppt_x"/>
                                          </p:val>
                                        </p:tav>
                                        <p:tav tm="100000">
                                          <p:val>
                                            <p:strVal val="#ppt_x"/>
                                          </p:val>
                                        </p:tav>
                                      </p:tavLst>
                                    </p:anim>
                                    <p:anim calcmode="lin" valueType="num">
                                      <p:cBhvr additive="base">
                                        <p:cTn id="5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barn(inVertical)">
                                      <p:cBhvr>
                                        <p:cTn id="58" dur="500"/>
                                        <p:tgtEl>
                                          <p:spTgt spid="18"/>
                                        </p:tgtEl>
                                      </p:cBhvr>
                                    </p:animEffect>
                                  </p:childTnLst>
                                </p:cTn>
                              </p:par>
                              <p:par>
                                <p:cTn id="59" presetID="2" presetClass="entr" presetSubtype="4"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additive="base">
                                        <p:cTn id="61" dur="500" fill="hold"/>
                                        <p:tgtEl>
                                          <p:spTgt spid="20"/>
                                        </p:tgtEl>
                                        <p:attrNameLst>
                                          <p:attrName>ppt_x</p:attrName>
                                        </p:attrNameLst>
                                      </p:cBhvr>
                                      <p:tavLst>
                                        <p:tav tm="0">
                                          <p:val>
                                            <p:strVal val="#ppt_x"/>
                                          </p:val>
                                        </p:tav>
                                        <p:tav tm="100000">
                                          <p:val>
                                            <p:strVal val="#ppt_x"/>
                                          </p:val>
                                        </p:tav>
                                      </p:tavLst>
                                    </p:anim>
                                    <p:anim calcmode="lin" valueType="num">
                                      <p:cBhvr additive="base">
                                        <p:cTn id="6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barn(inVertical)">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additive="base">
                                        <p:cTn id="72" dur="500" fill="hold"/>
                                        <p:tgtEl>
                                          <p:spTgt spid="22"/>
                                        </p:tgtEl>
                                        <p:attrNameLst>
                                          <p:attrName>ppt_x</p:attrName>
                                        </p:attrNameLst>
                                      </p:cBhvr>
                                      <p:tavLst>
                                        <p:tav tm="0">
                                          <p:val>
                                            <p:strVal val="#ppt_x"/>
                                          </p:val>
                                        </p:tav>
                                        <p:tav tm="100000">
                                          <p:val>
                                            <p:strVal val="#ppt_x"/>
                                          </p:val>
                                        </p:tav>
                                      </p:tavLst>
                                    </p:anim>
                                    <p:anim calcmode="lin" valueType="num">
                                      <p:cBhvr additive="base">
                                        <p:cTn id="7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p:bldP spid="15" grpId="0" animBg="1"/>
      <p:bldP spid="18" grpId="0" animBg="1"/>
      <p:bldP spid="21"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944915" y="4187455"/>
            <a:ext cx="38783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FF00FF"/>
                </a:solidFill>
              </a:rPr>
              <a:t>第</a:t>
            </a:r>
            <a:r>
              <a:rPr lang="en-US" altLang="zh-CN" i="0" dirty="0">
                <a:solidFill>
                  <a:srgbClr val="FF00FF"/>
                </a:solidFill>
              </a:rPr>
              <a:t>4</a:t>
            </a:r>
            <a:r>
              <a:rPr lang="zh-CN" altLang="en-US" i="0" dirty="0">
                <a:solidFill>
                  <a:srgbClr val="FF00FF"/>
                </a:solidFill>
              </a:rPr>
              <a:t>级主极大缺级，有</a:t>
            </a:r>
          </a:p>
        </p:txBody>
      </p:sp>
      <p:graphicFrame>
        <p:nvGraphicFramePr>
          <p:cNvPr id="3" name="Object 15"/>
          <p:cNvGraphicFramePr>
            <a:graphicFrameLocks noChangeAspect="1"/>
          </p:cNvGraphicFramePr>
          <p:nvPr>
            <p:extLst>
              <p:ext uri="{D42A27DB-BD31-4B8C-83A1-F6EECF244321}">
                <p14:modId xmlns:p14="http://schemas.microsoft.com/office/powerpoint/2010/main" val="797572867"/>
              </p:ext>
            </p:extLst>
          </p:nvPr>
        </p:nvGraphicFramePr>
        <p:xfrm>
          <a:off x="8714056" y="3998078"/>
          <a:ext cx="708025" cy="1046162"/>
        </p:xfrm>
        <a:graphic>
          <a:graphicData uri="http://schemas.openxmlformats.org/presentationml/2006/ole">
            <mc:AlternateContent xmlns:mc="http://schemas.openxmlformats.org/markup-compatibility/2006">
              <mc:Choice xmlns:v="urn:schemas-microsoft-com:vml" Requires="v">
                <p:oleObj spid="_x0000_s503145" name="公式" r:id="rId3" imgW="266400" imgH="393480" progId="Equation.3">
                  <p:embed/>
                </p:oleObj>
              </mc:Choice>
              <mc:Fallback>
                <p:oleObj name="公式" r:id="rId3" imgW="266400" imgH="393480" progId="Equation.3">
                  <p:embed/>
                  <p:pic>
                    <p:nvPicPr>
                      <p:cNvPr id="0" name=""/>
                      <p:cNvPicPr>
                        <a:picLocks noChangeAspect="1" noChangeArrowheads="1"/>
                      </p:cNvPicPr>
                      <p:nvPr/>
                    </p:nvPicPr>
                    <p:blipFill>
                      <a:blip r:embed="rId4"/>
                      <a:srcRect/>
                      <a:stretch>
                        <a:fillRect/>
                      </a:stretch>
                    </p:blipFill>
                    <p:spPr bwMode="auto">
                      <a:xfrm>
                        <a:off x="8714056" y="3998078"/>
                        <a:ext cx="708025"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矩形 5"/>
          <p:cNvSpPr>
            <a:spLocks noChangeArrowheads="1"/>
          </p:cNvSpPr>
          <p:nvPr/>
        </p:nvSpPr>
        <p:spPr bwMode="auto">
          <a:xfrm>
            <a:off x="2737295" y="232458"/>
            <a:ext cx="609843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rPr>
              <a:t>缺级现象：</a:t>
            </a:r>
            <a:r>
              <a:rPr lang="zh-CN" altLang="en-US" i="0" dirty="0"/>
              <a:t>多缝干涉的主极大与单缝衍射极小的角位置正 好相同。</a:t>
            </a:r>
          </a:p>
        </p:txBody>
      </p:sp>
      <p:graphicFrame>
        <p:nvGraphicFramePr>
          <p:cNvPr id="7" name="Object 128"/>
          <p:cNvGraphicFramePr>
            <a:graphicFrameLocks noChangeAspect="1"/>
          </p:cNvGraphicFramePr>
          <p:nvPr>
            <p:extLst>
              <p:ext uri="{D42A27DB-BD31-4B8C-83A1-F6EECF244321}">
                <p14:modId xmlns:p14="http://schemas.microsoft.com/office/powerpoint/2010/main" val="2601544661"/>
              </p:ext>
            </p:extLst>
          </p:nvPr>
        </p:nvGraphicFramePr>
        <p:xfrm>
          <a:off x="3001522" y="1292954"/>
          <a:ext cx="6602413" cy="606425"/>
        </p:xfrm>
        <a:graphic>
          <a:graphicData uri="http://schemas.openxmlformats.org/presentationml/2006/ole">
            <mc:AlternateContent xmlns:mc="http://schemas.openxmlformats.org/markup-compatibility/2006">
              <mc:Choice xmlns:v="urn:schemas-microsoft-com:vml" Requires="v">
                <p:oleObj spid="_x0000_s503146" name="公式" r:id="rId5" imgW="2349360" imgH="215640" progId="Equation.3">
                  <p:embed/>
                </p:oleObj>
              </mc:Choice>
              <mc:Fallback>
                <p:oleObj name="公式" r:id="rId5" imgW="2349360" imgH="215640" progId="Equation.3">
                  <p:embed/>
                  <p:pic>
                    <p:nvPicPr>
                      <p:cNvPr id="0" name=""/>
                      <p:cNvPicPr>
                        <a:picLocks noChangeAspect="1" noChangeArrowheads="1"/>
                      </p:cNvPicPr>
                      <p:nvPr/>
                    </p:nvPicPr>
                    <p:blipFill>
                      <a:blip r:embed="rId6"/>
                      <a:srcRect/>
                      <a:stretch>
                        <a:fillRect/>
                      </a:stretch>
                    </p:blipFill>
                    <p:spPr bwMode="auto">
                      <a:xfrm>
                        <a:off x="3001522" y="1292954"/>
                        <a:ext cx="6602413"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29"/>
          <p:cNvGraphicFramePr>
            <a:graphicFrameLocks noChangeAspect="1"/>
          </p:cNvGraphicFramePr>
          <p:nvPr>
            <p:extLst>
              <p:ext uri="{D42A27DB-BD31-4B8C-83A1-F6EECF244321}">
                <p14:modId xmlns:p14="http://schemas.microsoft.com/office/powerpoint/2010/main" val="3764513129"/>
              </p:ext>
            </p:extLst>
          </p:nvPr>
        </p:nvGraphicFramePr>
        <p:xfrm>
          <a:off x="4732945" y="2837794"/>
          <a:ext cx="2465855" cy="985329"/>
        </p:xfrm>
        <a:graphic>
          <a:graphicData uri="http://schemas.openxmlformats.org/presentationml/2006/ole">
            <mc:AlternateContent xmlns:mc="http://schemas.openxmlformats.org/markup-compatibility/2006">
              <mc:Choice xmlns:v="urn:schemas-microsoft-com:vml" Requires="v">
                <p:oleObj spid="_x0000_s503147" name="公式" r:id="rId7" imgW="647640" imgH="393480" progId="Equation.3">
                  <p:embed/>
                </p:oleObj>
              </mc:Choice>
              <mc:Fallback>
                <p:oleObj name="公式" r:id="rId7" imgW="647640" imgH="393480" progId="Equation.3">
                  <p:embed/>
                  <p:pic>
                    <p:nvPicPr>
                      <p:cNvPr id="0" name=""/>
                      <p:cNvPicPr>
                        <a:picLocks noChangeAspect="1" noChangeArrowheads="1"/>
                      </p:cNvPicPr>
                      <p:nvPr/>
                    </p:nvPicPr>
                    <p:blipFill>
                      <a:blip r:embed="rId8"/>
                      <a:srcRect/>
                      <a:stretch>
                        <a:fillRect/>
                      </a:stretch>
                    </p:blipFill>
                    <p:spPr bwMode="auto">
                      <a:xfrm>
                        <a:off x="4732945" y="2837794"/>
                        <a:ext cx="2465855" cy="985329"/>
                      </a:xfrm>
                      <a:prstGeom prst="rect">
                        <a:avLst/>
                      </a:prstGeom>
                      <a:noFill/>
                      <a:ln>
                        <a:noFill/>
                      </a:ln>
                      <a:effectLs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848679178"/>
              </p:ext>
            </p:extLst>
          </p:nvPr>
        </p:nvGraphicFramePr>
        <p:xfrm>
          <a:off x="3701664" y="2125374"/>
          <a:ext cx="4846444" cy="566008"/>
        </p:xfrm>
        <a:graphic>
          <a:graphicData uri="http://schemas.openxmlformats.org/presentationml/2006/ole">
            <mc:AlternateContent xmlns:mc="http://schemas.openxmlformats.org/markup-compatibility/2006">
              <mc:Choice xmlns:v="urn:schemas-microsoft-com:vml" Requires="v">
                <p:oleObj spid="_x0000_s503148" name="公式" r:id="rId9" imgW="1739880" imgH="203040" progId="Equation.3">
                  <p:embed/>
                </p:oleObj>
              </mc:Choice>
              <mc:Fallback>
                <p:oleObj name="公式" r:id="rId9" imgW="1739880" imgH="203040" progId="Equation.3">
                  <p:embed/>
                  <p:pic>
                    <p:nvPicPr>
                      <p:cNvPr id="0" name=""/>
                      <p:cNvPicPr/>
                      <p:nvPr/>
                    </p:nvPicPr>
                    <p:blipFill>
                      <a:blip r:embed="rId10"/>
                      <a:stretch>
                        <a:fillRect/>
                      </a:stretch>
                    </p:blipFill>
                    <p:spPr>
                      <a:xfrm>
                        <a:off x="3701664" y="2125374"/>
                        <a:ext cx="4846444" cy="566008"/>
                      </a:xfrm>
                      <a:prstGeom prst="rect">
                        <a:avLst/>
                      </a:prstGeom>
                    </p:spPr>
                  </p:pic>
                </p:oleObj>
              </mc:Fallback>
            </mc:AlternateContent>
          </a:graphicData>
        </a:graphic>
      </p:graphicFrame>
      <p:sp>
        <p:nvSpPr>
          <p:cNvPr id="10" name="AutoShape 8"/>
          <p:cNvSpPr>
            <a:spLocks noChangeArrowheads="1"/>
          </p:cNvSpPr>
          <p:nvPr/>
        </p:nvSpPr>
        <p:spPr bwMode="auto">
          <a:xfrm>
            <a:off x="3001521" y="3218058"/>
            <a:ext cx="700143" cy="241182"/>
          </a:xfrm>
          <a:prstGeom prst="rightArrow">
            <a:avLst>
              <a:gd name="adj1" fmla="val 50000"/>
              <a:gd name="adj2" fmla="val 95879"/>
            </a:avLst>
          </a:prstGeom>
          <a:solidFill>
            <a:srgbClr val="00FF00"/>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 name="Object 129"/>
          <p:cNvGraphicFramePr>
            <a:graphicFrameLocks noChangeAspect="1"/>
          </p:cNvGraphicFramePr>
          <p:nvPr>
            <p:extLst>
              <p:ext uri="{D42A27DB-BD31-4B8C-83A1-F6EECF244321}">
                <p14:modId xmlns:p14="http://schemas.microsoft.com/office/powerpoint/2010/main" val="2263642902"/>
              </p:ext>
            </p:extLst>
          </p:nvPr>
        </p:nvGraphicFramePr>
        <p:xfrm>
          <a:off x="5958724" y="3947474"/>
          <a:ext cx="2744734" cy="1096766"/>
        </p:xfrm>
        <a:graphic>
          <a:graphicData uri="http://schemas.openxmlformats.org/presentationml/2006/ole">
            <mc:AlternateContent xmlns:mc="http://schemas.openxmlformats.org/markup-compatibility/2006">
              <mc:Choice xmlns:v="urn:schemas-microsoft-com:vml" Requires="v">
                <p:oleObj spid="_x0000_s503149" name="公式" r:id="rId11" imgW="647640" imgH="393480" progId="Equation.3">
                  <p:embed/>
                </p:oleObj>
              </mc:Choice>
              <mc:Fallback>
                <p:oleObj name="公式" r:id="rId11" imgW="647640" imgH="393480" progId="Equation.3">
                  <p:embed/>
                  <p:pic>
                    <p:nvPicPr>
                      <p:cNvPr id="0" name=""/>
                      <p:cNvPicPr>
                        <a:picLocks noChangeAspect="1" noChangeArrowheads="1"/>
                      </p:cNvPicPr>
                      <p:nvPr/>
                    </p:nvPicPr>
                    <p:blipFill>
                      <a:blip r:embed="rId8"/>
                      <a:srcRect/>
                      <a:stretch>
                        <a:fillRect/>
                      </a:stretch>
                    </p:blipFill>
                    <p:spPr bwMode="auto">
                      <a:xfrm>
                        <a:off x="5958724" y="3947474"/>
                        <a:ext cx="2744734" cy="1096766"/>
                      </a:xfrm>
                      <a:prstGeom prst="rect">
                        <a:avLst/>
                      </a:prstGeom>
                      <a:noFill/>
                      <a:ln>
                        <a:noFill/>
                      </a:ln>
                      <a:effectLst/>
                      <a:extLst/>
                    </p:spPr>
                  </p:pic>
                </p:oleObj>
              </mc:Fallback>
            </mc:AlternateContent>
          </a:graphicData>
        </a:graphic>
      </p:graphicFrame>
      <p:sp>
        <p:nvSpPr>
          <p:cNvPr id="14" name="AutoShape 8"/>
          <p:cNvSpPr>
            <a:spLocks noChangeArrowheads="1"/>
          </p:cNvSpPr>
          <p:nvPr/>
        </p:nvSpPr>
        <p:spPr bwMode="auto">
          <a:xfrm>
            <a:off x="3112388" y="5388903"/>
            <a:ext cx="700143" cy="241182"/>
          </a:xfrm>
          <a:prstGeom prst="rightArrow">
            <a:avLst>
              <a:gd name="adj1" fmla="val 50000"/>
              <a:gd name="adj2" fmla="val 95879"/>
            </a:avLst>
          </a:prstGeom>
          <a:solidFill>
            <a:srgbClr val="FFFF00"/>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5" name="Object 15"/>
          <p:cNvGraphicFramePr>
            <a:graphicFrameLocks noChangeAspect="1"/>
          </p:cNvGraphicFramePr>
          <p:nvPr>
            <p:extLst>
              <p:ext uri="{D42A27DB-BD31-4B8C-83A1-F6EECF244321}">
                <p14:modId xmlns:p14="http://schemas.microsoft.com/office/powerpoint/2010/main" val="1226787315"/>
              </p:ext>
            </p:extLst>
          </p:nvPr>
        </p:nvGraphicFramePr>
        <p:xfrm>
          <a:off x="4464594" y="4849592"/>
          <a:ext cx="2089150" cy="1046162"/>
        </p:xfrm>
        <a:graphic>
          <a:graphicData uri="http://schemas.openxmlformats.org/presentationml/2006/ole">
            <mc:AlternateContent xmlns:mc="http://schemas.openxmlformats.org/markup-compatibility/2006">
              <mc:Choice xmlns:v="urn:schemas-microsoft-com:vml" Requires="v">
                <p:oleObj spid="_x0000_s503150" name="公式" r:id="rId12" imgW="787320" imgH="393480" progId="Equation.3">
                  <p:embed/>
                </p:oleObj>
              </mc:Choice>
              <mc:Fallback>
                <p:oleObj name="公式" r:id="rId12" imgW="787320" imgH="393480" progId="Equation.3">
                  <p:embed/>
                  <p:pic>
                    <p:nvPicPr>
                      <p:cNvPr id="0" name=""/>
                      <p:cNvPicPr>
                        <a:picLocks noChangeAspect="1" noChangeArrowheads="1"/>
                      </p:cNvPicPr>
                      <p:nvPr/>
                    </p:nvPicPr>
                    <p:blipFill>
                      <a:blip r:embed="rId13"/>
                      <a:srcRect/>
                      <a:stretch>
                        <a:fillRect/>
                      </a:stretch>
                    </p:blipFill>
                    <p:spPr bwMode="auto">
                      <a:xfrm>
                        <a:off x="4464594" y="4849592"/>
                        <a:ext cx="20891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矩形 16"/>
          <p:cNvSpPr/>
          <p:nvPr/>
        </p:nvSpPr>
        <p:spPr>
          <a:xfrm>
            <a:off x="2197614" y="6087962"/>
            <a:ext cx="2709396" cy="523220"/>
          </a:xfrm>
          <a:prstGeom prst="rect">
            <a:avLst/>
          </a:prstGeom>
        </p:spPr>
        <p:txBody>
          <a:bodyPr wrap="none">
            <a:spAutoFit/>
          </a:bodyPr>
          <a:lstStyle/>
          <a:p>
            <a:r>
              <a:rPr lang="zh-CN" altLang="en-US" sz="2800" b="1" dirty="0">
                <a:solidFill>
                  <a:srgbClr val="009900"/>
                </a:solidFill>
              </a:rPr>
              <a:t>狭缝的最小宽度</a:t>
            </a:r>
            <a:endParaRPr lang="zh-CN" altLang="en-US" sz="2800" b="1" dirty="0"/>
          </a:p>
        </p:txBody>
      </p:sp>
      <p:graphicFrame>
        <p:nvGraphicFramePr>
          <p:cNvPr id="18" name="Object 29"/>
          <p:cNvGraphicFramePr>
            <a:graphicFrameLocks noChangeAspect="1"/>
          </p:cNvGraphicFramePr>
          <p:nvPr>
            <p:extLst>
              <p:ext uri="{D42A27DB-BD31-4B8C-83A1-F6EECF244321}">
                <p14:modId xmlns:p14="http://schemas.microsoft.com/office/powerpoint/2010/main" val="1459092296"/>
              </p:ext>
            </p:extLst>
          </p:nvPr>
        </p:nvGraphicFramePr>
        <p:xfrm>
          <a:off x="4907010" y="6157662"/>
          <a:ext cx="1058862" cy="569912"/>
        </p:xfrm>
        <a:graphic>
          <a:graphicData uri="http://schemas.openxmlformats.org/presentationml/2006/ole">
            <mc:AlternateContent xmlns:mc="http://schemas.openxmlformats.org/markup-compatibility/2006">
              <mc:Choice xmlns:v="urn:schemas-microsoft-com:vml" Requires="v">
                <p:oleObj spid="_x0000_s503151" name="Equation" r:id="rId14" imgW="329914" imgH="177646" progId="Equation.3">
                  <p:embed/>
                </p:oleObj>
              </mc:Choice>
              <mc:Fallback>
                <p:oleObj name="Equation" r:id="rId14" imgW="329914" imgH="177646"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07010" y="6157662"/>
                        <a:ext cx="1058862" cy="569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AutoShape 8"/>
          <p:cNvSpPr>
            <a:spLocks noChangeArrowheads="1"/>
          </p:cNvSpPr>
          <p:nvPr/>
        </p:nvSpPr>
        <p:spPr bwMode="auto">
          <a:xfrm>
            <a:off x="6334902" y="6295863"/>
            <a:ext cx="700143" cy="241182"/>
          </a:xfrm>
          <a:prstGeom prst="rightArrow">
            <a:avLst>
              <a:gd name="adj1" fmla="val 50000"/>
              <a:gd name="adj2" fmla="val 95879"/>
            </a:avLst>
          </a:prstGeom>
          <a:solidFill>
            <a:srgbClr val="00FF99"/>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0" name="Object 15"/>
          <p:cNvGraphicFramePr>
            <a:graphicFrameLocks noChangeAspect="1"/>
          </p:cNvGraphicFramePr>
          <p:nvPr>
            <p:extLst>
              <p:ext uri="{D42A27DB-BD31-4B8C-83A1-F6EECF244321}">
                <p14:modId xmlns:p14="http://schemas.microsoft.com/office/powerpoint/2010/main" val="2665992163"/>
              </p:ext>
            </p:extLst>
          </p:nvPr>
        </p:nvGraphicFramePr>
        <p:xfrm>
          <a:off x="7473147" y="5746868"/>
          <a:ext cx="2460625" cy="1046162"/>
        </p:xfrm>
        <a:graphic>
          <a:graphicData uri="http://schemas.openxmlformats.org/presentationml/2006/ole">
            <mc:AlternateContent xmlns:mc="http://schemas.openxmlformats.org/markup-compatibility/2006">
              <mc:Choice xmlns:v="urn:schemas-microsoft-com:vml" Requires="v">
                <p:oleObj spid="_x0000_s503152" name="公式" r:id="rId16" imgW="927000" imgH="393480" progId="Equation.3">
                  <p:embed/>
                </p:oleObj>
              </mc:Choice>
              <mc:Fallback>
                <p:oleObj name="公式" r:id="rId16" imgW="927000" imgH="393480" progId="Equation.3">
                  <p:embed/>
                  <p:pic>
                    <p:nvPicPr>
                      <p:cNvPr id="0" name=""/>
                      <p:cNvPicPr>
                        <a:picLocks noChangeAspect="1" noChangeArrowheads="1"/>
                      </p:cNvPicPr>
                      <p:nvPr/>
                    </p:nvPicPr>
                    <p:blipFill>
                      <a:blip r:embed="rId17"/>
                      <a:srcRect/>
                      <a:stretch>
                        <a:fillRect/>
                      </a:stretch>
                    </p:blipFill>
                    <p:spPr bwMode="auto">
                      <a:xfrm>
                        <a:off x="7473147" y="5746868"/>
                        <a:ext cx="2460625"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9979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1000" fill="hold"/>
                                        <p:tgtEl>
                                          <p:spTgt spid="8"/>
                                        </p:tgtEl>
                                        <p:attrNameLst>
                                          <p:attrName>ppt_w</p:attrName>
                                        </p:attrNameLst>
                                      </p:cBhvr>
                                      <p:tavLst>
                                        <p:tav tm="0">
                                          <p:val>
                                            <p:fltVal val="0"/>
                                          </p:val>
                                        </p:tav>
                                        <p:tav tm="100000">
                                          <p:val>
                                            <p:strVal val="#ppt_w"/>
                                          </p:val>
                                        </p:tav>
                                      </p:tavLst>
                                    </p:anim>
                                    <p:anim calcmode="lin" valueType="num">
                                      <p:cBhvr>
                                        <p:cTn id="31" dur="1000" fill="hold"/>
                                        <p:tgtEl>
                                          <p:spTgt spid="8"/>
                                        </p:tgtEl>
                                        <p:attrNameLst>
                                          <p:attrName>ppt_h</p:attrName>
                                        </p:attrNameLst>
                                      </p:cBhvr>
                                      <p:tavLst>
                                        <p:tav tm="0">
                                          <p:val>
                                            <p:fltVal val="0"/>
                                          </p:val>
                                        </p:tav>
                                        <p:tav tm="100000">
                                          <p:val>
                                            <p:strVal val="#ppt_h"/>
                                          </p:val>
                                        </p:tav>
                                      </p:tavLst>
                                    </p:anim>
                                    <p:anim calcmode="lin" valueType="num">
                                      <p:cBhvr>
                                        <p:cTn id="32" dur="1000" fill="hold"/>
                                        <p:tgtEl>
                                          <p:spTgt spid="8"/>
                                        </p:tgtEl>
                                        <p:attrNameLst>
                                          <p:attrName>style.rotation</p:attrName>
                                        </p:attrNameLst>
                                      </p:cBhvr>
                                      <p:tavLst>
                                        <p:tav tm="0">
                                          <p:val>
                                            <p:fltVal val="90"/>
                                          </p:val>
                                        </p:tav>
                                        <p:tav tm="100000">
                                          <p:val>
                                            <p:fltVal val="0"/>
                                          </p:val>
                                        </p:tav>
                                      </p:tavLst>
                                    </p:anim>
                                    <p:animEffect transition="in" filter="fade">
                                      <p:cBhvr>
                                        <p:cTn id="33" dur="10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arn(inVertical)">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1000"/>
                                        <p:tgtEl>
                                          <p:spTgt spid="3"/>
                                        </p:tgtEl>
                                      </p:cBhvr>
                                    </p:animEffect>
                                    <p:anim calcmode="lin" valueType="num">
                                      <p:cBhvr>
                                        <p:cTn id="50" dur="1000" fill="hold"/>
                                        <p:tgtEl>
                                          <p:spTgt spid="3"/>
                                        </p:tgtEl>
                                        <p:attrNameLst>
                                          <p:attrName>ppt_x</p:attrName>
                                        </p:attrNameLst>
                                      </p:cBhvr>
                                      <p:tavLst>
                                        <p:tav tm="0">
                                          <p:val>
                                            <p:strVal val="#ppt_x"/>
                                          </p:val>
                                        </p:tav>
                                        <p:tav tm="100000">
                                          <p:val>
                                            <p:strVal val="#ppt_x"/>
                                          </p:val>
                                        </p:tav>
                                      </p:tavLst>
                                    </p:anim>
                                    <p:anim calcmode="lin" valueType="num">
                                      <p:cBhvr>
                                        <p:cTn id="5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barn(inVertical)">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barn(inVertical)">
                                      <p:cBhvr>
                                        <p:cTn id="68" dur="500"/>
                                        <p:tgtEl>
                                          <p:spTgt spid="17"/>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1000"/>
                                        <p:tgtEl>
                                          <p:spTgt spid="18"/>
                                        </p:tgtEl>
                                      </p:cBhvr>
                                    </p:animEffect>
                                    <p:anim calcmode="lin" valueType="num">
                                      <p:cBhvr>
                                        <p:cTn id="74" dur="1000" fill="hold"/>
                                        <p:tgtEl>
                                          <p:spTgt spid="18"/>
                                        </p:tgtEl>
                                        <p:attrNameLst>
                                          <p:attrName>ppt_x</p:attrName>
                                        </p:attrNameLst>
                                      </p:cBhvr>
                                      <p:tavLst>
                                        <p:tav tm="0">
                                          <p:val>
                                            <p:strVal val="#ppt_x"/>
                                          </p:val>
                                        </p:tav>
                                        <p:tav tm="100000">
                                          <p:val>
                                            <p:strVal val="#ppt_x"/>
                                          </p:val>
                                        </p:tav>
                                      </p:tavLst>
                                    </p:anim>
                                    <p:anim calcmode="lin" valueType="num">
                                      <p:cBhvr>
                                        <p:cTn id="7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grpId="0" nodeType="click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wheel(1)">
                                      <p:cBhvr>
                                        <p:cTn id="80" dur="2000"/>
                                        <p:tgtEl>
                                          <p:spTgt spid="19"/>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1000"/>
                                        <p:tgtEl>
                                          <p:spTgt spid="20"/>
                                        </p:tgtEl>
                                      </p:cBhvr>
                                    </p:animEffect>
                                    <p:anim calcmode="lin" valueType="num">
                                      <p:cBhvr>
                                        <p:cTn id="86" dur="1000" fill="hold"/>
                                        <p:tgtEl>
                                          <p:spTgt spid="20"/>
                                        </p:tgtEl>
                                        <p:attrNameLst>
                                          <p:attrName>ppt_x</p:attrName>
                                        </p:attrNameLst>
                                      </p:cBhvr>
                                      <p:tavLst>
                                        <p:tav tm="0">
                                          <p:val>
                                            <p:strVal val="#ppt_x"/>
                                          </p:val>
                                        </p:tav>
                                        <p:tav tm="100000">
                                          <p:val>
                                            <p:strVal val="#ppt_x"/>
                                          </p:val>
                                        </p:tav>
                                      </p:tavLst>
                                    </p:anim>
                                    <p:anim calcmode="lin" valueType="num">
                                      <p:cBhvr>
                                        <p:cTn id="8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0" grpId="0" animBg="1"/>
      <p:bldP spid="14" grpId="0" animBg="1"/>
      <p:bldP spid="17" grpId="0"/>
      <p:bldP spid="19"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148054" y="235804"/>
            <a:ext cx="742266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solidFill>
                  <a:srgbClr val="FF3300"/>
                </a:solidFill>
              </a:rPr>
              <a:t>【</a:t>
            </a:r>
            <a:r>
              <a:rPr lang="zh-CN" altLang="en-US" i="0" dirty="0">
                <a:solidFill>
                  <a:srgbClr val="FF3300"/>
                </a:solidFill>
              </a:rPr>
              <a:t>例</a:t>
            </a:r>
            <a:r>
              <a:rPr lang="en-US" altLang="zh-CN" i="0" dirty="0">
                <a:solidFill>
                  <a:srgbClr val="FF3300"/>
                </a:solidFill>
              </a:rPr>
              <a:t>20-10】</a:t>
            </a:r>
            <a:r>
              <a:rPr lang="zh-CN" altLang="en-US" i="0" dirty="0">
                <a:solidFill>
                  <a:schemeClr val="tx1"/>
                </a:solidFill>
              </a:rPr>
              <a:t>设计一平面光栅，要求当用白光垂直入射时，</a:t>
            </a:r>
            <a:r>
              <a:rPr lang="zh-CN" altLang="en-US" i="0" dirty="0"/>
              <a:t>能在</a:t>
            </a:r>
            <a:r>
              <a:rPr lang="en-US" altLang="zh-CN" i="0" dirty="0">
                <a:solidFill>
                  <a:srgbClr val="FF0000"/>
                </a:solidFill>
              </a:rPr>
              <a:t>30°</a:t>
            </a:r>
            <a:r>
              <a:rPr lang="zh-CN" altLang="en-US" i="0" dirty="0"/>
              <a:t>的衍射方向上看到</a:t>
            </a:r>
            <a:r>
              <a:rPr lang="en-US" altLang="zh-CN" i="0" dirty="0">
                <a:solidFill>
                  <a:srgbClr val="FF0000"/>
                </a:solidFill>
              </a:rPr>
              <a:t>600nm</a:t>
            </a:r>
            <a:r>
              <a:rPr lang="zh-CN" altLang="en-US" i="0" dirty="0"/>
              <a:t>波长的第二主极大，</a:t>
            </a:r>
            <a:r>
              <a:rPr lang="zh-CN" altLang="en-US" i="0" dirty="0">
                <a:solidFill>
                  <a:srgbClr val="009900"/>
                </a:solidFill>
              </a:rPr>
              <a:t>但在该方向上</a:t>
            </a:r>
            <a:r>
              <a:rPr lang="en-US" altLang="zh-CN" i="0" dirty="0">
                <a:solidFill>
                  <a:srgbClr val="FF0000"/>
                </a:solidFill>
              </a:rPr>
              <a:t>400nm</a:t>
            </a:r>
            <a:r>
              <a:rPr lang="zh-CN" altLang="en-US" i="0" dirty="0">
                <a:solidFill>
                  <a:srgbClr val="009900"/>
                </a:solidFill>
              </a:rPr>
              <a:t>波长的第三级主极大不出现。</a:t>
            </a:r>
          </a:p>
        </p:txBody>
      </p:sp>
      <p:sp>
        <p:nvSpPr>
          <p:cNvPr id="3" name="Text Box 3"/>
          <p:cNvSpPr txBox="1">
            <a:spLocks noChangeArrowheads="1"/>
          </p:cNvSpPr>
          <p:nvPr/>
        </p:nvSpPr>
        <p:spPr bwMode="auto">
          <a:xfrm>
            <a:off x="2450164" y="2163434"/>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C00000"/>
                </a:solidFill>
              </a:rPr>
              <a:t>解：</a:t>
            </a:r>
          </a:p>
        </p:txBody>
      </p:sp>
      <p:sp>
        <p:nvSpPr>
          <p:cNvPr id="4" name="Text Box 4"/>
          <p:cNvSpPr txBox="1">
            <a:spLocks noChangeArrowheads="1"/>
          </p:cNvSpPr>
          <p:nvPr/>
        </p:nvSpPr>
        <p:spPr bwMode="auto">
          <a:xfrm>
            <a:off x="3497510" y="2307333"/>
            <a:ext cx="25193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FF00FF"/>
                </a:solidFill>
              </a:rPr>
              <a:t>光栅方程</a:t>
            </a:r>
          </a:p>
        </p:txBody>
      </p:sp>
      <p:graphicFrame>
        <p:nvGraphicFramePr>
          <p:cNvPr id="5" name="Object 21"/>
          <p:cNvGraphicFramePr>
            <a:graphicFrameLocks noChangeAspect="1"/>
          </p:cNvGraphicFramePr>
          <p:nvPr>
            <p:extLst>
              <p:ext uri="{D42A27DB-BD31-4B8C-83A1-F6EECF244321}">
                <p14:modId xmlns:p14="http://schemas.microsoft.com/office/powerpoint/2010/main" val="3249948035"/>
              </p:ext>
            </p:extLst>
          </p:nvPr>
        </p:nvGraphicFramePr>
        <p:xfrm>
          <a:off x="6016873" y="2232550"/>
          <a:ext cx="3254788" cy="592317"/>
        </p:xfrm>
        <a:graphic>
          <a:graphicData uri="http://schemas.openxmlformats.org/presentationml/2006/ole">
            <mc:AlternateContent xmlns:mc="http://schemas.openxmlformats.org/markup-compatibility/2006">
              <mc:Choice xmlns:v="urn:schemas-microsoft-com:vml" Requires="v">
                <p:oleObj spid="_x0000_s491753" name="公式" r:id="rId4" imgW="1117115" imgH="203112" progId="Equation.3">
                  <p:embed/>
                </p:oleObj>
              </mc:Choice>
              <mc:Fallback>
                <p:oleObj name="公式" r:id="rId4" imgW="1117115" imgH="20311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6873" y="2232550"/>
                        <a:ext cx="3254788" cy="592317"/>
                      </a:xfrm>
                      <a:prstGeom prst="rect">
                        <a:avLst/>
                      </a:prstGeom>
                      <a:noFill/>
                      <a:ln>
                        <a:noFill/>
                      </a:ln>
                      <a:effectLst/>
                      <a:extLst/>
                    </p:spPr>
                  </p:pic>
                </p:oleObj>
              </mc:Fallback>
            </mc:AlternateContent>
          </a:graphicData>
        </a:graphic>
      </p:graphicFrame>
      <p:graphicFrame>
        <p:nvGraphicFramePr>
          <p:cNvPr id="9" name="Object 11"/>
          <p:cNvGraphicFramePr>
            <a:graphicFrameLocks noChangeAspect="1"/>
          </p:cNvGraphicFramePr>
          <p:nvPr>
            <p:extLst>
              <p:ext uri="{D42A27DB-BD31-4B8C-83A1-F6EECF244321}">
                <p14:modId xmlns:p14="http://schemas.microsoft.com/office/powerpoint/2010/main" val="3685085067"/>
              </p:ext>
            </p:extLst>
          </p:nvPr>
        </p:nvGraphicFramePr>
        <p:xfrm>
          <a:off x="2954685" y="3709151"/>
          <a:ext cx="2636145" cy="1298689"/>
        </p:xfrm>
        <a:graphic>
          <a:graphicData uri="http://schemas.openxmlformats.org/presentationml/2006/ole">
            <mc:AlternateContent xmlns:mc="http://schemas.openxmlformats.org/markup-compatibility/2006">
              <mc:Choice xmlns:v="urn:schemas-microsoft-com:vml" Requires="v">
                <p:oleObj spid="_x0000_s491754" name="公式" r:id="rId6" imgW="799920" imgH="393480" progId="Equation.3">
                  <p:embed/>
                </p:oleObj>
              </mc:Choice>
              <mc:Fallback>
                <p:oleObj name="公式" r:id="rId6" imgW="799920" imgH="393480" progId="Equation.3">
                  <p:embed/>
                  <p:pic>
                    <p:nvPicPr>
                      <p:cNvPr id="0" name=""/>
                      <p:cNvPicPr>
                        <a:picLocks noChangeAspect="1" noChangeArrowheads="1"/>
                      </p:cNvPicPr>
                      <p:nvPr/>
                    </p:nvPicPr>
                    <p:blipFill>
                      <a:blip r:embed="rId7"/>
                      <a:srcRect/>
                      <a:stretch>
                        <a:fillRect/>
                      </a:stretch>
                    </p:blipFill>
                    <p:spPr bwMode="auto">
                      <a:xfrm>
                        <a:off x="2954685" y="3709151"/>
                        <a:ext cx="2636145" cy="1298689"/>
                      </a:xfrm>
                      <a:prstGeom prst="rect">
                        <a:avLst/>
                      </a:prstGeom>
                      <a:noFill/>
                      <a:ln>
                        <a:noFill/>
                      </a:ln>
                      <a:effectLst/>
                      <a:extLst/>
                    </p:spPr>
                  </p:pic>
                </p:oleObj>
              </mc:Fallback>
            </mc:AlternateContent>
          </a:graphicData>
        </a:graphic>
      </p:graphicFrame>
      <p:sp>
        <p:nvSpPr>
          <p:cNvPr id="10" name="矩形 35"/>
          <p:cNvSpPr>
            <a:spLocks noChangeArrowheads="1"/>
          </p:cNvSpPr>
          <p:nvPr/>
        </p:nvSpPr>
        <p:spPr bwMode="auto">
          <a:xfrm>
            <a:off x="2450164" y="2972712"/>
            <a:ext cx="8614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在</a:t>
            </a:r>
            <a:r>
              <a:rPr lang="en-US" altLang="zh-CN" i="0" dirty="0">
                <a:solidFill>
                  <a:srgbClr val="FF0000"/>
                </a:solidFill>
              </a:rPr>
              <a:t>30°</a:t>
            </a:r>
            <a:r>
              <a:rPr lang="zh-CN" altLang="en-US" i="0" dirty="0"/>
              <a:t>的衍射方向上看到</a:t>
            </a:r>
            <a:r>
              <a:rPr lang="en-US" altLang="zh-CN" i="0" dirty="0">
                <a:solidFill>
                  <a:srgbClr val="FF0000"/>
                </a:solidFill>
              </a:rPr>
              <a:t>600nm</a:t>
            </a:r>
            <a:r>
              <a:rPr lang="zh-CN" altLang="en-US" i="0" dirty="0"/>
              <a:t>波长的第二主极大</a:t>
            </a:r>
            <a:endParaRPr lang="zh-CN" altLang="en-US" dirty="0"/>
          </a:p>
        </p:txBody>
      </p:sp>
      <p:graphicFrame>
        <p:nvGraphicFramePr>
          <p:cNvPr id="12" name="对象 11"/>
          <p:cNvGraphicFramePr>
            <a:graphicFrameLocks noChangeAspect="1"/>
          </p:cNvGraphicFramePr>
          <p:nvPr>
            <p:extLst>
              <p:ext uri="{D42A27DB-BD31-4B8C-83A1-F6EECF244321}">
                <p14:modId xmlns:p14="http://schemas.microsoft.com/office/powerpoint/2010/main" val="548809839"/>
              </p:ext>
            </p:extLst>
          </p:nvPr>
        </p:nvGraphicFramePr>
        <p:xfrm>
          <a:off x="5710709" y="3694977"/>
          <a:ext cx="3062287" cy="1312862"/>
        </p:xfrm>
        <a:graphic>
          <a:graphicData uri="http://schemas.openxmlformats.org/presentationml/2006/ole">
            <mc:AlternateContent xmlns:mc="http://schemas.openxmlformats.org/markup-compatibility/2006">
              <mc:Choice xmlns:v="urn:schemas-microsoft-com:vml" Requires="v">
                <p:oleObj spid="_x0000_s491755" name="公式" r:id="rId8" imgW="977760" imgH="419040" progId="Equation.3">
                  <p:embed/>
                </p:oleObj>
              </mc:Choice>
              <mc:Fallback>
                <p:oleObj name="公式" r:id="rId8" imgW="977760" imgH="419040" progId="Equation.3">
                  <p:embed/>
                  <p:pic>
                    <p:nvPicPr>
                      <p:cNvPr id="0" name=""/>
                      <p:cNvPicPr/>
                      <p:nvPr/>
                    </p:nvPicPr>
                    <p:blipFill>
                      <a:blip r:embed="rId9"/>
                      <a:stretch>
                        <a:fillRect/>
                      </a:stretch>
                    </p:blipFill>
                    <p:spPr>
                      <a:xfrm>
                        <a:off x="5710709" y="3694977"/>
                        <a:ext cx="3062287" cy="1312862"/>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4142895719"/>
              </p:ext>
            </p:extLst>
          </p:nvPr>
        </p:nvGraphicFramePr>
        <p:xfrm>
          <a:off x="4272758" y="5748001"/>
          <a:ext cx="2484769" cy="709934"/>
        </p:xfrm>
        <a:graphic>
          <a:graphicData uri="http://schemas.openxmlformats.org/presentationml/2006/ole">
            <mc:AlternateContent xmlns:mc="http://schemas.openxmlformats.org/markup-compatibility/2006">
              <mc:Choice xmlns:v="urn:schemas-microsoft-com:vml" Requires="v">
                <p:oleObj spid="_x0000_s491756" name="公式" r:id="rId10" imgW="711000" imgH="203040" progId="Equation.3">
                  <p:embed/>
                </p:oleObj>
              </mc:Choice>
              <mc:Fallback>
                <p:oleObj name="公式" r:id="rId10" imgW="711000" imgH="203040" progId="Equation.3">
                  <p:embed/>
                  <p:pic>
                    <p:nvPicPr>
                      <p:cNvPr id="0" name=""/>
                      <p:cNvPicPr/>
                      <p:nvPr/>
                    </p:nvPicPr>
                    <p:blipFill>
                      <a:blip r:embed="rId11"/>
                      <a:stretch>
                        <a:fillRect/>
                      </a:stretch>
                    </p:blipFill>
                    <p:spPr>
                      <a:xfrm>
                        <a:off x="4272758" y="5748001"/>
                        <a:ext cx="2484769" cy="709934"/>
                      </a:xfrm>
                      <a:prstGeom prst="rect">
                        <a:avLst/>
                      </a:prstGeom>
                    </p:spPr>
                  </p:pic>
                </p:oleObj>
              </mc:Fallback>
            </mc:AlternateContent>
          </a:graphicData>
        </a:graphic>
      </p:graphicFrame>
      <p:sp>
        <p:nvSpPr>
          <p:cNvPr id="6" name="矩形 5"/>
          <p:cNvSpPr/>
          <p:nvPr/>
        </p:nvSpPr>
        <p:spPr>
          <a:xfrm>
            <a:off x="7058702" y="5845890"/>
            <a:ext cx="518091" cy="584775"/>
          </a:xfrm>
          <a:prstGeom prst="rect">
            <a:avLst/>
          </a:prstGeom>
        </p:spPr>
        <p:txBody>
          <a:bodyPr wrap="none">
            <a:spAutoFit/>
          </a:bodyPr>
          <a:lstStyle/>
          <a:p>
            <a:r>
              <a:rPr lang="en-US" altLang="zh-CN" sz="3200" b="1" dirty="0">
                <a:solidFill>
                  <a:srgbClr val="FF0000"/>
                </a:solidFill>
              </a:rPr>
              <a:t>m</a:t>
            </a:r>
            <a:endParaRPr lang="zh-CN" altLang="en-US" sz="3200" b="1" dirty="0"/>
          </a:p>
        </p:txBody>
      </p:sp>
    </p:spTree>
    <p:extLst>
      <p:ext uri="{BB962C8B-B14F-4D97-AF65-F5344CB8AC3E}">
        <p14:creationId xmlns:p14="http://schemas.microsoft.com/office/powerpoint/2010/main" val="322319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circle(in)">
                                      <p:cBhvr>
                                        <p:cTn id="30" dur="20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heel(1)">
                                      <p:cBhvr>
                                        <p:cTn id="35" dur="20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anim calcmode="lin" valueType="num">
                                      <p:cBhvr>
                                        <p:cTn id="41" dur="1000" fill="hold"/>
                                        <p:tgtEl>
                                          <p:spTgt spid="12"/>
                                        </p:tgtEl>
                                        <p:attrNameLst>
                                          <p:attrName>ppt_x</p:attrName>
                                        </p:attrNameLst>
                                      </p:cBhvr>
                                      <p:tavLst>
                                        <p:tav tm="0">
                                          <p:val>
                                            <p:strVal val="#ppt_x"/>
                                          </p:val>
                                        </p:tav>
                                        <p:tav tm="100000">
                                          <p:val>
                                            <p:strVal val="#ppt_x"/>
                                          </p:val>
                                        </p:tav>
                                      </p:tavLst>
                                    </p:anim>
                                    <p:anim calcmode="lin" valueType="num">
                                      <p:cBhvr>
                                        <p:cTn id="4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anim calcmode="lin" valueType="num">
                                      <p:cBhvr>
                                        <p:cTn id="53" dur="1000" fill="hold"/>
                                        <p:tgtEl>
                                          <p:spTgt spid="6"/>
                                        </p:tgtEl>
                                        <p:attrNameLst>
                                          <p:attrName>ppt_x</p:attrName>
                                        </p:attrNameLst>
                                      </p:cBhvr>
                                      <p:tavLst>
                                        <p:tav tm="0">
                                          <p:val>
                                            <p:strVal val="#ppt_x"/>
                                          </p:val>
                                        </p:tav>
                                        <p:tav tm="100000">
                                          <p:val>
                                            <p:strVal val="#ppt_x"/>
                                          </p:val>
                                        </p:tav>
                                      </p:tavLst>
                                    </p:anim>
                                    <p:anim calcmode="lin" valueType="num">
                                      <p:cBhvr>
                                        <p:cTn id="5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0" grpId="0"/>
      <p:bldP spid="6"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99746" y="311187"/>
            <a:ext cx="3020471" cy="523220"/>
          </a:xfrm>
          <a:prstGeom prst="rect">
            <a:avLst/>
          </a:prstGeom>
        </p:spPr>
        <p:txBody>
          <a:bodyPr wrap="square">
            <a:spAutoFit/>
          </a:bodyPr>
          <a:lstStyle/>
          <a:p>
            <a:r>
              <a:rPr lang="en-US" altLang="zh-CN" sz="2800" b="1" dirty="0">
                <a:solidFill>
                  <a:srgbClr val="FF00FF"/>
                </a:solidFill>
              </a:rPr>
              <a:t>m</a:t>
            </a:r>
            <a:r>
              <a:rPr lang="zh-CN" altLang="en-US" sz="2800" b="1" dirty="0">
                <a:solidFill>
                  <a:srgbClr val="009900"/>
                </a:solidFill>
              </a:rPr>
              <a:t>级主极大</a:t>
            </a:r>
            <a:r>
              <a:rPr lang="zh-CN" altLang="en-US" sz="2800" b="1" dirty="0">
                <a:solidFill>
                  <a:srgbClr val="FF0000"/>
                </a:solidFill>
              </a:rPr>
              <a:t>缺级</a:t>
            </a:r>
            <a:endParaRPr lang="zh-CN" altLang="en-US" sz="2800" b="1" dirty="0"/>
          </a:p>
        </p:txBody>
      </p:sp>
      <p:graphicFrame>
        <p:nvGraphicFramePr>
          <p:cNvPr id="3" name="Object 129"/>
          <p:cNvGraphicFramePr>
            <a:graphicFrameLocks noChangeAspect="1"/>
          </p:cNvGraphicFramePr>
          <p:nvPr>
            <p:extLst>
              <p:ext uri="{D42A27DB-BD31-4B8C-83A1-F6EECF244321}">
                <p14:modId xmlns:p14="http://schemas.microsoft.com/office/powerpoint/2010/main" val="994301824"/>
              </p:ext>
            </p:extLst>
          </p:nvPr>
        </p:nvGraphicFramePr>
        <p:xfrm>
          <a:off x="5720223" y="216870"/>
          <a:ext cx="3089275" cy="1235075"/>
        </p:xfrm>
        <a:graphic>
          <a:graphicData uri="http://schemas.openxmlformats.org/presentationml/2006/ole">
            <mc:AlternateContent xmlns:mc="http://schemas.openxmlformats.org/markup-compatibility/2006">
              <mc:Choice xmlns:v="urn:schemas-microsoft-com:vml" Requires="v">
                <p:oleObj spid="_x0000_s545044" name="公式" r:id="rId3" imgW="647640" imgH="393480" progId="Equation.3">
                  <p:embed/>
                </p:oleObj>
              </mc:Choice>
              <mc:Fallback>
                <p:oleObj name="公式" r:id="rId3" imgW="647640" imgH="393480" progId="Equation.3">
                  <p:embed/>
                  <p:pic>
                    <p:nvPicPr>
                      <p:cNvPr id="0" name=""/>
                      <p:cNvPicPr>
                        <a:picLocks noChangeAspect="1" noChangeArrowheads="1"/>
                      </p:cNvPicPr>
                      <p:nvPr/>
                    </p:nvPicPr>
                    <p:blipFill>
                      <a:blip r:embed="rId4"/>
                      <a:srcRect/>
                      <a:stretch>
                        <a:fillRect/>
                      </a:stretch>
                    </p:blipFill>
                    <p:spPr bwMode="auto">
                      <a:xfrm>
                        <a:off x="5720223" y="216870"/>
                        <a:ext cx="3089275" cy="1235075"/>
                      </a:xfrm>
                      <a:prstGeom prst="rect">
                        <a:avLst/>
                      </a:prstGeom>
                      <a:noFill/>
                      <a:ln>
                        <a:noFill/>
                      </a:ln>
                      <a:effectLst/>
                      <a:extLst/>
                    </p:spPr>
                  </p:pic>
                </p:oleObj>
              </mc:Fallback>
            </mc:AlternateContent>
          </a:graphicData>
        </a:graphic>
      </p:graphicFrame>
      <p:sp>
        <p:nvSpPr>
          <p:cNvPr id="4" name="矩形 34"/>
          <p:cNvSpPr>
            <a:spLocks noChangeArrowheads="1"/>
          </p:cNvSpPr>
          <p:nvPr/>
        </p:nvSpPr>
        <p:spPr bwMode="auto">
          <a:xfrm>
            <a:off x="2387203" y="1525032"/>
            <a:ext cx="723978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chemeClr val="tx1"/>
                </a:solidFill>
              </a:rPr>
              <a:t>在</a:t>
            </a:r>
            <a:r>
              <a:rPr lang="en-US" altLang="zh-CN" i="0" dirty="0">
                <a:solidFill>
                  <a:srgbClr val="FF0000"/>
                </a:solidFill>
              </a:rPr>
              <a:t>30°</a:t>
            </a:r>
            <a:r>
              <a:rPr lang="zh-CN" altLang="en-US" i="0" dirty="0"/>
              <a:t>的衍射方向上</a:t>
            </a:r>
            <a:r>
              <a:rPr lang="en-US" altLang="zh-CN" i="0" dirty="0">
                <a:solidFill>
                  <a:srgbClr val="FF0000"/>
                </a:solidFill>
              </a:rPr>
              <a:t>400nm</a:t>
            </a:r>
            <a:r>
              <a:rPr lang="zh-CN" altLang="en-US" i="0" dirty="0"/>
              <a:t>波长的</a:t>
            </a:r>
            <a:r>
              <a:rPr lang="zh-CN" altLang="en-US" i="0" dirty="0">
                <a:solidFill>
                  <a:srgbClr val="FF33CC"/>
                </a:solidFill>
              </a:rPr>
              <a:t>第三级主极大不出现</a:t>
            </a:r>
            <a:endParaRPr lang="zh-CN" altLang="en-US" dirty="0">
              <a:solidFill>
                <a:srgbClr val="FF33CC"/>
              </a:solidFill>
            </a:endParaRPr>
          </a:p>
        </p:txBody>
      </p:sp>
      <p:graphicFrame>
        <p:nvGraphicFramePr>
          <p:cNvPr id="6" name="Object 129"/>
          <p:cNvGraphicFramePr>
            <a:graphicFrameLocks noChangeAspect="1"/>
          </p:cNvGraphicFramePr>
          <p:nvPr>
            <p:extLst>
              <p:ext uri="{D42A27DB-BD31-4B8C-83A1-F6EECF244321}">
                <p14:modId xmlns:p14="http://schemas.microsoft.com/office/powerpoint/2010/main" val="1956356398"/>
              </p:ext>
            </p:extLst>
          </p:nvPr>
        </p:nvGraphicFramePr>
        <p:xfrm>
          <a:off x="4462459" y="2237820"/>
          <a:ext cx="3089275" cy="1235075"/>
        </p:xfrm>
        <a:graphic>
          <a:graphicData uri="http://schemas.openxmlformats.org/presentationml/2006/ole">
            <mc:AlternateContent xmlns:mc="http://schemas.openxmlformats.org/markup-compatibility/2006">
              <mc:Choice xmlns:v="urn:schemas-microsoft-com:vml" Requires="v">
                <p:oleObj spid="_x0000_s545045" name="公式" r:id="rId5" imgW="647640" imgH="393480" progId="Equation.3">
                  <p:embed/>
                </p:oleObj>
              </mc:Choice>
              <mc:Fallback>
                <p:oleObj name="公式" r:id="rId5" imgW="647640" imgH="393480" progId="Equation.3">
                  <p:embed/>
                  <p:pic>
                    <p:nvPicPr>
                      <p:cNvPr id="0" name=""/>
                      <p:cNvPicPr>
                        <a:picLocks noChangeAspect="1" noChangeArrowheads="1"/>
                      </p:cNvPicPr>
                      <p:nvPr/>
                    </p:nvPicPr>
                    <p:blipFill>
                      <a:blip r:embed="rId4"/>
                      <a:srcRect/>
                      <a:stretch>
                        <a:fillRect/>
                      </a:stretch>
                    </p:blipFill>
                    <p:spPr bwMode="auto">
                      <a:xfrm>
                        <a:off x="4462459" y="2237820"/>
                        <a:ext cx="3089275" cy="1235075"/>
                      </a:xfrm>
                      <a:prstGeom prst="rect">
                        <a:avLst/>
                      </a:prstGeom>
                      <a:noFill/>
                      <a:ln>
                        <a:noFill/>
                      </a:ln>
                      <a:effectLs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19037900"/>
              </p:ext>
            </p:extLst>
          </p:nvPr>
        </p:nvGraphicFramePr>
        <p:xfrm>
          <a:off x="7525661" y="2367876"/>
          <a:ext cx="709134" cy="1046817"/>
        </p:xfrm>
        <a:graphic>
          <a:graphicData uri="http://schemas.openxmlformats.org/presentationml/2006/ole">
            <mc:AlternateContent xmlns:mc="http://schemas.openxmlformats.org/markup-compatibility/2006">
              <mc:Choice xmlns:v="urn:schemas-microsoft-com:vml" Requires="v">
                <p:oleObj spid="_x0000_s545046" name="公式" r:id="rId6" imgW="266400" imgH="393480" progId="Equation.3">
                  <p:embed/>
                </p:oleObj>
              </mc:Choice>
              <mc:Fallback>
                <p:oleObj name="公式" r:id="rId6" imgW="266400" imgH="393480" progId="Equation.3">
                  <p:embed/>
                  <p:pic>
                    <p:nvPicPr>
                      <p:cNvPr id="0" name=""/>
                      <p:cNvPicPr/>
                      <p:nvPr/>
                    </p:nvPicPr>
                    <p:blipFill>
                      <a:blip r:embed="rId7"/>
                      <a:stretch>
                        <a:fillRect/>
                      </a:stretch>
                    </p:blipFill>
                    <p:spPr>
                      <a:xfrm>
                        <a:off x="7525661" y="2367876"/>
                        <a:ext cx="709134" cy="1046817"/>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643492990"/>
              </p:ext>
            </p:extLst>
          </p:nvPr>
        </p:nvGraphicFramePr>
        <p:xfrm>
          <a:off x="8398408" y="2552226"/>
          <a:ext cx="822179" cy="629125"/>
        </p:xfrm>
        <a:graphic>
          <a:graphicData uri="http://schemas.openxmlformats.org/presentationml/2006/ole">
            <mc:AlternateContent xmlns:mc="http://schemas.openxmlformats.org/markup-compatibility/2006">
              <mc:Choice xmlns:v="urn:schemas-microsoft-com:vml" Requires="v">
                <p:oleObj spid="_x0000_s545047" name="公式" r:id="rId8" imgW="215640" imgH="164880" progId="Equation.3">
                  <p:embed/>
                </p:oleObj>
              </mc:Choice>
              <mc:Fallback>
                <p:oleObj name="公式" r:id="rId8" imgW="215640" imgH="164880" progId="Equation.3">
                  <p:embed/>
                  <p:pic>
                    <p:nvPicPr>
                      <p:cNvPr id="0" name=""/>
                      <p:cNvPicPr/>
                      <p:nvPr/>
                    </p:nvPicPr>
                    <p:blipFill>
                      <a:blip r:embed="rId9"/>
                      <a:stretch>
                        <a:fillRect/>
                      </a:stretch>
                    </p:blipFill>
                    <p:spPr>
                      <a:xfrm>
                        <a:off x="8398408" y="2552226"/>
                        <a:ext cx="822179" cy="629125"/>
                      </a:xfrm>
                      <a:prstGeom prst="rect">
                        <a:avLst/>
                      </a:prstGeom>
                    </p:spPr>
                  </p:pic>
                </p:oleObj>
              </mc:Fallback>
            </mc:AlternateContent>
          </a:graphicData>
        </a:graphic>
      </p:graphicFrame>
      <p:sp>
        <p:nvSpPr>
          <p:cNvPr id="34" name="AutoShape 8"/>
          <p:cNvSpPr>
            <a:spLocks noChangeArrowheads="1"/>
          </p:cNvSpPr>
          <p:nvPr/>
        </p:nvSpPr>
        <p:spPr bwMode="auto">
          <a:xfrm>
            <a:off x="3253555" y="3975576"/>
            <a:ext cx="1059764" cy="286768"/>
          </a:xfrm>
          <a:prstGeom prst="rightArrow">
            <a:avLst>
              <a:gd name="adj1" fmla="val 50000"/>
              <a:gd name="adj2" fmla="val 95879"/>
            </a:avLst>
          </a:prstGeom>
          <a:solidFill>
            <a:srgbClr val="00FF99"/>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5" name="Object 20"/>
          <p:cNvGraphicFramePr>
            <a:graphicFrameLocks noChangeAspect="1"/>
          </p:cNvGraphicFramePr>
          <p:nvPr>
            <p:extLst>
              <p:ext uri="{D42A27DB-BD31-4B8C-83A1-F6EECF244321}">
                <p14:modId xmlns:p14="http://schemas.microsoft.com/office/powerpoint/2010/main" val="2060305406"/>
              </p:ext>
            </p:extLst>
          </p:nvPr>
        </p:nvGraphicFramePr>
        <p:xfrm>
          <a:off x="4691059" y="3851202"/>
          <a:ext cx="1704745" cy="617538"/>
        </p:xfrm>
        <a:graphic>
          <a:graphicData uri="http://schemas.openxmlformats.org/presentationml/2006/ole">
            <mc:AlternateContent xmlns:mc="http://schemas.openxmlformats.org/markup-compatibility/2006">
              <mc:Choice xmlns:v="urn:schemas-microsoft-com:vml" Requires="v">
                <p:oleObj spid="_x0000_s545048" name="公式" r:id="rId10" imgW="431640" imgH="203040" progId="Equation.3">
                  <p:embed/>
                </p:oleObj>
              </mc:Choice>
              <mc:Fallback>
                <p:oleObj name="公式" r:id="rId10" imgW="431640" imgH="203040" progId="Equation.3">
                  <p:embed/>
                  <p:pic>
                    <p:nvPicPr>
                      <p:cNvPr id="0" name=""/>
                      <p:cNvPicPr>
                        <a:picLocks noChangeAspect="1" noChangeArrowheads="1"/>
                      </p:cNvPicPr>
                      <p:nvPr/>
                    </p:nvPicPr>
                    <p:blipFill>
                      <a:blip r:embed="rId11"/>
                      <a:srcRect/>
                      <a:stretch>
                        <a:fillRect/>
                      </a:stretch>
                    </p:blipFill>
                    <p:spPr bwMode="auto">
                      <a:xfrm>
                        <a:off x="4691059" y="3851202"/>
                        <a:ext cx="1704745" cy="617538"/>
                      </a:xfrm>
                      <a:prstGeom prst="rect">
                        <a:avLst/>
                      </a:prstGeom>
                      <a:noFill/>
                      <a:ln>
                        <a:noFill/>
                      </a:ln>
                      <a:effectLst/>
                      <a:extLst/>
                    </p:spPr>
                  </p:pic>
                </p:oleObj>
              </mc:Fallback>
            </mc:AlternateContent>
          </a:graphicData>
        </a:graphic>
      </p:graphicFrame>
      <p:graphicFrame>
        <p:nvGraphicFramePr>
          <p:cNvPr id="38" name="Object 20"/>
          <p:cNvGraphicFramePr>
            <a:graphicFrameLocks noChangeAspect="1"/>
          </p:cNvGraphicFramePr>
          <p:nvPr>
            <p:extLst>
              <p:ext uri="{D42A27DB-BD31-4B8C-83A1-F6EECF244321}">
                <p14:modId xmlns:p14="http://schemas.microsoft.com/office/powerpoint/2010/main" val="1664020369"/>
              </p:ext>
            </p:extLst>
          </p:nvPr>
        </p:nvGraphicFramePr>
        <p:xfrm>
          <a:off x="2197503" y="4808595"/>
          <a:ext cx="1044367" cy="618884"/>
        </p:xfrm>
        <a:graphic>
          <a:graphicData uri="http://schemas.openxmlformats.org/presentationml/2006/ole">
            <mc:AlternateContent xmlns:mc="http://schemas.openxmlformats.org/markup-compatibility/2006">
              <mc:Choice xmlns:v="urn:schemas-microsoft-com:vml" Requires="v">
                <p:oleObj spid="_x0000_s545049" name="公式" r:id="rId12" imgW="342751" imgH="203112" progId="Equation.3">
                  <p:embed/>
                </p:oleObj>
              </mc:Choice>
              <mc:Fallback>
                <p:oleObj name="公式" r:id="rId12" imgW="342751" imgH="203112"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97503" y="4808595"/>
                        <a:ext cx="1044367" cy="618884"/>
                      </a:xfrm>
                      <a:prstGeom prst="rect">
                        <a:avLst/>
                      </a:prstGeom>
                      <a:noFill/>
                      <a:ln>
                        <a:noFill/>
                      </a:ln>
                      <a:effectLst/>
                      <a:extLst/>
                    </p:spPr>
                  </p:pic>
                </p:oleObj>
              </mc:Fallback>
            </mc:AlternateContent>
          </a:graphicData>
        </a:graphic>
      </p:graphicFrame>
      <p:sp>
        <p:nvSpPr>
          <p:cNvPr id="44" name="AutoShape 8"/>
          <p:cNvSpPr>
            <a:spLocks noChangeArrowheads="1"/>
          </p:cNvSpPr>
          <p:nvPr/>
        </p:nvSpPr>
        <p:spPr bwMode="auto">
          <a:xfrm>
            <a:off x="3583073" y="5055731"/>
            <a:ext cx="700143" cy="241182"/>
          </a:xfrm>
          <a:prstGeom prst="rightArrow">
            <a:avLst>
              <a:gd name="adj1" fmla="val 50000"/>
              <a:gd name="adj2" fmla="val 95879"/>
            </a:avLst>
          </a:prstGeom>
          <a:solidFill>
            <a:srgbClr val="FFFF00"/>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46" name="Object 27"/>
          <p:cNvGraphicFramePr>
            <a:graphicFrameLocks noChangeAspect="1"/>
          </p:cNvGraphicFramePr>
          <p:nvPr>
            <p:extLst>
              <p:ext uri="{D42A27DB-BD31-4B8C-83A1-F6EECF244321}">
                <p14:modId xmlns:p14="http://schemas.microsoft.com/office/powerpoint/2010/main" val="4250872650"/>
              </p:ext>
            </p:extLst>
          </p:nvPr>
        </p:nvGraphicFramePr>
        <p:xfrm>
          <a:off x="4504991" y="4818208"/>
          <a:ext cx="2430462" cy="693737"/>
        </p:xfrm>
        <a:graphic>
          <a:graphicData uri="http://schemas.openxmlformats.org/presentationml/2006/ole">
            <mc:AlternateContent xmlns:mc="http://schemas.openxmlformats.org/markup-compatibility/2006">
              <mc:Choice xmlns:v="urn:schemas-microsoft-com:vml" Requires="v">
                <p:oleObj spid="_x0000_s545050" name="Equation" r:id="rId14" imgW="800100" imgH="228600" progId="Equation.3">
                  <p:embed/>
                </p:oleObj>
              </mc:Choice>
              <mc:Fallback>
                <p:oleObj name="Equation" r:id="rId14" imgW="80010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04991" y="4818208"/>
                        <a:ext cx="2430462" cy="693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28"/>
          <p:cNvGraphicFramePr>
            <a:graphicFrameLocks noChangeAspect="1"/>
          </p:cNvGraphicFramePr>
          <p:nvPr>
            <p:extLst>
              <p:ext uri="{D42A27DB-BD31-4B8C-83A1-F6EECF244321}">
                <p14:modId xmlns:p14="http://schemas.microsoft.com/office/powerpoint/2010/main" val="1855264026"/>
              </p:ext>
            </p:extLst>
          </p:nvPr>
        </p:nvGraphicFramePr>
        <p:xfrm>
          <a:off x="7551733" y="4809888"/>
          <a:ext cx="3071812" cy="779463"/>
        </p:xfrm>
        <a:graphic>
          <a:graphicData uri="http://schemas.openxmlformats.org/presentationml/2006/ole">
            <mc:AlternateContent xmlns:mc="http://schemas.openxmlformats.org/markup-compatibility/2006">
              <mc:Choice xmlns:v="urn:schemas-microsoft-com:vml" Requires="v">
                <p:oleObj spid="_x0000_s545051" name="公式" r:id="rId16" imgW="901309" imgH="228501" progId="Equation.3">
                  <p:embed/>
                </p:oleObj>
              </mc:Choice>
              <mc:Fallback>
                <p:oleObj name="公式" r:id="rId16" imgW="901309" imgH="228501"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51733" y="4809888"/>
                        <a:ext cx="3071812"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29"/>
          <p:cNvGraphicFramePr>
            <a:graphicFrameLocks noChangeAspect="1"/>
          </p:cNvGraphicFramePr>
          <p:nvPr>
            <p:extLst>
              <p:ext uri="{D42A27DB-BD31-4B8C-83A1-F6EECF244321}">
                <p14:modId xmlns:p14="http://schemas.microsoft.com/office/powerpoint/2010/main" val="3903292831"/>
              </p:ext>
            </p:extLst>
          </p:nvPr>
        </p:nvGraphicFramePr>
        <p:xfrm>
          <a:off x="2386293" y="5970616"/>
          <a:ext cx="1044774" cy="557213"/>
        </p:xfrm>
        <a:graphic>
          <a:graphicData uri="http://schemas.openxmlformats.org/presentationml/2006/ole">
            <mc:AlternateContent xmlns:mc="http://schemas.openxmlformats.org/markup-compatibility/2006">
              <mc:Choice xmlns:v="urn:schemas-microsoft-com:vml" Requires="v">
                <p:oleObj spid="_x0000_s545052" name="公式" r:id="rId18" imgW="380835" imgH="203112" progId="Equation.3">
                  <p:embed/>
                </p:oleObj>
              </mc:Choice>
              <mc:Fallback>
                <p:oleObj name="公式" r:id="rId18" imgW="380835" imgH="203112"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86293" y="5970616"/>
                        <a:ext cx="1044774" cy="557213"/>
                      </a:xfrm>
                      <a:prstGeom prst="rect">
                        <a:avLst/>
                      </a:prstGeom>
                      <a:noFill/>
                      <a:ln>
                        <a:noFill/>
                      </a:ln>
                      <a:effectLst/>
                      <a:extLst/>
                    </p:spPr>
                  </p:pic>
                </p:oleObj>
              </mc:Fallback>
            </mc:AlternateContent>
          </a:graphicData>
        </a:graphic>
      </p:graphicFrame>
      <p:sp>
        <p:nvSpPr>
          <p:cNvPr id="49" name="AutoShape 8"/>
          <p:cNvSpPr>
            <a:spLocks noChangeArrowheads="1"/>
          </p:cNvSpPr>
          <p:nvPr/>
        </p:nvSpPr>
        <p:spPr bwMode="auto">
          <a:xfrm>
            <a:off x="3659909" y="6182448"/>
            <a:ext cx="700143" cy="241182"/>
          </a:xfrm>
          <a:prstGeom prst="rightArrow">
            <a:avLst>
              <a:gd name="adj1" fmla="val 50000"/>
              <a:gd name="adj2" fmla="val 95879"/>
            </a:avLst>
          </a:prstGeom>
          <a:solidFill>
            <a:srgbClr val="00FF00"/>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0" name="Object 31"/>
          <p:cNvGraphicFramePr>
            <a:graphicFrameLocks noChangeAspect="1"/>
          </p:cNvGraphicFramePr>
          <p:nvPr>
            <p:extLst>
              <p:ext uri="{D42A27DB-BD31-4B8C-83A1-F6EECF244321}">
                <p14:modId xmlns:p14="http://schemas.microsoft.com/office/powerpoint/2010/main" val="4272336428"/>
              </p:ext>
            </p:extLst>
          </p:nvPr>
        </p:nvGraphicFramePr>
        <p:xfrm>
          <a:off x="4817734" y="5884017"/>
          <a:ext cx="2806700" cy="711200"/>
        </p:xfrm>
        <a:graphic>
          <a:graphicData uri="http://schemas.openxmlformats.org/presentationml/2006/ole">
            <mc:AlternateContent xmlns:mc="http://schemas.openxmlformats.org/markup-compatibility/2006">
              <mc:Choice xmlns:v="urn:schemas-microsoft-com:vml" Requires="v">
                <p:oleObj spid="_x0000_s545053" name="Equation" r:id="rId20" imgW="901309" imgH="228501" progId="Equation.3">
                  <p:embed/>
                </p:oleObj>
              </mc:Choice>
              <mc:Fallback>
                <p:oleObj name="Equation" r:id="rId20" imgW="901309" imgH="228501"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17734" y="5884017"/>
                        <a:ext cx="2806700"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32"/>
          <p:cNvGraphicFramePr>
            <a:graphicFrameLocks noChangeAspect="1"/>
          </p:cNvGraphicFramePr>
          <p:nvPr>
            <p:extLst>
              <p:ext uri="{D42A27DB-BD31-4B8C-83A1-F6EECF244321}">
                <p14:modId xmlns:p14="http://schemas.microsoft.com/office/powerpoint/2010/main" val="1490805488"/>
              </p:ext>
            </p:extLst>
          </p:nvPr>
        </p:nvGraphicFramePr>
        <p:xfrm>
          <a:off x="8234795" y="5970616"/>
          <a:ext cx="2459038" cy="714375"/>
        </p:xfrm>
        <a:graphic>
          <a:graphicData uri="http://schemas.openxmlformats.org/presentationml/2006/ole">
            <mc:AlternateContent xmlns:mc="http://schemas.openxmlformats.org/markup-compatibility/2006">
              <mc:Choice xmlns:v="urn:schemas-microsoft-com:vml" Requires="v">
                <p:oleObj spid="_x0000_s545054" name="公式" r:id="rId22" imgW="787400" imgH="228600" progId="Equation.3">
                  <p:embed/>
                </p:oleObj>
              </mc:Choice>
              <mc:Fallback>
                <p:oleObj name="公式" r:id="rId22" imgW="787400" imgH="2286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234795" y="5970616"/>
                        <a:ext cx="2459038"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6855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arn(inVertical)">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500"/>
                                        <p:tgtEl>
                                          <p:spTgt spid="3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left)">
                                      <p:cBhvr>
                                        <p:cTn id="55" dur="5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barn(inVertical)">
                                      <p:cBhvr>
                                        <p:cTn id="60" dur="500"/>
                                        <p:tgtEl>
                                          <p:spTgt spid="4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left)">
                                      <p:cBhvr>
                                        <p:cTn id="65" dur="500"/>
                                        <p:tgtEl>
                                          <p:spTgt spid="4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wipe(left)">
                                      <p:cBhvr>
                                        <p:cTn id="70" dur="500"/>
                                        <p:tgtEl>
                                          <p:spTgt spid="4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left)">
                                      <p:cBhvr>
                                        <p:cTn id="75" dur="500"/>
                                        <p:tgtEl>
                                          <p:spTgt spid="48"/>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barn(inVertical)">
                                      <p:cBhvr>
                                        <p:cTn id="80" dur="500"/>
                                        <p:tgtEl>
                                          <p:spTgt spid="4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wipe(left)">
                                      <p:cBhvr>
                                        <p:cTn id="85" dur="500"/>
                                        <p:tgtEl>
                                          <p:spTgt spid="5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wipe(left)">
                                      <p:cBhvr>
                                        <p:cTn id="9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34" grpId="0" animBg="1"/>
      <p:bldP spid="44" grpId="0" animBg="1"/>
      <p:bldP spid="4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034471" y="98535"/>
            <a:ext cx="734546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solidFill>
                  <a:srgbClr val="FF3300"/>
                </a:solidFill>
              </a:rPr>
              <a:t>【</a:t>
            </a:r>
            <a:r>
              <a:rPr lang="zh-CN" altLang="en-US" i="0" dirty="0">
                <a:solidFill>
                  <a:srgbClr val="FF3300"/>
                </a:solidFill>
              </a:rPr>
              <a:t>例</a:t>
            </a:r>
            <a:r>
              <a:rPr lang="en-US" altLang="zh-CN" i="0" dirty="0">
                <a:solidFill>
                  <a:srgbClr val="FF3300"/>
                </a:solidFill>
              </a:rPr>
              <a:t>20-10】</a:t>
            </a:r>
            <a:r>
              <a:rPr lang="zh-CN" altLang="en-US" i="0" dirty="0">
                <a:solidFill>
                  <a:schemeClr val="tx1"/>
                </a:solidFill>
              </a:rPr>
              <a:t>天线阵列可定向发射电磁波，如图为四振子天线阵，其中任意两个相邻振子之间的相位差均为</a:t>
            </a:r>
            <a:r>
              <a:rPr lang="en-US" altLang="zh-CN" dirty="0">
                <a:solidFill>
                  <a:srgbClr val="FF3300"/>
                </a:solidFill>
                <a:latin typeface="Symbol" panose="05050102010706020507" pitchFamily="18" charset="2"/>
              </a:rPr>
              <a:t>p</a:t>
            </a:r>
            <a:r>
              <a:rPr lang="en-US" altLang="zh-CN" i="0" dirty="0">
                <a:solidFill>
                  <a:srgbClr val="FF3300"/>
                </a:solidFill>
              </a:rPr>
              <a:t>/2</a:t>
            </a:r>
            <a:r>
              <a:rPr lang="zh-CN" altLang="en-US" i="0" dirty="0">
                <a:solidFill>
                  <a:schemeClr val="tx1"/>
                </a:solidFill>
              </a:rPr>
              <a:t>，位置间隔</a:t>
            </a:r>
            <a:r>
              <a:rPr lang="en-US" altLang="zh-CN" dirty="0">
                <a:solidFill>
                  <a:srgbClr val="FF3300"/>
                </a:solidFill>
              </a:rPr>
              <a:t>d</a:t>
            </a:r>
            <a:r>
              <a:rPr lang="zh-CN" altLang="en-US" i="0" dirty="0">
                <a:solidFill>
                  <a:schemeClr val="tx1"/>
                </a:solidFill>
              </a:rPr>
              <a:t>为</a:t>
            </a:r>
            <a:r>
              <a:rPr lang="en-US" altLang="zh-CN" dirty="0">
                <a:solidFill>
                  <a:srgbClr val="FF3300"/>
                </a:solidFill>
                <a:latin typeface="Symbol" panose="05050102010706020507" pitchFamily="18" charset="2"/>
              </a:rPr>
              <a:t>l</a:t>
            </a:r>
            <a:r>
              <a:rPr lang="en-US" altLang="zh-CN" i="0" dirty="0">
                <a:solidFill>
                  <a:srgbClr val="FF3300"/>
                </a:solidFill>
              </a:rPr>
              <a:t>/4</a:t>
            </a:r>
            <a:r>
              <a:rPr lang="zh-CN" altLang="en-US" i="0" dirty="0">
                <a:solidFill>
                  <a:schemeClr val="tx1"/>
                </a:solidFill>
              </a:rPr>
              <a:t>，</a:t>
            </a:r>
            <a:r>
              <a:rPr lang="zh-CN" altLang="en-US" i="0" dirty="0">
                <a:solidFill>
                  <a:srgbClr val="FF33CC"/>
                </a:solidFill>
              </a:rPr>
              <a:t>求距离此天线阵很远处的电磁波强度与</a:t>
            </a:r>
            <a:r>
              <a:rPr lang="en-US" altLang="zh-CN" dirty="0">
                <a:solidFill>
                  <a:srgbClr val="00A249"/>
                </a:solidFill>
                <a:latin typeface="Symbol" panose="05050102010706020507" pitchFamily="18" charset="2"/>
              </a:rPr>
              <a:t>q</a:t>
            </a:r>
            <a:r>
              <a:rPr lang="zh-CN" altLang="en-US" i="0" dirty="0">
                <a:solidFill>
                  <a:srgbClr val="FF33CC"/>
                </a:solidFill>
              </a:rPr>
              <a:t>的关系。</a:t>
            </a:r>
          </a:p>
        </p:txBody>
      </p:sp>
      <p:sp>
        <p:nvSpPr>
          <p:cNvPr id="3" name="Oval 34"/>
          <p:cNvSpPr>
            <a:spLocks noChangeAspect="1" noChangeArrowheads="1"/>
          </p:cNvSpPr>
          <p:nvPr/>
        </p:nvSpPr>
        <p:spPr bwMode="auto">
          <a:xfrm>
            <a:off x="8086514" y="2813966"/>
            <a:ext cx="90487" cy="90487"/>
          </a:xfrm>
          <a:prstGeom prst="ellipse">
            <a:avLst/>
          </a:prstGeom>
          <a:solidFill>
            <a:schemeClr val="tx1"/>
          </a:solidFill>
          <a:ln w="31750">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 name="Oval 35"/>
          <p:cNvSpPr>
            <a:spLocks noChangeAspect="1" noChangeArrowheads="1"/>
          </p:cNvSpPr>
          <p:nvPr/>
        </p:nvSpPr>
        <p:spPr bwMode="auto">
          <a:xfrm flipV="1">
            <a:off x="8085899" y="3741989"/>
            <a:ext cx="106536" cy="106536"/>
          </a:xfrm>
          <a:prstGeom prst="ellipse">
            <a:avLst/>
          </a:prstGeom>
          <a:solidFill>
            <a:schemeClr val="tx1"/>
          </a:solidFill>
          <a:ln w="31750">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Oval 36"/>
          <p:cNvSpPr>
            <a:spLocks noChangeAspect="1" noChangeArrowheads="1"/>
          </p:cNvSpPr>
          <p:nvPr/>
        </p:nvSpPr>
        <p:spPr bwMode="auto">
          <a:xfrm>
            <a:off x="8085900" y="4632648"/>
            <a:ext cx="90487" cy="90487"/>
          </a:xfrm>
          <a:prstGeom prst="ellipse">
            <a:avLst/>
          </a:prstGeom>
          <a:solidFill>
            <a:schemeClr val="tx1"/>
          </a:solidFill>
          <a:ln w="31750">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Oval 37"/>
          <p:cNvSpPr>
            <a:spLocks noChangeAspect="1" noChangeArrowheads="1"/>
          </p:cNvSpPr>
          <p:nvPr/>
        </p:nvSpPr>
        <p:spPr bwMode="auto">
          <a:xfrm>
            <a:off x="8031272" y="5535906"/>
            <a:ext cx="90487" cy="90487"/>
          </a:xfrm>
          <a:prstGeom prst="ellipse">
            <a:avLst/>
          </a:prstGeom>
          <a:solidFill>
            <a:schemeClr val="tx1"/>
          </a:solidFill>
          <a:ln w="31750">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Line 2074"/>
          <p:cNvSpPr>
            <a:spLocks noChangeShapeType="1"/>
          </p:cNvSpPr>
          <p:nvPr/>
        </p:nvSpPr>
        <p:spPr bwMode="auto">
          <a:xfrm flipH="1">
            <a:off x="8085807" y="2439463"/>
            <a:ext cx="47107" cy="3301786"/>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79"/>
          <p:cNvSpPr>
            <a:spLocks noChangeShapeType="1"/>
          </p:cNvSpPr>
          <p:nvPr/>
        </p:nvSpPr>
        <p:spPr bwMode="auto">
          <a:xfrm>
            <a:off x="7120479" y="4684561"/>
            <a:ext cx="869810" cy="1172"/>
          </a:xfrm>
          <a:prstGeom prst="line">
            <a:avLst/>
          </a:prstGeom>
          <a:noFill/>
          <a:ln w="19050">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79"/>
          <p:cNvSpPr>
            <a:spLocks noChangeShapeType="1"/>
          </p:cNvSpPr>
          <p:nvPr/>
        </p:nvSpPr>
        <p:spPr bwMode="auto">
          <a:xfrm>
            <a:off x="7020345" y="5559602"/>
            <a:ext cx="869810" cy="1172"/>
          </a:xfrm>
          <a:prstGeom prst="line">
            <a:avLst/>
          </a:prstGeom>
          <a:noFill/>
          <a:ln w="19050">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79"/>
          <p:cNvSpPr>
            <a:spLocks noChangeShapeType="1"/>
          </p:cNvSpPr>
          <p:nvPr/>
        </p:nvSpPr>
        <p:spPr bwMode="auto">
          <a:xfrm flipV="1">
            <a:off x="7491672" y="4684562"/>
            <a:ext cx="7984" cy="843833"/>
          </a:xfrm>
          <a:prstGeom prst="line">
            <a:avLst/>
          </a:prstGeom>
          <a:noFill/>
          <a:ln w="19050">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1" name="Object 42"/>
          <p:cNvGraphicFramePr>
            <a:graphicFrameLocks noChangeAspect="1"/>
          </p:cNvGraphicFramePr>
          <p:nvPr>
            <p:extLst>
              <p:ext uri="{D42A27DB-BD31-4B8C-83A1-F6EECF244321}">
                <p14:modId xmlns:p14="http://schemas.microsoft.com/office/powerpoint/2010/main" val="1467364012"/>
              </p:ext>
            </p:extLst>
          </p:nvPr>
        </p:nvGraphicFramePr>
        <p:xfrm>
          <a:off x="7078424" y="4915717"/>
          <a:ext cx="331684" cy="421074"/>
        </p:xfrm>
        <a:graphic>
          <a:graphicData uri="http://schemas.openxmlformats.org/presentationml/2006/ole">
            <mc:AlternateContent xmlns:mc="http://schemas.openxmlformats.org/markup-compatibility/2006">
              <mc:Choice xmlns:v="urn:schemas-microsoft-com:vml" Requires="v">
                <p:oleObj spid="_x0000_s455673" name="公式" r:id="rId3" imgW="139579" imgH="177646" progId="Equation.3">
                  <p:embed/>
                </p:oleObj>
              </mc:Choice>
              <mc:Fallback>
                <p:oleObj name="公式" r:id="rId3" imgW="139579" imgH="1776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8424" y="4915717"/>
                        <a:ext cx="331684" cy="421074"/>
                      </a:xfrm>
                      <a:prstGeom prst="rect">
                        <a:avLst/>
                      </a:prstGeom>
                      <a:noFill/>
                      <a:ln>
                        <a:noFill/>
                      </a:ln>
                      <a:effectLst/>
                      <a:extLst/>
                    </p:spPr>
                  </p:pic>
                </p:oleObj>
              </mc:Fallback>
            </mc:AlternateContent>
          </a:graphicData>
        </a:graphic>
      </p:graphicFrame>
      <p:sp>
        <p:nvSpPr>
          <p:cNvPr id="12" name="Text Box 3"/>
          <p:cNvSpPr txBox="1">
            <a:spLocks noChangeArrowheads="1"/>
          </p:cNvSpPr>
          <p:nvPr/>
        </p:nvSpPr>
        <p:spPr bwMode="auto">
          <a:xfrm>
            <a:off x="1627414" y="1851529"/>
            <a:ext cx="847726"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rgbClr val="C00000"/>
                </a:solidFill>
              </a:rPr>
              <a:t>解：</a:t>
            </a:r>
          </a:p>
        </p:txBody>
      </p:sp>
      <p:sp>
        <p:nvSpPr>
          <p:cNvPr id="14" name="矩形 73"/>
          <p:cNvSpPr>
            <a:spLocks noChangeArrowheads="1"/>
          </p:cNvSpPr>
          <p:nvPr/>
        </p:nvSpPr>
        <p:spPr bwMode="auto">
          <a:xfrm>
            <a:off x="2193686" y="1850036"/>
            <a:ext cx="565846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四振子天线阵可看作四个相干点</a:t>
            </a:r>
            <a:r>
              <a:rPr lang="zh-CN" altLang="en-US" i="0" dirty="0">
                <a:latin typeface="方正书宋简体"/>
              </a:rPr>
              <a:t>光</a:t>
            </a:r>
            <a:r>
              <a:rPr lang="zh-CN" altLang="en-US" i="0" dirty="0"/>
              <a:t>源，发出的 </a:t>
            </a:r>
            <a:r>
              <a:rPr lang="en-US" altLang="zh-CN" i="0" dirty="0">
                <a:latin typeface="方正书宋简体"/>
              </a:rPr>
              <a:t>4</a:t>
            </a:r>
            <a:r>
              <a:rPr lang="zh-CN" altLang="en-US" i="0" dirty="0">
                <a:latin typeface="方正书宋简体"/>
              </a:rPr>
              <a:t>束相干光的干涉。</a:t>
            </a:r>
            <a:r>
              <a:rPr lang="zh-CN" altLang="en-US" i="0" dirty="0">
                <a:solidFill>
                  <a:srgbClr val="C00000"/>
                </a:solidFill>
                <a:latin typeface="华文新魏" panose="02010800040101010101" pitchFamily="2" charset="-122"/>
                <a:ea typeface="华文新魏" panose="02010800040101010101" pitchFamily="2" charset="-122"/>
              </a:rPr>
              <a:t>距离此天线阵很远处，</a:t>
            </a:r>
            <a:r>
              <a:rPr lang="en-US" altLang="zh-CN" i="0" dirty="0">
                <a:solidFill>
                  <a:srgbClr val="C00000"/>
                </a:solidFill>
                <a:latin typeface="华文新魏" panose="02010800040101010101" pitchFamily="2" charset="-122"/>
                <a:ea typeface="华文新魏" panose="02010800040101010101" pitchFamily="2" charset="-122"/>
              </a:rPr>
              <a:t>4</a:t>
            </a:r>
            <a:r>
              <a:rPr lang="zh-CN" altLang="en-US" i="0" dirty="0">
                <a:solidFill>
                  <a:srgbClr val="C00000"/>
                </a:solidFill>
                <a:latin typeface="华文新魏" panose="02010800040101010101" pitchFamily="2" charset="-122"/>
                <a:ea typeface="华文新魏" panose="02010800040101010101" pitchFamily="2" charset="-122"/>
              </a:rPr>
              <a:t>束相干光可以看成平行光。</a:t>
            </a:r>
          </a:p>
        </p:txBody>
      </p:sp>
      <p:graphicFrame>
        <p:nvGraphicFramePr>
          <p:cNvPr id="15" name="Object 32"/>
          <p:cNvGraphicFramePr>
            <a:graphicFrameLocks noChangeAspect="1"/>
          </p:cNvGraphicFramePr>
          <p:nvPr>
            <p:extLst>
              <p:ext uri="{D42A27DB-BD31-4B8C-83A1-F6EECF244321}">
                <p14:modId xmlns:p14="http://schemas.microsoft.com/office/powerpoint/2010/main" val="424977822"/>
              </p:ext>
            </p:extLst>
          </p:nvPr>
        </p:nvGraphicFramePr>
        <p:xfrm>
          <a:off x="5012967" y="3255612"/>
          <a:ext cx="2106613" cy="1152525"/>
        </p:xfrm>
        <a:graphic>
          <a:graphicData uri="http://schemas.openxmlformats.org/presentationml/2006/ole">
            <mc:AlternateContent xmlns:mc="http://schemas.openxmlformats.org/markup-compatibility/2006">
              <mc:Choice xmlns:v="urn:schemas-microsoft-com:vml" Requires="v">
                <p:oleObj spid="_x0000_s455674" name="公式" r:id="rId5" imgW="812520" imgH="444240" progId="Equation.3">
                  <p:embed/>
                </p:oleObj>
              </mc:Choice>
              <mc:Fallback>
                <p:oleObj name="公式" r:id="rId5" imgW="812520" imgH="444240" progId="Equation.3">
                  <p:embed/>
                  <p:pic>
                    <p:nvPicPr>
                      <p:cNvPr id="0" name=""/>
                      <p:cNvPicPr>
                        <a:picLocks noChangeAspect="1" noChangeArrowheads="1"/>
                      </p:cNvPicPr>
                      <p:nvPr/>
                    </p:nvPicPr>
                    <p:blipFill>
                      <a:blip r:embed="rId6"/>
                      <a:srcRect/>
                      <a:stretch>
                        <a:fillRect/>
                      </a:stretch>
                    </p:blipFill>
                    <p:spPr bwMode="auto">
                      <a:xfrm>
                        <a:off x="5012967" y="3255612"/>
                        <a:ext cx="2106613"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矩形 16"/>
          <p:cNvSpPr/>
          <p:nvPr/>
        </p:nvSpPr>
        <p:spPr>
          <a:xfrm>
            <a:off x="1928930" y="4545209"/>
            <a:ext cx="4657044" cy="523220"/>
          </a:xfrm>
          <a:prstGeom prst="rect">
            <a:avLst/>
          </a:prstGeom>
        </p:spPr>
        <p:txBody>
          <a:bodyPr wrap="none">
            <a:spAutoFit/>
          </a:bodyPr>
          <a:lstStyle/>
          <a:p>
            <a:r>
              <a:rPr lang="zh-CN" altLang="en-US" sz="2800" b="1" dirty="0">
                <a:solidFill>
                  <a:srgbClr val="009900"/>
                </a:solidFill>
                <a:latin typeface="方正书宋简体"/>
              </a:rPr>
              <a:t>相邻</a:t>
            </a:r>
            <a:r>
              <a:rPr lang="zh-CN" altLang="en-US" sz="2800" b="1" dirty="0">
                <a:solidFill>
                  <a:srgbClr val="009900"/>
                </a:solidFill>
              </a:rPr>
              <a:t>点</a:t>
            </a:r>
            <a:r>
              <a:rPr lang="zh-CN" altLang="en-US" sz="2800" b="1" dirty="0">
                <a:solidFill>
                  <a:srgbClr val="009900"/>
                </a:solidFill>
                <a:latin typeface="方正书宋简体"/>
              </a:rPr>
              <a:t>光</a:t>
            </a:r>
            <a:r>
              <a:rPr lang="zh-CN" altLang="en-US" sz="2800" b="1" dirty="0">
                <a:solidFill>
                  <a:srgbClr val="009900"/>
                </a:solidFill>
              </a:rPr>
              <a:t>源的相位差均为</a:t>
            </a:r>
            <a:r>
              <a:rPr lang="en-US" altLang="zh-CN" sz="2800" dirty="0">
                <a:solidFill>
                  <a:srgbClr val="FF3300"/>
                </a:solidFill>
                <a:latin typeface="Symbol" panose="05050102010706020507" pitchFamily="18" charset="2"/>
              </a:rPr>
              <a:t>p</a:t>
            </a:r>
            <a:r>
              <a:rPr lang="en-US" altLang="zh-CN" sz="2800" dirty="0">
                <a:solidFill>
                  <a:srgbClr val="FF3300"/>
                </a:solidFill>
              </a:rPr>
              <a:t>/2</a:t>
            </a:r>
            <a:endParaRPr lang="zh-CN" altLang="en-US" sz="2800" b="1" dirty="0">
              <a:solidFill>
                <a:srgbClr val="009900"/>
              </a:solidFill>
            </a:endParaRPr>
          </a:p>
        </p:txBody>
      </p:sp>
      <p:sp>
        <p:nvSpPr>
          <p:cNvPr id="18" name="Line 30"/>
          <p:cNvSpPr>
            <a:spLocks noChangeShapeType="1"/>
          </p:cNvSpPr>
          <p:nvPr/>
        </p:nvSpPr>
        <p:spPr bwMode="auto">
          <a:xfrm flipV="1">
            <a:off x="8133316" y="3153800"/>
            <a:ext cx="1776099" cy="60711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34"/>
          <p:cNvSpPr>
            <a:spLocks noChangeShapeType="1"/>
          </p:cNvSpPr>
          <p:nvPr/>
        </p:nvSpPr>
        <p:spPr bwMode="auto">
          <a:xfrm flipV="1">
            <a:off x="8741021" y="3458699"/>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30"/>
          <p:cNvSpPr>
            <a:spLocks noChangeShapeType="1"/>
          </p:cNvSpPr>
          <p:nvPr/>
        </p:nvSpPr>
        <p:spPr bwMode="auto">
          <a:xfrm flipV="1">
            <a:off x="8117872" y="2303148"/>
            <a:ext cx="1590274" cy="54642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34"/>
          <p:cNvSpPr>
            <a:spLocks noChangeShapeType="1"/>
          </p:cNvSpPr>
          <p:nvPr/>
        </p:nvSpPr>
        <p:spPr bwMode="auto">
          <a:xfrm flipV="1">
            <a:off x="8754758" y="2533299"/>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30"/>
          <p:cNvSpPr>
            <a:spLocks noChangeShapeType="1"/>
          </p:cNvSpPr>
          <p:nvPr/>
        </p:nvSpPr>
        <p:spPr bwMode="auto">
          <a:xfrm flipV="1">
            <a:off x="8127442" y="4215990"/>
            <a:ext cx="1393376" cy="44432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34"/>
          <p:cNvSpPr>
            <a:spLocks noChangeShapeType="1"/>
          </p:cNvSpPr>
          <p:nvPr/>
        </p:nvSpPr>
        <p:spPr bwMode="auto">
          <a:xfrm flipV="1">
            <a:off x="8884599" y="4331501"/>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30"/>
          <p:cNvSpPr>
            <a:spLocks noChangeShapeType="1"/>
          </p:cNvSpPr>
          <p:nvPr/>
        </p:nvSpPr>
        <p:spPr bwMode="auto">
          <a:xfrm flipV="1">
            <a:off x="8083188" y="5086144"/>
            <a:ext cx="1461732" cy="49530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34"/>
          <p:cNvSpPr>
            <a:spLocks noChangeShapeType="1"/>
          </p:cNvSpPr>
          <p:nvPr/>
        </p:nvSpPr>
        <p:spPr bwMode="auto">
          <a:xfrm flipV="1">
            <a:off x="8866378" y="5221953"/>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074"/>
          <p:cNvSpPr>
            <a:spLocks noChangeShapeType="1"/>
          </p:cNvSpPr>
          <p:nvPr/>
        </p:nvSpPr>
        <p:spPr bwMode="auto">
          <a:xfrm flipV="1">
            <a:off x="8164677" y="2841909"/>
            <a:ext cx="618038" cy="1791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Freeform 48"/>
          <p:cNvSpPr>
            <a:spLocks/>
          </p:cNvSpPr>
          <p:nvPr/>
        </p:nvSpPr>
        <p:spPr bwMode="auto">
          <a:xfrm>
            <a:off x="8571632" y="2649768"/>
            <a:ext cx="109538" cy="223838"/>
          </a:xfrm>
          <a:custGeom>
            <a:avLst/>
            <a:gdLst>
              <a:gd name="T0" fmla="*/ 0 w 69"/>
              <a:gd name="T1" fmla="*/ 0 h 141"/>
              <a:gd name="T2" fmla="*/ 66 w 69"/>
              <a:gd name="T3" fmla="*/ 66 h 141"/>
              <a:gd name="T4" fmla="*/ 21 w 69"/>
              <a:gd name="T5" fmla="*/ 141 h 141"/>
              <a:gd name="T6" fmla="*/ 0 60000 65536"/>
              <a:gd name="T7" fmla="*/ 0 60000 65536"/>
              <a:gd name="T8" fmla="*/ 0 60000 65536"/>
              <a:gd name="T9" fmla="*/ 0 w 69"/>
              <a:gd name="T10" fmla="*/ 0 h 141"/>
              <a:gd name="T11" fmla="*/ 69 w 69"/>
              <a:gd name="T12" fmla="*/ 141 h 141"/>
            </a:gdLst>
            <a:ahLst/>
            <a:cxnLst>
              <a:cxn ang="T6">
                <a:pos x="T0" y="T1"/>
              </a:cxn>
              <a:cxn ang="T7">
                <a:pos x="T2" y="T3"/>
              </a:cxn>
              <a:cxn ang="T8">
                <a:pos x="T4" y="T5"/>
              </a:cxn>
            </a:cxnLst>
            <a:rect l="T9" t="T10" r="T11" b="T12"/>
            <a:pathLst>
              <a:path w="69" h="141">
                <a:moveTo>
                  <a:pt x="0" y="0"/>
                </a:moveTo>
                <a:cubicBezTo>
                  <a:pt x="11" y="11"/>
                  <a:pt x="63" y="43"/>
                  <a:pt x="66" y="66"/>
                </a:cubicBezTo>
                <a:cubicBezTo>
                  <a:pt x="69" y="89"/>
                  <a:pt x="30" y="126"/>
                  <a:pt x="21" y="14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8" name="Object 4"/>
          <p:cNvGraphicFramePr>
            <a:graphicFrameLocks noChangeAspect="1"/>
          </p:cNvGraphicFramePr>
          <p:nvPr>
            <p:extLst>
              <p:ext uri="{D42A27DB-BD31-4B8C-83A1-F6EECF244321}">
                <p14:modId xmlns:p14="http://schemas.microsoft.com/office/powerpoint/2010/main" val="3593237310"/>
              </p:ext>
            </p:extLst>
          </p:nvPr>
        </p:nvGraphicFramePr>
        <p:xfrm>
          <a:off x="8840602" y="2512385"/>
          <a:ext cx="339725" cy="474663"/>
        </p:xfrm>
        <a:graphic>
          <a:graphicData uri="http://schemas.openxmlformats.org/presentationml/2006/ole">
            <mc:AlternateContent xmlns:mc="http://schemas.openxmlformats.org/markup-compatibility/2006">
              <mc:Choice xmlns:v="urn:schemas-microsoft-com:vml" Requires="v">
                <p:oleObj spid="_x0000_s455675" name="公式" r:id="rId7" imgW="126720" imgH="177480" progId="Equation.3">
                  <p:embed/>
                </p:oleObj>
              </mc:Choice>
              <mc:Fallback>
                <p:oleObj name="公式" r:id="rId7" imgW="126720" imgH="177480" progId="Equation.3">
                  <p:embed/>
                  <p:pic>
                    <p:nvPicPr>
                      <p:cNvPr id="0" name=""/>
                      <p:cNvPicPr>
                        <a:picLocks noChangeAspect="1" noChangeArrowheads="1"/>
                      </p:cNvPicPr>
                      <p:nvPr/>
                    </p:nvPicPr>
                    <p:blipFill>
                      <a:blip r:embed="rId8"/>
                      <a:srcRect/>
                      <a:stretch>
                        <a:fillRect/>
                      </a:stretch>
                    </p:blipFill>
                    <p:spPr bwMode="auto">
                      <a:xfrm>
                        <a:off x="8840602" y="2512385"/>
                        <a:ext cx="3397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87"/>
          <p:cNvGraphicFramePr>
            <a:graphicFrameLocks noChangeAspect="1"/>
          </p:cNvGraphicFramePr>
          <p:nvPr>
            <p:extLst>
              <p:ext uri="{D42A27DB-BD31-4B8C-83A1-F6EECF244321}">
                <p14:modId xmlns:p14="http://schemas.microsoft.com/office/powerpoint/2010/main" val="1952163334"/>
              </p:ext>
            </p:extLst>
          </p:nvPr>
        </p:nvGraphicFramePr>
        <p:xfrm>
          <a:off x="9692223" y="4821522"/>
          <a:ext cx="307975" cy="538162"/>
        </p:xfrm>
        <a:graphic>
          <a:graphicData uri="http://schemas.openxmlformats.org/presentationml/2006/ole">
            <mc:AlternateContent xmlns:mc="http://schemas.openxmlformats.org/markup-compatibility/2006">
              <mc:Choice xmlns:v="urn:schemas-microsoft-com:vml" Requires="v">
                <p:oleObj spid="_x0000_s455676" name="公式" r:id="rId9" imgW="126720" imgH="215640" progId="Equation.3">
                  <p:embed/>
                </p:oleObj>
              </mc:Choice>
              <mc:Fallback>
                <p:oleObj name="公式" r:id="rId9" imgW="126720" imgH="215640" progId="Equation.3">
                  <p:embed/>
                  <p:pic>
                    <p:nvPicPr>
                      <p:cNvPr id="0" name=""/>
                      <p:cNvPicPr>
                        <a:picLocks noChangeAspect="1" noChangeArrowheads="1"/>
                      </p:cNvPicPr>
                      <p:nvPr/>
                    </p:nvPicPr>
                    <p:blipFill>
                      <a:blip r:embed="rId10"/>
                      <a:srcRect/>
                      <a:stretch>
                        <a:fillRect/>
                      </a:stretch>
                    </p:blipFill>
                    <p:spPr bwMode="auto">
                      <a:xfrm>
                        <a:off x="9692223" y="4821522"/>
                        <a:ext cx="307975" cy="538162"/>
                      </a:xfrm>
                      <a:prstGeom prst="rect">
                        <a:avLst/>
                      </a:prstGeom>
                      <a:noFill/>
                      <a:ln>
                        <a:noFill/>
                      </a:ln>
                      <a:effectLst/>
                      <a:extLst/>
                    </p:spPr>
                  </p:pic>
                </p:oleObj>
              </mc:Fallback>
            </mc:AlternateContent>
          </a:graphicData>
        </a:graphic>
      </p:graphicFrame>
      <p:graphicFrame>
        <p:nvGraphicFramePr>
          <p:cNvPr id="30" name="Object 87"/>
          <p:cNvGraphicFramePr>
            <a:graphicFrameLocks noChangeAspect="1"/>
          </p:cNvGraphicFramePr>
          <p:nvPr>
            <p:extLst>
              <p:ext uri="{D42A27DB-BD31-4B8C-83A1-F6EECF244321}">
                <p14:modId xmlns:p14="http://schemas.microsoft.com/office/powerpoint/2010/main" val="3766476479"/>
              </p:ext>
            </p:extLst>
          </p:nvPr>
        </p:nvGraphicFramePr>
        <p:xfrm>
          <a:off x="9911298" y="3913472"/>
          <a:ext cx="339725" cy="538162"/>
        </p:xfrm>
        <a:graphic>
          <a:graphicData uri="http://schemas.openxmlformats.org/presentationml/2006/ole">
            <mc:AlternateContent xmlns:mc="http://schemas.openxmlformats.org/markup-compatibility/2006">
              <mc:Choice xmlns:v="urn:schemas-microsoft-com:vml" Requires="v">
                <p:oleObj spid="_x0000_s455677" name="公式" r:id="rId11" imgW="139680" imgH="215640" progId="Equation.3">
                  <p:embed/>
                </p:oleObj>
              </mc:Choice>
              <mc:Fallback>
                <p:oleObj name="公式" r:id="rId11" imgW="139680" imgH="215640" progId="Equation.3">
                  <p:embed/>
                  <p:pic>
                    <p:nvPicPr>
                      <p:cNvPr id="0" name=""/>
                      <p:cNvPicPr>
                        <a:picLocks noChangeAspect="1" noChangeArrowheads="1"/>
                      </p:cNvPicPr>
                      <p:nvPr/>
                    </p:nvPicPr>
                    <p:blipFill>
                      <a:blip r:embed="rId12"/>
                      <a:srcRect/>
                      <a:stretch>
                        <a:fillRect/>
                      </a:stretch>
                    </p:blipFill>
                    <p:spPr bwMode="auto">
                      <a:xfrm>
                        <a:off x="9911298" y="3913472"/>
                        <a:ext cx="339725" cy="538162"/>
                      </a:xfrm>
                      <a:prstGeom prst="rect">
                        <a:avLst/>
                      </a:prstGeom>
                      <a:noFill/>
                      <a:ln>
                        <a:noFill/>
                      </a:ln>
                      <a:effectLst/>
                      <a:extLst/>
                    </p:spPr>
                  </p:pic>
                </p:oleObj>
              </mc:Fallback>
            </mc:AlternateContent>
          </a:graphicData>
        </a:graphic>
      </p:graphicFrame>
      <p:graphicFrame>
        <p:nvGraphicFramePr>
          <p:cNvPr id="31" name="Object 87"/>
          <p:cNvGraphicFramePr>
            <a:graphicFrameLocks noChangeAspect="1"/>
          </p:cNvGraphicFramePr>
          <p:nvPr>
            <p:extLst>
              <p:ext uri="{D42A27DB-BD31-4B8C-83A1-F6EECF244321}">
                <p14:modId xmlns:p14="http://schemas.microsoft.com/office/powerpoint/2010/main" val="852209582"/>
              </p:ext>
            </p:extLst>
          </p:nvPr>
        </p:nvGraphicFramePr>
        <p:xfrm>
          <a:off x="10143072" y="2856197"/>
          <a:ext cx="338138" cy="569912"/>
        </p:xfrm>
        <a:graphic>
          <a:graphicData uri="http://schemas.openxmlformats.org/presentationml/2006/ole">
            <mc:AlternateContent xmlns:mc="http://schemas.openxmlformats.org/markup-compatibility/2006">
              <mc:Choice xmlns:v="urn:schemas-microsoft-com:vml" Requires="v">
                <p:oleObj spid="_x0000_s455678" name="公式" r:id="rId13" imgW="139680" imgH="228600" progId="Equation.3">
                  <p:embed/>
                </p:oleObj>
              </mc:Choice>
              <mc:Fallback>
                <p:oleObj name="公式" r:id="rId13" imgW="139680" imgH="228600" progId="Equation.3">
                  <p:embed/>
                  <p:pic>
                    <p:nvPicPr>
                      <p:cNvPr id="0" name=""/>
                      <p:cNvPicPr>
                        <a:picLocks noChangeAspect="1" noChangeArrowheads="1"/>
                      </p:cNvPicPr>
                      <p:nvPr/>
                    </p:nvPicPr>
                    <p:blipFill>
                      <a:blip r:embed="rId14"/>
                      <a:srcRect/>
                      <a:stretch>
                        <a:fillRect/>
                      </a:stretch>
                    </p:blipFill>
                    <p:spPr bwMode="auto">
                      <a:xfrm>
                        <a:off x="10143072" y="2856197"/>
                        <a:ext cx="338138" cy="569912"/>
                      </a:xfrm>
                      <a:prstGeom prst="rect">
                        <a:avLst/>
                      </a:prstGeom>
                      <a:noFill/>
                      <a:ln>
                        <a:noFill/>
                      </a:ln>
                      <a:effectLst/>
                      <a:extLst/>
                    </p:spPr>
                  </p:pic>
                </p:oleObj>
              </mc:Fallback>
            </mc:AlternateContent>
          </a:graphicData>
        </a:graphic>
      </p:graphicFrame>
      <p:graphicFrame>
        <p:nvGraphicFramePr>
          <p:cNvPr id="32" name="Object 87"/>
          <p:cNvGraphicFramePr>
            <a:graphicFrameLocks noChangeAspect="1"/>
          </p:cNvGraphicFramePr>
          <p:nvPr>
            <p:extLst>
              <p:ext uri="{D42A27DB-BD31-4B8C-83A1-F6EECF244321}">
                <p14:modId xmlns:p14="http://schemas.microsoft.com/office/powerpoint/2010/main" val="1647064862"/>
              </p:ext>
            </p:extLst>
          </p:nvPr>
        </p:nvGraphicFramePr>
        <p:xfrm>
          <a:off x="9919235" y="2032016"/>
          <a:ext cx="338138" cy="538162"/>
        </p:xfrm>
        <a:graphic>
          <a:graphicData uri="http://schemas.openxmlformats.org/presentationml/2006/ole">
            <mc:AlternateContent xmlns:mc="http://schemas.openxmlformats.org/markup-compatibility/2006">
              <mc:Choice xmlns:v="urn:schemas-microsoft-com:vml" Requires="v">
                <p:oleObj spid="_x0000_s455679" name="公式" r:id="rId15" imgW="139680" imgH="215640" progId="Equation.3">
                  <p:embed/>
                </p:oleObj>
              </mc:Choice>
              <mc:Fallback>
                <p:oleObj name="公式" r:id="rId15" imgW="139680" imgH="215640" progId="Equation.3">
                  <p:embed/>
                  <p:pic>
                    <p:nvPicPr>
                      <p:cNvPr id="0" name=""/>
                      <p:cNvPicPr>
                        <a:picLocks noChangeAspect="1" noChangeArrowheads="1"/>
                      </p:cNvPicPr>
                      <p:nvPr/>
                    </p:nvPicPr>
                    <p:blipFill>
                      <a:blip r:embed="rId16"/>
                      <a:srcRect/>
                      <a:stretch>
                        <a:fillRect/>
                      </a:stretch>
                    </p:blipFill>
                    <p:spPr bwMode="auto">
                      <a:xfrm>
                        <a:off x="9919235" y="2032016"/>
                        <a:ext cx="338138" cy="538162"/>
                      </a:xfrm>
                      <a:prstGeom prst="rect">
                        <a:avLst/>
                      </a:prstGeom>
                      <a:noFill/>
                      <a:ln>
                        <a:noFill/>
                      </a:ln>
                      <a:effectLst/>
                      <a:extLst/>
                    </p:spPr>
                  </p:pic>
                </p:oleObj>
              </mc:Fallback>
            </mc:AlternateContent>
          </a:graphicData>
        </a:graphic>
      </p:graphicFrame>
      <p:sp>
        <p:nvSpPr>
          <p:cNvPr id="33" name="Line 2074"/>
          <p:cNvSpPr>
            <a:spLocks noChangeShapeType="1"/>
          </p:cNvSpPr>
          <p:nvPr/>
        </p:nvSpPr>
        <p:spPr bwMode="auto">
          <a:xfrm>
            <a:off x="8115958" y="4714569"/>
            <a:ext cx="332053" cy="7524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2074"/>
          <p:cNvSpPr>
            <a:spLocks noChangeShapeType="1"/>
          </p:cNvSpPr>
          <p:nvPr/>
        </p:nvSpPr>
        <p:spPr bwMode="auto">
          <a:xfrm flipV="1">
            <a:off x="8368892" y="5176136"/>
            <a:ext cx="214319" cy="91632"/>
          </a:xfrm>
          <a:prstGeom prst="line">
            <a:avLst/>
          </a:prstGeom>
          <a:noFill/>
          <a:ln w="952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2074"/>
          <p:cNvSpPr>
            <a:spLocks noChangeShapeType="1"/>
          </p:cNvSpPr>
          <p:nvPr/>
        </p:nvSpPr>
        <p:spPr bwMode="auto">
          <a:xfrm>
            <a:off x="8578379" y="5178996"/>
            <a:ext cx="89629" cy="197450"/>
          </a:xfrm>
          <a:prstGeom prst="line">
            <a:avLst/>
          </a:prstGeom>
          <a:noFill/>
          <a:ln w="9525">
            <a:solidFill>
              <a:schemeClr val="tx1"/>
            </a:solidFill>
            <a:prstDash val="solid"/>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Freeform 48"/>
          <p:cNvSpPr>
            <a:spLocks/>
          </p:cNvSpPr>
          <p:nvPr/>
        </p:nvSpPr>
        <p:spPr bwMode="auto">
          <a:xfrm rot="3857191">
            <a:off x="8135474" y="5003135"/>
            <a:ext cx="71631" cy="201401"/>
          </a:xfrm>
          <a:custGeom>
            <a:avLst/>
            <a:gdLst>
              <a:gd name="T0" fmla="*/ 0 w 69"/>
              <a:gd name="T1" fmla="*/ 0 h 141"/>
              <a:gd name="T2" fmla="*/ 66 w 69"/>
              <a:gd name="T3" fmla="*/ 66 h 141"/>
              <a:gd name="T4" fmla="*/ 21 w 69"/>
              <a:gd name="T5" fmla="*/ 141 h 141"/>
              <a:gd name="T6" fmla="*/ 0 60000 65536"/>
              <a:gd name="T7" fmla="*/ 0 60000 65536"/>
              <a:gd name="T8" fmla="*/ 0 60000 65536"/>
              <a:gd name="T9" fmla="*/ 0 w 69"/>
              <a:gd name="T10" fmla="*/ 0 h 141"/>
              <a:gd name="T11" fmla="*/ 69 w 69"/>
              <a:gd name="T12" fmla="*/ 141 h 141"/>
            </a:gdLst>
            <a:ahLst/>
            <a:cxnLst>
              <a:cxn ang="T6">
                <a:pos x="T0" y="T1"/>
              </a:cxn>
              <a:cxn ang="T7">
                <a:pos x="T2" y="T3"/>
              </a:cxn>
              <a:cxn ang="T8">
                <a:pos x="T4" y="T5"/>
              </a:cxn>
            </a:cxnLst>
            <a:rect l="T9" t="T10" r="T11" b="T12"/>
            <a:pathLst>
              <a:path w="69" h="141">
                <a:moveTo>
                  <a:pt x="0" y="0"/>
                </a:moveTo>
                <a:cubicBezTo>
                  <a:pt x="11" y="11"/>
                  <a:pt x="63" y="43"/>
                  <a:pt x="66" y="66"/>
                </a:cubicBezTo>
                <a:cubicBezTo>
                  <a:pt x="69" y="89"/>
                  <a:pt x="30" y="126"/>
                  <a:pt x="21" y="14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37" name="Object 4"/>
          <p:cNvGraphicFramePr>
            <a:graphicFrameLocks noChangeAspect="1"/>
          </p:cNvGraphicFramePr>
          <p:nvPr>
            <p:extLst>
              <p:ext uri="{D42A27DB-BD31-4B8C-83A1-F6EECF244321}">
                <p14:modId xmlns:p14="http://schemas.microsoft.com/office/powerpoint/2010/main" val="3937123195"/>
              </p:ext>
            </p:extLst>
          </p:nvPr>
        </p:nvGraphicFramePr>
        <p:xfrm>
          <a:off x="8092772" y="5068430"/>
          <a:ext cx="339725" cy="474663"/>
        </p:xfrm>
        <a:graphic>
          <a:graphicData uri="http://schemas.openxmlformats.org/presentationml/2006/ole">
            <mc:AlternateContent xmlns:mc="http://schemas.openxmlformats.org/markup-compatibility/2006">
              <mc:Choice xmlns:v="urn:schemas-microsoft-com:vml" Requires="v">
                <p:oleObj spid="_x0000_s576512" name="公式" r:id="rId17" imgW="126720" imgH="177480" progId="Equation.3">
                  <p:embed/>
                </p:oleObj>
              </mc:Choice>
              <mc:Fallback>
                <p:oleObj name="公式" r:id="rId17" imgW="126720" imgH="177480" progId="Equation.3">
                  <p:embed/>
                  <p:pic>
                    <p:nvPicPr>
                      <p:cNvPr id="0" name=""/>
                      <p:cNvPicPr>
                        <a:picLocks noChangeAspect="1" noChangeArrowheads="1"/>
                      </p:cNvPicPr>
                      <p:nvPr/>
                    </p:nvPicPr>
                    <p:blipFill>
                      <a:blip r:embed="rId8"/>
                      <a:srcRect/>
                      <a:stretch>
                        <a:fillRect/>
                      </a:stretch>
                    </p:blipFill>
                    <p:spPr bwMode="auto">
                      <a:xfrm>
                        <a:off x="8092772" y="5068430"/>
                        <a:ext cx="3397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Line 79"/>
          <p:cNvSpPr>
            <a:spLocks noChangeShapeType="1"/>
          </p:cNvSpPr>
          <p:nvPr/>
        </p:nvSpPr>
        <p:spPr bwMode="auto">
          <a:xfrm>
            <a:off x="8464011" y="5518791"/>
            <a:ext cx="324780" cy="637942"/>
          </a:xfrm>
          <a:prstGeom prst="line">
            <a:avLst/>
          </a:prstGeom>
          <a:noFill/>
          <a:ln w="19050">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79"/>
          <p:cNvSpPr>
            <a:spLocks noChangeShapeType="1"/>
          </p:cNvSpPr>
          <p:nvPr/>
        </p:nvSpPr>
        <p:spPr bwMode="auto">
          <a:xfrm>
            <a:off x="8117872" y="5646625"/>
            <a:ext cx="395754" cy="842927"/>
          </a:xfrm>
          <a:prstGeom prst="line">
            <a:avLst/>
          </a:prstGeom>
          <a:noFill/>
          <a:ln w="19050">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79"/>
          <p:cNvSpPr>
            <a:spLocks noChangeShapeType="1"/>
          </p:cNvSpPr>
          <p:nvPr/>
        </p:nvSpPr>
        <p:spPr bwMode="auto">
          <a:xfrm flipV="1">
            <a:off x="8321507" y="5953018"/>
            <a:ext cx="388080" cy="159795"/>
          </a:xfrm>
          <a:prstGeom prst="line">
            <a:avLst/>
          </a:prstGeom>
          <a:noFill/>
          <a:ln w="19050">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 name="Line 2074"/>
          <p:cNvSpPr>
            <a:spLocks noChangeShapeType="1"/>
          </p:cNvSpPr>
          <p:nvPr/>
        </p:nvSpPr>
        <p:spPr bwMode="auto">
          <a:xfrm>
            <a:off x="8169199" y="3796595"/>
            <a:ext cx="1023943" cy="22608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79"/>
          <p:cNvSpPr>
            <a:spLocks noChangeShapeType="1"/>
          </p:cNvSpPr>
          <p:nvPr/>
        </p:nvSpPr>
        <p:spPr bwMode="auto">
          <a:xfrm flipV="1">
            <a:off x="8721538" y="5888639"/>
            <a:ext cx="419514" cy="194896"/>
          </a:xfrm>
          <a:prstGeom prst="line">
            <a:avLst/>
          </a:prstGeom>
          <a:noFill/>
          <a:ln w="19050">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Line 2074"/>
          <p:cNvSpPr>
            <a:spLocks noChangeShapeType="1"/>
          </p:cNvSpPr>
          <p:nvPr/>
        </p:nvSpPr>
        <p:spPr bwMode="auto">
          <a:xfrm>
            <a:off x="8139295" y="2880856"/>
            <a:ext cx="1410354" cy="30545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79"/>
          <p:cNvSpPr>
            <a:spLocks noChangeShapeType="1"/>
          </p:cNvSpPr>
          <p:nvPr/>
        </p:nvSpPr>
        <p:spPr bwMode="auto">
          <a:xfrm flipV="1">
            <a:off x="9038750" y="5581444"/>
            <a:ext cx="375685" cy="160101"/>
          </a:xfrm>
          <a:prstGeom prst="line">
            <a:avLst/>
          </a:prstGeom>
          <a:noFill/>
          <a:ln w="19050">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5" name="Object 4"/>
          <p:cNvGraphicFramePr>
            <a:graphicFrameLocks noChangeAspect="1"/>
          </p:cNvGraphicFramePr>
          <p:nvPr>
            <p:extLst>
              <p:ext uri="{D42A27DB-BD31-4B8C-83A1-F6EECF244321}">
                <p14:modId xmlns:p14="http://schemas.microsoft.com/office/powerpoint/2010/main" val="1967739579"/>
              </p:ext>
            </p:extLst>
          </p:nvPr>
        </p:nvGraphicFramePr>
        <p:xfrm>
          <a:off x="8754758" y="6150558"/>
          <a:ext cx="1187450" cy="474663"/>
        </p:xfrm>
        <a:graphic>
          <a:graphicData uri="http://schemas.openxmlformats.org/presentationml/2006/ole">
            <mc:AlternateContent xmlns:mc="http://schemas.openxmlformats.org/markup-compatibility/2006">
              <mc:Choice xmlns:v="urn:schemas-microsoft-com:vml" Requires="v">
                <p:oleObj spid="_x0000_s576513" name="公式" r:id="rId18" imgW="444240" imgH="177480" progId="Equation.3">
                  <p:embed/>
                </p:oleObj>
              </mc:Choice>
              <mc:Fallback>
                <p:oleObj name="公式" r:id="rId18" imgW="444240" imgH="177480" progId="Equation.3">
                  <p:embed/>
                  <p:pic>
                    <p:nvPicPr>
                      <p:cNvPr id="0" name=""/>
                      <p:cNvPicPr>
                        <a:picLocks noChangeAspect="1" noChangeArrowheads="1"/>
                      </p:cNvPicPr>
                      <p:nvPr/>
                    </p:nvPicPr>
                    <p:blipFill>
                      <a:blip r:embed="rId19"/>
                      <a:srcRect/>
                      <a:stretch>
                        <a:fillRect/>
                      </a:stretch>
                    </p:blipFill>
                    <p:spPr bwMode="auto">
                      <a:xfrm>
                        <a:off x="8754758" y="6150558"/>
                        <a:ext cx="1187450"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矩形 48"/>
          <p:cNvSpPr/>
          <p:nvPr/>
        </p:nvSpPr>
        <p:spPr>
          <a:xfrm>
            <a:off x="2046311" y="4999915"/>
            <a:ext cx="4724077" cy="523220"/>
          </a:xfrm>
          <a:prstGeom prst="rect">
            <a:avLst/>
          </a:prstGeom>
        </p:spPr>
        <p:txBody>
          <a:bodyPr wrap="square">
            <a:spAutoFit/>
          </a:bodyPr>
          <a:lstStyle/>
          <a:p>
            <a:r>
              <a:rPr lang="zh-CN" altLang="en-US" sz="2800" b="1" dirty="0">
                <a:solidFill>
                  <a:srgbClr val="801FE1"/>
                </a:solidFill>
                <a:latin typeface="方正书宋简体"/>
              </a:rPr>
              <a:t>相邻光束之间的</a:t>
            </a:r>
            <a:r>
              <a:rPr lang="zh-CN" altLang="en-US" sz="2800" b="1" dirty="0">
                <a:solidFill>
                  <a:srgbClr val="801FE1"/>
                </a:solidFill>
              </a:rPr>
              <a:t>光程差为</a:t>
            </a:r>
          </a:p>
        </p:txBody>
      </p:sp>
      <p:graphicFrame>
        <p:nvGraphicFramePr>
          <p:cNvPr id="50" name="Object 4"/>
          <p:cNvGraphicFramePr>
            <a:graphicFrameLocks noChangeAspect="1"/>
          </p:cNvGraphicFramePr>
          <p:nvPr>
            <p:extLst>
              <p:ext uri="{D42A27DB-BD31-4B8C-83A1-F6EECF244321}">
                <p14:modId xmlns:p14="http://schemas.microsoft.com/office/powerpoint/2010/main" val="4058948780"/>
              </p:ext>
            </p:extLst>
          </p:nvPr>
        </p:nvGraphicFramePr>
        <p:xfrm>
          <a:off x="3273596" y="5607041"/>
          <a:ext cx="1187450" cy="474663"/>
        </p:xfrm>
        <a:graphic>
          <a:graphicData uri="http://schemas.openxmlformats.org/presentationml/2006/ole">
            <mc:AlternateContent xmlns:mc="http://schemas.openxmlformats.org/markup-compatibility/2006">
              <mc:Choice xmlns:v="urn:schemas-microsoft-com:vml" Requires="v">
                <p:oleObj spid="_x0000_s576514" name="公式" r:id="rId20" imgW="444240" imgH="177480" progId="Equation.3">
                  <p:embed/>
                </p:oleObj>
              </mc:Choice>
              <mc:Fallback>
                <p:oleObj name="公式" r:id="rId20" imgW="444240" imgH="177480" progId="Equation.3">
                  <p:embed/>
                  <p:pic>
                    <p:nvPicPr>
                      <p:cNvPr id="0" name=""/>
                      <p:cNvPicPr>
                        <a:picLocks noChangeAspect="1" noChangeArrowheads="1"/>
                      </p:cNvPicPr>
                      <p:nvPr/>
                    </p:nvPicPr>
                    <p:blipFill>
                      <a:blip r:embed="rId19"/>
                      <a:srcRect/>
                      <a:stretch>
                        <a:fillRect/>
                      </a:stretch>
                    </p:blipFill>
                    <p:spPr bwMode="auto">
                      <a:xfrm>
                        <a:off x="3273596" y="5607041"/>
                        <a:ext cx="1187450"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AutoShape 8"/>
          <p:cNvSpPr>
            <a:spLocks noChangeArrowheads="1"/>
          </p:cNvSpPr>
          <p:nvPr/>
        </p:nvSpPr>
        <p:spPr bwMode="auto">
          <a:xfrm>
            <a:off x="2125069" y="6248369"/>
            <a:ext cx="700143" cy="241182"/>
          </a:xfrm>
          <a:prstGeom prst="rightArrow">
            <a:avLst>
              <a:gd name="adj1" fmla="val 50000"/>
              <a:gd name="adj2" fmla="val 95879"/>
            </a:avLst>
          </a:prstGeom>
          <a:solidFill>
            <a:srgbClr val="00FF00"/>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3" name="Object 12"/>
          <p:cNvGraphicFramePr>
            <a:graphicFrameLocks noChangeAspect="1"/>
          </p:cNvGraphicFramePr>
          <p:nvPr>
            <p:extLst>
              <p:ext uri="{D42A27DB-BD31-4B8C-83A1-F6EECF244321}">
                <p14:modId xmlns:p14="http://schemas.microsoft.com/office/powerpoint/2010/main" val="3512269596"/>
              </p:ext>
            </p:extLst>
          </p:nvPr>
        </p:nvGraphicFramePr>
        <p:xfrm>
          <a:off x="3273999" y="6081703"/>
          <a:ext cx="3519487" cy="654050"/>
        </p:xfrm>
        <a:graphic>
          <a:graphicData uri="http://schemas.openxmlformats.org/presentationml/2006/ole">
            <mc:AlternateContent xmlns:mc="http://schemas.openxmlformats.org/markup-compatibility/2006">
              <mc:Choice xmlns:v="urn:schemas-microsoft-com:vml" Requires="v">
                <p:oleObj spid="_x0000_s576515" name="公式" r:id="rId21" imgW="1295280" imgH="241200" progId="Equation.3">
                  <p:embed/>
                </p:oleObj>
              </mc:Choice>
              <mc:Fallback>
                <p:oleObj name="公式" r:id="rId21" imgW="1295280" imgH="241200" progId="Equation.3">
                  <p:embed/>
                  <p:pic>
                    <p:nvPicPr>
                      <p:cNvPr id="0" name=""/>
                      <p:cNvPicPr>
                        <a:picLocks noChangeAspect="1" noChangeArrowheads="1"/>
                      </p:cNvPicPr>
                      <p:nvPr/>
                    </p:nvPicPr>
                    <p:blipFill>
                      <a:blip r:embed="rId22"/>
                      <a:srcRect/>
                      <a:stretch>
                        <a:fillRect/>
                      </a:stretch>
                    </p:blipFill>
                    <p:spPr bwMode="auto">
                      <a:xfrm>
                        <a:off x="3273999" y="6081703"/>
                        <a:ext cx="3519487" cy="65405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28253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1000"/>
                                        <p:tgtEl>
                                          <p:spTgt spid="12"/>
                                        </p:tgtEl>
                                      </p:cBhvr>
                                    </p:animEffect>
                                    <p:anim calcmode="lin" valueType="num">
                                      <p:cBhvr>
                                        <p:cTn id="59" dur="1000" fill="hold"/>
                                        <p:tgtEl>
                                          <p:spTgt spid="12"/>
                                        </p:tgtEl>
                                        <p:attrNameLst>
                                          <p:attrName>ppt_x</p:attrName>
                                        </p:attrNameLst>
                                      </p:cBhvr>
                                      <p:tavLst>
                                        <p:tav tm="0">
                                          <p:val>
                                            <p:strVal val="#ppt_x"/>
                                          </p:val>
                                        </p:tav>
                                        <p:tav tm="100000">
                                          <p:val>
                                            <p:strVal val="#ppt_x"/>
                                          </p:val>
                                        </p:tav>
                                      </p:tavLst>
                                    </p:anim>
                                    <p:anim calcmode="lin" valueType="num">
                                      <p:cBhvr>
                                        <p:cTn id="6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2000"/>
                                        <p:tgtEl>
                                          <p:spTgt spid="14"/>
                                        </p:tgtEl>
                                      </p:cBhvr>
                                    </p:animEffect>
                                    <p:anim calcmode="lin" valueType="num">
                                      <p:cBhvr>
                                        <p:cTn id="66" dur="2000" fill="hold"/>
                                        <p:tgtEl>
                                          <p:spTgt spid="14"/>
                                        </p:tgtEl>
                                        <p:attrNameLst>
                                          <p:attrName>ppt_w</p:attrName>
                                        </p:attrNameLst>
                                      </p:cBhvr>
                                      <p:tavLst>
                                        <p:tav tm="0" fmla="#ppt_w*sin(2.5*pi*$)">
                                          <p:val>
                                            <p:fltVal val="0"/>
                                          </p:val>
                                        </p:tav>
                                        <p:tav tm="100000">
                                          <p:val>
                                            <p:fltVal val="1"/>
                                          </p:val>
                                        </p:tav>
                                      </p:tavLst>
                                    </p:anim>
                                    <p:anim calcmode="lin" valueType="num">
                                      <p:cBhvr>
                                        <p:cTn id="67"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500" fill="hold"/>
                                        <p:tgtEl>
                                          <p:spTgt spid="15"/>
                                        </p:tgtEl>
                                        <p:attrNameLst>
                                          <p:attrName>ppt_x</p:attrName>
                                        </p:attrNameLst>
                                      </p:cBhvr>
                                      <p:tavLst>
                                        <p:tav tm="0">
                                          <p:val>
                                            <p:strVal val="#ppt_x"/>
                                          </p:val>
                                        </p:tav>
                                        <p:tav tm="100000">
                                          <p:val>
                                            <p:strVal val="#ppt_x"/>
                                          </p:val>
                                        </p:tav>
                                      </p:tavLst>
                                    </p:anim>
                                    <p:anim calcmode="lin" valueType="num">
                                      <p:cBhvr additive="base">
                                        <p:cTn id="7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17"/>
                                        </p:tgtEl>
                                        <p:attrNameLst>
                                          <p:attrName>style.visibility</p:attrName>
                                        </p:attrNameLst>
                                      </p:cBhvr>
                                      <p:to>
                                        <p:strVal val="visible"/>
                                      </p:to>
                                    </p:set>
                                    <p:anim calcmode="lin" valueType="num">
                                      <p:cBhvr>
                                        <p:cTn id="78" dur="500" fill="hold"/>
                                        <p:tgtEl>
                                          <p:spTgt spid="17"/>
                                        </p:tgtEl>
                                        <p:attrNameLst>
                                          <p:attrName>ppt_w</p:attrName>
                                        </p:attrNameLst>
                                      </p:cBhvr>
                                      <p:tavLst>
                                        <p:tav tm="0">
                                          <p:val>
                                            <p:fltVal val="0"/>
                                          </p:val>
                                        </p:tav>
                                        <p:tav tm="100000">
                                          <p:val>
                                            <p:strVal val="#ppt_w"/>
                                          </p:val>
                                        </p:tav>
                                      </p:tavLst>
                                    </p:anim>
                                    <p:anim calcmode="lin" valueType="num">
                                      <p:cBhvr>
                                        <p:cTn id="79" dur="500" fill="hold"/>
                                        <p:tgtEl>
                                          <p:spTgt spid="17"/>
                                        </p:tgtEl>
                                        <p:attrNameLst>
                                          <p:attrName>ppt_h</p:attrName>
                                        </p:attrNameLst>
                                      </p:cBhvr>
                                      <p:tavLst>
                                        <p:tav tm="0">
                                          <p:val>
                                            <p:fltVal val="0"/>
                                          </p:val>
                                        </p:tav>
                                        <p:tav tm="100000">
                                          <p:val>
                                            <p:strVal val="#ppt_h"/>
                                          </p:val>
                                        </p:tav>
                                      </p:tavLst>
                                    </p:anim>
                                    <p:animEffect transition="in" filter="fade">
                                      <p:cBhvr>
                                        <p:cTn id="80" dur="500"/>
                                        <p:tgtEl>
                                          <p:spTgt spid="17"/>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additive="base">
                                        <p:cTn id="85" dur="500" fill="hold"/>
                                        <p:tgtEl>
                                          <p:spTgt spid="24"/>
                                        </p:tgtEl>
                                        <p:attrNameLst>
                                          <p:attrName>ppt_x</p:attrName>
                                        </p:attrNameLst>
                                      </p:cBhvr>
                                      <p:tavLst>
                                        <p:tav tm="0">
                                          <p:val>
                                            <p:strVal val="#ppt_x"/>
                                          </p:val>
                                        </p:tav>
                                        <p:tav tm="100000">
                                          <p:val>
                                            <p:strVal val="#ppt_x"/>
                                          </p:val>
                                        </p:tav>
                                      </p:tavLst>
                                    </p:anim>
                                    <p:anim calcmode="lin" valueType="num">
                                      <p:cBhvr additive="base">
                                        <p:cTn id="86" dur="500" fill="hold"/>
                                        <p:tgtEl>
                                          <p:spTgt spid="24"/>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additive="base">
                                        <p:cTn id="89" dur="500" fill="hold"/>
                                        <p:tgtEl>
                                          <p:spTgt spid="25"/>
                                        </p:tgtEl>
                                        <p:attrNameLst>
                                          <p:attrName>ppt_x</p:attrName>
                                        </p:attrNameLst>
                                      </p:cBhvr>
                                      <p:tavLst>
                                        <p:tav tm="0">
                                          <p:val>
                                            <p:strVal val="#ppt_x"/>
                                          </p:val>
                                        </p:tav>
                                        <p:tav tm="100000">
                                          <p:val>
                                            <p:strVal val="#ppt_x"/>
                                          </p:val>
                                        </p:tav>
                                      </p:tavLst>
                                    </p:anim>
                                    <p:anim calcmode="lin" valueType="num">
                                      <p:cBhvr additive="base">
                                        <p:cTn id="9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500" fill="hold"/>
                                        <p:tgtEl>
                                          <p:spTgt spid="22"/>
                                        </p:tgtEl>
                                        <p:attrNameLst>
                                          <p:attrName>ppt_x</p:attrName>
                                        </p:attrNameLst>
                                      </p:cBhvr>
                                      <p:tavLst>
                                        <p:tav tm="0">
                                          <p:val>
                                            <p:strVal val="#ppt_x"/>
                                          </p:val>
                                        </p:tav>
                                        <p:tav tm="100000">
                                          <p:val>
                                            <p:strVal val="#ppt_x"/>
                                          </p:val>
                                        </p:tav>
                                      </p:tavLst>
                                    </p:anim>
                                    <p:anim calcmode="lin" valueType="num">
                                      <p:cBhvr additive="base">
                                        <p:cTn id="96" dur="500" fill="hold"/>
                                        <p:tgtEl>
                                          <p:spTgt spid="22"/>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3"/>
                                        </p:tgtEl>
                                        <p:attrNameLst>
                                          <p:attrName>style.visibility</p:attrName>
                                        </p:attrNameLst>
                                      </p:cBhvr>
                                      <p:to>
                                        <p:strVal val="visible"/>
                                      </p:to>
                                    </p:set>
                                    <p:anim calcmode="lin" valueType="num">
                                      <p:cBhvr additive="base">
                                        <p:cTn id="99" dur="500" fill="hold"/>
                                        <p:tgtEl>
                                          <p:spTgt spid="23"/>
                                        </p:tgtEl>
                                        <p:attrNameLst>
                                          <p:attrName>ppt_x</p:attrName>
                                        </p:attrNameLst>
                                      </p:cBhvr>
                                      <p:tavLst>
                                        <p:tav tm="0">
                                          <p:val>
                                            <p:strVal val="#ppt_x"/>
                                          </p:val>
                                        </p:tav>
                                        <p:tav tm="100000">
                                          <p:val>
                                            <p:strVal val="#ppt_x"/>
                                          </p:val>
                                        </p:tav>
                                      </p:tavLst>
                                    </p:anim>
                                    <p:anim calcmode="lin" valueType="num">
                                      <p:cBhvr additive="base">
                                        <p:cTn id="10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8"/>
                                        </p:tgtEl>
                                        <p:attrNameLst>
                                          <p:attrName>style.visibility</p:attrName>
                                        </p:attrNameLst>
                                      </p:cBhvr>
                                      <p:to>
                                        <p:strVal val="visible"/>
                                      </p:to>
                                    </p:set>
                                    <p:anim calcmode="lin" valueType="num">
                                      <p:cBhvr additive="base">
                                        <p:cTn id="105" dur="500" fill="hold"/>
                                        <p:tgtEl>
                                          <p:spTgt spid="18"/>
                                        </p:tgtEl>
                                        <p:attrNameLst>
                                          <p:attrName>ppt_x</p:attrName>
                                        </p:attrNameLst>
                                      </p:cBhvr>
                                      <p:tavLst>
                                        <p:tav tm="0">
                                          <p:val>
                                            <p:strVal val="#ppt_x"/>
                                          </p:val>
                                        </p:tav>
                                        <p:tav tm="100000">
                                          <p:val>
                                            <p:strVal val="#ppt_x"/>
                                          </p:val>
                                        </p:tav>
                                      </p:tavLst>
                                    </p:anim>
                                    <p:anim calcmode="lin" valueType="num">
                                      <p:cBhvr additive="base">
                                        <p:cTn id="106" dur="500" fill="hold"/>
                                        <p:tgtEl>
                                          <p:spTgt spid="18"/>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19"/>
                                        </p:tgtEl>
                                        <p:attrNameLst>
                                          <p:attrName>style.visibility</p:attrName>
                                        </p:attrNameLst>
                                      </p:cBhvr>
                                      <p:to>
                                        <p:strVal val="visible"/>
                                      </p:to>
                                    </p:set>
                                    <p:anim calcmode="lin" valueType="num">
                                      <p:cBhvr additive="base">
                                        <p:cTn id="109" dur="500" fill="hold"/>
                                        <p:tgtEl>
                                          <p:spTgt spid="19"/>
                                        </p:tgtEl>
                                        <p:attrNameLst>
                                          <p:attrName>ppt_x</p:attrName>
                                        </p:attrNameLst>
                                      </p:cBhvr>
                                      <p:tavLst>
                                        <p:tav tm="0">
                                          <p:val>
                                            <p:strVal val="#ppt_x"/>
                                          </p:val>
                                        </p:tav>
                                        <p:tav tm="100000">
                                          <p:val>
                                            <p:strVal val="#ppt_x"/>
                                          </p:val>
                                        </p:tav>
                                      </p:tavLst>
                                    </p:anim>
                                    <p:anim calcmode="lin" valueType="num">
                                      <p:cBhvr additive="base">
                                        <p:cTn id="11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0"/>
                                        </p:tgtEl>
                                        <p:attrNameLst>
                                          <p:attrName>style.visibility</p:attrName>
                                        </p:attrNameLst>
                                      </p:cBhvr>
                                      <p:to>
                                        <p:strVal val="visible"/>
                                      </p:to>
                                    </p:set>
                                    <p:anim calcmode="lin" valueType="num">
                                      <p:cBhvr additive="base">
                                        <p:cTn id="115" dur="500" fill="hold"/>
                                        <p:tgtEl>
                                          <p:spTgt spid="20"/>
                                        </p:tgtEl>
                                        <p:attrNameLst>
                                          <p:attrName>ppt_x</p:attrName>
                                        </p:attrNameLst>
                                      </p:cBhvr>
                                      <p:tavLst>
                                        <p:tav tm="0">
                                          <p:val>
                                            <p:strVal val="#ppt_x"/>
                                          </p:val>
                                        </p:tav>
                                        <p:tav tm="100000">
                                          <p:val>
                                            <p:strVal val="#ppt_x"/>
                                          </p:val>
                                        </p:tav>
                                      </p:tavLst>
                                    </p:anim>
                                    <p:anim calcmode="lin" valueType="num">
                                      <p:cBhvr additive="base">
                                        <p:cTn id="116" dur="500" fill="hold"/>
                                        <p:tgtEl>
                                          <p:spTgt spid="20"/>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additive="base">
                                        <p:cTn id="119" dur="500" fill="hold"/>
                                        <p:tgtEl>
                                          <p:spTgt spid="21"/>
                                        </p:tgtEl>
                                        <p:attrNameLst>
                                          <p:attrName>ppt_x</p:attrName>
                                        </p:attrNameLst>
                                      </p:cBhvr>
                                      <p:tavLst>
                                        <p:tav tm="0">
                                          <p:val>
                                            <p:strVal val="#ppt_x"/>
                                          </p:val>
                                        </p:tav>
                                        <p:tav tm="100000">
                                          <p:val>
                                            <p:strVal val="#ppt_x"/>
                                          </p:val>
                                        </p:tav>
                                      </p:tavLst>
                                    </p:anim>
                                    <p:anim calcmode="lin" valueType="num">
                                      <p:cBhvr additive="base">
                                        <p:cTn id="1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26"/>
                                        </p:tgtEl>
                                        <p:attrNameLst>
                                          <p:attrName>style.visibility</p:attrName>
                                        </p:attrNameLst>
                                      </p:cBhvr>
                                      <p:to>
                                        <p:strVal val="visible"/>
                                      </p:to>
                                    </p:set>
                                    <p:anim calcmode="lin" valueType="num">
                                      <p:cBhvr additive="base">
                                        <p:cTn id="125" dur="500" fill="hold"/>
                                        <p:tgtEl>
                                          <p:spTgt spid="26"/>
                                        </p:tgtEl>
                                        <p:attrNameLst>
                                          <p:attrName>ppt_x</p:attrName>
                                        </p:attrNameLst>
                                      </p:cBhvr>
                                      <p:tavLst>
                                        <p:tav tm="0">
                                          <p:val>
                                            <p:strVal val="#ppt_x"/>
                                          </p:val>
                                        </p:tav>
                                        <p:tav tm="100000">
                                          <p:val>
                                            <p:strVal val="#ppt_x"/>
                                          </p:val>
                                        </p:tav>
                                      </p:tavLst>
                                    </p:anim>
                                    <p:anim calcmode="lin" valueType="num">
                                      <p:cBhvr additive="base">
                                        <p:cTn id="1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27"/>
                                        </p:tgtEl>
                                        <p:attrNameLst>
                                          <p:attrName>style.visibility</p:attrName>
                                        </p:attrNameLst>
                                      </p:cBhvr>
                                      <p:to>
                                        <p:strVal val="visible"/>
                                      </p:to>
                                    </p:set>
                                    <p:anim calcmode="lin" valueType="num">
                                      <p:cBhvr additive="base">
                                        <p:cTn id="131" dur="500" fill="hold"/>
                                        <p:tgtEl>
                                          <p:spTgt spid="27"/>
                                        </p:tgtEl>
                                        <p:attrNameLst>
                                          <p:attrName>ppt_x</p:attrName>
                                        </p:attrNameLst>
                                      </p:cBhvr>
                                      <p:tavLst>
                                        <p:tav tm="0">
                                          <p:val>
                                            <p:strVal val="#ppt_x"/>
                                          </p:val>
                                        </p:tav>
                                        <p:tav tm="100000">
                                          <p:val>
                                            <p:strVal val="#ppt_x"/>
                                          </p:val>
                                        </p:tav>
                                      </p:tavLst>
                                    </p:anim>
                                    <p:anim calcmode="lin" valueType="num">
                                      <p:cBhvr additive="base">
                                        <p:cTn id="1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nodeType="clickEffect">
                                  <p:stCondLst>
                                    <p:cond delay="0"/>
                                  </p:stCondLst>
                                  <p:childTnLst>
                                    <p:set>
                                      <p:cBhvr>
                                        <p:cTn id="136" dur="1" fill="hold">
                                          <p:stCondLst>
                                            <p:cond delay="0"/>
                                          </p:stCondLst>
                                        </p:cTn>
                                        <p:tgtEl>
                                          <p:spTgt spid="28"/>
                                        </p:tgtEl>
                                        <p:attrNameLst>
                                          <p:attrName>style.visibility</p:attrName>
                                        </p:attrNameLst>
                                      </p:cBhvr>
                                      <p:to>
                                        <p:strVal val="visible"/>
                                      </p:to>
                                    </p:set>
                                    <p:animEffect transition="in" filter="fade">
                                      <p:cBhvr>
                                        <p:cTn id="137" dur="1000"/>
                                        <p:tgtEl>
                                          <p:spTgt spid="28"/>
                                        </p:tgtEl>
                                      </p:cBhvr>
                                    </p:animEffect>
                                    <p:anim calcmode="lin" valueType="num">
                                      <p:cBhvr>
                                        <p:cTn id="138" dur="1000" fill="hold"/>
                                        <p:tgtEl>
                                          <p:spTgt spid="28"/>
                                        </p:tgtEl>
                                        <p:attrNameLst>
                                          <p:attrName>ppt_x</p:attrName>
                                        </p:attrNameLst>
                                      </p:cBhvr>
                                      <p:tavLst>
                                        <p:tav tm="0">
                                          <p:val>
                                            <p:strVal val="#ppt_x"/>
                                          </p:val>
                                        </p:tav>
                                        <p:tav tm="100000">
                                          <p:val>
                                            <p:strVal val="#ppt_x"/>
                                          </p:val>
                                        </p:tav>
                                      </p:tavLst>
                                    </p:anim>
                                    <p:anim calcmode="lin" valueType="num">
                                      <p:cBhvr>
                                        <p:cTn id="13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nodeType="clickEffect">
                                  <p:stCondLst>
                                    <p:cond delay="0"/>
                                  </p:stCondLst>
                                  <p:childTnLst>
                                    <p:set>
                                      <p:cBhvr>
                                        <p:cTn id="143" dur="1" fill="hold">
                                          <p:stCondLst>
                                            <p:cond delay="0"/>
                                          </p:stCondLst>
                                        </p:cTn>
                                        <p:tgtEl>
                                          <p:spTgt spid="29"/>
                                        </p:tgtEl>
                                        <p:attrNameLst>
                                          <p:attrName>style.visibility</p:attrName>
                                        </p:attrNameLst>
                                      </p:cBhvr>
                                      <p:to>
                                        <p:strVal val="visible"/>
                                      </p:to>
                                    </p:set>
                                    <p:animEffect transition="in" filter="fade">
                                      <p:cBhvr>
                                        <p:cTn id="144" dur="1000"/>
                                        <p:tgtEl>
                                          <p:spTgt spid="29"/>
                                        </p:tgtEl>
                                      </p:cBhvr>
                                    </p:animEffect>
                                    <p:anim calcmode="lin" valueType="num">
                                      <p:cBhvr>
                                        <p:cTn id="145" dur="1000" fill="hold"/>
                                        <p:tgtEl>
                                          <p:spTgt spid="29"/>
                                        </p:tgtEl>
                                        <p:attrNameLst>
                                          <p:attrName>ppt_x</p:attrName>
                                        </p:attrNameLst>
                                      </p:cBhvr>
                                      <p:tavLst>
                                        <p:tav tm="0">
                                          <p:val>
                                            <p:strVal val="#ppt_x"/>
                                          </p:val>
                                        </p:tav>
                                        <p:tav tm="100000">
                                          <p:val>
                                            <p:strVal val="#ppt_x"/>
                                          </p:val>
                                        </p:tav>
                                      </p:tavLst>
                                    </p:anim>
                                    <p:anim calcmode="lin" valueType="num">
                                      <p:cBhvr>
                                        <p:cTn id="14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nodeType="clickEffect">
                                  <p:stCondLst>
                                    <p:cond delay="0"/>
                                  </p:stCondLst>
                                  <p:childTnLst>
                                    <p:set>
                                      <p:cBhvr>
                                        <p:cTn id="150" dur="1" fill="hold">
                                          <p:stCondLst>
                                            <p:cond delay="0"/>
                                          </p:stCondLst>
                                        </p:cTn>
                                        <p:tgtEl>
                                          <p:spTgt spid="30"/>
                                        </p:tgtEl>
                                        <p:attrNameLst>
                                          <p:attrName>style.visibility</p:attrName>
                                        </p:attrNameLst>
                                      </p:cBhvr>
                                      <p:to>
                                        <p:strVal val="visible"/>
                                      </p:to>
                                    </p:set>
                                    <p:animEffect transition="in" filter="fade">
                                      <p:cBhvr>
                                        <p:cTn id="151" dur="1000"/>
                                        <p:tgtEl>
                                          <p:spTgt spid="30"/>
                                        </p:tgtEl>
                                      </p:cBhvr>
                                    </p:animEffect>
                                    <p:anim calcmode="lin" valueType="num">
                                      <p:cBhvr>
                                        <p:cTn id="152" dur="1000" fill="hold"/>
                                        <p:tgtEl>
                                          <p:spTgt spid="30"/>
                                        </p:tgtEl>
                                        <p:attrNameLst>
                                          <p:attrName>ppt_x</p:attrName>
                                        </p:attrNameLst>
                                      </p:cBhvr>
                                      <p:tavLst>
                                        <p:tav tm="0">
                                          <p:val>
                                            <p:strVal val="#ppt_x"/>
                                          </p:val>
                                        </p:tav>
                                        <p:tav tm="100000">
                                          <p:val>
                                            <p:strVal val="#ppt_x"/>
                                          </p:val>
                                        </p:tav>
                                      </p:tavLst>
                                    </p:anim>
                                    <p:anim calcmode="lin" valueType="num">
                                      <p:cBhvr>
                                        <p:cTn id="15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nodeType="clickEffect">
                                  <p:stCondLst>
                                    <p:cond delay="0"/>
                                  </p:stCondLst>
                                  <p:childTnLst>
                                    <p:set>
                                      <p:cBhvr>
                                        <p:cTn id="157" dur="1" fill="hold">
                                          <p:stCondLst>
                                            <p:cond delay="0"/>
                                          </p:stCondLst>
                                        </p:cTn>
                                        <p:tgtEl>
                                          <p:spTgt spid="31"/>
                                        </p:tgtEl>
                                        <p:attrNameLst>
                                          <p:attrName>style.visibility</p:attrName>
                                        </p:attrNameLst>
                                      </p:cBhvr>
                                      <p:to>
                                        <p:strVal val="visible"/>
                                      </p:to>
                                    </p:set>
                                    <p:animEffect transition="in" filter="fade">
                                      <p:cBhvr>
                                        <p:cTn id="158" dur="1000"/>
                                        <p:tgtEl>
                                          <p:spTgt spid="31"/>
                                        </p:tgtEl>
                                      </p:cBhvr>
                                    </p:animEffect>
                                    <p:anim calcmode="lin" valueType="num">
                                      <p:cBhvr>
                                        <p:cTn id="159" dur="1000" fill="hold"/>
                                        <p:tgtEl>
                                          <p:spTgt spid="31"/>
                                        </p:tgtEl>
                                        <p:attrNameLst>
                                          <p:attrName>ppt_x</p:attrName>
                                        </p:attrNameLst>
                                      </p:cBhvr>
                                      <p:tavLst>
                                        <p:tav tm="0">
                                          <p:val>
                                            <p:strVal val="#ppt_x"/>
                                          </p:val>
                                        </p:tav>
                                        <p:tav tm="100000">
                                          <p:val>
                                            <p:strVal val="#ppt_x"/>
                                          </p:val>
                                        </p:tav>
                                      </p:tavLst>
                                    </p:anim>
                                    <p:anim calcmode="lin" valueType="num">
                                      <p:cBhvr>
                                        <p:cTn id="16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42" presetClass="entr" presetSubtype="0" fill="hold" nodeType="clickEffect">
                                  <p:stCondLst>
                                    <p:cond delay="0"/>
                                  </p:stCondLst>
                                  <p:childTnLst>
                                    <p:set>
                                      <p:cBhvr>
                                        <p:cTn id="164" dur="1" fill="hold">
                                          <p:stCondLst>
                                            <p:cond delay="0"/>
                                          </p:stCondLst>
                                        </p:cTn>
                                        <p:tgtEl>
                                          <p:spTgt spid="32"/>
                                        </p:tgtEl>
                                        <p:attrNameLst>
                                          <p:attrName>style.visibility</p:attrName>
                                        </p:attrNameLst>
                                      </p:cBhvr>
                                      <p:to>
                                        <p:strVal val="visible"/>
                                      </p:to>
                                    </p:set>
                                    <p:animEffect transition="in" filter="fade">
                                      <p:cBhvr>
                                        <p:cTn id="165" dur="1000"/>
                                        <p:tgtEl>
                                          <p:spTgt spid="32"/>
                                        </p:tgtEl>
                                      </p:cBhvr>
                                    </p:animEffect>
                                    <p:anim calcmode="lin" valueType="num">
                                      <p:cBhvr>
                                        <p:cTn id="166" dur="1000" fill="hold"/>
                                        <p:tgtEl>
                                          <p:spTgt spid="32"/>
                                        </p:tgtEl>
                                        <p:attrNameLst>
                                          <p:attrName>ppt_x</p:attrName>
                                        </p:attrNameLst>
                                      </p:cBhvr>
                                      <p:tavLst>
                                        <p:tav tm="0">
                                          <p:val>
                                            <p:strVal val="#ppt_x"/>
                                          </p:val>
                                        </p:tav>
                                        <p:tav tm="100000">
                                          <p:val>
                                            <p:strVal val="#ppt_x"/>
                                          </p:val>
                                        </p:tav>
                                      </p:tavLst>
                                    </p:anim>
                                    <p:anim calcmode="lin" valueType="num">
                                      <p:cBhvr>
                                        <p:cTn id="16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2" presetClass="entr" presetSubtype="4" fill="hold" grpId="0" nodeType="clickEffect">
                                  <p:stCondLst>
                                    <p:cond delay="0"/>
                                  </p:stCondLst>
                                  <p:childTnLst>
                                    <p:set>
                                      <p:cBhvr>
                                        <p:cTn id="171" dur="1" fill="hold">
                                          <p:stCondLst>
                                            <p:cond delay="0"/>
                                          </p:stCondLst>
                                        </p:cTn>
                                        <p:tgtEl>
                                          <p:spTgt spid="33"/>
                                        </p:tgtEl>
                                        <p:attrNameLst>
                                          <p:attrName>style.visibility</p:attrName>
                                        </p:attrNameLst>
                                      </p:cBhvr>
                                      <p:to>
                                        <p:strVal val="visible"/>
                                      </p:to>
                                    </p:set>
                                    <p:anim calcmode="lin" valueType="num">
                                      <p:cBhvr additive="base">
                                        <p:cTn id="172" dur="500" fill="hold"/>
                                        <p:tgtEl>
                                          <p:spTgt spid="33"/>
                                        </p:tgtEl>
                                        <p:attrNameLst>
                                          <p:attrName>ppt_x</p:attrName>
                                        </p:attrNameLst>
                                      </p:cBhvr>
                                      <p:tavLst>
                                        <p:tav tm="0">
                                          <p:val>
                                            <p:strVal val="#ppt_x"/>
                                          </p:val>
                                        </p:tav>
                                        <p:tav tm="100000">
                                          <p:val>
                                            <p:strVal val="#ppt_x"/>
                                          </p:val>
                                        </p:tav>
                                      </p:tavLst>
                                    </p:anim>
                                    <p:anim calcmode="lin" valueType="num">
                                      <p:cBhvr additive="base">
                                        <p:cTn id="17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2" presetClass="entr" presetSubtype="4" fill="hold" grpId="0" nodeType="clickEffect">
                                  <p:stCondLst>
                                    <p:cond delay="0"/>
                                  </p:stCondLst>
                                  <p:childTnLst>
                                    <p:set>
                                      <p:cBhvr>
                                        <p:cTn id="177" dur="1" fill="hold">
                                          <p:stCondLst>
                                            <p:cond delay="0"/>
                                          </p:stCondLst>
                                        </p:cTn>
                                        <p:tgtEl>
                                          <p:spTgt spid="34"/>
                                        </p:tgtEl>
                                        <p:attrNameLst>
                                          <p:attrName>style.visibility</p:attrName>
                                        </p:attrNameLst>
                                      </p:cBhvr>
                                      <p:to>
                                        <p:strVal val="visible"/>
                                      </p:to>
                                    </p:set>
                                    <p:anim calcmode="lin" valueType="num">
                                      <p:cBhvr additive="base">
                                        <p:cTn id="178" dur="500" fill="hold"/>
                                        <p:tgtEl>
                                          <p:spTgt spid="34"/>
                                        </p:tgtEl>
                                        <p:attrNameLst>
                                          <p:attrName>ppt_x</p:attrName>
                                        </p:attrNameLst>
                                      </p:cBhvr>
                                      <p:tavLst>
                                        <p:tav tm="0">
                                          <p:val>
                                            <p:strVal val="#ppt_x"/>
                                          </p:val>
                                        </p:tav>
                                        <p:tav tm="100000">
                                          <p:val>
                                            <p:strVal val="#ppt_x"/>
                                          </p:val>
                                        </p:tav>
                                      </p:tavLst>
                                    </p:anim>
                                    <p:anim calcmode="lin" valueType="num">
                                      <p:cBhvr additive="base">
                                        <p:cTn id="179" dur="500" fill="hold"/>
                                        <p:tgtEl>
                                          <p:spTgt spid="34"/>
                                        </p:tgtEl>
                                        <p:attrNameLst>
                                          <p:attrName>ppt_y</p:attrName>
                                        </p:attrNameLst>
                                      </p:cBhvr>
                                      <p:tavLst>
                                        <p:tav tm="0">
                                          <p:val>
                                            <p:strVal val="1+#ppt_h/2"/>
                                          </p:val>
                                        </p:tav>
                                        <p:tav tm="100000">
                                          <p:val>
                                            <p:strVal val="#ppt_y"/>
                                          </p:val>
                                        </p:tav>
                                      </p:tavLst>
                                    </p:anim>
                                  </p:childTnLst>
                                </p:cTn>
                              </p:par>
                              <p:par>
                                <p:cTn id="180" presetID="2" presetClass="entr" presetSubtype="4" fill="hold" grpId="0" nodeType="withEffect">
                                  <p:stCondLst>
                                    <p:cond delay="0"/>
                                  </p:stCondLst>
                                  <p:childTnLst>
                                    <p:set>
                                      <p:cBhvr>
                                        <p:cTn id="181" dur="1" fill="hold">
                                          <p:stCondLst>
                                            <p:cond delay="0"/>
                                          </p:stCondLst>
                                        </p:cTn>
                                        <p:tgtEl>
                                          <p:spTgt spid="35"/>
                                        </p:tgtEl>
                                        <p:attrNameLst>
                                          <p:attrName>style.visibility</p:attrName>
                                        </p:attrNameLst>
                                      </p:cBhvr>
                                      <p:to>
                                        <p:strVal val="visible"/>
                                      </p:to>
                                    </p:set>
                                    <p:anim calcmode="lin" valueType="num">
                                      <p:cBhvr additive="base">
                                        <p:cTn id="182" dur="500" fill="hold"/>
                                        <p:tgtEl>
                                          <p:spTgt spid="35"/>
                                        </p:tgtEl>
                                        <p:attrNameLst>
                                          <p:attrName>ppt_x</p:attrName>
                                        </p:attrNameLst>
                                      </p:cBhvr>
                                      <p:tavLst>
                                        <p:tav tm="0">
                                          <p:val>
                                            <p:strVal val="#ppt_x"/>
                                          </p:val>
                                        </p:tav>
                                        <p:tav tm="100000">
                                          <p:val>
                                            <p:strVal val="#ppt_x"/>
                                          </p:val>
                                        </p:tav>
                                      </p:tavLst>
                                    </p:anim>
                                    <p:anim calcmode="lin" valueType="num">
                                      <p:cBhvr additive="base">
                                        <p:cTn id="18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2" presetClass="entr" presetSubtype="4" fill="hold" grpId="0" nodeType="clickEffect">
                                  <p:stCondLst>
                                    <p:cond delay="0"/>
                                  </p:stCondLst>
                                  <p:childTnLst>
                                    <p:set>
                                      <p:cBhvr>
                                        <p:cTn id="187" dur="1" fill="hold">
                                          <p:stCondLst>
                                            <p:cond delay="0"/>
                                          </p:stCondLst>
                                        </p:cTn>
                                        <p:tgtEl>
                                          <p:spTgt spid="36"/>
                                        </p:tgtEl>
                                        <p:attrNameLst>
                                          <p:attrName>style.visibility</p:attrName>
                                        </p:attrNameLst>
                                      </p:cBhvr>
                                      <p:to>
                                        <p:strVal val="visible"/>
                                      </p:to>
                                    </p:set>
                                    <p:anim calcmode="lin" valueType="num">
                                      <p:cBhvr additive="base">
                                        <p:cTn id="188" dur="500" fill="hold"/>
                                        <p:tgtEl>
                                          <p:spTgt spid="36"/>
                                        </p:tgtEl>
                                        <p:attrNameLst>
                                          <p:attrName>ppt_x</p:attrName>
                                        </p:attrNameLst>
                                      </p:cBhvr>
                                      <p:tavLst>
                                        <p:tav tm="0">
                                          <p:val>
                                            <p:strVal val="#ppt_x"/>
                                          </p:val>
                                        </p:tav>
                                        <p:tav tm="100000">
                                          <p:val>
                                            <p:strVal val="#ppt_x"/>
                                          </p:val>
                                        </p:tav>
                                      </p:tavLst>
                                    </p:anim>
                                    <p:anim calcmode="lin" valueType="num">
                                      <p:cBhvr additive="base">
                                        <p:cTn id="18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42" presetClass="entr" presetSubtype="0" fill="hold" nodeType="clickEffect">
                                  <p:stCondLst>
                                    <p:cond delay="0"/>
                                  </p:stCondLst>
                                  <p:childTnLst>
                                    <p:set>
                                      <p:cBhvr>
                                        <p:cTn id="193" dur="1" fill="hold">
                                          <p:stCondLst>
                                            <p:cond delay="0"/>
                                          </p:stCondLst>
                                        </p:cTn>
                                        <p:tgtEl>
                                          <p:spTgt spid="37"/>
                                        </p:tgtEl>
                                        <p:attrNameLst>
                                          <p:attrName>style.visibility</p:attrName>
                                        </p:attrNameLst>
                                      </p:cBhvr>
                                      <p:to>
                                        <p:strVal val="visible"/>
                                      </p:to>
                                    </p:set>
                                    <p:animEffect transition="in" filter="fade">
                                      <p:cBhvr>
                                        <p:cTn id="194" dur="1000"/>
                                        <p:tgtEl>
                                          <p:spTgt spid="37"/>
                                        </p:tgtEl>
                                      </p:cBhvr>
                                    </p:animEffect>
                                    <p:anim calcmode="lin" valueType="num">
                                      <p:cBhvr>
                                        <p:cTn id="195" dur="1000" fill="hold"/>
                                        <p:tgtEl>
                                          <p:spTgt spid="37"/>
                                        </p:tgtEl>
                                        <p:attrNameLst>
                                          <p:attrName>ppt_x</p:attrName>
                                        </p:attrNameLst>
                                      </p:cBhvr>
                                      <p:tavLst>
                                        <p:tav tm="0">
                                          <p:val>
                                            <p:strVal val="#ppt_x"/>
                                          </p:val>
                                        </p:tav>
                                        <p:tav tm="100000">
                                          <p:val>
                                            <p:strVal val="#ppt_x"/>
                                          </p:val>
                                        </p:tav>
                                      </p:tavLst>
                                    </p:anim>
                                    <p:anim calcmode="lin" valueType="num">
                                      <p:cBhvr>
                                        <p:cTn id="19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grpId="0" nodeType="clickEffect">
                                  <p:stCondLst>
                                    <p:cond delay="0"/>
                                  </p:stCondLst>
                                  <p:childTnLst>
                                    <p:set>
                                      <p:cBhvr>
                                        <p:cTn id="200" dur="1" fill="hold">
                                          <p:stCondLst>
                                            <p:cond delay="0"/>
                                          </p:stCondLst>
                                        </p:cTn>
                                        <p:tgtEl>
                                          <p:spTgt spid="38"/>
                                        </p:tgtEl>
                                        <p:attrNameLst>
                                          <p:attrName>style.visibility</p:attrName>
                                        </p:attrNameLst>
                                      </p:cBhvr>
                                      <p:to>
                                        <p:strVal val="visible"/>
                                      </p:to>
                                    </p:set>
                                    <p:anim calcmode="lin" valueType="num">
                                      <p:cBhvr additive="base">
                                        <p:cTn id="201" dur="500" fill="hold"/>
                                        <p:tgtEl>
                                          <p:spTgt spid="38"/>
                                        </p:tgtEl>
                                        <p:attrNameLst>
                                          <p:attrName>ppt_x</p:attrName>
                                        </p:attrNameLst>
                                      </p:cBhvr>
                                      <p:tavLst>
                                        <p:tav tm="0">
                                          <p:val>
                                            <p:strVal val="#ppt_x"/>
                                          </p:val>
                                        </p:tav>
                                        <p:tav tm="100000">
                                          <p:val>
                                            <p:strVal val="#ppt_x"/>
                                          </p:val>
                                        </p:tav>
                                      </p:tavLst>
                                    </p:anim>
                                    <p:anim calcmode="lin" valueType="num">
                                      <p:cBhvr additive="base">
                                        <p:cTn id="20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 presetClass="entr" presetSubtype="4" fill="hold" grpId="0" nodeType="clickEffect">
                                  <p:stCondLst>
                                    <p:cond delay="0"/>
                                  </p:stCondLst>
                                  <p:childTnLst>
                                    <p:set>
                                      <p:cBhvr>
                                        <p:cTn id="206" dur="1" fill="hold">
                                          <p:stCondLst>
                                            <p:cond delay="0"/>
                                          </p:stCondLst>
                                        </p:cTn>
                                        <p:tgtEl>
                                          <p:spTgt spid="39"/>
                                        </p:tgtEl>
                                        <p:attrNameLst>
                                          <p:attrName>style.visibility</p:attrName>
                                        </p:attrNameLst>
                                      </p:cBhvr>
                                      <p:to>
                                        <p:strVal val="visible"/>
                                      </p:to>
                                    </p:set>
                                    <p:anim calcmode="lin" valueType="num">
                                      <p:cBhvr additive="base">
                                        <p:cTn id="207" dur="500" fill="hold"/>
                                        <p:tgtEl>
                                          <p:spTgt spid="39"/>
                                        </p:tgtEl>
                                        <p:attrNameLst>
                                          <p:attrName>ppt_x</p:attrName>
                                        </p:attrNameLst>
                                      </p:cBhvr>
                                      <p:tavLst>
                                        <p:tav tm="0">
                                          <p:val>
                                            <p:strVal val="#ppt_x"/>
                                          </p:val>
                                        </p:tav>
                                        <p:tav tm="100000">
                                          <p:val>
                                            <p:strVal val="#ppt_x"/>
                                          </p:val>
                                        </p:tav>
                                      </p:tavLst>
                                    </p:anim>
                                    <p:anim calcmode="lin" valueType="num">
                                      <p:cBhvr additive="base">
                                        <p:cTn id="20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 presetClass="entr" presetSubtype="4" fill="hold" grpId="0" nodeType="clickEffect">
                                  <p:stCondLst>
                                    <p:cond delay="0"/>
                                  </p:stCondLst>
                                  <p:childTnLst>
                                    <p:set>
                                      <p:cBhvr>
                                        <p:cTn id="212" dur="1" fill="hold">
                                          <p:stCondLst>
                                            <p:cond delay="0"/>
                                          </p:stCondLst>
                                        </p:cTn>
                                        <p:tgtEl>
                                          <p:spTgt spid="40"/>
                                        </p:tgtEl>
                                        <p:attrNameLst>
                                          <p:attrName>style.visibility</p:attrName>
                                        </p:attrNameLst>
                                      </p:cBhvr>
                                      <p:to>
                                        <p:strVal val="visible"/>
                                      </p:to>
                                    </p:set>
                                    <p:anim calcmode="lin" valueType="num">
                                      <p:cBhvr additive="base">
                                        <p:cTn id="213" dur="500" fill="hold"/>
                                        <p:tgtEl>
                                          <p:spTgt spid="40"/>
                                        </p:tgtEl>
                                        <p:attrNameLst>
                                          <p:attrName>ppt_x</p:attrName>
                                        </p:attrNameLst>
                                      </p:cBhvr>
                                      <p:tavLst>
                                        <p:tav tm="0">
                                          <p:val>
                                            <p:strVal val="#ppt_x"/>
                                          </p:val>
                                        </p:tav>
                                        <p:tav tm="100000">
                                          <p:val>
                                            <p:strVal val="#ppt_x"/>
                                          </p:val>
                                        </p:tav>
                                      </p:tavLst>
                                    </p:anim>
                                    <p:anim calcmode="lin" valueType="num">
                                      <p:cBhvr additive="base">
                                        <p:cTn id="21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2" presetClass="entr" presetSubtype="4" fill="hold" grpId="0" nodeType="clickEffect">
                                  <p:stCondLst>
                                    <p:cond delay="0"/>
                                  </p:stCondLst>
                                  <p:childTnLst>
                                    <p:set>
                                      <p:cBhvr>
                                        <p:cTn id="218" dur="1" fill="hold">
                                          <p:stCondLst>
                                            <p:cond delay="0"/>
                                          </p:stCondLst>
                                        </p:cTn>
                                        <p:tgtEl>
                                          <p:spTgt spid="41"/>
                                        </p:tgtEl>
                                        <p:attrNameLst>
                                          <p:attrName>style.visibility</p:attrName>
                                        </p:attrNameLst>
                                      </p:cBhvr>
                                      <p:to>
                                        <p:strVal val="visible"/>
                                      </p:to>
                                    </p:set>
                                    <p:anim calcmode="lin" valueType="num">
                                      <p:cBhvr additive="base">
                                        <p:cTn id="219" dur="500" fill="hold"/>
                                        <p:tgtEl>
                                          <p:spTgt spid="41"/>
                                        </p:tgtEl>
                                        <p:attrNameLst>
                                          <p:attrName>ppt_x</p:attrName>
                                        </p:attrNameLst>
                                      </p:cBhvr>
                                      <p:tavLst>
                                        <p:tav tm="0">
                                          <p:val>
                                            <p:strVal val="#ppt_x"/>
                                          </p:val>
                                        </p:tav>
                                        <p:tav tm="100000">
                                          <p:val>
                                            <p:strVal val="#ppt_x"/>
                                          </p:val>
                                        </p:tav>
                                      </p:tavLst>
                                    </p:anim>
                                    <p:anim calcmode="lin" valueType="num">
                                      <p:cBhvr additive="base">
                                        <p:cTn id="22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2" presetClass="entr" presetSubtype="4" fill="hold" grpId="0" nodeType="clickEffect">
                                  <p:stCondLst>
                                    <p:cond delay="0"/>
                                  </p:stCondLst>
                                  <p:childTnLst>
                                    <p:set>
                                      <p:cBhvr>
                                        <p:cTn id="224" dur="1" fill="hold">
                                          <p:stCondLst>
                                            <p:cond delay="0"/>
                                          </p:stCondLst>
                                        </p:cTn>
                                        <p:tgtEl>
                                          <p:spTgt spid="42"/>
                                        </p:tgtEl>
                                        <p:attrNameLst>
                                          <p:attrName>style.visibility</p:attrName>
                                        </p:attrNameLst>
                                      </p:cBhvr>
                                      <p:to>
                                        <p:strVal val="visible"/>
                                      </p:to>
                                    </p:set>
                                    <p:anim calcmode="lin" valueType="num">
                                      <p:cBhvr additive="base">
                                        <p:cTn id="225" dur="500" fill="hold"/>
                                        <p:tgtEl>
                                          <p:spTgt spid="42"/>
                                        </p:tgtEl>
                                        <p:attrNameLst>
                                          <p:attrName>ppt_x</p:attrName>
                                        </p:attrNameLst>
                                      </p:cBhvr>
                                      <p:tavLst>
                                        <p:tav tm="0">
                                          <p:val>
                                            <p:strVal val="#ppt_x"/>
                                          </p:val>
                                        </p:tav>
                                        <p:tav tm="100000">
                                          <p:val>
                                            <p:strVal val="#ppt_x"/>
                                          </p:val>
                                        </p:tav>
                                      </p:tavLst>
                                    </p:anim>
                                    <p:anim calcmode="lin" valueType="num">
                                      <p:cBhvr additive="base">
                                        <p:cTn id="22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2" presetClass="entr" presetSubtype="4" fill="hold" grpId="0" nodeType="clickEffect">
                                  <p:stCondLst>
                                    <p:cond delay="0"/>
                                  </p:stCondLst>
                                  <p:childTnLst>
                                    <p:set>
                                      <p:cBhvr>
                                        <p:cTn id="230" dur="1" fill="hold">
                                          <p:stCondLst>
                                            <p:cond delay="0"/>
                                          </p:stCondLst>
                                        </p:cTn>
                                        <p:tgtEl>
                                          <p:spTgt spid="43"/>
                                        </p:tgtEl>
                                        <p:attrNameLst>
                                          <p:attrName>style.visibility</p:attrName>
                                        </p:attrNameLst>
                                      </p:cBhvr>
                                      <p:to>
                                        <p:strVal val="visible"/>
                                      </p:to>
                                    </p:set>
                                    <p:anim calcmode="lin" valueType="num">
                                      <p:cBhvr additive="base">
                                        <p:cTn id="231" dur="500" fill="hold"/>
                                        <p:tgtEl>
                                          <p:spTgt spid="43"/>
                                        </p:tgtEl>
                                        <p:attrNameLst>
                                          <p:attrName>ppt_x</p:attrName>
                                        </p:attrNameLst>
                                      </p:cBhvr>
                                      <p:tavLst>
                                        <p:tav tm="0">
                                          <p:val>
                                            <p:strVal val="#ppt_x"/>
                                          </p:val>
                                        </p:tav>
                                        <p:tav tm="100000">
                                          <p:val>
                                            <p:strVal val="#ppt_x"/>
                                          </p:val>
                                        </p:tav>
                                      </p:tavLst>
                                    </p:anim>
                                    <p:anim calcmode="lin" valueType="num">
                                      <p:cBhvr additive="base">
                                        <p:cTn id="23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2" presetClass="entr" presetSubtype="4" fill="hold" grpId="0" nodeType="clickEffect">
                                  <p:stCondLst>
                                    <p:cond delay="0"/>
                                  </p:stCondLst>
                                  <p:childTnLst>
                                    <p:set>
                                      <p:cBhvr>
                                        <p:cTn id="236" dur="1" fill="hold">
                                          <p:stCondLst>
                                            <p:cond delay="0"/>
                                          </p:stCondLst>
                                        </p:cTn>
                                        <p:tgtEl>
                                          <p:spTgt spid="44"/>
                                        </p:tgtEl>
                                        <p:attrNameLst>
                                          <p:attrName>style.visibility</p:attrName>
                                        </p:attrNameLst>
                                      </p:cBhvr>
                                      <p:to>
                                        <p:strVal val="visible"/>
                                      </p:to>
                                    </p:set>
                                    <p:anim calcmode="lin" valueType="num">
                                      <p:cBhvr additive="base">
                                        <p:cTn id="237" dur="500" fill="hold"/>
                                        <p:tgtEl>
                                          <p:spTgt spid="44"/>
                                        </p:tgtEl>
                                        <p:attrNameLst>
                                          <p:attrName>ppt_x</p:attrName>
                                        </p:attrNameLst>
                                      </p:cBhvr>
                                      <p:tavLst>
                                        <p:tav tm="0">
                                          <p:val>
                                            <p:strVal val="#ppt_x"/>
                                          </p:val>
                                        </p:tav>
                                        <p:tav tm="100000">
                                          <p:val>
                                            <p:strVal val="#ppt_x"/>
                                          </p:val>
                                        </p:tav>
                                      </p:tavLst>
                                    </p:anim>
                                    <p:anim calcmode="lin" valueType="num">
                                      <p:cBhvr additive="base">
                                        <p:cTn id="23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31" presetClass="entr" presetSubtype="0" fill="hold" nodeType="clickEffect">
                                  <p:stCondLst>
                                    <p:cond delay="0"/>
                                  </p:stCondLst>
                                  <p:childTnLst>
                                    <p:set>
                                      <p:cBhvr>
                                        <p:cTn id="242" dur="1" fill="hold">
                                          <p:stCondLst>
                                            <p:cond delay="0"/>
                                          </p:stCondLst>
                                        </p:cTn>
                                        <p:tgtEl>
                                          <p:spTgt spid="45"/>
                                        </p:tgtEl>
                                        <p:attrNameLst>
                                          <p:attrName>style.visibility</p:attrName>
                                        </p:attrNameLst>
                                      </p:cBhvr>
                                      <p:to>
                                        <p:strVal val="visible"/>
                                      </p:to>
                                    </p:set>
                                    <p:anim calcmode="lin" valueType="num">
                                      <p:cBhvr>
                                        <p:cTn id="243" dur="1000" fill="hold"/>
                                        <p:tgtEl>
                                          <p:spTgt spid="45"/>
                                        </p:tgtEl>
                                        <p:attrNameLst>
                                          <p:attrName>ppt_w</p:attrName>
                                        </p:attrNameLst>
                                      </p:cBhvr>
                                      <p:tavLst>
                                        <p:tav tm="0">
                                          <p:val>
                                            <p:fltVal val="0"/>
                                          </p:val>
                                        </p:tav>
                                        <p:tav tm="100000">
                                          <p:val>
                                            <p:strVal val="#ppt_w"/>
                                          </p:val>
                                        </p:tav>
                                      </p:tavLst>
                                    </p:anim>
                                    <p:anim calcmode="lin" valueType="num">
                                      <p:cBhvr>
                                        <p:cTn id="244" dur="1000" fill="hold"/>
                                        <p:tgtEl>
                                          <p:spTgt spid="45"/>
                                        </p:tgtEl>
                                        <p:attrNameLst>
                                          <p:attrName>ppt_h</p:attrName>
                                        </p:attrNameLst>
                                      </p:cBhvr>
                                      <p:tavLst>
                                        <p:tav tm="0">
                                          <p:val>
                                            <p:fltVal val="0"/>
                                          </p:val>
                                        </p:tav>
                                        <p:tav tm="100000">
                                          <p:val>
                                            <p:strVal val="#ppt_h"/>
                                          </p:val>
                                        </p:tav>
                                      </p:tavLst>
                                    </p:anim>
                                    <p:anim calcmode="lin" valueType="num">
                                      <p:cBhvr>
                                        <p:cTn id="245" dur="1000" fill="hold"/>
                                        <p:tgtEl>
                                          <p:spTgt spid="45"/>
                                        </p:tgtEl>
                                        <p:attrNameLst>
                                          <p:attrName>style.rotation</p:attrName>
                                        </p:attrNameLst>
                                      </p:cBhvr>
                                      <p:tavLst>
                                        <p:tav tm="0">
                                          <p:val>
                                            <p:fltVal val="90"/>
                                          </p:val>
                                        </p:tav>
                                        <p:tav tm="100000">
                                          <p:val>
                                            <p:fltVal val="0"/>
                                          </p:val>
                                        </p:tav>
                                      </p:tavLst>
                                    </p:anim>
                                    <p:animEffect transition="in" filter="fade">
                                      <p:cBhvr>
                                        <p:cTn id="246" dur="1000"/>
                                        <p:tgtEl>
                                          <p:spTgt spid="45"/>
                                        </p:tgtEl>
                                      </p:cBhvr>
                                    </p:animEffect>
                                  </p:childTnLst>
                                </p:cTn>
                              </p:par>
                            </p:childTnLst>
                          </p:cTn>
                        </p:par>
                      </p:childTnLst>
                    </p:cTn>
                  </p:par>
                  <p:par>
                    <p:cTn id="247" fill="hold">
                      <p:stCondLst>
                        <p:cond delay="indefinite"/>
                      </p:stCondLst>
                      <p:childTnLst>
                        <p:par>
                          <p:cTn id="248" fill="hold">
                            <p:stCondLst>
                              <p:cond delay="0"/>
                            </p:stCondLst>
                            <p:childTnLst>
                              <p:par>
                                <p:cTn id="249" presetID="6" presetClass="entr" presetSubtype="16" fill="hold" grpId="0" nodeType="clickEffect">
                                  <p:stCondLst>
                                    <p:cond delay="0"/>
                                  </p:stCondLst>
                                  <p:childTnLst>
                                    <p:set>
                                      <p:cBhvr>
                                        <p:cTn id="250" dur="1" fill="hold">
                                          <p:stCondLst>
                                            <p:cond delay="0"/>
                                          </p:stCondLst>
                                        </p:cTn>
                                        <p:tgtEl>
                                          <p:spTgt spid="49"/>
                                        </p:tgtEl>
                                        <p:attrNameLst>
                                          <p:attrName>style.visibility</p:attrName>
                                        </p:attrNameLst>
                                      </p:cBhvr>
                                      <p:to>
                                        <p:strVal val="visible"/>
                                      </p:to>
                                    </p:set>
                                    <p:animEffect transition="in" filter="circle(in)">
                                      <p:cBhvr>
                                        <p:cTn id="251" dur="2000"/>
                                        <p:tgtEl>
                                          <p:spTgt spid="49"/>
                                        </p:tgtEl>
                                      </p:cBhvr>
                                    </p:animEffect>
                                  </p:childTnLst>
                                </p:cTn>
                              </p:par>
                              <p:par>
                                <p:cTn id="252" presetID="6" presetClass="entr" presetSubtype="16" fill="hold" nodeType="withEffect">
                                  <p:stCondLst>
                                    <p:cond delay="0"/>
                                  </p:stCondLst>
                                  <p:childTnLst>
                                    <p:set>
                                      <p:cBhvr>
                                        <p:cTn id="253" dur="1" fill="hold">
                                          <p:stCondLst>
                                            <p:cond delay="0"/>
                                          </p:stCondLst>
                                        </p:cTn>
                                        <p:tgtEl>
                                          <p:spTgt spid="50"/>
                                        </p:tgtEl>
                                        <p:attrNameLst>
                                          <p:attrName>style.visibility</p:attrName>
                                        </p:attrNameLst>
                                      </p:cBhvr>
                                      <p:to>
                                        <p:strVal val="visible"/>
                                      </p:to>
                                    </p:set>
                                    <p:animEffect transition="in" filter="circle(in)">
                                      <p:cBhvr>
                                        <p:cTn id="254" dur="2000"/>
                                        <p:tgtEl>
                                          <p:spTgt spid="50"/>
                                        </p:tgtEl>
                                      </p:cBhvr>
                                    </p:animEffect>
                                  </p:childTnLst>
                                </p:cTn>
                              </p:par>
                            </p:childTnLst>
                          </p:cTn>
                        </p:par>
                      </p:childTnLst>
                    </p:cTn>
                  </p:par>
                  <p:par>
                    <p:cTn id="255" fill="hold">
                      <p:stCondLst>
                        <p:cond delay="indefinite"/>
                      </p:stCondLst>
                      <p:childTnLst>
                        <p:par>
                          <p:cTn id="256" fill="hold">
                            <p:stCondLst>
                              <p:cond delay="0"/>
                            </p:stCondLst>
                            <p:childTnLst>
                              <p:par>
                                <p:cTn id="257" presetID="16" presetClass="entr" presetSubtype="21" fill="hold" grpId="0" nodeType="clickEffect">
                                  <p:stCondLst>
                                    <p:cond delay="0"/>
                                  </p:stCondLst>
                                  <p:childTnLst>
                                    <p:set>
                                      <p:cBhvr>
                                        <p:cTn id="258" dur="1" fill="hold">
                                          <p:stCondLst>
                                            <p:cond delay="0"/>
                                          </p:stCondLst>
                                        </p:cTn>
                                        <p:tgtEl>
                                          <p:spTgt spid="52"/>
                                        </p:tgtEl>
                                        <p:attrNameLst>
                                          <p:attrName>style.visibility</p:attrName>
                                        </p:attrNameLst>
                                      </p:cBhvr>
                                      <p:to>
                                        <p:strVal val="visible"/>
                                      </p:to>
                                    </p:set>
                                    <p:animEffect transition="in" filter="barn(inVertical)">
                                      <p:cBhvr>
                                        <p:cTn id="259" dur="500"/>
                                        <p:tgtEl>
                                          <p:spTgt spid="52"/>
                                        </p:tgtEl>
                                      </p:cBhvr>
                                    </p:animEffect>
                                  </p:childTnLst>
                                </p:cTn>
                              </p:par>
                            </p:childTnLst>
                          </p:cTn>
                        </p:par>
                      </p:childTnLst>
                    </p:cTn>
                  </p:par>
                  <p:par>
                    <p:cTn id="260" fill="hold">
                      <p:stCondLst>
                        <p:cond delay="indefinite"/>
                      </p:stCondLst>
                      <p:childTnLst>
                        <p:par>
                          <p:cTn id="261" fill="hold">
                            <p:stCondLst>
                              <p:cond delay="0"/>
                            </p:stCondLst>
                            <p:childTnLst>
                              <p:par>
                                <p:cTn id="262" presetID="16" presetClass="entr" presetSubtype="21" fill="hold" nodeType="clickEffect">
                                  <p:stCondLst>
                                    <p:cond delay="0"/>
                                  </p:stCondLst>
                                  <p:childTnLst>
                                    <p:set>
                                      <p:cBhvr>
                                        <p:cTn id="263" dur="1" fill="hold">
                                          <p:stCondLst>
                                            <p:cond delay="0"/>
                                          </p:stCondLst>
                                        </p:cTn>
                                        <p:tgtEl>
                                          <p:spTgt spid="53"/>
                                        </p:tgtEl>
                                        <p:attrNameLst>
                                          <p:attrName>style.visibility</p:attrName>
                                        </p:attrNameLst>
                                      </p:cBhvr>
                                      <p:to>
                                        <p:strVal val="visible"/>
                                      </p:to>
                                    </p:set>
                                    <p:animEffect transition="in" filter="barn(inVertical)">
                                      <p:cBhvr>
                                        <p:cTn id="26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P spid="3" grpId="0" animBg="1"/>
      <p:bldP spid="4" grpId="0" animBg="1"/>
      <p:bldP spid="5" grpId="0" animBg="1"/>
      <p:bldP spid="6" grpId="0" animBg="1"/>
      <p:bldP spid="7" grpId="0" animBg="1"/>
      <p:bldP spid="8" grpId="0" animBg="1"/>
      <p:bldP spid="9" grpId="0" animBg="1"/>
      <p:bldP spid="10" grpId="0" animBg="1"/>
      <p:bldP spid="12" grpId="0"/>
      <p:bldP spid="14" grpId="0"/>
      <p:bldP spid="17" grpId="0"/>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44" grpId="0" animBg="1"/>
      <p:bldP spid="49" grpId="0"/>
      <p:bldP spid="52"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34"/>
          <p:cNvSpPr>
            <a:spLocks noChangeAspect="1" noChangeArrowheads="1"/>
          </p:cNvSpPr>
          <p:nvPr/>
        </p:nvSpPr>
        <p:spPr bwMode="auto">
          <a:xfrm>
            <a:off x="8273304" y="2421838"/>
            <a:ext cx="90487" cy="90487"/>
          </a:xfrm>
          <a:prstGeom prst="ellipse">
            <a:avLst/>
          </a:prstGeom>
          <a:solidFill>
            <a:schemeClr val="tx1"/>
          </a:solidFill>
          <a:ln w="31750">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 name="Oval 35"/>
          <p:cNvSpPr>
            <a:spLocks noChangeAspect="1" noChangeArrowheads="1"/>
          </p:cNvSpPr>
          <p:nvPr/>
        </p:nvSpPr>
        <p:spPr bwMode="auto">
          <a:xfrm flipV="1">
            <a:off x="8272689" y="3349861"/>
            <a:ext cx="106536" cy="106536"/>
          </a:xfrm>
          <a:prstGeom prst="ellipse">
            <a:avLst/>
          </a:prstGeom>
          <a:solidFill>
            <a:schemeClr val="tx1"/>
          </a:solidFill>
          <a:ln w="31750">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 name="Oval 36"/>
          <p:cNvSpPr>
            <a:spLocks noChangeAspect="1" noChangeArrowheads="1"/>
          </p:cNvSpPr>
          <p:nvPr/>
        </p:nvSpPr>
        <p:spPr bwMode="auto">
          <a:xfrm>
            <a:off x="8272690" y="4240520"/>
            <a:ext cx="90487" cy="90487"/>
          </a:xfrm>
          <a:prstGeom prst="ellipse">
            <a:avLst/>
          </a:prstGeom>
          <a:solidFill>
            <a:schemeClr val="tx1"/>
          </a:solidFill>
          <a:ln w="31750">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Oval 37"/>
          <p:cNvSpPr>
            <a:spLocks noChangeAspect="1" noChangeArrowheads="1"/>
          </p:cNvSpPr>
          <p:nvPr/>
        </p:nvSpPr>
        <p:spPr bwMode="auto">
          <a:xfrm>
            <a:off x="8218062" y="5143778"/>
            <a:ext cx="90487" cy="90487"/>
          </a:xfrm>
          <a:prstGeom prst="ellipse">
            <a:avLst/>
          </a:prstGeom>
          <a:solidFill>
            <a:schemeClr val="tx1"/>
          </a:solidFill>
          <a:ln w="31750">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Line 2074"/>
          <p:cNvSpPr>
            <a:spLocks noChangeShapeType="1"/>
          </p:cNvSpPr>
          <p:nvPr/>
        </p:nvSpPr>
        <p:spPr bwMode="auto">
          <a:xfrm flipH="1">
            <a:off x="8272597" y="2047335"/>
            <a:ext cx="47107" cy="3301786"/>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79"/>
          <p:cNvSpPr>
            <a:spLocks noChangeShapeType="1"/>
          </p:cNvSpPr>
          <p:nvPr/>
        </p:nvSpPr>
        <p:spPr bwMode="auto">
          <a:xfrm>
            <a:off x="7307269" y="4292433"/>
            <a:ext cx="869810" cy="1172"/>
          </a:xfrm>
          <a:prstGeom prst="line">
            <a:avLst/>
          </a:prstGeom>
          <a:noFill/>
          <a:ln w="19050">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79"/>
          <p:cNvSpPr>
            <a:spLocks noChangeShapeType="1"/>
          </p:cNvSpPr>
          <p:nvPr/>
        </p:nvSpPr>
        <p:spPr bwMode="auto">
          <a:xfrm>
            <a:off x="7207135" y="5167474"/>
            <a:ext cx="869810" cy="1172"/>
          </a:xfrm>
          <a:prstGeom prst="line">
            <a:avLst/>
          </a:prstGeom>
          <a:noFill/>
          <a:ln w="19050">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79"/>
          <p:cNvSpPr>
            <a:spLocks noChangeShapeType="1"/>
          </p:cNvSpPr>
          <p:nvPr/>
        </p:nvSpPr>
        <p:spPr bwMode="auto">
          <a:xfrm flipV="1">
            <a:off x="7678462" y="4292434"/>
            <a:ext cx="7984" cy="843833"/>
          </a:xfrm>
          <a:prstGeom prst="line">
            <a:avLst/>
          </a:prstGeom>
          <a:noFill/>
          <a:ln w="19050">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 name="Object 42"/>
          <p:cNvGraphicFramePr>
            <a:graphicFrameLocks noChangeAspect="1"/>
          </p:cNvGraphicFramePr>
          <p:nvPr>
            <p:extLst>
              <p:ext uri="{D42A27DB-BD31-4B8C-83A1-F6EECF244321}">
                <p14:modId xmlns:p14="http://schemas.microsoft.com/office/powerpoint/2010/main" val="3353985064"/>
              </p:ext>
            </p:extLst>
          </p:nvPr>
        </p:nvGraphicFramePr>
        <p:xfrm>
          <a:off x="7265214" y="4523589"/>
          <a:ext cx="331684" cy="421074"/>
        </p:xfrm>
        <a:graphic>
          <a:graphicData uri="http://schemas.openxmlformats.org/presentationml/2006/ole">
            <mc:AlternateContent xmlns:mc="http://schemas.openxmlformats.org/markup-compatibility/2006">
              <mc:Choice xmlns:v="urn:schemas-microsoft-com:vml" Requires="v">
                <p:oleObj spid="_x0000_s552210" name="公式" r:id="rId3" imgW="139579" imgH="177646" progId="Equation.3">
                  <p:embed/>
                </p:oleObj>
              </mc:Choice>
              <mc:Fallback>
                <p:oleObj name="公式" r:id="rId3" imgW="139579" imgH="1776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5214" y="4523589"/>
                        <a:ext cx="331684" cy="421074"/>
                      </a:xfrm>
                      <a:prstGeom prst="rect">
                        <a:avLst/>
                      </a:prstGeom>
                      <a:noFill/>
                      <a:ln>
                        <a:noFill/>
                      </a:ln>
                      <a:effectLst/>
                      <a:extLst/>
                    </p:spPr>
                  </p:pic>
                </p:oleObj>
              </mc:Fallback>
            </mc:AlternateContent>
          </a:graphicData>
        </a:graphic>
      </p:graphicFrame>
      <p:sp>
        <p:nvSpPr>
          <p:cNvPr id="11" name="Line 30"/>
          <p:cNvSpPr>
            <a:spLocks noChangeShapeType="1"/>
          </p:cNvSpPr>
          <p:nvPr/>
        </p:nvSpPr>
        <p:spPr bwMode="auto">
          <a:xfrm flipV="1">
            <a:off x="8320106" y="2761672"/>
            <a:ext cx="1776099" cy="60711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4"/>
          <p:cNvSpPr>
            <a:spLocks noChangeShapeType="1"/>
          </p:cNvSpPr>
          <p:nvPr/>
        </p:nvSpPr>
        <p:spPr bwMode="auto">
          <a:xfrm flipV="1">
            <a:off x="8927811" y="3066571"/>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0"/>
          <p:cNvSpPr>
            <a:spLocks noChangeShapeType="1"/>
          </p:cNvSpPr>
          <p:nvPr/>
        </p:nvSpPr>
        <p:spPr bwMode="auto">
          <a:xfrm flipV="1">
            <a:off x="8304662" y="1911020"/>
            <a:ext cx="1590274" cy="54642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34"/>
          <p:cNvSpPr>
            <a:spLocks noChangeShapeType="1"/>
          </p:cNvSpPr>
          <p:nvPr/>
        </p:nvSpPr>
        <p:spPr bwMode="auto">
          <a:xfrm flipV="1">
            <a:off x="8941548" y="2141171"/>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30"/>
          <p:cNvSpPr>
            <a:spLocks noChangeShapeType="1"/>
          </p:cNvSpPr>
          <p:nvPr/>
        </p:nvSpPr>
        <p:spPr bwMode="auto">
          <a:xfrm flipV="1">
            <a:off x="8314232" y="3823862"/>
            <a:ext cx="1393376" cy="44432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34"/>
          <p:cNvSpPr>
            <a:spLocks noChangeShapeType="1"/>
          </p:cNvSpPr>
          <p:nvPr/>
        </p:nvSpPr>
        <p:spPr bwMode="auto">
          <a:xfrm flipV="1">
            <a:off x="9071389" y="3939373"/>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30"/>
          <p:cNvSpPr>
            <a:spLocks noChangeShapeType="1"/>
          </p:cNvSpPr>
          <p:nvPr/>
        </p:nvSpPr>
        <p:spPr bwMode="auto">
          <a:xfrm flipV="1">
            <a:off x="8269978" y="4694016"/>
            <a:ext cx="1461732" cy="49530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34"/>
          <p:cNvSpPr>
            <a:spLocks noChangeShapeType="1"/>
          </p:cNvSpPr>
          <p:nvPr/>
        </p:nvSpPr>
        <p:spPr bwMode="auto">
          <a:xfrm flipV="1">
            <a:off x="9053168" y="4829825"/>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074"/>
          <p:cNvSpPr>
            <a:spLocks noChangeShapeType="1"/>
          </p:cNvSpPr>
          <p:nvPr/>
        </p:nvSpPr>
        <p:spPr bwMode="auto">
          <a:xfrm flipV="1">
            <a:off x="8351467" y="2449781"/>
            <a:ext cx="618038" cy="1791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Freeform 48"/>
          <p:cNvSpPr>
            <a:spLocks/>
          </p:cNvSpPr>
          <p:nvPr/>
        </p:nvSpPr>
        <p:spPr bwMode="auto">
          <a:xfrm>
            <a:off x="8758422" y="2257640"/>
            <a:ext cx="109538" cy="223838"/>
          </a:xfrm>
          <a:custGeom>
            <a:avLst/>
            <a:gdLst>
              <a:gd name="T0" fmla="*/ 0 w 69"/>
              <a:gd name="T1" fmla="*/ 0 h 141"/>
              <a:gd name="T2" fmla="*/ 66 w 69"/>
              <a:gd name="T3" fmla="*/ 66 h 141"/>
              <a:gd name="T4" fmla="*/ 21 w 69"/>
              <a:gd name="T5" fmla="*/ 141 h 141"/>
              <a:gd name="T6" fmla="*/ 0 60000 65536"/>
              <a:gd name="T7" fmla="*/ 0 60000 65536"/>
              <a:gd name="T8" fmla="*/ 0 60000 65536"/>
              <a:gd name="T9" fmla="*/ 0 w 69"/>
              <a:gd name="T10" fmla="*/ 0 h 141"/>
              <a:gd name="T11" fmla="*/ 69 w 69"/>
              <a:gd name="T12" fmla="*/ 141 h 141"/>
            </a:gdLst>
            <a:ahLst/>
            <a:cxnLst>
              <a:cxn ang="T6">
                <a:pos x="T0" y="T1"/>
              </a:cxn>
              <a:cxn ang="T7">
                <a:pos x="T2" y="T3"/>
              </a:cxn>
              <a:cxn ang="T8">
                <a:pos x="T4" y="T5"/>
              </a:cxn>
            </a:cxnLst>
            <a:rect l="T9" t="T10" r="T11" b="T12"/>
            <a:pathLst>
              <a:path w="69" h="141">
                <a:moveTo>
                  <a:pt x="0" y="0"/>
                </a:moveTo>
                <a:cubicBezTo>
                  <a:pt x="11" y="11"/>
                  <a:pt x="63" y="43"/>
                  <a:pt x="66" y="66"/>
                </a:cubicBezTo>
                <a:cubicBezTo>
                  <a:pt x="69" y="89"/>
                  <a:pt x="30" y="126"/>
                  <a:pt x="21" y="14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1" name="Object 4"/>
          <p:cNvGraphicFramePr>
            <a:graphicFrameLocks noChangeAspect="1"/>
          </p:cNvGraphicFramePr>
          <p:nvPr>
            <p:extLst>
              <p:ext uri="{D42A27DB-BD31-4B8C-83A1-F6EECF244321}">
                <p14:modId xmlns:p14="http://schemas.microsoft.com/office/powerpoint/2010/main" val="1083851565"/>
              </p:ext>
            </p:extLst>
          </p:nvPr>
        </p:nvGraphicFramePr>
        <p:xfrm>
          <a:off x="9027392" y="2120257"/>
          <a:ext cx="339725" cy="474663"/>
        </p:xfrm>
        <a:graphic>
          <a:graphicData uri="http://schemas.openxmlformats.org/presentationml/2006/ole">
            <mc:AlternateContent xmlns:mc="http://schemas.openxmlformats.org/markup-compatibility/2006">
              <mc:Choice xmlns:v="urn:schemas-microsoft-com:vml" Requires="v">
                <p:oleObj spid="_x0000_s552211" name="公式" r:id="rId5" imgW="126720" imgH="177480" progId="Equation.3">
                  <p:embed/>
                </p:oleObj>
              </mc:Choice>
              <mc:Fallback>
                <p:oleObj name="公式" r:id="rId5" imgW="126720" imgH="177480" progId="Equation.3">
                  <p:embed/>
                  <p:pic>
                    <p:nvPicPr>
                      <p:cNvPr id="0" name=""/>
                      <p:cNvPicPr>
                        <a:picLocks noChangeAspect="1" noChangeArrowheads="1"/>
                      </p:cNvPicPr>
                      <p:nvPr/>
                    </p:nvPicPr>
                    <p:blipFill>
                      <a:blip r:embed="rId6"/>
                      <a:srcRect/>
                      <a:stretch>
                        <a:fillRect/>
                      </a:stretch>
                    </p:blipFill>
                    <p:spPr bwMode="auto">
                      <a:xfrm>
                        <a:off x="9027392" y="2120257"/>
                        <a:ext cx="3397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87"/>
          <p:cNvGraphicFramePr>
            <a:graphicFrameLocks noChangeAspect="1"/>
          </p:cNvGraphicFramePr>
          <p:nvPr>
            <p:extLst>
              <p:ext uri="{D42A27DB-BD31-4B8C-83A1-F6EECF244321}">
                <p14:modId xmlns:p14="http://schemas.microsoft.com/office/powerpoint/2010/main" val="1521937840"/>
              </p:ext>
            </p:extLst>
          </p:nvPr>
        </p:nvGraphicFramePr>
        <p:xfrm>
          <a:off x="9879013" y="4429394"/>
          <a:ext cx="307975" cy="538162"/>
        </p:xfrm>
        <a:graphic>
          <a:graphicData uri="http://schemas.openxmlformats.org/presentationml/2006/ole">
            <mc:AlternateContent xmlns:mc="http://schemas.openxmlformats.org/markup-compatibility/2006">
              <mc:Choice xmlns:v="urn:schemas-microsoft-com:vml" Requires="v">
                <p:oleObj spid="_x0000_s552212" name="公式" r:id="rId7" imgW="126720" imgH="215640" progId="Equation.3">
                  <p:embed/>
                </p:oleObj>
              </mc:Choice>
              <mc:Fallback>
                <p:oleObj name="公式" r:id="rId7" imgW="126720" imgH="215640" progId="Equation.3">
                  <p:embed/>
                  <p:pic>
                    <p:nvPicPr>
                      <p:cNvPr id="0" name=""/>
                      <p:cNvPicPr>
                        <a:picLocks noChangeAspect="1" noChangeArrowheads="1"/>
                      </p:cNvPicPr>
                      <p:nvPr/>
                    </p:nvPicPr>
                    <p:blipFill>
                      <a:blip r:embed="rId8"/>
                      <a:srcRect/>
                      <a:stretch>
                        <a:fillRect/>
                      </a:stretch>
                    </p:blipFill>
                    <p:spPr bwMode="auto">
                      <a:xfrm>
                        <a:off x="9879013" y="4429394"/>
                        <a:ext cx="307975" cy="538162"/>
                      </a:xfrm>
                      <a:prstGeom prst="rect">
                        <a:avLst/>
                      </a:prstGeom>
                      <a:noFill/>
                      <a:ln>
                        <a:noFill/>
                      </a:ln>
                      <a:effectLst/>
                      <a:extLst/>
                    </p:spPr>
                  </p:pic>
                </p:oleObj>
              </mc:Fallback>
            </mc:AlternateContent>
          </a:graphicData>
        </a:graphic>
      </p:graphicFrame>
      <p:graphicFrame>
        <p:nvGraphicFramePr>
          <p:cNvPr id="23" name="Object 87"/>
          <p:cNvGraphicFramePr>
            <a:graphicFrameLocks noChangeAspect="1"/>
          </p:cNvGraphicFramePr>
          <p:nvPr>
            <p:extLst>
              <p:ext uri="{D42A27DB-BD31-4B8C-83A1-F6EECF244321}">
                <p14:modId xmlns:p14="http://schemas.microsoft.com/office/powerpoint/2010/main" val="2073704408"/>
              </p:ext>
            </p:extLst>
          </p:nvPr>
        </p:nvGraphicFramePr>
        <p:xfrm>
          <a:off x="10098088" y="3521344"/>
          <a:ext cx="339725" cy="538162"/>
        </p:xfrm>
        <a:graphic>
          <a:graphicData uri="http://schemas.openxmlformats.org/presentationml/2006/ole">
            <mc:AlternateContent xmlns:mc="http://schemas.openxmlformats.org/markup-compatibility/2006">
              <mc:Choice xmlns:v="urn:schemas-microsoft-com:vml" Requires="v">
                <p:oleObj spid="_x0000_s552213" name="公式" r:id="rId9" imgW="139680" imgH="215640" progId="Equation.3">
                  <p:embed/>
                </p:oleObj>
              </mc:Choice>
              <mc:Fallback>
                <p:oleObj name="公式" r:id="rId9" imgW="139680" imgH="215640" progId="Equation.3">
                  <p:embed/>
                  <p:pic>
                    <p:nvPicPr>
                      <p:cNvPr id="0" name=""/>
                      <p:cNvPicPr>
                        <a:picLocks noChangeAspect="1" noChangeArrowheads="1"/>
                      </p:cNvPicPr>
                      <p:nvPr/>
                    </p:nvPicPr>
                    <p:blipFill>
                      <a:blip r:embed="rId10"/>
                      <a:srcRect/>
                      <a:stretch>
                        <a:fillRect/>
                      </a:stretch>
                    </p:blipFill>
                    <p:spPr bwMode="auto">
                      <a:xfrm>
                        <a:off x="10098088" y="3521344"/>
                        <a:ext cx="339725" cy="538162"/>
                      </a:xfrm>
                      <a:prstGeom prst="rect">
                        <a:avLst/>
                      </a:prstGeom>
                      <a:noFill/>
                      <a:ln>
                        <a:noFill/>
                      </a:ln>
                      <a:effectLst/>
                      <a:extLst/>
                    </p:spPr>
                  </p:pic>
                </p:oleObj>
              </mc:Fallback>
            </mc:AlternateContent>
          </a:graphicData>
        </a:graphic>
      </p:graphicFrame>
      <p:graphicFrame>
        <p:nvGraphicFramePr>
          <p:cNvPr id="24" name="Object 87"/>
          <p:cNvGraphicFramePr>
            <a:graphicFrameLocks noChangeAspect="1"/>
          </p:cNvGraphicFramePr>
          <p:nvPr>
            <p:extLst>
              <p:ext uri="{D42A27DB-BD31-4B8C-83A1-F6EECF244321}">
                <p14:modId xmlns:p14="http://schemas.microsoft.com/office/powerpoint/2010/main" val="724483360"/>
              </p:ext>
            </p:extLst>
          </p:nvPr>
        </p:nvGraphicFramePr>
        <p:xfrm>
          <a:off x="10329862" y="2464069"/>
          <a:ext cx="338138" cy="569912"/>
        </p:xfrm>
        <a:graphic>
          <a:graphicData uri="http://schemas.openxmlformats.org/presentationml/2006/ole">
            <mc:AlternateContent xmlns:mc="http://schemas.openxmlformats.org/markup-compatibility/2006">
              <mc:Choice xmlns:v="urn:schemas-microsoft-com:vml" Requires="v">
                <p:oleObj spid="_x0000_s552214" name="公式" r:id="rId11" imgW="139680" imgH="228600" progId="Equation.3">
                  <p:embed/>
                </p:oleObj>
              </mc:Choice>
              <mc:Fallback>
                <p:oleObj name="公式" r:id="rId11" imgW="139680" imgH="228600" progId="Equation.3">
                  <p:embed/>
                  <p:pic>
                    <p:nvPicPr>
                      <p:cNvPr id="0" name=""/>
                      <p:cNvPicPr>
                        <a:picLocks noChangeAspect="1" noChangeArrowheads="1"/>
                      </p:cNvPicPr>
                      <p:nvPr/>
                    </p:nvPicPr>
                    <p:blipFill>
                      <a:blip r:embed="rId12"/>
                      <a:srcRect/>
                      <a:stretch>
                        <a:fillRect/>
                      </a:stretch>
                    </p:blipFill>
                    <p:spPr bwMode="auto">
                      <a:xfrm>
                        <a:off x="10329862" y="2464069"/>
                        <a:ext cx="338138" cy="569912"/>
                      </a:xfrm>
                      <a:prstGeom prst="rect">
                        <a:avLst/>
                      </a:prstGeom>
                      <a:noFill/>
                      <a:ln>
                        <a:noFill/>
                      </a:ln>
                      <a:effectLst/>
                      <a:extLst/>
                    </p:spPr>
                  </p:pic>
                </p:oleObj>
              </mc:Fallback>
            </mc:AlternateContent>
          </a:graphicData>
        </a:graphic>
      </p:graphicFrame>
      <p:graphicFrame>
        <p:nvGraphicFramePr>
          <p:cNvPr id="25" name="Object 87"/>
          <p:cNvGraphicFramePr>
            <a:graphicFrameLocks noChangeAspect="1"/>
          </p:cNvGraphicFramePr>
          <p:nvPr>
            <p:extLst>
              <p:ext uri="{D42A27DB-BD31-4B8C-83A1-F6EECF244321}">
                <p14:modId xmlns:p14="http://schemas.microsoft.com/office/powerpoint/2010/main" val="2703798146"/>
              </p:ext>
            </p:extLst>
          </p:nvPr>
        </p:nvGraphicFramePr>
        <p:xfrm>
          <a:off x="10106025" y="1639888"/>
          <a:ext cx="338138" cy="538162"/>
        </p:xfrm>
        <a:graphic>
          <a:graphicData uri="http://schemas.openxmlformats.org/presentationml/2006/ole">
            <mc:AlternateContent xmlns:mc="http://schemas.openxmlformats.org/markup-compatibility/2006">
              <mc:Choice xmlns:v="urn:schemas-microsoft-com:vml" Requires="v">
                <p:oleObj spid="_x0000_s552215" name="公式" r:id="rId13" imgW="139680" imgH="215640" progId="Equation.3">
                  <p:embed/>
                </p:oleObj>
              </mc:Choice>
              <mc:Fallback>
                <p:oleObj name="公式" r:id="rId13" imgW="139680" imgH="215640" progId="Equation.3">
                  <p:embed/>
                  <p:pic>
                    <p:nvPicPr>
                      <p:cNvPr id="0" name=""/>
                      <p:cNvPicPr>
                        <a:picLocks noChangeAspect="1" noChangeArrowheads="1"/>
                      </p:cNvPicPr>
                      <p:nvPr/>
                    </p:nvPicPr>
                    <p:blipFill>
                      <a:blip r:embed="rId14"/>
                      <a:srcRect/>
                      <a:stretch>
                        <a:fillRect/>
                      </a:stretch>
                    </p:blipFill>
                    <p:spPr bwMode="auto">
                      <a:xfrm>
                        <a:off x="10106025" y="1639888"/>
                        <a:ext cx="338138" cy="538162"/>
                      </a:xfrm>
                      <a:prstGeom prst="rect">
                        <a:avLst/>
                      </a:prstGeom>
                      <a:noFill/>
                      <a:ln>
                        <a:noFill/>
                      </a:ln>
                      <a:effectLst/>
                      <a:extLst/>
                    </p:spPr>
                  </p:pic>
                </p:oleObj>
              </mc:Fallback>
            </mc:AlternateContent>
          </a:graphicData>
        </a:graphic>
      </p:graphicFrame>
      <p:sp>
        <p:nvSpPr>
          <p:cNvPr id="26" name="Line 2074"/>
          <p:cNvSpPr>
            <a:spLocks noChangeShapeType="1"/>
          </p:cNvSpPr>
          <p:nvPr/>
        </p:nvSpPr>
        <p:spPr bwMode="auto">
          <a:xfrm>
            <a:off x="8302748" y="4322441"/>
            <a:ext cx="332053" cy="7524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074"/>
          <p:cNvSpPr>
            <a:spLocks noChangeShapeType="1"/>
          </p:cNvSpPr>
          <p:nvPr/>
        </p:nvSpPr>
        <p:spPr bwMode="auto">
          <a:xfrm flipV="1">
            <a:off x="8555682" y="4784008"/>
            <a:ext cx="214319" cy="91632"/>
          </a:xfrm>
          <a:prstGeom prst="line">
            <a:avLst/>
          </a:prstGeom>
          <a:noFill/>
          <a:ln w="952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074"/>
          <p:cNvSpPr>
            <a:spLocks noChangeShapeType="1"/>
          </p:cNvSpPr>
          <p:nvPr/>
        </p:nvSpPr>
        <p:spPr bwMode="auto">
          <a:xfrm>
            <a:off x="8765169" y="4786868"/>
            <a:ext cx="89629" cy="197450"/>
          </a:xfrm>
          <a:prstGeom prst="line">
            <a:avLst/>
          </a:prstGeom>
          <a:noFill/>
          <a:ln w="9525">
            <a:solidFill>
              <a:schemeClr val="tx1"/>
            </a:solidFill>
            <a:prstDash val="solid"/>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Freeform 48"/>
          <p:cNvSpPr>
            <a:spLocks/>
          </p:cNvSpPr>
          <p:nvPr/>
        </p:nvSpPr>
        <p:spPr bwMode="auto">
          <a:xfrm rot="3857191">
            <a:off x="8322264" y="4611007"/>
            <a:ext cx="71631" cy="201401"/>
          </a:xfrm>
          <a:custGeom>
            <a:avLst/>
            <a:gdLst>
              <a:gd name="T0" fmla="*/ 0 w 69"/>
              <a:gd name="T1" fmla="*/ 0 h 141"/>
              <a:gd name="T2" fmla="*/ 66 w 69"/>
              <a:gd name="T3" fmla="*/ 66 h 141"/>
              <a:gd name="T4" fmla="*/ 21 w 69"/>
              <a:gd name="T5" fmla="*/ 141 h 141"/>
              <a:gd name="T6" fmla="*/ 0 60000 65536"/>
              <a:gd name="T7" fmla="*/ 0 60000 65536"/>
              <a:gd name="T8" fmla="*/ 0 60000 65536"/>
              <a:gd name="T9" fmla="*/ 0 w 69"/>
              <a:gd name="T10" fmla="*/ 0 h 141"/>
              <a:gd name="T11" fmla="*/ 69 w 69"/>
              <a:gd name="T12" fmla="*/ 141 h 141"/>
            </a:gdLst>
            <a:ahLst/>
            <a:cxnLst>
              <a:cxn ang="T6">
                <a:pos x="T0" y="T1"/>
              </a:cxn>
              <a:cxn ang="T7">
                <a:pos x="T2" y="T3"/>
              </a:cxn>
              <a:cxn ang="T8">
                <a:pos x="T4" y="T5"/>
              </a:cxn>
            </a:cxnLst>
            <a:rect l="T9" t="T10" r="T11" b="T12"/>
            <a:pathLst>
              <a:path w="69" h="141">
                <a:moveTo>
                  <a:pt x="0" y="0"/>
                </a:moveTo>
                <a:cubicBezTo>
                  <a:pt x="11" y="11"/>
                  <a:pt x="63" y="43"/>
                  <a:pt x="66" y="66"/>
                </a:cubicBezTo>
                <a:cubicBezTo>
                  <a:pt x="69" y="89"/>
                  <a:pt x="30" y="126"/>
                  <a:pt x="21" y="14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30" name="Object 4"/>
          <p:cNvGraphicFramePr>
            <a:graphicFrameLocks noChangeAspect="1"/>
          </p:cNvGraphicFramePr>
          <p:nvPr>
            <p:extLst>
              <p:ext uri="{D42A27DB-BD31-4B8C-83A1-F6EECF244321}">
                <p14:modId xmlns:p14="http://schemas.microsoft.com/office/powerpoint/2010/main" val="3011217185"/>
              </p:ext>
            </p:extLst>
          </p:nvPr>
        </p:nvGraphicFramePr>
        <p:xfrm>
          <a:off x="8279562" y="4676302"/>
          <a:ext cx="339725" cy="474663"/>
        </p:xfrm>
        <a:graphic>
          <a:graphicData uri="http://schemas.openxmlformats.org/presentationml/2006/ole">
            <mc:AlternateContent xmlns:mc="http://schemas.openxmlformats.org/markup-compatibility/2006">
              <mc:Choice xmlns:v="urn:schemas-microsoft-com:vml" Requires="v">
                <p:oleObj spid="_x0000_s552216" name="公式" r:id="rId15" imgW="126720" imgH="177480" progId="Equation.3">
                  <p:embed/>
                </p:oleObj>
              </mc:Choice>
              <mc:Fallback>
                <p:oleObj name="公式" r:id="rId15" imgW="126720" imgH="177480" progId="Equation.3">
                  <p:embed/>
                  <p:pic>
                    <p:nvPicPr>
                      <p:cNvPr id="0" name=""/>
                      <p:cNvPicPr>
                        <a:picLocks noChangeAspect="1" noChangeArrowheads="1"/>
                      </p:cNvPicPr>
                      <p:nvPr/>
                    </p:nvPicPr>
                    <p:blipFill>
                      <a:blip r:embed="rId6"/>
                      <a:srcRect/>
                      <a:stretch>
                        <a:fillRect/>
                      </a:stretch>
                    </p:blipFill>
                    <p:spPr bwMode="auto">
                      <a:xfrm>
                        <a:off x="8279562" y="4676302"/>
                        <a:ext cx="3397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Line 79"/>
          <p:cNvSpPr>
            <a:spLocks noChangeShapeType="1"/>
          </p:cNvSpPr>
          <p:nvPr/>
        </p:nvSpPr>
        <p:spPr bwMode="auto">
          <a:xfrm>
            <a:off x="8650801" y="5126663"/>
            <a:ext cx="324780" cy="637942"/>
          </a:xfrm>
          <a:prstGeom prst="line">
            <a:avLst/>
          </a:prstGeom>
          <a:noFill/>
          <a:ln w="19050">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79"/>
          <p:cNvSpPr>
            <a:spLocks noChangeShapeType="1"/>
          </p:cNvSpPr>
          <p:nvPr/>
        </p:nvSpPr>
        <p:spPr bwMode="auto">
          <a:xfrm>
            <a:off x="8304662" y="5254497"/>
            <a:ext cx="395754" cy="842927"/>
          </a:xfrm>
          <a:prstGeom prst="line">
            <a:avLst/>
          </a:prstGeom>
          <a:noFill/>
          <a:ln w="19050">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79"/>
          <p:cNvSpPr>
            <a:spLocks noChangeShapeType="1"/>
          </p:cNvSpPr>
          <p:nvPr/>
        </p:nvSpPr>
        <p:spPr bwMode="auto">
          <a:xfrm flipV="1">
            <a:off x="8508297" y="5560890"/>
            <a:ext cx="388080" cy="159795"/>
          </a:xfrm>
          <a:prstGeom prst="line">
            <a:avLst/>
          </a:prstGeom>
          <a:noFill/>
          <a:ln w="19050">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2074"/>
          <p:cNvSpPr>
            <a:spLocks noChangeShapeType="1"/>
          </p:cNvSpPr>
          <p:nvPr/>
        </p:nvSpPr>
        <p:spPr bwMode="auto">
          <a:xfrm>
            <a:off x="8355989" y="3404467"/>
            <a:ext cx="1023943" cy="22608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79"/>
          <p:cNvSpPr>
            <a:spLocks noChangeShapeType="1"/>
          </p:cNvSpPr>
          <p:nvPr/>
        </p:nvSpPr>
        <p:spPr bwMode="auto">
          <a:xfrm flipV="1">
            <a:off x="8908328" y="5496511"/>
            <a:ext cx="419514" cy="194896"/>
          </a:xfrm>
          <a:prstGeom prst="line">
            <a:avLst/>
          </a:prstGeom>
          <a:noFill/>
          <a:ln w="19050">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2074"/>
          <p:cNvSpPr>
            <a:spLocks noChangeShapeType="1"/>
          </p:cNvSpPr>
          <p:nvPr/>
        </p:nvSpPr>
        <p:spPr bwMode="auto">
          <a:xfrm>
            <a:off x="8326085" y="2488728"/>
            <a:ext cx="1410354" cy="30545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79"/>
          <p:cNvSpPr>
            <a:spLocks noChangeShapeType="1"/>
          </p:cNvSpPr>
          <p:nvPr/>
        </p:nvSpPr>
        <p:spPr bwMode="auto">
          <a:xfrm flipV="1">
            <a:off x="9225540" y="5189316"/>
            <a:ext cx="375685" cy="160101"/>
          </a:xfrm>
          <a:prstGeom prst="line">
            <a:avLst/>
          </a:prstGeom>
          <a:noFill/>
          <a:ln w="19050">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8" name="Object 4"/>
          <p:cNvGraphicFramePr>
            <a:graphicFrameLocks noChangeAspect="1"/>
          </p:cNvGraphicFramePr>
          <p:nvPr>
            <p:extLst>
              <p:ext uri="{D42A27DB-BD31-4B8C-83A1-F6EECF244321}">
                <p14:modId xmlns:p14="http://schemas.microsoft.com/office/powerpoint/2010/main" val="1520484555"/>
              </p:ext>
            </p:extLst>
          </p:nvPr>
        </p:nvGraphicFramePr>
        <p:xfrm>
          <a:off x="8562684" y="6011611"/>
          <a:ext cx="1187450" cy="474663"/>
        </p:xfrm>
        <a:graphic>
          <a:graphicData uri="http://schemas.openxmlformats.org/presentationml/2006/ole">
            <mc:AlternateContent xmlns:mc="http://schemas.openxmlformats.org/markup-compatibility/2006">
              <mc:Choice xmlns:v="urn:schemas-microsoft-com:vml" Requires="v">
                <p:oleObj spid="_x0000_s552217" name="公式" r:id="rId16" imgW="444240" imgH="177480" progId="Equation.3">
                  <p:embed/>
                </p:oleObj>
              </mc:Choice>
              <mc:Fallback>
                <p:oleObj name="公式" r:id="rId16" imgW="444240" imgH="177480" progId="Equation.3">
                  <p:embed/>
                  <p:pic>
                    <p:nvPicPr>
                      <p:cNvPr id="0" name=""/>
                      <p:cNvPicPr>
                        <a:picLocks noChangeAspect="1" noChangeArrowheads="1"/>
                      </p:cNvPicPr>
                      <p:nvPr/>
                    </p:nvPicPr>
                    <p:blipFill>
                      <a:blip r:embed="rId17"/>
                      <a:srcRect/>
                      <a:stretch>
                        <a:fillRect/>
                      </a:stretch>
                    </p:blipFill>
                    <p:spPr bwMode="auto">
                      <a:xfrm>
                        <a:off x="8562684" y="6011611"/>
                        <a:ext cx="1187450"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矩形 44"/>
          <p:cNvSpPr/>
          <p:nvPr/>
        </p:nvSpPr>
        <p:spPr>
          <a:xfrm>
            <a:off x="2671588" y="383209"/>
            <a:ext cx="545342" cy="523220"/>
          </a:xfrm>
          <a:prstGeom prst="rect">
            <a:avLst/>
          </a:prstGeom>
        </p:spPr>
        <p:txBody>
          <a:bodyPr wrap="none">
            <a:spAutoFit/>
          </a:bodyPr>
          <a:lstStyle/>
          <a:p>
            <a:r>
              <a:rPr lang="zh-CN" altLang="en-US" sz="2800" b="1" dirty="0">
                <a:solidFill>
                  <a:srgbClr val="009900"/>
                </a:solidFill>
                <a:latin typeface="方正书宋简体"/>
              </a:rPr>
              <a:t>取</a:t>
            </a:r>
            <a:endParaRPr lang="zh-CN" altLang="en-US" sz="2800" b="1" dirty="0">
              <a:solidFill>
                <a:srgbClr val="009900"/>
              </a:solidFill>
            </a:endParaRPr>
          </a:p>
        </p:txBody>
      </p:sp>
      <p:graphicFrame>
        <p:nvGraphicFramePr>
          <p:cNvPr id="46" name="Object 3"/>
          <p:cNvGraphicFramePr>
            <a:graphicFrameLocks noChangeAspect="1"/>
          </p:cNvGraphicFramePr>
          <p:nvPr>
            <p:extLst>
              <p:ext uri="{D42A27DB-BD31-4B8C-83A1-F6EECF244321}">
                <p14:modId xmlns:p14="http://schemas.microsoft.com/office/powerpoint/2010/main" val="3415127202"/>
              </p:ext>
            </p:extLst>
          </p:nvPr>
        </p:nvGraphicFramePr>
        <p:xfrm>
          <a:off x="3701516" y="282650"/>
          <a:ext cx="3142317" cy="588962"/>
        </p:xfrm>
        <a:graphic>
          <a:graphicData uri="http://schemas.openxmlformats.org/presentationml/2006/ole">
            <mc:AlternateContent xmlns:mc="http://schemas.openxmlformats.org/markup-compatibility/2006">
              <mc:Choice xmlns:v="urn:schemas-microsoft-com:vml" Requires="v">
                <p:oleObj spid="_x0000_s552218" name="公式" r:id="rId18" imgW="1358640" imgH="241200" progId="Equation.3">
                  <p:embed/>
                </p:oleObj>
              </mc:Choice>
              <mc:Fallback>
                <p:oleObj name="公式" r:id="rId18" imgW="1358640" imgH="241200" progId="Equation.3">
                  <p:embed/>
                  <p:pic>
                    <p:nvPicPr>
                      <p:cNvPr id="0" name=""/>
                      <p:cNvPicPr>
                        <a:picLocks noChangeAspect="1" noChangeArrowheads="1"/>
                      </p:cNvPicPr>
                      <p:nvPr/>
                    </p:nvPicPr>
                    <p:blipFill>
                      <a:blip r:embed="rId19"/>
                      <a:srcRect/>
                      <a:stretch>
                        <a:fillRect/>
                      </a:stretch>
                    </p:blipFill>
                    <p:spPr bwMode="auto">
                      <a:xfrm>
                        <a:off x="3701516" y="282650"/>
                        <a:ext cx="3142317" cy="588962"/>
                      </a:xfrm>
                      <a:prstGeom prst="rect">
                        <a:avLst/>
                      </a:prstGeom>
                      <a:noFill/>
                      <a:ln>
                        <a:noFill/>
                      </a:ln>
                      <a:effectLst/>
                      <a:extLst/>
                    </p:spPr>
                  </p:pic>
                </p:oleObj>
              </mc:Fallback>
            </mc:AlternateContent>
          </a:graphicData>
        </a:graphic>
      </p:graphicFrame>
      <p:graphicFrame>
        <p:nvGraphicFramePr>
          <p:cNvPr id="47" name="Object 12"/>
          <p:cNvGraphicFramePr>
            <a:graphicFrameLocks noChangeAspect="1"/>
          </p:cNvGraphicFramePr>
          <p:nvPr>
            <p:extLst>
              <p:ext uri="{D42A27DB-BD31-4B8C-83A1-F6EECF244321}">
                <p14:modId xmlns:p14="http://schemas.microsoft.com/office/powerpoint/2010/main" val="434771910"/>
              </p:ext>
            </p:extLst>
          </p:nvPr>
        </p:nvGraphicFramePr>
        <p:xfrm>
          <a:off x="2734870" y="1183213"/>
          <a:ext cx="3519487" cy="654050"/>
        </p:xfrm>
        <a:graphic>
          <a:graphicData uri="http://schemas.openxmlformats.org/presentationml/2006/ole">
            <mc:AlternateContent xmlns:mc="http://schemas.openxmlformats.org/markup-compatibility/2006">
              <mc:Choice xmlns:v="urn:schemas-microsoft-com:vml" Requires="v">
                <p:oleObj spid="_x0000_s552219" name="公式" r:id="rId20" imgW="1295280" imgH="241200" progId="Equation.3">
                  <p:embed/>
                </p:oleObj>
              </mc:Choice>
              <mc:Fallback>
                <p:oleObj name="公式" r:id="rId20" imgW="1295280" imgH="241200" progId="Equation.3">
                  <p:embed/>
                  <p:pic>
                    <p:nvPicPr>
                      <p:cNvPr id="0" name=""/>
                      <p:cNvPicPr>
                        <a:picLocks noChangeAspect="1" noChangeArrowheads="1"/>
                      </p:cNvPicPr>
                      <p:nvPr/>
                    </p:nvPicPr>
                    <p:blipFill>
                      <a:blip r:embed="rId21"/>
                      <a:srcRect/>
                      <a:stretch>
                        <a:fillRect/>
                      </a:stretch>
                    </p:blipFill>
                    <p:spPr bwMode="auto">
                      <a:xfrm>
                        <a:off x="2734870" y="1183213"/>
                        <a:ext cx="3519487" cy="654050"/>
                      </a:xfrm>
                      <a:prstGeom prst="rect">
                        <a:avLst/>
                      </a:prstGeom>
                      <a:noFill/>
                      <a:ln>
                        <a:noFill/>
                      </a:ln>
                      <a:effectLst/>
                      <a:extLst/>
                    </p:spPr>
                  </p:pic>
                </p:oleObj>
              </mc:Fallback>
            </mc:AlternateContent>
          </a:graphicData>
        </a:graphic>
      </p:graphicFrame>
      <p:graphicFrame>
        <p:nvGraphicFramePr>
          <p:cNvPr id="48" name="Object 3"/>
          <p:cNvGraphicFramePr>
            <a:graphicFrameLocks noChangeAspect="1"/>
          </p:cNvGraphicFramePr>
          <p:nvPr>
            <p:extLst>
              <p:ext uri="{D42A27DB-BD31-4B8C-83A1-F6EECF244321}">
                <p14:modId xmlns:p14="http://schemas.microsoft.com/office/powerpoint/2010/main" val="2372818932"/>
              </p:ext>
            </p:extLst>
          </p:nvPr>
        </p:nvGraphicFramePr>
        <p:xfrm>
          <a:off x="2125284" y="1878496"/>
          <a:ext cx="5257655" cy="1054100"/>
        </p:xfrm>
        <a:graphic>
          <a:graphicData uri="http://schemas.openxmlformats.org/presentationml/2006/ole">
            <mc:AlternateContent xmlns:mc="http://schemas.openxmlformats.org/markup-compatibility/2006">
              <mc:Choice xmlns:v="urn:schemas-microsoft-com:vml" Requires="v">
                <p:oleObj spid="_x0000_s552220" name="公式" r:id="rId22" imgW="2057400" imgH="431640" progId="Equation.3">
                  <p:embed/>
                </p:oleObj>
              </mc:Choice>
              <mc:Fallback>
                <p:oleObj name="公式" r:id="rId22" imgW="2057400" imgH="431640" progId="Equation.3">
                  <p:embed/>
                  <p:pic>
                    <p:nvPicPr>
                      <p:cNvPr id="0" name=""/>
                      <p:cNvPicPr>
                        <a:picLocks noChangeAspect="1" noChangeArrowheads="1"/>
                      </p:cNvPicPr>
                      <p:nvPr/>
                    </p:nvPicPr>
                    <p:blipFill>
                      <a:blip r:embed="rId23"/>
                      <a:srcRect/>
                      <a:stretch>
                        <a:fillRect/>
                      </a:stretch>
                    </p:blipFill>
                    <p:spPr bwMode="auto">
                      <a:xfrm>
                        <a:off x="2125284" y="1878496"/>
                        <a:ext cx="5257655" cy="1054100"/>
                      </a:xfrm>
                      <a:prstGeom prst="rect">
                        <a:avLst/>
                      </a:prstGeom>
                      <a:noFill/>
                      <a:ln>
                        <a:noFill/>
                      </a:ln>
                      <a:effectLst/>
                      <a:extLst/>
                    </p:spPr>
                  </p:pic>
                </p:oleObj>
              </mc:Fallback>
            </mc:AlternateContent>
          </a:graphicData>
        </a:graphic>
      </p:graphicFrame>
      <p:sp>
        <p:nvSpPr>
          <p:cNvPr id="49" name="AutoShape 8"/>
          <p:cNvSpPr>
            <a:spLocks noChangeArrowheads="1"/>
          </p:cNvSpPr>
          <p:nvPr/>
        </p:nvSpPr>
        <p:spPr bwMode="auto">
          <a:xfrm>
            <a:off x="1771320" y="3549243"/>
            <a:ext cx="700143" cy="241182"/>
          </a:xfrm>
          <a:prstGeom prst="rightArrow">
            <a:avLst>
              <a:gd name="adj1" fmla="val 50000"/>
              <a:gd name="adj2" fmla="val 95879"/>
            </a:avLst>
          </a:prstGeom>
          <a:solidFill>
            <a:srgbClr val="00FF00"/>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0" name="Object 3"/>
          <p:cNvGraphicFramePr>
            <a:graphicFrameLocks noChangeAspect="1"/>
          </p:cNvGraphicFramePr>
          <p:nvPr>
            <p:extLst>
              <p:ext uri="{D42A27DB-BD31-4B8C-83A1-F6EECF244321}">
                <p14:modId xmlns:p14="http://schemas.microsoft.com/office/powerpoint/2010/main" val="1433400258"/>
              </p:ext>
            </p:extLst>
          </p:nvPr>
        </p:nvGraphicFramePr>
        <p:xfrm>
          <a:off x="2617788" y="3335213"/>
          <a:ext cx="4979110" cy="588963"/>
        </p:xfrm>
        <a:graphic>
          <a:graphicData uri="http://schemas.openxmlformats.org/presentationml/2006/ole">
            <mc:AlternateContent xmlns:mc="http://schemas.openxmlformats.org/markup-compatibility/2006">
              <mc:Choice xmlns:v="urn:schemas-microsoft-com:vml" Requires="v">
                <p:oleObj spid="_x0000_s552221" name="公式" r:id="rId24" imgW="2031840" imgH="241200" progId="Equation.3">
                  <p:embed/>
                </p:oleObj>
              </mc:Choice>
              <mc:Fallback>
                <p:oleObj name="公式" r:id="rId24" imgW="2031840" imgH="241200" progId="Equation.3">
                  <p:embed/>
                  <p:pic>
                    <p:nvPicPr>
                      <p:cNvPr id="0" name=""/>
                      <p:cNvPicPr>
                        <a:picLocks noChangeAspect="1" noChangeArrowheads="1"/>
                      </p:cNvPicPr>
                      <p:nvPr/>
                    </p:nvPicPr>
                    <p:blipFill>
                      <a:blip r:embed="rId25"/>
                      <a:srcRect/>
                      <a:stretch>
                        <a:fillRect/>
                      </a:stretch>
                    </p:blipFill>
                    <p:spPr bwMode="auto">
                      <a:xfrm>
                        <a:off x="2617788" y="3335213"/>
                        <a:ext cx="4979110" cy="588963"/>
                      </a:xfrm>
                      <a:prstGeom prst="rect">
                        <a:avLst/>
                      </a:prstGeom>
                      <a:noFill/>
                      <a:ln>
                        <a:noFill/>
                      </a:ln>
                      <a:effectLst/>
                      <a:extLst/>
                    </p:spPr>
                  </p:pic>
                </p:oleObj>
              </mc:Fallback>
            </mc:AlternateContent>
          </a:graphicData>
        </a:graphic>
      </p:graphicFrame>
      <p:sp>
        <p:nvSpPr>
          <p:cNvPr id="51" name="矩形 50"/>
          <p:cNvSpPr/>
          <p:nvPr/>
        </p:nvSpPr>
        <p:spPr>
          <a:xfrm>
            <a:off x="2208613" y="4464612"/>
            <a:ext cx="4572000" cy="954107"/>
          </a:xfrm>
          <a:prstGeom prst="rect">
            <a:avLst/>
          </a:prstGeom>
        </p:spPr>
        <p:txBody>
          <a:bodyPr>
            <a:spAutoFit/>
          </a:bodyPr>
          <a:lstStyle/>
          <a:p>
            <a:r>
              <a:rPr lang="zh-CN" altLang="en-US" sz="2800" b="1" dirty="0">
                <a:solidFill>
                  <a:srgbClr val="0000CC"/>
                </a:solidFill>
              </a:rPr>
              <a:t>两个相邻振子发出的电磁波在图中</a:t>
            </a:r>
            <a:r>
              <a:rPr lang="en-US" altLang="zh-CN" sz="2800" b="1" dirty="0">
                <a:solidFill>
                  <a:srgbClr val="FF0000"/>
                </a:solidFill>
                <a:latin typeface="Symbol" panose="05050102010706020507" pitchFamily="18" charset="2"/>
              </a:rPr>
              <a:t>q</a:t>
            </a:r>
            <a:r>
              <a:rPr lang="zh-CN" altLang="en-US" sz="2800" b="1" dirty="0">
                <a:solidFill>
                  <a:srgbClr val="0000CC"/>
                </a:solidFill>
                <a:latin typeface="Symbol" panose="05050102010706020507" pitchFamily="18" charset="2"/>
              </a:rPr>
              <a:t>的远处</a:t>
            </a:r>
            <a:r>
              <a:rPr lang="zh-CN" altLang="en-US" sz="2800" b="1" dirty="0">
                <a:solidFill>
                  <a:srgbClr val="0000CC"/>
                </a:solidFill>
              </a:rPr>
              <a:t>的相位差为</a:t>
            </a:r>
            <a:endParaRPr lang="zh-CN" altLang="en-US" sz="2800" b="1" dirty="0">
              <a:solidFill>
                <a:srgbClr val="0000CC"/>
              </a:solidFill>
              <a:latin typeface="Symbol" panose="05050102010706020507" pitchFamily="18" charset="2"/>
            </a:endParaRPr>
          </a:p>
        </p:txBody>
      </p:sp>
      <p:graphicFrame>
        <p:nvGraphicFramePr>
          <p:cNvPr id="52" name="Object 19"/>
          <p:cNvGraphicFramePr>
            <a:graphicFrameLocks noChangeAspect="1"/>
          </p:cNvGraphicFramePr>
          <p:nvPr>
            <p:extLst>
              <p:ext uri="{D42A27DB-BD31-4B8C-83A1-F6EECF244321}">
                <p14:modId xmlns:p14="http://schemas.microsoft.com/office/powerpoint/2010/main" val="2015381266"/>
              </p:ext>
            </p:extLst>
          </p:nvPr>
        </p:nvGraphicFramePr>
        <p:xfrm>
          <a:off x="2062421" y="5536905"/>
          <a:ext cx="5313820" cy="983803"/>
        </p:xfrm>
        <a:graphic>
          <a:graphicData uri="http://schemas.openxmlformats.org/presentationml/2006/ole">
            <mc:AlternateContent xmlns:mc="http://schemas.openxmlformats.org/markup-compatibility/2006">
              <mc:Choice xmlns:v="urn:schemas-microsoft-com:vml" Requires="v">
                <p:oleObj spid="_x0000_s552222" name="Equation" r:id="rId26" imgW="2082800" imgH="393700" progId="Equation.3">
                  <p:embed/>
                </p:oleObj>
              </mc:Choice>
              <mc:Fallback>
                <p:oleObj name="Equation" r:id="rId26" imgW="2082800" imgH="39370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062421" y="5536905"/>
                        <a:ext cx="5313820" cy="983803"/>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95055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ppt_x"/>
                                          </p:val>
                                        </p:tav>
                                        <p:tav tm="100000">
                                          <p:val>
                                            <p:strVal val="#ppt_x"/>
                                          </p:val>
                                        </p:tav>
                                      </p:tavLst>
                                    </p:anim>
                                    <p:anim calcmode="lin" valueType="num">
                                      <p:cBhvr additive="base">
                                        <p:cTn id="64" dur="50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anim calcmode="lin" valueType="num">
                                      <p:cBhvr additive="base">
                                        <p:cTn id="73" dur="500" fill="hold"/>
                                        <p:tgtEl>
                                          <p:spTgt spid="11"/>
                                        </p:tgtEl>
                                        <p:attrNameLst>
                                          <p:attrName>ppt_x</p:attrName>
                                        </p:attrNameLst>
                                      </p:cBhvr>
                                      <p:tavLst>
                                        <p:tav tm="0">
                                          <p:val>
                                            <p:strVal val="#ppt_x"/>
                                          </p:val>
                                        </p:tav>
                                        <p:tav tm="100000">
                                          <p:val>
                                            <p:strVal val="#ppt_x"/>
                                          </p:val>
                                        </p:tav>
                                      </p:tavLst>
                                    </p:anim>
                                    <p:anim calcmode="lin" valueType="num">
                                      <p:cBhvr additive="base">
                                        <p:cTn id="74" dur="500" fill="hold"/>
                                        <p:tgtEl>
                                          <p:spTgt spid="11"/>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additive="base">
                                        <p:cTn id="77" dur="500" fill="hold"/>
                                        <p:tgtEl>
                                          <p:spTgt spid="12"/>
                                        </p:tgtEl>
                                        <p:attrNameLst>
                                          <p:attrName>ppt_x</p:attrName>
                                        </p:attrNameLst>
                                      </p:cBhvr>
                                      <p:tavLst>
                                        <p:tav tm="0">
                                          <p:val>
                                            <p:strVal val="#ppt_x"/>
                                          </p:val>
                                        </p:tav>
                                        <p:tav tm="100000">
                                          <p:val>
                                            <p:strVal val="#ppt_x"/>
                                          </p:val>
                                        </p:tav>
                                      </p:tavLst>
                                    </p:anim>
                                    <p:anim calcmode="lin" valueType="num">
                                      <p:cBhvr additive="base">
                                        <p:cTn id="7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3"/>
                                        </p:tgtEl>
                                        <p:attrNameLst>
                                          <p:attrName>style.visibility</p:attrName>
                                        </p:attrNameLst>
                                      </p:cBhvr>
                                      <p:to>
                                        <p:strVal val="visible"/>
                                      </p:to>
                                    </p:set>
                                    <p:anim calcmode="lin" valueType="num">
                                      <p:cBhvr additive="base">
                                        <p:cTn id="83" dur="500" fill="hold"/>
                                        <p:tgtEl>
                                          <p:spTgt spid="13"/>
                                        </p:tgtEl>
                                        <p:attrNameLst>
                                          <p:attrName>ppt_x</p:attrName>
                                        </p:attrNameLst>
                                      </p:cBhvr>
                                      <p:tavLst>
                                        <p:tav tm="0">
                                          <p:val>
                                            <p:strVal val="#ppt_x"/>
                                          </p:val>
                                        </p:tav>
                                        <p:tav tm="100000">
                                          <p:val>
                                            <p:strVal val="#ppt_x"/>
                                          </p:val>
                                        </p:tav>
                                      </p:tavLst>
                                    </p:anim>
                                    <p:anim calcmode="lin" valueType="num">
                                      <p:cBhvr additive="base">
                                        <p:cTn id="84" dur="500" fill="hold"/>
                                        <p:tgtEl>
                                          <p:spTgt spid="1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500" fill="hold"/>
                                        <p:tgtEl>
                                          <p:spTgt spid="14"/>
                                        </p:tgtEl>
                                        <p:attrNameLst>
                                          <p:attrName>ppt_x</p:attrName>
                                        </p:attrNameLst>
                                      </p:cBhvr>
                                      <p:tavLst>
                                        <p:tav tm="0">
                                          <p:val>
                                            <p:strVal val="#ppt_x"/>
                                          </p:val>
                                        </p:tav>
                                        <p:tav tm="100000">
                                          <p:val>
                                            <p:strVal val="#ppt_x"/>
                                          </p:val>
                                        </p:tav>
                                      </p:tavLst>
                                    </p:anim>
                                    <p:anim calcmode="lin" valueType="num">
                                      <p:cBhvr additive="base">
                                        <p:cTn id="8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9"/>
                                        </p:tgtEl>
                                        <p:attrNameLst>
                                          <p:attrName>style.visibility</p:attrName>
                                        </p:attrNameLst>
                                      </p:cBhvr>
                                      <p:to>
                                        <p:strVal val="visible"/>
                                      </p:to>
                                    </p:set>
                                    <p:anim calcmode="lin" valueType="num">
                                      <p:cBhvr additive="base">
                                        <p:cTn id="93" dur="500" fill="hold"/>
                                        <p:tgtEl>
                                          <p:spTgt spid="19"/>
                                        </p:tgtEl>
                                        <p:attrNameLst>
                                          <p:attrName>ppt_x</p:attrName>
                                        </p:attrNameLst>
                                      </p:cBhvr>
                                      <p:tavLst>
                                        <p:tav tm="0">
                                          <p:val>
                                            <p:strVal val="#ppt_x"/>
                                          </p:val>
                                        </p:tav>
                                        <p:tav tm="100000">
                                          <p:val>
                                            <p:strVal val="#ppt_x"/>
                                          </p:val>
                                        </p:tav>
                                      </p:tavLst>
                                    </p:anim>
                                    <p:anim calcmode="lin" valueType="num">
                                      <p:cBhvr additive="base">
                                        <p:cTn id="9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0"/>
                                        </p:tgtEl>
                                        <p:attrNameLst>
                                          <p:attrName>style.visibility</p:attrName>
                                        </p:attrNameLst>
                                      </p:cBhvr>
                                      <p:to>
                                        <p:strVal val="visible"/>
                                      </p:to>
                                    </p:set>
                                    <p:anim calcmode="lin" valueType="num">
                                      <p:cBhvr additive="base">
                                        <p:cTn id="99" dur="500" fill="hold"/>
                                        <p:tgtEl>
                                          <p:spTgt spid="20"/>
                                        </p:tgtEl>
                                        <p:attrNameLst>
                                          <p:attrName>ppt_x</p:attrName>
                                        </p:attrNameLst>
                                      </p:cBhvr>
                                      <p:tavLst>
                                        <p:tav tm="0">
                                          <p:val>
                                            <p:strVal val="#ppt_x"/>
                                          </p:val>
                                        </p:tav>
                                        <p:tav tm="100000">
                                          <p:val>
                                            <p:strVal val="#ppt_x"/>
                                          </p:val>
                                        </p:tav>
                                      </p:tavLst>
                                    </p:anim>
                                    <p:anim calcmode="lin" valueType="num">
                                      <p:cBhvr additive="base">
                                        <p:cTn id="10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fade">
                                      <p:cBhvr>
                                        <p:cTn id="105" dur="1000"/>
                                        <p:tgtEl>
                                          <p:spTgt spid="21"/>
                                        </p:tgtEl>
                                      </p:cBhvr>
                                    </p:animEffect>
                                    <p:anim calcmode="lin" valueType="num">
                                      <p:cBhvr>
                                        <p:cTn id="106" dur="1000" fill="hold"/>
                                        <p:tgtEl>
                                          <p:spTgt spid="21"/>
                                        </p:tgtEl>
                                        <p:attrNameLst>
                                          <p:attrName>ppt_x</p:attrName>
                                        </p:attrNameLst>
                                      </p:cBhvr>
                                      <p:tavLst>
                                        <p:tav tm="0">
                                          <p:val>
                                            <p:strVal val="#ppt_x"/>
                                          </p:val>
                                        </p:tav>
                                        <p:tav tm="100000">
                                          <p:val>
                                            <p:strVal val="#ppt_x"/>
                                          </p:val>
                                        </p:tav>
                                      </p:tavLst>
                                    </p:anim>
                                    <p:anim calcmode="lin" valueType="num">
                                      <p:cBhvr>
                                        <p:cTn id="10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2"/>
                                        </p:tgtEl>
                                        <p:attrNameLst>
                                          <p:attrName>style.visibility</p:attrName>
                                        </p:attrNameLst>
                                      </p:cBhvr>
                                      <p:to>
                                        <p:strVal val="visible"/>
                                      </p:to>
                                    </p:set>
                                    <p:animEffect transition="in" filter="fade">
                                      <p:cBhvr>
                                        <p:cTn id="112" dur="1000"/>
                                        <p:tgtEl>
                                          <p:spTgt spid="22"/>
                                        </p:tgtEl>
                                      </p:cBhvr>
                                    </p:animEffect>
                                    <p:anim calcmode="lin" valueType="num">
                                      <p:cBhvr>
                                        <p:cTn id="113" dur="1000" fill="hold"/>
                                        <p:tgtEl>
                                          <p:spTgt spid="22"/>
                                        </p:tgtEl>
                                        <p:attrNameLst>
                                          <p:attrName>ppt_x</p:attrName>
                                        </p:attrNameLst>
                                      </p:cBhvr>
                                      <p:tavLst>
                                        <p:tav tm="0">
                                          <p:val>
                                            <p:strVal val="#ppt_x"/>
                                          </p:val>
                                        </p:tav>
                                        <p:tav tm="100000">
                                          <p:val>
                                            <p:strVal val="#ppt_x"/>
                                          </p:val>
                                        </p:tav>
                                      </p:tavLst>
                                    </p:anim>
                                    <p:anim calcmode="lin" valueType="num">
                                      <p:cBhvr>
                                        <p:cTn id="1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fade">
                                      <p:cBhvr>
                                        <p:cTn id="119" dur="1000"/>
                                        <p:tgtEl>
                                          <p:spTgt spid="23"/>
                                        </p:tgtEl>
                                      </p:cBhvr>
                                    </p:animEffect>
                                    <p:anim calcmode="lin" valueType="num">
                                      <p:cBhvr>
                                        <p:cTn id="120" dur="1000" fill="hold"/>
                                        <p:tgtEl>
                                          <p:spTgt spid="23"/>
                                        </p:tgtEl>
                                        <p:attrNameLst>
                                          <p:attrName>ppt_x</p:attrName>
                                        </p:attrNameLst>
                                      </p:cBhvr>
                                      <p:tavLst>
                                        <p:tav tm="0">
                                          <p:val>
                                            <p:strVal val="#ppt_x"/>
                                          </p:val>
                                        </p:tav>
                                        <p:tav tm="100000">
                                          <p:val>
                                            <p:strVal val="#ppt_x"/>
                                          </p:val>
                                        </p:tav>
                                      </p:tavLst>
                                    </p:anim>
                                    <p:anim calcmode="lin" valueType="num">
                                      <p:cBhvr>
                                        <p:cTn id="1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1000"/>
                                        <p:tgtEl>
                                          <p:spTgt spid="24"/>
                                        </p:tgtEl>
                                      </p:cBhvr>
                                    </p:animEffect>
                                    <p:anim calcmode="lin" valueType="num">
                                      <p:cBhvr>
                                        <p:cTn id="127" dur="1000" fill="hold"/>
                                        <p:tgtEl>
                                          <p:spTgt spid="24"/>
                                        </p:tgtEl>
                                        <p:attrNameLst>
                                          <p:attrName>ppt_x</p:attrName>
                                        </p:attrNameLst>
                                      </p:cBhvr>
                                      <p:tavLst>
                                        <p:tav tm="0">
                                          <p:val>
                                            <p:strVal val="#ppt_x"/>
                                          </p:val>
                                        </p:tav>
                                        <p:tav tm="100000">
                                          <p:val>
                                            <p:strVal val="#ppt_x"/>
                                          </p:val>
                                        </p:tav>
                                      </p:tavLst>
                                    </p:anim>
                                    <p:anim calcmode="lin" valueType="num">
                                      <p:cBhvr>
                                        <p:cTn id="12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25"/>
                                        </p:tgtEl>
                                        <p:attrNameLst>
                                          <p:attrName>style.visibility</p:attrName>
                                        </p:attrNameLst>
                                      </p:cBhvr>
                                      <p:to>
                                        <p:strVal val="visible"/>
                                      </p:to>
                                    </p:set>
                                    <p:animEffect transition="in" filter="fade">
                                      <p:cBhvr>
                                        <p:cTn id="133" dur="1000"/>
                                        <p:tgtEl>
                                          <p:spTgt spid="25"/>
                                        </p:tgtEl>
                                      </p:cBhvr>
                                    </p:animEffect>
                                    <p:anim calcmode="lin" valueType="num">
                                      <p:cBhvr>
                                        <p:cTn id="134" dur="1000" fill="hold"/>
                                        <p:tgtEl>
                                          <p:spTgt spid="25"/>
                                        </p:tgtEl>
                                        <p:attrNameLst>
                                          <p:attrName>ppt_x</p:attrName>
                                        </p:attrNameLst>
                                      </p:cBhvr>
                                      <p:tavLst>
                                        <p:tav tm="0">
                                          <p:val>
                                            <p:strVal val="#ppt_x"/>
                                          </p:val>
                                        </p:tav>
                                        <p:tav tm="100000">
                                          <p:val>
                                            <p:strVal val="#ppt_x"/>
                                          </p:val>
                                        </p:tav>
                                      </p:tavLst>
                                    </p:anim>
                                    <p:anim calcmode="lin" valueType="num">
                                      <p:cBhvr>
                                        <p:cTn id="13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26"/>
                                        </p:tgtEl>
                                        <p:attrNameLst>
                                          <p:attrName>style.visibility</p:attrName>
                                        </p:attrNameLst>
                                      </p:cBhvr>
                                      <p:to>
                                        <p:strVal val="visible"/>
                                      </p:to>
                                    </p:set>
                                    <p:anim calcmode="lin" valueType="num">
                                      <p:cBhvr additive="base">
                                        <p:cTn id="140" dur="500" fill="hold"/>
                                        <p:tgtEl>
                                          <p:spTgt spid="26"/>
                                        </p:tgtEl>
                                        <p:attrNameLst>
                                          <p:attrName>ppt_x</p:attrName>
                                        </p:attrNameLst>
                                      </p:cBhvr>
                                      <p:tavLst>
                                        <p:tav tm="0">
                                          <p:val>
                                            <p:strVal val="#ppt_x"/>
                                          </p:val>
                                        </p:tav>
                                        <p:tav tm="100000">
                                          <p:val>
                                            <p:strVal val="#ppt_x"/>
                                          </p:val>
                                        </p:tav>
                                      </p:tavLst>
                                    </p:anim>
                                    <p:anim calcmode="lin" valueType="num">
                                      <p:cBhvr additive="base">
                                        <p:cTn id="14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27"/>
                                        </p:tgtEl>
                                        <p:attrNameLst>
                                          <p:attrName>style.visibility</p:attrName>
                                        </p:attrNameLst>
                                      </p:cBhvr>
                                      <p:to>
                                        <p:strVal val="visible"/>
                                      </p:to>
                                    </p:set>
                                    <p:anim calcmode="lin" valueType="num">
                                      <p:cBhvr additive="base">
                                        <p:cTn id="146" dur="500" fill="hold"/>
                                        <p:tgtEl>
                                          <p:spTgt spid="27"/>
                                        </p:tgtEl>
                                        <p:attrNameLst>
                                          <p:attrName>ppt_x</p:attrName>
                                        </p:attrNameLst>
                                      </p:cBhvr>
                                      <p:tavLst>
                                        <p:tav tm="0">
                                          <p:val>
                                            <p:strVal val="#ppt_x"/>
                                          </p:val>
                                        </p:tav>
                                        <p:tav tm="100000">
                                          <p:val>
                                            <p:strVal val="#ppt_x"/>
                                          </p:val>
                                        </p:tav>
                                      </p:tavLst>
                                    </p:anim>
                                    <p:anim calcmode="lin" valueType="num">
                                      <p:cBhvr additive="base">
                                        <p:cTn id="147" dur="500" fill="hold"/>
                                        <p:tgtEl>
                                          <p:spTgt spid="27"/>
                                        </p:tgtEl>
                                        <p:attrNameLst>
                                          <p:attrName>ppt_y</p:attrName>
                                        </p:attrNameLst>
                                      </p:cBhvr>
                                      <p:tavLst>
                                        <p:tav tm="0">
                                          <p:val>
                                            <p:strVal val="1+#ppt_h/2"/>
                                          </p:val>
                                        </p:tav>
                                        <p:tav tm="100000">
                                          <p:val>
                                            <p:strVal val="#ppt_y"/>
                                          </p:val>
                                        </p:tav>
                                      </p:tavLst>
                                    </p:anim>
                                  </p:childTnLst>
                                </p:cTn>
                              </p:par>
                              <p:par>
                                <p:cTn id="148" presetID="2" presetClass="entr" presetSubtype="4" fill="hold" grpId="0" nodeType="withEffect">
                                  <p:stCondLst>
                                    <p:cond delay="0"/>
                                  </p:stCondLst>
                                  <p:childTnLst>
                                    <p:set>
                                      <p:cBhvr>
                                        <p:cTn id="149" dur="1" fill="hold">
                                          <p:stCondLst>
                                            <p:cond delay="0"/>
                                          </p:stCondLst>
                                        </p:cTn>
                                        <p:tgtEl>
                                          <p:spTgt spid="28"/>
                                        </p:tgtEl>
                                        <p:attrNameLst>
                                          <p:attrName>style.visibility</p:attrName>
                                        </p:attrNameLst>
                                      </p:cBhvr>
                                      <p:to>
                                        <p:strVal val="visible"/>
                                      </p:to>
                                    </p:set>
                                    <p:anim calcmode="lin" valueType="num">
                                      <p:cBhvr additive="base">
                                        <p:cTn id="150" dur="500" fill="hold"/>
                                        <p:tgtEl>
                                          <p:spTgt spid="28"/>
                                        </p:tgtEl>
                                        <p:attrNameLst>
                                          <p:attrName>ppt_x</p:attrName>
                                        </p:attrNameLst>
                                      </p:cBhvr>
                                      <p:tavLst>
                                        <p:tav tm="0">
                                          <p:val>
                                            <p:strVal val="#ppt_x"/>
                                          </p:val>
                                        </p:tav>
                                        <p:tav tm="100000">
                                          <p:val>
                                            <p:strVal val="#ppt_x"/>
                                          </p:val>
                                        </p:tav>
                                      </p:tavLst>
                                    </p:anim>
                                    <p:anim calcmode="lin" valueType="num">
                                      <p:cBhvr additive="base">
                                        <p:cTn id="15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29"/>
                                        </p:tgtEl>
                                        <p:attrNameLst>
                                          <p:attrName>style.visibility</p:attrName>
                                        </p:attrNameLst>
                                      </p:cBhvr>
                                      <p:to>
                                        <p:strVal val="visible"/>
                                      </p:to>
                                    </p:set>
                                    <p:anim calcmode="lin" valueType="num">
                                      <p:cBhvr additive="base">
                                        <p:cTn id="156" dur="500" fill="hold"/>
                                        <p:tgtEl>
                                          <p:spTgt spid="29"/>
                                        </p:tgtEl>
                                        <p:attrNameLst>
                                          <p:attrName>ppt_x</p:attrName>
                                        </p:attrNameLst>
                                      </p:cBhvr>
                                      <p:tavLst>
                                        <p:tav tm="0">
                                          <p:val>
                                            <p:strVal val="#ppt_x"/>
                                          </p:val>
                                        </p:tav>
                                        <p:tav tm="100000">
                                          <p:val>
                                            <p:strVal val="#ppt_x"/>
                                          </p:val>
                                        </p:tav>
                                      </p:tavLst>
                                    </p:anim>
                                    <p:anim calcmode="lin" valueType="num">
                                      <p:cBhvr additive="base">
                                        <p:cTn id="15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42" presetClass="entr" presetSubtype="0" fill="hold" nodeType="clickEffect">
                                  <p:stCondLst>
                                    <p:cond delay="0"/>
                                  </p:stCondLst>
                                  <p:childTnLst>
                                    <p:set>
                                      <p:cBhvr>
                                        <p:cTn id="161" dur="1" fill="hold">
                                          <p:stCondLst>
                                            <p:cond delay="0"/>
                                          </p:stCondLst>
                                        </p:cTn>
                                        <p:tgtEl>
                                          <p:spTgt spid="30"/>
                                        </p:tgtEl>
                                        <p:attrNameLst>
                                          <p:attrName>style.visibility</p:attrName>
                                        </p:attrNameLst>
                                      </p:cBhvr>
                                      <p:to>
                                        <p:strVal val="visible"/>
                                      </p:to>
                                    </p:set>
                                    <p:animEffect transition="in" filter="fade">
                                      <p:cBhvr>
                                        <p:cTn id="162" dur="1000"/>
                                        <p:tgtEl>
                                          <p:spTgt spid="30"/>
                                        </p:tgtEl>
                                      </p:cBhvr>
                                    </p:animEffect>
                                    <p:anim calcmode="lin" valueType="num">
                                      <p:cBhvr>
                                        <p:cTn id="163" dur="1000" fill="hold"/>
                                        <p:tgtEl>
                                          <p:spTgt spid="30"/>
                                        </p:tgtEl>
                                        <p:attrNameLst>
                                          <p:attrName>ppt_x</p:attrName>
                                        </p:attrNameLst>
                                      </p:cBhvr>
                                      <p:tavLst>
                                        <p:tav tm="0">
                                          <p:val>
                                            <p:strVal val="#ppt_x"/>
                                          </p:val>
                                        </p:tav>
                                        <p:tav tm="100000">
                                          <p:val>
                                            <p:strVal val="#ppt_x"/>
                                          </p:val>
                                        </p:tav>
                                      </p:tavLst>
                                    </p:anim>
                                    <p:anim calcmode="lin" valueType="num">
                                      <p:cBhvr>
                                        <p:cTn id="16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31"/>
                                        </p:tgtEl>
                                        <p:attrNameLst>
                                          <p:attrName>style.visibility</p:attrName>
                                        </p:attrNameLst>
                                      </p:cBhvr>
                                      <p:to>
                                        <p:strVal val="visible"/>
                                      </p:to>
                                    </p:set>
                                    <p:anim calcmode="lin" valueType="num">
                                      <p:cBhvr additive="base">
                                        <p:cTn id="169" dur="500" fill="hold"/>
                                        <p:tgtEl>
                                          <p:spTgt spid="31"/>
                                        </p:tgtEl>
                                        <p:attrNameLst>
                                          <p:attrName>ppt_x</p:attrName>
                                        </p:attrNameLst>
                                      </p:cBhvr>
                                      <p:tavLst>
                                        <p:tav tm="0">
                                          <p:val>
                                            <p:strVal val="#ppt_x"/>
                                          </p:val>
                                        </p:tav>
                                        <p:tav tm="100000">
                                          <p:val>
                                            <p:strVal val="#ppt_x"/>
                                          </p:val>
                                        </p:tav>
                                      </p:tavLst>
                                    </p:anim>
                                    <p:anim calcmode="lin" valueType="num">
                                      <p:cBhvr additive="base">
                                        <p:cTn id="17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32"/>
                                        </p:tgtEl>
                                        <p:attrNameLst>
                                          <p:attrName>style.visibility</p:attrName>
                                        </p:attrNameLst>
                                      </p:cBhvr>
                                      <p:to>
                                        <p:strVal val="visible"/>
                                      </p:to>
                                    </p:set>
                                    <p:anim calcmode="lin" valueType="num">
                                      <p:cBhvr additive="base">
                                        <p:cTn id="175" dur="500" fill="hold"/>
                                        <p:tgtEl>
                                          <p:spTgt spid="32"/>
                                        </p:tgtEl>
                                        <p:attrNameLst>
                                          <p:attrName>ppt_x</p:attrName>
                                        </p:attrNameLst>
                                      </p:cBhvr>
                                      <p:tavLst>
                                        <p:tav tm="0">
                                          <p:val>
                                            <p:strVal val="#ppt_x"/>
                                          </p:val>
                                        </p:tav>
                                        <p:tav tm="100000">
                                          <p:val>
                                            <p:strVal val="#ppt_x"/>
                                          </p:val>
                                        </p:tav>
                                      </p:tavLst>
                                    </p:anim>
                                    <p:anim calcmode="lin" valueType="num">
                                      <p:cBhvr additive="base">
                                        <p:cTn id="17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grpId="0" nodeType="clickEffect">
                                  <p:stCondLst>
                                    <p:cond delay="0"/>
                                  </p:stCondLst>
                                  <p:childTnLst>
                                    <p:set>
                                      <p:cBhvr>
                                        <p:cTn id="180" dur="1" fill="hold">
                                          <p:stCondLst>
                                            <p:cond delay="0"/>
                                          </p:stCondLst>
                                        </p:cTn>
                                        <p:tgtEl>
                                          <p:spTgt spid="33"/>
                                        </p:tgtEl>
                                        <p:attrNameLst>
                                          <p:attrName>style.visibility</p:attrName>
                                        </p:attrNameLst>
                                      </p:cBhvr>
                                      <p:to>
                                        <p:strVal val="visible"/>
                                      </p:to>
                                    </p:set>
                                    <p:anim calcmode="lin" valueType="num">
                                      <p:cBhvr additive="base">
                                        <p:cTn id="181" dur="500" fill="hold"/>
                                        <p:tgtEl>
                                          <p:spTgt spid="33"/>
                                        </p:tgtEl>
                                        <p:attrNameLst>
                                          <p:attrName>ppt_x</p:attrName>
                                        </p:attrNameLst>
                                      </p:cBhvr>
                                      <p:tavLst>
                                        <p:tav tm="0">
                                          <p:val>
                                            <p:strVal val="#ppt_x"/>
                                          </p:val>
                                        </p:tav>
                                        <p:tav tm="100000">
                                          <p:val>
                                            <p:strVal val="#ppt_x"/>
                                          </p:val>
                                        </p:tav>
                                      </p:tavLst>
                                    </p:anim>
                                    <p:anim calcmode="lin" valueType="num">
                                      <p:cBhvr additive="base">
                                        <p:cTn id="1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34"/>
                                        </p:tgtEl>
                                        <p:attrNameLst>
                                          <p:attrName>style.visibility</p:attrName>
                                        </p:attrNameLst>
                                      </p:cBhvr>
                                      <p:to>
                                        <p:strVal val="visible"/>
                                      </p:to>
                                    </p:set>
                                    <p:anim calcmode="lin" valueType="num">
                                      <p:cBhvr additive="base">
                                        <p:cTn id="187" dur="500" fill="hold"/>
                                        <p:tgtEl>
                                          <p:spTgt spid="34"/>
                                        </p:tgtEl>
                                        <p:attrNameLst>
                                          <p:attrName>ppt_x</p:attrName>
                                        </p:attrNameLst>
                                      </p:cBhvr>
                                      <p:tavLst>
                                        <p:tav tm="0">
                                          <p:val>
                                            <p:strVal val="#ppt_x"/>
                                          </p:val>
                                        </p:tav>
                                        <p:tav tm="100000">
                                          <p:val>
                                            <p:strVal val="#ppt_x"/>
                                          </p:val>
                                        </p:tav>
                                      </p:tavLst>
                                    </p:anim>
                                    <p:anim calcmode="lin" valueType="num">
                                      <p:cBhvr additive="base">
                                        <p:cTn id="18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grpId="0" nodeType="clickEffect">
                                  <p:stCondLst>
                                    <p:cond delay="0"/>
                                  </p:stCondLst>
                                  <p:childTnLst>
                                    <p:set>
                                      <p:cBhvr>
                                        <p:cTn id="192" dur="1" fill="hold">
                                          <p:stCondLst>
                                            <p:cond delay="0"/>
                                          </p:stCondLst>
                                        </p:cTn>
                                        <p:tgtEl>
                                          <p:spTgt spid="35"/>
                                        </p:tgtEl>
                                        <p:attrNameLst>
                                          <p:attrName>style.visibility</p:attrName>
                                        </p:attrNameLst>
                                      </p:cBhvr>
                                      <p:to>
                                        <p:strVal val="visible"/>
                                      </p:to>
                                    </p:set>
                                    <p:anim calcmode="lin" valueType="num">
                                      <p:cBhvr additive="base">
                                        <p:cTn id="193" dur="500" fill="hold"/>
                                        <p:tgtEl>
                                          <p:spTgt spid="35"/>
                                        </p:tgtEl>
                                        <p:attrNameLst>
                                          <p:attrName>ppt_x</p:attrName>
                                        </p:attrNameLst>
                                      </p:cBhvr>
                                      <p:tavLst>
                                        <p:tav tm="0">
                                          <p:val>
                                            <p:strVal val="#ppt_x"/>
                                          </p:val>
                                        </p:tav>
                                        <p:tav tm="100000">
                                          <p:val>
                                            <p:strVal val="#ppt_x"/>
                                          </p:val>
                                        </p:tav>
                                      </p:tavLst>
                                    </p:anim>
                                    <p:anim calcmode="lin" valueType="num">
                                      <p:cBhvr additive="base">
                                        <p:cTn id="19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4" fill="hold" grpId="0" nodeType="clickEffect">
                                  <p:stCondLst>
                                    <p:cond delay="0"/>
                                  </p:stCondLst>
                                  <p:childTnLst>
                                    <p:set>
                                      <p:cBhvr>
                                        <p:cTn id="198" dur="1" fill="hold">
                                          <p:stCondLst>
                                            <p:cond delay="0"/>
                                          </p:stCondLst>
                                        </p:cTn>
                                        <p:tgtEl>
                                          <p:spTgt spid="36"/>
                                        </p:tgtEl>
                                        <p:attrNameLst>
                                          <p:attrName>style.visibility</p:attrName>
                                        </p:attrNameLst>
                                      </p:cBhvr>
                                      <p:to>
                                        <p:strVal val="visible"/>
                                      </p:to>
                                    </p:set>
                                    <p:anim calcmode="lin" valueType="num">
                                      <p:cBhvr additive="base">
                                        <p:cTn id="199" dur="500" fill="hold"/>
                                        <p:tgtEl>
                                          <p:spTgt spid="36"/>
                                        </p:tgtEl>
                                        <p:attrNameLst>
                                          <p:attrName>ppt_x</p:attrName>
                                        </p:attrNameLst>
                                      </p:cBhvr>
                                      <p:tavLst>
                                        <p:tav tm="0">
                                          <p:val>
                                            <p:strVal val="#ppt_x"/>
                                          </p:val>
                                        </p:tav>
                                        <p:tav tm="100000">
                                          <p:val>
                                            <p:strVal val="#ppt_x"/>
                                          </p:val>
                                        </p:tav>
                                      </p:tavLst>
                                    </p:anim>
                                    <p:anim calcmode="lin" valueType="num">
                                      <p:cBhvr additive="base">
                                        <p:cTn id="20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grpId="0" nodeType="clickEffect">
                                  <p:stCondLst>
                                    <p:cond delay="0"/>
                                  </p:stCondLst>
                                  <p:childTnLst>
                                    <p:set>
                                      <p:cBhvr>
                                        <p:cTn id="204" dur="1" fill="hold">
                                          <p:stCondLst>
                                            <p:cond delay="0"/>
                                          </p:stCondLst>
                                        </p:cTn>
                                        <p:tgtEl>
                                          <p:spTgt spid="37"/>
                                        </p:tgtEl>
                                        <p:attrNameLst>
                                          <p:attrName>style.visibility</p:attrName>
                                        </p:attrNameLst>
                                      </p:cBhvr>
                                      <p:to>
                                        <p:strVal val="visible"/>
                                      </p:to>
                                    </p:set>
                                    <p:anim calcmode="lin" valueType="num">
                                      <p:cBhvr additive="base">
                                        <p:cTn id="205" dur="500" fill="hold"/>
                                        <p:tgtEl>
                                          <p:spTgt spid="37"/>
                                        </p:tgtEl>
                                        <p:attrNameLst>
                                          <p:attrName>ppt_x</p:attrName>
                                        </p:attrNameLst>
                                      </p:cBhvr>
                                      <p:tavLst>
                                        <p:tav tm="0">
                                          <p:val>
                                            <p:strVal val="#ppt_x"/>
                                          </p:val>
                                        </p:tav>
                                        <p:tav tm="100000">
                                          <p:val>
                                            <p:strVal val="#ppt_x"/>
                                          </p:val>
                                        </p:tav>
                                      </p:tavLst>
                                    </p:anim>
                                    <p:anim calcmode="lin" valueType="num">
                                      <p:cBhvr additive="base">
                                        <p:cTn id="20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31" presetClass="entr" presetSubtype="0" fill="hold" nodeType="clickEffect">
                                  <p:stCondLst>
                                    <p:cond delay="0"/>
                                  </p:stCondLst>
                                  <p:childTnLst>
                                    <p:set>
                                      <p:cBhvr>
                                        <p:cTn id="210" dur="1" fill="hold">
                                          <p:stCondLst>
                                            <p:cond delay="0"/>
                                          </p:stCondLst>
                                        </p:cTn>
                                        <p:tgtEl>
                                          <p:spTgt spid="38"/>
                                        </p:tgtEl>
                                        <p:attrNameLst>
                                          <p:attrName>style.visibility</p:attrName>
                                        </p:attrNameLst>
                                      </p:cBhvr>
                                      <p:to>
                                        <p:strVal val="visible"/>
                                      </p:to>
                                    </p:set>
                                    <p:anim calcmode="lin" valueType="num">
                                      <p:cBhvr>
                                        <p:cTn id="211" dur="1000" fill="hold"/>
                                        <p:tgtEl>
                                          <p:spTgt spid="38"/>
                                        </p:tgtEl>
                                        <p:attrNameLst>
                                          <p:attrName>ppt_w</p:attrName>
                                        </p:attrNameLst>
                                      </p:cBhvr>
                                      <p:tavLst>
                                        <p:tav tm="0">
                                          <p:val>
                                            <p:fltVal val="0"/>
                                          </p:val>
                                        </p:tav>
                                        <p:tav tm="100000">
                                          <p:val>
                                            <p:strVal val="#ppt_w"/>
                                          </p:val>
                                        </p:tav>
                                      </p:tavLst>
                                    </p:anim>
                                    <p:anim calcmode="lin" valueType="num">
                                      <p:cBhvr>
                                        <p:cTn id="212" dur="1000" fill="hold"/>
                                        <p:tgtEl>
                                          <p:spTgt spid="38"/>
                                        </p:tgtEl>
                                        <p:attrNameLst>
                                          <p:attrName>ppt_h</p:attrName>
                                        </p:attrNameLst>
                                      </p:cBhvr>
                                      <p:tavLst>
                                        <p:tav tm="0">
                                          <p:val>
                                            <p:fltVal val="0"/>
                                          </p:val>
                                        </p:tav>
                                        <p:tav tm="100000">
                                          <p:val>
                                            <p:strVal val="#ppt_h"/>
                                          </p:val>
                                        </p:tav>
                                      </p:tavLst>
                                    </p:anim>
                                    <p:anim calcmode="lin" valueType="num">
                                      <p:cBhvr>
                                        <p:cTn id="213" dur="1000" fill="hold"/>
                                        <p:tgtEl>
                                          <p:spTgt spid="38"/>
                                        </p:tgtEl>
                                        <p:attrNameLst>
                                          <p:attrName>style.rotation</p:attrName>
                                        </p:attrNameLst>
                                      </p:cBhvr>
                                      <p:tavLst>
                                        <p:tav tm="0">
                                          <p:val>
                                            <p:fltVal val="90"/>
                                          </p:val>
                                        </p:tav>
                                        <p:tav tm="100000">
                                          <p:val>
                                            <p:fltVal val="0"/>
                                          </p:val>
                                        </p:tav>
                                      </p:tavLst>
                                    </p:anim>
                                    <p:animEffect transition="in" filter="fade">
                                      <p:cBhvr>
                                        <p:cTn id="214" dur="1000"/>
                                        <p:tgtEl>
                                          <p:spTgt spid="38"/>
                                        </p:tgtEl>
                                      </p:cBhvr>
                                    </p:animEffect>
                                  </p:childTnLst>
                                </p:cTn>
                              </p:par>
                            </p:childTnLst>
                          </p:cTn>
                        </p:par>
                      </p:childTnLst>
                    </p:cTn>
                  </p:par>
                  <p:par>
                    <p:cTn id="215" fill="hold">
                      <p:stCondLst>
                        <p:cond delay="indefinite"/>
                      </p:stCondLst>
                      <p:childTnLst>
                        <p:par>
                          <p:cTn id="216" fill="hold">
                            <p:stCondLst>
                              <p:cond delay="0"/>
                            </p:stCondLst>
                            <p:childTnLst>
                              <p:par>
                                <p:cTn id="217" presetID="53" presetClass="entr" presetSubtype="16" fill="hold" grpId="0" nodeType="clickEffect">
                                  <p:stCondLst>
                                    <p:cond delay="0"/>
                                  </p:stCondLst>
                                  <p:childTnLst>
                                    <p:set>
                                      <p:cBhvr>
                                        <p:cTn id="218" dur="1" fill="hold">
                                          <p:stCondLst>
                                            <p:cond delay="0"/>
                                          </p:stCondLst>
                                        </p:cTn>
                                        <p:tgtEl>
                                          <p:spTgt spid="45"/>
                                        </p:tgtEl>
                                        <p:attrNameLst>
                                          <p:attrName>style.visibility</p:attrName>
                                        </p:attrNameLst>
                                      </p:cBhvr>
                                      <p:to>
                                        <p:strVal val="visible"/>
                                      </p:to>
                                    </p:set>
                                    <p:anim calcmode="lin" valueType="num">
                                      <p:cBhvr>
                                        <p:cTn id="219" dur="500" fill="hold"/>
                                        <p:tgtEl>
                                          <p:spTgt spid="45"/>
                                        </p:tgtEl>
                                        <p:attrNameLst>
                                          <p:attrName>ppt_w</p:attrName>
                                        </p:attrNameLst>
                                      </p:cBhvr>
                                      <p:tavLst>
                                        <p:tav tm="0">
                                          <p:val>
                                            <p:fltVal val="0"/>
                                          </p:val>
                                        </p:tav>
                                        <p:tav tm="100000">
                                          <p:val>
                                            <p:strVal val="#ppt_w"/>
                                          </p:val>
                                        </p:tav>
                                      </p:tavLst>
                                    </p:anim>
                                    <p:anim calcmode="lin" valueType="num">
                                      <p:cBhvr>
                                        <p:cTn id="220" dur="500" fill="hold"/>
                                        <p:tgtEl>
                                          <p:spTgt spid="45"/>
                                        </p:tgtEl>
                                        <p:attrNameLst>
                                          <p:attrName>ppt_h</p:attrName>
                                        </p:attrNameLst>
                                      </p:cBhvr>
                                      <p:tavLst>
                                        <p:tav tm="0">
                                          <p:val>
                                            <p:fltVal val="0"/>
                                          </p:val>
                                        </p:tav>
                                        <p:tav tm="100000">
                                          <p:val>
                                            <p:strVal val="#ppt_h"/>
                                          </p:val>
                                        </p:tav>
                                      </p:tavLst>
                                    </p:anim>
                                    <p:animEffect transition="in" filter="fade">
                                      <p:cBhvr>
                                        <p:cTn id="221" dur="500"/>
                                        <p:tgtEl>
                                          <p:spTgt spid="45"/>
                                        </p:tgtEl>
                                      </p:cBhvr>
                                    </p:animEffect>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nodeType="clickEffect">
                                  <p:stCondLst>
                                    <p:cond delay="0"/>
                                  </p:stCondLst>
                                  <p:childTnLst>
                                    <p:set>
                                      <p:cBhvr>
                                        <p:cTn id="225" dur="1" fill="hold">
                                          <p:stCondLst>
                                            <p:cond delay="0"/>
                                          </p:stCondLst>
                                        </p:cTn>
                                        <p:tgtEl>
                                          <p:spTgt spid="46"/>
                                        </p:tgtEl>
                                        <p:attrNameLst>
                                          <p:attrName>style.visibility</p:attrName>
                                        </p:attrNameLst>
                                      </p:cBhvr>
                                      <p:to>
                                        <p:strVal val="visible"/>
                                      </p:to>
                                    </p:set>
                                    <p:anim calcmode="lin" valueType="num">
                                      <p:cBhvr additive="base">
                                        <p:cTn id="226" dur="500" fill="hold"/>
                                        <p:tgtEl>
                                          <p:spTgt spid="46"/>
                                        </p:tgtEl>
                                        <p:attrNameLst>
                                          <p:attrName>ppt_x</p:attrName>
                                        </p:attrNameLst>
                                      </p:cBhvr>
                                      <p:tavLst>
                                        <p:tav tm="0">
                                          <p:val>
                                            <p:strVal val="#ppt_x"/>
                                          </p:val>
                                        </p:tav>
                                        <p:tav tm="100000">
                                          <p:val>
                                            <p:strVal val="#ppt_x"/>
                                          </p:val>
                                        </p:tav>
                                      </p:tavLst>
                                    </p:anim>
                                    <p:anim calcmode="lin" valueType="num">
                                      <p:cBhvr additive="base">
                                        <p:cTn id="227"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16" presetClass="entr" presetSubtype="21" fill="hold" nodeType="clickEffect">
                                  <p:stCondLst>
                                    <p:cond delay="0"/>
                                  </p:stCondLst>
                                  <p:childTnLst>
                                    <p:set>
                                      <p:cBhvr>
                                        <p:cTn id="231" dur="1" fill="hold">
                                          <p:stCondLst>
                                            <p:cond delay="0"/>
                                          </p:stCondLst>
                                        </p:cTn>
                                        <p:tgtEl>
                                          <p:spTgt spid="47"/>
                                        </p:tgtEl>
                                        <p:attrNameLst>
                                          <p:attrName>style.visibility</p:attrName>
                                        </p:attrNameLst>
                                      </p:cBhvr>
                                      <p:to>
                                        <p:strVal val="visible"/>
                                      </p:to>
                                    </p:set>
                                    <p:animEffect transition="in" filter="barn(inVertical)">
                                      <p:cBhvr>
                                        <p:cTn id="232" dur="500"/>
                                        <p:tgtEl>
                                          <p:spTgt spid="47"/>
                                        </p:tgtEl>
                                      </p:cBhvr>
                                    </p:animEffect>
                                  </p:childTnLst>
                                </p:cTn>
                              </p:par>
                            </p:childTnLst>
                          </p:cTn>
                        </p:par>
                      </p:childTnLst>
                    </p:cTn>
                  </p:par>
                  <p:par>
                    <p:cTn id="233" fill="hold">
                      <p:stCondLst>
                        <p:cond delay="indefinite"/>
                      </p:stCondLst>
                      <p:childTnLst>
                        <p:par>
                          <p:cTn id="234" fill="hold">
                            <p:stCondLst>
                              <p:cond delay="0"/>
                            </p:stCondLst>
                            <p:childTnLst>
                              <p:par>
                                <p:cTn id="235" presetID="2" presetClass="entr" presetSubtype="4" fill="hold" nodeType="clickEffect">
                                  <p:stCondLst>
                                    <p:cond delay="0"/>
                                  </p:stCondLst>
                                  <p:childTnLst>
                                    <p:set>
                                      <p:cBhvr>
                                        <p:cTn id="236" dur="1" fill="hold">
                                          <p:stCondLst>
                                            <p:cond delay="0"/>
                                          </p:stCondLst>
                                        </p:cTn>
                                        <p:tgtEl>
                                          <p:spTgt spid="48"/>
                                        </p:tgtEl>
                                        <p:attrNameLst>
                                          <p:attrName>style.visibility</p:attrName>
                                        </p:attrNameLst>
                                      </p:cBhvr>
                                      <p:to>
                                        <p:strVal val="visible"/>
                                      </p:to>
                                    </p:set>
                                    <p:anim calcmode="lin" valueType="num">
                                      <p:cBhvr additive="base">
                                        <p:cTn id="237" dur="500" fill="hold"/>
                                        <p:tgtEl>
                                          <p:spTgt spid="48"/>
                                        </p:tgtEl>
                                        <p:attrNameLst>
                                          <p:attrName>ppt_x</p:attrName>
                                        </p:attrNameLst>
                                      </p:cBhvr>
                                      <p:tavLst>
                                        <p:tav tm="0">
                                          <p:val>
                                            <p:strVal val="#ppt_x"/>
                                          </p:val>
                                        </p:tav>
                                        <p:tav tm="100000">
                                          <p:val>
                                            <p:strVal val="#ppt_x"/>
                                          </p:val>
                                        </p:tav>
                                      </p:tavLst>
                                    </p:anim>
                                    <p:anim calcmode="lin" valueType="num">
                                      <p:cBhvr additive="base">
                                        <p:cTn id="23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16" presetClass="entr" presetSubtype="21" fill="hold" grpId="0" nodeType="clickEffect">
                                  <p:stCondLst>
                                    <p:cond delay="0"/>
                                  </p:stCondLst>
                                  <p:childTnLst>
                                    <p:set>
                                      <p:cBhvr>
                                        <p:cTn id="242" dur="1" fill="hold">
                                          <p:stCondLst>
                                            <p:cond delay="0"/>
                                          </p:stCondLst>
                                        </p:cTn>
                                        <p:tgtEl>
                                          <p:spTgt spid="49"/>
                                        </p:tgtEl>
                                        <p:attrNameLst>
                                          <p:attrName>style.visibility</p:attrName>
                                        </p:attrNameLst>
                                      </p:cBhvr>
                                      <p:to>
                                        <p:strVal val="visible"/>
                                      </p:to>
                                    </p:set>
                                    <p:animEffect transition="in" filter="barn(inVertical)">
                                      <p:cBhvr>
                                        <p:cTn id="243" dur="500"/>
                                        <p:tgtEl>
                                          <p:spTgt spid="49"/>
                                        </p:tgtEl>
                                      </p:cBhvr>
                                    </p:animEffect>
                                  </p:childTnLst>
                                </p:cTn>
                              </p:par>
                            </p:childTnLst>
                          </p:cTn>
                        </p:par>
                      </p:childTnLst>
                    </p:cTn>
                  </p:par>
                  <p:par>
                    <p:cTn id="244" fill="hold">
                      <p:stCondLst>
                        <p:cond delay="indefinite"/>
                      </p:stCondLst>
                      <p:childTnLst>
                        <p:par>
                          <p:cTn id="245" fill="hold">
                            <p:stCondLst>
                              <p:cond delay="0"/>
                            </p:stCondLst>
                            <p:childTnLst>
                              <p:par>
                                <p:cTn id="246" presetID="2" presetClass="entr" presetSubtype="4" fill="hold" nodeType="clickEffect">
                                  <p:stCondLst>
                                    <p:cond delay="0"/>
                                  </p:stCondLst>
                                  <p:childTnLst>
                                    <p:set>
                                      <p:cBhvr>
                                        <p:cTn id="247" dur="1" fill="hold">
                                          <p:stCondLst>
                                            <p:cond delay="0"/>
                                          </p:stCondLst>
                                        </p:cTn>
                                        <p:tgtEl>
                                          <p:spTgt spid="50"/>
                                        </p:tgtEl>
                                        <p:attrNameLst>
                                          <p:attrName>style.visibility</p:attrName>
                                        </p:attrNameLst>
                                      </p:cBhvr>
                                      <p:to>
                                        <p:strVal val="visible"/>
                                      </p:to>
                                    </p:set>
                                    <p:anim calcmode="lin" valueType="num">
                                      <p:cBhvr additive="base">
                                        <p:cTn id="248" dur="500" fill="hold"/>
                                        <p:tgtEl>
                                          <p:spTgt spid="50"/>
                                        </p:tgtEl>
                                        <p:attrNameLst>
                                          <p:attrName>ppt_x</p:attrName>
                                        </p:attrNameLst>
                                      </p:cBhvr>
                                      <p:tavLst>
                                        <p:tav tm="0">
                                          <p:val>
                                            <p:strVal val="#ppt_x"/>
                                          </p:val>
                                        </p:tav>
                                        <p:tav tm="100000">
                                          <p:val>
                                            <p:strVal val="#ppt_x"/>
                                          </p:val>
                                        </p:tav>
                                      </p:tavLst>
                                    </p:anim>
                                    <p:anim calcmode="lin" valueType="num">
                                      <p:cBhvr additive="base">
                                        <p:cTn id="249"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50" fill="hold">
                      <p:stCondLst>
                        <p:cond delay="indefinite"/>
                      </p:stCondLst>
                      <p:childTnLst>
                        <p:par>
                          <p:cTn id="251" fill="hold">
                            <p:stCondLst>
                              <p:cond delay="0"/>
                            </p:stCondLst>
                            <p:childTnLst>
                              <p:par>
                                <p:cTn id="252" presetID="6" presetClass="entr" presetSubtype="16" fill="hold" grpId="0" nodeType="clickEffect">
                                  <p:stCondLst>
                                    <p:cond delay="0"/>
                                  </p:stCondLst>
                                  <p:childTnLst>
                                    <p:set>
                                      <p:cBhvr>
                                        <p:cTn id="253" dur="1" fill="hold">
                                          <p:stCondLst>
                                            <p:cond delay="0"/>
                                          </p:stCondLst>
                                        </p:cTn>
                                        <p:tgtEl>
                                          <p:spTgt spid="51"/>
                                        </p:tgtEl>
                                        <p:attrNameLst>
                                          <p:attrName>style.visibility</p:attrName>
                                        </p:attrNameLst>
                                      </p:cBhvr>
                                      <p:to>
                                        <p:strVal val="visible"/>
                                      </p:to>
                                    </p:set>
                                    <p:animEffect transition="in" filter="circle(in)">
                                      <p:cBhvr>
                                        <p:cTn id="254" dur="2000"/>
                                        <p:tgtEl>
                                          <p:spTgt spid="51"/>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4" fill="hold" nodeType="clickEffect">
                                  <p:stCondLst>
                                    <p:cond delay="0"/>
                                  </p:stCondLst>
                                  <p:childTnLst>
                                    <p:set>
                                      <p:cBhvr>
                                        <p:cTn id="258" dur="1" fill="hold">
                                          <p:stCondLst>
                                            <p:cond delay="0"/>
                                          </p:stCondLst>
                                        </p:cTn>
                                        <p:tgtEl>
                                          <p:spTgt spid="52"/>
                                        </p:tgtEl>
                                        <p:attrNameLst>
                                          <p:attrName>style.visibility</p:attrName>
                                        </p:attrNameLst>
                                      </p:cBhvr>
                                      <p:to>
                                        <p:strVal val="visible"/>
                                      </p:to>
                                    </p:set>
                                    <p:animEffect transition="in" filter="wipe(down)">
                                      <p:cBhvr>
                                        <p:cTn id="2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45" grpId="0"/>
      <p:bldP spid="49" grpId="0" animBg="1"/>
      <p:bldP spid="51"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34"/>
          <p:cNvSpPr>
            <a:spLocks noChangeAspect="1" noChangeArrowheads="1"/>
          </p:cNvSpPr>
          <p:nvPr/>
        </p:nvSpPr>
        <p:spPr bwMode="auto">
          <a:xfrm>
            <a:off x="8273304" y="2421838"/>
            <a:ext cx="90487" cy="90487"/>
          </a:xfrm>
          <a:prstGeom prst="ellipse">
            <a:avLst/>
          </a:prstGeom>
          <a:solidFill>
            <a:schemeClr val="tx1"/>
          </a:solidFill>
          <a:ln w="31750">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 name="Oval 35"/>
          <p:cNvSpPr>
            <a:spLocks noChangeAspect="1" noChangeArrowheads="1"/>
          </p:cNvSpPr>
          <p:nvPr/>
        </p:nvSpPr>
        <p:spPr bwMode="auto">
          <a:xfrm flipV="1">
            <a:off x="8272689" y="3349861"/>
            <a:ext cx="106536" cy="106536"/>
          </a:xfrm>
          <a:prstGeom prst="ellipse">
            <a:avLst/>
          </a:prstGeom>
          <a:solidFill>
            <a:schemeClr val="tx1"/>
          </a:solidFill>
          <a:ln w="31750">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 name="Oval 36"/>
          <p:cNvSpPr>
            <a:spLocks noChangeAspect="1" noChangeArrowheads="1"/>
          </p:cNvSpPr>
          <p:nvPr/>
        </p:nvSpPr>
        <p:spPr bwMode="auto">
          <a:xfrm>
            <a:off x="8272690" y="4240520"/>
            <a:ext cx="90487" cy="90487"/>
          </a:xfrm>
          <a:prstGeom prst="ellipse">
            <a:avLst/>
          </a:prstGeom>
          <a:solidFill>
            <a:schemeClr val="tx1"/>
          </a:solidFill>
          <a:ln w="31750">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Oval 37"/>
          <p:cNvSpPr>
            <a:spLocks noChangeAspect="1" noChangeArrowheads="1"/>
          </p:cNvSpPr>
          <p:nvPr/>
        </p:nvSpPr>
        <p:spPr bwMode="auto">
          <a:xfrm>
            <a:off x="8218062" y="5143778"/>
            <a:ext cx="90487" cy="90487"/>
          </a:xfrm>
          <a:prstGeom prst="ellipse">
            <a:avLst/>
          </a:prstGeom>
          <a:solidFill>
            <a:schemeClr val="tx1"/>
          </a:solidFill>
          <a:ln w="31750">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Line 2074"/>
          <p:cNvSpPr>
            <a:spLocks noChangeShapeType="1"/>
          </p:cNvSpPr>
          <p:nvPr/>
        </p:nvSpPr>
        <p:spPr bwMode="auto">
          <a:xfrm flipH="1">
            <a:off x="8272597" y="2047335"/>
            <a:ext cx="47107" cy="3301786"/>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79"/>
          <p:cNvSpPr>
            <a:spLocks noChangeShapeType="1"/>
          </p:cNvSpPr>
          <p:nvPr/>
        </p:nvSpPr>
        <p:spPr bwMode="auto">
          <a:xfrm>
            <a:off x="7307269" y="4292433"/>
            <a:ext cx="869810" cy="1172"/>
          </a:xfrm>
          <a:prstGeom prst="line">
            <a:avLst/>
          </a:prstGeom>
          <a:noFill/>
          <a:ln w="19050">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79"/>
          <p:cNvSpPr>
            <a:spLocks noChangeShapeType="1"/>
          </p:cNvSpPr>
          <p:nvPr/>
        </p:nvSpPr>
        <p:spPr bwMode="auto">
          <a:xfrm>
            <a:off x="7207135" y="5167474"/>
            <a:ext cx="869810" cy="1172"/>
          </a:xfrm>
          <a:prstGeom prst="line">
            <a:avLst/>
          </a:prstGeom>
          <a:noFill/>
          <a:ln w="19050">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79"/>
          <p:cNvSpPr>
            <a:spLocks noChangeShapeType="1"/>
          </p:cNvSpPr>
          <p:nvPr/>
        </p:nvSpPr>
        <p:spPr bwMode="auto">
          <a:xfrm flipV="1">
            <a:off x="7678462" y="4292434"/>
            <a:ext cx="7984" cy="843833"/>
          </a:xfrm>
          <a:prstGeom prst="line">
            <a:avLst/>
          </a:prstGeom>
          <a:noFill/>
          <a:ln w="19050">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 name="Object 42"/>
          <p:cNvGraphicFramePr>
            <a:graphicFrameLocks noChangeAspect="1"/>
          </p:cNvGraphicFramePr>
          <p:nvPr>
            <p:extLst>
              <p:ext uri="{D42A27DB-BD31-4B8C-83A1-F6EECF244321}">
                <p14:modId xmlns:p14="http://schemas.microsoft.com/office/powerpoint/2010/main" val="3353985064"/>
              </p:ext>
            </p:extLst>
          </p:nvPr>
        </p:nvGraphicFramePr>
        <p:xfrm>
          <a:off x="7265214" y="4523589"/>
          <a:ext cx="331684" cy="421074"/>
        </p:xfrm>
        <a:graphic>
          <a:graphicData uri="http://schemas.openxmlformats.org/presentationml/2006/ole">
            <mc:AlternateContent xmlns:mc="http://schemas.openxmlformats.org/markup-compatibility/2006">
              <mc:Choice xmlns:v="urn:schemas-microsoft-com:vml" Requires="v">
                <p:oleObj spid="_x0000_s521718" name="公式" r:id="rId3" imgW="139579" imgH="177646" progId="Equation.3">
                  <p:embed/>
                </p:oleObj>
              </mc:Choice>
              <mc:Fallback>
                <p:oleObj name="公式" r:id="rId3" imgW="139579" imgH="1776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5214" y="4523589"/>
                        <a:ext cx="331684" cy="421074"/>
                      </a:xfrm>
                      <a:prstGeom prst="rect">
                        <a:avLst/>
                      </a:prstGeom>
                      <a:noFill/>
                      <a:ln>
                        <a:noFill/>
                      </a:ln>
                      <a:effectLst/>
                      <a:extLst/>
                    </p:spPr>
                  </p:pic>
                </p:oleObj>
              </mc:Fallback>
            </mc:AlternateContent>
          </a:graphicData>
        </a:graphic>
      </p:graphicFrame>
      <p:sp>
        <p:nvSpPr>
          <p:cNvPr id="11" name="Line 30"/>
          <p:cNvSpPr>
            <a:spLocks noChangeShapeType="1"/>
          </p:cNvSpPr>
          <p:nvPr/>
        </p:nvSpPr>
        <p:spPr bwMode="auto">
          <a:xfrm flipV="1">
            <a:off x="8320106" y="2761672"/>
            <a:ext cx="1776099" cy="60711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4"/>
          <p:cNvSpPr>
            <a:spLocks noChangeShapeType="1"/>
          </p:cNvSpPr>
          <p:nvPr/>
        </p:nvSpPr>
        <p:spPr bwMode="auto">
          <a:xfrm flipV="1">
            <a:off x="8927811" y="3066571"/>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0"/>
          <p:cNvSpPr>
            <a:spLocks noChangeShapeType="1"/>
          </p:cNvSpPr>
          <p:nvPr/>
        </p:nvSpPr>
        <p:spPr bwMode="auto">
          <a:xfrm flipV="1">
            <a:off x="8304662" y="1911020"/>
            <a:ext cx="1590274" cy="54642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34"/>
          <p:cNvSpPr>
            <a:spLocks noChangeShapeType="1"/>
          </p:cNvSpPr>
          <p:nvPr/>
        </p:nvSpPr>
        <p:spPr bwMode="auto">
          <a:xfrm flipV="1">
            <a:off x="8941548" y="2141171"/>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30"/>
          <p:cNvSpPr>
            <a:spLocks noChangeShapeType="1"/>
          </p:cNvSpPr>
          <p:nvPr/>
        </p:nvSpPr>
        <p:spPr bwMode="auto">
          <a:xfrm flipV="1">
            <a:off x="8314232" y="3823862"/>
            <a:ext cx="1393376" cy="44432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34"/>
          <p:cNvSpPr>
            <a:spLocks noChangeShapeType="1"/>
          </p:cNvSpPr>
          <p:nvPr/>
        </p:nvSpPr>
        <p:spPr bwMode="auto">
          <a:xfrm flipV="1">
            <a:off x="9071389" y="3939373"/>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30"/>
          <p:cNvSpPr>
            <a:spLocks noChangeShapeType="1"/>
          </p:cNvSpPr>
          <p:nvPr/>
        </p:nvSpPr>
        <p:spPr bwMode="auto">
          <a:xfrm flipV="1">
            <a:off x="8269978" y="4694016"/>
            <a:ext cx="1461732" cy="49530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34"/>
          <p:cNvSpPr>
            <a:spLocks noChangeShapeType="1"/>
          </p:cNvSpPr>
          <p:nvPr/>
        </p:nvSpPr>
        <p:spPr bwMode="auto">
          <a:xfrm flipV="1">
            <a:off x="9053168" y="4829825"/>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074"/>
          <p:cNvSpPr>
            <a:spLocks noChangeShapeType="1"/>
          </p:cNvSpPr>
          <p:nvPr/>
        </p:nvSpPr>
        <p:spPr bwMode="auto">
          <a:xfrm flipV="1">
            <a:off x="8351467" y="2449781"/>
            <a:ext cx="618038" cy="1791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Freeform 48"/>
          <p:cNvSpPr>
            <a:spLocks/>
          </p:cNvSpPr>
          <p:nvPr/>
        </p:nvSpPr>
        <p:spPr bwMode="auto">
          <a:xfrm>
            <a:off x="8758422" y="2257640"/>
            <a:ext cx="109538" cy="223838"/>
          </a:xfrm>
          <a:custGeom>
            <a:avLst/>
            <a:gdLst>
              <a:gd name="T0" fmla="*/ 0 w 69"/>
              <a:gd name="T1" fmla="*/ 0 h 141"/>
              <a:gd name="T2" fmla="*/ 66 w 69"/>
              <a:gd name="T3" fmla="*/ 66 h 141"/>
              <a:gd name="T4" fmla="*/ 21 w 69"/>
              <a:gd name="T5" fmla="*/ 141 h 141"/>
              <a:gd name="T6" fmla="*/ 0 60000 65536"/>
              <a:gd name="T7" fmla="*/ 0 60000 65536"/>
              <a:gd name="T8" fmla="*/ 0 60000 65536"/>
              <a:gd name="T9" fmla="*/ 0 w 69"/>
              <a:gd name="T10" fmla="*/ 0 h 141"/>
              <a:gd name="T11" fmla="*/ 69 w 69"/>
              <a:gd name="T12" fmla="*/ 141 h 141"/>
            </a:gdLst>
            <a:ahLst/>
            <a:cxnLst>
              <a:cxn ang="T6">
                <a:pos x="T0" y="T1"/>
              </a:cxn>
              <a:cxn ang="T7">
                <a:pos x="T2" y="T3"/>
              </a:cxn>
              <a:cxn ang="T8">
                <a:pos x="T4" y="T5"/>
              </a:cxn>
            </a:cxnLst>
            <a:rect l="T9" t="T10" r="T11" b="T12"/>
            <a:pathLst>
              <a:path w="69" h="141">
                <a:moveTo>
                  <a:pt x="0" y="0"/>
                </a:moveTo>
                <a:cubicBezTo>
                  <a:pt x="11" y="11"/>
                  <a:pt x="63" y="43"/>
                  <a:pt x="66" y="66"/>
                </a:cubicBezTo>
                <a:cubicBezTo>
                  <a:pt x="69" y="89"/>
                  <a:pt x="30" y="126"/>
                  <a:pt x="21" y="14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1" name="Object 4"/>
          <p:cNvGraphicFramePr>
            <a:graphicFrameLocks noChangeAspect="1"/>
          </p:cNvGraphicFramePr>
          <p:nvPr>
            <p:extLst>
              <p:ext uri="{D42A27DB-BD31-4B8C-83A1-F6EECF244321}">
                <p14:modId xmlns:p14="http://schemas.microsoft.com/office/powerpoint/2010/main" val="1083851565"/>
              </p:ext>
            </p:extLst>
          </p:nvPr>
        </p:nvGraphicFramePr>
        <p:xfrm>
          <a:off x="9027392" y="2120257"/>
          <a:ext cx="339725" cy="474663"/>
        </p:xfrm>
        <a:graphic>
          <a:graphicData uri="http://schemas.openxmlformats.org/presentationml/2006/ole">
            <mc:AlternateContent xmlns:mc="http://schemas.openxmlformats.org/markup-compatibility/2006">
              <mc:Choice xmlns:v="urn:schemas-microsoft-com:vml" Requires="v">
                <p:oleObj spid="_x0000_s521719" name="公式" r:id="rId5" imgW="126720" imgH="177480" progId="Equation.3">
                  <p:embed/>
                </p:oleObj>
              </mc:Choice>
              <mc:Fallback>
                <p:oleObj name="公式" r:id="rId5" imgW="126720" imgH="177480" progId="Equation.3">
                  <p:embed/>
                  <p:pic>
                    <p:nvPicPr>
                      <p:cNvPr id="0" name=""/>
                      <p:cNvPicPr>
                        <a:picLocks noChangeAspect="1" noChangeArrowheads="1"/>
                      </p:cNvPicPr>
                      <p:nvPr/>
                    </p:nvPicPr>
                    <p:blipFill>
                      <a:blip r:embed="rId6"/>
                      <a:srcRect/>
                      <a:stretch>
                        <a:fillRect/>
                      </a:stretch>
                    </p:blipFill>
                    <p:spPr bwMode="auto">
                      <a:xfrm>
                        <a:off x="9027392" y="2120257"/>
                        <a:ext cx="3397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87"/>
          <p:cNvGraphicFramePr>
            <a:graphicFrameLocks noChangeAspect="1"/>
          </p:cNvGraphicFramePr>
          <p:nvPr>
            <p:extLst>
              <p:ext uri="{D42A27DB-BD31-4B8C-83A1-F6EECF244321}">
                <p14:modId xmlns:p14="http://schemas.microsoft.com/office/powerpoint/2010/main" val="1521937840"/>
              </p:ext>
            </p:extLst>
          </p:nvPr>
        </p:nvGraphicFramePr>
        <p:xfrm>
          <a:off x="9879013" y="4429394"/>
          <a:ext cx="307975" cy="538162"/>
        </p:xfrm>
        <a:graphic>
          <a:graphicData uri="http://schemas.openxmlformats.org/presentationml/2006/ole">
            <mc:AlternateContent xmlns:mc="http://schemas.openxmlformats.org/markup-compatibility/2006">
              <mc:Choice xmlns:v="urn:schemas-microsoft-com:vml" Requires="v">
                <p:oleObj spid="_x0000_s521720" name="公式" r:id="rId7" imgW="126720" imgH="215640" progId="Equation.3">
                  <p:embed/>
                </p:oleObj>
              </mc:Choice>
              <mc:Fallback>
                <p:oleObj name="公式" r:id="rId7" imgW="126720" imgH="215640" progId="Equation.3">
                  <p:embed/>
                  <p:pic>
                    <p:nvPicPr>
                      <p:cNvPr id="0" name=""/>
                      <p:cNvPicPr>
                        <a:picLocks noChangeAspect="1" noChangeArrowheads="1"/>
                      </p:cNvPicPr>
                      <p:nvPr/>
                    </p:nvPicPr>
                    <p:blipFill>
                      <a:blip r:embed="rId8"/>
                      <a:srcRect/>
                      <a:stretch>
                        <a:fillRect/>
                      </a:stretch>
                    </p:blipFill>
                    <p:spPr bwMode="auto">
                      <a:xfrm>
                        <a:off x="9879013" y="4429394"/>
                        <a:ext cx="307975" cy="538162"/>
                      </a:xfrm>
                      <a:prstGeom prst="rect">
                        <a:avLst/>
                      </a:prstGeom>
                      <a:noFill/>
                      <a:ln>
                        <a:noFill/>
                      </a:ln>
                      <a:effectLst/>
                      <a:extLst/>
                    </p:spPr>
                  </p:pic>
                </p:oleObj>
              </mc:Fallback>
            </mc:AlternateContent>
          </a:graphicData>
        </a:graphic>
      </p:graphicFrame>
      <p:graphicFrame>
        <p:nvGraphicFramePr>
          <p:cNvPr id="23" name="Object 87"/>
          <p:cNvGraphicFramePr>
            <a:graphicFrameLocks noChangeAspect="1"/>
          </p:cNvGraphicFramePr>
          <p:nvPr>
            <p:extLst>
              <p:ext uri="{D42A27DB-BD31-4B8C-83A1-F6EECF244321}">
                <p14:modId xmlns:p14="http://schemas.microsoft.com/office/powerpoint/2010/main" val="2073704408"/>
              </p:ext>
            </p:extLst>
          </p:nvPr>
        </p:nvGraphicFramePr>
        <p:xfrm>
          <a:off x="10098088" y="3521344"/>
          <a:ext cx="339725" cy="538162"/>
        </p:xfrm>
        <a:graphic>
          <a:graphicData uri="http://schemas.openxmlformats.org/presentationml/2006/ole">
            <mc:AlternateContent xmlns:mc="http://schemas.openxmlformats.org/markup-compatibility/2006">
              <mc:Choice xmlns:v="urn:schemas-microsoft-com:vml" Requires="v">
                <p:oleObj spid="_x0000_s521721" name="公式" r:id="rId9" imgW="139680" imgH="215640" progId="Equation.3">
                  <p:embed/>
                </p:oleObj>
              </mc:Choice>
              <mc:Fallback>
                <p:oleObj name="公式" r:id="rId9" imgW="139680" imgH="215640" progId="Equation.3">
                  <p:embed/>
                  <p:pic>
                    <p:nvPicPr>
                      <p:cNvPr id="0" name=""/>
                      <p:cNvPicPr>
                        <a:picLocks noChangeAspect="1" noChangeArrowheads="1"/>
                      </p:cNvPicPr>
                      <p:nvPr/>
                    </p:nvPicPr>
                    <p:blipFill>
                      <a:blip r:embed="rId10"/>
                      <a:srcRect/>
                      <a:stretch>
                        <a:fillRect/>
                      </a:stretch>
                    </p:blipFill>
                    <p:spPr bwMode="auto">
                      <a:xfrm>
                        <a:off x="10098088" y="3521344"/>
                        <a:ext cx="339725" cy="538162"/>
                      </a:xfrm>
                      <a:prstGeom prst="rect">
                        <a:avLst/>
                      </a:prstGeom>
                      <a:noFill/>
                      <a:ln>
                        <a:noFill/>
                      </a:ln>
                      <a:effectLst/>
                      <a:extLst/>
                    </p:spPr>
                  </p:pic>
                </p:oleObj>
              </mc:Fallback>
            </mc:AlternateContent>
          </a:graphicData>
        </a:graphic>
      </p:graphicFrame>
      <p:graphicFrame>
        <p:nvGraphicFramePr>
          <p:cNvPr id="24" name="Object 87"/>
          <p:cNvGraphicFramePr>
            <a:graphicFrameLocks noChangeAspect="1"/>
          </p:cNvGraphicFramePr>
          <p:nvPr>
            <p:extLst>
              <p:ext uri="{D42A27DB-BD31-4B8C-83A1-F6EECF244321}">
                <p14:modId xmlns:p14="http://schemas.microsoft.com/office/powerpoint/2010/main" val="724483360"/>
              </p:ext>
            </p:extLst>
          </p:nvPr>
        </p:nvGraphicFramePr>
        <p:xfrm>
          <a:off x="10329862" y="2464069"/>
          <a:ext cx="338138" cy="569912"/>
        </p:xfrm>
        <a:graphic>
          <a:graphicData uri="http://schemas.openxmlformats.org/presentationml/2006/ole">
            <mc:AlternateContent xmlns:mc="http://schemas.openxmlformats.org/markup-compatibility/2006">
              <mc:Choice xmlns:v="urn:schemas-microsoft-com:vml" Requires="v">
                <p:oleObj spid="_x0000_s521722" name="公式" r:id="rId11" imgW="139680" imgH="228600" progId="Equation.3">
                  <p:embed/>
                </p:oleObj>
              </mc:Choice>
              <mc:Fallback>
                <p:oleObj name="公式" r:id="rId11" imgW="139680" imgH="228600" progId="Equation.3">
                  <p:embed/>
                  <p:pic>
                    <p:nvPicPr>
                      <p:cNvPr id="0" name=""/>
                      <p:cNvPicPr>
                        <a:picLocks noChangeAspect="1" noChangeArrowheads="1"/>
                      </p:cNvPicPr>
                      <p:nvPr/>
                    </p:nvPicPr>
                    <p:blipFill>
                      <a:blip r:embed="rId12"/>
                      <a:srcRect/>
                      <a:stretch>
                        <a:fillRect/>
                      </a:stretch>
                    </p:blipFill>
                    <p:spPr bwMode="auto">
                      <a:xfrm>
                        <a:off x="10329862" y="2464069"/>
                        <a:ext cx="338138" cy="569912"/>
                      </a:xfrm>
                      <a:prstGeom prst="rect">
                        <a:avLst/>
                      </a:prstGeom>
                      <a:noFill/>
                      <a:ln>
                        <a:noFill/>
                      </a:ln>
                      <a:effectLst/>
                      <a:extLst/>
                    </p:spPr>
                  </p:pic>
                </p:oleObj>
              </mc:Fallback>
            </mc:AlternateContent>
          </a:graphicData>
        </a:graphic>
      </p:graphicFrame>
      <p:graphicFrame>
        <p:nvGraphicFramePr>
          <p:cNvPr id="25" name="Object 87"/>
          <p:cNvGraphicFramePr>
            <a:graphicFrameLocks noChangeAspect="1"/>
          </p:cNvGraphicFramePr>
          <p:nvPr>
            <p:extLst>
              <p:ext uri="{D42A27DB-BD31-4B8C-83A1-F6EECF244321}">
                <p14:modId xmlns:p14="http://schemas.microsoft.com/office/powerpoint/2010/main" val="2703798146"/>
              </p:ext>
            </p:extLst>
          </p:nvPr>
        </p:nvGraphicFramePr>
        <p:xfrm>
          <a:off x="10106025" y="1639888"/>
          <a:ext cx="338138" cy="538162"/>
        </p:xfrm>
        <a:graphic>
          <a:graphicData uri="http://schemas.openxmlformats.org/presentationml/2006/ole">
            <mc:AlternateContent xmlns:mc="http://schemas.openxmlformats.org/markup-compatibility/2006">
              <mc:Choice xmlns:v="urn:schemas-microsoft-com:vml" Requires="v">
                <p:oleObj spid="_x0000_s521723" name="公式" r:id="rId13" imgW="139680" imgH="215640" progId="Equation.3">
                  <p:embed/>
                </p:oleObj>
              </mc:Choice>
              <mc:Fallback>
                <p:oleObj name="公式" r:id="rId13" imgW="139680" imgH="215640" progId="Equation.3">
                  <p:embed/>
                  <p:pic>
                    <p:nvPicPr>
                      <p:cNvPr id="0" name=""/>
                      <p:cNvPicPr>
                        <a:picLocks noChangeAspect="1" noChangeArrowheads="1"/>
                      </p:cNvPicPr>
                      <p:nvPr/>
                    </p:nvPicPr>
                    <p:blipFill>
                      <a:blip r:embed="rId14"/>
                      <a:srcRect/>
                      <a:stretch>
                        <a:fillRect/>
                      </a:stretch>
                    </p:blipFill>
                    <p:spPr bwMode="auto">
                      <a:xfrm>
                        <a:off x="10106025" y="1639888"/>
                        <a:ext cx="338138" cy="538162"/>
                      </a:xfrm>
                      <a:prstGeom prst="rect">
                        <a:avLst/>
                      </a:prstGeom>
                      <a:noFill/>
                      <a:ln>
                        <a:noFill/>
                      </a:ln>
                      <a:effectLst/>
                      <a:extLst/>
                    </p:spPr>
                  </p:pic>
                </p:oleObj>
              </mc:Fallback>
            </mc:AlternateContent>
          </a:graphicData>
        </a:graphic>
      </p:graphicFrame>
      <p:sp>
        <p:nvSpPr>
          <p:cNvPr id="26" name="Line 2074"/>
          <p:cNvSpPr>
            <a:spLocks noChangeShapeType="1"/>
          </p:cNvSpPr>
          <p:nvPr/>
        </p:nvSpPr>
        <p:spPr bwMode="auto">
          <a:xfrm>
            <a:off x="8302748" y="4322441"/>
            <a:ext cx="332053" cy="7524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074"/>
          <p:cNvSpPr>
            <a:spLocks noChangeShapeType="1"/>
          </p:cNvSpPr>
          <p:nvPr/>
        </p:nvSpPr>
        <p:spPr bwMode="auto">
          <a:xfrm flipV="1">
            <a:off x="8555682" y="4784008"/>
            <a:ext cx="214319" cy="91632"/>
          </a:xfrm>
          <a:prstGeom prst="line">
            <a:avLst/>
          </a:prstGeom>
          <a:noFill/>
          <a:ln w="952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074"/>
          <p:cNvSpPr>
            <a:spLocks noChangeShapeType="1"/>
          </p:cNvSpPr>
          <p:nvPr/>
        </p:nvSpPr>
        <p:spPr bwMode="auto">
          <a:xfrm>
            <a:off x="8765169" y="4786868"/>
            <a:ext cx="89629" cy="197450"/>
          </a:xfrm>
          <a:prstGeom prst="line">
            <a:avLst/>
          </a:prstGeom>
          <a:noFill/>
          <a:ln w="9525">
            <a:solidFill>
              <a:schemeClr val="tx1"/>
            </a:solidFill>
            <a:prstDash val="solid"/>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Freeform 48"/>
          <p:cNvSpPr>
            <a:spLocks/>
          </p:cNvSpPr>
          <p:nvPr/>
        </p:nvSpPr>
        <p:spPr bwMode="auto">
          <a:xfrm rot="3857191">
            <a:off x="8322264" y="4611007"/>
            <a:ext cx="71631" cy="201401"/>
          </a:xfrm>
          <a:custGeom>
            <a:avLst/>
            <a:gdLst>
              <a:gd name="T0" fmla="*/ 0 w 69"/>
              <a:gd name="T1" fmla="*/ 0 h 141"/>
              <a:gd name="T2" fmla="*/ 66 w 69"/>
              <a:gd name="T3" fmla="*/ 66 h 141"/>
              <a:gd name="T4" fmla="*/ 21 w 69"/>
              <a:gd name="T5" fmla="*/ 141 h 141"/>
              <a:gd name="T6" fmla="*/ 0 60000 65536"/>
              <a:gd name="T7" fmla="*/ 0 60000 65536"/>
              <a:gd name="T8" fmla="*/ 0 60000 65536"/>
              <a:gd name="T9" fmla="*/ 0 w 69"/>
              <a:gd name="T10" fmla="*/ 0 h 141"/>
              <a:gd name="T11" fmla="*/ 69 w 69"/>
              <a:gd name="T12" fmla="*/ 141 h 141"/>
            </a:gdLst>
            <a:ahLst/>
            <a:cxnLst>
              <a:cxn ang="T6">
                <a:pos x="T0" y="T1"/>
              </a:cxn>
              <a:cxn ang="T7">
                <a:pos x="T2" y="T3"/>
              </a:cxn>
              <a:cxn ang="T8">
                <a:pos x="T4" y="T5"/>
              </a:cxn>
            </a:cxnLst>
            <a:rect l="T9" t="T10" r="T11" b="T12"/>
            <a:pathLst>
              <a:path w="69" h="141">
                <a:moveTo>
                  <a:pt x="0" y="0"/>
                </a:moveTo>
                <a:cubicBezTo>
                  <a:pt x="11" y="11"/>
                  <a:pt x="63" y="43"/>
                  <a:pt x="66" y="66"/>
                </a:cubicBezTo>
                <a:cubicBezTo>
                  <a:pt x="69" y="89"/>
                  <a:pt x="30" y="126"/>
                  <a:pt x="21" y="14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30" name="Object 4"/>
          <p:cNvGraphicFramePr>
            <a:graphicFrameLocks noChangeAspect="1"/>
          </p:cNvGraphicFramePr>
          <p:nvPr>
            <p:extLst>
              <p:ext uri="{D42A27DB-BD31-4B8C-83A1-F6EECF244321}">
                <p14:modId xmlns:p14="http://schemas.microsoft.com/office/powerpoint/2010/main" val="3011217185"/>
              </p:ext>
            </p:extLst>
          </p:nvPr>
        </p:nvGraphicFramePr>
        <p:xfrm>
          <a:off x="8279562" y="4676302"/>
          <a:ext cx="339725" cy="474663"/>
        </p:xfrm>
        <a:graphic>
          <a:graphicData uri="http://schemas.openxmlformats.org/presentationml/2006/ole">
            <mc:AlternateContent xmlns:mc="http://schemas.openxmlformats.org/markup-compatibility/2006">
              <mc:Choice xmlns:v="urn:schemas-microsoft-com:vml" Requires="v">
                <p:oleObj spid="_x0000_s521724" name="公式" r:id="rId15" imgW="126720" imgH="177480" progId="Equation.3">
                  <p:embed/>
                </p:oleObj>
              </mc:Choice>
              <mc:Fallback>
                <p:oleObj name="公式" r:id="rId15" imgW="126720" imgH="177480" progId="Equation.3">
                  <p:embed/>
                  <p:pic>
                    <p:nvPicPr>
                      <p:cNvPr id="0" name=""/>
                      <p:cNvPicPr>
                        <a:picLocks noChangeAspect="1" noChangeArrowheads="1"/>
                      </p:cNvPicPr>
                      <p:nvPr/>
                    </p:nvPicPr>
                    <p:blipFill>
                      <a:blip r:embed="rId6"/>
                      <a:srcRect/>
                      <a:stretch>
                        <a:fillRect/>
                      </a:stretch>
                    </p:blipFill>
                    <p:spPr bwMode="auto">
                      <a:xfrm>
                        <a:off x="8279562" y="4676302"/>
                        <a:ext cx="3397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Line 79"/>
          <p:cNvSpPr>
            <a:spLocks noChangeShapeType="1"/>
          </p:cNvSpPr>
          <p:nvPr/>
        </p:nvSpPr>
        <p:spPr bwMode="auto">
          <a:xfrm>
            <a:off x="8650801" y="5126663"/>
            <a:ext cx="324780" cy="637942"/>
          </a:xfrm>
          <a:prstGeom prst="line">
            <a:avLst/>
          </a:prstGeom>
          <a:noFill/>
          <a:ln w="19050">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79"/>
          <p:cNvSpPr>
            <a:spLocks noChangeShapeType="1"/>
          </p:cNvSpPr>
          <p:nvPr/>
        </p:nvSpPr>
        <p:spPr bwMode="auto">
          <a:xfrm>
            <a:off x="8304662" y="5254497"/>
            <a:ext cx="395754" cy="842927"/>
          </a:xfrm>
          <a:prstGeom prst="line">
            <a:avLst/>
          </a:prstGeom>
          <a:noFill/>
          <a:ln w="19050">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79"/>
          <p:cNvSpPr>
            <a:spLocks noChangeShapeType="1"/>
          </p:cNvSpPr>
          <p:nvPr/>
        </p:nvSpPr>
        <p:spPr bwMode="auto">
          <a:xfrm flipV="1">
            <a:off x="8508297" y="5560890"/>
            <a:ext cx="388080" cy="159795"/>
          </a:xfrm>
          <a:prstGeom prst="line">
            <a:avLst/>
          </a:prstGeom>
          <a:noFill/>
          <a:ln w="19050">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2074"/>
          <p:cNvSpPr>
            <a:spLocks noChangeShapeType="1"/>
          </p:cNvSpPr>
          <p:nvPr/>
        </p:nvSpPr>
        <p:spPr bwMode="auto">
          <a:xfrm>
            <a:off x="8355989" y="3404467"/>
            <a:ext cx="1023943" cy="22608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79"/>
          <p:cNvSpPr>
            <a:spLocks noChangeShapeType="1"/>
          </p:cNvSpPr>
          <p:nvPr/>
        </p:nvSpPr>
        <p:spPr bwMode="auto">
          <a:xfrm flipV="1">
            <a:off x="8908328" y="5496511"/>
            <a:ext cx="419514" cy="194896"/>
          </a:xfrm>
          <a:prstGeom prst="line">
            <a:avLst/>
          </a:prstGeom>
          <a:noFill/>
          <a:ln w="19050">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2074"/>
          <p:cNvSpPr>
            <a:spLocks noChangeShapeType="1"/>
          </p:cNvSpPr>
          <p:nvPr/>
        </p:nvSpPr>
        <p:spPr bwMode="auto">
          <a:xfrm>
            <a:off x="8326085" y="2488728"/>
            <a:ext cx="1410354" cy="30545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79"/>
          <p:cNvSpPr>
            <a:spLocks noChangeShapeType="1"/>
          </p:cNvSpPr>
          <p:nvPr/>
        </p:nvSpPr>
        <p:spPr bwMode="auto">
          <a:xfrm flipV="1">
            <a:off x="9225540" y="5189316"/>
            <a:ext cx="375685" cy="160101"/>
          </a:xfrm>
          <a:prstGeom prst="line">
            <a:avLst/>
          </a:prstGeom>
          <a:noFill/>
          <a:ln w="19050">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8" name="Object 4"/>
          <p:cNvGraphicFramePr>
            <a:graphicFrameLocks noChangeAspect="1"/>
          </p:cNvGraphicFramePr>
          <p:nvPr>
            <p:extLst>
              <p:ext uri="{D42A27DB-BD31-4B8C-83A1-F6EECF244321}">
                <p14:modId xmlns:p14="http://schemas.microsoft.com/office/powerpoint/2010/main" val="1520484555"/>
              </p:ext>
            </p:extLst>
          </p:nvPr>
        </p:nvGraphicFramePr>
        <p:xfrm>
          <a:off x="8562684" y="6011611"/>
          <a:ext cx="1187450" cy="474663"/>
        </p:xfrm>
        <a:graphic>
          <a:graphicData uri="http://schemas.openxmlformats.org/presentationml/2006/ole">
            <mc:AlternateContent xmlns:mc="http://schemas.openxmlformats.org/markup-compatibility/2006">
              <mc:Choice xmlns:v="urn:schemas-microsoft-com:vml" Requires="v">
                <p:oleObj spid="_x0000_s521725" name="公式" r:id="rId16" imgW="444240" imgH="177480" progId="Equation.3">
                  <p:embed/>
                </p:oleObj>
              </mc:Choice>
              <mc:Fallback>
                <p:oleObj name="公式" r:id="rId16" imgW="444240" imgH="177480" progId="Equation.3">
                  <p:embed/>
                  <p:pic>
                    <p:nvPicPr>
                      <p:cNvPr id="0" name=""/>
                      <p:cNvPicPr>
                        <a:picLocks noChangeAspect="1" noChangeArrowheads="1"/>
                      </p:cNvPicPr>
                      <p:nvPr/>
                    </p:nvPicPr>
                    <p:blipFill>
                      <a:blip r:embed="rId17"/>
                      <a:srcRect/>
                      <a:stretch>
                        <a:fillRect/>
                      </a:stretch>
                    </p:blipFill>
                    <p:spPr bwMode="auto">
                      <a:xfrm>
                        <a:off x="8562684" y="6011611"/>
                        <a:ext cx="1187450"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3"/>
          <p:cNvGraphicFramePr>
            <a:graphicFrameLocks noChangeAspect="1"/>
          </p:cNvGraphicFramePr>
          <p:nvPr>
            <p:extLst>
              <p:ext uri="{D42A27DB-BD31-4B8C-83A1-F6EECF244321}">
                <p14:modId xmlns:p14="http://schemas.microsoft.com/office/powerpoint/2010/main" val="2195146128"/>
              </p:ext>
            </p:extLst>
          </p:nvPr>
        </p:nvGraphicFramePr>
        <p:xfrm>
          <a:off x="2598738" y="236538"/>
          <a:ext cx="4445000" cy="588962"/>
        </p:xfrm>
        <a:graphic>
          <a:graphicData uri="http://schemas.openxmlformats.org/presentationml/2006/ole">
            <mc:AlternateContent xmlns:mc="http://schemas.openxmlformats.org/markup-compatibility/2006">
              <mc:Choice xmlns:v="urn:schemas-microsoft-com:vml" Requires="v">
                <p:oleObj spid="_x0000_s521726" name="公式" r:id="rId18" imgW="2031840" imgH="241200" progId="Equation.3">
                  <p:embed/>
                </p:oleObj>
              </mc:Choice>
              <mc:Fallback>
                <p:oleObj name="公式" r:id="rId18" imgW="2031840" imgH="241200" progId="Equation.3">
                  <p:embed/>
                  <p:pic>
                    <p:nvPicPr>
                      <p:cNvPr id="0" name=""/>
                      <p:cNvPicPr>
                        <a:picLocks noChangeAspect="1" noChangeArrowheads="1"/>
                      </p:cNvPicPr>
                      <p:nvPr/>
                    </p:nvPicPr>
                    <p:blipFill>
                      <a:blip r:embed="rId19"/>
                      <a:srcRect/>
                      <a:stretch>
                        <a:fillRect/>
                      </a:stretch>
                    </p:blipFill>
                    <p:spPr bwMode="auto">
                      <a:xfrm>
                        <a:off x="2598738" y="236538"/>
                        <a:ext cx="4445000" cy="588962"/>
                      </a:xfrm>
                      <a:prstGeom prst="rect">
                        <a:avLst/>
                      </a:prstGeom>
                      <a:noFill/>
                      <a:ln>
                        <a:noFill/>
                      </a:ln>
                      <a:effectLst/>
                      <a:extLst/>
                    </p:spPr>
                  </p:pic>
                </p:oleObj>
              </mc:Fallback>
            </mc:AlternateContent>
          </a:graphicData>
        </a:graphic>
      </p:graphicFrame>
      <p:graphicFrame>
        <p:nvGraphicFramePr>
          <p:cNvPr id="40" name="Object 32"/>
          <p:cNvGraphicFramePr>
            <a:graphicFrameLocks noChangeAspect="1"/>
          </p:cNvGraphicFramePr>
          <p:nvPr>
            <p:extLst>
              <p:ext uri="{D42A27DB-BD31-4B8C-83A1-F6EECF244321}">
                <p14:modId xmlns:p14="http://schemas.microsoft.com/office/powerpoint/2010/main" val="4076212092"/>
              </p:ext>
            </p:extLst>
          </p:nvPr>
        </p:nvGraphicFramePr>
        <p:xfrm>
          <a:off x="2735263" y="758826"/>
          <a:ext cx="2108200" cy="1152525"/>
        </p:xfrm>
        <a:graphic>
          <a:graphicData uri="http://schemas.openxmlformats.org/presentationml/2006/ole">
            <mc:AlternateContent xmlns:mc="http://schemas.openxmlformats.org/markup-compatibility/2006">
              <mc:Choice xmlns:v="urn:schemas-microsoft-com:vml" Requires="v">
                <p:oleObj spid="_x0000_s521727" name="公式" r:id="rId20" imgW="812520" imgH="444240" progId="Equation.3">
                  <p:embed/>
                </p:oleObj>
              </mc:Choice>
              <mc:Fallback>
                <p:oleObj name="公式" r:id="rId20" imgW="812520" imgH="444240" progId="Equation.3">
                  <p:embed/>
                  <p:pic>
                    <p:nvPicPr>
                      <p:cNvPr id="0" name=""/>
                      <p:cNvPicPr>
                        <a:picLocks noChangeAspect="1" noChangeArrowheads="1"/>
                      </p:cNvPicPr>
                      <p:nvPr/>
                    </p:nvPicPr>
                    <p:blipFill>
                      <a:blip r:embed="rId21"/>
                      <a:srcRect/>
                      <a:stretch>
                        <a:fillRect/>
                      </a:stretch>
                    </p:blipFill>
                    <p:spPr bwMode="auto">
                      <a:xfrm>
                        <a:off x="2735263" y="758826"/>
                        <a:ext cx="21082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15"/>
          <p:cNvGraphicFramePr>
            <a:graphicFrameLocks noChangeAspect="1"/>
          </p:cNvGraphicFramePr>
          <p:nvPr>
            <p:extLst>
              <p:ext uri="{D42A27DB-BD31-4B8C-83A1-F6EECF244321}">
                <p14:modId xmlns:p14="http://schemas.microsoft.com/office/powerpoint/2010/main" val="2474856408"/>
              </p:ext>
            </p:extLst>
          </p:nvPr>
        </p:nvGraphicFramePr>
        <p:xfrm>
          <a:off x="2395235" y="1846028"/>
          <a:ext cx="5255516" cy="1219200"/>
        </p:xfrm>
        <a:graphic>
          <a:graphicData uri="http://schemas.openxmlformats.org/presentationml/2006/ole">
            <mc:AlternateContent xmlns:mc="http://schemas.openxmlformats.org/markup-compatibility/2006">
              <mc:Choice xmlns:v="urn:schemas-microsoft-com:vml" Requires="v">
                <p:oleObj spid="_x0000_s521728" name="公式" r:id="rId22" imgW="1930320" imgH="444240" progId="Equation.3">
                  <p:embed/>
                </p:oleObj>
              </mc:Choice>
              <mc:Fallback>
                <p:oleObj name="公式" r:id="rId22" imgW="1930320" imgH="444240" progId="Equation.3">
                  <p:embed/>
                  <p:pic>
                    <p:nvPicPr>
                      <p:cNvPr id="0" name=""/>
                      <p:cNvPicPr>
                        <a:picLocks noChangeAspect="1" noChangeArrowheads="1"/>
                      </p:cNvPicPr>
                      <p:nvPr/>
                    </p:nvPicPr>
                    <p:blipFill>
                      <a:blip r:embed="rId23"/>
                      <a:srcRect/>
                      <a:stretch>
                        <a:fillRect/>
                      </a:stretch>
                    </p:blipFill>
                    <p:spPr bwMode="auto">
                      <a:xfrm>
                        <a:off x="2395235" y="1846028"/>
                        <a:ext cx="5255516" cy="1219200"/>
                      </a:xfrm>
                      <a:prstGeom prst="rect">
                        <a:avLst/>
                      </a:prstGeom>
                      <a:noFill/>
                      <a:ln>
                        <a:noFill/>
                      </a:ln>
                      <a:effectLst/>
                      <a:extLst/>
                    </p:spPr>
                  </p:pic>
                </p:oleObj>
              </mc:Fallback>
            </mc:AlternateContent>
          </a:graphicData>
        </a:graphic>
      </p:graphicFrame>
      <p:graphicFrame>
        <p:nvGraphicFramePr>
          <p:cNvPr id="42" name="Object 11"/>
          <p:cNvGraphicFramePr>
            <a:graphicFrameLocks noChangeAspect="1"/>
          </p:cNvGraphicFramePr>
          <p:nvPr>
            <p:extLst>
              <p:ext uri="{D42A27DB-BD31-4B8C-83A1-F6EECF244321}">
                <p14:modId xmlns:p14="http://schemas.microsoft.com/office/powerpoint/2010/main" val="195478594"/>
              </p:ext>
            </p:extLst>
          </p:nvPr>
        </p:nvGraphicFramePr>
        <p:xfrm>
          <a:off x="2267843" y="3065228"/>
          <a:ext cx="4481278" cy="1340834"/>
        </p:xfrm>
        <a:graphic>
          <a:graphicData uri="http://schemas.openxmlformats.org/presentationml/2006/ole">
            <mc:AlternateContent xmlns:mc="http://schemas.openxmlformats.org/markup-compatibility/2006">
              <mc:Choice xmlns:v="urn:schemas-microsoft-com:vml" Requires="v">
                <p:oleObj spid="_x0000_s521729" name="公式" r:id="rId24" imgW="1511280" imgH="444240" progId="Equation.3">
                  <p:embed/>
                </p:oleObj>
              </mc:Choice>
              <mc:Fallback>
                <p:oleObj name="公式" r:id="rId24" imgW="1511280" imgH="444240" progId="Equation.3">
                  <p:embed/>
                  <p:pic>
                    <p:nvPicPr>
                      <p:cNvPr id="0" name=""/>
                      <p:cNvPicPr>
                        <a:picLocks noChangeAspect="1" noChangeArrowheads="1"/>
                      </p:cNvPicPr>
                      <p:nvPr/>
                    </p:nvPicPr>
                    <p:blipFill>
                      <a:blip r:embed="rId25"/>
                      <a:srcRect/>
                      <a:stretch>
                        <a:fillRect/>
                      </a:stretch>
                    </p:blipFill>
                    <p:spPr bwMode="auto">
                      <a:xfrm>
                        <a:off x="2267843" y="3065228"/>
                        <a:ext cx="4481278" cy="1340834"/>
                      </a:xfrm>
                      <a:prstGeom prst="rect">
                        <a:avLst/>
                      </a:prstGeom>
                      <a:noFill/>
                      <a:ln>
                        <a:noFill/>
                      </a:ln>
                      <a:effectLst/>
                      <a:extLst/>
                    </p:spPr>
                  </p:pic>
                </p:oleObj>
              </mc:Fallback>
            </mc:AlternateContent>
          </a:graphicData>
        </a:graphic>
      </p:graphicFrame>
      <p:graphicFrame>
        <p:nvGraphicFramePr>
          <p:cNvPr id="43" name="Object 33"/>
          <p:cNvGraphicFramePr>
            <a:graphicFrameLocks noChangeAspect="1"/>
          </p:cNvGraphicFramePr>
          <p:nvPr>
            <p:extLst>
              <p:ext uri="{D42A27DB-BD31-4B8C-83A1-F6EECF244321}">
                <p14:modId xmlns:p14="http://schemas.microsoft.com/office/powerpoint/2010/main" val="657556052"/>
              </p:ext>
            </p:extLst>
          </p:nvPr>
        </p:nvGraphicFramePr>
        <p:xfrm>
          <a:off x="2388591" y="4380379"/>
          <a:ext cx="4596489" cy="1186453"/>
        </p:xfrm>
        <a:graphic>
          <a:graphicData uri="http://schemas.openxmlformats.org/presentationml/2006/ole">
            <mc:AlternateContent xmlns:mc="http://schemas.openxmlformats.org/markup-compatibility/2006">
              <mc:Choice xmlns:v="urn:schemas-microsoft-com:vml" Requires="v">
                <p:oleObj spid="_x0000_s521730" name="公式" r:id="rId26" imgW="1612800" imgH="431640" progId="Equation.3">
                  <p:embed/>
                </p:oleObj>
              </mc:Choice>
              <mc:Fallback>
                <p:oleObj name="公式" r:id="rId26" imgW="1612800" imgH="431640" progId="Equation.3">
                  <p:embed/>
                  <p:pic>
                    <p:nvPicPr>
                      <p:cNvPr id="0" name=""/>
                      <p:cNvPicPr>
                        <a:picLocks noChangeAspect="1" noChangeArrowheads="1"/>
                      </p:cNvPicPr>
                      <p:nvPr/>
                    </p:nvPicPr>
                    <p:blipFill>
                      <a:blip r:embed="rId27"/>
                      <a:srcRect/>
                      <a:stretch>
                        <a:fillRect/>
                      </a:stretch>
                    </p:blipFill>
                    <p:spPr bwMode="auto">
                      <a:xfrm>
                        <a:off x="2388591" y="4380379"/>
                        <a:ext cx="4596489" cy="1186453"/>
                      </a:xfrm>
                      <a:prstGeom prst="rect">
                        <a:avLst/>
                      </a:prstGeom>
                      <a:noFill/>
                      <a:ln>
                        <a:noFill/>
                      </a:ln>
                      <a:effectLst/>
                      <a:extLst/>
                    </p:spPr>
                  </p:pic>
                </p:oleObj>
              </mc:Fallback>
            </mc:AlternateContent>
          </a:graphicData>
        </a:graphic>
      </p:graphicFrame>
      <p:graphicFrame>
        <p:nvGraphicFramePr>
          <p:cNvPr id="44" name="Object 34"/>
          <p:cNvGraphicFramePr>
            <a:graphicFrameLocks noChangeAspect="1"/>
          </p:cNvGraphicFramePr>
          <p:nvPr>
            <p:extLst>
              <p:ext uri="{D42A27DB-BD31-4B8C-83A1-F6EECF244321}">
                <p14:modId xmlns:p14="http://schemas.microsoft.com/office/powerpoint/2010/main" val="2475774722"/>
              </p:ext>
            </p:extLst>
          </p:nvPr>
        </p:nvGraphicFramePr>
        <p:xfrm>
          <a:off x="2405183" y="5625262"/>
          <a:ext cx="4801953" cy="1057860"/>
        </p:xfrm>
        <a:graphic>
          <a:graphicData uri="http://schemas.openxmlformats.org/presentationml/2006/ole">
            <mc:AlternateContent xmlns:mc="http://schemas.openxmlformats.org/markup-compatibility/2006">
              <mc:Choice xmlns:v="urn:schemas-microsoft-com:vml" Requires="v">
                <p:oleObj spid="_x0000_s521731" name="公式" r:id="rId28" imgW="1536480" imgH="393480" progId="Equation.3">
                  <p:embed/>
                </p:oleObj>
              </mc:Choice>
              <mc:Fallback>
                <p:oleObj name="公式" r:id="rId28" imgW="1536480" imgH="393480" progId="Equation.3">
                  <p:embed/>
                  <p:pic>
                    <p:nvPicPr>
                      <p:cNvPr id="0" name=""/>
                      <p:cNvPicPr>
                        <a:picLocks noChangeAspect="1" noChangeArrowheads="1"/>
                      </p:cNvPicPr>
                      <p:nvPr/>
                    </p:nvPicPr>
                    <p:blipFill>
                      <a:blip r:embed="rId29"/>
                      <a:srcRect/>
                      <a:stretch>
                        <a:fillRect/>
                      </a:stretch>
                    </p:blipFill>
                    <p:spPr bwMode="auto">
                      <a:xfrm>
                        <a:off x="2405183" y="5625262"/>
                        <a:ext cx="4801953" cy="105786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64400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ppt_x"/>
                                          </p:val>
                                        </p:tav>
                                        <p:tav tm="100000">
                                          <p:val>
                                            <p:strVal val="#ppt_x"/>
                                          </p:val>
                                        </p:tav>
                                      </p:tavLst>
                                    </p:anim>
                                    <p:anim calcmode="lin" valueType="num">
                                      <p:cBhvr additive="base">
                                        <p:cTn id="64" dur="50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anim calcmode="lin" valueType="num">
                                      <p:cBhvr additive="base">
                                        <p:cTn id="73" dur="500" fill="hold"/>
                                        <p:tgtEl>
                                          <p:spTgt spid="11"/>
                                        </p:tgtEl>
                                        <p:attrNameLst>
                                          <p:attrName>ppt_x</p:attrName>
                                        </p:attrNameLst>
                                      </p:cBhvr>
                                      <p:tavLst>
                                        <p:tav tm="0">
                                          <p:val>
                                            <p:strVal val="#ppt_x"/>
                                          </p:val>
                                        </p:tav>
                                        <p:tav tm="100000">
                                          <p:val>
                                            <p:strVal val="#ppt_x"/>
                                          </p:val>
                                        </p:tav>
                                      </p:tavLst>
                                    </p:anim>
                                    <p:anim calcmode="lin" valueType="num">
                                      <p:cBhvr additive="base">
                                        <p:cTn id="74" dur="500" fill="hold"/>
                                        <p:tgtEl>
                                          <p:spTgt spid="11"/>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additive="base">
                                        <p:cTn id="77" dur="500" fill="hold"/>
                                        <p:tgtEl>
                                          <p:spTgt spid="12"/>
                                        </p:tgtEl>
                                        <p:attrNameLst>
                                          <p:attrName>ppt_x</p:attrName>
                                        </p:attrNameLst>
                                      </p:cBhvr>
                                      <p:tavLst>
                                        <p:tav tm="0">
                                          <p:val>
                                            <p:strVal val="#ppt_x"/>
                                          </p:val>
                                        </p:tav>
                                        <p:tav tm="100000">
                                          <p:val>
                                            <p:strVal val="#ppt_x"/>
                                          </p:val>
                                        </p:tav>
                                      </p:tavLst>
                                    </p:anim>
                                    <p:anim calcmode="lin" valueType="num">
                                      <p:cBhvr additive="base">
                                        <p:cTn id="7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3"/>
                                        </p:tgtEl>
                                        <p:attrNameLst>
                                          <p:attrName>style.visibility</p:attrName>
                                        </p:attrNameLst>
                                      </p:cBhvr>
                                      <p:to>
                                        <p:strVal val="visible"/>
                                      </p:to>
                                    </p:set>
                                    <p:anim calcmode="lin" valueType="num">
                                      <p:cBhvr additive="base">
                                        <p:cTn id="83" dur="500" fill="hold"/>
                                        <p:tgtEl>
                                          <p:spTgt spid="13"/>
                                        </p:tgtEl>
                                        <p:attrNameLst>
                                          <p:attrName>ppt_x</p:attrName>
                                        </p:attrNameLst>
                                      </p:cBhvr>
                                      <p:tavLst>
                                        <p:tav tm="0">
                                          <p:val>
                                            <p:strVal val="#ppt_x"/>
                                          </p:val>
                                        </p:tav>
                                        <p:tav tm="100000">
                                          <p:val>
                                            <p:strVal val="#ppt_x"/>
                                          </p:val>
                                        </p:tav>
                                      </p:tavLst>
                                    </p:anim>
                                    <p:anim calcmode="lin" valueType="num">
                                      <p:cBhvr additive="base">
                                        <p:cTn id="84" dur="500" fill="hold"/>
                                        <p:tgtEl>
                                          <p:spTgt spid="1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500" fill="hold"/>
                                        <p:tgtEl>
                                          <p:spTgt spid="14"/>
                                        </p:tgtEl>
                                        <p:attrNameLst>
                                          <p:attrName>ppt_x</p:attrName>
                                        </p:attrNameLst>
                                      </p:cBhvr>
                                      <p:tavLst>
                                        <p:tav tm="0">
                                          <p:val>
                                            <p:strVal val="#ppt_x"/>
                                          </p:val>
                                        </p:tav>
                                        <p:tav tm="100000">
                                          <p:val>
                                            <p:strVal val="#ppt_x"/>
                                          </p:val>
                                        </p:tav>
                                      </p:tavLst>
                                    </p:anim>
                                    <p:anim calcmode="lin" valueType="num">
                                      <p:cBhvr additive="base">
                                        <p:cTn id="8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9"/>
                                        </p:tgtEl>
                                        <p:attrNameLst>
                                          <p:attrName>style.visibility</p:attrName>
                                        </p:attrNameLst>
                                      </p:cBhvr>
                                      <p:to>
                                        <p:strVal val="visible"/>
                                      </p:to>
                                    </p:set>
                                    <p:anim calcmode="lin" valueType="num">
                                      <p:cBhvr additive="base">
                                        <p:cTn id="93" dur="500" fill="hold"/>
                                        <p:tgtEl>
                                          <p:spTgt spid="19"/>
                                        </p:tgtEl>
                                        <p:attrNameLst>
                                          <p:attrName>ppt_x</p:attrName>
                                        </p:attrNameLst>
                                      </p:cBhvr>
                                      <p:tavLst>
                                        <p:tav tm="0">
                                          <p:val>
                                            <p:strVal val="#ppt_x"/>
                                          </p:val>
                                        </p:tav>
                                        <p:tav tm="100000">
                                          <p:val>
                                            <p:strVal val="#ppt_x"/>
                                          </p:val>
                                        </p:tav>
                                      </p:tavLst>
                                    </p:anim>
                                    <p:anim calcmode="lin" valueType="num">
                                      <p:cBhvr additive="base">
                                        <p:cTn id="9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0"/>
                                        </p:tgtEl>
                                        <p:attrNameLst>
                                          <p:attrName>style.visibility</p:attrName>
                                        </p:attrNameLst>
                                      </p:cBhvr>
                                      <p:to>
                                        <p:strVal val="visible"/>
                                      </p:to>
                                    </p:set>
                                    <p:anim calcmode="lin" valueType="num">
                                      <p:cBhvr additive="base">
                                        <p:cTn id="99" dur="500" fill="hold"/>
                                        <p:tgtEl>
                                          <p:spTgt spid="20"/>
                                        </p:tgtEl>
                                        <p:attrNameLst>
                                          <p:attrName>ppt_x</p:attrName>
                                        </p:attrNameLst>
                                      </p:cBhvr>
                                      <p:tavLst>
                                        <p:tav tm="0">
                                          <p:val>
                                            <p:strVal val="#ppt_x"/>
                                          </p:val>
                                        </p:tav>
                                        <p:tav tm="100000">
                                          <p:val>
                                            <p:strVal val="#ppt_x"/>
                                          </p:val>
                                        </p:tav>
                                      </p:tavLst>
                                    </p:anim>
                                    <p:anim calcmode="lin" valueType="num">
                                      <p:cBhvr additive="base">
                                        <p:cTn id="10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fade">
                                      <p:cBhvr>
                                        <p:cTn id="105" dur="1000"/>
                                        <p:tgtEl>
                                          <p:spTgt spid="21"/>
                                        </p:tgtEl>
                                      </p:cBhvr>
                                    </p:animEffect>
                                    <p:anim calcmode="lin" valueType="num">
                                      <p:cBhvr>
                                        <p:cTn id="106" dur="1000" fill="hold"/>
                                        <p:tgtEl>
                                          <p:spTgt spid="21"/>
                                        </p:tgtEl>
                                        <p:attrNameLst>
                                          <p:attrName>ppt_x</p:attrName>
                                        </p:attrNameLst>
                                      </p:cBhvr>
                                      <p:tavLst>
                                        <p:tav tm="0">
                                          <p:val>
                                            <p:strVal val="#ppt_x"/>
                                          </p:val>
                                        </p:tav>
                                        <p:tav tm="100000">
                                          <p:val>
                                            <p:strVal val="#ppt_x"/>
                                          </p:val>
                                        </p:tav>
                                      </p:tavLst>
                                    </p:anim>
                                    <p:anim calcmode="lin" valueType="num">
                                      <p:cBhvr>
                                        <p:cTn id="10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2"/>
                                        </p:tgtEl>
                                        <p:attrNameLst>
                                          <p:attrName>style.visibility</p:attrName>
                                        </p:attrNameLst>
                                      </p:cBhvr>
                                      <p:to>
                                        <p:strVal val="visible"/>
                                      </p:to>
                                    </p:set>
                                    <p:animEffect transition="in" filter="fade">
                                      <p:cBhvr>
                                        <p:cTn id="112" dur="1000"/>
                                        <p:tgtEl>
                                          <p:spTgt spid="22"/>
                                        </p:tgtEl>
                                      </p:cBhvr>
                                    </p:animEffect>
                                    <p:anim calcmode="lin" valueType="num">
                                      <p:cBhvr>
                                        <p:cTn id="113" dur="1000" fill="hold"/>
                                        <p:tgtEl>
                                          <p:spTgt spid="22"/>
                                        </p:tgtEl>
                                        <p:attrNameLst>
                                          <p:attrName>ppt_x</p:attrName>
                                        </p:attrNameLst>
                                      </p:cBhvr>
                                      <p:tavLst>
                                        <p:tav tm="0">
                                          <p:val>
                                            <p:strVal val="#ppt_x"/>
                                          </p:val>
                                        </p:tav>
                                        <p:tav tm="100000">
                                          <p:val>
                                            <p:strVal val="#ppt_x"/>
                                          </p:val>
                                        </p:tav>
                                      </p:tavLst>
                                    </p:anim>
                                    <p:anim calcmode="lin" valueType="num">
                                      <p:cBhvr>
                                        <p:cTn id="1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fade">
                                      <p:cBhvr>
                                        <p:cTn id="119" dur="1000"/>
                                        <p:tgtEl>
                                          <p:spTgt spid="23"/>
                                        </p:tgtEl>
                                      </p:cBhvr>
                                    </p:animEffect>
                                    <p:anim calcmode="lin" valueType="num">
                                      <p:cBhvr>
                                        <p:cTn id="120" dur="1000" fill="hold"/>
                                        <p:tgtEl>
                                          <p:spTgt spid="23"/>
                                        </p:tgtEl>
                                        <p:attrNameLst>
                                          <p:attrName>ppt_x</p:attrName>
                                        </p:attrNameLst>
                                      </p:cBhvr>
                                      <p:tavLst>
                                        <p:tav tm="0">
                                          <p:val>
                                            <p:strVal val="#ppt_x"/>
                                          </p:val>
                                        </p:tav>
                                        <p:tav tm="100000">
                                          <p:val>
                                            <p:strVal val="#ppt_x"/>
                                          </p:val>
                                        </p:tav>
                                      </p:tavLst>
                                    </p:anim>
                                    <p:anim calcmode="lin" valueType="num">
                                      <p:cBhvr>
                                        <p:cTn id="1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1000"/>
                                        <p:tgtEl>
                                          <p:spTgt spid="24"/>
                                        </p:tgtEl>
                                      </p:cBhvr>
                                    </p:animEffect>
                                    <p:anim calcmode="lin" valueType="num">
                                      <p:cBhvr>
                                        <p:cTn id="127" dur="1000" fill="hold"/>
                                        <p:tgtEl>
                                          <p:spTgt spid="24"/>
                                        </p:tgtEl>
                                        <p:attrNameLst>
                                          <p:attrName>ppt_x</p:attrName>
                                        </p:attrNameLst>
                                      </p:cBhvr>
                                      <p:tavLst>
                                        <p:tav tm="0">
                                          <p:val>
                                            <p:strVal val="#ppt_x"/>
                                          </p:val>
                                        </p:tav>
                                        <p:tav tm="100000">
                                          <p:val>
                                            <p:strVal val="#ppt_x"/>
                                          </p:val>
                                        </p:tav>
                                      </p:tavLst>
                                    </p:anim>
                                    <p:anim calcmode="lin" valueType="num">
                                      <p:cBhvr>
                                        <p:cTn id="12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25"/>
                                        </p:tgtEl>
                                        <p:attrNameLst>
                                          <p:attrName>style.visibility</p:attrName>
                                        </p:attrNameLst>
                                      </p:cBhvr>
                                      <p:to>
                                        <p:strVal val="visible"/>
                                      </p:to>
                                    </p:set>
                                    <p:animEffect transition="in" filter="fade">
                                      <p:cBhvr>
                                        <p:cTn id="133" dur="1000"/>
                                        <p:tgtEl>
                                          <p:spTgt spid="25"/>
                                        </p:tgtEl>
                                      </p:cBhvr>
                                    </p:animEffect>
                                    <p:anim calcmode="lin" valueType="num">
                                      <p:cBhvr>
                                        <p:cTn id="134" dur="1000" fill="hold"/>
                                        <p:tgtEl>
                                          <p:spTgt spid="25"/>
                                        </p:tgtEl>
                                        <p:attrNameLst>
                                          <p:attrName>ppt_x</p:attrName>
                                        </p:attrNameLst>
                                      </p:cBhvr>
                                      <p:tavLst>
                                        <p:tav tm="0">
                                          <p:val>
                                            <p:strVal val="#ppt_x"/>
                                          </p:val>
                                        </p:tav>
                                        <p:tav tm="100000">
                                          <p:val>
                                            <p:strVal val="#ppt_x"/>
                                          </p:val>
                                        </p:tav>
                                      </p:tavLst>
                                    </p:anim>
                                    <p:anim calcmode="lin" valueType="num">
                                      <p:cBhvr>
                                        <p:cTn id="13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26"/>
                                        </p:tgtEl>
                                        <p:attrNameLst>
                                          <p:attrName>style.visibility</p:attrName>
                                        </p:attrNameLst>
                                      </p:cBhvr>
                                      <p:to>
                                        <p:strVal val="visible"/>
                                      </p:to>
                                    </p:set>
                                    <p:anim calcmode="lin" valueType="num">
                                      <p:cBhvr additive="base">
                                        <p:cTn id="140" dur="500" fill="hold"/>
                                        <p:tgtEl>
                                          <p:spTgt spid="26"/>
                                        </p:tgtEl>
                                        <p:attrNameLst>
                                          <p:attrName>ppt_x</p:attrName>
                                        </p:attrNameLst>
                                      </p:cBhvr>
                                      <p:tavLst>
                                        <p:tav tm="0">
                                          <p:val>
                                            <p:strVal val="#ppt_x"/>
                                          </p:val>
                                        </p:tav>
                                        <p:tav tm="100000">
                                          <p:val>
                                            <p:strVal val="#ppt_x"/>
                                          </p:val>
                                        </p:tav>
                                      </p:tavLst>
                                    </p:anim>
                                    <p:anim calcmode="lin" valueType="num">
                                      <p:cBhvr additive="base">
                                        <p:cTn id="14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27"/>
                                        </p:tgtEl>
                                        <p:attrNameLst>
                                          <p:attrName>style.visibility</p:attrName>
                                        </p:attrNameLst>
                                      </p:cBhvr>
                                      <p:to>
                                        <p:strVal val="visible"/>
                                      </p:to>
                                    </p:set>
                                    <p:anim calcmode="lin" valueType="num">
                                      <p:cBhvr additive="base">
                                        <p:cTn id="146" dur="500" fill="hold"/>
                                        <p:tgtEl>
                                          <p:spTgt spid="27"/>
                                        </p:tgtEl>
                                        <p:attrNameLst>
                                          <p:attrName>ppt_x</p:attrName>
                                        </p:attrNameLst>
                                      </p:cBhvr>
                                      <p:tavLst>
                                        <p:tav tm="0">
                                          <p:val>
                                            <p:strVal val="#ppt_x"/>
                                          </p:val>
                                        </p:tav>
                                        <p:tav tm="100000">
                                          <p:val>
                                            <p:strVal val="#ppt_x"/>
                                          </p:val>
                                        </p:tav>
                                      </p:tavLst>
                                    </p:anim>
                                    <p:anim calcmode="lin" valueType="num">
                                      <p:cBhvr additive="base">
                                        <p:cTn id="147" dur="500" fill="hold"/>
                                        <p:tgtEl>
                                          <p:spTgt spid="27"/>
                                        </p:tgtEl>
                                        <p:attrNameLst>
                                          <p:attrName>ppt_y</p:attrName>
                                        </p:attrNameLst>
                                      </p:cBhvr>
                                      <p:tavLst>
                                        <p:tav tm="0">
                                          <p:val>
                                            <p:strVal val="1+#ppt_h/2"/>
                                          </p:val>
                                        </p:tav>
                                        <p:tav tm="100000">
                                          <p:val>
                                            <p:strVal val="#ppt_y"/>
                                          </p:val>
                                        </p:tav>
                                      </p:tavLst>
                                    </p:anim>
                                  </p:childTnLst>
                                </p:cTn>
                              </p:par>
                              <p:par>
                                <p:cTn id="148" presetID="2" presetClass="entr" presetSubtype="4" fill="hold" grpId="0" nodeType="withEffect">
                                  <p:stCondLst>
                                    <p:cond delay="0"/>
                                  </p:stCondLst>
                                  <p:childTnLst>
                                    <p:set>
                                      <p:cBhvr>
                                        <p:cTn id="149" dur="1" fill="hold">
                                          <p:stCondLst>
                                            <p:cond delay="0"/>
                                          </p:stCondLst>
                                        </p:cTn>
                                        <p:tgtEl>
                                          <p:spTgt spid="28"/>
                                        </p:tgtEl>
                                        <p:attrNameLst>
                                          <p:attrName>style.visibility</p:attrName>
                                        </p:attrNameLst>
                                      </p:cBhvr>
                                      <p:to>
                                        <p:strVal val="visible"/>
                                      </p:to>
                                    </p:set>
                                    <p:anim calcmode="lin" valueType="num">
                                      <p:cBhvr additive="base">
                                        <p:cTn id="150" dur="500" fill="hold"/>
                                        <p:tgtEl>
                                          <p:spTgt spid="28"/>
                                        </p:tgtEl>
                                        <p:attrNameLst>
                                          <p:attrName>ppt_x</p:attrName>
                                        </p:attrNameLst>
                                      </p:cBhvr>
                                      <p:tavLst>
                                        <p:tav tm="0">
                                          <p:val>
                                            <p:strVal val="#ppt_x"/>
                                          </p:val>
                                        </p:tav>
                                        <p:tav tm="100000">
                                          <p:val>
                                            <p:strVal val="#ppt_x"/>
                                          </p:val>
                                        </p:tav>
                                      </p:tavLst>
                                    </p:anim>
                                    <p:anim calcmode="lin" valueType="num">
                                      <p:cBhvr additive="base">
                                        <p:cTn id="15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29"/>
                                        </p:tgtEl>
                                        <p:attrNameLst>
                                          <p:attrName>style.visibility</p:attrName>
                                        </p:attrNameLst>
                                      </p:cBhvr>
                                      <p:to>
                                        <p:strVal val="visible"/>
                                      </p:to>
                                    </p:set>
                                    <p:anim calcmode="lin" valueType="num">
                                      <p:cBhvr additive="base">
                                        <p:cTn id="156" dur="500" fill="hold"/>
                                        <p:tgtEl>
                                          <p:spTgt spid="29"/>
                                        </p:tgtEl>
                                        <p:attrNameLst>
                                          <p:attrName>ppt_x</p:attrName>
                                        </p:attrNameLst>
                                      </p:cBhvr>
                                      <p:tavLst>
                                        <p:tav tm="0">
                                          <p:val>
                                            <p:strVal val="#ppt_x"/>
                                          </p:val>
                                        </p:tav>
                                        <p:tav tm="100000">
                                          <p:val>
                                            <p:strVal val="#ppt_x"/>
                                          </p:val>
                                        </p:tav>
                                      </p:tavLst>
                                    </p:anim>
                                    <p:anim calcmode="lin" valueType="num">
                                      <p:cBhvr additive="base">
                                        <p:cTn id="15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42" presetClass="entr" presetSubtype="0" fill="hold" nodeType="clickEffect">
                                  <p:stCondLst>
                                    <p:cond delay="0"/>
                                  </p:stCondLst>
                                  <p:childTnLst>
                                    <p:set>
                                      <p:cBhvr>
                                        <p:cTn id="161" dur="1" fill="hold">
                                          <p:stCondLst>
                                            <p:cond delay="0"/>
                                          </p:stCondLst>
                                        </p:cTn>
                                        <p:tgtEl>
                                          <p:spTgt spid="30"/>
                                        </p:tgtEl>
                                        <p:attrNameLst>
                                          <p:attrName>style.visibility</p:attrName>
                                        </p:attrNameLst>
                                      </p:cBhvr>
                                      <p:to>
                                        <p:strVal val="visible"/>
                                      </p:to>
                                    </p:set>
                                    <p:animEffect transition="in" filter="fade">
                                      <p:cBhvr>
                                        <p:cTn id="162" dur="1000"/>
                                        <p:tgtEl>
                                          <p:spTgt spid="30"/>
                                        </p:tgtEl>
                                      </p:cBhvr>
                                    </p:animEffect>
                                    <p:anim calcmode="lin" valueType="num">
                                      <p:cBhvr>
                                        <p:cTn id="163" dur="1000" fill="hold"/>
                                        <p:tgtEl>
                                          <p:spTgt spid="30"/>
                                        </p:tgtEl>
                                        <p:attrNameLst>
                                          <p:attrName>ppt_x</p:attrName>
                                        </p:attrNameLst>
                                      </p:cBhvr>
                                      <p:tavLst>
                                        <p:tav tm="0">
                                          <p:val>
                                            <p:strVal val="#ppt_x"/>
                                          </p:val>
                                        </p:tav>
                                        <p:tav tm="100000">
                                          <p:val>
                                            <p:strVal val="#ppt_x"/>
                                          </p:val>
                                        </p:tav>
                                      </p:tavLst>
                                    </p:anim>
                                    <p:anim calcmode="lin" valueType="num">
                                      <p:cBhvr>
                                        <p:cTn id="16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31"/>
                                        </p:tgtEl>
                                        <p:attrNameLst>
                                          <p:attrName>style.visibility</p:attrName>
                                        </p:attrNameLst>
                                      </p:cBhvr>
                                      <p:to>
                                        <p:strVal val="visible"/>
                                      </p:to>
                                    </p:set>
                                    <p:anim calcmode="lin" valueType="num">
                                      <p:cBhvr additive="base">
                                        <p:cTn id="169" dur="500" fill="hold"/>
                                        <p:tgtEl>
                                          <p:spTgt spid="31"/>
                                        </p:tgtEl>
                                        <p:attrNameLst>
                                          <p:attrName>ppt_x</p:attrName>
                                        </p:attrNameLst>
                                      </p:cBhvr>
                                      <p:tavLst>
                                        <p:tav tm="0">
                                          <p:val>
                                            <p:strVal val="#ppt_x"/>
                                          </p:val>
                                        </p:tav>
                                        <p:tav tm="100000">
                                          <p:val>
                                            <p:strVal val="#ppt_x"/>
                                          </p:val>
                                        </p:tav>
                                      </p:tavLst>
                                    </p:anim>
                                    <p:anim calcmode="lin" valueType="num">
                                      <p:cBhvr additive="base">
                                        <p:cTn id="17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32"/>
                                        </p:tgtEl>
                                        <p:attrNameLst>
                                          <p:attrName>style.visibility</p:attrName>
                                        </p:attrNameLst>
                                      </p:cBhvr>
                                      <p:to>
                                        <p:strVal val="visible"/>
                                      </p:to>
                                    </p:set>
                                    <p:anim calcmode="lin" valueType="num">
                                      <p:cBhvr additive="base">
                                        <p:cTn id="175" dur="500" fill="hold"/>
                                        <p:tgtEl>
                                          <p:spTgt spid="32"/>
                                        </p:tgtEl>
                                        <p:attrNameLst>
                                          <p:attrName>ppt_x</p:attrName>
                                        </p:attrNameLst>
                                      </p:cBhvr>
                                      <p:tavLst>
                                        <p:tav tm="0">
                                          <p:val>
                                            <p:strVal val="#ppt_x"/>
                                          </p:val>
                                        </p:tav>
                                        <p:tav tm="100000">
                                          <p:val>
                                            <p:strVal val="#ppt_x"/>
                                          </p:val>
                                        </p:tav>
                                      </p:tavLst>
                                    </p:anim>
                                    <p:anim calcmode="lin" valueType="num">
                                      <p:cBhvr additive="base">
                                        <p:cTn id="17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grpId="0" nodeType="clickEffect">
                                  <p:stCondLst>
                                    <p:cond delay="0"/>
                                  </p:stCondLst>
                                  <p:childTnLst>
                                    <p:set>
                                      <p:cBhvr>
                                        <p:cTn id="180" dur="1" fill="hold">
                                          <p:stCondLst>
                                            <p:cond delay="0"/>
                                          </p:stCondLst>
                                        </p:cTn>
                                        <p:tgtEl>
                                          <p:spTgt spid="33"/>
                                        </p:tgtEl>
                                        <p:attrNameLst>
                                          <p:attrName>style.visibility</p:attrName>
                                        </p:attrNameLst>
                                      </p:cBhvr>
                                      <p:to>
                                        <p:strVal val="visible"/>
                                      </p:to>
                                    </p:set>
                                    <p:anim calcmode="lin" valueType="num">
                                      <p:cBhvr additive="base">
                                        <p:cTn id="181" dur="500" fill="hold"/>
                                        <p:tgtEl>
                                          <p:spTgt spid="33"/>
                                        </p:tgtEl>
                                        <p:attrNameLst>
                                          <p:attrName>ppt_x</p:attrName>
                                        </p:attrNameLst>
                                      </p:cBhvr>
                                      <p:tavLst>
                                        <p:tav tm="0">
                                          <p:val>
                                            <p:strVal val="#ppt_x"/>
                                          </p:val>
                                        </p:tav>
                                        <p:tav tm="100000">
                                          <p:val>
                                            <p:strVal val="#ppt_x"/>
                                          </p:val>
                                        </p:tav>
                                      </p:tavLst>
                                    </p:anim>
                                    <p:anim calcmode="lin" valueType="num">
                                      <p:cBhvr additive="base">
                                        <p:cTn id="1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34"/>
                                        </p:tgtEl>
                                        <p:attrNameLst>
                                          <p:attrName>style.visibility</p:attrName>
                                        </p:attrNameLst>
                                      </p:cBhvr>
                                      <p:to>
                                        <p:strVal val="visible"/>
                                      </p:to>
                                    </p:set>
                                    <p:anim calcmode="lin" valueType="num">
                                      <p:cBhvr additive="base">
                                        <p:cTn id="187" dur="500" fill="hold"/>
                                        <p:tgtEl>
                                          <p:spTgt spid="34"/>
                                        </p:tgtEl>
                                        <p:attrNameLst>
                                          <p:attrName>ppt_x</p:attrName>
                                        </p:attrNameLst>
                                      </p:cBhvr>
                                      <p:tavLst>
                                        <p:tav tm="0">
                                          <p:val>
                                            <p:strVal val="#ppt_x"/>
                                          </p:val>
                                        </p:tav>
                                        <p:tav tm="100000">
                                          <p:val>
                                            <p:strVal val="#ppt_x"/>
                                          </p:val>
                                        </p:tav>
                                      </p:tavLst>
                                    </p:anim>
                                    <p:anim calcmode="lin" valueType="num">
                                      <p:cBhvr additive="base">
                                        <p:cTn id="18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grpId="0" nodeType="clickEffect">
                                  <p:stCondLst>
                                    <p:cond delay="0"/>
                                  </p:stCondLst>
                                  <p:childTnLst>
                                    <p:set>
                                      <p:cBhvr>
                                        <p:cTn id="192" dur="1" fill="hold">
                                          <p:stCondLst>
                                            <p:cond delay="0"/>
                                          </p:stCondLst>
                                        </p:cTn>
                                        <p:tgtEl>
                                          <p:spTgt spid="35"/>
                                        </p:tgtEl>
                                        <p:attrNameLst>
                                          <p:attrName>style.visibility</p:attrName>
                                        </p:attrNameLst>
                                      </p:cBhvr>
                                      <p:to>
                                        <p:strVal val="visible"/>
                                      </p:to>
                                    </p:set>
                                    <p:anim calcmode="lin" valueType="num">
                                      <p:cBhvr additive="base">
                                        <p:cTn id="193" dur="500" fill="hold"/>
                                        <p:tgtEl>
                                          <p:spTgt spid="35"/>
                                        </p:tgtEl>
                                        <p:attrNameLst>
                                          <p:attrName>ppt_x</p:attrName>
                                        </p:attrNameLst>
                                      </p:cBhvr>
                                      <p:tavLst>
                                        <p:tav tm="0">
                                          <p:val>
                                            <p:strVal val="#ppt_x"/>
                                          </p:val>
                                        </p:tav>
                                        <p:tav tm="100000">
                                          <p:val>
                                            <p:strVal val="#ppt_x"/>
                                          </p:val>
                                        </p:tav>
                                      </p:tavLst>
                                    </p:anim>
                                    <p:anim calcmode="lin" valueType="num">
                                      <p:cBhvr additive="base">
                                        <p:cTn id="19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4" fill="hold" grpId="0" nodeType="clickEffect">
                                  <p:stCondLst>
                                    <p:cond delay="0"/>
                                  </p:stCondLst>
                                  <p:childTnLst>
                                    <p:set>
                                      <p:cBhvr>
                                        <p:cTn id="198" dur="1" fill="hold">
                                          <p:stCondLst>
                                            <p:cond delay="0"/>
                                          </p:stCondLst>
                                        </p:cTn>
                                        <p:tgtEl>
                                          <p:spTgt spid="36"/>
                                        </p:tgtEl>
                                        <p:attrNameLst>
                                          <p:attrName>style.visibility</p:attrName>
                                        </p:attrNameLst>
                                      </p:cBhvr>
                                      <p:to>
                                        <p:strVal val="visible"/>
                                      </p:to>
                                    </p:set>
                                    <p:anim calcmode="lin" valueType="num">
                                      <p:cBhvr additive="base">
                                        <p:cTn id="199" dur="500" fill="hold"/>
                                        <p:tgtEl>
                                          <p:spTgt spid="36"/>
                                        </p:tgtEl>
                                        <p:attrNameLst>
                                          <p:attrName>ppt_x</p:attrName>
                                        </p:attrNameLst>
                                      </p:cBhvr>
                                      <p:tavLst>
                                        <p:tav tm="0">
                                          <p:val>
                                            <p:strVal val="#ppt_x"/>
                                          </p:val>
                                        </p:tav>
                                        <p:tav tm="100000">
                                          <p:val>
                                            <p:strVal val="#ppt_x"/>
                                          </p:val>
                                        </p:tav>
                                      </p:tavLst>
                                    </p:anim>
                                    <p:anim calcmode="lin" valueType="num">
                                      <p:cBhvr additive="base">
                                        <p:cTn id="20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grpId="0" nodeType="clickEffect">
                                  <p:stCondLst>
                                    <p:cond delay="0"/>
                                  </p:stCondLst>
                                  <p:childTnLst>
                                    <p:set>
                                      <p:cBhvr>
                                        <p:cTn id="204" dur="1" fill="hold">
                                          <p:stCondLst>
                                            <p:cond delay="0"/>
                                          </p:stCondLst>
                                        </p:cTn>
                                        <p:tgtEl>
                                          <p:spTgt spid="37"/>
                                        </p:tgtEl>
                                        <p:attrNameLst>
                                          <p:attrName>style.visibility</p:attrName>
                                        </p:attrNameLst>
                                      </p:cBhvr>
                                      <p:to>
                                        <p:strVal val="visible"/>
                                      </p:to>
                                    </p:set>
                                    <p:anim calcmode="lin" valueType="num">
                                      <p:cBhvr additive="base">
                                        <p:cTn id="205" dur="500" fill="hold"/>
                                        <p:tgtEl>
                                          <p:spTgt spid="37"/>
                                        </p:tgtEl>
                                        <p:attrNameLst>
                                          <p:attrName>ppt_x</p:attrName>
                                        </p:attrNameLst>
                                      </p:cBhvr>
                                      <p:tavLst>
                                        <p:tav tm="0">
                                          <p:val>
                                            <p:strVal val="#ppt_x"/>
                                          </p:val>
                                        </p:tav>
                                        <p:tav tm="100000">
                                          <p:val>
                                            <p:strVal val="#ppt_x"/>
                                          </p:val>
                                        </p:tav>
                                      </p:tavLst>
                                    </p:anim>
                                    <p:anim calcmode="lin" valueType="num">
                                      <p:cBhvr additive="base">
                                        <p:cTn id="20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31" presetClass="entr" presetSubtype="0" fill="hold" nodeType="clickEffect">
                                  <p:stCondLst>
                                    <p:cond delay="0"/>
                                  </p:stCondLst>
                                  <p:childTnLst>
                                    <p:set>
                                      <p:cBhvr>
                                        <p:cTn id="210" dur="1" fill="hold">
                                          <p:stCondLst>
                                            <p:cond delay="0"/>
                                          </p:stCondLst>
                                        </p:cTn>
                                        <p:tgtEl>
                                          <p:spTgt spid="38"/>
                                        </p:tgtEl>
                                        <p:attrNameLst>
                                          <p:attrName>style.visibility</p:attrName>
                                        </p:attrNameLst>
                                      </p:cBhvr>
                                      <p:to>
                                        <p:strVal val="visible"/>
                                      </p:to>
                                    </p:set>
                                    <p:anim calcmode="lin" valueType="num">
                                      <p:cBhvr>
                                        <p:cTn id="211" dur="1000" fill="hold"/>
                                        <p:tgtEl>
                                          <p:spTgt spid="38"/>
                                        </p:tgtEl>
                                        <p:attrNameLst>
                                          <p:attrName>ppt_w</p:attrName>
                                        </p:attrNameLst>
                                      </p:cBhvr>
                                      <p:tavLst>
                                        <p:tav tm="0">
                                          <p:val>
                                            <p:fltVal val="0"/>
                                          </p:val>
                                        </p:tav>
                                        <p:tav tm="100000">
                                          <p:val>
                                            <p:strVal val="#ppt_w"/>
                                          </p:val>
                                        </p:tav>
                                      </p:tavLst>
                                    </p:anim>
                                    <p:anim calcmode="lin" valueType="num">
                                      <p:cBhvr>
                                        <p:cTn id="212" dur="1000" fill="hold"/>
                                        <p:tgtEl>
                                          <p:spTgt spid="38"/>
                                        </p:tgtEl>
                                        <p:attrNameLst>
                                          <p:attrName>ppt_h</p:attrName>
                                        </p:attrNameLst>
                                      </p:cBhvr>
                                      <p:tavLst>
                                        <p:tav tm="0">
                                          <p:val>
                                            <p:fltVal val="0"/>
                                          </p:val>
                                        </p:tav>
                                        <p:tav tm="100000">
                                          <p:val>
                                            <p:strVal val="#ppt_h"/>
                                          </p:val>
                                        </p:tav>
                                      </p:tavLst>
                                    </p:anim>
                                    <p:anim calcmode="lin" valueType="num">
                                      <p:cBhvr>
                                        <p:cTn id="213" dur="1000" fill="hold"/>
                                        <p:tgtEl>
                                          <p:spTgt spid="38"/>
                                        </p:tgtEl>
                                        <p:attrNameLst>
                                          <p:attrName>style.rotation</p:attrName>
                                        </p:attrNameLst>
                                      </p:cBhvr>
                                      <p:tavLst>
                                        <p:tav tm="0">
                                          <p:val>
                                            <p:fltVal val="90"/>
                                          </p:val>
                                        </p:tav>
                                        <p:tav tm="100000">
                                          <p:val>
                                            <p:fltVal val="0"/>
                                          </p:val>
                                        </p:tav>
                                      </p:tavLst>
                                    </p:anim>
                                    <p:animEffect transition="in" filter="fade">
                                      <p:cBhvr>
                                        <p:cTn id="214" dur="1000"/>
                                        <p:tgtEl>
                                          <p:spTgt spid="38"/>
                                        </p:tgtEl>
                                      </p:cBhvr>
                                    </p:animEffect>
                                  </p:childTnLst>
                                </p:cTn>
                              </p:par>
                            </p:childTnLst>
                          </p:cTn>
                        </p:par>
                      </p:childTnLst>
                    </p:cTn>
                  </p:par>
                  <p:par>
                    <p:cTn id="215" fill="hold">
                      <p:stCondLst>
                        <p:cond delay="indefinite"/>
                      </p:stCondLst>
                      <p:childTnLst>
                        <p:par>
                          <p:cTn id="216" fill="hold">
                            <p:stCondLst>
                              <p:cond delay="0"/>
                            </p:stCondLst>
                            <p:childTnLst>
                              <p:par>
                                <p:cTn id="217" presetID="2" presetClass="entr" presetSubtype="4" fill="hold" nodeType="clickEffect">
                                  <p:stCondLst>
                                    <p:cond delay="0"/>
                                  </p:stCondLst>
                                  <p:childTnLst>
                                    <p:set>
                                      <p:cBhvr>
                                        <p:cTn id="218" dur="1" fill="hold">
                                          <p:stCondLst>
                                            <p:cond delay="0"/>
                                          </p:stCondLst>
                                        </p:cTn>
                                        <p:tgtEl>
                                          <p:spTgt spid="39"/>
                                        </p:tgtEl>
                                        <p:attrNameLst>
                                          <p:attrName>style.visibility</p:attrName>
                                        </p:attrNameLst>
                                      </p:cBhvr>
                                      <p:to>
                                        <p:strVal val="visible"/>
                                      </p:to>
                                    </p:set>
                                    <p:anim calcmode="lin" valueType="num">
                                      <p:cBhvr additive="base">
                                        <p:cTn id="219" dur="500" fill="hold"/>
                                        <p:tgtEl>
                                          <p:spTgt spid="39"/>
                                        </p:tgtEl>
                                        <p:attrNameLst>
                                          <p:attrName>ppt_x</p:attrName>
                                        </p:attrNameLst>
                                      </p:cBhvr>
                                      <p:tavLst>
                                        <p:tav tm="0">
                                          <p:val>
                                            <p:strVal val="#ppt_x"/>
                                          </p:val>
                                        </p:tav>
                                        <p:tav tm="100000">
                                          <p:val>
                                            <p:strVal val="#ppt_x"/>
                                          </p:val>
                                        </p:tav>
                                      </p:tavLst>
                                    </p:anim>
                                    <p:anim calcmode="lin" valueType="num">
                                      <p:cBhvr additive="base">
                                        <p:cTn id="22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2" presetClass="entr" presetSubtype="4" fill="hold" nodeType="clickEffect">
                                  <p:stCondLst>
                                    <p:cond delay="0"/>
                                  </p:stCondLst>
                                  <p:childTnLst>
                                    <p:set>
                                      <p:cBhvr>
                                        <p:cTn id="224" dur="1" fill="hold">
                                          <p:stCondLst>
                                            <p:cond delay="0"/>
                                          </p:stCondLst>
                                        </p:cTn>
                                        <p:tgtEl>
                                          <p:spTgt spid="40"/>
                                        </p:tgtEl>
                                        <p:attrNameLst>
                                          <p:attrName>style.visibility</p:attrName>
                                        </p:attrNameLst>
                                      </p:cBhvr>
                                      <p:to>
                                        <p:strVal val="visible"/>
                                      </p:to>
                                    </p:set>
                                    <p:anim calcmode="lin" valueType="num">
                                      <p:cBhvr additive="base">
                                        <p:cTn id="225" dur="500" fill="hold"/>
                                        <p:tgtEl>
                                          <p:spTgt spid="40"/>
                                        </p:tgtEl>
                                        <p:attrNameLst>
                                          <p:attrName>ppt_x</p:attrName>
                                        </p:attrNameLst>
                                      </p:cBhvr>
                                      <p:tavLst>
                                        <p:tav tm="0">
                                          <p:val>
                                            <p:strVal val="#ppt_x"/>
                                          </p:val>
                                        </p:tav>
                                        <p:tav tm="100000">
                                          <p:val>
                                            <p:strVal val="#ppt_x"/>
                                          </p:val>
                                        </p:tav>
                                      </p:tavLst>
                                    </p:anim>
                                    <p:anim calcmode="lin" valueType="num">
                                      <p:cBhvr additive="base">
                                        <p:cTn id="22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nodeType="clickEffect">
                                  <p:stCondLst>
                                    <p:cond delay="0"/>
                                  </p:stCondLst>
                                  <p:childTnLst>
                                    <p:set>
                                      <p:cBhvr>
                                        <p:cTn id="230" dur="1" fill="hold">
                                          <p:stCondLst>
                                            <p:cond delay="0"/>
                                          </p:stCondLst>
                                        </p:cTn>
                                        <p:tgtEl>
                                          <p:spTgt spid="41"/>
                                        </p:tgtEl>
                                        <p:attrNameLst>
                                          <p:attrName>style.visibility</p:attrName>
                                        </p:attrNameLst>
                                      </p:cBhvr>
                                      <p:to>
                                        <p:strVal val="visible"/>
                                      </p:to>
                                    </p:set>
                                    <p:animEffect transition="in" filter="wipe(left)">
                                      <p:cBhvr>
                                        <p:cTn id="231" dur="500"/>
                                        <p:tgtEl>
                                          <p:spTgt spid="41"/>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nodeType="clickEffect">
                                  <p:stCondLst>
                                    <p:cond delay="0"/>
                                  </p:stCondLst>
                                  <p:childTnLst>
                                    <p:set>
                                      <p:cBhvr>
                                        <p:cTn id="235" dur="1" fill="hold">
                                          <p:stCondLst>
                                            <p:cond delay="0"/>
                                          </p:stCondLst>
                                        </p:cTn>
                                        <p:tgtEl>
                                          <p:spTgt spid="42"/>
                                        </p:tgtEl>
                                        <p:attrNameLst>
                                          <p:attrName>style.visibility</p:attrName>
                                        </p:attrNameLst>
                                      </p:cBhvr>
                                      <p:to>
                                        <p:strVal val="visible"/>
                                      </p:to>
                                    </p:set>
                                    <p:animEffect transition="in" filter="wipe(left)">
                                      <p:cBhvr>
                                        <p:cTn id="236" dur="500"/>
                                        <p:tgtEl>
                                          <p:spTgt spid="42"/>
                                        </p:tgtEl>
                                      </p:cBhvr>
                                    </p:animEffect>
                                  </p:childTnLst>
                                </p:cTn>
                              </p:par>
                            </p:childTnLst>
                          </p:cTn>
                        </p:par>
                      </p:childTnLst>
                    </p:cTn>
                  </p:par>
                  <p:par>
                    <p:cTn id="237" fill="hold">
                      <p:stCondLst>
                        <p:cond delay="indefinite"/>
                      </p:stCondLst>
                      <p:childTnLst>
                        <p:par>
                          <p:cTn id="238" fill="hold">
                            <p:stCondLst>
                              <p:cond delay="0"/>
                            </p:stCondLst>
                            <p:childTnLst>
                              <p:par>
                                <p:cTn id="239" presetID="21" presetClass="entr" presetSubtype="1" fill="hold" nodeType="clickEffect">
                                  <p:stCondLst>
                                    <p:cond delay="0"/>
                                  </p:stCondLst>
                                  <p:childTnLst>
                                    <p:set>
                                      <p:cBhvr>
                                        <p:cTn id="240" dur="1" fill="hold">
                                          <p:stCondLst>
                                            <p:cond delay="0"/>
                                          </p:stCondLst>
                                        </p:cTn>
                                        <p:tgtEl>
                                          <p:spTgt spid="43"/>
                                        </p:tgtEl>
                                        <p:attrNameLst>
                                          <p:attrName>style.visibility</p:attrName>
                                        </p:attrNameLst>
                                      </p:cBhvr>
                                      <p:to>
                                        <p:strVal val="visible"/>
                                      </p:to>
                                    </p:set>
                                    <p:animEffect transition="in" filter="wheel(1)">
                                      <p:cBhvr>
                                        <p:cTn id="241" dur="2000"/>
                                        <p:tgtEl>
                                          <p:spTgt spid="43"/>
                                        </p:tgtEl>
                                      </p:cBhvr>
                                    </p:animEffect>
                                  </p:childTnLst>
                                </p:cTn>
                              </p:par>
                            </p:childTnLst>
                          </p:cTn>
                        </p:par>
                      </p:childTnLst>
                    </p:cTn>
                  </p:par>
                  <p:par>
                    <p:cTn id="242" fill="hold">
                      <p:stCondLst>
                        <p:cond delay="indefinite"/>
                      </p:stCondLst>
                      <p:childTnLst>
                        <p:par>
                          <p:cTn id="243" fill="hold">
                            <p:stCondLst>
                              <p:cond delay="0"/>
                            </p:stCondLst>
                            <p:childTnLst>
                              <p:par>
                                <p:cTn id="244" presetID="42" presetClass="entr" presetSubtype="0" fill="hold" nodeType="clickEffect">
                                  <p:stCondLst>
                                    <p:cond delay="0"/>
                                  </p:stCondLst>
                                  <p:childTnLst>
                                    <p:set>
                                      <p:cBhvr>
                                        <p:cTn id="245" dur="1" fill="hold">
                                          <p:stCondLst>
                                            <p:cond delay="0"/>
                                          </p:stCondLst>
                                        </p:cTn>
                                        <p:tgtEl>
                                          <p:spTgt spid="44"/>
                                        </p:tgtEl>
                                        <p:attrNameLst>
                                          <p:attrName>style.visibility</p:attrName>
                                        </p:attrNameLst>
                                      </p:cBhvr>
                                      <p:to>
                                        <p:strVal val="visible"/>
                                      </p:to>
                                    </p:set>
                                    <p:animEffect transition="in" filter="fade">
                                      <p:cBhvr>
                                        <p:cTn id="246" dur="1000"/>
                                        <p:tgtEl>
                                          <p:spTgt spid="44"/>
                                        </p:tgtEl>
                                      </p:cBhvr>
                                    </p:animEffect>
                                    <p:anim calcmode="lin" valueType="num">
                                      <p:cBhvr>
                                        <p:cTn id="247" dur="1000" fill="hold"/>
                                        <p:tgtEl>
                                          <p:spTgt spid="44"/>
                                        </p:tgtEl>
                                        <p:attrNameLst>
                                          <p:attrName>ppt_x</p:attrName>
                                        </p:attrNameLst>
                                      </p:cBhvr>
                                      <p:tavLst>
                                        <p:tav tm="0">
                                          <p:val>
                                            <p:strVal val="#ppt_x"/>
                                          </p:val>
                                        </p:tav>
                                        <p:tav tm="100000">
                                          <p:val>
                                            <p:strVal val="#ppt_x"/>
                                          </p:val>
                                        </p:tav>
                                      </p:tavLst>
                                    </p:anim>
                                    <p:anim calcmode="lin" valueType="num">
                                      <p:cBhvr>
                                        <p:cTn id="24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34"/>
          <p:cNvSpPr>
            <a:spLocks noChangeAspect="1" noChangeArrowheads="1"/>
          </p:cNvSpPr>
          <p:nvPr/>
        </p:nvSpPr>
        <p:spPr bwMode="auto">
          <a:xfrm>
            <a:off x="8273304" y="2421838"/>
            <a:ext cx="90487" cy="90487"/>
          </a:xfrm>
          <a:prstGeom prst="ellipse">
            <a:avLst/>
          </a:prstGeom>
          <a:solidFill>
            <a:schemeClr val="tx1"/>
          </a:solidFill>
          <a:ln w="31750">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 name="Oval 35"/>
          <p:cNvSpPr>
            <a:spLocks noChangeAspect="1" noChangeArrowheads="1"/>
          </p:cNvSpPr>
          <p:nvPr/>
        </p:nvSpPr>
        <p:spPr bwMode="auto">
          <a:xfrm flipV="1">
            <a:off x="8272689" y="3349861"/>
            <a:ext cx="106536" cy="106536"/>
          </a:xfrm>
          <a:prstGeom prst="ellipse">
            <a:avLst/>
          </a:prstGeom>
          <a:solidFill>
            <a:schemeClr val="tx1"/>
          </a:solidFill>
          <a:ln w="31750">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 name="Oval 36"/>
          <p:cNvSpPr>
            <a:spLocks noChangeAspect="1" noChangeArrowheads="1"/>
          </p:cNvSpPr>
          <p:nvPr/>
        </p:nvSpPr>
        <p:spPr bwMode="auto">
          <a:xfrm>
            <a:off x="8272690" y="4240520"/>
            <a:ext cx="90487" cy="90487"/>
          </a:xfrm>
          <a:prstGeom prst="ellipse">
            <a:avLst/>
          </a:prstGeom>
          <a:solidFill>
            <a:schemeClr val="tx1"/>
          </a:solidFill>
          <a:ln w="31750">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Oval 37"/>
          <p:cNvSpPr>
            <a:spLocks noChangeAspect="1" noChangeArrowheads="1"/>
          </p:cNvSpPr>
          <p:nvPr/>
        </p:nvSpPr>
        <p:spPr bwMode="auto">
          <a:xfrm>
            <a:off x="8218062" y="5143778"/>
            <a:ext cx="90487" cy="90487"/>
          </a:xfrm>
          <a:prstGeom prst="ellipse">
            <a:avLst/>
          </a:prstGeom>
          <a:solidFill>
            <a:schemeClr val="tx1"/>
          </a:solidFill>
          <a:ln w="31750">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Line 2074"/>
          <p:cNvSpPr>
            <a:spLocks noChangeShapeType="1"/>
          </p:cNvSpPr>
          <p:nvPr/>
        </p:nvSpPr>
        <p:spPr bwMode="auto">
          <a:xfrm flipH="1">
            <a:off x="8272597" y="2047335"/>
            <a:ext cx="47107" cy="3301786"/>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79"/>
          <p:cNvSpPr>
            <a:spLocks noChangeShapeType="1"/>
          </p:cNvSpPr>
          <p:nvPr/>
        </p:nvSpPr>
        <p:spPr bwMode="auto">
          <a:xfrm>
            <a:off x="7307269" y="4292433"/>
            <a:ext cx="869810" cy="1172"/>
          </a:xfrm>
          <a:prstGeom prst="line">
            <a:avLst/>
          </a:prstGeom>
          <a:noFill/>
          <a:ln w="19050">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79"/>
          <p:cNvSpPr>
            <a:spLocks noChangeShapeType="1"/>
          </p:cNvSpPr>
          <p:nvPr/>
        </p:nvSpPr>
        <p:spPr bwMode="auto">
          <a:xfrm>
            <a:off x="7207135" y="5167474"/>
            <a:ext cx="869810" cy="1172"/>
          </a:xfrm>
          <a:prstGeom prst="line">
            <a:avLst/>
          </a:prstGeom>
          <a:noFill/>
          <a:ln w="19050">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79"/>
          <p:cNvSpPr>
            <a:spLocks noChangeShapeType="1"/>
          </p:cNvSpPr>
          <p:nvPr/>
        </p:nvSpPr>
        <p:spPr bwMode="auto">
          <a:xfrm flipV="1">
            <a:off x="7678462" y="4292434"/>
            <a:ext cx="7984" cy="843833"/>
          </a:xfrm>
          <a:prstGeom prst="line">
            <a:avLst/>
          </a:prstGeom>
          <a:noFill/>
          <a:ln w="19050">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 name="Object 42"/>
          <p:cNvGraphicFramePr>
            <a:graphicFrameLocks noChangeAspect="1"/>
          </p:cNvGraphicFramePr>
          <p:nvPr>
            <p:extLst>
              <p:ext uri="{D42A27DB-BD31-4B8C-83A1-F6EECF244321}">
                <p14:modId xmlns:p14="http://schemas.microsoft.com/office/powerpoint/2010/main" val="1199277379"/>
              </p:ext>
            </p:extLst>
          </p:nvPr>
        </p:nvGraphicFramePr>
        <p:xfrm>
          <a:off x="7265214" y="4523589"/>
          <a:ext cx="331684" cy="421074"/>
        </p:xfrm>
        <a:graphic>
          <a:graphicData uri="http://schemas.openxmlformats.org/presentationml/2006/ole">
            <mc:AlternateContent xmlns:mc="http://schemas.openxmlformats.org/markup-compatibility/2006">
              <mc:Choice xmlns:v="urn:schemas-microsoft-com:vml" Requires="v">
                <p:oleObj spid="_x0000_s522728" name="公式" r:id="rId3" imgW="139579" imgH="177646" progId="Equation.3">
                  <p:embed/>
                </p:oleObj>
              </mc:Choice>
              <mc:Fallback>
                <p:oleObj name="公式" r:id="rId3" imgW="139579" imgH="1776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5214" y="4523589"/>
                        <a:ext cx="331684" cy="421074"/>
                      </a:xfrm>
                      <a:prstGeom prst="rect">
                        <a:avLst/>
                      </a:prstGeom>
                      <a:noFill/>
                      <a:ln>
                        <a:noFill/>
                      </a:ln>
                      <a:effectLst/>
                      <a:extLst/>
                    </p:spPr>
                  </p:pic>
                </p:oleObj>
              </mc:Fallback>
            </mc:AlternateContent>
          </a:graphicData>
        </a:graphic>
      </p:graphicFrame>
      <p:sp>
        <p:nvSpPr>
          <p:cNvPr id="11" name="Line 30"/>
          <p:cNvSpPr>
            <a:spLocks noChangeShapeType="1"/>
          </p:cNvSpPr>
          <p:nvPr/>
        </p:nvSpPr>
        <p:spPr bwMode="auto">
          <a:xfrm flipV="1">
            <a:off x="8320106" y="2761672"/>
            <a:ext cx="1776099" cy="60711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4"/>
          <p:cNvSpPr>
            <a:spLocks noChangeShapeType="1"/>
          </p:cNvSpPr>
          <p:nvPr/>
        </p:nvSpPr>
        <p:spPr bwMode="auto">
          <a:xfrm flipV="1">
            <a:off x="8927811" y="3066571"/>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0"/>
          <p:cNvSpPr>
            <a:spLocks noChangeShapeType="1"/>
          </p:cNvSpPr>
          <p:nvPr/>
        </p:nvSpPr>
        <p:spPr bwMode="auto">
          <a:xfrm flipV="1">
            <a:off x="8304662" y="1911020"/>
            <a:ext cx="1590274" cy="54642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34"/>
          <p:cNvSpPr>
            <a:spLocks noChangeShapeType="1"/>
          </p:cNvSpPr>
          <p:nvPr/>
        </p:nvSpPr>
        <p:spPr bwMode="auto">
          <a:xfrm flipV="1">
            <a:off x="8941548" y="2141171"/>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30"/>
          <p:cNvSpPr>
            <a:spLocks noChangeShapeType="1"/>
          </p:cNvSpPr>
          <p:nvPr/>
        </p:nvSpPr>
        <p:spPr bwMode="auto">
          <a:xfrm flipV="1">
            <a:off x="8314232" y="3823862"/>
            <a:ext cx="1393376" cy="44432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34"/>
          <p:cNvSpPr>
            <a:spLocks noChangeShapeType="1"/>
          </p:cNvSpPr>
          <p:nvPr/>
        </p:nvSpPr>
        <p:spPr bwMode="auto">
          <a:xfrm flipV="1">
            <a:off x="9071389" y="3939373"/>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30"/>
          <p:cNvSpPr>
            <a:spLocks noChangeShapeType="1"/>
          </p:cNvSpPr>
          <p:nvPr/>
        </p:nvSpPr>
        <p:spPr bwMode="auto">
          <a:xfrm flipV="1">
            <a:off x="8269978" y="4694016"/>
            <a:ext cx="1461732" cy="49530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34"/>
          <p:cNvSpPr>
            <a:spLocks noChangeShapeType="1"/>
          </p:cNvSpPr>
          <p:nvPr/>
        </p:nvSpPr>
        <p:spPr bwMode="auto">
          <a:xfrm flipV="1">
            <a:off x="9053168" y="4829825"/>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074"/>
          <p:cNvSpPr>
            <a:spLocks noChangeShapeType="1"/>
          </p:cNvSpPr>
          <p:nvPr/>
        </p:nvSpPr>
        <p:spPr bwMode="auto">
          <a:xfrm flipV="1">
            <a:off x="8351467" y="2449781"/>
            <a:ext cx="618038" cy="1791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Freeform 48"/>
          <p:cNvSpPr>
            <a:spLocks/>
          </p:cNvSpPr>
          <p:nvPr/>
        </p:nvSpPr>
        <p:spPr bwMode="auto">
          <a:xfrm>
            <a:off x="8758422" y="2257640"/>
            <a:ext cx="109538" cy="223838"/>
          </a:xfrm>
          <a:custGeom>
            <a:avLst/>
            <a:gdLst>
              <a:gd name="T0" fmla="*/ 0 w 69"/>
              <a:gd name="T1" fmla="*/ 0 h 141"/>
              <a:gd name="T2" fmla="*/ 66 w 69"/>
              <a:gd name="T3" fmla="*/ 66 h 141"/>
              <a:gd name="T4" fmla="*/ 21 w 69"/>
              <a:gd name="T5" fmla="*/ 141 h 141"/>
              <a:gd name="T6" fmla="*/ 0 60000 65536"/>
              <a:gd name="T7" fmla="*/ 0 60000 65536"/>
              <a:gd name="T8" fmla="*/ 0 60000 65536"/>
              <a:gd name="T9" fmla="*/ 0 w 69"/>
              <a:gd name="T10" fmla="*/ 0 h 141"/>
              <a:gd name="T11" fmla="*/ 69 w 69"/>
              <a:gd name="T12" fmla="*/ 141 h 141"/>
            </a:gdLst>
            <a:ahLst/>
            <a:cxnLst>
              <a:cxn ang="T6">
                <a:pos x="T0" y="T1"/>
              </a:cxn>
              <a:cxn ang="T7">
                <a:pos x="T2" y="T3"/>
              </a:cxn>
              <a:cxn ang="T8">
                <a:pos x="T4" y="T5"/>
              </a:cxn>
            </a:cxnLst>
            <a:rect l="T9" t="T10" r="T11" b="T12"/>
            <a:pathLst>
              <a:path w="69" h="141">
                <a:moveTo>
                  <a:pt x="0" y="0"/>
                </a:moveTo>
                <a:cubicBezTo>
                  <a:pt x="11" y="11"/>
                  <a:pt x="63" y="43"/>
                  <a:pt x="66" y="66"/>
                </a:cubicBezTo>
                <a:cubicBezTo>
                  <a:pt x="69" y="89"/>
                  <a:pt x="30" y="126"/>
                  <a:pt x="21" y="14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1" name="Object 4"/>
          <p:cNvGraphicFramePr>
            <a:graphicFrameLocks noChangeAspect="1"/>
          </p:cNvGraphicFramePr>
          <p:nvPr>
            <p:extLst>
              <p:ext uri="{D42A27DB-BD31-4B8C-83A1-F6EECF244321}">
                <p14:modId xmlns:p14="http://schemas.microsoft.com/office/powerpoint/2010/main" val="141408181"/>
              </p:ext>
            </p:extLst>
          </p:nvPr>
        </p:nvGraphicFramePr>
        <p:xfrm>
          <a:off x="9027392" y="2120257"/>
          <a:ext cx="339725" cy="474663"/>
        </p:xfrm>
        <a:graphic>
          <a:graphicData uri="http://schemas.openxmlformats.org/presentationml/2006/ole">
            <mc:AlternateContent xmlns:mc="http://schemas.openxmlformats.org/markup-compatibility/2006">
              <mc:Choice xmlns:v="urn:schemas-microsoft-com:vml" Requires="v">
                <p:oleObj spid="_x0000_s522729" name="公式" r:id="rId5" imgW="126720" imgH="177480" progId="Equation.3">
                  <p:embed/>
                </p:oleObj>
              </mc:Choice>
              <mc:Fallback>
                <p:oleObj name="公式" r:id="rId5" imgW="126720" imgH="177480" progId="Equation.3">
                  <p:embed/>
                  <p:pic>
                    <p:nvPicPr>
                      <p:cNvPr id="0" name=""/>
                      <p:cNvPicPr>
                        <a:picLocks noChangeAspect="1" noChangeArrowheads="1"/>
                      </p:cNvPicPr>
                      <p:nvPr/>
                    </p:nvPicPr>
                    <p:blipFill>
                      <a:blip r:embed="rId6"/>
                      <a:srcRect/>
                      <a:stretch>
                        <a:fillRect/>
                      </a:stretch>
                    </p:blipFill>
                    <p:spPr bwMode="auto">
                      <a:xfrm>
                        <a:off x="9027392" y="2120257"/>
                        <a:ext cx="3397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87"/>
          <p:cNvGraphicFramePr>
            <a:graphicFrameLocks noChangeAspect="1"/>
          </p:cNvGraphicFramePr>
          <p:nvPr>
            <p:extLst>
              <p:ext uri="{D42A27DB-BD31-4B8C-83A1-F6EECF244321}">
                <p14:modId xmlns:p14="http://schemas.microsoft.com/office/powerpoint/2010/main" val="2748910563"/>
              </p:ext>
            </p:extLst>
          </p:nvPr>
        </p:nvGraphicFramePr>
        <p:xfrm>
          <a:off x="9879013" y="4429394"/>
          <a:ext cx="307975" cy="538162"/>
        </p:xfrm>
        <a:graphic>
          <a:graphicData uri="http://schemas.openxmlformats.org/presentationml/2006/ole">
            <mc:AlternateContent xmlns:mc="http://schemas.openxmlformats.org/markup-compatibility/2006">
              <mc:Choice xmlns:v="urn:schemas-microsoft-com:vml" Requires="v">
                <p:oleObj spid="_x0000_s522730" name="公式" r:id="rId7" imgW="126720" imgH="215640" progId="Equation.3">
                  <p:embed/>
                </p:oleObj>
              </mc:Choice>
              <mc:Fallback>
                <p:oleObj name="公式" r:id="rId7" imgW="126720" imgH="215640" progId="Equation.3">
                  <p:embed/>
                  <p:pic>
                    <p:nvPicPr>
                      <p:cNvPr id="0" name=""/>
                      <p:cNvPicPr>
                        <a:picLocks noChangeAspect="1" noChangeArrowheads="1"/>
                      </p:cNvPicPr>
                      <p:nvPr/>
                    </p:nvPicPr>
                    <p:blipFill>
                      <a:blip r:embed="rId8"/>
                      <a:srcRect/>
                      <a:stretch>
                        <a:fillRect/>
                      </a:stretch>
                    </p:blipFill>
                    <p:spPr bwMode="auto">
                      <a:xfrm>
                        <a:off x="9879013" y="4429394"/>
                        <a:ext cx="307975" cy="538162"/>
                      </a:xfrm>
                      <a:prstGeom prst="rect">
                        <a:avLst/>
                      </a:prstGeom>
                      <a:noFill/>
                      <a:ln>
                        <a:noFill/>
                      </a:ln>
                      <a:effectLst/>
                      <a:extLst/>
                    </p:spPr>
                  </p:pic>
                </p:oleObj>
              </mc:Fallback>
            </mc:AlternateContent>
          </a:graphicData>
        </a:graphic>
      </p:graphicFrame>
      <p:graphicFrame>
        <p:nvGraphicFramePr>
          <p:cNvPr id="23" name="Object 87"/>
          <p:cNvGraphicFramePr>
            <a:graphicFrameLocks noChangeAspect="1"/>
          </p:cNvGraphicFramePr>
          <p:nvPr>
            <p:extLst>
              <p:ext uri="{D42A27DB-BD31-4B8C-83A1-F6EECF244321}">
                <p14:modId xmlns:p14="http://schemas.microsoft.com/office/powerpoint/2010/main" val="3040774515"/>
              </p:ext>
            </p:extLst>
          </p:nvPr>
        </p:nvGraphicFramePr>
        <p:xfrm>
          <a:off x="10098088" y="3521344"/>
          <a:ext cx="339725" cy="538162"/>
        </p:xfrm>
        <a:graphic>
          <a:graphicData uri="http://schemas.openxmlformats.org/presentationml/2006/ole">
            <mc:AlternateContent xmlns:mc="http://schemas.openxmlformats.org/markup-compatibility/2006">
              <mc:Choice xmlns:v="urn:schemas-microsoft-com:vml" Requires="v">
                <p:oleObj spid="_x0000_s522731" name="公式" r:id="rId9" imgW="139680" imgH="215640" progId="Equation.3">
                  <p:embed/>
                </p:oleObj>
              </mc:Choice>
              <mc:Fallback>
                <p:oleObj name="公式" r:id="rId9" imgW="139680" imgH="215640" progId="Equation.3">
                  <p:embed/>
                  <p:pic>
                    <p:nvPicPr>
                      <p:cNvPr id="0" name=""/>
                      <p:cNvPicPr>
                        <a:picLocks noChangeAspect="1" noChangeArrowheads="1"/>
                      </p:cNvPicPr>
                      <p:nvPr/>
                    </p:nvPicPr>
                    <p:blipFill>
                      <a:blip r:embed="rId10"/>
                      <a:srcRect/>
                      <a:stretch>
                        <a:fillRect/>
                      </a:stretch>
                    </p:blipFill>
                    <p:spPr bwMode="auto">
                      <a:xfrm>
                        <a:off x="10098088" y="3521344"/>
                        <a:ext cx="339725" cy="538162"/>
                      </a:xfrm>
                      <a:prstGeom prst="rect">
                        <a:avLst/>
                      </a:prstGeom>
                      <a:noFill/>
                      <a:ln>
                        <a:noFill/>
                      </a:ln>
                      <a:effectLst/>
                      <a:extLst/>
                    </p:spPr>
                  </p:pic>
                </p:oleObj>
              </mc:Fallback>
            </mc:AlternateContent>
          </a:graphicData>
        </a:graphic>
      </p:graphicFrame>
      <p:graphicFrame>
        <p:nvGraphicFramePr>
          <p:cNvPr id="24" name="Object 87"/>
          <p:cNvGraphicFramePr>
            <a:graphicFrameLocks noChangeAspect="1"/>
          </p:cNvGraphicFramePr>
          <p:nvPr>
            <p:extLst>
              <p:ext uri="{D42A27DB-BD31-4B8C-83A1-F6EECF244321}">
                <p14:modId xmlns:p14="http://schemas.microsoft.com/office/powerpoint/2010/main" val="4201799950"/>
              </p:ext>
            </p:extLst>
          </p:nvPr>
        </p:nvGraphicFramePr>
        <p:xfrm>
          <a:off x="10329862" y="2464069"/>
          <a:ext cx="338138" cy="569912"/>
        </p:xfrm>
        <a:graphic>
          <a:graphicData uri="http://schemas.openxmlformats.org/presentationml/2006/ole">
            <mc:AlternateContent xmlns:mc="http://schemas.openxmlformats.org/markup-compatibility/2006">
              <mc:Choice xmlns:v="urn:schemas-microsoft-com:vml" Requires="v">
                <p:oleObj spid="_x0000_s522732" name="公式" r:id="rId11" imgW="139680" imgH="228600" progId="Equation.3">
                  <p:embed/>
                </p:oleObj>
              </mc:Choice>
              <mc:Fallback>
                <p:oleObj name="公式" r:id="rId11" imgW="139680" imgH="228600" progId="Equation.3">
                  <p:embed/>
                  <p:pic>
                    <p:nvPicPr>
                      <p:cNvPr id="0" name=""/>
                      <p:cNvPicPr>
                        <a:picLocks noChangeAspect="1" noChangeArrowheads="1"/>
                      </p:cNvPicPr>
                      <p:nvPr/>
                    </p:nvPicPr>
                    <p:blipFill>
                      <a:blip r:embed="rId12"/>
                      <a:srcRect/>
                      <a:stretch>
                        <a:fillRect/>
                      </a:stretch>
                    </p:blipFill>
                    <p:spPr bwMode="auto">
                      <a:xfrm>
                        <a:off x="10329862" y="2464069"/>
                        <a:ext cx="338138" cy="569912"/>
                      </a:xfrm>
                      <a:prstGeom prst="rect">
                        <a:avLst/>
                      </a:prstGeom>
                      <a:noFill/>
                      <a:ln>
                        <a:noFill/>
                      </a:ln>
                      <a:effectLst/>
                      <a:extLst/>
                    </p:spPr>
                  </p:pic>
                </p:oleObj>
              </mc:Fallback>
            </mc:AlternateContent>
          </a:graphicData>
        </a:graphic>
      </p:graphicFrame>
      <p:graphicFrame>
        <p:nvGraphicFramePr>
          <p:cNvPr id="25" name="Object 87"/>
          <p:cNvGraphicFramePr>
            <a:graphicFrameLocks noChangeAspect="1"/>
          </p:cNvGraphicFramePr>
          <p:nvPr>
            <p:extLst>
              <p:ext uri="{D42A27DB-BD31-4B8C-83A1-F6EECF244321}">
                <p14:modId xmlns:p14="http://schemas.microsoft.com/office/powerpoint/2010/main" val="1258156552"/>
              </p:ext>
            </p:extLst>
          </p:nvPr>
        </p:nvGraphicFramePr>
        <p:xfrm>
          <a:off x="10106025" y="1639888"/>
          <a:ext cx="338138" cy="538162"/>
        </p:xfrm>
        <a:graphic>
          <a:graphicData uri="http://schemas.openxmlformats.org/presentationml/2006/ole">
            <mc:AlternateContent xmlns:mc="http://schemas.openxmlformats.org/markup-compatibility/2006">
              <mc:Choice xmlns:v="urn:schemas-microsoft-com:vml" Requires="v">
                <p:oleObj spid="_x0000_s522733" name="公式" r:id="rId13" imgW="139680" imgH="215640" progId="Equation.3">
                  <p:embed/>
                </p:oleObj>
              </mc:Choice>
              <mc:Fallback>
                <p:oleObj name="公式" r:id="rId13" imgW="139680" imgH="215640" progId="Equation.3">
                  <p:embed/>
                  <p:pic>
                    <p:nvPicPr>
                      <p:cNvPr id="0" name=""/>
                      <p:cNvPicPr>
                        <a:picLocks noChangeAspect="1" noChangeArrowheads="1"/>
                      </p:cNvPicPr>
                      <p:nvPr/>
                    </p:nvPicPr>
                    <p:blipFill>
                      <a:blip r:embed="rId14"/>
                      <a:srcRect/>
                      <a:stretch>
                        <a:fillRect/>
                      </a:stretch>
                    </p:blipFill>
                    <p:spPr bwMode="auto">
                      <a:xfrm>
                        <a:off x="10106025" y="1639888"/>
                        <a:ext cx="338138" cy="538162"/>
                      </a:xfrm>
                      <a:prstGeom prst="rect">
                        <a:avLst/>
                      </a:prstGeom>
                      <a:noFill/>
                      <a:ln>
                        <a:noFill/>
                      </a:ln>
                      <a:effectLst/>
                      <a:extLst/>
                    </p:spPr>
                  </p:pic>
                </p:oleObj>
              </mc:Fallback>
            </mc:AlternateContent>
          </a:graphicData>
        </a:graphic>
      </p:graphicFrame>
      <p:sp>
        <p:nvSpPr>
          <p:cNvPr id="26" name="Line 2074"/>
          <p:cNvSpPr>
            <a:spLocks noChangeShapeType="1"/>
          </p:cNvSpPr>
          <p:nvPr/>
        </p:nvSpPr>
        <p:spPr bwMode="auto">
          <a:xfrm>
            <a:off x="8302748" y="4322441"/>
            <a:ext cx="332053" cy="7524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074"/>
          <p:cNvSpPr>
            <a:spLocks noChangeShapeType="1"/>
          </p:cNvSpPr>
          <p:nvPr/>
        </p:nvSpPr>
        <p:spPr bwMode="auto">
          <a:xfrm flipV="1">
            <a:off x="8555682" y="4784008"/>
            <a:ext cx="214319" cy="91632"/>
          </a:xfrm>
          <a:prstGeom prst="line">
            <a:avLst/>
          </a:prstGeom>
          <a:noFill/>
          <a:ln w="952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074"/>
          <p:cNvSpPr>
            <a:spLocks noChangeShapeType="1"/>
          </p:cNvSpPr>
          <p:nvPr/>
        </p:nvSpPr>
        <p:spPr bwMode="auto">
          <a:xfrm>
            <a:off x="8765169" y="4786868"/>
            <a:ext cx="89629" cy="197450"/>
          </a:xfrm>
          <a:prstGeom prst="line">
            <a:avLst/>
          </a:prstGeom>
          <a:noFill/>
          <a:ln w="9525">
            <a:solidFill>
              <a:schemeClr val="tx1"/>
            </a:solidFill>
            <a:prstDash val="solid"/>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Freeform 48"/>
          <p:cNvSpPr>
            <a:spLocks/>
          </p:cNvSpPr>
          <p:nvPr/>
        </p:nvSpPr>
        <p:spPr bwMode="auto">
          <a:xfrm rot="3857191">
            <a:off x="8322264" y="4611007"/>
            <a:ext cx="71631" cy="201401"/>
          </a:xfrm>
          <a:custGeom>
            <a:avLst/>
            <a:gdLst>
              <a:gd name="T0" fmla="*/ 0 w 69"/>
              <a:gd name="T1" fmla="*/ 0 h 141"/>
              <a:gd name="T2" fmla="*/ 66 w 69"/>
              <a:gd name="T3" fmla="*/ 66 h 141"/>
              <a:gd name="T4" fmla="*/ 21 w 69"/>
              <a:gd name="T5" fmla="*/ 141 h 141"/>
              <a:gd name="T6" fmla="*/ 0 60000 65536"/>
              <a:gd name="T7" fmla="*/ 0 60000 65536"/>
              <a:gd name="T8" fmla="*/ 0 60000 65536"/>
              <a:gd name="T9" fmla="*/ 0 w 69"/>
              <a:gd name="T10" fmla="*/ 0 h 141"/>
              <a:gd name="T11" fmla="*/ 69 w 69"/>
              <a:gd name="T12" fmla="*/ 141 h 141"/>
            </a:gdLst>
            <a:ahLst/>
            <a:cxnLst>
              <a:cxn ang="T6">
                <a:pos x="T0" y="T1"/>
              </a:cxn>
              <a:cxn ang="T7">
                <a:pos x="T2" y="T3"/>
              </a:cxn>
              <a:cxn ang="T8">
                <a:pos x="T4" y="T5"/>
              </a:cxn>
            </a:cxnLst>
            <a:rect l="T9" t="T10" r="T11" b="T12"/>
            <a:pathLst>
              <a:path w="69" h="141">
                <a:moveTo>
                  <a:pt x="0" y="0"/>
                </a:moveTo>
                <a:cubicBezTo>
                  <a:pt x="11" y="11"/>
                  <a:pt x="63" y="43"/>
                  <a:pt x="66" y="66"/>
                </a:cubicBezTo>
                <a:cubicBezTo>
                  <a:pt x="69" y="89"/>
                  <a:pt x="30" y="126"/>
                  <a:pt x="21" y="14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30" name="Object 4"/>
          <p:cNvGraphicFramePr>
            <a:graphicFrameLocks noChangeAspect="1"/>
          </p:cNvGraphicFramePr>
          <p:nvPr>
            <p:extLst>
              <p:ext uri="{D42A27DB-BD31-4B8C-83A1-F6EECF244321}">
                <p14:modId xmlns:p14="http://schemas.microsoft.com/office/powerpoint/2010/main" val="1442080382"/>
              </p:ext>
            </p:extLst>
          </p:nvPr>
        </p:nvGraphicFramePr>
        <p:xfrm>
          <a:off x="8279562" y="4676302"/>
          <a:ext cx="339725" cy="474663"/>
        </p:xfrm>
        <a:graphic>
          <a:graphicData uri="http://schemas.openxmlformats.org/presentationml/2006/ole">
            <mc:AlternateContent xmlns:mc="http://schemas.openxmlformats.org/markup-compatibility/2006">
              <mc:Choice xmlns:v="urn:schemas-microsoft-com:vml" Requires="v">
                <p:oleObj spid="_x0000_s522734" name="公式" r:id="rId15" imgW="126720" imgH="177480" progId="Equation.3">
                  <p:embed/>
                </p:oleObj>
              </mc:Choice>
              <mc:Fallback>
                <p:oleObj name="公式" r:id="rId15" imgW="126720" imgH="177480" progId="Equation.3">
                  <p:embed/>
                  <p:pic>
                    <p:nvPicPr>
                      <p:cNvPr id="0" name=""/>
                      <p:cNvPicPr>
                        <a:picLocks noChangeAspect="1" noChangeArrowheads="1"/>
                      </p:cNvPicPr>
                      <p:nvPr/>
                    </p:nvPicPr>
                    <p:blipFill>
                      <a:blip r:embed="rId6"/>
                      <a:srcRect/>
                      <a:stretch>
                        <a:fillRect/>
                      </a:stretch>
                    </p:blipFill>
                    <p:spPr bwMode="auto">
                      <a:xfrm>
                        <a:off x="8279562" y="4676302"/>
                        <a:ext cx="3397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Line 79"/>
          <p:cNvSpPr>
            <a:spLocks noChangeShapeType="1"/>
          </p:cNvSpPr>
          <p:nvPr/>
        </p:nvSpPr>
        <p:spPr bwMode="auto">
          <a:xfrm>
            <a:off x="8650801" y="5126663"/>
            <a:ext cx="324780" cy="637942"/>
          </a:xfrm>
          <a:prstGeom prst="line">
            <a:avLst/>
          </a:prstGeom>
          <a:noFill/>
          <a:ln w="19050">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79"/>
          <p:cNvSpPr>
            <a:spLocks noChangeShapeType="1"/>
          </p:cNvSpPr>
          <p:nvPr/>
        </p:nvSpPr>
        <p:spPr bwMode="auto">
          <a:xfrm>
            <a:off x="8304662" y="5254497"/>
            <a:ext cx="395754" cy="842927"/>
          </a:xfrm>
          <a:prstGeom prst="line">
            <a:avLst/>
          </a:prstGeom>
          <a:noFill/>
          <a:ln w="19050">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79"/>
          <p:cNvSpPr>
            <a:spLocks noChangeShapeType="1"/>
          </p:cNvSpPr>
          <p:nvPr/>
        </p:nvSpPr>
        <p:spPr bwMode="auto">
          <a:xfrm flipV="1">
            <a:off x="8508297" y="5560890"/>
            <a:ext cx="388080" cy="159795"/>
          </a:xfrm>
          <a:prstGeom prst="line">
            <a:avLst/>
          </a:prstGeom>
          <a:noFill/>
          <a:ln w="19050">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2074"/>
          <p:cNvSpPr>
            <a:spLocks noChangeShapeType="1"/>
          </p:cNvSpPr>
          <p:nvPr/>
        </p:nvSpPr>
        <p:spPr bwMode="auto">
          <a:xfrm>
            <a:off x="8355989" y="3404467"/>
            <a:ext cx="1023943" cy="22608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79"/>
          <p:cNvSpPr>
            <a:spLocks noChangeShapeType="1"/>
          </p:cNvSpPr>
          <p:nvPr/>
        </p:nvSpPr>
        <p:spPr bwMode="auto">
          <a:xfrm flipV="1">
            <a:off x="8908328" y="5496511"/>
            <a:ext cx="419514" cy="194896"/>
          </a:xfrm>
          <a:prstGeom prst="line">
            <a:avLst/>
          </a:prstGeom>
          <a:noFill/>
          <a:ln w="19050">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2074"/>
          <p:cNvSpPr>
            <a:spLocks noChangeShapeType="1"/>
          </p:cNvSpPr>
          <p:nvPr/>
        </p:nvSpPr>
        <p:spPr bwMode="auto">
          <a:xfrm>
            <a:off x="8326085" y="2488728"/>
            <a:ext cx="1410354" cy="30545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79"/>
          <p:cNvSpPr>
            <a:spLocks noChangeShapeType="1"/>
          </p:cNvSpPr>
          <p:nvPr/>
        </p:nvSpPr>
        <p:spPr bwMode="auto">
          <a:xfrm flipV="1">
            <a:off x="9225540" y="5189316"/>
            <a:ext cx="375685" cy="160101"/>
          </a:xfrm>
          <a:prstGeom prst="line">
            <a:avLst/>
          </a:prstGeom>
          <a:noFill/>
          <a:ln w="19050">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8" name="Object 4"/>
          <p:cNvGraphicFramePr>
            <a:graphicFrameLocks noChangeAspect="1"/>
          </p:cNvGraphicFramePr>
          <p:nvPr>
            <p:extLst>
              <p:ext uri="{D42A27DB-BD31-4B8C-83A1-F6EECF244321}">
                <p14:modId xmlns:p14="http://schemas.microsoft.com/office/powerpoint/2010/main" val="1808643943"/>
              </p:ext>
            </p:extLst>
          </p:nvPr>
        </p:nvGraphicFramePr>
        <p:xfrm>
          <a:off x="8562684" y="6011611"/>
          <a:ext cx="1187450" cy="474663"/>
        </p:xfrm>
        <a:graphic>
          <a:graphicData uri="http://schemas.openxmlformats.org/presentationml/2006/ole">
            <mc:AlternateContent xmlns:mc="http://schemas.openxmlformats.org/markup-compatibility/2006">
              <mc:Choice xmlns:v="urn:schemas-microsoft-com:vml" Requires="v">
                <p:oleObj spid="_x0000_s522735" name="公式" r:id="rId16" imgW="444240" imgH="177480" progId="Equation.3">
                  <p:embed/>
                </p:oleObj>
              </mc:Choice>
              <mc:Fallback>
                <p:oleObj name="公式" r:id="rId16" imgW="444240" imgH="177480" progId="Equation.3">
                  <p:embed/>
                  <p:pic>
                    <p:nvPicPr>
                      <p:cNvPr id="0" name=""/>
                      <p:cNvPicPr>
                        <a:picLocks noChangeAspect="1" noChangeArrowheads="1"/>
                      </p:cNvPicPr>
                      <p:nvPr/>
                    </p:nvPicPr>
                    <p:blipFill>
                      <a:blip r:embed="rId17"/>
                      <a:srcRect/>
                      <a:stretch>
                        <a:fillRect/>
                      </a:stretch>
                    </p:blipFill>
                    <p:spPr bwMode="auto">
                      <a:xfrm>
                        <a:off x="8562684" y="6011611"/>
                        <a:ext cx="1187450"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32"/>
          <p:cNvGraphicFramePr>
            <a:graphicFrameLocks noChangeAspect="1"/>
          </p:cNvGraphicFramePr>
          <p:nvPr>
            <p:extLst>
              <p:ext uri="{D42A27DB-BD31-4B8C-83A1-F6EECF244321}">
                <p14:modId xmlns:p14="http://schemas.microsoft.com/office/powerpoint/2010/main" val="3707992068"/>
              </p:ext>
            </p:extLst>
          </p:nvPr>
        </p:nvGraphicFramePr>
        <p:xfrm>
          <a:off x="2895601" y="228601"/>
          <a:ext cx="2106613" cy="1152525"/>
        </p:xfrm>
        <a:graphic>
          <a:graphicData uri="http://schemas.openxmlformats.org/presentationml/2006/ole">
            <mc:AlternateContent xmlns:mc="http://schemas.openxmlformats.org/markup-compatibility/2006">
              <mc:Choice xmlns:v="urn:schemas-microsoft-com:vml" Requires="v">
                <p:oleObj spid="_x0000_s522736" name="公式" r:id="rId18" imgW="812520" imgH="444240" progId="Equation.3">
                  <p:embed/>
                </p:oleObj>
              </mc:Choice>
              <mc:Fallback>
                <p:oleObj name="公式" r:id="rId18" imgW="812520" imgH="444240" progId="Equation.3">
                  <p:embed/>
                  <p:pic>
                    <p:nvPicPr>
                      <p:cNvPr id="0" name=""/>
                      <p:cNvPicPr>
                        <a:picLocks noChangeAspect="1" noChangeArrowheads="1"/>
                      </p:cNvPicPr>
                      <p:nvPr/>
                    </p:nvPicPr>
                    <p:blipFill>
                      <a:blip r:embed="rId19"/>
                      <a:srcRect/>
                      <a:stretch>
                        <a:fillRect/>
                      </a:stretch>
                    </p:blipFill>
                    <p:spPr bwMode="auto">
                      <a:xfrm>
                        <a:off x="2895601" y="228601"/>
                        <a:ext cx="2106613"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33"/>
          <p:cNvGraphicFramePr>
            <a:graphicFrameLocks noChangeAspect="1"/>
          </p:cNvGraphicFramePr>
          <p:nvPr>
            <p:extLst>
              <p:ext uri="{D42A27DB-BD31-4B8C-83A1-F6EECF244321}">
                <p14:modId xmlns:p14="http://schemas.microsoft.com/office/powerpoint/2010/main" val="4204162226"/>
              </p:ext>
            </p:extLst>
          </p:nvPr>
        </p:nvGraphicFramePr>
        <p:xfrm>
          <a:off x="5282524" y="248337"/>
          <a:ext cx="4596489" cy="1186453"/>
        </p:xfrm>
        <a:graphic>
          <a:graphicData uri="http://schemas.openxmlformats.org/presentationml/2006/ole">
            <mc:AlternateContent xmlns:mc="http://schemas.openxmlformats.org/markup-compatibility/2006">
              <mc:Choice xmlns:v="urn:schemas-microsoft-com:vml" Requires="v">
                <p:oleObj spid="_x0000_s522737" name="公式" r:id="rId20" imgW="1612800" imgH="431640" progId="Equation.3">
                  <p:embed/>
                </p:oleObj>
              </mc:Choice>
              <mc:Fallback>
                <p:oleObj name="公式" r:id="rId20" imgW="1612800" imgH="431640" progId="Equation.3">
                  <p:embed/>
                  <p:pic>
                    <p:nvPicPr>
                      <p:cNvPr id="0" name=""/>
                      <p:cNvPicPr>
                        <a:picLocks noChangeAspect="1" noChangeArrowheads="1"/>
                      </p:cNvPicPr>
                      <p:nvPr/>
                    </p:nvPicPr>
                    <p:blipFill>
                      <a:blip r:embed="rId21"/>
                      <a:srcRect/>
                      <a:stretch>
                        <a:fillRect/>
                      </a:stretch>
                    </p:blipFill>
                    <p:spPr bwMode="auto">
                      <a:xfrm>
                        <a:off x="5282524" y="248337"/>
                        <a:ext cx="4596489" cy="1186453"/>
                      </a:xfrm>
                      <a:prstGeom prst="rect">
                        <a:avLst/>
                      </a:prstGeom>
                      <a:noFill/>
                      <a:ln>
                        <a:noFill/>
                      </a:ln>
                      <a:effectLst/>
                      <a:extLst/>
                    </p:spPr>
                  </p:pic>
                </p:oleObj>
              </mc:Fallback>
            </mc:AlternateContent>
          </a:graphicData>
        </a:graphic>
      </p:graphicFrame>
      <p:graphicFrame>
        <p:nvGraphicFramePr>
          <p:cNvPr id="41" name="Object 34"/>
          <p:cNvGraphicFramePr>
            <a:graphicFrameLocks noChangeAspect="1"/>
          </p:cNvGraphicFramePr>
          <p:nvPr>
            <p:extLst>
              <p:ext uri="{D42A27DB-BD31-4B8C-83A1-F6EECF244321}">
                <p14:modId xmlns:p14="http://schemas.microsoft.com/office/powerpoint/2010/main" val="4158727896"/>
              </p:ext>
            </p:extLst>
          </p:nvPr>
        </p:nvGraphicFramePr>
        <p:xfrm>
          <a:off x="2405183" y="1518405"/>
          <a:ext cx="4801953" cy="1057860"/>
        </p:xfrm>
        <a:graphic>
          <a:graphicData uri="http://schemas.openxmlformats.org/presentationml/2006/ole">
            <mc:AlternateContent xmlns:mc="http://schemas.openxmlformats.org/markup-compatibility/2006">
              <mc:Choice xmlns:v="urn:schemas-microsoft-com:vml" Requires="v">
                <p:oleObj spid="_x0000_s522738" name="公式" r:id="rId22" imgW="1536480" imgH="393480" progId="Equation.3">
                  <p:embed/>
                </p:oleObj>
              </mc:Choice>
              <mc:Fallback>
                <p:oleObj name="公式" r:id="rId22" imgW="1536480" imgH="393480" progId="Equation.3">
                  <p:embed/>
                  <p:pic>
                    <p:nvPicPr>
                      <p:cNvPr id="0" name=""/>
                      <p:cNvPicPr>
                        <a:picLocks noChangeAspect="1" noChangeArrowheads="1"/>
                      </p:cNvPicPr>
                      <p:nvPr/>
                    </p:nvPicPr>
                    <p:blipFill>
                      <a:blip r:embed="rId23"/>
                      <a:srcRect/>
                      <a:stretch>
                        <a:fillRect/>
                      </a:stretch>
                    </p:blipFill>
                    <p:spPr bwMode="auto">
                      <a:xfrm>
                        <a:off x="2405183" y="1518405"/>
                        <a:ext cx="4801953" cy="1057860"/>
                      </a:xfrm>
                      <a:prstGeom prst="rect">
                        <a:avLst/>
                      </a:prstGeom>
                      <a:noFill/>
                      <a:ln>
                        <a:noFill/>
                      </a:ln>
                      <a:effectLst/>
                      <a:extLst/>
                    </p:spPr>
                  </p:pic>
                </p:oleObj>
              </mc:Fallback>
            </mc:AlternateContent>
          </a:graphicData>
        </a:graphic>
      </p:graphicFrame>
      <p:sp>
        <p:nvSpPr>
          <p:cNvPr id="42" name="AutoShape 65"/>
          <p:cNvSpPr>
            <a:spLocks noChangeArrowheads="1"/>
          </p:cNvSpPr>
          <p:nvPr/>
        </p:nvSpPr>
        <p:spPr bwMode="auto">
          <a:xfrm>
            <a:off x="1985599" y="3090616"/>
            <a:ext cx="1148889" cy="189841"/>
          </a:xfrm>
          <a:prstGeom prst="rightArrow">
            <a:avLst>
              <a:gd name="adj1" fmla="val 50000"/>
              <a:gd name="adj2" fmla="val 309017"/>
            </a:avLst>
          </a:prstGeom>
          <a:solidFill>
            <a:srgbClr val="FFFF00"/>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43" name="Object 33"/>
          <p:cNvGraphicFramePr>
            <a:graphicFrameLocks noChangeAspect="1"/>
          </p:cNvGraphicFramePr>
          <p:nvPr>
            <p:extLst>
              <p:ext uri="{D42A27DB-BD31-4B8C-83A1-F6EECF244321}">
                <p14:modId xmlns:p14="http://schemas.microsoft.com/office/powerpoint/2010/main" val="1775981538"/>
              </p:ext>
            </p:extLst>
          </p:nvPr>
        </p:nvGraphicFramePr>
        <p:xfrm>
          <a:off x="3435350" y="2533650"/>
          <a:ext cx="3836988" cy="1290638"/>
        </p:xfrm>
        <a:graphic>
          <a:graphicData uri="http://schemas.openxmlformats.org/presentationml/2006/ole">
            <mc:AlternateContent xmlns:mc="http://schemas.openxmlformats.org/markup-compatibility/2006">
              <mc:Choice xmlns:v="urn:schemas-microsoft-com:vml" Requires="v">
                <p:oleObj spid="_x0000_s522739" name="公式" r:id="rId24" imgW="1346040" imgH="469800" progId="Equation.3">
                  <p:embed/>
                </p:oleObj>
              </mc:Choice>
              <mc:Fallback>
                <p:oleObj name="公式" r:id="rId24" imgW="1346040" imgH="469800" progId="Equation.3">
                  <p:embed/>
                  <p:pic>
                    <p:nvPicPr>
                      <p:cNvPr id="0" name=""/>
                      <p:cNvPicPr>
                        <a:picLocks noChangeAspect="1" noChangeArrowheads="1"/>
                      </p:cNvPicPr>
                      <p:nvPr/>
                    </p:nvPicPr>
                    <p:blipFill>
                      <a:blip r:embed="rId25"/>
                      <a:srcRect/>
                      <a:stretch>
                        <a:fillRect/>
                      </a:stretch>
                    </p:blipFill>
                    <p:spPr bwMode="auto">
                      <a:xfrm>
                        <a:off x="3435350" y="2533650"/>
                        <a:ext cx="3836988" cy="1290638"/>
                      </a:xfrm>
                      <a:prstGeom prst="rect">
                        <a:avLst/>
                      </a:prstGeom>
                      <a:noFill/>
                      <a:ln>
                        <a:noFill/>
                      </a:ln>
                      <a:effectLst/>
                      <a:extLst/>
                    </p:spPr>
                  </p:pic>
                </p:oleObj>
              </mc:Fallback>
            </mc:AlternateContent>
          </a:graphicData>
        </a:graphic>
      </p:graphicFrame>
      <p:sp>
        <p:nvSpPr>
          <p:cNvPr id="44" name="Text Box 47"/>
          <p:cNvSpPr txBox="1">
            <a:spLocks noChangeArrowheads="1"/>
          </p:cNvSpPr>
          <p:nvPr/>
        </p:nvSpPr>
        <p:spPr bwMode="auto">
          <a:xfrm>
            <a:off x="2813505" y="3698229"/>
            <a:ext cx="2089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CC3300"/>
                </a:solidFill>
              </a:rPr>
              <a:t>其光强为</a:t>
            </a:r>
            <a:endParaRPr lang="zh-CN" altLang="en-US" i="0" dirty="0">
              <a:solidFill>
                <a:srgbClr val="CC3300"/>
              </a:solidFill>
              <a:latin typeface="Symbol" panose="05050102010706020507" pitchFamily="18" charset="2"/>
            </a:endParaRPr>
          </a:p>
        </p:txBody>
      </p:sp>
      <p:graphicFrame>
        <p:nvGraphicFramePr>
          <p:cNvPr id="45" name="Object 48"/>
          <p:cNvGraphicFramePr>
            <a:graphicFrameLocks noChangeAspect="1"/>
          </p:cNvGraphicFramePr>
          <p:nvPr>
            <p:extLst>
              <p:ext uri="{D42A27DB-BD31-4B8C-83A1-F6EECF244321}">
                <p14:modId xmlns:p14="http://schemas.microsoft.com/office/powerpoint/2010/main" val="3546046200"/>
              </p:ext>
            </p:extLst>
          </p:nvPr>
        </p:nvGraphicFramePr>
        <p:xfrm>
          <a:off x="2000609" y="4084708"/>
          <a:ext cx="4065587" cy="1350962"/>
        </p:xfrm>
        <a:graphic>
          <a:graphicData uri="http://schemas.openxmlformats.org/presentationml/2006/ole">
            <mc:AlternateContent xmlns:mc="http://schemas.openxmlformats.org/markup-compatibility/2006">
              <mc:Choice xmlns:v="urn:schemas-microsoft-com:vml" Requires="v">
                <p:oleObj spid="_x0000_s522740" name="公式" r:id="rId26" imgW="1511280" imgH="495000" progId="Equation.3">
                  <p:embed/>
                </p:oleObj>
              </mc:Choice>
              <mc:Fallback>
                <p:oleObj name="公式" r:id="rId26" imgW="1511280" imgH="495000" progId="Equation.3">
                  <p:embed/>
                  <p:pic>
                    <p:nvPicPr>
                      <p:cNvPr id="0" name=""/>
                      <p:cNvPicPr>
                        <a:picLocks noChangeAspect="1" noChangeArrowheads="1"/>
                      </p:cNvPicPr>
                      <p:nvPr/>
                    </p:nvPicPr>
                    <p:blipFill>
                      <a:blip r:embed="rId27"/>
                      <a:srcRect/>
                      <a:stretch>
                        <a:fillRect/>
                      </a:stretch>
                    </p:blipFill>
                    <p:spPr bwMode="auto">
                      <a:xfrm>
                        <a:off x="2000609" y="4084708"/>
                        <a:ext cx="4065587" cy="13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 name="Object 49"/>
          <p:cNvGraphicFramePr>
            <a:graphicFrameLocks noChangeAspect="1"/>
          </p:cNvGraphicFramePr>
          <p:nvPr>
            <p:extLst>
              <p:ext uri="{D42A27DB-BD31-4B8C-83A1-F6EECF244321}">
                <p14:modId xmlns:p14="http://schemas.microsoft.com/office/powerpoint/2010/main" val="1724196053"/>
              </p:ext>
            </p:extLst>
          </p:nvPr>
        </p:nvGraphicFramePr>
        <p:xfrm>
          <a:off x="2010107" y="5503865"/>
          <a:ext cx="3994150" cy="1214437"/>
        </p:xfrm>
        <a:graphic>
          <a:graphicData uri="http://schemas.openxmlformats.org/presentationml/2006/ole">
            <mc:AlternateContent xmlns:mc="http://schemas.openxmlformats.org/markup-compatibility/2006">
              <mc:Choice xmlns:v="urn:schemas-microsoft-com:vml" Requires="v">
                <p:oleObj spid="_x0000_s522741" name="公式" r:id="rId28" imgW="1524000" imgH="457200" progId="Equation.3">
                  <p:embed/>
                </p:oleObj>
              </mc:Choice>
              <mc:Fallback>
                <p:oleObj name="公式" r:id="rId28" imgW="1524000" imgH="45720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010107" y="5503865"/>
                        <a:ext cx="3994150" cy="121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4933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ppt_x"/>
                                          </p:val>
                                        </p:tav>
                                        <p:tav tm="100000">
                                          <p:val>
                                            <p:strVal val="#ppt_x"/>
                                          </p:val>
                                        </p:tav>
                                      </p:tavLst>
                                    </p:anim>
                                    <p:anim calcmode="lin" valueType="num">
                                      <p:cBhvr additive="base">
                                        <p:cTn id="64" dur="50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anim calcmode="lin" valueType="num">
                                      <p:cBhvr additive="base">
                                        <p:cTn id="73" dur="500" fill="hold"/>
                                        <p:tgtEl>
                                          <p:spTgt spid="11"/>
                                        </p:tgtEl>
                                        <p:attrNameLst>
                                          <p:attrName>ppt_x</p:attrName>
                                        </p:attrNameLst>
                                      </p:cBhvr>
                                      <p:tavLst>
                                        <p:tav tm="0">
                                          <p:val>
                                            <p:strVal val="#ppt_x"/>
                                          </p:val>
                                        </p:tav>
                                        <p:tav tm="100000">
                                          <p:val>
                                            <p:strVal val="#ppt_x"/>
                                          </p:val>
                                        </p:tav>
                                      </p:tavLst>
                                    </p:anim>
                                    <p:anim calcmode="lin" valueType="num">
                                      <p:cBhvr additive="base">
                                        <p:cTn id="74" dur="500" fill="hold"/>
                                        <p:tgtEl>
                                          <p:spTgt spid="11"/>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additive="base">
                                        <p:cTn id="77" dur="500" fill="hold"/>
                                        <p:tgtEl>
                                          <p:spTgt spid="12"/>
                                        </p:tgtEl>
                                        <p:attrNameLst>
                                          <p:attrName>ppt_x</p:attrName>
                                        </p:attrNameLst>
                                      </p:cBhvr>
                                      <p:tavLst>
                                        <p:tav tm="0">
                                          <p:val>
                                            <p:strVal val="#ppt_x"/>
                                          </p:val>
                                        </p:tav>
                                        <p:tav tm="100000">
                                          <p:val>
                                            <p:strVal val="#ppt_x"/>
                                          </p:val>
                                        </p:tav>
                                      </p:tavLst>
                                    </p:anim>
                                    <p:anim calcmode="lin" valueType="num">
                                      <p:cBhvr additive="base">
                                        <p:cTn id="7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3"/>
                                        </p:tgtEl>
                                        <p:attrNameLst>
                                          <p:attrName>style.visibility</p:attrName>
                                        </p:attrNameLst>
                                      </p:cBhvr>
                                      <p:to>
                                        <p:strVal val="visible"/>
                                      </p:to>
                                    </p:set>
                                    <p:anim calcmode="lin" valueType="num">
                                      <p:cBhvr additive="base">
                                        <p:cTn id="83" dur="500" fill="hold"/>
                                        <p:tgtEl>
                                          <p:spTgt spid="13"/>
                                        </p:tgtEl>
                                        <p:attrNameLst>
                                          <p:attrName>ppt_x</p:attrName>
                                        </p:attrNameLst>
                                      </p:cBhvr>
                                      <p:tavLst>
                                        <p:tav tm="0">
                                          <p:val>
                                            <p:strVal val="#ppt_x"/>
                                          </p:val>
                                        </p:tav>
                                        <p:tav tm="100000">
                                          <p:val>
                                            <p:strVal val="#ppt_x"/>
                                          </p:val>
                                        </p:tav>
                                      </p:tavLst>
                                    </p:anim>
                                    <p:anim calcmode="lin" valueType="num">
                                      <p:cBhvr additive="base">
                                        <p:cTn id="84" dur="500" fill="hold"/>
                                        <p:tgtEl>
                                          <p:spTgt spid="1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500" fill="hold"/>
                                        <p:tgtEl>
                                          <p:spTgt spid="14"/>
                                        </p:tgtEl>
                                        <p:attrNameLst>
                                          <p:attrName>ppt_x</p:attrName>
                                        </p:attrNameLst>
                                      </p:cBhvr>
                                      <p:tavLst>
                                        <p:tav tm="0">
                                          <p:val>
                                            <p:strVal val="#ppt_x"/>
                                          </p:val>
                                        </p:tav>
                                        <p:tav tm="100000">
                                          <p:val>
                                            <p:strVal val="#ppt_x"/>
                                          </p:val>
                                        </p:tav>
                                      </p:tavLst>
                                    </p:anim>
                                    <p:anim calcmode="lin" valueType="num">
                                      <p:cBhvr additive="base">
                                        <p:cTn id="8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9"/>
                                        </p:tgtEl>
                                        <p:attrNameLst>
                                          <p:attrName>style.visibility</p:attrName>
                                        </p:attrNameLst>
                                      </p:cBhvr>
                                      <p:to>
                                        <p:strVal val="visible"/>
                                      </p:to>
                                    </p:set>
                                    <p:anim calcmode="lin" valueType="num">
                                      <p:cBhvr additive="base">
                                        <p:cTn id="93" dur="500" fill="hold"/>
                                        <p:tgtEl>
                                          <p:spTgt spid="19"/>
                                        </p:tgtEl>
                                        <p:attrNameLst>
                                          <p:attrName>ppt_x</p:attrName>
                                        </p:attrNameLst>
                                      </p:cBhvr>
                                      <p:tavLst>
                                        <p:tav tm="0">
                                          <p:val>
                                            <p:strVal val="#ppt_x"/>
                                          </p:val>
                                        </p:tav>
                                        <p:tav tm="100000">
                                          <p:val>
                                            <p:strVal val="#ppt_x"/>
                                          </p:val>
                                        </p:tav>
                                      </p:tavLst>
                                    </p:anim>
                                    <p:anim calcmode="lin" valueType="num">
                                      <p:cBhvr additive="base">
                                        <p:cTn id="9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0"/>
                                        </p:tgtEl>
                                        <p:attrNameLst>
                                          <p:attrName>style.visibility</p:attrName>
                                        </p:attrNameLst>
                                      </p:cBhvr>
                                      <p:to>
                                        <p:strVal val="visible"/>
                                      </p:to>
                                    </p:set>
                                    <p:anim calcmode="lin" valueType="num">
                                      <p:cBhvr additive="base">
                                        <p:cTn id="99" dur="500" fill="hold"/>
                                        <p:tgtEl>
                                          <p:spTgt spid="20"/>
                                        </p:tgtEl>
                                        <p:attrNameLst>
                                          <p:attrName>ppt_x</p:attrName>
                                        </p:attrNameLst>
                                      </p:cBhvr>
                                      <p:tavLst>
                                        <p:tav tm="0">
                                          <p:val>
                                            <p:strVal val="#ppt_x"/>
                                          </p:val>
                                        </p:tav>
                                        <p:tav tm="100000">
                                          <p:val>
                                            <p:strVal val="#ppt_x"/>
                                          </p:val>
                                        </p:tav>
                                      </p:tavLst>
                                    </p:anim>
                                    <p:anim calcmode="lin" valueType="num">
                                      <p:cBhvr additive="base">
                                        <p:cTn id="10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fade">
                                      <p:cBhvr>
                                        <p:cTn id="105" dur="1000"/>
                                        <p:tgtEl>
                                          <p:spTgt spid="21"/>
                                        </p:tgtEl>
                                      </p:cBhvr>
                                    </p:animEffect>
                                    <p:anim calcmode="lin" valueType="num">
                                      <p:cBhvr>
                                        <p:cTn id="106" dur="1000" fill="hold"/>
                                        <p:tgtEl>
                                          <p:spTgt spid="21"/>
                                        </p:tgtEl>
                                        <p:attrNameLst>
                                          <p:attrName>ppt_x</p:attrName>
                                        </p:attrNameLst>
                                      </p:cBhvr>
                                      <p:tavLst>
                                        <p:tav tm="0">
                                          <p:val>
                                            <p:strVal val="#ppt_x"/>
                                          </p:val>
                                        </p:tav>
                                        <p:tav tm="100000">
                                          <p:val>
                                            <p:strVal val="#ppt_x"/>
                                          </p:val>
                                        </p:tav>
                                      </p:tavLst>
                                    </p:anim>
                                    <p:anim calcmode="lin" valueType="num">
                                      <p:cBhvr>
                                        <p:cTn id="10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2"/>
                                        </p:tgtEl>
                                        <p:attrNameLst>
                                          <p:attrName>style.visibility</p:attrName>
                                        </p:attrNameLst>
                                      </p:cBhvr>
                                      <p:to>
                                        <p:strVal val="visible"/>
                                      </p:to>
                                    </p:set>
                                    <p:animEffect transition="in" filter="fade">
                                      <p:cBhvr>
                                        <p:cTn id="112" dur="1000"/>
                                        <p:tgtEl>
                                          <p:spTgt spid="22"/>
                                        </p:tgtEl>
                                      </p:cBhvr>
                                    </p:animEffect>
                                    <p:anim calcmode="lin" valueType="num">
                                      <p:cBhvr>
                                        <p:cTn id="113" dur="1000" fill="hold"/>
                                        <p:tgtEl>
                                          <p:spTgt spid="22"/>
                                        </p:tgtEl>
                                        <p:attrNameLst>
                                          <p:attrName>ppt_x</p:attrName>
                                        </p:attrNameLst>
                                      </p:cBhvr>
                                      <p:tavLst>
                                        <p:tav tm="0">
                                          <p:val>
                                            <p:strVal val="#ppt_x"/>
                                          </p:val>
                                        </p:tav>
                                        <p:tav tm="100000">
                                          <p:val>
                                            <p:strVal val="#ppt_x"/>
                                          </p:val>
                                        </p:tav>
                                      </p:tavLst>
                                    </p:anim>
                                    <p:anim calcmode="lin" valueType="num">
                                      <p:cBhvr>
                                        <p:cTn id="1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fade">
                                      <p:cBhvr>
                                        <p:cTn id="119" dur="1000"/>
                                        <p:tgtEl>
                                          <p:spTgt spid="23"/>
                                        </p:tgtEl>
                                      </p:cBhvr>
                                    </p:animEffect>
                                    <p:anim calcmode="lin" valueType="num">
                                      <p:cBhvr>
                                        <p:cTn id="120" dur="1000" fill="hold"/>
                                        <p:tgtEl>
                                          <p:spTgt spid="23"/>
                                        </p:tgtEl>
                                        <p:attrNameLst>
                                          <p:attrName>ppt_x</p:attrName>
                                        </p:attrNameLst>
                                      </p:cBhvr>
                                      <p:tavLst>
                                        <p:tav tm="0">
                                          <p:val>
                                            <p:strVal val="#ppt_x"/>
                                          </p:val>
                                        </p:tav>
                                        <p:tav tm="100000">
                                          <p:val>
                                            <p:strVal val="#ppt_x"/>
                                          </p:val>
                                        </p:tav>
                                      </p:tavLst>
                                    </p:anim>
                                    <p:anim calcmode="lin" valueType="num">
                                      <p:cBhvr>
                                        <p:cTn id="1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1000"/>
                                        <p:tgtEl>
                                          <p:spTgt spid="24"/>
                                        </p:tgtEl>
                                      </p:cBhvr>
                                    </p:animEffect>
                                    <p:anim calcmode="lin" valueType="num">
                                      <p:cBhvr>
                                        <p:cTn id="127" dur="1000" fill="hold"/>
                                        <p:tgtEl>
                                          <p:spTgt spid="24"/>
                                        </p:tgtEl>
                                        <p:attrNameLst>
                                          <p:attrName>ppt_x</p:attrName>
                                        </p:attrNameLst>
                                      </p:cBhvr>
                                      <p:tavLst>
                                        <p:tav tm="0">
                                          <p:val>
                                            <p:strVal val="#ppt_x"/>
                                          </p:val>
                                        </p:tav>
                                        <p:tav tm="100000">
                                          <p:val>
                                            <p:strVal val="#ppt_x"/>
                                          </p:val>
                                        </p:tav>
                                      </p:tavLst>
                                    </p:anim>
                                    <p:anim calcmode="lin" valueType="num">
                                      <p:cBhvr>
                                        <p:cTn id="12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25"/>
                                        </p:tgtEl>
                                        <p:attrNameLst>
                                          <p:attrName>style.visibility</p:attrName>
                                        </p:attrNameLst>
                                      </p:cBhvr>
                                      <p:to>
                                        <p:strVal val="visible"/>
                                      </p:to>
                                    </p:set>
                                    <p:animEffect transition="in" filter="fade">
                                      <p:cBhvr>
                                        <p:cTn id="133" dur="1000"/>
                                        <p:tgtEl>
                                          <p:spTgt spid="25"/>
                                        </p:tgtEl>
                                      </p:cBhvr>
                                    </p:animEffect>
                                    <p:anim calcmode="lin" valueType="num">
                                      <p:cBhvr>
                                        <p:cTn id="134" dur="1000" fill="hold"/>
                                        <p:tgtEl>
                                          <p:spTgt spid="25"/>
                                        </p:tgtEl>
                                        <p:attrNameLst>
                                          <p:attrName>ppt_x</p:attrName>
                                        </p:attrNameLst>
                                      </p:cBhvr>
                                      <p:tavLst>
                                        <p:tav tm="0">
                                          <p:val>
                                            <p:strVal val="#ppt_x"/>
                                          </p:val>
                                        </p:tav>
                                        <p:tav tm="100000">
                                          <p:val>
                                            <p:strVal val="#ppt_x"/>
                                          </p:val>
                                        </p:tav>
                                      </p:tavLst>
                                    </p:anim>
                                    <p:anim calcmode="lin" valueType="num">
                                      <p:cBhvr>
                                        <p:cTn id="13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26"/>
                                        </p:tgtEl>
                                        <p:attrNameLst>
                                          <p:attrName>style.visibility</p:attrName>
                                        </p:attrNameLst>
                                      </p:cBhvr>
                                      <p:to>
                                        <p:strVal val="visible"/>
                                      </p:to>
                                    </p:set>
                                    <p:anim calcmode="lin" valueType="num">
                                      <p:cBhvr additive="base">
                                        <p:cTn id="140" dur="500" fill="hold"/>
                                        <p:tgtEl>
                                          <p:spTgt spid="26"/>
                                        </p:tgtEl>
                                        <p:attrNameLst>
                                          <p:attrName>ppt_x</p:attrName>
                                        </p:attrNameLst>
                                      </p:cBhvr>
                                      <p:tavLst>
                                        <p:tav tm="0">
                                          <p:val>
                                            <p:strVal val="#ppt_x"/>
                                          </p:val>
                                        </p:tav>
                                        <p:tav tm="100000">
                                          <p:val>
                                            <p:strVal val="#ppt_x"/>
                                          </p:val>
                                        </p:tav>
                                      </p:tavLst>
                                    </p:anim>
                                    <p:anim calcmode="lin" valueType="num">
                                      <p:cBhvr additive="base">
                                        <p:cTn id="14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27"/>
                                        </p:tgtEl>
                                        <p:attrNameLst>
                                          <p:attrName>style.visibility</p:attrName>
                                        </p:attrNameLst>
                                      </p:cBhvr>
                                      <p:to>
                                        <p:strVal val="visible"/>
                                      </p:to>
                                    </p:set>
                                    <p:anim calcmode="lin" valueType="num">
                                      <p:cBhvr additive="base">
                                        <p:cTn id="146" dur="500" fill="hold"/>
                                        <p:tgtEl>
                                          <p:spTgt spid="27"/>
                                        </p:tgtEl>
                                        <p:attrNameLst>
                                          <p:attrName>ppt_x</p:attrName>
                                        </p:attrNameLst>
                                      </p:cBhvr>
                                      <p:tavLst>
                                        <p:tav tm="0">
                                          <p:val>
                                            <p:strVal val="#ppt_x"/>
                                          </p:val>
                                        </p:tav>
                                        <p:tav tm="100000">
                                          <p:val>
                                            <p:strVal val="#ppt_x"/>
                                          </p:val>
                                        </p:tav>
                                      </p:tavLst>
                                    </p:anim>
                                    <p:anim calcmode="lin" valueType="num">
                                      <p:cBhvr additive="base">
                                        <p:cTn id="147" dur="500" fill="hold"/>
                                        <p:tgtEl>
                                          <p:spTgt spid="27"/>
                                        </p:tgtEl>
                                        <p:attrNameLst>
                                          <p:attrName>ppt_y</p:attrName>
                                        </p:attrNameLst>
                                      </p:cBhvr>
                                      <p:tavLst>
                                        <p:tav tm="0">
                                          <p:val>
                                            <p:strVal val="1+#ppt_h/2"/>
                                          </p:val>
                                        </p:tav>
                                        <p:tav tm="100000">
                                          <p:val>
                                            <p:strVal val="#ppt_y"/>
                                          </p:val>
                                        </p:tav>
                                      </p:tavLst>
                                    </p:anim>
                                  </p:childTnLst>
                                </p:cTn>
                              </p:par>
                              <p:par>
                                <p:cTn id="148" presetID="2" presetClass="entr" presetSubtype="4" fill="hold" grpId="0" nodeType="withEffect">
                                  <p:stCondLst>
                                    <p:cond delay="0"/>
                                  </p:stCondLst>
                                  <p:childTnLst>
                                    <p:set>
                                      <p:cBhvr>
                                        <p:cTn id="149" dur="1" fill="hold">
                                          <p:stCondLst>
                                            <p:cond delay="0"/>
                                          </p:stCondLst>
                                        </p:cTn>
                                        <p:tgtEl>
                                          <p:spTgt spid="28"/>
                                        </p:tgtEl>
                                        <p:attrNameLst>
                                          <p:attrName>style.visibility</p:attrName>
                                        </p:attrNameLst>
                                      </p:cBhvr>
                                      <p:to>
                                        <p:strVal val="visible"/>
                                      </p:to>
                                    </p:set>
                                    <p:anim calcmode="lin" valueType="num">
                                      <p:cBhvr additive="base">
                                        <p:cTn id="150" dur="500" fill="hold"/>
                                        <p:tgtEl>
                                          <p:spTgt spid="28"/>
                                        </p:tgtEl>
                                        <p:attrNameLst>
                                          <p:attrName>ppt_x</p:attrName>
                                        </p:attrNameLst>
                                      </p:cBhvr>
                                      <p:tavLst>
                                        <p:tav tm="0">
                                          <p:val>
                                            <p:strVal val="#ppt_x"/>
                                          </p:val>
                                        </p:tav>
                                        <p:tav tm="100000">
                                          <p:val>
                                            <p:strVal val="#ppt_x"/>
                                          </p:val>
                                        </p:tav>
                                      </p:tavLst>
                                    </p:anim>
                                    <p:anim calcmode="lin" valueType="num">
                                      <p:cBhvr additive="base">
                                        <p:cTn id="15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29"/>
                                        </p:tgtEl>
                                        <p:attrNameLst>
                                          <p:attrName>style.visibility</p:attrName>
                                        </p:attrNameLst>
                                      </p:cBhvr>
                                      <p:to>
                                        <p:strVal val="visible"/>
                                      </p:to>
                                    </p:set>
                                    <p:anim calcmode="lin" valueType="num">
                                      <p:cBhvr additive="base">
                                        <p:cTn id="156" dur="500" fill="hold"/>
                                        <p:tgtEl>
                                          <p:spTgt spid="29"/>
                                        </p:tgtEl>
                                        <p:attrNameLst>
                                          <p:attrName>ppt_x</p:attrName>
                                        </p:attrNameLst>
                                      </p:cBhvr>
                                      <p:tavLst>
                                        <p:tav tm="0">
                                          <p:val>
                                            <p:strVal val="#ppt_x"/>
                                          </p:val>
                                        </p:tav>
                                        <p:tav tm="100000">
                                          <p:val>
                                            <p:strVal val="#ppt_x"/>
                                          </p:val>
                                        </p:tav>
                                      </p:tavLst>
                                    </p:anim>
                                    <p:anim calcmode="lin" valueType="num">
                                      <p:cBhvr additive="base">
                                        <p:cTn id="15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42" presetClass="entr" presetSubtype="0" fill="hold" nodeType="clickEffect">
                                  <p:stCondLst>
                                    <p:cond delay="0"/>
                                  </p:stCondLst>
                                  <p:childTnLst>
                                    <p:set>
                                      <p:cBhvr>
                                        <p:cTn id="161" dur="1" fill="hold">
                                          <p:stCondLst>
                                            <p:cond delay="0"/>
                                          </p:stCondLst>
                                        </p:cTn>
                                        <p:tgtEl>
                                          <p:spTgt spid="30"/>
                                        </p:tgtEl>
                                        <p:attrNameLst>
                                          <p:attrName>style.visibility</p:attrName>
                                        </p:attrNameLst>
                                      </p:cBhvr>
                                      <p:to>
                                        <p:strVal val="visible"/>
                                      </p:to>
                                    </p:set>
                                    <p:animEffect transition="in" filter="fade">
                                      <p:cBhvr>
                                        <p:cTn id="162" dur="1000"/>
                                        <p:tgtEl>
                                          <p:spTgt spid="30"/>
                                        </p:tgtEl>
                                      </p:cBhvr>
                                    </p:animEffect>
                                    <p:anim calcmode="lin" valueType="num">
                                      <p:cBhvr>
                                        <p:cTn id="163" dur="1000" fill="hold"/>
                                        <p:tgtEl>
                                          <p:spTgt spid="30"/>
                                        </p:tgtEl>
                                        <p:attrNameLst>
                                          <p:attrName>ppt_x</p:attrName>
                                        </p:attrNameLst>
                                      </p:cBhvr>
                                      <p:tavLst>
                                        <p:tav tm="0">
                                          <p:val>
                                            <p:strVal val="#ppt_x"/>
                                          </p:val>
                                        </p:tav>
                                        <p:tav tm="100000">
                                          <p:val>
                                            <p:strVal val="#ppt_x"/>
                                          </p:val>
                                        </p:tav>
                                      </p:tavLst>
                                    </p:anim>
                                    <p:anim calcmode="lin" valueType="num">
                                      <p:cBhvr>
                                        <p:cTn id="16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31"/>
                                        </p:tgtEl>
                                        <p:attrNameLst>
                                          <p:attrName>style.visibility</p:attrName>
                                        </p:attrNameLst>
                                      </p:cBhvr>
                                      <p:to>
                                        <p:strVal val="visible"/>
                                      </p:to>
                                    </p:set>
                                    <p:anim calcmode="lin" valueType="num">
                                      <p:cBhvr additive="base">
                                        <p:cTn id="169" dur="500" fill="hold"/>
                                        <p:tgtEl>
                                          <p:spTgt spid="31"/>
                                        </p:tgtEl>
                                        <p:attrNameLst>
                                          <p:attrName>ppt_x</p:attrName>
                                        </p:attrNameLst>
                                      </p:cBhvr>
                                      <p:tavLst>
                                        <p:tav tm="0">
                                          <p:val>
                                            <p:strVal val="#ppt_x"/>
                                          </p:val>
                                        </p:tav>
                                        <p:tav tm="100000">
                                          <p:val>
                                            <p:strVal val="#ppt_x"/>
                                          </p:val>
                                        </p:tav>
                                      </p:tavLst>
                                    </p:anim>
                                    <p:anim calcmode="lin" valueType="num">
                                      <p:cBhvr additive="base">
                                        <p:cTn id="17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32"/>
                                        </p:tgtEl>
                                        <p:attrNameLst>
                                          <p:attrName>style.visibility</p:attrName>
                                        </p:attrNameLst>
                                      </p:cBhvr>
                                      <p:to>
                                        <p:strVal val="visible"/>
                                      </p:to>
                                    </p:set>
                                    <p:anim calcmode="lin" valueType="num">
                                      <p:cBhvr additive="base">
                                        <p:cTn id="175" dur="500" fill="hold"/>
                                        <p:tgtEl>
                                          <p:spTgt spid="32"/>
                                        </p:tgtEl>
                                        <p:attrNameLst>
                                          <p:attrName>ppt_x</p:attrName>
                                        </p:attrNameLst>
                                      </p:cBhvr>
                                      <p:tavLst>
                                        <p:tav tm="0">
                                          <p:val>
                                            <p:strVal val="#ppt_x"/>
                                          </p:val>
                                        </p:tav>
                                        <p:tav tm="100000">
                                          <p:val>
                                            <p:strVal val="#ppt_x"/>
                                          </p:val>
                                        </p:tav>
                                      </p:tavLst>
                                    </p:anim>
                                    <p:anim calcmode="lin" valueType="num">
                                      <p:cBhvr additive="base">
                                        <p:cTn id="17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grpId="0" nodeType="clickEffect">
                                  <p:stCondLst>
                                    <p:cond delay="0"/>
                                  </p:stCondLst>
                                  <p:childTnLst>
                                    <p:set>
                                      <p:cBhvr>
                                        <p:cTn id="180" dur="1" fill="hold">
                                          <p:stCondLst>
                                            <p:cond delay="0"/>
                                          </p:stCondLst>
                                        </p:cTn>
                                        <p:tgtEl>
                                          <p:spTgt spid="33"/>
                                        </p:tgtEl>
                                        <p:attrNameLst>
                                          <p:attrName>style.visibility</p:attrName>
                                        </p:attrNameLst>
                                      </p:cBhvr>
                                      <p:to>
                                        <p:strVal val="visible"/>
                                      </p:to>
                                    </p:set>
                                    <p:anim calcmode="lin" valueType="num">
                                      <p:cBhvr additive="base">
                                        <p:cTn id="181" dur="500" fill="hold"/>
                                        <p:tgtEl>
                                          <p:spTgt spid="33"/>
                                        </p:tgtEl>
                                        <p:attrNameLst>
                                          <p:attrName>ppt_x</p:attrName>
                                        </p:attrNameLst>
                                      </p:cBhvr>
                                      <p:tavLst>
                                        <p:tav tm="0">
                                          <p:val>
                                            <p:strVal val="#ppt_x"/>
                                          </p:val>
                                        </p:tav>
                                        <p:tav tm="100000">
                                          <p:val>
                                            <p:strVal val="#ppt_x"/>
                                          </p:val>
                                        </p:tav>
                                      </p:tavLst>
                                    </p:anim>
                                    <p:anim calcmode="lin" valueType="num">
                                      <p:cBhvr additive="base">
                                        <p:cTn id="1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34"/>
                                        </p:tgtEl>
                                        <p:attrNameLst>
                                          <p:attrName>style.visibility</p:attrName>
                                        </p:attrNameLst>
                                      </p:cBhvr>
                                      <p:to>
                                        <p:strVal val="visible"/>
                                      </p:to>
                                    </p:set>
                                    <p:anim calcmode="lin" valueType="num">
                                      <p:cBhvr additive="base">
                                        <p:cTn id="187" dur="500" fill="hold"/>
                                        <p:tgtEl>
                                          <p:spTgt spid="34"/>
                                        </p:tgtEl>
                                        <p:attrNameLst>
                                          <p:attrName>ppt_x</p:attrName>
                                        </p:attrNameLst>
                                      </p:cBhvr>
                                      <p:tavLst>
                                        <p:tav tm="0">
                                          <p:val>
                                            <p:strVal val="#ppt_x"/>
                                          </p:val>
                                        </p:tav>
                                        <p:tav tm="100000">
                                          <p:val>
                                            <p:strVal val="#ppt_x"/>
                                          </p:val>
                                        </p:tav>
                                      </p:tavLst>
                                    </p:anim>
                                    <p:anim calcmode="lin" valueType="num">
                                      <p:cBhvr additive="base">
                                        <p:cTn id="18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grpId="0" nodeType="clickEffect">
                                  <p:stCondLst>
                                    <p:cond delay="0"/>
                                  </p:stCondLst>
                                  <p:childTnLst>
                                    <p:set>
                                      <p:cBhvr>
                                        <p:cTn id="192" dur="1" fill="hold">
                                          <p:stCondLst>
                                            <p:cond delay="0"/>
                                          </p:stCondLst>
                                        </p:cTn>
                                        <p:tgtEl>
                                          <p:spTgt spid="35"/>
                                        </p:tgtEl>
                                        <p:attrNameLst>
                                          <p:attrName>style.visibility</p:attrName>
                                        </p:attrNameLst>
                                      </p:cBhvr>
                                      <p:to>
                                        <p:strVal val="visible"/>
                                      </p:to>
                                    </p:set>
                                    <p:anim calcmode="lin" valueType="num">
                                      <p:cBhvr additive="base">
                                        <p:cTn id="193" dur="500" fill="hold"/>
                                        <p:tgtEl>
                                          <p:spTgt spid="35"/>
                                        </p:tgtEl>
                                        <p:attrNameLst>
                                          <p:attrName>ppt_x</p:attrName>
                                        </p:attrNameLst>
                                      </p:cBhvr>
                                      <p:tavLst>
                                        <p:tav tm="0">
                                          <p:val>
                                            <p:strVal val="#ppt_x"/>
                                          </p:val>
                                        </p:tav>
                                        <p:tav tm="100000">
                                          <p:val>
                                            <p:strVal val="#ppt_x"/>
                                          </p:val>
                                        </p:tav>
                                      </p:tavLst>
                                    </p:anim>
                                    <p:anim calcmode="lin" valueType="num">
                                      <p:cBhvr additive="base">
                                        <p:cTn id="19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4" fill="hold" grpId="0" nodeType="clickEffect">
                                  <p:stCondLst>
                                    <p:cond delay="0"/>
                                  </p:stCondLst>
                                  <p:childTnLst>
                                    <p:set>
                                      <p:cBhvr>
                                        <p:cTn id="198" dur="1" fill="hold">
                                          <p:stCondLst>
                                            <p:cond delay="0"/>
                                          </p:stCondLst>
                                        </p:cTn>
                                        <p:tgtEl>
                                          <p:spTgt spid="36"/>
                                        </p:tgtEl>
                                        <p:attrNameLst>
                                          <p:attrName>style.visibility</p:attrName>
                                        </p:attrNameLst>
                                      </p:cBhvr>
                                      <p:to>
                                        <p:strVal val="visible"/>
                                      </p:to>
                                    </p:set>
                                    <p:anim calcmode="lin" valueType="num">
                                      <p:cBhvr additive="base">
                                        <p:cTn id="199" dur="500" fill="hold"/>
                                        <p:tgtEl>
                                          <p:spTgt spid="36"/>
                                        </p:tgtEl>
                                        <p:attrNameLst>
                                          <p:attrName>ppt_x</p:attrName>
                                        </p:attrNameLst>
                                      </p:cBhvr>
                                      <p:tavLst>
                                        <p:tav tm="0">
                                          <p:val>
                                            <p:strVal val="#ppt_x"/>
                                          </p:val>
                                        </p:tav>
                                        <p:tav tm="100000">
                                          <p:val>
                                            <p:strVal val="#ppt_x"/>
                                          </p:val>
                                        </p:tav>
                                      </p:tavLst>
                                    </p:anim>
                                    <p:anim calcmode="lin" valueType="num">
                                      <p:cBhvr additive="base">
                                        <p:cTn id="20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grpId="0" nodeType="clickEffect">
                                  <p:stCondLst>
                                    <p:cond delay="0"/>
                                  </p:stCondLst>
                                  <p:childTnLst>
                                    <p:set>
                                      <p:cBhvr>
                                        <p:cTn id="204" dur="1" fill="hold">
                                          <p:stCondLst>
                                            <p:cond delay="0"/>
                                          </p:stCondLst>
                                        </p:cTn>
                                        <p:tgtEl>
                                          <p:spTgt spid="37"/>
                                        </p:tgtEl>
                                        <p:attrNameLst>
                                          <p:attrName>style.visibility</p:attrName>
                                        </p:attrNameLst>
                                      </p:cBhvr>
                                      <p:to>
                                        <p:strVal val="visible"/>
                                      </p:to>
                                    </p:set>
                                    <p:anim calcmode="lin" valueType="num">
                                      <p:cBhvr additive="base">
                                        <p:cTn id="205" dur="500" fill="hold"/>
                                        <p:tgtEl>
                                          <p:spTgt spid="37"/>
                                        </p:tgtEl>
                                        <p:attrNameLst>
                                          <p:attrName>ppt_x</p:attrName>
                                        </p:attrNameLst>
                                      </p:cBhvr>
                                      <p:tavLst>
                                        <p:tav tm="0">
                                          <p:val>
                                            <p:strVal val="#ppt_x"/>
                                          </p:val>
                                        </p:tav>
                                        <p:tav tm="100000">
                                          <p:val>
                                            <p:strVal val="#ppt_x"/>
                                          </p:val>
                                        </p:tav>
                                      </p:tavLst>
                                    </p:anim>
                                    <p:anim calcmode="lin" valueType="num">
                                      <p:cBhvr additive="base">
                                        <p:cTn id="20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31" presetClass="entr" presetSubtype="0" fill="hold" nodeType="clickEffect">
                                  <p:stCondLst>
                                    <p:cond delay="0"/>
                                  </p:stCondLst>
                                  <p:childTnLst>
                                    <p:set>
                                      <p:cBhvr>
                                        <p:cTn id="210" dur="1" fill="hold">
                                          <p:stCondLst>
                                            <p:cond delay="0"/>
                                          </p:stCondLst>
                                        </p:cTn>
                                        <p:tgtEl>
                                          <p:spTgt spid="38"/>
                                        </p:tgtEl>
                                        <p:attrNameLst>
                                          <p:attrName>style.visibility</p:attrName>
                                        </p:attrNameLst>
                                      </p:cBhvr>
                                      <p:to>
                                        <p:strVal val="visible"/>
                                      </p:to>
                                    </p:set>
                                    <p:anim calcmode="lin" valueType="num">
                                      <p:cBhvr>
                                        <p:cTn id="211" dur="1000" fill="hold"/>
                                        <p:tgtEl>
                                          <p:spTgt spid="38"/>
                                        </p:tgtEl>
                                        <p:attrNameLst>
                                          <p:attrName>ppt_w</p:attrName>
                                        </p:attrNameLst>
                                      </p:cBhvr>
                                      <p:tavLst>
                                        <p:tav tm="0">
                                          <p:val>
                                            <p:fltVal val="0"/>
                                          </p:val>
                                        </p:tav>
                                        <p:tav tm="100000">
                                          <p:val>
                                            <p:strVal val="#ppt_w"/>
                                          </p:val>
                                        </p:tav>
                                      </p:tavLst>
                                    </p:anim>
                                    <p:anim calcmode="lin" valueType="num">
                                      <p:cBhvr>
                                        <p:cTn id="212" dur="1000" fill="hold"/>
                                        <p:tgtEl>
                                          <p:spTgt spid="38"/>
                                        </p:tgtEl>
                                        <p:attrNameLst>
                                          <p:attrName>ppt_h</p:attrName>
                                        </p:attrNameLst>
                                      </p:cBhvr>
                                      <p:tavLst>
                                        <p:tav tm="0">
                                          <p:val>
                                            <p:fltVal val="0"/>
                                          </p:val>
                                        </p:tav>
                                        <p:tav tm="100000">
                                          <p:val>
                                            <p:strVal val="#ppt_h"/>
                                          </p:val>
                                        </p:tav>
                                      </p:tavLst>
                                    </p:anim>
                                    <p:anim calcmode="lin" valueType="num">
                                      <p:cBhvr>
                                        <p:cTn id="213" dur="1000" fill="hold"/>
                                        <p:tgtEl>
                                          <p:spTgt spid="38"/>
                                        </p:tgtEl>
                                        <p:attrNameLst>
                                          <p:attrName>style.rotation</p:attrName>
                                        </p:attrNameLst>
                                      </p:cBhvr>
                                      <p:tavLst>
                                        <p:tav tm="0">
                                          <p:val>
                                            <p:fltVal val="90"/>
                                          </p:val>
                                        </p:tav>
                                        <p:tav tm="100000">
                                          <p:val>
                                            <p:fltVal val="0"/>
                                          </p:val>
                                        </p:tav>
                                      </p:tavLst>
                                    </p:anim>
                                    <p:animEffect transition="in" filter="fade">
                                      <p:cBhvr>
                                        <p:cTn id="214" dur="1000"/>
                                        <p:tgtEl>
                                          <p:spTgt spid="38"/>
                                        </p:tgtEl>
                                      </p:cBhvr>
                                    </p:animEffect>
                                  </p:childTnLst>
                                </p:cTn>
                              </p:par>
                            </p:childTnLst>
                          </p:cTn>
                        </p:par>
                      </p:childTnLst>
                    </p:cTn>
                  </p:par>
                  <p:par>
                    <p:cTn id="215" fill="hold">
                      <p:stCondLst>
                        <p:cond delay="indefinite"/>
                      </p:stCondLst>
                      <p:childTnLst>
                        <p:par>
                          <p:cTn id="216" fill="hold">
                            <p:stCondLst>
                              <p:cond delay="0"/>
                            </p:stCondLst>
                            <p:childTnLst>
                              <p:par>
                                <p:cTn id="217" presetID="2" presetClass="entr" presetSubtype="4" fill="hold" nodeType="clickEffect">
                                  <p:stCondLst>
                                    <p:cond delay="0"/>
                                  </p:stCondLst>
                                  <p:childTnLst>
                                    <p:set>
                                      <p:cBhvr>
                                        <p:cTn id="218" dur="1" fill="hold">
                                          <p:stCondLst>
                                            <p:cond delay="0"/>
                                          </p:stCondLst>
                                        </p:cTn>
                                        <p:tgtEl>
                                          <p:spTgt spid="39"/>
                                        </p:tgtEl>
                                        <p:attrNameLst>
                                          <p:attrName>style.visibility</p:attrName>
                                        </p:attrNameLst>
                                      </p:cBhvr>
                                      <p:to>
                                        <p:strVal val="visible"/>
                                      </p:to>
                                    </p:set>
                                    <p:anim calcmode="lin" valueType="num">
                                      <p:cBhvr additive="base">
                                        <p:cTn id="219" dur="500" fill="hold"/>
                                        <p:tgtEl>
                                          <p:spTgt spid="39"/>
                                        </p:tgtEl>
                                        <p:attrNameLst>
                                          <p:attrName>ppt_x</p:attrName>
                                        </p:attrNameLst>
                                      </p:cBhvr>
                                      <p:tavLst>
                                        <p:tav tm="0">
                                          <p:val>
                                            <p:strVal val="#ppt_x"/>
                                          </p:val>
                                        </p:tav>
                                        <p:tav tm="100000">
                                          <p:val>
                                            <p:strVal val="#ppt_x"/>
                                          </p:val>
                                        </p:tav>
                                      </p:tavLst>
                                    </p:anim>
                                    <p:anim calcmode="lin" valueType="num">
                                      <p:cBhvr additive="base">
                                        <p:cTn id="22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21" presetClass="entr" presetSubtype="1" fill="hold" nodeType="clickEffect">
                                  <p:stCondLst>
                                    <p:cond delay="0"/>
                                  </p:stCondLst>
                                  <p:childTnLst>
                                    <p:set>
                                      <p:cBhvr>
                                        <p:cTn id="224" dur="1" fill="hold">
                                          <p:stCondLst>
                                            <p:cond delay="0"/>
                                          </p:stCondLst>
                                        </p:cTn>
                                        <p:tgtEl>
                                          <p:spTgt spid="40"/>
                                        </p:tgtEl>
                                        <p:attrNameLst>
                                          <p:attrName>style.visibility</p:attrName>
                                        </p:attrNameLst>
                                      </p:cBhvr>
                                      <p:to>
                                        <p:strVal val="visible"/>
                                      </p:to>
                                    </p:set>
                                    <p:animEffect transition="in" filter="wheel(1)">
                                      <p:cBhvr>
                                        <p:cTn id="225" dur="2000"/>
                                        <p:tgtEl>
                                          <p:spTgt spid="40"/>
                                        </p:tgtEl>
                                      </p:cBhvr>
                                    </p:animEffect>
                                  </p:childTnLst>
                                </p:cTn>
                              </p:par>
                            </p:childTnLst>
                          </p:cTn>
                        </p:par>
                      </p:childTnLst>
                    </p:cTn>
                  </p:par>
                  <p:par>
                    <p:cTn id="226" fill="hold">
                      <p:stCondLst>
                        <p:cond delay="indefinite"/>
                      </p:stCondLst>
                      <p:childTnLst>
                        <p:par>
                          <p:cTn id="227" fill="hold">
                            <p:stCondLst>
                              <p:cond delay="0"/>
                            </p:stCondLst>
                            <p:childTnLst>
                              <p:par>
                                <p:cTn id="228" presetID="42" presetClass="entr" presetSubtype="0" fill="hold" nodeType="clickEffect">
                                  <p:stCondLst>
                                    <p:cond delay="0"/>
                                  </p:stCondLst>
                                  <p:childTnLst>
                                    <p:set>
                                      <p:cBhvr>
                                        <p:cTn id="229" dur="1" fill="hold">
                                          <p:stCondLst>
                                            <p:cond delay="0"/>
                                          </p:stCondLst>
                                        </p:cTn>
                                        <p:tgtEl>
                                          <p:spTgt spid="41"/>
                                        </p:tgtEl>
                                        <p:attrNameLst>
                                          <p:attrName>style.visibility</p:attrName>
                                        </p:attrNameLst>
                                      </p:cBhvr>
                                      <p:to>
                                        <p:strVal val="visible"/>
                                      </p:to>
                                    </p:set>
                                    <p:animEffect transition="in" filter="fade">
                                      <p:cBhvr>
                                        <p:cTn id="230" dur="1000"/>
                                        <p:tgtEl>
                                          <p:spTgt spid="41"/>
                                        </p:tgtEl>
                                      </p:cBhvr>
                                    </p:animEffect>
                                    <p:anim calcmode="lin" valueType="num">
                                      <p:cBhvr>
                                        <p:cTn id="231" dur="1000" fill="hold"/>
                                        <p:tgtEl>
                                          <p:spTgt spid="41"/>
                                        </p:tgtEl>
                                        <p:attrNameLst>
                                          <p:attrName>ppt_x</p:attrName>
                                        </p:attrNameLst>
                                      </p:cBhvr>
                                      <p:tavLst>
                                        <p:tav tm="0">
                                          <p:val>
                                            <p:strVal val="#ppt_x"/>
                                          </p:val>
                                        </p:tav>
                                        <p:tav tm="100000">
                                          <p:val>
                                            <p:strVal val="#ppt_x"/>
                                          </p:val>
                                        </p:tav>
                                      </p:tavLst>
                                    </p:anim>
                                    <p:anim calcmode="lin" valueType="num">
                                      <p:cBhvr>
                                        <p:cTn id="232"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42" presetClass="entr" presetSubtype="0" fill="hold" grpId="0" nodeType="clickEffect">
                                  <p:stCondLst>
                                    <p:cond delay="0"/>
                                  </p:stCondLst>
                                  <p:childTnLst>
                                    <p:set>
                                      <p:cBhvr>
                                        <p:cTn id="236" dur="1" fill="hold">
                                          <p:stCondLst>
                                            <p:cond delay="0"/>
                                          </p:stCondLst>
                                        </p:cTn>
                                        <p:tgtEl>
                                          <p:spTgt spid="42"/>
                                        </p:tgtEl>
                                        <p:attrNameLst>
                                          <p:attrName>style.visibility</p:attrName>
                                        </p:attrNameLst>
                                      </p:cBhvr>
                                      <p:to>
                                        <p:strVal val="visible"/>
                                      </p:to>
                                    </p:set>
                                    <p:animEffect transition="in" filter="fade">
                                      <p:cBhvr>
                                        <p:cTn id="237" dur="1000"/>
                                        <p:tgtEl>
                                          <p:spTgt spid="42"/>
                                        </p:tgtEl>
                                      </p:cBhvr>
                                    </p:animEffect>
                                    <p:anim calcmode="lin" valueType="num">
                                      <p:cBhvr>
                                        <p:cTn id="238" dur="1000" fill="hold"/>
                                        <p:tgtEl>
                                          <p:spTgt spid="42"/>
                                        </p:tgtEl>
                                        <p:attrNameLst>
                                          <p:attrName>ppt_x</p:attrName>
                                        </p:attrNameLst>
                                      </p:cBhvr>
                                      <p:tavLst>
                                        <p:tav tm="0">
                                          <p:val>
                                            <p:strVal val="#ppt_x"/>
                                          </p:val>
                                        </p:tav>
                                        <p:tav tm="100000">
                                          <p:val>
                                            <p:strVal val="#ppt_x"/>
                                          </p:val>
                                        </p:tav>
                                      </p:tavLst>
                                    </p:anim>
                                    <p:anim calcmode="lin" valueType="num">
                                      <p:cBhvr>
                                        <p:cTn id="23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21" presetClass="entr" presetSubtype="1" fill="hold" nodeType="clickEffect">
                                  <p:stCondLst>
                                    <p:cond delay="0"/>
                                  </p:stCondLst>
                                  <p:childTnLst>
                                    <p:set>
                                      <p:cBhvr>
                                        <p:cTn id="243" dur="1" fill="hold">
                                          <p:stCondLst>
                                            <p:cond delay="0"/>
                                          </p:stCondLst>
                                        </p:cTn>
                                        <p:tgtEl>
                                          <p:spTgt spid="43"/>
                                        </p:tgtEl>
                                        <p:attrNameLst>
                                          <p:attrName>style.visibility</p:attrName>
                                        </p:attrNameLst>
                                      </p:cBhvr>
                                      <p:to>
                                        <p:strVal val="visible"/>
                                      </p:to>
                                    </p:set>
                                    <p:animEffect transition="in" filter="wheel(1)">
                                      <p:cBhvr>
                                        <p:cTn id="244" dur="2000"/>
                                        <p:tgtEl>
                                          <p:spTgt spid="43"/>
                                        </p:tgtEl>
                                      </p:cBhvr>
                                    </p:animEffect>
                                  </p:childTnLst>
                                </p:cTn>
                              </p:par>
                            </p:childTnLst>
                          </p:cTn>
                        </p:par>
                      </p:childTnLst>
                    </p:cTn>
                  </p:par>
                  <p:par>
                    <p:cTn id="245" fill="hold">
                      <p:stCondLst>
                        <p:cond delay="indefinite"/>
                      </p:stCondLst>
                      <p:childTnLst>
                        <p:par>
                          <p:cTn id="246" fill="hold">
                            <p:stCondLst>
                              <p:cond delay="0"/>
                            </p:stCondLst>
                            <p:childTnLst>
                              <p:par>
                                <p:cTn id="247" presetID="14" presetClass="entr" presetSubtype="10" fill="hold" grpId="0" nodeType="clickEffect">
                                  <p:stCondLst>
                                    <p:cond delay="0"/>
                                  </p:stCondLst>
                                  <p:childTnLst>
                                    <p:set>
                                      <p:cBhvr>
                                        <p:cTn id="248" dur="1" fill="hold">
                                          <p:stCondLst>
                                            <p:cond delay="0"/>
                                          </p:stCondLst>
                                        </p:cTn>
                                        <p:tgtEl>
                                          <p:spTgt spid="44"/>
                                        </p:tgtEl>
                                        <p:attrNameLst>
                                          <p:attrName>style.visibility</p:attrName>
                                        </p:attrNameLst>
                                      </p:cBhvr>
                                      <p:to>
                                        <p:strVal val="visible"/>
                                      </p:to>
                                    </p:set>
                                    <p:animEffect transition="in" filter="randombar(horizontal)">
                                      <p:cBhvr>
                                        <p:cTn id="249" dur="500"/>
                                        <p:tgtEl>
                                          <p:spTgt spid="44"/>
                                        </p:tgtEl>
                                      </p:cBhvr>
                                    </p:animEffect>
                                  </p:childTnLst>
                                </p:cTn>
                              </p:par>
                            </p:childTnLst>
                          </p:cTn>
                        </p:par>
                      </p:childTnLst>
                    </p:cTn>
                  </p:par>
                  <p:par>
                    <p:cTn id="250" fill="hold">
                      <p:stCondLst>
                        <p:cond delay="indefinite"/>
                      </p:stCondLst>
                      <p:childTnLst>
                        <p:par>
                          <p:cTn id="251" fill="hold">
                            <p:stCondLst>
                              <p:cond delay="0"/>
                            </p:stCondLst>
                            <p:childTnLst>
                              <p:par>
                                <p:cTn id="252" presetID="6" presetClass="entr" presetSubtype="16" fill="hold" nodeType="clickEffect">
                                  <p:stCondLst>
                                    <p:cond delay="0"/>
                                  </p:stCondLst>
                                  <p:childTnLst>
                                    <p:set>
                                      <p:cBhvr>
                                        <p:cTn id="253" dur="1" fill="hold">
                                          <p:stCondLst>
                                            <p:cond delay="0"/>
                                          </p:stCondLst>
                                        </p:cTn>
                                        <p:tgtEl>
                                          <p:spTgt spid="45"/>
                                        </p:tgtEl>
                                        <p:attrNameLst>
                                          <p:attrName>style.visibility</p:attrName>
                                        </p:attrNameLst>
                                      </p:cBhvr>
                                      <p:to>
                                        <p:strVal val="visible"/>
                                      </p:to>
                                    </p:set>
                                    <p:animEffect transition="in" filter="circle(in)">
                                      <p:cBhvr>
                                        <p:cTn id="254" dur="2000"/>
                                        <p:tgtEl>
                                          <p:spTgt spid="45"/>
                                        </p:tgtEl>
                                      </p:cBhvr>
                                    </p:animEffect>
                                  </p:childTnLst>
                                </p:cTn>
                              </p:par>
                            </p:childTnLst>
                          </p:cTn>
                        </p:par>
                      </p:childTnLst>
                    </p:cTn>
                  </p:par>
                  <p:par>
                    <p:cTn id="255" fill="hold">
                      <p:stCondLst>
                        <p:cond delay="indefinite"/>
                      </p:stCondLst>
                      <p:childTnLst>
                        <p:par>
                          <p:cTn id="256" fill="hold">
                            <p:stCondLst>
                              <p:cond delay="0"/>
                            </p:stCondLst>
                            <p:childTnLst>
                              <p:par>
                                <p:cTn id="257" presetID="21" presetClass="entr" presetSubtype="1" fill="hold" nodeType="clickEffect">
                                  <p:stCondLst>
                                    <p:cond delay="0"/>
                                  </p:stCondLst>
                                  <p:childTnLst>
                                    <p:set>
                                      <p:cBhvr>
                                        <p:cTn id="258" dur="1" fill="hold">
                                          <p:stCondLst>
                                            <p:cond delay="0"/>
                                          </p:stCondLst>
                                        </p:cTn>
                                        <p:tgtEl>
                                          <p:spTgt spid="46"/>
                                        </p:tgtEl>
                                        <p:attrNameLst>
                                          <p:attrName>style.visibility</p:attrName>
                                        </p:attrNameLst>
                                      </p:cBhvr>
                                      <p:to>
                                        <p:strVal val="visible"/>
                                      </p:to>
                                    </p:set>
                                    <p:animEffect transition="in" filter="wheel(1)">
                                      <p:cBhvr>
                                        <p:cTn id="259"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42" grpId="0" animBg="1"/>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54213" y="206167"/>
            <a:ext cx="65722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200" i="0" dirty="0">
                <a:solidFill>
                  <a:srgbClr val="FF0000"/>
                </a:solidFill>
                <a:latin typeface="方正书宋简体"/>
              </a:rPr>
              <a:t>20.4 .2</a:t>
            </a:r>
            <a:r>
              <a:rPr lang="zh-CN" altLang="en-US" sz="3200" i="0" dirty="0">
                <a:solidFill>
                  <a:srgbClr val="FF0000"/>
                </a:solidFill>
                <a:latin typeface="方正书宋简体"/>
              </a:rPr>
              <a:t>、惠更斯</a:t>
            </a:r>
            <a:r>
              <a:rPr lang="en-US" altLang="zh-CN" sz="3200" i="0" dirty="0">
                <a:solidFill>
                  <a:srgbClr val="FF0000"/>
                </a:solidFill>
                <a:latin typeface="方正书宋简体"/>
              </a:rPr>
              <a:t>—</a:t>
            </a:r>
            <a:r>
              <a:rPr lang="zh-CN" altLang="en-US" sz="3200" i="0" dirty="0">
                <a:solidFill>
                  <a:srgbClr val="FF0000"/>
                </a:solidFill>
                <a:latin typeface="方正书宋简体"/>
              </a:rPr>
              <a:t>菲涅耳原理</a:t>
            </a:r>
          </a:p>
        </p:txBody>
      </p:sp>
      <p:sp>
        <p:nvSpPr>
          <p:cNvPr id="3" name="Text Box 40"/>
          <p:cNvSpPr txBox="1">
            <a:spLocks noChangeArrowheads="1"/>
          </p:cNvSpPr>
          <p:nvPr/>
        </p:nvSpPr>
        <p:spPr bwMode="auto">
          <a:xfrm>
            <a:off x="2132014" y="807830"/>
            <a:ext cx="6480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00CC"/>
                </a:solidFill>
              </a:rPr>
              <a:t>一、</a:t>
            </a:r>
            <a:r>
              <a:rPr lang="zh-CN" altLang="en-US" i="0" dirty="0">
                <a:solidFill>
                  <a:srgbClr val="FF00FF"/>
                </a:solidFill>
                <a:latin typeface="方正书宋简体"/>
              </a:rPr>
              <a:t>惠更斯</a:t>
            </a:r>
            <a:r>
              <a:rPr lang="en-US" altLang="zh-CN" i="0" dirty="0">
                <a:solidFill>
                  <a:srgbClr val="FF00FF"/>
                </a:solidFill>
                <a:latin typeface="方正书宋简体"/>
              </a:rPr>
              <a:t>—</a:t>
            </a:r>
            <a:r>
              <a:rPr lang="zh-CN" altLang="en-US" i="0" dirty="0">
                <a:solidFill>
                  <a:srgbClr val="FF00FF"/>
                </a:solidFill>
                <a:latin typeface="方正书宋简体"/>
              </a:rPr>
              <a:t>菲涅耳</a:t>
            </a:r>
            <a:r>
              <a:rPr lang="zh-CN" altLang="en-US" i="0" dirty="0">
                <a:solidFill>
                  <a:srgbClr val="0000CC"/>
                </a:solidFill>
              </a:rPr>
              <a:t>原理的文字表述</a:t>
            </a:r>
          </a:p>
        </p:txBody>
      </p:sp>
      <p:pic>
        <p:nvPicPr>
          <p:cNvPr id="7" name="Picture 3" descr="E:\Pictures\Huygens-paint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2579" y="1502825"/>
            <a:ext cx="3137697" cy="4377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E:\Pictures\Augustin_Fresne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139" y="1505767"/>
            <a:ext cx="3565019" cy="437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3631671" y="6056177"/>
            <a:ext cx="1261884" cy="523220"/>
          </a:xfrm>
          <a:prstGeom prst="rect">
            <a:avLst/>
          </a:prstGeom>
        </p:spPr>
        <p:txBody>
          <a:bodyPr wrap="none">
            <a:spAutoFit/>
          </a:bodyPr>
          <a:lstStyle/>
          <a:p>
            <a:r>
              <a:rPr lang="zh-CN" altLang="en-US" sz="2800" b="1" dirty="0">
                <a:solidFill>
                  <a:srgbClr val="FF0000"/>
                </a:solidFill>
                <a:latin typeface="方正书宋简体"/>
              </a:rPr>
              <a:t>惠更斯</a:t>
            </a:r>
            <a:endParaRPr lang="zh-CN" altLang="en-US" sz="2800" b="1" dirty="0"/>
          </a:p>
        </p:txBody>
      </p:sp>
      <p:sp>
        <p:nvSpPr>
          <p:cNvPr id="10" name="矩形 9"/>
          <p:cNvSpPr/>
          <p:nvPr/>
        </p:nvSpPr>
        <p:spPr>
          <a:xfrm>
            <a:off x="7981246" y="6141033"/>
            <a:ext cx="1261884" cy="523220"/>
          </a:xfrm>
          <a:prstGeom prst="rect">
            <a:avLst/>
          </a:prstGeom>
        </p:spPr>
        <p:txBody>
          <a:bodyPr wrap="none">
            <a:spAutoFit/>
          </a:bodyPr>
          <a:lstStyle/>
          <a:p>
            <a:r>
              <a:rPr lang="zh-CN" altLang="en-US" sz="2800" b="1" dirty="0">
                <a:solidFill>
                  <a:srgbClr val="FF0000"/>
                </a:solidFill>
                <a:latin typeface="方正书宋简体"/>
              </a:rPr>
              <a:t>菲涅耳</a:t>
            </a:r>
            <a:endParaRPr lang="zh-CN" altLang="en-US" sz="2800" b="1" dirty="0"/>
          </a:p>
        </p:txBody>
      </p:sp>
    </p:spTree>
    <p:extLst>
      <p:ext uri="{BB962C8B-B14F-4D97-AF65-F5344CB8AC3E}">
        <p14:creationId xmlns:p14="http://schemas.microsoft.com/office/powerpoint/2010/main" val="415058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circle(in)">
                                      <p:cBhvr>
                                        <p:cTn id="23" dur="2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circle(in)">
                                      <p:cBhvr>
                                        <p:cTn id="28" dur="2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9" grpId="0"/>
      <p:bldP spid="10"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17"/>
          <p:cNvGrpSpPr>
            <a:grpSpLocks/>
          </p:cNvGrpSpPr>
          <p:nvPr/>
        </p:nvGrpSpPr>
        <p:grpSpPr bwMode="auto">
          <a:xfrm>
            <a:off x="6438247" y="2146931"/>
            <a:ext cx="4427538" cy="2693988"/>
            <a:chOff x="2971" y="1602"/>
            <a:chExt cx="2789" cy="1697"/>
          </a:xfrm>
        </p:grpSpPr>
        <p:sp>
          <p:nvSpPr>
            <p:cNvPr id="75" name="Rectangle 18"/>
            <p:cNvSpPr>
              <a:spLocks noChangeArrowheads="1"/>
            </p:cNvSpPr>
            <p:nvPr/>
          </p:nvSpPr>
          <p:spPr bwMode="auto">
            <a:xfrm>
              <a:off x="2971" y="1602"/>
              <a:ext cx="2789" cy="1680"/>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76" name="Line 19"/>
            <p:cNvSpPr>
              <a:spLocks noChangeShapeType="1"/>
            </p:cNvSpPr>
            <p:nvPr/>
          </p:nvSpPr>
          <p:spPr bwMode="auto">
            <a:xfrm>
              <a:off x="3210" y="2994"/>
              <a:ext cx="242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Line 20"/>
            <p:cNvSpPr>
              <a:spLocks noChangeShapeType="1"/>
            </p:cNvSpPr>
            <p:nvPr/>
          </p:nvSpPr>
          <p:spPr bwMode="auto">
            <a:xfrm flipV="1">
              <a:off x="3210" y="1650"/>
              <a:ext cx="0" cy="134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78" name="Group 21"/>
            <p:cNvGrpSpPr>
              <a:grpSpLocks/>
            </p:cNvGrpSpPr>
            <p:nvPr/>
          </p:nvGrpSpPr>
          <p:grpSpPr bwMode="auto">
            <a:xfrm>
              <a:off x="3291" y="2898"/>
              <a:ext cx="247" cy="96"/>
              <a:chOff x="1632" y="3648"/>
              <a:chExt cx="288" cy="96"/>
            </a:xfrm>
          </p:grpSpPr>
          <p:sp>
            <p:nvSpPr>
              <p:cNvPr id="106" name="Freeform 22"/>
              <p:cNvSpPr>
                <a:spLocks/>
              </p:cNvSpPr>
              <p:nvPr/>
            </p:nvSpPr>
            <p:spPr bwMode="auto">
              <a:xfrm>
                <a:off x="1632"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7" name="Freeform 23"/>
              <p:cNvSpPr>
                <a:spLocks/>
              </p:cNvSpPr>
              <p:nvPr/>
            </p:nvSpPr>
            <p:spPr bwMode="auto">
              <a:xfrm>
                <a:off x="1728"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8" name="Freeform 24"/>
              <p:cNvSpPr>
                <a:spLocks/>
              </p:cNvSpPr>
              <p:nvPr/>
            </p:nvSpPr>
            <p:spPr bwMode="auto">
              <a:xfrm>
                <a:off x="1824"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79" name="Freeform 25"/>
            <p:cNvSpPr>
              <a:spLocks/>
            </p:cNvSpPr>
            <p:nvPr/>
          </p:nvSpPr>
          <p:spPr bwMode="auto">
            <a:xfrm>
              <a:off x="3538" y="1890"/>
              <a:ext cx="123" cy="1104"/>
            </a:xfrm>
            <a:custGeom>
              <a:avLst/>
              <a:gdLst>
                <a:gd name="T0" fmla="*/ 0 w 96"/>
                <a:gd name="T1" fmla="*/ 1104 h 1104"/>
                <a:gd name="T2" fmla="*/ 62 w 96"/>
                <a:gd name="T3" fmla="*/ 0 h 1104"/>
                <a:gd name="T4" fmla="*/ 123 w 96"/>
                <a:gd name="T5" fmla="*/ 1104 h 1104"/>
                <a:gd name="T6" fmla="*/ 0 60000 65536"/>
                <a:gd name="T7" fmla="*/ 0 60000 65536"/>
                <a:gd name="T8" fmla="*/ 0 60000 65536"/>
              </a:gdLst>
              <a:ahLst/>
              <a:cxnLst>
                <a:cxn ang="T6">
                  <a:pos x="T0" y="T1"/>
                </a:cxn>
                <a:cxn ang="T7">
                  <a:pos x="T2" y="T3"/>
                </a:cxn>
                <a:cxn ang="T8">
                  <a:pos x="T4" y="T5"/>
                </a:cxn>
              </a:cxnLst>
              <a:rect l="0" t="0" r="r" b="b"/>
              <a:pathLst>
                <a:path w="96" h="1104">
                  <a:moveTo>
                    <a:pt x="0" y="1104"/>
                  </a:moveTo>
                  <a:cubicBezTo>
                    <a:pt x="16" y="552"/>
                    <a:pt x="32" y="0"/>
                    <a:pt x="48" y="0"/>
                  </a:cubicBezTo>
                  <a:cubicBezTo>
                    <a:pt x="64" y="0"/>
                    <a:pt x="88" y="920"/>
                    <a:pt x="96" y="1104"/>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80" name="Group 26"/>
            <p:cNvGrpSpPr>
              <a:grpSpLocks/>
            </p:cNvGrpSpPr>
            <p:nvPr/>
          </p:nvGrpSpPr>
          <p:grpSpPr bwMode="auto">
            <a:xfrm>
              <a:off x="3661" y="2898"/>
              <a:ext cx="247" cy="96"/>
              <a:chOff x="1632" y="3648"/>
              <a:chExt cx="288" cy="96"/>
            </a:xfrm>
          </p:grpSpPr>
          <p:sp>
            <p:nvSpPr>
              <p:cNvPr id="103" name="Freeform 27"/>
              <p:cNvSpPr>
                <a:spLocks/>
              </p:cNvSpPr>
              <p:nvPr/>
            </p:nvSpPr>
            <p:spPr bwMode="auto">
              <a:xfrm>
                <a:off x="1632"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4" name="Freeform 28"/>
              <p:cNvSpPr>
                <a:spLocks/>
              </p:cNvSpPr>
              <p:nvPr/>
            </p:nvSpPr>
            <p:spPr bwMode="auto">
              <a:xfrm>
                <a:off x="1728"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5" name="Freeform 29"/>
              <p:cNvSpPr>
                <a:spLocks/>
              </p:cNvSpPr>
              <p:nvPr/>
            </p:nvSpPr>
            <p:spPr bwMode="auto">
              <a:xfrm>
                <a:off x="1824"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1" name="Freeform 30"/>
            <p:cNvSpPr>
              <a:spLocks/>
            </p:cNvSpPr>
            <p:nvPr/>
          </p:nvSpPr>
          <p:spPr bwMode="auto">
            <a:xfrm>
              <a:off x="3950" y="2130"/>
              <a:ext cx="123" cy="864"/>
            </a:xfrm>
            <a:custGeom>
              <a:avLst/>
              <a:gdLst>
                <a:gd name="T0" fmla="*/ 0 w 144"/>
                <a:gd name="T1" fmla="*/ 864 h 864"/>
                <a:gd name="T2" fmla="*/ 82 w 144"/>
                <a:gd name="T3" fmla="*/ 0 h 864"/>
                <a:gd name="T4" fmla="*/ 123 w 144"/>
                <a:gd name="T5" fmla="*/ 864 h 864"/>
                <a:gd name="T6" fmla="*/ 0 60000 65536"/>
                <a:gd name="T7" fmla="*/ 0 60000 65536"/>
                <a:gd name="T8" fmla="*/ 0 60000 65536"/>
              </a:gdLst>
              <a:ahLst/>
              <a:cxnLst>
                <a:cxn ang="T6">
                  <a:pos x="T0" y="T1"/>
                </a:cxn>
                <a:cxn ang="T7">
                  <a:pos x="T2" y="T3"/>
                </a:cxn>
                <a:cxn ang="T8">
                  <a:pos x="T4" y="T5"/>
                </a:cxn>
              </a:cxnLst>
              <a:rect l="0" t="0" r="r" b="b"/>
              <a:pathLst>
                <a:path w="144" h="864">
                  <a:moveTo>
                    <a:pt x="0" y="864"/>
                  </a:moveTo>
                  <a:cubicBezTo>
                    <a:pt x="36" y="432"/>
                    <a:pt x="72" y="0"/>
                    <a:pt x="96" y="0"/>
                  </a:cubicBezTo>
                  <a:cubicBezTo>
                    <a:pt x="120" y="0"/>
                    <a:pt x="136" y="720"/>
                    <a:pt x="144" y="864"/>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82" name="Group 31"/>
            <p:cNvGrpSpPr>
              <a:grpSpLocks/>
            </p:cNvGrpSpPr>
            <p:nvPr/>
          </p:nvGrpSpPr>
          <p:grpSpPr bwMode="auto">
            <a:xfrm>
              <a:off x="4073" y="2898"/>
              <a:ext cx="247" cy="96"/>
              <a:chOff x="1632" y="3648"/>
              <a:chExt cx="288" cy="96"/>
            </a:xfrm>
          </p:grpSpPr>
          <p:sp>
            <p:nvSpPr>
              <p:cNvPr id="100" name="Freeform 32"/>
              <p:cNvSpPr>
                <a:spLocks/>
              </p:cNvSpPr>
              <p:nvPr/>
            </p:nvSpPr>
            <p:spPr bwMode="auto">
              <a:xfrm>
                <a:off x="1632"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1" name="Freeform 33"/>
              <p:cNvSpPr>
                <a:spLocks/>
              </p:cNvSpPr>
              <p:nvPr/>
            </p:nvSpPr>
            <p:spPr bwMode="auto">
              <a:xfrm>
                <a:off x="1728"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 name="Freeform 34"/>
              <p:cNvSpPr>
                <a:spLocks/>
              </p:cNvSpPr>
              <p:nvPr/>
            </p:nvSpPr>
            <p:spPr bwMode="auto">
              <a:xfrm>
                <a:off x="1824"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3" name="Freeform 35"/>
            <p:cNvSpPr>
              <a:spLocks/>
            </p:cNvSpPr>
            <p:nvPr/>
          </p:nvSpPr>
          <p:spPr bwMode="auto">
            <a:xfrm>
              <a:off x="4320" y="2466"/>
              <a:ext cx="123" cy="528"/>
            </a:xfrm>
            <a:custGeom>
              <a:avLst/>
              <a:gdLst>
                <a:gd name="T0" fmla="*/ 0 w 144"/>
                <a:gd name="T1" fmla="*/ 528 h 528"/>
                <a:gd name="T2" fmla="*/ 41 w 144"/>
                <a:gd name="T3" fmla="*/ 0 h 528"/>
                <a:gd name="T4" fmla="*/ 123 w 144"/>
                <a:gd name="T5" fmla="*/ 528 h 528"/>
                <a:gd name="T6" fmla="*/ 0 60000 65536"/>
                <a:gd name="T7" fmla="*/ 0 60000 65536"/>
                <a:gd name="T8" fmla="*/ 0 60000 65536"/>
              </a:gdLst>
              <a:ahLst/>
              <a:cxnLst>
                <a:cxn ang="T6">
                  <a:pos x="T0" y="T1"/>
                </a:cxn>
                <a:cxn ang="T7">
                  <a:pos x="T2" y="T3"/>
                </a:cxn>
                <a:cxn ang="T8">
                  <a:pos x="T4" y="T5"/>
                </a:cxn>
              </a:cxnLst>
              <a:rect l="0" t="0" r="r" b="b"/>
              <a:pathLst>
                <a:path w="144" h="528">
                  <a:moveTo>
                    <a:pt x="0" y="528"/>
                  </a:moveTo>
                  <a:cubicBezTo>
                    <a:pt x="12" y="264"/>
                    <a:pt x="24" y="0"/>
                    <a:pt x="48" y="0"/>
                  </a:cubicBezTo>
                  <a:cubicBezTo>
                    <a:pt x="72" y="0"/>
                    <a:pt x="128" y="440"/>
                    <a:pt x="144" y="528"/>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84" name="Group 36"/>
            <p:cNvGrpSpPr>
              <a:grpSpLocks/>
            </p:cNvGrpSpPr>
            <p:nvPr/>
          </p:nvGrpSpPr>
          <p:grpSpPr bwMode="auto">
            <a:xfrm>
              <a:off x="4443" y="2894"/>
              <a:ext cx="247" cy="96"/>
              <a:chOff x="1632" y="3648"/>
              <a:chExt cx="288" cy="96"/>
            </a:xfrm>
          </p:grpSpPr>
          <p:sp>
            <p:nvSpPr>
              <p:cNvPr id="97" name="Freeform 37"/>
              <p:cNvSpPr>
                <a:spLocks/>
              </p:cNvSpPr>
              <p:nvPr/>
            </p:nvSpPr>
            <p:spPr bwMode="auto">
              <a:xfrm>
                <a:off x="1632"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8" name="Freeform 38"/>
              <p:cNvSpPr>
                <a:spLocks/>
              </p:cNvSpPr>
              <p:nvPr/>
            </p:nvSpPr>
            <p:spPr bwMode="auto">
              <a:xfrm>
                <a:off x="1728"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9" name="Freeform 39"/>
              <p:cNvSpPr>
                <a:spLocks/>
              </p:cNvSpPr>
              <p:nvPr/>
            </p:nvSpPr>
            <p:spPr bwMode="auto">
              <a:xfrm>
                <a:off x="1824"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5" name="Freeform 40"/>
            <p:cNvSpPr>
              <a:spLocks/>
            </p:cNvSpPr>
            <p:nvPr/>
          </p:nvSpPr>
          <p:spPr bwMode="auto">
            <a:xfrm>
              <a:off x="3250" y="1772"/>
              <a:ext cx="1482" cy="1160"/>
            </a:xfrm>
            <a:custGeom>
              <a:avLst/>
              <a:gdLst>
                <a:gd name="T0" fmla="*/ 0 w 1728"/>
                <a:gd name="T1" fmla="*/ 8 h 1160"/>
                <a:gd name="T2" fmla="*/ 165 w 1728"/>
                <a:gd name="T3" fmla="*/ 8 h 1160"/>
                <a:gd name="T4" fmla="*/ 288 w 1728"/>
                <a:gd name="T5" fmla="*/ 56 h 1160"/>
                <a:gd name="T6" fmla="*/ 494 w 1728"/>
                <a:gd name="T7" fmla="*/ 152 h 1160"/>
                <a:gd name="T8" fmla="*/ 741 w 1728"/>
                <a:gd name="T9" fmla="*/ 296 h 1160"/>
                <a:gd name="T10" fmla="*/ 988 w 1728"/>
                <a:gd name="T11" fmla="*/ 536 h 1160"/>
                <a:gd name="T12" fmla="*/ 1235 w 1728"/>
                <a:gd name="T13" fmla="*/ 824 h 1160"/>
                <a:gd name="T14" fmla="*/ 1359 w 1728"/>
                <a:gd name="T15" fmla="*/ 968 h 1160"/>
                <a:gd name="T16" fmla="*/ 1441 w 1728"/>
                <a:gd name="T17" fmla="*/ 1112 h 1160"/>
                <a:gd name="T18" fmla="*/ 1482 w 1728"/>
                <a:gd name="T19" fmla="*/ 1160 h 1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8" h="1160">
                  <a:moveTo>
                    <a:pt x="0" y="8"/>
                  </a:moveTo>
                  <a:cubicBezTo>
                    <a:pt x="68" y="4"/>
                    <a:pt x="136" y="0"/>
                    <a:pt x="192" y="8"/>
                  </a:cubicBezTo>
                  <a:cubicBezTo>
                    <a:pt x="248" y="16"/>
                    <a:pt x="272" y="32"/>
                    <a:pt x="336" y="56"/>
                  </a:cubicBezTo>
                  <a:cubicBezTo>
                    <a:pt x="400" y="80"/>
                    <a:pt x="488" y="112"/>
                    <a:pt x="576" y="152"/>
                  </a:cubicBezTo>
                  <a:cubicBezTo>
                    <a:pt x="664" y="192"/>
                    <a:pt x="768" y="232"/>
                    <a:pt x="864" y="296"/>
                  </a:cubicBezTo>
                  <a:cubicBezTo>
                    <a:pt x="960" y="360"/>
                    <a:pt x="1056" y="448"/>
                    <a:pt x="1152" y="536"/>
                  </a:cubicBezTo>
                  <a:cubicBezTo>
                    <a:pt x="1248" y="624"/>
                    <a:pt x="1368" y="752"/>
                    <a:pt x="1440" y="824"/>
                  </a:cubicBezTo>
                  <a:cubicBezTo>
                    <a:pt x="1512" y="896"/>
                    <a:pt x="1544" y="920"/>
                    <a:pt x="1584" y="968"/>
                  </a:cubicBezTo>
                  <a:cubicBezTo>
                    <a:pt x="1624" y="1016"/>
                    <a:pt x="1656" y="1080"/>
                    <a:pt x="1680" y="1112"/>
                  </a:cubicBezTo>
                  <a:cubicBezTo>
                    <a:pt x="1704" y="1144"/>
                    <a:pt x="1720" y="1152"/>
                    <a:pt x="1728" y="1160"/>
                  </a:cubicBezTo>
                </a:path>
              </a:pathLst>
            </a:custGeom>
            <a:noFill/>
            <a:ln w="38100" cap="flat" cmpd="sng">
              <a:solidFill>
                <a:srgbClr val="333399"/>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86" name="Group 41"/>
            <p:cNvGrpSpPr>
              <a:grpSpLocks/>
            </p:cNvGrpSpPr>
            <p:nvPr/>
          </p:nvGrpSpPr>
          <p:grpSpPr bwMode="auto">
            <a:xfrm>
              <a:off x="4732" y="2890"/>
              <a:ext cx="246" cy="96"/>
              <a:chOff x="1632" y="3648"/>
              <a:chExt cx="288" cy="96"/>
            </a:xfrm>
          </p:grpSpPr>
          <p:sp>
            <p:nvSpPr>
              <p:cNvPr id="94" name="Freeform 42"/>
              <p:cNvSpPr>
                <a:spLocks/>
              </p:cNvSpPr>
              <p:nvPr/>
            </p:nvSpPr>
            <p:spPr bwMode="auto">
              <a:xfrm>
                <a:off x="1632"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5" name="Freeform 43"/>
              <p:cNvSpPr>
                <a:spLocks/>
              </p:cNvSpPr>
              <p:nvPr/>
            </p:nvSpPr>
            <p:spPr bwMode="auto">
              <a:xfrm>
                <a:off x="1728"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6" name="Freeform 44"/>
              <p:cNvSpPr>
                <a:spLocks/>
              </p:cNvSpPr>
              <p:nvPr/>
            </p:nvSpPr>
            <p:spPr bwMode="auto">
              <a:xfrm>
                <a:off x="1824"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7" name="Freeform 45"/>
            <p:cNvSpPr>
              <a:spLocks/>
            </p:cNvSpPr>
            <p:nvPr/>
          </p:nvSpPr>
          <p:spPr bwMode="auto">
            <a:xfrm>
              <a:off x="4690" y="2698"/>
              <a:ext cx="371" cy="256"/>
            </a:xfrm>
            <a:custGeom>
              <a:avLst/>
              <a:gdLst>
                <a:gd name="T0" fmla="*/ 0 w 432"/>
                <a:gd name="T1" fmla="*/ 256 h 256"/>
                <a:gd name="T2" fmla="*/ 124 w 432"/>
                <a:gd name="T3" fmla="*/ 112 h 256"/>
                <a:gd name="T4" fmla="*/ 247 w 432"/>
                <a:gd name="T5" fmla="*/ 16 h 256"/>
                <a:gd name="T6" fmla="*/ 371 w 432"/>
                <a:gd name="T7" fmla="*/ 16 h 2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256">
                  <a:moveTo>
                    <a:pt x="0" y="256"/>
                  </a:moveTo>
                  <a:cubicBezTo>
                    <a:pt x="48" y="204"/>
                    <a:pt x="96" y="152"/>
                    <a:pt x="144" y="112"/>
                  </a:cubicBezTo>
                  <a:cubicBezTo>
                    <a:pt x="192" y="72"/>
                    <a:pt x="240" y="32"/>
                    <a:pt x="288" y="16"/>
                  </a:cubicBezTo>
                  <a:cubicBezTo>
                    <a:pt x="336" y="0"/>
                    <a:pt x="416" y="16"/>
                    <a:pt x="432" y="16"/>
                  </a:cubicBezTo>
                </a:path>
              </a:pathLst>
            </a:custGeom>
            <a:noFill/>
            <a:ln w="38100" cap="flat" cmpd="sng">
              <a:solidFill>
                <a:srgbClr val="333399"/>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8" name="Freeform 46"/>
            <p:cNvSpPr>
              <a:spLocks/>
            </p:cNvSpPr>
            <p:nvPr/>
          </p:nvSpPr>
          <p:spPr bwMode="auto">
            <a:xfrm>
              <a:off x="4978" y="2698"/>
              <a:ext cx="83" cy="288"/>
            </a:xfrm>
            <a:custGeom>
              <a:avLst/>
              <a:gdLst>
                <a:gd name="T0" fmla="*/ 0 w 96"/>
                <a:gd name="T1" fmla="*/ 288 h 288"/>
                <a:gd name="T2" fmla="*/ 42 w 96"/>
                <a:gd name="T3" fmla="*/ 0 h 288"/>
                <a:gd name="T4" fmla="*/ 83 w 96"/>
                <a:gd name="T5" fmla="*/ 288 h 288"/>
                <a:gd name="T6" fmla="*/ 0 60000 65536"/>
                <a:gd name="T7" fmla="*/ 0 60000 65536"/>
                <a:gd name="T8" fmla="*/ 0 60000 65536"/>
              </a:gdLst>
              <a:ahLst/>
              <a:cxnLst>
                <a:cxn ang="T6">
                  <a:pos x="T0" y="T1"/>
                </a:cxn>
                <a:cxn ang="T7">
                  <a:pos x="T2" y="T3"/>
                </a:cxn>
                <a:cxn ang="T8">
                  <a:pos x="T4" y="T5"/>
                </a:cxn>
              </a:cxnLst>
              <a:rect l="0" t="0" r="r" b="b"/>
              <a:pathLst>
                <a:path w="96" h="288">
                  <a:moveTo>
                    <a:pt x="0" y="288"/>
                  </a:moveTo>
                  <a:cubicBezTo>
                    <a:pt x="16" y="144"/>
                    <a:pt x="32" y="0"/>
                    <a:pt x="48" y="0"/>
                  </a:cubicBezTo>
                  <a:cubicBezTo>
                    <a:pt x="64" y="0"/>
                    <a:pt x="80" y="144"/>
                    <a:pt x="96" y="288"/>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9" name="Freeform 47"/>
            <p:cNvSpPr>
              <a:spLocks/>
            </p:cNvSpPr>
            <p:nvPr/>
          </p:nvSpPr>
          <p:spPr bwMode="auto">
            <a:xfrm>
              <a:off x="3209" y="1794"/>
              <a:ext cx="82" cy="1200"/>
            </a:xfrm>
            <a:custGeom>
              <a:avLst/>
              <a:gdLst>
                <a:gd name="T0" fmla="*/ 0 w 96"/>
                <a:gd name="T1" fmla="*/ 0 h 1200"/>
                <a:gd name="T2" fmla="*/ 41 w 96"/>
                <a:gd name="T3" fmla="*/ 96 h 1200"/>
                <a:gd name="T4" fmla="*/ 41 w 96"/>
                <a:gd name="T5" fmla="*/ 288 h 1200"/>
                <a:gd name="T6" fmla="*/ 41 w 96"/>
                <a:gd name="T7" fmla="*/ 576 h 1200"/>
                <a:gd name="T8" fmla="*/ 41 w 96"/>
                <a:gd name="T9" fmla="*/ 864 h 1200"/>
                <a:gd name="T10" fmla="*/ 82 w 96"/>
                <a:gd name="T11" fmla="*/ 1200 h 12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6" h="1200">
                  <a:moveTo>
                    <a:pt x="0" y="0"/>
                  </a:moveTo>
                  <a:cubicBezTo>
                    <a:pt x="20" y="24"/>
                    <a:pt x="40" y="48"/>
                    <a:pt x="48" y="96"/>
                  </a:cubicBezTo>
                  <a:cubicBezTo>
                    <a:pt x="56" y="144"/>
                    <a:pt x="48" y="208"/>
                    <a:pt x="48" y="288"/>
                  </a:cubicBezTo>
                  <a:cubicBezTo>
                    <a:pt x="48" y="368"/>
                    <a:pt x="48" y="480"/>
                    <a:pt x="48" y="576"/>
                  </a:cubicBezTo>
                  <a:cubicBezTo>
                    <a:pt x="48" y="672"/>
                    <a:pt x="40" y="760"/>
                    <a:pt x="48" y="864"/>
                  </a:cubicBezTo>
                  <a:cubicBezTo>
                    <a:pt x="56" y="968"/>
                    <a:pt x="88" y="1144"/>
                    <a:pt x="96" y="1200"/>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0" name="Text Box 48"/>
            <p:cNvSpPr txBox="1">
              <a:spLocks noChangeArrowheads="1"/>
            </p:cNvSpPr>
            <p:nvPr/>
          </p:nvSpPr>
          <p:spPr bwMode="auto">
            <a:xfrm>
              <a:off x="4485" y="2972"/>
              <a:ext cx="69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en-US" altLang="zh-CN">
                  <a:solidFill>
                    <a:srgbClr val="333399"/>
                  </a:solidFill>
                  <a:latin typeface="Times New Roman" panose="02020603050405020304" pitchFamily="18" charset="0"/>
                  <a:ea typeface="宋体" panose="02010600030101010101" pitchFamily="2" charset="-122"/>
                </a:rPr>
                <a:t>0.25</a:t>
              </a:r>
            </a:p>
          </p:txBody>
        </p:sp>
        <p:graphicFrame>
          <p:nvGraphicFramePr>
            <p:cNvPr id="91" name="Object 49"/>
            <p:cNvGraphicFramePr>
              <a:graphicFrameLocks noChangeAspect="1"/>
            </p:cNvGraphicFramePr>
            <p:nvPr>
              <p:extLst>
                <p:ext uri="{D42A27DB-BD31-4B8C-83A1-F6EECF244321}">
                  <p14:modId xmlns:p14="http://schemas.microsoft.com/office/powerpoint/2010/main" val="2874785307"/>
                </p:ext>
              </p:extLst>
            </p:nvPr>
          </p:nvGraphicFramePr>
          <p:xfrm>
            <a:off x="5232" y="2677"/>
            <a:ext cx="495" cy="260"/>
          </p:xfrm>
          <a:graphic>
            <a:graphicData uri="http://schemas.openxmlformats.org/presentationml/2006/ole">
              <mc:AlternateContent xmlns:mc="http://schemas.openxmlformats.org/markup-compatibility/2006">
                <mc:Choice xmlns:v="urn:schemas-microsoft-com:vml" Requires="v">
                  <p:oleObj spid="_x0000_s543127" name="公式" r:id="rId3" imgW="330120" imgH="177480" progId="Equation.3">
                    <p:embed/>
                  </p:oleObj>
                </mc:Choice>
                <mc:Fallback>
                  <p:oleObj name="公式" r:id="rId3" imgW="330120" imgH="177480" progId="Equation.3">
                    <p:embed/>
                    <p:pic>
                      <p:nvPicPr>
                        <p:cNvPr id="19" name="Object 49"/>
                        <p:cNvPicPr>
                          <a:picLocks noChangeAspect="1" noChangeArrowheads="1"/>
                        </p:cNvPicPr>
                        <p:nvPr/>
                      </p:nvPicPr>
                      <p:blipFill>
                        <a:blip r:embed="rId4"/>
                        <a:srcRect/>
                        <a:stretch>
                          <a:fillRect/>
                        </a:stretch>
                      </p:blipFill>
                      <p:spPr bwMode="auto">
                        <a:xfrm>
                          <a:off x="5232" y="2677"/>
                          <a:ext cx="495"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 name="Object 50"/>
            <p:cNvGraphicFramePr>
              <a:graphicFrameLocks noChangeAspect="1"/>
            </p:cNvGraphicFramePr>
            <p:nvPr/>
          </p:nvGraphicFramePr>
          <p:xfrm>
            <a:off x="3003" y="1602"/>
            <a:ext cx="192" cy="292"/>
          </p:xfrm>
          <a:graphic>
            <a:graphicData uri="http://schemas.openxmlformats.org/presentationml/2006/ole">
              <mc:AlternateContent xmlns:mc="http://schemas.openxmlformats.org/markup-compatibility/2006">
                <mc:Choice xmlns:v="urn:schemas-microsoft-com:vml" Requires="v">
                  <p:oleObj spid="_x0000_s543128" name="公式" r:id="rId5" imgW="126780" imgH="164814" progId="Equation.3">
                    <p:embed/>
                  </p:oleObj>
                </mc:Choice>
                <mc:Fallback>
                  <p:oleObj name="公式" r:id="rId5" imgW="126780" imgH="164814" progId="Equation.3">
                    <p:embed/>
                    <p:pic>
                      <p:nvPicPr>
                        <p:cNvPr id="20" name="Object 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3" y="1602"/>
                          <a:ext cx="192"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 name="Text Box 51"/>
            <p:cNvSpPr txBox="1">
              <a:spLocks noChangeArrowheads="1"/>
            </p:cNvSpPr>
            <p:nvPr/>
          </p:nvSpPr>
          <p:spPr bwMode="auto">
            <a:xfrm>
              <a:off x="3086" y="2941"/>
              <a:ext cx="24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en-US" altLang="zh-CN">
                  <a:solidFill>
                    <a:srgbClr val="333399"/>
                  </a:solidFill>
                  <a:latin typeface="Times New Roman" panose="02020603050405020304" pitchFamily="18" charset="0"/>
                  <a:ea typeface="宋体" panose="02010600030101010101" pitchFamily="2" charset="-122"/>
                </a:rPr>
                <a:t>0</a:t>
              </a:r>
            </a:p>
          </p:txBody>
        </p:sp>
      </p:grpSp>
      <p:sp>
        <p:nvSpPr>
          <p:cNvPr id="109" name="Text Box 13"/>
          <p:cNvSpPr txBox="1">
            <a:spLocks noChangeArrowheads="1"/>
          </p:cNvSpPr>
          <p:nvPr/>
        </p:nvSpPr>
        <p:spPr bwMode="auto">
          <a:xfrm>
            <a:off x="1640767" y="332385"/>
            <a:ext cx="1008521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r>
              <a:rPr lang="zh-CN" altLang="en-US" dirty="0">
                <a:solidFill>
                  <a:srgbClr val="FF0000"/>
                </a:solidFill>
                <a:latin typeface="宋体" panose="02010600030101010101" pitchFamily="2" charset="-122"/>
              </a:rPr>
              <a:t>练习：</a:t>
            </a:r>
            <a:r>
              <a:rPr lang="zh-CN" altLang="en-US" dirty="0">
                <a:solidFill>
                  <a:srgbClr val="008000"/>
                </a:solidFill>
                <a:latin typeface="宋体" panose="02010600030101010101" pitchFamily="2" charset="-122"/>
              </a:rPr>
              <a:t>已知</a:t>
            </a:r>
            <a:r>
              <a:rPr lang="zh-CN" altLang="en-US" dirty="0">
                <a:solidFill>
                  <a:srgbClr val="FF0000"/>
                </a:solidFill>
                <a:latin typeface="宋体" panose="02010600030101010101" pitchFamily="2" charset="-122"/>
              </a:rPr>
              <a:t>          ，</a:t>
            </a:r>
            <a:r>
              <a:rPr kumimoji="1" lang="zh-CN" altLang="en-US" dirty="0">
                <a:solidFill>
                  <a:srgbClr val="0000FF"/>
                </a:solidFill>
                <a:latin typeface="Times New Roman" panose="02020603050405020304" pitchFamily="18" charset="0"/>
              </a:rPr>
              <a:t>由图中衍射光强分布确定：</a:t>
            </a:r>
            <a:r>
              <a:rPr kumimoji="1" lang="en-US" altLang="zh-CN" dirty="0">
                <a:latin typeface="Times New Roman" panose="02020603050405020304" pitchFamily="18" charset="0"/>
              </a:rPr>
              <a:t>   </a:t>
            </a:r>
            <a:r>
              <a:rPr kumimoji="1" lang="zh-CN" altLang="en-US" dirty="0">
                <a:solidFill>
                  <a:srgbClr val="FF00FF"/>
                </a:solidFill>
                <a:latin typeface="Times New Roman" panose="02020603050405020304" pitchFamily="18" charset="0"/>
                <a:sym typeface="Monotype Sorts" pitchFamily="2" charset="2"/>
              </a:rPr>
              <a:t>缝数 </a:t>
            </a:r>
            <a:r>
              <a:rPr kumimoji="1" lang="en-US" altLang="zh-CN" i="1" dirty="0">
                <a:solidFill>
                  <a:srgbClr val="FF0000"/>
                </a:solidFill>
                <a:latin typeface="Times New Roman" panose="02020603050405020304" pitchFamily="18" charset="0"/>
                <a:sym typeface="Monotype Sorts" pitchFamily="2" charset="2"/>
              </a:rPr>
              <a:t>N</a:t>
            </a:r>
            <a:r>
              <a:rPr kumimoji="1" lang="en-US" altLang="zh-CN" i="1" dirty="0">
                <a:solidFill>
                  <a:srgbClr val="FF00FF"/>
                </a:solidFill>
                <a:latin typeface="Times New Roman" panose="02020603050405020304" pitchFamily="18" charset="0"/>
                <a:sym typeface="Monotype Sorts" pitchFamily="2" charset="2"/>
              </a:rPr>
              <a:t> </a:t>
            </a:r>
            <a:r>
              <a:rPr kumimoji="1" lang="en-US" altLang="zh-CN" dirty="0">
                <a:solidFill>
                  <a:srgbClr val="FF00FF"/>
                </a:solidFill>
                <a:latin typeface="Times New Roman" panose="02020603050405020304" pitchFamily="18" charset="0"/>
                <a:sym typeface="Monotype Sorts" pitchFamily="2" charset="2"/>
              </a:rPr>
              <a:t>= ___, </a:t>
            </a:r>
            <a:r>
              <a:rPr kumimoji="1" lang="zh-CN" altLang="en-US" dirty="0">
                <a:solidFill>
                  <a:srgbClr val="9900CC"/>
                </a:solidFill>
                <a:latin typeface="Times New Roman" panose="02020603050405020304" pitchFamily="18" charset="0"/>
                <a:sym typeface="Monotype Sorts" pitchFamily="2" charset="2"/>
              </a:rPr>
              <a:t>缝宽</a:t>
            </a:r>
            <a:r>
              <a:rPr kumimoji="1" lang="zh-CN" altLang="en-US" i="1" dirty="0">
                <a:solidFill>
                  <a:srgbClr val="9900CC"/>
                </a:solidFill>
                <a:latin typeface="Times New Roman" panose="02020603050405020304" pitchFamily="18" charset="0"/>
                <a:sym typeface="Monotype Sorts" pitchFamily="2" charset="2"/>
              </a:rPr>
              <a:t> </a:t>
            </a:r>
            <a:r>
              <a:rPr kumimoji="1" lang="en-US" altLang="zh-CN" i="1" dirty="0">
                <a:solidFill>
                  <a:srgbClr val="FF0000"/>
                </a:solidFill>
                <a:latin typeface="Times New Roman" panose="02020603050405020304" pitchFamily="18" charset="0"/>
                <a:sym typeface="Monotype Sorts" pitchFamily="2" charset="2"/>
              </a:rPr>
              <a:t>a</a:t>
            </a:r>
            <a:r>
              <a:rPr kumimoji="1" lang="en-US" altLang="zh-CN" i="1" dirty="0">
                <a:solidFill>
                  <a:srgbClr val="9900CC"/>
                </a:solidFill>
                <a:latin typeface="Times New Roman" panose="02020603050405020304" pitchFamily="18" charset="0"/>
                <a:sym typeface="Monotype Sorts" pitchFamily="2" charset="2"/>
              </a:rPr>
              <a:t> </a:t>
            </a:r>
            <a:r>
              <a:rPr kumimoji="1" lang="en-US" altLang="zh-CN" dirty="0">
                <a:solidFill>
                  <a:srgbClr val="9900CC"/>
                </a:solidFill>
                <a:latin typeface="Times New Roman" panose="02020603050405020304" pitchFamily="18" charset="0"/>
                <a:sym typeface="Monotype Sorts" pitchFamily="2" charset="2"/>
              </a:rPr>
              <a:t>=___,</a:t>
            </a:r>
            <a:r>
              <a:rPr kumimoji="1" lang="zh-CN" altLang="en-US" dirty="0">
                <a:solidFill>
                  <a:srgbClr val="008000"/>
                </a:solidFill>
                <a:latin typeface="Times New Roman" panose="02020603050405020304" pitchFamily="18" charset="0"/>
                <a:sym typeface="Monotype Sorts" pitchFamily="2" charset="2"/>
              </a:rPr>
              <a:t>光栅常数 </a:t>
            </a:r>
            <a:r>
              <a:rPr kumimoji="1" lang="en-US" altLang="zh-CN" i="1" dirty="0">
                <a:solidFill>
                  <a:srgbClr val="FF0000"/>
                </a:solidFill>
                <a:latin typeface="Times New Roman" panose="02020603050405020304" pitchFamily="18" charset="0"/>
                <a:sym typeface="Monotype Sorts" pitchFamily="2" charset="2"/>
              </a:rPr>
              <a:t>d</a:t>
            </a:r>
            <a:r>
              <a:rPr kumimoji="1" lang="en-US" altLang="zh-CN" i="1" dirty="0">
                <a:solidFill>
                  <a:srgbClr val="008000"/>
                </a:solidFill>
                <a:latin typeface="Times New Roman" panose="02020603050405020304" pitchFamily="18" charset="0"/>
                <a:sym typeface="Monotype Sorts" pitchFamily="2" charset="2"/>
              </a:rPr>
              <a:t> </a:t>
            </a:r>
            <a:r>
              <a:rPr kumimoji="1" lang="en-US" altLang="zh-CN" dirty="0">
                <a:solidFill>
                  <a:srgbClr val="008000"/>
                </a:solidFill>
                <a:latin typeface="Times New Roman" panose="02020603050405020304" pitchFamily="18" charset="0"/>
                <a:sym typeface="Monotype Sorts" pitchFamily="2" charset="2"/>
              </a:rPr>
              <a:t>=___</a:t>
            </a:r>
            <a:r>
              <a:rPr kumimoji="1" lang="zh-CN" altLang="en-US" dirty="0">
                <a:solidFill>
                  <a:srgbClr val="008000"/>
                </a:solidFill>
                <a:latin typeface="Times New Roman" panose="02020603050405020304" pitchFamily="18" charset="0"/>
                <a:sym typeface="Monotype Sorts" pitchFamily="2" charset="2"/>
              </a:rPr>
              <a:t>，</a:t>
            </a:r>
            <a:r>
              <a:rPr lang="zh-CN" altLang="en-US" dirty="0">
                <a:solidFill>
                  <a:srgbClr val="008000"/>
                </a:solidFill>
                <a:latin typeface="Times New Roman" panose="02020603050405020304" pitchFamily="18" charset="0"/>
              </a:rPr>
              <a:t>看到的</a:t>
            </a:r>
            <a:r>
              <a:rPr lang="zh-CN" altLang="en-US" dirty="0">
                <a:solidFill>
                  <a:srgbClr val="008000"/>
                </a:solidFill>
                <a:latin typeface="+mn-ea"/>
              </a:rPr>
              <a:t>明纹</a:t>
            </a:r>
            <a:r>
              <a:rPr lang="zh-CN" altLang="en-US" dirty="0">
                <a:solidFill>
                  <a:srgbClr val="008000"/>
                </a:solidFill>
                <a:latin typeface="Times New Roman" panose="02020603050405020304" pitchFamily="18" charset="0"/>
              </a:rPr>
              <a:t>的级次</a:t>
            </a:r>
            <a:r>
              <a:rPr lang="en-US" altLang="zh-CN" dirty="0">
                <a:solidFill>
                  <a:srgbClr val="008000"/>
                </a:solidFill>
                <a:latin typeface="Times New Roman" panose="02020603050405020304" pitchFamily="18" charset="0"/>
              </a:rPr>
              <a:t>=</a:t>
            </a:r>
            <a:r>
              <a:rPr lang="en-US" altLang="zh-CN" dirty="0">
                <a:latin typeface="Times New Roman" panose="02020603050405020304" pitchFamily="18" charset="0"/>
              </a:rPr>
              <a:t>_____</a:t>
            </a:r>
            <a:r>
              <a:rPr lang="zh-CN" altLang="en-US" dirty="0">
                <a:latin typeface="Times New Roman" panose="02020603050405020304" pitchFamily="18" charset="0"/>
              </a:rPr>
              <a:t>。</a:t>
            </a:r>
            <a:endParaRPr kumimoji="1" lang="zh-CN" altLang="en-US" dirty="0">
              <a:solidFill>
                <a:srgbClr val="008000"/>
              </a:solidFill>
              <a:latin typeface="Times New Roman" panose="02020603050405020304" pitchFamily="18" charset="0"/>
            </a:endParaRPr>
          </a:p>
        </p:txBody>
      </p:sp>
      <p:graphicFrame>
        <p:nvGraphicFramePr>
          <p:cNvPr id="110" name="对象 109"/>
          <p:cNvGraphicFramePr>
            <a:graphicFrameLocks noChangeAspect="1"/>
          </p:cNvGraphicFramePr>
          <p:nvPr>
            <p:extLst>
              <p:ext uri="{D42A27DB-BD31-4B8C-83A1-F6EECF244321}">
                <p14:modId xmlns:p14="http://schemas.microsoft.com/office/powerpoint/2010/main" val="478205263"/>
              </p:ext>
            </p:extLst>
          </p:nvPr>
        </p:nvGraphicFramePr>
        <p:xfrm>
          <a:off x="3637222" y="247462"/>
          <a:ext cx="1404943" cy="561977"/>
        </p:xfrm>
        <a:graphic>
          <a:graphicData uri="http://schemas.openxmlformats.org/presentationml/2006/ole">
            <mc:AlternateContent xmlns:mc="http://schemas.openxmlformats.org/markup-compatibility/2006">
              <mc:Choice xmlns:v="urn:schemas-microsoft-com:vml" Requires="v">
                <p:oleObj spid="_x0000_s543129" name="公式" r:id="rId7" imgW="698400" imgH="279360" progId="Equation.3">
                  <p:embed/>
                </p:oleObj>
              </mc:Choice>
              <mc:Fallback>
                <p:oleObj name="公式" r:id="rId7" imgW="698400" imgH="279360" progId="Equation.3">
                  <p:embed/>
                  <p:pic>
                    <p:nvPicPr>
                      <p:cNvPr id="38" name="对象 37"/>
                      <p:cNvPicPr/>
                      <p:nvPr/>
                    </p:nvPicPr>
                    <p:blipFill>
                      <a:blip r:embed="rId8"/>
                      <a:stretch>
                        <a:fillRect/>
                      </a:stretch>
                    </p:blipFill>
                    <p:spPr>
                      <a:xfrm>
                        <a:off x="3637222" y="247462"/>
                        <a:ext cx="1404943" cy="561977"/>
                      </a:xfrm>
                      <a:prstGeom prst="rect">
                        <a:avLst/>
                      </a:prstGeom>
                    </p:spPr>
                  </p:pic>
                </p:oleObj>
              </mc:Fallback>
            </mc:AlternateContent>
          </a:graphicData>
        </a:graphic>
      </p:graphicFrame>
      <p:sp>
        <p:nvSpPr>
          <p:cNvPr id="111" name="矩形 110"/>
          <p:cNvSpPr/>
          <p:nvPr/>
        </p:nvSpPr>
        <p:spPr>
          <a:xfrm>
            <a:off x="369663" y="1395514"/>
            <a:ext cx="5856512" cy="523220"/>
          </a:xfrm>
          <a:prstGeom prst="rect">
            <a:avLst/>
          </a:prstGeom>
          <a:solidFill>
            <a:srgbClr val="00FFFF"/>
          </a:solidFill>
        </p:spPr>
        <p:txBody>
          <a:bodyPr wrap="square">
            <a:spAutoFit/>
          </a:bodyPr>
          <a:lstStyle/>
          <a:p>
            <a:r>
              <a:rPr lang="zh-CN" altLang="en-US" sz="2800" b="1" dirty="0">
                <a:solidFill>
                  <a:srgbClr val="9900FF"/>
                </a:solidFill>
              </a:rPr>
              <a:t>相邻主极大之间有</a:t>
            </a:r>
            <a:r>
              <a:rPr lang="en-US" altLang="zh-CN" sz="2800" b="1" dirty="0">
                <a:solidFill>
                  <a:srgbClr val="9900FF"/>
                </a:solidFill>
              </a:rPr>
              <a:t>(</a:t>
            </a:r>
            <a:r>
              <a:rPr lang="en-US" altLang="zh-CN" sz="2800" b="1" i="1" dirty="0">
                <a:solidFill>
                  <a:srgbClr val="FF0000"/>
                </a:solidFill>
              </a:rPr>
              <a:t>N</a:t>
            </a:r>
            <a:r>
              <a:rPr lang="en-US" altLang="zh-CN" sz="2800" b="1" dirty="0">
                <a:solidFill>
                  <a:srgbClr val="FF0000"/>
                </a:solidFill>
              </a:rPr>
              <a:t>-2</a:t>
            </a:r>
            <a:r>
              <a:rPr lang="en-US" altLang="zh-CN" sz="2800" b="1" dirty="0">
                <a:solidFill>
                  <a:srgbClr val="9900FF"/>
                </a:solidFill>
              </a:rPr>
              <a:t>)</a:t>
            </a:r>
            <a:r>
              <a:rPr lang="zh-CN" altLang="en-US" sz="2800" b="1" dirty="0">
                <a:solidFill>
                  <a:srgbClr val="9900FF"/>
                </a:solidFill>
              </a:rPr>
              <a:t>个次极大。</a:t>
            </a:r>
          </a:p>
        </p:txBody>
      </p:sp>
      <p:graphicFrame>
        <p:nvGraphicFramePr>
          <p:cNvPr id="116" name="Object 128"/>
          <p:cNvGraphicFramePr>
            <a:graphicFrameLocks noChangeAspect="1"/>
          </p:cNvGraphicFramePr>
          <p:nvPr>
            <p:extLst>
              <p:ext uri="{D42A27DB-BD31-4B8C-83A1-F6EECF244321}">
                <p14:modId xmlns:p14="http://schemas.microsoft.com/office/powerpoint/2010/main" val="465140281"/>
              </p:ext>
            </p:extLst>
          </p:nvPr>
        </p:nvGraphicFramePr>
        <p:xfrm>
          <a:off x="181912" y="4115431"/>
          <a:ext cx="5316537" cy="569913"/>
        </p:xfrm>
        <a:graphic>
          <a:graphicData uri="http://schemas.openxmlformats.org/presentationml/2006/ole">
            <mc:AlternateContent xmlns:mc="http://schemas.openxmlformats.org/markup-compatibility/2006">
              <mc:Choice xmlns:v="urn:schemas-microsoft-com:vml" Requires="v">
                <p:oleObj spid="_x0000_s543130" name="公式" r:id="rId9" imgW="1892160" imgH="203040" progId="Equation.3">
                  <p:embed/>
                </p:oleObj>
              </mc:Choice>
              <mc:Fallback>
                <p:oleObj name="公式" r:id="rId9" imgW="1892160" imgH="203040" progId="Equation.3">
                  <p:embed/>
                  <p:pic>
                    <p:nvPicPr>
                      <p:cNvPr id="44" name="Object 128"/>
                      <p:cNvPicPr>
                        <a:picLocks noChangeAspect="1" noChangeArrowheads="1"/>
                      </p:cNvPicPr>
                      <p:nvPr/>
                    </p:nvPicPr>
                    <p:blipFill>
                      <a:blip r:embed="rId10"/>
                      <a:srcRect/>
                      <a:stretch>
                        <a:fillRect/>
                      </a:stretch>
                    </p:blipFill>
                    <p:spPr bwMode="auto">
                      <a:xfrm>
                        <a:off x="181912" y="4115431"/>
                        <a:ext cx="5316537" cy="569913"/>
                      </a:xfrm>
                      <a:prstGeom prst="rect">
                        <a:avLst/>
                      </a:prstGeom>
                      <a:solidFill>
                        <a:srgbClr val="FFFF00"/>
                      </a:solidFill>
                      <a:ln>
                        <a:noFill/>
                      </a:ln>
                      <a:effectLst/>
                      <a:extLst/>
                    </p:spPr>
                  </p:pic>
                </p:oleObj>
              </mc:Fallback>
            </mc:AlternateContent>
          </a:graphicData>
        </a:graphic>
      </p:graphicFrame>
      <p:graphicFrame>
        <p:nvGraphicFramePr>
          <p:cNvPr id="117" name="对象 116"/>
          <p:cNvGraphicFramePr>
            <a:graphicFrameLocks noChangeAspect="1"/>
          </p:cNvGraphicFramePr>
          <p:nvPr>
            <p:extLst>
              <p:ext uri="{D42A27DB-BD31-4B8C-83A1-F6EECF244321}">
                <p14:modId xmlns:p14="http://schemas.microsoft.com/office/powerpoint/2010/main" val="2128982774"/>
              </p:ext>
            </p:extLst>
          </p:nvPr>
        </p:nvGraphicFramePr>
        <p:xfrm>
          <a:off x="608947" y="1940240"/>
          <a:ext cx="4883150" cy="566737"/>
        </p:xfrm>
        <a:graphic>
          <a:graphicData uri="http://schemas.openxmlformats.org/presentationml/2006/ole">
            <mc:AlternateContent xmlns:mc="http://schemas.openxmlformats.org/markup-compatibility/2006">
              <mc:Choice xmlns:v="urn:schemas-microsoft-com:vml" Requires="v">
                <p:oleObj spid="_x0000_s543131" name="Equation" r:id="rId11" imgW="1752480" imgH="203040" progId="Equation.DSMT4">
                  <p:embed/>
                </p:oleObj>
              </mc:Choice>
              <mc:Fallback>
                <p:oleObj name="Equation" r:id="rId11" imgW="1752480" imgH="203040" progId="Equation.DSMT4">
                  <p:embed/>
                  <p:pic>
                    <p:nvPicPr>
                      <p:cNvPr id="45" name="对象 44"/>
                      <p:cNvPicPr/>
                      <p:nvPr/>
                    </p:nvPicPr>
                    <p:blipFill>
                      <a:blip r:embed="rId12"/>
                      <a:stretch>
                        <a:fillRect/>
                      </a:stretch>
                    </p:blipFill>
                    <p:spPr>
                      <a:xfrm>
                        <a:off x="608947" y="1940240"/>
                        <a:ext cx="4883150" cy="566737"/>
                      </a:xfrm>
                      <a:prstGeom prst="rect">
                        <a:avLst/>
                      </a:prstGeom>
                      <a:solidFill>
                        <a:srgbClr val="00FF00"/>
                      </a:solidFill>
                    </p:spPr>
                  </p:pic>
                </p:oleObj>
              </mc:Fallback>
            </mc:AlternateContent>
          </a:graphicData>
        </a:graphic>
      </p:graphicFrame>
      <p:graphicFrame>
        <p:nvGraphicFramePr>
          <p:cNvPr id="49" name="Object 9"/>
          <p:cNvGraphicFramePr>
            <a:graphicFrameLocks noChangeAspect="1"/>
          </p:cNvGraphicFramePr>
          <p:nvPr>
            <p:extLst>
              <p:ext uri="{D42A27DB-BD31-4B8C-83A1-F6EECF244321}">
                <p14:modId xmlns:p14="http://schemas.microsoft.com/office/powerpoint/2010/main" val="1306819787"/>
              </p:ext>
            </p:extLst>
          </p:nvPr>
        </p:nvGraphicFramePr>
        <p:xfrm>
          <a:off x="6979055" y="1369636"/>
          <a:ext cx="1239838" cy="506681"/>
        </p:xfrm>
        <a:graphic>
          <a:graphicData uri="http://schemas.openxmlformats.org/presentationml/2006/ole">
            <mc:AlternateContent xmlns:mc="http://schemas.openxmlformats.org/markup-compatibility/2006">
              <mc:Choice xmlns:v="urn:schemas-microsoft-com:vml" Requires="v">
                <p:oleObj spid="_x0000_s543132" name="公式" r:id="rId13" imgW="418918" imgH="177723" progId="Equation.3">
                  <p:embed/>
                </p:oleObj>
              </mc:Choice>
              <mc:Fallback>
                <p:oleObj name="公式" r:id="rId13" imgW="418918" imgH="177723" progId="Equation.3">
                  <p:embed/>
                  <p:pic>
                    <p:nvPicPr>
                      <p:cNvPr id="5"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79055" y="1369636"/>
                        <a:ext cx="1239838" cy="506681"/>
                      </a:xfrm>
                      <a:prstGeom prst="rect">
                        <a:avLst/>
                      </a:prstGeom>
                      <a:noFill/>
                      <a:ln>
                        <a:noFill/>
                      </a:ln>
                      <a:effectLst/>
                      <a:extLst/>
                    </p:spPr>
                  </p:pic>
                </p:oleObj>
              </mc:Fallback>
            </mc:AlternateContent>
          </a:graphicData>
        </a:graphic>
      </p:graphicFrame>
      <p:graphicFrame>
        <p:nvGraphicFramePr>
          <p:cNvPr id="53" name="Object 129"/>
          <p:cNvGraphicFramePr>
            <a:graphicFrameLocks noChangeAspect="1"/>
          </p:cNvGraphicFramePr>
          <p:nvPr>
            <p:extLst>
              <p:ext uri="{D42A27DB-BD31-4B8C-83A1-F6EECF244321}">
                <p14:modId xmlns:p14="http://schemas.microsoft.com/office/powerpoint/2010/main" val="2645070989"/>
              </p:ext>
            </p:extLst>
          </p:nvPr>
        </p:nvGraphicFramePr>
        <p:xfrm>
          <a:off x="9775172" y="5285419"/>
          <a:ext cx="2181225" cy="1235075"/>
        </p:xfrm>
        <a:graphic>
          <a:graphicData uri="http://schemas.openxmlformats.org/presentationml/2006/ole">
            <mc:AlternateContent xmlns:mc="http://schemas.openxmlformats.org/markup-compatibility/2006">
              <mc:Choice xmlns:v="urn:schemas-microsoft-com:vml" Requires="v">
                <p:oleObj spid="_x0000_s543133" name="Equation" r:id="rId15" imgW="457002" imgH="393529" progId="Equation.3">
                  <p:embed/>
                </p:oleObj>
              </mc:Choice>
              <mc:Fallback>
                <p:oleObj name="Equation" r:id="rId15" imgW="457002" imgH="393529" progId="Equation.3">
                  <p:embed/>
                  <p:pic>
                    <p:nvPicPr>
                      <p:cNvPr id="15" name="Object 1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75172" y="5285419"/>
                        <a:ext cx="2181225" cy="1235075"/>
                      </a:xfrm>
                      <a:prstGeom prst="rect">
                        <a:avLst/>
                      </a:prstGeom>
                      <a:solidFill>
                        <a:srgbClr val="00FF00"/>
                      </a:solidFill>
                      <a:ln>
                        <a:noFill/>
                      </a:ln>
                      <a:effectLst/>
                      <a:extLst/>
                    </p:spPr>
                  </p:pic>
                </p:oleObj>
              </mc:Fallback>
            </mc:AlternateContent>
          </a:graphicData>
        </a:graphic>
      </p:graphicFrame>
      <p:graphicFrame>
        <p:nvGraphicFramePr>
          <p:cNvPr id="55" name="Object 55"/>
          <p:cNvGraphicFramePr>
            <a:graphicFrameLocks noChangeAspect="1"/>
          </p:cNvGraphicFramePr>
          <p:nvPr>
            <p:extLst>
              <p:ext uri="{D42A27DB-BD31-4B8C-83A1-F6EECF244321}">
                <p14:modId xmlns:p14="http://schemas.microsoft.com/office/powerpoint/2010/main" val="3720163956"/>
              </p:ext>
            </p:extLst>
          </p:nvPr>
        </p:nvGraphicFramePr>
        <p:xfrm>
          <a:off x="917957" y="2564517"/>
          <a:ext cx="963613" cy="515938"/>
        </p:xfrm>
        <a:graphic>
          <a:graphicData uri="http://schemas.openxmlformats.org/presentationml/2006/ole">
            <mc:AlternateContent xmlns:mc="http://schemas.openxmlformats.org/markup-compatibility/2006">
              <mc:Choice xmlns:v="urn:schemas-microsoft-com:vml" Requires="v">
                <p:oleObj spid="_x0000_s543134" name="公式" r:id="rId17" imgW="330120" imgH="177480" progId="Equation.3">
                  <p:embed/>
                </p:oleObj>
              </mc:Choice>
              <mc:Fallback>
                <p:oleObj name="公式" r:id="rId17" imgW="330120" imgH="177480" progId="Equation.3">
                  <p:embed/>
                  <p:pic>
                    <p:nvPicPr>
                      <p:cNvPr id="113" name="Object 55"/>
                      <p:cNvPicPr>
                        <a:picLocks noChangeAspect="1" noChangeArrowheads="1"/>
                      </p:cNvPicPr>
                      <p:nvPr/>
                    </p:nvPicPr>
                    <p:blipFill>
                      <a:blip r:embed="rId18"/>
                      <a:srcRect/>
                      <a:stretch>
                        <a:fillRect/>
                      </a:stretch>
                    </p:blipFill>
                    <p:spPr bwMode="auto">
                      <a:xfrm>
                        <a:off x="917957" y="2564517"/>
                        <a:ext cx="963613"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 name="Object 56"/>
          <p:cNvGraphicFramePr>
            <a:graphicFrameLocks noChangeAspect="1"/>
          </p:cNvGraphicFramePr>
          <p:nvPr>
            <p:extLst>
              <p:ext uri="{D42A27DB-BD31-4B8C-83A1-F6EECF244321}">
                <p14:modId xmlns:p14="http://schemas.microsoft.com/office/powerpoint/2010/main" val="1465438639"/>
              </p:ext>
            </p:extLst>
          </p:nvPr>
        </p:nvGraphicFramePr>
        <p:xfrm>
          <a:off x="2961988" y="2631459"/>
          <a:ext cx="2106613" cy="482600"/>
        </p:xfrm>
        <a:graphic>
          <a:graphicData uri="http://schemas.openxmlformats.org/presentationml/2006/ole">
            <mc:AlternateContent xmlns:mc="http://schemas.openxmlformats.org/markup-compatibility/2006">
              <mc:Choice xmlns:v="urn:schemas-microsoft-com:vml" Requires="v">
                <p:oleObj spid="_x0000_s543135" name="公式" r:id="rId19" imgW="774360" imgH="177480" progId="Equation.3">
                  <p:embed/>
                </p:oleObj>
              </mc:Choice>
              <mc:Fallback>
                <p:oleObj name="公式" r:id="rId19" imgW="774360" imgH="177480" progId="Equation.3">
                  <p:embed/>
                  <p:pic>
                    <p:nvPicPr>
                      <p:cNvPr id="114" name="Object 56"/>
                      <p:cNvPicPr>
                        <a:picLocks noChangeAspect="1" noChangeArrowheads="1"/>
                      </p:cNvPicPr>
                      <p:nvPr/>
                    </p:nvPicPr>
                    <p:blipFill>
                      <a:blip r:embed="rId20"/>
                      <a:srcRect/>
                      <a:stretch>
                        <a:fillRect/>
                      </a:stretch>
                    </p:blipFill>
                    <p:spPr bwMode="auto">
                      <a:xfrm>
                        <a:off x="2961988" y="2631459"/>
                        <a:ext cx="2106613"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 name="Object 5"/>
          <p:cNvGraphicFramePr>
            <a:graphicFrameLocks noChangeAspect="1"/>
          </p:cNvGraphicFramePr>
          <p:nvPr>
            <p:extLst>
              <p:ext uri="{D42A27DB-BD31-4B8C-83A1-F6EECF244321}">
                <p14:modId xmlns:p14="http://schemas.microsoft.com/office/powerpoint/2010/main" val="3992015022"/>
              </p:ext>
            </p:extLst>
          </p:nvPr>
        </p:nvGraphicFramePr>
        <p:xfrm>
          <a:off x="874319" y="3129099"/>
          <a:ext cx="3952875" cy="889000"/>
        </p:xfrm>
        <a:graphic>
          <a:graphicData uri="http://schemas.openxmlformats.org/presentationml/2006/ole">
            <mc:AlternateContent xmlns:mc="http://schemas.openxmlformats.org/markup-compatibility/2006">
              <mc:Choice xmlns:v="urn:schemas-microsoft-com:vml" Requires="v">
                <p:oleObj spid="_x0000_s543136" name="公式" r:id="rId21" imgW="1739880" imgH="393480" progId="Equation.3">
                  <p:embed/>
                </p:oleObj>
              </mc:Choice>
              <mc:Fallback>
                <p:oleObj name="公式" r:id="rId21" imgW="1739880" imgH="393480" progId="Equation.3">
                  <p:embed/>
                  <p:pic>
                    <p:nvPicPr>
                      <p:cNvPr id="115" name="Object 5"/>
                      <p:cNvPicPr>
                        <a:picLocks noChangeAspect="1" noChangeArrowheads="1"/>
                      </p:cNvPicPr>
                      <p:nvPr/>
                    </p:nvPicPr>
                    <p:blipFill>
                      <a:blip r:embed="rId22"/>
                      <a:srcRect/>
                      <a:stretch>
                        <a:fillRect/>
                      </a:stretch>
                    </p:blipFill>
                    <p:spPr bwMode="auto">
                      <a:xfrm>
                        <a:off x="874319" y="3129099"/>
                        <a:ext cx="3952875" cy="889000"/>
                      </a:xfrm>
                      <a:prstGeom prst="rect">
                        <a:avLst/>
                      </a:prstGeom>
                      <a:noFill/>
                      <a:ln>
                        <a:noFill/>
                      </a:ln>
                      <a:effectLst/>
                      <a:extLst/>
                    </p:spPr>
                  </p:pic>
                </p:oleObj>
              </mc:Fallback>
            </mc:AlternateContent>
          </a:graphicData>
        </a:graphic>
      </p:graphicFrame>
      <p:graphicFrame>
        <p:nvGraphicFramePr>
          <p:cNvPr id="58" name="Object 55"/>
          <p:cNvGraphicFramePr>
            <a:graphicFrameLocks noChangeAspect="1"/>
          </p:cNvGraphicFramePr>
          <p:nvPr>
            <p:extLst>
              <p:ext uri="{D42A27DB-BD31-4B8C-83A1-F6EECF244321}">
                <p14:modId xmlns:p14="http://schemas.microsoft.com/office/powerpoint/2010/main" val="1437581802"/>
              </p:ext>
            </p:extLst>
          </p:nvPr>
        </p:nvGraphicFramePr>
        <p:xfrm>
          <a:off x="369663" y="4804525"/>
          <a:ext cx="1149350" cy="515938"/>
        </p:xfrm>
        <a:graphic>
          <a:graphicData uri="http://schemas.openxmlformats.org/presentationml/2006/ole">
            <mc:AlternateContent xmlns:mc="http://schemas.openxmlformats.org/markup-compatibility/2006">
              <mc:Choice xmlns:v="urn:schemas-microsoft-com:vml" Requires="v">
                <p:oleObj spid="_x0000_s543137" name="公式" r:id="rId23" imgW="393480" imgH="177480" progId="Equation.3">
                  <p:embed/>
                </p:oleObj>
              </mc:Choice>
              <mc:Fallback>
                <p:oleObj name="公式" r:id="rId23" imgW="393480" imgH="177480" progId="Equation.3">
                  <p:embed/>
                  <p:pic>
                    <p:nvPicPr>
                      <p:cNvPr id="118" name="Object 55"/>
                      <p:cNvPicPr>
                        <a:picLocks noChangeAspect="1" noChangeArrowheads="1"/>
                      </p:cNvPicPr>
                      <p:nvPr/>
                    </p:nvPicPr>
                    <p:blipFill>
                      <a:blip r:embed="rId24"/>
                      <a:srcRect/>
                      <a:stretch>
                        <a:fillRect/>
                      </a:stretch>
                    </p:blipFill>
                    <p:spPr bwMode="auto">
                      <a:xfrm>
                        <a:off x="369663" y="4804525"/>
                        <a:ext cx="1149350"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 name="Object 56"/>
          <p:cNvGraphicFramePr>
            <a:graphicFrameLocks noChangeAspect="1"/>
          </p:cNvGraphicFramePr>
          <p:nvPr>
            <p:extLst>
              <p:ext uri="{D42A27DB-BD31-4B8C-83A1-F6EECF244321}">
                <p14:modId xmlns:p14="http://schemas.microsoft.com/office/powerpoint/2010/main" val="388743590"/>
              </p:ext>
            </p:extLst>
          </p:nvPr>
        </p:nvGraphicFramePr>
        <p:xfrm>
          <a:off x="2099773" y="4840919"/>
          <a:ext cx="2106613" cy="482600"/>
        </p:xfrm>
        <a:graphic>
          <a:graphicData uri="http://schemas.openxmlformats.org/presentationml/2006/ole">
            <mc:AlternateContent xmlns:mc="http://schemas.openxmlformats.org/markup-compatibility/2006">
              <mc:Choice xmlns:v="urn:schemas-microsoft-com:vml" Requires="v">
                <p:oleObj spid="_x0000_s543138" name="公式" r:id="rId25" imgW="774360" imgH="177480" progId="Equation.3">
                  <p:embed/>
                </p:oleObj>
              </mc:Choice>
              <mc:Fallback>
                <p:oleObj name="公式" r:id="rId25" imgW="774360" imgH="177480" progId="Equation.3">
                  <p:embed/>
                  <p:pic>
                    <p:nvPicPr>
                      <p:cNvPr id="119" name="Object 56"/>
                      <p:cNvPicPr>
                        <a:picLocks noChangeAspect="1" noChangeArrowheads="1"/>
                      </p:cNvPicPr>
                      <p:nvPr/>
                    </p:nvPicPr>
                    <p:blipFill>
                      <a:blip r:embed="rId20"/>
                      <a:srcRect/>
                      <a:stretch>
                        <a:fillRect/>
                      </a:stretch>
                    </p:blipFill>
                    <p:spPr bwMode="auto">
                      <a:xfrm>
                        <a:off x="2099773" y="4840919"/>
                        <a:ext cx="2106613"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5"/>
          <p:cNvGraphicFramePr>
            <a:graphicFrameLocks noChangeAspect="1"/>
          </p:cNvGraphicFramePr>
          <p:nvPr>
            <p:extLst>
              <p:ext uri="{D42A27DB-BD31-4B8C-83A1-F6EECF244321}">
                <p14:modId xmlns:p14="http://schemas.microsoft.com/office/powerpoint/2010/main" val="574920458"/>
              </p:ext>
            </p:extLst>
          </p:nvPr>
        </p:nvGraphicFramePr>
        <p:xfrm>
          <a:off x="4561822" y="4837666"/>
          <a:ext cx="4997450" cy="1014867"/>
        </p:xfrm>
        <a:graphic>
          <a:graphicData uri="http://schemas.openxmlformats.org/presentationml/2006/ole">
            <mc:AlternateContent xmlns:mc="http://schemas.openxmlformats.org/markup-compatibility/2006">
              <mc:Choice xmlns:v="urn:schemas-microsoft-com:vml" Requires="v">
                <p:oleObj spid="_x0000_s543139" name="公式" r:id="rId26" imgW="1930320" imgH="393480" progId="Equation.3">
                  <p:embed/>
                </p:oleObj>
              </mc:Choice>
              <mc:Fallback>
                <p:oleObj name="公式" r:id="rId26" imgW="1930320" imgH="393480" progId="Equation.3">
                  <p:embed/>
                  <p:pic>
                    <p:nvPicPr>
                      <p:cNvPr id="120" name="Object 5"/>
                      <p:cNvPicPr>
                        <a:picLocks noChangeAspect="1" noChangeArrowheads="1"/>
                      </p:cNvPicPr>
                      <p:nvPr/>
                    </p:nvPicPr>
                    <p:blipFill>
                      <a:blip r:embed="rId27"/>
                      <a:srcRect/>
                      <a:stretch>
                        <a:fillRect/>
                      </a:stretch>
                    </p:blipFill>
                    <p:spPr bwMode="auto">
                      <a:xfrm>
                        <a:off x="4561822" y="4837666"/>
                        <a:ext cx="4997450" cy="1014867"/>
                      </a:xfrm>
                      <a:prstGeom prst="rect">
                        <a:avLst/>
                      </a:prstGeom>
                      <a:noFill/>
                      <a:ln>
                        <a:noFill/>
                      </a:ln>
                      <a:effectLst/>
                      <a:extLst/>
                    </p:spPr>
                  </p:pic>
                </p:oleObj>
              </mc:Fallback>
            </mc:AlternateContent>
          </a:graphicData>
        </a:graphic>
      </p:graphicFrame>
      <p:graphicFrame>
        <p:nvGraphicFramePr>
          <p:cNvPr id="61" name="Object 7"/>
          <p:cNvGraphicFramePr>
            <a:graphicFrameLocks noChangeAspect="1"/>
          </p:cNvGraphicFramePr>
          <p:nvPr>
            <p:extLst>
              <p:ext uri="{D42A27DB-BD31-4B8C-83A1-F6EECF244321}">
                <p14:modId xmlns:p14="http://schemas.microsoft.com/office/powerpoint/2010/main" val="898054375"/>
              </p:ext>
            </p:extLst>
          </p:nvPr>
        </p:nvGraphicFramePr>
        <p:xfrm>
          <a:off x="369663" y="5626553"/>
          <a:ext cx="4084638" cy="1075986"/>
        </p:xfrm>
        <a:graphic>
          <a:graphicData uri="http://schemas.openxmlformats.org/presentationml/2006/ole">
            <mc:AlternateContent xmlns:mc="http://schemas.openxmlformats.org/markup-compatibility/2006">
              <mc:Choice xmlns:v="urn:schemas-microsoft-com:vml" Requires="v">
                <p:oleObj spid="_x0000_s543140" name="Equation" r:id="rId28" imgW="1282680" imgH="393480" progId="Equation.DSMT4">
                  <p:embed/>
                </p:oleObj>
              </mc:Choice>
              <mc:Fallback>
                <p:oleObj name="Equation" r:id="rId28" imgW="1282680" imgH="393480" progId="Equation.DSMT4">
                  <p:embed/>
                  <p:pic>
                    <p:nvPicPr>
                      <p:cNvPr id="50" name="Object 7"/>
                      <p:cNvPicPr>
                        <a:picLocks noChangeAspect="1" noChangeArrowheads="1"/>
                      </p:cNvPicPr>
                      <p:nvPr/>
                    </p:nvPicPr>
                    <p:blipFill>
                      <a:blip r:embed="rId29"/>
                      <a:srcRect/>
                      <a:stretch>
                        <a:fillRect/>
                      </a:stretch>
                    </p:blipFill>
                    <p:spPr bwMode="auto">
                      <a:xfrm>
                        <a:off x="369663" y="5626553"/>
                        <a:ext cx="4084638" cy="1075986"/>
                      </a:xfrm>
                      <a:prstGeom prst="rect">
                        <a:avLst/>
                      </a:prstGeom>
                      <a:noFill/>
                      <a:ln>
                        <a:noFill/>
                      </a:ln>
                      <a:effectLst/>
                      <a:extLst/>
                    </p:spPr>
                  </p:pic>
                </p:oleObj>
              </mc:Fallback>
            </mc:AlternateContent>
          </a:graphicData>
        </a:graphic>
      </p:graphicFrame>
      <p:graphicFrame>
        <p:nvGraphicFramePr>
          <p:cNvPr id="62" name="Object 129"/>
          <p:cNvGraphicFramePr>
            <a:graphicFrameLocks noChangeAspect="1"/>
          </p:cNvGraphicFramePr>
          <p:nvPr>
            <p:extLst>
              <p:ext uri="{D42A27DB-BD31-4B8C-83A1-F6EECF244321}">
                <p14:modId xmlns:p14="http://schemas.microsoft.com/office/powerpoint/2010/main" val="911144306"/>
              </p:ext>
            </p:extLst>
          </p:nvPr>
        </p:nvGraphicFramePr>
        <p:xfrm>
          <a:off x="5272105" y="5737213"/>
          <a:ext cx="2611438" cy="984250"/>
        </p:xfrm>
        <a:graphic>
          <a:graphicData uri="http://schemas.openxmlformats.org/presentationml/2006/ole">
            <mc:AlternateContent xmlns:mc="http://schemas.openxmlformats.org/markup-compatibility/2006">
              <mc:Choice xmlns:v="urn:schemas-microsoft-com:vml" Requires="v">
                <p:oleObj spid="_x0000_s543141" name="Equation" r:id="rId30" imgW="685800" imgH="393480" progId="Equation.DSMT4">
                  <p:embed/>
                </p:oleObj>
              </mc:Choice>
              <mc:Fallback>
                <p:oleObj name="Equation" r:id="rId30" imgW="685800" imgH="393480" progId="Equation.DSMT4">
                  <p:embed/>
                  <p:pic>
                    <p:nvPicPr>
                      <p:cNvPr id="52" name="Object 129"/>
                      <p:cNvPicPr>
                        <a:picLocks noChangeAspect="1" noChangeArrowheads="1"/>
                      </p:cNvPicPr>
                      <p:nvPr/>
                    </p:nvPicPr>
                    <p:blipFill>
                      <a:blip r:embed="rId31"/>
                      <a:srcRect/>
                      <a:stretch>
                        <a:fillRect/>
                      </a:stretch>
                    </p:blipFill>
                    <p:spPr bwMode="auto">
                      <a:xfrm>
                        <a:off x="5272105" y="5737213"/>
                        <a:ext cx="2611438" cy="984250"/>
                      </a:xfrm>
                      <a:prstGeom prst="rect">
                        <a:avLst/>
                      </a:prstGeom>
                      <a:noFill/>
                      <a:ln>
                        <a:noFill/>
                      </a:ln>
                      <a:effectLst/>
                      <a:extLst/>
                    </p:spPr>
                  </p:pic>
                </p:oleObj>
              </mc:Fallback>
            </mc:AlternateContent>
          </a:graphicData>
        </a:graphic>
      </p:graphicFrame>
      <p:sp>
        <p:nvSpPr>
          <p:cNvPr id="63" name="Rectangle 6"/>
          <p:cNvSpPr>
            <a:spLocks noChangeArrowheads="1"/>
          </p:cNvSpPr>
          <p:nvPr/>
        </p:nvSpPr>
        <p:spPr bwMode="auto">
          <a:xfrm>
            <a:off x="6545760" y="797530"/>
            <a:ext cx="4683033" cy="1200329"/>
          </a:xfrm>
          <a:prstGeom prst="rect">
            <a:avLst/>
          </a:prstGeom>
          <a:solidFill>
            <a:srgbClr val="FFFF00"/>
          </a:solidFill>
          <a:ln>
            <a:noFill/>
          </a:ln>
          <a:extLst/>
        </p:spPr>
        <p:txBody>
          <a:bodyPr wrap="square" anchor="ct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r>
              <a:rPr lang="en-US" altLang="zh-CN" dirty="0">
                <a:solidFill>
                  <a:srgbClr val="FF0000"/>
                </a:solidFill>
                <a:latin typeface="Times New Roman" panose="02020603050405020304" pitchFamily="18" charset="0"/>
              </a:rPr>
              <a:t>0</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±1</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±2</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±3 ,±5</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±6</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±7</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±9</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±10</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±11</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±13</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±14</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±15</a:t>
            </a:r>
          </a:p>
        </p:txBody>
      </p:sp>
    </p:spTree>
    <p:extLst>
      <p:ext uri="{BB962C8B-B14F-4D97-AF65-F5344CB8AC3E}">
        <p14:creationId xmlns:p14="http://schemas.microsoft.com/office/powerpoint/2010/main" val="178059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down)">
                                      <p:cBhvr>
                                        <p:cTn id="13" dur="500"/>
                                        <p:tgtEl>
                                          <p:spTgt spid="55"/>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p:cTn id="18" dur="1000" fill="hold"/>
                                        <p:tgtEl>
                                          <p:spTgt spid="56"/>
                                        </p:tgtEl>
                                        <p:attrNameLst>
                                          <p:attrName>ppt_w</p:attrName>
                                        </p:attrNameLst>
                                      </p:cBhvr>
                                      <p:tavLst>
                                        <p:tav tm="0">
                                          <p:val>
                                            <p:fltVal val="0"/>
                                          </p:val>
                                        </p:tav>
                                        <p:tav tm="100000">
                                          <p:val>
                                            <p:strVal val="#ppt_w"/>
                                          </p:val>
                                        </p:tav>
                                      </p:tavLst>
                                    </p:anim>
                                    <p:anim calcmode="lin" valueType="num">
                                      <p:cBhvr>
                                        <p:cTn id="19" dur="1000" fill="hold"/>
                                        <p:tgtEl>
                                          <p:spTgt spid="56"/>
                                        </p:tgtEl>
                                        <p:attrNameLst>
                                          <p:attrName>ppt_h</p:attrName>
                                        </p:attrNameLst>
                                      </p:cBhvr>
                                      <p:tavLst>
                                        <p:tav tm="0">
                                          <p:val>
                                            <p:fltVal val="0"/>
                                          </p:val>
                                        </p:tav>
                                        <p:tav tm="100000">
                                          <p:val>
                                            <p:strVal val="#ppt_h"/>
                                          </p:val>
                                        </p:tav>
                                      </p:tavLst>
                                    </p:anim>
                                    <p:anim calcmode="lin" valueType="num">
                                      <p:cBhvr>
                                        <p:cTn id="20" dur="1000" fill="hold"/>
                                        <p:tgtEl>
                                          <p:spTgt spid="56"/>
                                        </p:tgtEl>
                                        <p:attrNameLst>
                                          <p:attrName>style.rotation</p:attrName>
                                        </p:attrNameLst>
                                      </p:cBhvr>
                                      <p:tavLst>
                                        <p:tav tm="0">
                                          <p:val>
                                            <p:fltVal val="90"/>
                                          </p:val>
                                        </p:tav>
                                        <p:tav tm="100000">
                                          <p:val>
                                            <p:fltVal val="0"/>
                                          </p:val>
                                        </p:tav>
                                      </p:tavLst>
                                    </p:anim>
                                    <p:animEffect transition="in" filter="fade">
                                      <p:cBhvr>
                                        <p:cTn id="21" dur="10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7"/>
                                        </p:tgtEl>
                                        <p:attrNameLst>
                                          <p:attrName>style.visibility</p:attrName>
                                        </p:attrNameLst>
                                      </p:cBhvr>
                                      <p:to>
                                        <p:strVal val="visible"/>
                                      </p:to>
                                    </p:set>
                                    <p:anim calcmode="lin" valueType="num">
                                      <p:cBhvr additive="base">
                                        <p:cTn id="26" dur="500" fill="hold"/>
                                        <p:tgtEl>
                                          <p:spTgt spid="57"/>
                                        </p:tgtEl>
                                        <p:attrNameLst>
                                          <p:attrName>ppt_x</p:attrName>
                                        </p:attrNameLst>
                                      </p:cBhvr>
                                      <p:tavLst>
                                        <p:tav tm="0">
                                          <p:val>
                                            <p:strVal val="#ppt_x"/>
                                          </p:val>
                                        </p:tav>
                                        <p:tav tm="100000">
                                          <p:val>
                                            <p:strVal val="#ppt_x"/>
                                          </p:val>
                                        </p:tav>
                                      </p:tavLst>
                                    </p:anim>
                                    <p:anim calcmode="lin" valueType="num">
                                      <p:cBhvr additive="base">
                                        <p:cTn id="27"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circle(in)">
                                      <p:cBhvr>
                                        <p:cTn id="32" dur="20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nodeType="clickEffect">
                                  <p:stCondLst>
                                    <p:cond delay="0"/>
                                  </p:stCondLst>
                                  <p:childTnLst>
                                    <p:set>
                                      <p:cBhvr>
                                        <p:cTn id="43" dur="1" fill="hold">
                                          <p:stCondLst>
                                            <p:cond delay="0"/>
                                          </p:stCondLst>
                                        </p:cTn>
                                        <p:tgtEl>
                                          <p:spTgt spid="60"/>
                                        </p:tgtEl>
                                        <p:attrNameLst>
                                          <p:attrName>style.visibility</p:attrName>
                                        </p:attrNameLst>
                                      </p:cBhvr>
                                      <p:to>
                                        <p:strVal val="visible"/>
                                      </p:to>
                                    </p:set>
                                    <p:anim calcmode="lin" valueType="num">
                                      <p:cBhvr>
                                        <p:cTn id="44" dur="1000" fill="hold"/>
                                        <p:tgtEl>
                                          <p:spTgt spid="60"/>
                                        </p:tgtEl>
                                        <p:attrNameLst>
                                          <p:attrName>ppt_w</p:attrName>
                                        </p:attrNameLst>
                                      </p:cBhvr>
                                      <p:tavLst>
                                        <p:tav tm="0">
                                          <p:val>
                                            <p:fltVal val="0"/>
                                          </p:val>
                                        </p:tav>
                                        <p:tav tm="100000">
                                          <p:val>
                                            <p:strVal val="#ppt_w"/>
                                          </p:val>
                                        </p:tav>
                                      </p:tavLst>
                                    </p:anim>
                                    <p:anim calcmode="lin" valueType="num">
                                      <p:cBhvr>
                                        <p:cTn id="45" dur="1000" fill="hold"/>
                                        <p:tgtEl>
                                          <p:spTgt spid="60"/>
                                        </p:tgtEl>
                                        <p:attrNameLst>
                                          <p:attrName>ppt_h</p:attrName>
                                        </p:attrNameLst>
                                      </p:cBhvr>
                                      <p:tavLst>
                                        <p:tav tm="0">
                                          <p:val>
                                            <p:fltVal val="0"/>
                                          </p:val>
                                        </p:tav>
                                        <p:tav tm="100000">
                                          <p:val>
                                            <p:strVal val="#ppt_h"/>
                                          </p:val>
                                        </p:tav>
                                      </p:tavLst>
                                    </p:anim>
                                    <p:anim calcmode="lin" valueType="num">
                                      <p:cBhvr>
                                        <p:cTn id="46" dur="1000" fill="hold"/>
                                        <p:tgtEl>
                                          <p:spTgt spid="60"/>
                                        </p:tgtEl>
                                        <p:attrNameLst>
                                          <p:attrName>style.rotation</p:attrName>
                                        </p:attrNameLst>
                                      </p:cBhvr>
                                      <p:tavLst>
                                        <p:tav tm="0">
                                          <p:val>
                                            <p:fltVal val="90"/>
                                          </p:val>
                                        </p:tav>
                                        <p:tav tm="100000">
                                          <p:val>
                                            <p:fltVal val="0"/>
                                          </p:val>
                                        </p:tav>
                                      </p:tavLst>
                                    </p:anim>
                                    <p:animEffect transition="in" filter="fade">
                                      <p:cBhvr>
                                        <p:cTn id="47" dur="10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17" presetClass="entr" presetSubtype="8" fill="hold" nodeType="clickEffect">
                                  <p:stCondLst>
                                    <p:cond delay="0"/>
                                  </p:stCondLst>
                                  <p:childTnLst>
                                    <p:set>
                                      <p:cBhvr>
                                        <p:cTn id="51" dur="1" fill="hold">
                                          <p:stCondLst>
                                            <p:cond delay="0"/>
                                          </p:stCondLst>
                                        </p:cTn>
                                        <p:tgtEl>
                                          <p:spTgt spid="61"/>
                                        </p:tgtEl>
                                        <p:attrNameLst>
                                          <p:attrName>style.visibility</p:attrName>
                                        </p:attrNameLst>
                                      </p:cBhvr>
                                      <p:to>
                                        <p:strVal val="visible"/>
                                      </p:to>
                                    </p:set>
                                    <p:anim calcmode="lin" valueType="num">
                                      <p:cBhvr>
                                        <p:cTn id="52" dur="500" fill="hold"/>
                                        <p:tgtEl>
                                          <p:spTgt spid="61"/>
                                        </p:tgtEl>
                                        <p:attrNameLst>
                                          <p:attrName>ppt_x</p:attrName>
                                        </p:attrNameLst>
                                      </p:cBhvr>
                                      <p:tavLst>
                                        <p:tav tm="0">
                                          <p:val>
                                            <p:strVal val="#ppt_x-#ppt_w/2"/>
                                          </p:val>
                                        </p:tav>
                                        <p:tav tm="100000">
                                          <p:val>
                                            <p:strVal val="#ppt_x"/>
                                          </p:val>
                                        </p:tav>
                                      </p:tavLst>
                                    </p:anim>
                                    <p:anim calcmode="lin" valueType="num">
                                      <p:cBhvr>
                                        <p:cTn id="53" dur="500" fill="hold"/>
                                        <p:tgtEl>
                                          <p:spTgt spid="61"/>
                                        </p:tgtEl>
                                        <p:attrNameLst>
                                          <p:attrName>ppt_y</p:attrName>
                                        </p:attrNameLst>
                                      </p:cBhvr>
                                      <p:tavLst>
                                        <p:tav tm="0">
                                          <p:val>
                                            <p:strVal val="#ppt_y"/>
                                          </p:val>
                                        </p:tav>
                                        <p:tav tm="100000">
                                          <p:val>
                                            <p:strVal val="#ppt_y"/>
                                          </p:val>
                                        </p:tav>
                                      </p:tavLst>
                                    </p:anim>
                                    <p:anim calcmode="lin" valueType="num">
                                      <p:cBhvr>
                                        <p:cTn id="54" dur="500" fill="hold"/>
                                        <p:tgtEl>
                                          <p:spTgt spid="61"/>
                                        </p:tgtEl>
                                        <p:attrNameLst>
                                          <p:attrName>ppt_w</p:attrName>
                                        </p:attrNameLst>
                                      </p:cBhvr>
                                      <p:tavLst>
                                        <p:tav tm="0">
                                          <p:val>
                                            <p:fltVal val="0"/>
                                          </p:val>
                                        </p:tav>
                                        <p:tav tm="100000">
                                          <p:val>
                                            <p:strVal val="#ppt_w"/>
                                          </p:val>
                                        </p:tav>
                                      </p:tavLst>
                                    </p:anim>
                                    <p:anim calcmode="lin" valueType="num">
                                      <p:cBhvr>
                                        <p:cTn id="55" dur="500" fill="hold"/>
                                        <p:tgtEl>
                                          <p:spTgt spid="61"/>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nodeType="clickEffect">
                                  <p:stCondLst>
                                    <p:cond delay="0"/>
                                  </p:stCondLst>
                                  <p:childTnLst>
                                    <p:set>
                                      <p:cBhvr>
                                        <p:cTn id="59" dur="1" fill="hold">
                                          <p:stCondLst>
                                            <p:cond delay="0"/>
                                          </p:stCondLst>
                                        </p:cTn>
                                        <p:tgtEl>
                                          <p:spTgt spid="62"/>
                                        </p:tgtEl>
                                        <p:attrNameLst>
                                          <p:attrName>style.visibility</p:attrName>
                                        </p:attrNameLst>
                                      </p:cBhvr>
                                      <p:to>
                                        <p:strVal val="visible"/>
                                      </p:to>
                                    </p:set>
                                    <p:anim calcmode="lin" valueType="num">
                                      <p:cBhvr>
                                        <p:cTn id="60" dur="1000" fill="hold"/>
                                        <p:tgtEl>
                                          <p:spTgt spid="62"/>
                                        </p:tgtEl>
                                        <p:attrNameLst>
                                          <p:attrName>ppt_w</p:attrName>
                                        </p:attrNameLst>
                                      </p:cBhvr>
                                      <p:tavLst>
                                        <p:tav tm="0">
                                          <p:val>
                                            <p:fltVal val="0"/>
                                          </p:val>
                                        </p:tav>
                                        <p:tav tm="100000">
                                          <p:val>
                                            <p:strVal val="#ppt_w"/>
                                          </p:val>
                                        </p:tav>
                                      </p:tavLst>
                                    </p:anim>
                                    <p:anim calcmode="lin" valueType="num">
                                      <p:cBhvr>
                                        <p:cTn id="61" dur="1000" fill="hold"/>
                                        <p:tgtEl>
                                          <p:spTgt spid="62"/>
                                        </p:tgtEl>
                                        <p:attrNameLst>
                                          <p:attrName>ppt_h</p:attrName>
                                        </p:attrNameLst>
                                      </p:cBhvr>
                                      <p:tavLst>
                                        <p:tav tm="0">
                                          <p:val>
                                            <p:fltVal val="0"/>
                                          </p:val>
                                        </p:tav>
                                        <p:tav tm="100000">
                                          <p:val>
                                            <p:strVal val="#ppt_h"/>
                                          </p:val>
                                        </p:tav>
                                      </p:tavLst>
                                    </p:anim>
                                    <p:anim calcmode="lin" valueType="num">
                                      <p:cBhvr>
                                        <p:cTn id="62" dur="1000" fill="hold"/>
                                        <p:tgtEl>
                                          <p:spTgt spid="62"/>
                                        </p:tgtEl>
                                        <p:attrNameLst>
                                          <p:attrName>style.rotation</p:attrName>
                                        </p:attrNameLst>
                                      </p:cBhvr>
                                      <p:tavLst>
                                        <p:tav tm="0">
                                          <p:val>
                                            <p:fltVal val="90"/>
                                          </p:val>
                                        </p:tav>
                                        <p:tav tm="100000">
                                          <p:val>
                                            <p:fltVal val="0"/>
                                          </p:val>
                                        </p:tav>
                                      </p:tavLst>
                                    </p:anim>
                                    <p:animEffect transition="in" filter="fade">
                                      <p:cBhvr>
                                        <p:cTn id="63" dur="1000"/>
                                        <p:tgtEl>
                                          <p:spTgt spid="62"/>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63"/>
                                        </p:tgtEl>
                                        <p:attrNameLst>
                                          <p:attrName>style.visibility</p:attrName>
                                        </p:attrNameLst>
                                      </p:cBhvr>
                                      <p:to>
                                        <p:strVal val="visible"/>
                                      </p:to>
                                    </p:set>
                                    <p:anim calcmode="lin" valueType="num">
                                      <p:cBhvr additive="base">
                                        <p:cTn id="68" dur="500" fill="hold"/>
                                        <p:tgtEl>
                                          <p:spTgt spid="63"/>
                                        </p:tgtEl>
                                        <p:attrNameLst>
                                          <p:attrName>ppt_x</p:attrName>
                                        </p:attrNameLst>
                                      </p:cBhvr>
                                      <p:tavLst>
                                        <p:tav tm="0">
                                          <p:val>
                                            <p:strVal val="#ppt_x"/>
                                          </p:val>
                                        </p:tav>
                                        <p:tav tm="100000">
                                          <p:val>
                                            <p:strVal val="#ppt_x"/>
                                          </p:val>
                                        </p:tav>
                                      </p:tavLst>
                                    </p:anim>
                                    <p:anim calcmode="lin" valueType="num">
                                      <p:cBhvr additive="base">
                                        <p:cTn id="69"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
          <p:cNvGrpSpPr>
            <a:grpSpLocks/>
          </p:cNvGrpSpPr>
          <p:nvPr/>
        </p:nvGrpSpPr>
        <p:grpSpPr bwMode="auto">
          <a:xfrm>
            <a:off x="7072417" y="2205449"/>
            <a:ext cx="4427538" cy="2693988"/>
            <a:chOff x="2971" y="1602"/>
            <a:chExt cx="2789" cy="1697"/>
          </a:xfrm>
        </p:grpSpPr>
        <p:sp>
          <p:nvSpPr>
            <p:cNvPr id="3" name="Rectangle 18"/>
            <p:cNvSpPr>
              <a:spLocks noChangeArrowheads="1"/>
            </p:cNvSpPr>
            <p:nvPr/>
          </p:nvSpPr>
          <p:spPr bwMode="auto">
            <a:xfrm>
              <a:off x="2971" y="1602"/>
              <a:ext cx="2789" cy="1680"/>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4" name="Line 19"/>
            <p:cNvSpPr>
              <a:spLocks noChangeShapeType="1"/>
            </p:cNvSpPr>
            <p:nvPr/>
          </p:nvSpPr>
          <p:spPr bwMode="auto">
            <a:xfrm>
              <a:off x="3210" y="2994"/>
              <a:ext cx="242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 name="Line 20"/>
            <p:cNvSpPr>
              <a:spLocks noChangeShapeType="1"/>
            </p:cNvSpPr>
            <p:nvPr/>
          </p:nvSpPr>
          <p:spPr bwMode="auto">
            <a:xfrm flipV="1">
              <a:off x="3210" y="1650"/>
              <a:ext cx="0" cy="134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6" name="Group 21"/>
            <p:cNvGrpSpPr>
              <a:grpSpLocks/>
            </p:cNvGrpSpPr>
            <p:nvPr/>
          </p:nvGrpSpPr>
          <p:grpSpPr bwMode="auto">
            <a:xfrm>
              <a:off x="3291" y="2898"/>
              <a:ext cx="247" cy="96"/>
              <a:chOff x="1632" y="3648"/>
              <a:chExt cx="288" cy="96"/>
            </a:xfrm>
          </p:grpSpPr>
          <p:sp>
            <p:nvSpPr>
              <p:cNvPr id="34" name="Freeform 22"/>
              <p:cNvSpPr>
                <a:spLocks/>
              </p:cNvSpPr>
              <p:nvPr/>
            </p:nvSpPr>
            <p:spPr bwMode="auto">
              <a:xfrm>
                <a:off x="1632"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 name="Freeform 23"/>
              <p:cNvSpPr>
                <a:spLocks/>
              </p:cNvSpPr>
              <p:nvPr/>
            </p:nvSpPr>
            <p:spPr bwMode="auto">
              <a:xfrm>
                <a:off x="1728"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6" name="Freeform 24"/>
              <p:cNvSpPr>
                <a:spLocks/>
              </p:cNvSpPr>
              <p:nvPr/>
            </p:nvSpPr>
            <p:spPr bwMode="auto">
              <a:xfrm>
                <a:off x="1824"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7" name="Freeform 25"/>
            <p:cNvSpPr>
              <a:spLocks/>
            </p:cNvSpPr>
            <p:nvPr/>
          </p:nvSpPr>
          <p:spPr bwMode="auto">
            <a:xfrm>
              <a:off x="3538" y="1890"/>
              <a:ext cx="123" cy="1104"/>
            </a:xfrm>
            <a:custGeom>
              <a:avLst/>
              <a:gdLst>
                <a:gd name="T0" fmla="*/ 0 w 96"/>
                <a:gd name="T1" fmla="*/ 1104 h 1104"/>
                <a:gd name="T2" fmla="*/ 62 w 96"/>
                <a:gd name="T3" fmla="*/ 0 h 1104"/>
                <a:gd name="T4" fmla="*/ 123 w 96"/>
                <a:gd name="T5" fmla="*/ 1104 h 1104"/>
                <a:gd name="T6" fmla="*/ 0 60000 65536"/>
                <a:gd name="T7" fmla="*/ 0 60000 65536"/>
                <a:gd name="T8" fmla="*/ 0 60000 65536"/>
              </a:gdLst>
              <a:ahLst/>
              <a:cxnLst>
                <a:cxn ang="T6">
                  <a:pos x="T0" y="T1"/>
                </a:cxn>
                <a:cxn ang="T7">
                  <a:pos x="T2" y="T3"/>
                </a:cxn>
                <a:cxn ang="T8">
                  <a:pos x="T4" y="T5"/>
                </a:cxn>
              </a:cxnLst>
              <a:rect l="0" t="0" r="r" b="b"/>
              <a:pathLst>
                <a:path w="96" h="1104">
                  <a:moveTo>
                    <a:pt x="0" y="1104"/>
                  </a:moveTo>
                  <a:cubicBezTo>
                    <a:pt x="16" y="552"/>
                    <a:pt x="32" y="0"/>
                    <a:pt x="48" y="0"/>
                  </a:cubicBezTo>
                  <a:cubicBezTo>
                    <a:pt x="64" y="0"/>
                    <a:pt x="88" y="920"/>
                    <a:pt x="96" y="1104"/>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8" name="Group 26"/>
            <p:cNvGrpSpPr>
              <a:grpSpLocks/>
            </p:cNvGrpSpPr>
            <p:nvPr/>
          </p:nvGrpSpPr>
          <p:grpSpPr bwMode="auto">
            <a:xfrm>
              <a:off x="3661" y="2898"/>
              <a:ext cx="247" cy="96"/>
              <a:chOff x="1632" y="3648"/>
              <a:chExt cx="288" cy="96"/>
            </a:xfrm>
          </p:grpSpPr>
          <p:sp>
            <p:nvSpPr>
              <p:cNvPr id="31" name="Freeform 27"/>
              <p:cNvSpPr>
                <a:spLocks/>
              </p:cNvSpPr>
              <p:nvPr/>
            </p:nvSpPr>
            <p:spPr bwMode="auto">
              <a:xfrm>
                <a:off x="1632"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28"/>
              <p:cNvSpPr>
                <a:spLocks/>
              </p:cNvSpPr>
              <p:nvPr/>
            </p:nvSpPr>
            <p:spPr bwMode="auto">
              <a:xfrm>
                <a:off x="1728"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 name="Freeform 29"/>
              <p:cNvSpPr>
                <a:spLocks/>
              </p:cNvSpPr>
              <p:nvPr/>
            </p:nvSpPr>
            <p:spPr bwMode="auto">
              <a:xfrm>
                <a:off x="1824"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9" name="Freeform 30"/>
            <p:cNvSpPr>
              <a:spLocks/>
            </p:cNvSpPr>
            <p:nvPr/>
          </p:nvSpPr>
          <p:spPr bwMode="auto">
            <a:xfrm>
              <a:off x="3950" y="2130"/>
              <a:ext cx="123" cy="864"/>
            </a:xfrm>
            <a:custGeom>
              <a:avLst/>
              <a:gdLst>
                <a:gd name="T0" fmla="*/ 0 w 144"/>
                <a:gd name="T1" fmla="*/ 864 h 864"/>
                <a:gd name="T2" fmla="*/ 82 w 144"/>
                <a:gd name="T3" fmla="*/ 0 h 864"/>
                <a:gd name="T4" fmla="*/ 123 w 144"/>
                <a:gd name="T5" fmla="*/ 864 h 864"/>
                <a:gd name="T6" fmla="*/ 0 60000 65536"/>
                <a:gd name="T7" fmla="*/ 0 60000 65536"/>
                <a:gd name="T8" fmla="*/ 0 60000 65536"/>
              </a:gdLst>
              <a:ahLst/>
              <a:cxnLst>
                <a:cxn ang="T6">
                  <a:pos x="T0" y="T1"/>
                </a:cxn>
                <a:cxn ang="T7">
                  <a:pos x="T2" y="T3"/>
                </a:cxn>
                <a:cxn ang="T8">
                  <a:pos x="T4" y="T5"/>
                </a:cxn>
              </a:cxnLst>
              <a:rect l="0" t="0" r="r" b="b"/>
              <a:pathLst>
                <a:path w="144" h="864">
                  <a:moveTo>
                    <a:pt x="0" y="864"/>
                  </a:moveTo>
                  <a:cubicBezTo>
                    <a:pt x="36" y="432"/>
                    <a:pt x="72" y="0"/>
                    <a:pt x="96" y="0"/>
                  </a:cubicBezTo>
                  <a:cubicBezTo>
                    <a:pt x="120" y="0"/>
                    <a:pt x="136" y="720"/>
                    <a:pt x="144" y="864"/>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0" name="Group 31"/>
            <p:cNvGrpSpPr>
              <a:grpSpLocks/>
            </p:cNvGrpSpPr>
            <p:nvPr/>
          </p:nvGrpSpPr>
          <p:grpSpPr bwMode="auto">
            <a:xfrm>
              <a:off x="4073" y="2898"/>
              <a:ext cx="247" cy="96"/>
              <a:chOff x="1632" y="3648"/>
              <a:chExt cx="288" cy="96"/>
            </a:xfrm>
          </p:grpSpPr>
          <p:sp>
            <p:nvSpPr>
              <p:cNvPr id="28" name="Freeform 32"/>
              <p:cNvSpPr>
                <a:spLocks/>
              </p:cNvSpPr>
              <p:nvPr/>
            </p:nvSpPr>
            <p:spPr bwMode="auto">
              <a:xfrm>
                <a:off x="1632"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33"/>
              <p:cNvSpPr>
                <a:spLocks/>
              </p:cNvSpPr>
              <p:nvPr/>
            </p:nvSpPr>
            <p:spPr bwMode="auto">
              <a:xfrm>
                <a:off x="1728"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34"/>
              <p:cNvSpPr>
                <a:spLocks/>
              </p:cNvSpPr>
              <p:nvPr/>
            </p:nvSpPr>
            <p:spPr bwMode="auto">
              <a:xfrm>
                <a:off x="1824"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1" name="Freeform 35"/>
            <p:cNvSpPr>
              <a:spLocks/>
            </p:cNvSpPr>
            <p:nvPr/>
          </p:nvSpPr>
          <p:spPr bwMode="auto">
            <a:xfrm>
              <a:off x="4320" y="2466"/>
              <a:ext cx="123" cy="528"/>
            </a:xfrm>
            <a:custGeom>
              <a:avLst/>
              <a:gdLst>
                <a:gd name="T0" fmla="*/ 0 w 144"/>
                <a:gd name="T1" fmla="*/ 528 h 528"/>
                <a:gd name="T2" fmla="*/ 41 w 144"/>
                <a:gd name="T3" fmla="*/ 0 h 528"/>
                <a:gd name="T4" fmla="*/ 123 w 144"/>
                <a:gd name="T5" fmla="*/ 528 h 528"/>
                <a:gd name="T6" fmla="*/ 0 60000 65536"/>
                <a:gd name="T7" fmla="*/ 0 60000 65536"/>
                <a:gd name="T8" fmla="*/ 0 60000 65536"/>
              </a:gdLst>
              <a:ahLst/>
              <a:cxnLst>
                <a:cxn ang="T6">
                  <a:pos x="T0" y="T1"/>
                </a:cxn>
                <a:cxn ang="T7">
                  <a:pos x="T2" y="T3"/>
                </a:cxn>
                <a:cxn ang="T8">
                  <a:pos x="T4" y="T5"/>
                </a:cxn>
              </a:cxnLst>
              <a:rect l="0" t="0" r="r" b="b"/>
              <a:pathLst>
                <a:path w="144" h="528">
                  <a:moveTo>
                    <a:pt x="0" y="528"/>
                  </a:moveTo>
                  <a:cubicBezTo>
                    <a:pt x="12" y="264"/>
                    <a:pt x="24" y="0"/>
                    <a:pt x="48" y="0"/>
                  </a:cubicBezTo>
                  <a:cubicBezTo>
                    <a:pt x="72" y="0"/>
                    <a:pt x="128" y="440"/>
                    <a:pt x="144" y="528"/>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2" name="Group 36"/>
            <p:cNvGrpSpPr>
              <a:grpSpLocks/>
            </p:cNvGrpSpPr>
            <p:nvPr/>
          </p:nvGrpSpPr>
          <p:grpSpPr bwMode="auto">
            <a:xfrm>
              <a:off x="4443" y="2894"/>
              <a:ext cx="247" cy="96"/>
              <a:chOff x="1632" y="3648"/>
              <a:chExt cx="288" cy="96"/>
            </a:xfrm>
          </p:grpSpPr>
          <p:sp>
            <p:nvSpPr>
              <p:cNvPr id="25" name="Freeform 37"/>
              <p:cNvSpPr>
                <a:spLocks/>
              </p:cNvSpPr>
              <p:nvPr/>
            </p:nvSpPr>
            <p:spPr bwMode="auto">
              <a:xfrm>
                <a:off x="1632"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38"/>
              <p:cNvSpPr>
                <a:spLocks/>
              </p:cNvSpPr>
              <p:nvPr/>
            </p:nvSpPr>
            <p:spPr bwMode="auto">
              <a:xfrm>
                <a:off x="1728"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39"/>
              <p:cNvSpPr>
                <a:spLocks/>
              </p:cNvSpPr>
              <p:nvPr/>
            </p:nvSpPr>
            <p:spPr bwMode="auto">
              <a:xfrm>
                <a:off x="1824"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3" name="Freeform 40"/>
            <p:cNvSpPr>
              <a:spLocks/>
            </p:cNvSpPr>
            <p:nvPr/>
          </p:nvSpPr>
          <p:spPr bwMode="auto">
            <a:xfrm>
              <a:off x="3250" y="1772"/>
              <a:ext cx="1482" cy="1160"/>
            </a:xfrm>
            <a:custGeom>
              <a:avLst/>
              <a:gdLst>
                <a:gd name="T0" fmla="*/ 0 w 1728"/>
                <a:gd name="T1" fmla="*/ 8 h 1160"/>
                <a:gd name="T2" fmla="*/ 165 w 1728"/>
                <a:gd name="T3" fmla="*/ 8 h 1160"/>
                <a:gd name="T4" fmla="*/ 288 w 1728"/>
                <a:gd name="T5" fmla="*/ 56 h 1160"/>
                <a:gd name="T6" fmla="*/ 494 w 1728"/>
                <a:gd name="T7" fmla="*/ 152 h 1160"/>
                <a:gd name="T8" fmla="*/ 741 w 1728"/>
                <a:gd name="T9" fmla="*/ 296 h 1160"/>
                <a:gd name="T10" fmla="*/ 988 w 1728"/>
                <a:gd name="T11" fmla="*/ 536 h 1160"/>
                <a:gd name="T12" fmla="*/ 1235 w 1728"/>
                <a:gd name="T13" fmla="*/ 824 h 1160"/>
                <a:gd name="T14" fmla="*/ 1359 w 1728"/>
                <a:gd name="T15" fmla="*/ 968 h 1160"/>
                <a:gd name="T16" fmla="*/ 1441 w 1728"/>
                <a:gd name="T17" fmla="*/ 1112 h 1160"/>
                <a:gd name="T18" fmla="*/ 1482 w 1728"/>
                <a:gd name="T19" fmla="*/ 1160 h 1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8" h="1160">
                  <a:moveTo>
                    <a:pt x="0" y="8"/>
                  </a:moveTo>
                  <a:cubicBezTo>
                    <a:pt x="68" y="4"/>
                    <a:pt x="136" y="0"/>
                    <a:pt x="192" y="8"/>
                  </a:cubicBezTo>
                  <a:cubicBezTo>
                    <a:pt x="248" y="16"/>
                    <a:pt x="272" y="32"/>
                    <a:pt x="336" y="56"/>
                  </a:cubicBezTo>
                  <a:cubicBezTo>
                    <a:pt x="400" y="80"/>
                    <a:pt x="488" y="112"/>
                    <a:pt x="576" y="152"/>
                  </a:cubicBezTo>
                  <a:cubicBezTo>
                    <a:pt x="664" y="192"/>
                    <a:pt x="768" y="232"/>
                    <a:pt x="864" y="296"/>
                  </a:cubicBezTo>
                  <a:cubicBezTo>
                    <a:pt x="960" y="360"/>
                    <a:pt x="1056" y="448"/>
                    <a:pt x="1152" y="536"/>
                  </a:cubicBezTo>
                  <a:cubicBezTo>
                    <a:pt x="1248" y="624"/>
                    <a:pt x="1368" y="752"/>
                    <a:pt x="1440" y="824"/>
                  </a:cubicBezTo>
                  <a:cubicBezTo>
                    <a:pt x="1512" y="896"/>
                    <a:pt x="1544" y="920"/>
                    <a:pt x="1584" y="968"/>
                  </a:cubicBezTo>
                  <a:cubicBezTo>
                    <a:pt x="1624" y="1016"/>
                    <a:pt x="1656" y="1080"/>
                    <a:pt x="1680" y="1112"/>
                  </a:cubicBezTo>
                  <a:cubicBezTo>
                    <a:pt x="1704" y="1144"/>
                    <a:pt x="1720" y="1152"/>
                    <a:pt x="1728" y="1160"/>
                  </a:cubicBezTo>
                </a:path>
              </a:pathLst>
            </a:custGeom>
            <a:noFill/>
            <a:ln w="38100" cap="flat" cmpd="sng">
              <a:solidFill>
                <a:srgbClr val="333399"/>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4" name="Group 41"/>
            <p:cNvGrpSpPr>
              <a:grpSpLocks/>
            </p:cNvGrpSpPr>
            <p:nvPr/>
          </p:nvGrpSpPr>
          <p:grpSpPr bwMode="auto">
            <a:xfrm>
              <a:off x="4732" y="2890"/>
              <a:ext cx="246" cy="96"/>
              <a:chOff x="1632" y="3648"/>
              <a:chExt cx="288" cy="96"/>
            </a:xfrm>
          </p:grpSpPr>
          <p:sp>
            <p:nvSpPr>
              <p:cNvPr id="22" name="Freeform 42"/>
              <p:cNvSpPr>
                <a:spLocks/>
              </p:cNvSpPr>
              <p:nvPr/>
            </p:nvSpPr>
            <p:spPr bwMode="auto">
              <a:xfrm>
                <a:off x="1632"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43"/>
              <p:cNvSpPr>
                <a:spLocks/>
              </p:cNvSpPr>
              <p:nvPr/>
            </p:nvSpPr>
            <p:spPr bwMode="auto">
              <a:xfrm>
                <a:off x="1728"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Freeform 44"/>
              <p:cNvSpPr>
                <a:spLocks/>
              </p:cNvSpPr>
              <p:nvPr/>
            </p:nvSpPr>
            <p:spPr bwMode="auto">
              <a:xfrm>
                <a:off x="1824" y="364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cubicBezTo>
                      <a:pt x="16" y="48"/>
                      <a:pt x="32" y="0"/>
                      <a:pt x="48" y="0"/>
                    </a:cubicBezTo>
                    <a:cubicBezTo>
                      <a:pt x="64" y="0"/>
                      <a:pt x="88" y="80"/>
                      <a:pt x="96" y="96"/>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5" name="Freeform 45"/>
            <p:cNvSpPr>
              <a:spLocks/>
            </p:cNvSpPr>
            <p:nvPr/>
          </p:nvSpPr>
          <p:spPr bwMode="auto">
            <a:xfrm>
              <a:off x="4690" y="2698"/>
              <a:ext cx="371" cy="256"/>
            </a:xfrm>
            <a:custGeom>
              <a:avLst/>
              <a:gdLst>
                <a:gd name="T0" fmla="*/ 0 w 432"/>
                <a:gd name="T1" fmla="*/ 256 h 256"/>
                <a:gd name="T2" fmla="*/ 124 w 432"/>
                <a:gd name="T3" fmla="*/ 112 h 256"/>
                <a:gd name="T4" fmla="*/ 247 w 432"/>
                <a:gd name="T5" fmla="*/ 16 h 256"/>
                <a:gd name="T6" fmla="*/ 371 w 432"/>
                <a:gd name="T7" fmla="*/ 16 h 2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256">
                  <a:moveTo>
                    <a:pt x="0" y="256"/>
                  </a:moveTo>
                  <a:cubicBezTo>
                    <a:pt x="48" y="204"/>
                    <a:pt x="96" y="152"/>
                    <a:pt x="144" y="112"/>
                  </a:cubicBezTo>
                  <a:cubicBezTo>
                    <a:pt x="192" y="72"/>
                    <a:pt x="240" y="32"/>
                    <a:pt x="288" y="16"/>
                  </a:cubicBezTo>
                  <a:cubicBezTo>
                    <a:pt x="336" y="0"/>
                    <a:pt x="416" y="16"/>
                    <a:pt x="432" y="16"/>
                  </a:cubicBezTo>
                </a:path>
              </a:pathLst>
            </a:custGeom>
            <a:noFill/>
            <a:ln w="38100" cap="flat" cmpd="sng">
              <a:solidFill>
                <a:srgbClr val="333399"/>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46"/>
            <p:cNvSpPr>
              <a:spLocks/>
            </p:cNvSpPr>
            <p:nvPr/>
          </p:nvSpPr>
          <p:spPr bwMode="auto">
            <a:xfrm>
              <a:off x="4978" y="2698"/>
              <a:ext cx="83" cy="288"/>
            </a:xfrm>
            <a:custGeom>
              <a:avLst/>
              <a:gdLst>
                <a:gd name="T0" fmla="*/ 0 w 96"/>
                <a:gd name="T1" fmla="*/ 288 h 288"/>
                <a:gd name="T2" fmla="*/ 42 w 96"/>
                <a:gd name="T3" fmla="*/ 0 h 288"/>
                <a:gd name="T4" fmla="*/ 83 w 96"/>
                <a:gd name="T5" fmla="*/ 288 h 288"/>
                <a:gd name="T6" fmla="*/ 0 60000 65536"/>
                <a:gd name="T7" fmla="*/ 0 60000 65536"/>
                <a:gd name="T8" fmla="*/ 0 60000 65536"/>
              </a:gdLst>
              <a:ahLst/>
              <a:cxnLst>
                <a:cxn ang="T6">
                  <a:pos x="T0" y="T1"/>
                </a:cxn>
                <a:cxn ang="T7">
                  <a:pos x="T2" y="T3"/>
                </a:cxn>
                <a:cxn ang="T8">
                  <a:pos x="T4" y="T5"/>
                </a:cxn>
              </a:cxnLst>
              <a:rect l="0" t="0" r="r" b="b"/>
              <a:pathLst>
                <a:path w="96" h="288">
                  <a:moveTo>
                    <a:pt x="0" y="288"/>
                  </a:moveTo>
                  <a:cubicBezTo>
                    <a:pt x="16" y="144"/>
                    <a:pt x="32" y="0"/>
                    <a:pt x="48" y="0"/>
                  </a:cubicBezTo>
                  <a:cubicBezTo>
                    <a:pt x="64" y="0"/>
                    <a:pt x="80" y="144"/>
                    <a:pt x="96" y="288"/>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47"/>
            <p:cNvSpPr>
              <a:spLocks/>
            </p:cNvSpPr>
            <p:nvPr/>
          </p:nvSpPr>
          <p:spPr bwMode="auto">
            <a:xfrm>
              <a:off x="3209" y="1794"/>
              <a:ext cx="82" cy="1200"/>
            </a:xfrm>
            <a:custGeom>
              <a:avLst/>
              <a:gdLst>
                <a:gd name="T0" fmla="*/ 0 w 96"/>
                <a:gd name="T1" fmla="*/ 0 h 1200"/>
                <a:gd name="T2" fmla="*/ 41 w 96"/>
                <a:gd name="T3" fmla="*/ 96 h 1200"/>
                <a:gd name="T4" fmla="*/ 41 w 96"/>
                <a:gd name="T5" fmla="*/ 288 h 1200"/>
                <a:gd name="T6" fmla="*/ 41 w 96"/>
                <a:gd name="T7" fmla="*/ 576 h 1200"/>
                <a:gd name="T8" fmla="*/ 41 w 96"/>
                <a:gd name="T9" fmla="*/ 864 h 1200"/>
                <a:gd name="T10" fmla="*/ 82 w 96"/>
                <a:gd name="T11" fmla="*/ 1200 h 12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6" h="1200">
                  <a:moveTo>
                    <a:pt x="0" y="0"/>
                  </a:moveTo>
                  <a:cubicBezTo>
                    <a:pt x="20" y="24"/>
                    <a:pt x="40" y="48"/>
                    <a:pt x="48" y="96"/>
                  </a:cubicBezTo>
                  <a:cubicBezTo>
                    <a:pt x="56" y="144"/>
                    <a:pt x="48" y="208"/>
                    <a:pt x="48" y="288"/>
                  </a:cubicBezTo>
                  <a:cubicBezTo>
                    <a:pt x="48" y="368"/>
                    <a:pt x="48" y="480"/>
                    <a:pt x="48" y="576"/>
                  </a:cubicBezTo>
                  <a:cubicBezTo>
                    <a:pt x="48" y="672"/>
                    <a:pt x="40" y="760"/>
                    <a:pt x="48" y="864"/>
                  </a:cubicBezTo>
                  <a:cubicBezTo>
                    <a:pt x="56" y="968"/>
                    <a:pt x="88" y="1144"/>
                    <a:pt x="96" y="1200"/>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Text Box 48"/>
            <p:cNvSpPr txBox="1">
              <a:spLocks noChangeArrowheads="1"/>
            </p:cNvSpPr>
            <p:nvPr/>
          </p:nvSpPr>
          <p:spPr bwMode="auto">
            <a:xfrm>
              <a:off x="4485" y="2972"/>
              <a:ext cx="69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en-US" altLang="zh-CN" dirty="0">
                  <a:solidFill>
                    <a:srgbClr val="333399"/>
                  </a:solidFill>
                  <a:latin typeface="Times New Roman" panose="02020603050405020304" pitchFamily="18" charset="0"/>
                  <a:ea typeface="宋体" panose="02010600030101010101" pitchFamily="2" charset="-122"/>
                </a:rPr>
                <a:t>0.4</a:t>
              </a:r>
            </a:p>
          </p:txBody>
        </p:sp>
        <p:graphicFrame>
          <p:nvGraphicFramePr>
            <p:cNvPr id="19" name="Object 49"/>
            <p:cNvGraphicFramePr>
              <a:graphicFrameLocks noChangeAspect="1"/>
            </p:cNvGraphicFramePr>
            <p:nvPr>
              <p:extLst>
                <p:ext uri="{D42A27DB-BD31-4B8C-83A1-F6EECF244321}">
                  <p14:modId xmlns:p14="http://schemas.microsoft.com/office/powerpoint/2010/main" val="2764329037"/>
                </p:ext>
              </p:extLst>
            </p:nvPr>
          </p:nvGraphicFramePr>
          <p:xfrm>
            <a:off x="5184" y="3014"/>
            <a:ext cx="495" cy="260"/>
          </p:xfrm>
          <a:graphic>
            <a:graphicData uri="http://schemas.openxmlformats.org/presentationml/2006/ole">
              <mc:AlternateContent xmlns:mc="http://schemas.openxmlformats.org/markup-compatibility/2006">
                <mc:Choice xmlns:v="urn:schemas-microsoft-com:vml" Requires="v">
                  <p:oleObj spid="_x0000_s523690" name="公式" r:id="rId3" imgW="330120" imgH="177480" progId="Equation.3">
                    <p:embed/>
                  </p:oleObj>
                </mc:Choice>
                <mc:Fallback>
                  <p:oleObj name="公式" r:id="rId3" imgW="330120" imgH="177480" progId="Equation.3">
                    <p:embed/>
                    <p:pic>
                      <p:nvPicPr>
                        <p:cNvPr id="0" name=""/>
                        <p:cNvPicPr>
                          <a:picLocks noChangeAspect="1" noChangeArrowheads="1"/>
                        </p:cNvPicPr>
                        <p:nvPr/>
                      </p:nvPicPr>
                      <p:blipFill>
                        <a:blip r:embed="rId4"/>
                        <a:srcRect/>
                        <a:stretch>
                          <a:fillRect/>
                        </a:stretch>
                      </p:blipFill>
                      <p:spPr bwMode="auto">
                        <a:xfrm>
                          <a:off x="5184" y="3014"/>
                          <a:ext cx="495"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50"/>
            <p:cNvGraphicFramePr>
              <a:graphicFrameLocks noChangeAspect="1"/>
            </p:cNvGraphicFramePr>
            <p:nvPr/>
          </p:nvGraphicFramePr>
          <p:xfrm>
            <a:off x="3003" y="1602"/>
            <a:ext cx="192" cy="292"/>
          </p:xfrm>
          <a:graphic>
            <a:graphicData uri="http://schemas.openxmlformats.org/presentationml/2006/ole">
              <mc:AlternateContent xmlns:mc="http://schemas.openxmlformats.org/markup-compatibility/2006">
                <mc:Choice xmlns:v="urn:schemas-microsoft-com:vml" Requires="v">
                  <p:oleObj spid="_x0000_s523691" name="公式" r:id="rId5" imgW="126780" imgH="164814" progId="Equation.3">
                    <p:embed/>
                  </p:oleObj>
                </mc:Choice>
                <mc:Fallback>
                  <p:oleObj name="公式" r:id="rId5" imgW="126780"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3" y="1602"/>
                          <a:ext cx="192"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51"/>
            <p:cNvSpPr txBox="1">
              <a:spLocks noChangeArrowheads="1"/>
            </p:cNvSpPr>
            <p:nvPr/>
          </p:nvSpPr>
          <p:spPr bwMode="auto">
            <a:xfrm>
              <a:off x="3086" y="2941"/>
              <a:ext cx="24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en-US" altLang="zh-CN">
                  <a:solidFill>
                    <a:srgbClr val="333399"/>
                  </a:solidFill>
                  <a:latin typeface="Times New Roman" panose="02020603050405020304" pitchFamily="18" charset="0"/>
                  <a:ea typeface="宋体" panose="02010600030101010101" pitchFamily="2" charset="-122"/>
                </a:rPr>
                <a:t>0</a:t>
              </a:r>
            </a:p>
          </p:txBody>
        </p:sp>
      </p:grpSp>
      <p:sp>
        <p:nvSpPr>
          <p:cNvPr id="37" name="Text Box 13"/>
          <p:cNvSpPr txBox="1">
            <a:spLocks noChangeArrowheads="1"/>
          </p:cNvSpPr>
          <p:nvPr/>
        </p:nvSpPr>
        <p:spPr bwMode="auto">
          <a:xfrm>
            <a:off x="2364741" y="135271"/>
            <a:ext cx="754824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r>
              <a:rPr lang="zh-CN" altLang="en-US" dirty="0">
                <a:solidFill>
                  <a:srgbClr val="FF0000"/>
                </a:solidFill>
                <a:latin typeface="宋体" panose="02010600030101010101" pitchFamily="2" charset="-122"/>
              </a:rPr>
              <a:t>练习：</a:t>
            </a:r>
            <a:r>
              <a:rPr lang="zh-CN" altLang="en-US" dirty="0">
                <a:solidFill>
                  <a:srgbClr val="008000"/>
                </a:solidFill>
                <a:latin typeface="宋体" panose="02010600030101010101" pitchFamily="2" charset="-122"/>
              </a:rPr>
              <a:t>已知</a:t>
            </a:r>
            <a:r>
              <a:rPr lang="zh-CN" altLang="en-US" dirty="0">
                <a:solidFill>
                  <a:srgbClr val="FF0000"/>
                </a:solidFill>
                <a:latin typeface="宋体" panose="02010600030101010101" pitchFamily="2" charset="-122"/>
              </a:rPr>
              <a:t>          ，</a:t>
            </a:r>
            <a:r>
              <a:rPr kumimoji="1" lang="zh-CN" altLang="en-US" dirty="0">
                <a:solidFill>
                  <a:srgbClr val="0000FF"/>
                </a:solidFill>
                <a:latin typeface="Times New Roman" panose="02020603050405020304" pitchFamily="18" charset="0"/>
              </a:rPr>
              <a:t>由图中衍射光强分布确定：</a:t>
            </a:r>
            <a:r>
              <a:rPr lang="zh-CN" altLang="en-US" dirty="0">
                <a:solidFill>
                  <a:srgbClr val="008000"/>
                </a:solidFill>
                <a:latin typeface="Times New Roman" panose="02020603050405020304" pitchFamily="18" charset="0"/>
              </a:rPr>
              <a:t>看到的</a:t>
            </a:r>
            <a:r>
              <a:rPr lang="zh-CN" altLang="en-US" dirty="0">
                <a:solidFill>
                  <a:srgbClr val="008000"/>
                </a:solidFill>
                <a:latin typeface="+mn-ea"/>
              </a:rPr>
              <a:t>明纹</a:t>
            </a:r>
            <a:r>
              <a:rPr lang="zh-CN" altLang="en-US" dirty="0">
                <a:solidFill>
                  <a:srgbClr val="008000"/>
                </a:solidFill>
                <a:latin typeface="Times New Roman" panose="02020603050405020304" pitchFamily="18" charset="0"/>
              </a:rPr>
              <a:t>的级次</a:t>
            </a:r>
            <a:r>
              <a:rPr lang="en-US" altLang="zh-CN" dirty="0">
                <a:solidFill>
                  <a:srgbClr val="008000"/>
                </a:solidFill>
                <a:latin typeface="Times New Roman" panose="02020603050405020304" pitchFamily="18" charset="0"/>
              </a:rPr>
              <a:t>=</a:t>
            </a:r>
            <a:r>
              <a:rPr lang="en-US" altLang="zh-CN" dirty="0">
                <a:latin typeface="Times New Roman" panose="02020603050405020304" pitchFamily="18" charset="0"/>
              </a:rPr>
              <a:t>____________</a:t>
            </a:r>
            <a:endParaRPr kumimoji="1" lang="zh-CN" altLang="en-US" dirty="0">
              <a:solidFill>
                <a:srgbClr val="008000"/>
              </a:solidFill>
              <a:latin typeface="Times New Roman" panose="02020603050405020304" pitchFamily="18" charset="0"/>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1664556815"/>
              </p:ext>
            </p:extLst>
          </p:nvPr>
        </p:nvGraphicFramePr>
        <p:xfrm>
          <a:off x="4581521" y="90713"/>
          <a:ext cx="1404943" cy="561977"/>
        </p:xfrm>
        <a:graphic>
          <a:graphicData uri="http://schemas.openxmlformats.org/presentationml/2006/ole">
            <mc:AlternateContent xmlns:mc="http://schemas.openxmlformats.org/markup-compatibility/2006">
              <mc:Choice xmlns:v="urn:schemas-microsoft-com:vml" Requires="v">
                <p:oleObj spid="_x0000_s523692" name="公式" r:id="rId7" imgW="698400" imgH="279360" progId="Equation.3">
                  <p:embed/>
                </p:oleObj>
              </mc:Choice>
              <mc:Fallback>
                <p:oleObj name="公式" r:id="rId7" imgW="698400" imgH="279360" progId="Equation.3">
                  <p:embed/>
                  <p:pic>
                    <p:nvPicPr>
                      <p:cNvPr id="0" name=""/>
                      <p:cNvPicPr/>
                      <p:nvPr/>
                    </p:nvPicPr>
                    <p:blipFill>
                      <a:blip r:embed="rId8"/>
                      <a:stretch>
                        <a:fillRect/>
                      </a:stretch>
                    </p:blipFill>
                    <p:spPr>
                      <a:xfrm>
                        <a:off x="4581521" y="90713"/>
                        <a:ext cx="1404943" cy="561977"/>
                      </a:xfrm>
                      <a:prstGeom prst="rect">
                        <a:avLst/>
                      </a:prstGeom>
                    </p:spPr>
                  </p:pic>
                </p:oleObj>
              </mc:Fallback>
            </mc:AlternateContent>
          </a:graphicData>
        </a:graphic>
      </p:graphicFrame>
      <p:graphicFrame>
        <p:nvGraphicFramePr>
          <p:cNvPr id="42" name="Object 56"/>
          <p:cNvGraphicFramePr>
            <a:graphicFrameLocks noChangeAspect="1"/>
          </p:cNvGraphicFramePr>
          <p:nvPr>
            <p:extLst>
              <p:ext uri="{D42A27DB-BD31-4B8C-83A1-F6EECF244321}">
                <p14:modId xmlns:p14="http://schemas.microsoft.com/office/powerpoint/2010/main" val="2051989919"/>
              </p:ext>
            </p:extLst>
          </p:nvPr>
        </p:nvGraphicFramePr>
        <p:xfrm>
          <a:off x="4504636" y="2299511"/>
          <a:ext cx="1898650" cy="482600"/>
        </p:xfrm>
        <a:graphic>
          <a:graphicData uri="http://schemas.openxmlformats.org/presentationml/2006/ole">
            <mc:AlternateContent xmlns:mc="http://schemas.openxmlformats.org/markup-compatibility/2006">
              <mc:Choice xmlns:v="urn:schemas-microsoft-com:vml" Requires="v">
                <p:oleObj spid="_x0000_s523693" name="公式" r:id="rId9" imgW="698400" imgH="177480" progId="Equation.3">
                  <p:embed/>
                </p:oleObj>
              </mc:Choice>
              <mc:Fallback>
                <p:oleObj name="公式" r:id="rId9" imgW="698400" imgH="177480" progId="Equation.3">
                  <p:embed/>
                  <p:pic>
                    <p:nvPicPr>
                      <p:cNvPr id="0" name=""/>
                      <p:cNvPicPr>
                        <a:picLocks noChangeAspect="1" noChangeArrowheads="1"/>
                      </p:cNvPicPr>
                      <p:nvPr/>
                    </p:nvPicPr>
                    <p:blipFill>
                      <a:blip r:embed="rId10"/>
                      <a:srcRect/>
                      <a:stretch>
                        <a:fillRect/>
                      </a:stretch>
                    </p:blipFill>
                    <p:spPr bwMode="auto">
                      <a:xfrm>
                        <a:off x="4504636" y="2299511"/>
                        <a:ext cx="189865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Text Box 11"/>
          <p:cNvSpPr txBox="1">
            <a:spLocks noChangeArrowheads="1"/>
          </p:cNvSpPr>
          <p:nvPr/>
        </p:nvSpPr>
        <p:spPr bwMode="auto">
          <a:xfrm>
            <a:off x="1636817" y="2334352"/>
            <a:ext cx="2895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sz="2800" dirty="0">
                <a:solidFill>
                  <a:srgbClr val="0000FF"/>
                </a:solidFill>
              </a:rPr>
              <a:t>缺级</a:t>
            </a:r>
            <a:r>
              <a:rPr lang="en-US" altLang="zh-CN" sz="2800" dirty="0">
                <a:solidFill>
                  <a:srgbClr val="FF0000"/>
                </a:solidFill>
              </a:rPr>
              <a:t>m=4</a:t>
            </a:r>
            <a:r>
              <a:rPr lang="en-US" altLang="zh-CN" sz="2800" dirty="0">
                <a:solidFill>
                  <a:srgbClr val="0000FF"/>
                </a:solidFill>
              </a:rPr>
              <a:t>,</a:t>
            </a:r>
            <a:r>
              <a:rPr lang="en-US" altLang="zh-CN" sz="2800" dirty="0">
                <a:solidFill>
                  <a:srgbClr val="FF00FF"/>
                </a:solidFill>
              </a:rPr>
              <a:t>k=1</a:t>
            </a:r>
            <a:r>
              <a:rPr lang="en-US" altLang="zh-CN" sz="2800" dirty="0">
                <a:solidFill>
                  <a:srgbClr val="0000FF"/>
                </a:solidFill>
              </a:rPr>
              <a:t>, </a:t>
            </a:r>
            <a:endParaRPr lang="zh-CN" altLang="en-US" sz="2800" dirty="0">
              <a:solidFill>
                <a:srgbClr val="0000FF"/>
              </a:solidFill>
            </a:endParaRPr>
          </a:p>
        </p:txBody>
      </p:sp>
      <p:sp>
        <p:nvSpPr>
          <p:cNvPr id="61" name="AutoShape 8"/>
          <p:cNvSpPr>
            <a:spLocks noChangeArrowheads="1"/>
          </p:cNvSpPr>
          <p:nvPr/>
        </p:nvSpPr>
        <p:spPr bwMode="auto">
          <a:xfrm>
            <a:off x="1577901" y="3238131"/>
            <a:ext cx="700143" cy="241182"/>
          </a:xfrm>
          <a:prstGeom prst="rightArrow">
            <a:avLst>
              <a:gd name="adj1" fmla="val 50000"/>
              <a:gd name="adj2" fmla="val 95879"/>
            </a:avLst>
          </a:prstGeom>
          <a:solidFill>
            <a:srgbClr val="00FF00"/>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2" name="Object 129"/>
          <p:cNvGraphicFramePr>
            <a:graphicFrameLocks noChangeAspect="1"/>
          </p:cNvGraphicFramePr>
          <p:nvPr>
            <p:extLst>
              <p:ext uri="{D42A27DB-BD31-4B8C-83A1-F6EECF244321}">
                <p14:modId xmlns:p14="http://schemas.microsoft.com/office/powerpoint/2010/main" val="3525376028"/>
              </p:ext>
            </p:extLst>
          </p:nvPr>
        </p:nvGraphicFramePr>
        <p:xfrm>
          <a:off x="2655372" y="2883610"/>
          <a:ext cx="3335337" cy="984250"/>
        </p:xfrm>
        <a:graphic>
          <a:graphicData uri="http://schemas.openxmlformats.org/presentationml/2006/ole">
            <mc:AlternateContent xmlns:mc="http://schemas.openxmlformats.org/markup-compatibility/2006">
              <mc:Choice xmlns:v="urn:schemas-microsoft-com:vml" Requires="v">
                <p:oleObj spid="_x0000_s523694" name="公式" r:id="rId11" imgW="876240" imgH="393480" progId="Equation.3">
                  <p:embed/>
                </p:oleObj>
              </mc:Choice>
              <mc:Fallback>
                <p:oleObj name="公式" r:id="rId11" imgW="876240" imgH="393480" progId="Equation.3">
                  <p:embed/>
                  <p:pic>
                    <p:nvPicPr>
                      <p:cNvPr id="0" name=""/>
                      <p:cNvPicPr>
                        <a:picLocks noChangeAspect="1" noChangeArrowheads="1"/>
                      </p:cNvPicPr>
                      <p:nvPr/>
                    </p:nvPicPr>
                    <p:blipFill>
                      <a:blip r:embed="rId12"/>
                      <a:srcRect/>
                      <a:stretch>
                        <a:fillRect/>
                      </a:stretch>
                    </p:blipFill>
                    <p:spPr bwMode="auto">
                      <a:xfrm>
                        <a:off x="2655372" y="2883610"/>
                        <a:ext cx="3335337" cy="984250"/>
                      </a:xfrm>
                      <a:prstGeom prst="rect">
                        <a:avLst/>
                      </a:prstGeom>
                      <a:noFill/>
                      <a:ln>
                        <a:noFill/>
                      </a:ln>
                      <a:effectLst/>
                      <a:extLst/>
                    </p:spPr>
                  </p:pic>
                </p:oleObj>
              </mc:Fallback>
            </mc:AlternateContent>
          </a:graphicData>
        </a:graphic>
      </p:graphicFrame>
      <p:graphicFrame>
        <p:nvGraphicFramePr>
          <p:cNvPr id="63" name="Object 128"/>
          <p:cNvGraphicFramePr>
            <a:graphicFrameLocks noChangeAspect="1"/>
          </p:cNvGraphicFramePr>
          <p:nvPr>
            <p:extLst>
              <p:ext uri="{D42A27DB-BD31-4B8C-83A1-F6EECF244321}">
                <p14:modId xmlns:p14="http://schemas.microsoft.com/office/powerpoint/2010/main" val="2804833827"/>
              </p:ext>
            </p:extLst>
          </p:nvPr>
        </p:nvGraphicFramePr>
        <p:xfrm>
          <a:off x="949695" y="3941832"/>
          <a:ext cx="5422900" cy="569913"/>
        </p:xfrm>
        <a:graphic>
          <a:graphicData uri="http://schemas.openxmlformats.org/presentationml/2006/ole">
            <mc:AlternateContent xmlns:mc="http://schemas.openxmlformats.org/markup-compatibility/2006">
              <mc:Choice xmlns:v="urn:schemas-microsoft-com:vml" Requires="v">
                <p:oleObj spid="_x0000_s523695" name="Equation" r:id="rId13" imgW="1930320" imgH="203040" progId="Equation.DSMT4">
                  <p:embed/>
                </p:oleObj>
              </mc:Choice>
              <mc:Fallback>
                <p:oleObj name="Equation" r:id="rId13" imgW="1930320" imgH="203040" progId="Equation.DSMT4">
                  <p:embed/>
                  <p:pic>
                    <p:nvPicPr>
                      <p:cNvPr id="0" name=""/>
                      <p:cNvPicPr>
                        <a:picLocks noChangeAspect="1" noChangeArrowheads="1"/>
                      </p:cNvPicPr>
                      <p:nvPr/>
                    </p:nvPicPr>
                    <p:blipFill>
                      <a:blip r:embed="rId14"/>
                      <a:srcRect/>
                      <a:stretch>
                        <a:fillRect/>
                      </a:stretch>
                    </p:blipFill>
                    <p:spPr bwMode="auto">
                      <a:xfrm>
                        <a:off x="949695" y="3941832"/>
                        <a:ext cx="5422900" cy="569913"/>
                      </a:xfrm>
                      <a:prstGeom prst="rect">
                        <a:avLst/>
                      </a:prstGeom>
                      <a:solidFill>
                        <a:srgbClr val="FFFF00"/>
                      </a:solidFill>
                      <a:ln>
                        <a:noFill/>
                      </a:ln>
                      <a:effectLst/>
                      <a:extLst/>
                    </p:spPr>
                  </p:pic>
                </p:oleObj>
              </mc:Fallback>
            </mc:AlternateContent>
          </a:graphicData>
        </a:graphic>
      </p:graphicFrame>
      <p:graphicFrame>
        <p:nvGraphicFramePr>
          <p:cNvPr id="64" name="Object 55"/>
          <p:cNvGraphicFramePr>
            <a:graphicFrameLocks noChangeAspect="1"/>
          </p:cNvGraphicFramePr>
          <p:nvPr>
            <p:extLst>
              <p:ext uri="{D42A27DB-BD31-4B8C-83A1-F6EECF244321}">
                <p14:modId xmlns:p14="http://schemas.microsoft.com/office/powerpoint/2010/main" val="4036202646"/>
              </p:ext>
            </p:extLst>
          </p:nvPr>
        </p:nvGraphicFramePr>
        <p:xfrm>
          <a:off x="2291113" y="4690927"/>
          <a:ext cx="1149350" cy="515938"/>
        </p:xfrm>
        <a:graphic>
          <a:graphicData uri="http://schemas.openxmlformats.org/presentationml/2006/ole">
            <mc:AlternateContent xmlns:mc="http://schemas.openxmlformats.org/markup-compatibility/2006">
              <mc:Choice xmlns:v="urn:schemas-microsoft-com:vml" Requires="v">
                <p:oleObj spid="_x0000_s523696" name="公式" r:id="rId15" imgW="393480" imgH="177480" progId="Equation.3">
                  <p:embed/>
                </p:oleObj>
              </mc:Choice>
              <mc:Fallback>
                <p:oleObj name="公式" r:id="rId15" imgW="393480" imgH="177480" progId="Equation.3">
                  <p:embed/>
                  <p:pic>
                    <p:nvPicPr>
                      <p:cNvPr id="0" name=""/>
                      <p:cNvPicPr>
                        <a:picLocks noChangeAspect="1" noChangeArrowheads="1"/>
                      </p:cNvPicPr>
                      <p:nvPr/>
                    </p:nvPicPr>
                    <p:blipFill>
                      <a:blip r:embed="rId16"/>
                      <a:srcRect/>
                      <a:stretch>
                        <a:fillRect/>
                      </a:stretch>
                    </p:blipFill>
                    <p:spPr bwMode="auto">
                      <a:xfrm>
                        <a:off x="2291113" y="4690927"/>
                        <a:ext cx="1149350"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56"/>
          <p:cNvGraphicFramePr>
            <a:graphicFrameLocks noChangeAspect="1"/>
          </p:cNvGraphicFramePr>
          <p:nvPr>
            <p:extLst>
              <p:ext uri="{D42A27DB-BD31-4B8C-83A1-F6EECF244321}">
                <p14:modId xmlns:p14="http://schemas.microsoft.com/office/powerpoint/2010/main" val="1241357175"/>
              </p:ext>
            </p:extLst>
          </p:nvPr>
        </p:nvGraphicFramePr>
        <p:xfrm>
          <a:off x="3896250" y="4690927"/>
          <a:ext cx="1898650" cy="482600"/>
        </p:xfrm>
        <a:graphic>
          <a:graphicData uri="http://schemas.openxmlformats.org/presentationml/2006/ole">
            <mc:AlternateContent xmlns:mc="http://schemas.openxmlformats.org/markup-compatibility/2006">
              <mc:Choice xmlns:v="urn:schemas-microsoft-com:vml" Requires="v">
                <p:oleObj spid="_x0000_s523697" name="公式" r:id="rId17" imgW="698400" imgH="177480" progId="Equation.3">
                  <p:embed/>
                </p:oleObj>
              </mc:Choice>
              <mc:Fallback>
                <p:oleObj name="公式" r:id="rId17" imgW="698400" imgH="177480" progId="Equation.3">
                  <p:embed/>
                  <p:pic>
                    <p:nvPicPr>
                      <p:cNvPr id="0" name=""/>
                      <p:cNvPicPr>
                        <a:picLocks noChangeAspect="1" noChangeArrowheads="1"/>
                      </p:cNvPicPr>
                      <p:nvPr/>
                    </p:nvPicPr>
                    <p:blipFill>
                      <a:blip r:embed="rId10"/>
                      <a:srcRect/>
                      <a:stretch>
                        <a:fillRect/>
                      </a:stretch>
                    </p:blipFill>
                    <p:spPr bwMode="auto">
                      <a:xfrm>
                        <a:off x="3896250" y="4690927"/>
                        <a:ext cx="189865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 name="AutoShape 8"/>
          <p:cNvSpPr>
            <a:spLocks noChangeArrowheads="1"/>
          </p:cNvSpPr>
          <p:nvPr/>
        </p:nvSpPr>
        <p:spPr bwMode="auto">
          <a:xfrm>
            <a:off x="1955229" y="5707121"/>
            <a:ext cx="700143" cy="241182"/>
          </a:xfrm>
          <a:prstGeom prst="rightArrow">
            <a:avLst>
              <a:gd name="adj1" fmla="val 50000"/>
              <a:gd name="adj2" fmla="val 95879"/>
            </a:avLst>
          </a:prstGeom>
          <a:solidFill>
            <a:srgbClr val="00FF99"/>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7" name="Object 128"/>
          <p:cNvGraphicFramePr>
            <a:graphicFrameLocks noChangeAspect="1"/>
          </p:cNvGraphicFramePr>
          <p:nvPr>
            <p:extLst>
              <p:ext uri="{D42A27DB-BD31-4B8C-83A1-F6EECF244321}">
                <p14:modId xmlns:p14="http://schemas.microsoft.com/office/powerpoint/2010/main" val="3463785965"/>
              </p:ext>
            </p:extLst>
          </p:nvPr>
        </p:nvGraphicFramePr>
        <p:xfrm>
          <a:off x="3005911" y="5317338"/>
          <a:ext cx="2176463" cy="1103313"/>
        </p:xfrm>
        <a:graphic>
          <a:graphicData uri="http://schemas.openxmlformats.org/presentationml/2006/ole">
            <mc:AlternateContent xmlns:mc="http://schemas.openxmlformats.org/markup-compatibility/2006">
              <mc:Choice xmlns:v="urn:schemas-microsoft-com:vml" Requires="v">
                <p:oleObj spid="_x0000_s523698" name="公式" r:id="rId18" imgW="774360" imgH="393480" progId="Equation.3">
                  <p:embed/>
                </p:oleObj>
              </mc:Choice>
              <mc:Fallback>
                <p:oleObj name="公式" r:id="rId18" imgW="774360" imgH="393480" progId="Equation.3">
                  <p:embed/>
                  <p:pic>
                    <p:nvPicPr>
                      <p:cNvPr id="0" name=""/>
                      <p:cNvPicPr>
                        <a:picLocks noChangeAspect="1" noChangeArrowheads="1"/>
                      </p:cNvPicPr>
                      <p:nvPr/>
                    </p:nvPicPr>
                    <p:blipFill>
                      <a:blip r:embed="rId19"/>
                      <a:srcRect/>
                      <a:stretch>
                        <a:fillRect/>
                      </a:stretch>
                    </p:blipFill>
                    <p:spPr bwMode="auto">
                      <a:xfrm>
                        <a:off x="3005911" y="5317338"/>
                        <a:ext cx="2176463" cy="1103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7"/>
          <p:cNvGraphicFramePr>
            <a:graphicFrameLocks noChangeAspect="1"/>
          </p:cNvGraphicFramePr>
          <p:nvPr>
            <p:extLst>
              <p:ext uri="{D42A27DB-BD31-4B8C-83A1-F6EECF244321}">
                <p14:modId xmlns:p14="http://schemas.microsoft.com/office/powerpoint/2010/main" val="3586779494"/>
              </p:ext>
            </p:extLst>
          </p:nvPr>
        </p:nvGraphicFramePr>
        <p:xfrm>
          <a:off x="5794900" y="5257801"/>
          <a:ext cx="4083050" cy="1139825"/>
        </p:xfrm>
        <a:graphic>
          <a:graphicData uri="http://schemas.openxmlformats.org/presentationml/2006/ole">
            <mc:AlternateContent xmlns:mc="http://schemas.openxmlformats.org/markup-compatibility/2006">
              <mc:Choice xmlns:v="urn:schemas-microsoft-com:vml" Requires="v">
                <p:oleObj spid="_x0000_s523699" name="公式" r:id="rId20" imgW="1282680" imgH="393480" progId="Equation.3">
                  <p:embed/>
                </p:oleObj>
              </mc:Choice>
              <mc:Fallback>
                <p:oleObj name="公式" r:id="rId20" imgW="1282680" imgH="393480" progId="Equation.3">
                  <p:embed/>
                  <p:pic>
                    <p:nvPicPr>
                      <p:cNvPr id="0" name=""/>
                      <p:cNvPicPr>
                        <a:picLocks noChangeAspect="1" noChangeArrowheads="1"/>
                      </p:cNvPicPr>
                      <p:nvPr/>
                    </p:nvPicPr>
                    <p:blipFill>
                      <a:blip r:embed="rId21"/>
                      <a:srcRect/>
                      <a:stretch>
                        <a:fillRect/>
                      </a:stretch>
                    </p:blipFill>
                    <p:spPr bwMode="auto">
                      <a:xfrm>
                        <a:off x="5794900" y="5257801"/>
                        <a:ext cx="4083050"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129"/>
          <p:cNvGraphicFramePr>
            <a:graphicFrameLocks noChangeAspect="1"/>
          </p:cNvGraphicFramePr>
          <p:nvPr>
            <p:extLst>
              <p:ext uri="{D42A27DB-BD31-4B8C-83A1-F6EECF244321}">
                <p14:modId xmlns:p14="http://schemas.microsoft.com/office/powerpoint/2010/main" val="3769780182"/>
              </p:ext>
            </p:extLst>
          </p:nvPr>
        </p:nvGraphicFramePr>
        <p:xfrm>
          <a:off x="5905062" y="6334126"/>
          <a:ext cx="3673475" cy="508000"/>
        </p:xfrm>
        <a:graphic>
          <a:graphicData uri="http://schemas.openxmlformats.org/presentationml/2006/ole">
            <mc:AlternateContent xmlns:mc="http://schemas.openxmlformats.org/markup-compatibility/2006">
              <mc:Choice xmlns:v="urn:schemas-microsoft-com:vml" Requires="v">
                <p:oleObj spid="_x0000_s523700" name="公式" r:id="rId22" imgW="965160" imgH="203040" progId="Equation.3">
                  <p:embed/>
                </p:oleObj>
              </mc:Choice>
              <mc:Fallback>
                <p:oleObj name="公式" r:id="rId22" imgW="965160" imgH="203040" progId="Equation.3">
                  <p:embed/>
                  <p:pic>
                    <p:nvPicPr>
                      <p:cNvPr id="0" name=""/>
                      <p:cNvPicPr>
                        <a:picLocks noChangeAspect="1" noChangeArrowheads="1"/>
                      </p:cNvPicPr>
                      <p:nvPr/>
                    </p:nvPicPr>
                    <p:blipFill>
                      <a:blip r:embed="rId23"/>
                      <a:srcRect/>
                      <a:stretch>
                        <a:fillRect/>
                      </a:stretch>
                    </p:blipFill>
                    <p:spPr bwMode="auto">
                      <a:xfrm>
                        <a:off x="5905062" y="6334126"/>
                        <a:ext cx="3673475" cy="508000"/>
                      </a:xfrm>
                      <a:prstGeom prst="rect">
                        <a:avLst/>
                      </a:prstGeom>
                      <a:noFill/>
                      <a:ln>
                        <a:noFill/>
                      </a:ln>
                      <a:effectLst/>
                      <a:extLst/>
                    </p:spPr>
                  </p:pic>
                </p:oleObj>
              </mc:Fallback>
            </mc:AlternateContent>
          </a:graphicData>
        </a:graphic>
      </p:graphicFrame>
      <p:sp>
        <p:nvSpPr>
          <p:cNvPr id="71" name="Rectangle 6"/>
          <p:cNvSpPr>
            <a:spLocks noChangeArrowheads="1"/>
          </p:cNvSpPr>
          <p:nvPr/>
        </p:nvSpPr>
        <p:spPr bwMode="auto">
          <a:xfrm>
            <a:off x="4175984" y="1060129"/>
            <a:ext cx="6453059" cy="461665"/>
          </a:xfrm>
          <a:prstGeom prst="rect">
            <a:avLst/>
          </a:prstGeom>
          <a:solidFill>
            <a:srgbClr val="FFC000"/>
          </a:solidFill>
          <a:ln>
            <a:noFill/>
          </a:ln>
          <a:extLst/>
        </p:spPr>
        <p:txBody>
          <a:bodyPr wrap="square" anchor="ct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r>
              <a:rPr lang="en-US" altLang="zh-CN" dirty="0">
                <a:solidFill>
                  <a:srgbClr val="FF0000"/>
                </a:solidFill>
                <a:latin typeface="Times New Roman" panose="02020603050405020304" pitchFamily="18" charset="0"/>
              </a:rPr>
              <a:t>0</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±1</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±2</a:t>
            </a:r>
            <a:r>
              <a:rPr lang="zh-CN" altLang="en-US" dirty="0">
                <a:solidFill>
                  <a:srgbClr val="FF0000"/>
                </a:solidFill>
                <a:latin typeface="Times New Roman" panose="02020603050405020304" pitchFamily="18" charset="0"/>
              </a:rPr>
              <a:t>， </a:t>
            </a:r>
            <a:r>
              <a:rPr lang="en-US" altLang="zh-CN" dirty="0">
                <a:solidFill>
                  <a:srgbClr val="FF0000"/>
                </a:solidFill>
                <a:latin typeface="Times New Roman" panose="02020603050405020304" pitchFamily="18" charset="0"/>
              </a:rPr>
              <a:t>±3</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±5</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±6</a:t>
            </a:r>
            <a:r>
              <a:rPr lang="zh-CN" altLang="en-US" dirty="0">
                <a:solidFill>
                  <a:srgbClr val="FF0000"/>
                </a:solidFill>
                <a:latin typeface="Times New Roman" panose="02020603050405020304" pitchFamily="18" charset="0"/>
              </a:rPr>
              <a:t>， </a:t>
            </a:r>
            <a:r>
              <a:rPr lang="en-US" altLang="zh-CN" dirty="0">
                <a:solidFill>
                  <a:srgbClr val="FF0000"/>
                </a:solidFill>
                <a:latin typeface="Times New Roman" panose="02020603050405020304" pitchFamily="18" charset="0"/>
              </a:rPr>
              <a:t>±7</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 ±9</a:t>
            </a:r>
          </a:p>
        </p:txBody>
      </p:sp>
      <p:graphicFrame>
        <p:nvGraphicFramePr>
          <p:cNvPr id="51" name="Object 129"/>
          <p:cNvGraphicFramePr>
            <a:graphicFrameLocks noChangeAspect="1"/>
          </p:cNvGraphicFramePr>
          <p:nvPr>
            <p:extLst>
              <p:ext uri="{D42A27DB-BD31-4B8C-83A1-F6EECF244321}">
                <p14:modId xmlns:p14="http://schemas.microsoft.com/office/powerpoint/2010/main" val="3737290576"/>
              </p:ext>
            </p:extLst>
          </p:nvPr>
        </p:nvGraphicFramePr>
        <p:xfrm>
          <a:off x="619407" y="1078166"/>
          <a:ext cx="2087868" cy="1182214"/>
        </p:xfrm>
        <a:graphic>
          <a:graphicData uri="http://schemas.openxmlformats.org/presentationml/2006/ole">
            <mc:AlternateContent xmlns:mc="http://schemas.openxmlformats.org/markup-compatibility/2006">
              <mc:Choice xmlns:v="urn:schemas-microsoft-com:vml" Requires="v">
                <p:oleObj spid="_x0000_s523701" name="Equation" r:id="rId24" imgW="457002" imgH="393529" progId="Equation.3">
                  <p:embed/>
                </p:oleObj>
              </mc:Choice>
              <mc:Fallback>
                <p:oleObj name="Equation" r:id="rId24" imgW="457002" imgH="393529" progId="Equation.3">
                  <p:embed/>
                  <p:pic>
                    <p:nvPicPr>
                      <p:cNvPr id="7" name="Object 12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9407" y="1078166"/>
                        <a:ext cx="2087868" cy="1182214"/>
                      </a:xfrm>
                      <a:prstGeom prst="rect">
                        <a:avLst/>
                      </a:prstGeom>
                      <a:solidFill>
                        <a:srgbClr val="00FF00"/>
                      </a:solidFill>
                      <a:ln>
                        <a:noFill/>
                      </a:ln>
                      <a:effectLst/>
                      <a:extLst/>
                    </p:spPr>
                  </p:pic>
                </p:oleObj>
              </mc:Fallback>
            </mc:AlternateContent>
          </a:graphicData>
        </a:graphic>
      </p:graphicFrame>
    </p:spTree>
    <p:extLst>
      <p:ext uri="{BB962C8B-B14F-4D97-AF65-F5344CB8AC3E}">
        <p14:creationId xmlns:p14="http://schemas.microsoft.com/office/powerpoint/2010/main" val="410757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ppt_x"/>
                                          </p:val>
                                        </p:tav>
                                        <p:tav tm="100000">
                                          <p:val>
                                            <p:strVal val="#ppt_x"/>
                                          </p:val>
                                        </p:tav>
                                      </p:tavLst>
                                    </p:anim>
                                    <p:anim calcmode="lin" valueType="num">
                                      <p:cBhvr additive="base">
                                        <p:cTn id="1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barn(inVertical)">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 calcmode="lin" valueType="num">
                                      <p:cBhvr>
                                        <p:cTn id="22" dur="1000" fill="hold"/>
                                        <p:tgtEl>
                                          <p:spTgt spid="62"/>
                                        </p:tgtEl>
                                        <p:attrNameLst>
                                          <p:attrName>ppt_w</p:attrName>
                                        </p:attrNameLst>
                                      </p:cBhvr>
                                      <p:tavLst>
                                        <p:tav tm="0">
                                          <p:val>
                                            <p:fltVal val="0"/>
                                          </p:val>
                                        </p:tav>
                                        <p:tav tm="100000">
                                          <p:val>
                                            <p:strVal val="#ppt_w"/>
                                          </p:val>
                                        </p:tav>
                                      </p:tavLst>
                                    </p:anim>
                                    <p:anim calcmode="lin" valueType="num">
                                      <p:cBhvr>
                                        <p:cTn id="23" dur="1000" fill="hold"/>
                                        <p:tgtEl>
                                          <p:spTgt spid="62"/>
                                        </p:tgtEl>
                                        <p:attrNameLst>
                                          <p:attrName>ppt_h</p:attrName>
                                        </p:attrNameLst>
                                      </p:cBhvr>
                                      <p:tavLst>
                                        <p:tav tm="0">
                                          <p:val>
                                            <p:fltVal val="0"/>
                                          </p:val>
                                        </p:tav>
                                        <p:tav tm="100000">
                                          <p:val>
                                            <p:strVal val="#ppt_h"/>
                                          </p:val>
                                        </p:tav>
                                      </p:tavLst>
                                    </p:anim>
                                    <p:anim calcmode="lin" valueType="num">
                                      <p:cBhvr>
                                        <p:cTn id="24" dur="1000" fill="hold"/>
                                        <p:tgtEl>
                                          <p:spTgt spid="62"/>
                                        </p:tgtEl>
                                        <p:attrNameLst>
                                          <p:attrName>style.rotation</p:attrName>
                                        </p:attrNameLst>
                                      </p:cBhvr>
                                      <p:tavLst>
                                        <p:tav tm="0">
                                          <p:val>
                                            <p:fltVal val="90"/>
                                          </p:val>
                                        </p:tav>
                                        <p:tav tm="100000">
                                          <p:val>
                                            <p:fltVal val="0"/>
                                          </p:val>
                                        </p:tav>
                                      </p:tavLst>
                                    </p:anim>
                                    <p:animEffect transition="in" filter="fade">
                                      <p:cBhvr>
                                        <p:cTn id="25" dur="10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circle(in)">
                                      <p:cBhvr>
                                        <p:cTn id="30" dur="2000"/>
                                        <p:tgtEl>
                                          <p:spTgt spid="6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anim calcmode="lin" valueType="num">
                                      <p:cBhvr additive="base">
                                        <p:cTn id="35" dur="500" fill="hold"/>
                                        <p:tgtEl>
                                          <p:spTgt spid="65"/>
                                        </p:tgtEl>
                                        <p:attrNameLst>
                                          <p:attrName>ppt_x</p:attrName>
                                        </p:attrNameLst>
                                      </p:cBhvr>
                                      <p:tavLst>
                                        <p:tav tm="0">
                                          <p:val>
                                            <p:strVal val="#ppt_x"/>
                                          </p:val>
                                        </p:tav>
                                        <p:tav tm="100000">
                                          <p:val>
                                            <p:strVal val="#ppt_x"/>
                                          </p:val>
                                        </p:tav>
                                      </p:tavLst>
                                    </p:anim>
                                    <p:anim calcmode="lin" valueType="num">
                                      <p:cBhvr additive="base">
                                        <p:cTn id="3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barn(inVertical)">
                                      <p:cBhvr>
                                        <p:cTn id="41" dur="500"/>
                                        <p:tgtEl>
                                          <p:spTgt spid="66"/>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1000"/>
                                        <p:tgtEl>
                                          <p:spTgt spid="67"/>
                                        </p:tgtEl>
                                      </p:cBhvr>
                                    </p:animEffect>
                                    <p:anim calcmode="lin" valueType="num">
                                      <p:cBhvr>
                                        <p:cTn id="47" dur="1000" fill="hold"/>
                                        <p:tgtEl>
                                          <p:spTgt spid="67"/>
                                        </p:tgtEl>
                                        <p:attrNameLst>
                                          <p:attrName>ppt_x</p:attrName>
                                        </p:attrNameLst>
                                      </p:cBhvr>
                                      <p:tavLst>
                                        <p:tav tm="0">
                                          <p:val>
                                            <p:strVal val="#ppt_x"/>
                                          </p:val>
                                        </p:tav>
                                        <p:tav tm="100000">
                                          <p:val>
                                            <p:strVal val="#ppt_x"/>
                                          </p:val>
                                        </p:tav>
                                      </p:tavLst>
                                    </p:anim>
                                    <p:anim calcmode="lin" valueType="num">
                                      <p:cBhvr>
                                        <p:cTn id="48"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7" presetClass="entr" presetSubtype="8"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anim calcmode="lin" valueType="num">
                                      <p:cBhvr>
                                        <p:cTn id="53" dur="500" fill="hold"/>
                                        <p:tgtEl>
                                          <p:spTgt spid="68"/>
                                        </p:tgtEl>
                                        <p:attrNameLst>
                                          <p:attrName>ppt_x</p:attrName>
                                        </p:attrNameLst>
                                      </p:cBhvr>
                                      <p:tavLst>
                                        <p:tav tm="0">
                                          <p:val>
                                            <p:strVal val="#ppt_x-#ppt_w/2"/>
                                          </p:val>
                                        </p:tav>
                                        <p:tav tm="100000">
                                          <p:val>
                                            <p:strVal val="#ppt_x"/>
                                          </p:val>
                                        </p:tav>
                                      </p:tavLst>
                                    </p:anim>
                                    <p:anim calcmode="lin" valueType="num">
                                      <p:cBhvr>
                                        <p:cTn id="54" dur="500" fill="hold"/>
                                        <p:tgtEl>
                                          <p:spTgt spid="68"/>
                                        </p:tgtEl>
                                        <p:attrNameLst>
                                          <p:attrName>ppt_y</p:attrName>
                                        </p:attrNameLst>
                                      </p:cBhvr>
                                      <p:tavLst>
                                        <p:tav tm="0">
                                          <p:val>
                                            <p:strVal val="#ppt_y"/>
                                          </p:val>
                                        </p:tav>
                                        <p:tav tm="100000">
                                          <p:val>
                                            <p:strVal val="#ppt_y"/>
                                          </p:val>
                                        </p:tav>
                                      </p:tavLst>
                                    </p:anim>
                                    <p:anim calcmode="lin" valueType="num">
                                      <p:cBhvr>
                                        <p:cTn id="55" dur="500" fill="hold"/>
                                        <p:tgtEl>
                                          <p:spTgt spid="68"/>
                                        </p:tgtEl>
                                        <p:attrNameLst>
                                          <p:attrName>ppt_w</p:attrName>
                                        </p:attrNameLst>
                                      </p:cBhvr>
                                      <p:tavLst>
                                        <p:tav tm="0">
                                          <p:val>
                                            <p:fltVal val="0"/>
                                          </p:val>
                                        </p:tav>
                                        <p:tav tm="100000">
                                          <p:val>
                                            <p:strVal val="#ppt_w"/>
                                          </p:val>
                                        </p:tav>
                                      </p:tavLst>
                                    </p:anim>
                                    <p:anim calcmode="lin" valueType="num">
                                      <p:cBhvr>
                                        <p:cTn id="56" dur="500" fill="hold"/>
                                        <p:tgtEl>
                                          <p:spTgt spid="68"/>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nodeType="clickEffect">
                                  <p:stCondLst>
                                    <p:cond delay="0"/>
                                  </p:stCondLst>
                                  <p:childTnLst>
                                    <p:set>
                                      <p:cBhvr>
                                        <p:cTn id="60" dur="1" fill="hold">
                                          <p:stCondLst>
                                            <p:cond delay="0"/>
                                          </p:stCondLst>
                                        </p:cTn>
                                        <p:tgtEl>
                                          <p:spTgt spid="70"/>
                                        </p:tgtEl>
                                        <p:attrNameLst>
                                          <p:attrName>style.visibility</p:attrName>
                                        </p:attrNameLst>
                                      </p:cBhvr>
                                      <p:to>
                                        <p:strVal val="visible"/>
                                      </p:to>
                                    </p:set>
                                    <p:anim calcmode="lin" valueType="num">
                                      <p:cBhvr>
                                        <p:cTn id="61" dur="1000" fill="hold"/>
                                        <p:tgtEl>
                                          <p:spTgt spid="70"/>
                                        </p:tgtEl>
                                        <p:attrNameLst>
                                          <p:attrName>ppt_w</p:attrName>
                                        </p:attrNameLst>
                                      </p:cBhvr>
                                      <p:tavLst>
                                        <p:tav tm="0">
                                          <p:val>
                                            <p:fltVal val="0"/>
                                          </p:val>
                                        </p:tav>
                                        <p:tav tm="100000">
                                          <p:val>
                                            <p:strVal val="#ppt_w"/>
                                          </p:val>
                                        </p:tav>
                                      </p:tavLst>
                                    </p:anim>
                                    <p:anim calcmode="lin" valueType="num">
                                      <p:cBhvr>
                                        <p:cTn id="62" dur="1000" fill="hold"/>
                                        <p:tgtEl>
                                          <p:spTgt spid="70"/>
                                        </p:tgtEl>
                                        <p:attrNameLst>
                                          <p:attrName>ppt_h</p:attrName>
                                        </p:attrNameLst>
                                      </p:cBhvr>
                                      <p:tavLst>
                                        <p:tav tm="0">
                                          <p:val>
                                            <p:fltVal val="0"/>
                                          </p:val>
                                        </p:tav>
                                        <p:tav tm="100000">
                                          <p:val>
                                            <p:strVal val="#ppt_h"/>
                                          </p:val>
                                        </p:tav>
                                      </p:tavLst>
                                    </p:anim>
                                    <p:anim calcmode="lin" valueType="num">
                                      <p:cBhvr>
                                        <p:cTn id="63" dur="1000" fill="hold"/>
                                        <p:tgtEl>
                                          <p:spTgt spid="70"/>
                                        </p:tgtEl>
                                        <p:attrNameLst>
                                          <p:attrName>style.rotation</p:attrName>
                                        </p:attrNameLst>
                                      </p:cBhvr>
                                      <p:tavLst>
                                        <p:tav tm="0">
                                          <p:val>
                                            <p:fltVal val="90"/>
                                          </p:val>
                                        </p:tav>
                                        <p:tav tm="100000">
                                          <p:val>
                                            <p:fltVal val="0"/>
                                          </p:val>
                                        </p:tav>
                                      </p:tavLst>
                                    </p:anim>
                                    <p:animEffect transition="in" filter="fade">
                                      <p:cBhvr>
                                        <p:cTn id="64" dur="1000"/>
                                        <p:tgtEl>
                                          <p:spTgt spid="70"/>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71"/>
                                        </p:tgtEl>
                                        <p:attrNameLst>
                                          <p:attrName>style.visibility</p:attrName>
                                        </p:attrNameLst>
                                      </p:cBhvr>
                                      <p:to>
                                        <p:strVal val="visible"/>
                                      </p:to>
                                    </p:set>
                                    <p:anim calcmode="lin" valueType="num">
                                      <p:cBhvr additive="base">
                                        <p:cTn id="69" dur="500" fill="hold"/>
                                        <p:tgtEl>
                                          <p:spTgt spid="71"/>
                                        </p:tgtEl>
                                        <p:attrNameLst>
                                          <p:attrName>ppt_x</p:attrName>
                                        </p:attrNameLst>
                                      </p:cBhvr>
                                      <p:tavLst>
                                        <p:tav tm="0">
                                          <p:val>
                                            <p:strVal val="#ppt_x"/>
                                          </p:val>
                                        </p:tav>
                                        <p:tav tm="100000">
                                          <p:val>
                                            <p:strVal val="#ppt_x"/>
                                          </p:val>
                                        </p:tav>
                                      </p:tavLst>
                                    </p:anim>
                                    <p:anim calcmode="lin" valueType="num">
                                      <p:cBhvr additive="base">
                                        <p:cTn id="70"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1" grpId="0" animBg="1"/>
      <p:bldP spid="66" grpId="0" animBg="1"/>
      <p:bldP spid="71"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6"/>
          <p:cNvSpPr txBox="1">
            <a:spLocks noChangeArrowheads="1"/>
          </p:cNvSpPr>
          <p:nvPr/>
        </p:nvSpPr>
        <p:spPr bwMode="auto">
          <a:xfrm>
            <a:off x="2194560" y="144463"/>
            <a:ext cx="794004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rgbClr val="FF3300"/>
                </a:solidFill>
              </a:rPr>
              <a:t>练习：</a:t>
            </a:r>
            <a:r>
              <a:rPr lang="zh-CN" altLang="en-US" sz="2800" b="1" dirty="0">
                <a:solidFill>
                  <a:srgbClr val="0000FF"/>
                </a:solidFill>
              </a:rPr>
              <a:t>光栅衍射强度分布如图  ，    设 </a:t>
            </a:r>
            <a:r>
              <a:rPr lang="zh-CN" altLang="en-US" sz="2800" b="1" dirty="0"/>
              <a:t>入</a:t>
            </a:r>
            <a:r>
              <a:rPr lang="en-US" altLang="zh-CN" sz="2800" b="1" dirty="0"/>
              <a:t>= 600 nm                                   </a:t>
            </a:r>
            <a:r>
              <a:rPr lang="zh-CN" altLang="en-US" sz="2800" b="1" dirty="0">
                <a:solidFill>
                  <a:srgbClr val="009900"/>
                </a:solidFill>
              </a:rPr>
              <a:t>求：</a:t>
            </a:r>
            <a:r>
              <a:rPr lang="en-US" altLang="zh-CN" sz="2800" b="1" dirty="0">
                <a:solidFill>
                  <a:srgbClr val="009900"/>
                </a:solidFill>
              </a:rPr>
              <a:t>d</a:t>
            </a:r>
            <a:r>
              <a:rPr lang="zh-CN" altLang="en-US" sz="2800" b="1" dirty="0">
                <a:solidFill>
                  <a:srgbClr val="009900"/>
                </a:solidFill>
              </a:rPr>
              <a:t>、 </a:t>
            </a:r>
            <a:r>
              <a:rPr lang="en-US" altLang="zh-CN" sz="2800" b="1" dirty="0">
                <a:solidFill>
                  <a:srgbClr val="009900"/>
                </a:solidFill>
              </a:rPr>
              <a:t>a</a:t>
            </a:r>
            <a:r>
              <a:rPr lang="zh-CN" altLang="en-US" sz="2800" b="1" dirty="0">
                <a:solidFill>
                  <a:srgbClr val="009900"/>
                </a:solidFill>
              </a:rPr>
              <a:t>、 </a:t>
            </a:r>
            <a:r>
              <a:rPr lang="en-US" altLang="zh-CN" sz="2800" b="1" dirty="0">
                <a:solidFill>
                  <a:srgbClr val="009900"/>
                </a:solidFill>
              </a:rPr>
              <a:t>N</a:t>
            </a:r>
            <a:r>
              <a:rPr lang="zh-CN" altLang="en-US" sz="2800" b="1" dirty="0">
                <a:solidFill>
                  <a:srgbClr val="009900"/>
                </a:solidFill>
              </a:rPr>
              <a:t>及屏上条纹数目</a:t>
            </a:r>
            <a:endParaRPr lang="zh-CN" altLang="en-US" dirty="0">
              <a:solidFill>
                <a:srgbClr val="009900"/>
              </a:solidFill>
            </a:endParaRPr>
          </a:p>
        </p:txBody>
      </p:sp>
      <p:sp>
        <p:nvSpPr>
          <p:cNvPr id="3" name="Text Box 107"/>
          <p:cNvSpPr txBox="1">
            <a:spLocks noChangeArrowheads="1"/>
          </p:cNvSpPr>
          <p:nvPr/>
        </p:nvSpPr>
        <p:spPr bwMode="auto">
          <a:xfrm>
            <a:off x="1691323" y="1308101"/>
            <a:ext cx="1006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rgbClr val="FF3300"/>
                </a:solidFill>
              </a:rPr>
              <a:t>解：</a:t>
            </a:r>
          </a:p>
        </p:txBody>
      </p:sp>
      <p:graphicFrame>
        <p:nvGraphicFramePr>
          <p:cNvPr id="4" name="Object 108"/>
          <p:cNvGraphicFramePr>
            <a:graphicFrameLocks noChangeAspect="1"/>
          </p:cNvGraphicFramePr>
          <p:nvPr/>
        </p:nvGraphicFramePr>
        <p:xfrm>
          <a:off x="2743200" y="1371601"/>
          <a:ext cx="1720850" cy="328613"/>
        </p:xfrm>
        <a:graphic>
          <a:graphicData uri="http://schemas.openxmlformats.org/presentationml/2006/ole">
            <mc:AlternateContent xmlns:mc="http://schemas.openxmlformats.org/markup-compatibility/2006">
              <mc:Choice xmlns:v="urn:schemas-microsoft-com:vml" Requires="v">
                <p:oleObj spid="_x0000_s469884" name="公式" r:id="rId3" imgW="1460160" imgH="279360" progId="Equation.3">
                  <p:embed/>
                </p:oleObj>
              </mc:Choice>
              <mc:Fallback>
                <p:oleObj name="公式" r:id="rId3" imgW="1460160" imgH="279360" progId="Equation.3">
                  <p:embed/>
                  <p:pic>
                    <p:nvPicPr>
                      <p:cNvPr id="82028" name="Object 1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371601"/>
                        <a:ext cx="1720850" cy="32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09"/>
          <p:cNvGraphicFramePr>
            <a:graphicFrameLocks noChangeAspect="1"/>
          </p:cNvGraphicFramePr>
          <p:nvPr/>
        </p:nvGraphicFramePr>
        <p:xfrm>
          <a:off x="5257800" y="1143001"/>
          <a:ext cx="4876800" cy="866775"/>
        </p:xfrm>
        <a:graphic>
          <a:graphicData uri="http://schemas.openxmlformats.org/presentationml/2006/ole">
            <mc:AlternateContent xmlns:mc="http://schemas.openxmlformats.org/markup-compatibility/2006">
              <mc:Choice xmlns:v="urn:schemas-microsoft-com:vml" Requires="v">
                <p:oleObj spid="_x0000_s469885" name="公式" r:id="rId5" imgW="4431960" imgH="787320" progId="Equation.3">
                  <p:embed/>
                </p:oleObj>
              </mc:Choice>
              <mc:Fallback>
                <p:oleObj name="公式" r:id="rId5" imgW="4431960" imgH="787320" progId="Equation.3">
                  <p:embed/>
                  <p:pic>
                    <p:nvPicPr>
                      <p:cNvPr id="82029" name="Object 10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1143001"/>
                        <a:ext cx="4876800"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10"/>
          <p:cNvGraphicFramePr>
            <a:graphicFrameLocks noChangeAspect="1"/>
          </p:cNvGraphicFramePr>
          <p:nvPr/>
        </p:nvGraphicFramePr>
        <p:xfrm>
          <a:off x="2606676" y="2209800"/>
          <a:ext cx="2073275" cy="368300"/>
        </p:xfrm>
        <a:graphic>
          <a:graphicData uri="http://schemas.openxmlformats.org/presentationml/2006/ole">
            <mc:AlternateContent xmlns:mc="http://schemas.openxmlformats.org/markup-compatibility/2006">
              <mc:Choice xmlns:v="urn:schemas-microsoft-com:vml" Requires="v">
                <p:oleObj spid="_x0000_s469886" name="公式" r:id="rId7" imgW="1574640" imgH="279360" progId="Equation.3">
                  <p:embed/>
                </p:oleObj>
              </mc:Choice>
              <mc:Fallback>
                <p:oleObj name="公式" r:id="rId7" imgW="1574640" imgH="279360" progId="Equation.3">
                  <p:embed/>
                  <p:pic>
                    <p:nvPicPr>
                      <p:cNvPr id="82030" name="Object 1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6676" y="2209800"/>
                        <a:ext cx="207327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11"/>
          <p:cNvGraphicFramePr>
            <a:graphicFrameLocks noChangeAspect="1"/>
          </p:cNvGraphicFramePr>
          <p:nvPr/>
        </p:nvGraphicFramePr>
        <p:xfrm>
          <a:off x="6781800" y="4800601"/>
          <a:ext cx="3048000" cy="455613"/>
        </p:xfrm>
        <a:graphic>
          <a:graphicData uri="http://schemas.openxmlformats.org/presentationml/2006/ole">
            <mc:AlternateContent xmlns:mc="http://schemas.openxmlformats.org/markup-compatibility/2006">
              <mc:Choice xmlns:v="urn:schemas-microsoft-com:vml" Requires="v">
                <p:oleObj spid="_x0000_s469887" name="公式" r:id="rId9" imgW="2463480" imgH="368280" progId="Equation.3">
                  <p:embed/>
                </p:oleObj>
              </mc:Choice>
              <mc:Fallback>
                <p:oleObj name="公式" r:id="rId9" imgW="2463480" imgH="368280" progId="Equation.3">
                  <p:embed/>
                  <p:pic>
                    <p:nvPicPr>
                      <p:cNvPr id="82031" name="Object 1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81800" y="4800601"/>
                        <a:ext cx="304800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112"/>
          <p:cNvSpPr>
            <a:spLocks noChangeShapeType="1"/>
          </p:cNvSpPr>
          <p:nvPr/>
        </p:nvSpPr>
        <p:spPr bwMode="auto">
          <a:xfrm>
            <a:off x="9448800" y="5791200"/>
            <a:ext cx="381000" cy="3810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 name="Object 113"/>
          <p:cNvGraphicFramePr>
            <a:graphicFrameLocks noChangeAspect="1"/>
          </p:cNvGraphicFramePr>
          <p:nvPr>
            <p:extLst>
              <p:ext uri="{D42A27DB-BD31-4B8C-83A1-F6EECF244321}">
                <p14:modId xmlns:p14="http://schemas.microsoft.com/office/powerpoint/2010/main" val="2067060935"/>
              </p:ext>
            </p:extLst>
          </p:nvPr>
        </p:nvGraphicFramePr>
        <p:xfrm>
          <a:off x="1874521" y="3186112"/>
          <a:ext cx="4619625" cy="3543300"/>
        </p:xfrm>
        <a:graphic>
          <a:graphicData uri="http://schemas.openxmlformats.org/presentationml/2006/ole">
            <mc:AlternateContent xmlns:mc="http://schemas.openxmlformats.org/markup-compatibility/2006">
              <mc:Choice xmlns:v="urn:schemas-microsoft-com:vml" Requires="v">
                <p:oleObj spid="_x0000_s469888" name="BMP 图象" r:id="rId11" imgW="4619048" imgH="3543795" progId="Paint.Picture">
                  <p:embed/>
                </p:oleObj>
              </mc:Choice>
              <mc:Fallback>
                <p:oleObj name="BMP 图象" r:id="rId11" imgW="4619048" imgH="3543795" progId="Paint.Picture">
                  <p:embed/>
                  <p:pic>
                    <p:nvPicPr>
                      <p:cNvPr id="82033" name="Object 1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74521" y="3186112"/>
                        <a:ext cx="4619625"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14"/>
          <p:cNvGraphicFramePr>
            <a:graphicFrameLocks noChangeAspect="1"/>
          </p:cNvGraphicFramePr>
          <p:nvPr/>
        </p:nvGraphicFramePr>
        <p:xfrm>
          <a:off x="5105400" y="5791201"/>
          <a:ext cx="4800600" cy="352425"/>
        </p:xfrm>
        <a:graphic>
          <a:graphicData uri="http://schemas.openxmlformats.org/presentationml/2006/ole">
            <mc:AlternateContent xmlns:mc="http://schemas.openxmlformats.org/markup-compatibility/2006">
              <mc:Choice xmlns:v="urn:schemas-microsoft-com:vml" Requires="v">
                <p:oleObj spid="_x0000_s469889" name="公式" r:id="rId13" imgW="3797280" imgH="279360" progId="Equation.3">
                  <p:embed/>
                </p:oleObj>
              </mc:Choice>
              <mc:Fallback>
                <p:oleObj name="公式" r:id="rId13" imgW="3797280" imgH="279360" progId="Equation.3">
                  <p:embed/>
                  <p:pic>
                    <p:nvPicPr>
                      <p:cNvPr id="82034" name="Object 1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05400" y="5791201"/>
                        <a:ext cx="4800600"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5"/>
          <p:cNvGraphicFramePr>
            <a:graphicFrameLocks noChangeAspect="1"/>
          </p:cNvGraphicFramePr>
          <p:nvPr/>
        </p:nvGraphicFramePr>
        <p:xfrm>
          <a:off x="5314950" y="2057400"/>
          <a:ext cx="4687888" cy="762000"/>
        </p:xfrm>
        <a:graphic>
          <a:graphicData uri="http://schemas.openxmlformats.org/presentationml/2006/ole">
            <mc:AlternateContent xmlns:mc="http://schemas.openxmlformats.org/markup-compatibility/2006">
              <mc:Choice xmlns:v="urn:schemas-microsoft-com:vml" Requires="v">
                <p:oleObj spid="_x0000_s469890" name="公式" r:id="rId15" imgW="4444920" imgH="723600" progId="Equation.3">
                  <p:embed/>
                </p:oleObj>
              </mc:Choice>
              <mc:Fallback>
                <p:oleObj name="公式" r:id="rId15" imgW="4444920" imgH="723600" progId="Equation.3">
                  <p:embed/>
                  <p:pic>
                    <p:nvPicPr>
                      <p:cNvPr id="82035" name="Object 1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14950" y="2057400"/>
                        <a:ext cx="4687888"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16"/>
          <p:cNvGraphicFramePr>
            <a:graphicFrameLocks noChangeAspect="1"/>
          </p:cNvGraphicFramePr>
          <p:nvPr/>
        </p:nvGraphicFramePr>
        <p:xfrm>
          <a:off x="5486400" y="2971801"/>
          <a:ext cx="4114800" cy="817563"/>
        </p:xfrm>
        <a:graphic>
          <a:graphicData uri="http://schemas.openxmlformats.org/presentationml/2006/ole">
            <mc:AlternateContent xmlns:mc="http://schemas.openxmlformats.org/markup-compatibility/2006">
              <mc:Choice xmlns:v="urn:schemas-microsoft-com:vml" Requires="v">
                <p:oleObj spid="_x0000_s469891" name="公式" r:id="rId17" imgW="3632040" imgH="723600" progId="Equation.3">
                  <p:embed/>
                </p:oleObj>
              </mc:Choice>
              <mc:Fallback>
                <p:oleObj name="公式" r:id="rId17" imgW="3632040" imgH="723600" progId="Equation.3">
                  <p:embed/>
                  <p:pic>
                    <p:nvPicPr>
                      <p:cNvPr id="82036" name="Object 1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86400" y="2971801"/>
                        <a:ext cx="4114800" cy="817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17"/>
          <p:cNvGraphicFramePr>
            <a:graphicFrameLocks noChangeAspect="1"/>
          </p:cNvGraphicFramePr>
          <p:nvPr/>
        </p:nvGraphicFramePr>
        <p:xfrm>
          <a:off x="2887664" y="3962401"/>
          <a:ext cx="6251575" cy="671513"/>
        </p:xfrm>
        <a:graphic>
          <a:graphicData uri="http://schemas.openxmlformats.org/presentationml/2006/ole">
            <mc:AlternateContent xmlns:mc="http://schemas.openxmlformats.org/markup-compatibility/2006">
              <mc:Choice xmlns:v="urn:schemas-microsoft-com:vml" Requires="v">
                <p:oleObj spid="_x0000_s469892" name="公式" r:id="rId19" imgW="5067000" imgH="545760" progId="Equation.3">
                  <p:embed/>
                </p:oleObj>
              </mc:Choice>
              <mc:Fallback>
                <p:oleObj name="公式" r:id="rId19" imgW="5067000" imgH="545760" progId="Equation.3">
                  <p:embed/>
                  <p:pic>
                    <p:nvPicPr>
                      <p:cNvPr id="82037" name="Object 1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87664" y="3962401"/>
                        <a:ext cx="6251575" cy="6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18"/>
          <p:cNvGraphicFramePr>
            <a:graphicFrameLocks noChangeAspect="1"/>
          </p:cNvGraphicFramePr>
          <p:nvPr/>
        </p:nvGraphicFramePr>
        <p:xfrm>
          <a:off x="2819400" y="3200401"/>
          <a:ext cx="914400" cy="314325"/>
        </p:xfrm>
        <a:graphic>
          <a:graphicData uri="http://schemas.openxmlformats.org/presentationml/2006/ole">
            <mc:AlternateContent xmlns:mc="http://schemas.openxmlformats.org/markup-compatibility/2006">
              <mc:Choice xmlns:v="urn:schemas-microsoft-com:vml" Requires="v">
                <p:oleObj spid="_x0000_s469893" name="公式" r:id="rId21" imgW="774360" imgH="266400" progId="Equation.3">
                  <p:embed/>
                </p:oleObj>
              </mc:Choice>
              <mc:Fallback>
                <p:oleObj name="公式" r:id="rId21" imgW="774360" imgH="266400" progId="Equation.3">
                  <p:embed/>
                  <p:pic>
                    <p:nvPicPr>
                      <p:cNvPr id="82038" name="Object 11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19400" y="3200401"/>
                        <a:ext cx="914400"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Rectangle 119"/>
          <p:cNvSpPr>
            <a:spLocks noChangeArrowheads="1"/>
          </p:cNvSpPr>
          <p:nvPr/>
        </p:nvSpPr>
        <p:spPr bwMode="auto">
          <a:xfrm>
            <a:off x="3581400" y="5205413"/>
            <a:ext cx="495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rgbClr val="009900"/>
                </a:solidFill>
              </a:rPr>
              <a:t>屏幕上出现的全部明纹为</a:t>
            </a:r>
          </a:p>
        </p:txBody>
      </p:sp>
      <p:sp>
        <p:nvSpPr>
          <p:cNvPr id="16" name="Text Box 120"/>
          <p:cNvSpPr txBox="1">
            <a:spLocks noChangeArrowheads="1"/>
          </p:cNvSpPr>
          <p:nvPr/>
        </p:nvSpPr>
        <p:spPr bwMode="auto">
          <a:xfrm>
            <a:off x="6766561" y="6210300"/>
            <a:ext cx="1692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rgbClr val="FF00FF"/>
                </a:solidFill>
              </a:rPr>
              <a:t>共</a:t>
            </a:r>
            <a:r>
              <a:rPr lang="en-US" altLang="zh-CN" sz="2800" b="1" dirty="0">
                <a:solidFill>
                  <a:srgbClr val="FF00FF"/>
                </a:solidFill>
              </a:rPr>
              <a:t>13 </a:t>
            </a:r>
            <a:r>
              <a:rPr lang="zh-CN" altLang="en-US" sz="2800" b="1" dirty="0">
                <a:solidFill>
                  <a:srgbClr val="FF00FF"/>
                </a:solidFill>
              </a:rPr>
              <a:t>条</a:t>
            </a:r>
            <a:endParaRPr lang="zh-CN" altLang="en-US" sz="2800" dirty="0">
              <a:solidFill>
                <a:srgbClr val="FF00FF"/>
              </a:solidFill>
            </a:endParaRPr>
          </a:p>
        </p:txBody>
      </p:sp>
    </p:spTree>
    <p:extLst>
      <p:ext uri="{BB962C8B-B14F-4D97-AF65-F5344CB8AC3E}">
        <p14:creationId xmlns:p14="http://schemas.microsoft.com/office/powerpoint/2010/main" val="392383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slide(fromBottom)">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499"/>
                                          </p:stCondLst>
                                        </p:cTn>
                                        <p:tgtEl>
                                          <p:spTgt spid="1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499"/>
                                          </p:stCondLst>
                                        </p:cTn>
                                        <p:tgtEl>
                                          <p:spTgt spid="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15" grpId="0" autoUpdateAnimBg="0"/>
      <p:bldP spid="16" grpId="0"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397703" y="342744"/>
            <a:ext cx="8207375" cy="228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kumimoji="1" sz="2400">
                <a:solidFill>
                  <a:schemeClr val="tx1"/>
                </a:solidFill>
                <a:latin typeface="Times New Roman" panose="02020603050405020304" pitchFamily="18" charset="0"/>
                <a:ea typeface="黑体" panose="02010609060101010101" pitchFamily="49" charset="-122"/>
              </a:defRPr>
            </a:lvl1pPr>
            <a:lvl2pPr marL="742950" indent="-285750">
              <a:spcBef>
                <a:spcPct val="50000"/>
              </a:spcBef>
              <a:defRPr kumimoji="1" sz="2400">
                <a:solidFill>
                  <a:schemeClr val="tx1"/>
                </a:solidFill>
                <a:latin typeface="Times New Roman" panose="02020603050405020304" pitchFamily="18" charset="0"/>
                <a:ea typeface="黑体" panose="02010609060101010101" pitchFamily="49" charset="-122"/>
              </a:defRPr>
            </a:lvl2pPr>
            <a:lvl3pPr marL="1143000" indent="-228600">
              <a:spcBef>
                <a:spcPct val="50000"/>
              </a:spcBef>
              <a:defRPr kumimoji="1" sz="2400">
                <a:solidFill>
                  <a:schemeClr val="tx1"/>
                </a:solidFill>
                <a:latin typeface="Times New Roman" panose="02020603050405020304" pitchFamily="18" charset="0"/>
                <a:ea typeface="黑体" panose="02010609060101010101" pitchFamily="49" charset="-122"/>
              </a:defRPr>
            </a:lvl3pPr>
            <a:lvl4pPr marL="1600200" indent="-228600">
              <a:spcBef>
                <a:spcPct val="50000"/>
              </a:spcBef>
              <a:defRPr kumimoji="1" sz="2400">
                <a:solidFill>
                  <a:schemeClr val="tx1"/>
                </a:solidFill>
                <a:latin typeface="Times New Roman" panose="02020603050405020304" pitchFamily="18" charset="0"/>
                <a:ea typeface="黑体" panose="02010609060101010101" pitchFamily="49" charset="-122"/>
              </a:defRPr>
            </a:lvl4pPr>
            <a:lvl5pPr marL="2057400" indent="-228600">
              <a:spcBef>
                <a:spcPct val="50000"/>
              </a:spcBef>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pPr>
            <a:r>
              <a:rPr lang="zh-CN" altLang="en-US" sz="3200" b="1">
                <a:solidFill>
                  <a:srgbClr val="FF0000"/>
                </a:solidFill>
                <a:latin typeface="隶书" panose="02010509060101010101" pitchFamily="49" charset="-122"/>
                <a:ea typeface="隶书" panose="02010509060101010101" pitchFamily="49" charset="-122"/>
              </a:rPr>
              <a:t>练习：</a:t>
            </a:r>
            <a:r>
              <a:rPr lang="zh-CN" altLang="en-US" sz="2800" b="1">
                <a:latin typeface="楷体_GB2312" pitchFamily="49" charset="-122"/>
                <a:ea typeface="楷体_GB2312" pitchFamily="49" charset="-122"/>
              </a:rPr>
              <a:t>图示所示为多缝衍射的光强分布曲线，入射光波长相同，请问：</a:t>
            </a:r>
          </a:p>
          <a:p>
            <a:pPr eaLnBrk="1" hangingPunct="1">
              <a:spcBef>
                <a:spcPct val="0"/>
              </a:spcBef>
            </a:pPr>
            <a:r>
              <a:rPr lang="en-US" altLang="zh-CN" sz="2800" b="1">
                <a:latin typeface="宋体" panose="02010600030101010101" pitchFamily="2" charset="-122"/>
                <a:ea typeface="宋体" panose="02010600030101010101" pitchFamily="2" charset="-122"/>
                <a:sym typeface="Wingdings" panose="05000000000000000000" pitchFamily="2" charset="2"/>
              </a:rPr>
              <a:t>(</a:t>
            </a:r>
            <a:r>
              <a:rPr lang="en-US" altLang="zh-CN" sz="2800" b="1">
                <a:ea typeface="宋体" panose="02010600030101010101" pitchFamily="2" charset="-122"/>
                <a:sym typeface="Wingdings" panose="05000000000000000000" pitchFamily="2" charset="2"/>
              </a:rPr>
              <a:t>1</a:t>
            </a:r>
            <a:r>
              <a:rPr lang="en-US" altLang="zh-CN" sz="2800" b="1">
                <a:latin typeface="宋体" panose="02010600030101010101" pitchFamily="2" charset="-122"/>
                <a:ea typeface="宋体" panose="02010600030101010101" pitchFamily="2" charset="-122"/>
                <a:sym typeface="Wingdings" panose="05000000000000000000" pitchFamily="2" charset="2"/>
              </a:rPr>
              <a:t>)</a:t>
            </a:r>
            <a:r>
              <a:rPr lang="zh-CN" altLang="en-US" sz="2800" b="1">
                <a:latin typeface="楷体_GB2312" pitchFamily="49" charset="-122"/>
                <a:ea typeface="楷体_GB2312" pitchFamily="49" charset="-122"/>
                <a:sym typeface="Monotype Sorts" pitchFamily="2" charset="2"/>
              </a:rPr>
              <a:t>哪条曲线对应的缝宽</a:t>
            </a:r>
            <a:r>
              <a:rPr lang="en-US" altLang="zh-CN" sz="2800" b="1" i="1">
                <a:ea typeface="楷体_GB2312" pitchFamily="49" charset="-122"/>
                <a:sym typeface="Monotype Sorts" pitchFamily="2" charset="2"/>
              </a:rPr>
              <a:t>a</a:t>
            </a:r>
            <a:r>
              <a:rPr lang="zh-CN" altLang="en-US" sz="2800" b="1">
                <a:latin typeface="楷体_GB2312" pitchFamily="49" charset="-122"/>
                <a:ea typeface="楷体_GB2312" pitchFamily="49" charset="-122"/>
                <a:sym typeface="Monotype Sorts" pitchFamily="2" charset="2"/>
              </a:rPr>
              <a:t>最大？</a:t>
            </a:r>
            <a:endParaRPr lang="zh-CN" altLang="en-US" sz="2800" b="1">
              <a:ea typeface="宋体" panose="02010600030101010101" pitchFamily="2" charset="-122"/>
              <a:sym typeface="Monotype Sorts" pitchFamily="2" charset="2"/>
            </a:endParaRPr>
          </a:p>
          <a:p>
            <a:pPr eaLnBrk="1" hangingPunct="1">
              <a:spcBef>
                <a:spcPct val="0"/>
              </a:spcBef>
            </a:pPr>
            <a:r>
              <a:rPr lang="en-US" altLang="zh-CN" sz="2800" b="1">
                <a:latin typeface="楷体_GB2312" pitchFamily="49" charset="-122"/>
                <a:ea typeface="楷体_GB2312" pitchFamily="49" charset="-122"/>
                <a:sym typeface="Monotype Sorts" pitchFamily="2" charset="2"/>
              </a:rPr>
              <a:t>(</a:t>
            </a:r>
            <a:r>
              <a:rPr lang="en-US" altLang="zh-CN" sz="2800" b="1">
                <a:ea typeface="楷体_GB2312" pitchFamily="49" charset="-122"/>
                <a:sym typeface="Monotype Sorts" pitchFamily="2" charset="2"/>
              </a:rPr>
              <a:t>2</a:t>
            </a:r>
            <a:r>
              <a:rPr lang="en-US" altLang="zh-CN" sz="2800" b="1">
                <a:latin typeface="楷体_GB2312" pitchFamily="49" charset="-122"/>
                <a:ea typeface="楷体_GB2312" pitchFamily="49" charset="-122"/>
                <a:sym typeface="Monotype Sorts" pitchFamily="2" charset="2"/>
              </a:rPr>
              <a:t>)</a:t>
            </a:r>
            <a:r>
              <a:rPr lang="zh-CN" altLang="en-US" sz="2800" b="1">
                <a:latin typeface="楷体_GB2312" pitchFamily="49" charset="-122"/>
                <a:ea typeface="楷体_GB2312" pitchFamily="49" charset="-122"/>
                <a:sym typeface="Monotype Sorts" pitchFamily="2" charset="2"/>
              </a:rPr>
              <a:t>各图对应的</a:t>
            </a:r>
            <a:r>
              <a:rPr lang="en-US" altLang="zh-CN" sz="2800" b="1" i="1">
                <a:ea typeface="楷体_GB2312" pitchFamily="49" charset="-122"/>
                <a:sym typeface="Monotype Sorts" pitchFamily="2" charset="2"/>
              </a:rPr>
              <a:t>d</a:t>
            </a:r>
            <a:r>
              <a:rPr lang="en-US" altLang="zh-CN" sz="2800" b="1">
                <a:latin typeface="楷体_GB2312" pitchFamily="49" charset="-122"/>
                <a:ea typeface="楷体_GB2312" pitchFamily="49" charset="-122"/>
                <a:sym typeface="Monotype Sorts" pitchFamily="2" charset="2"/>
              </a:rPr>
              <a:t>/</a:t>
            </a:r>
            <a:r>
              <a:rPr lang="en-US" altLang="zh-CN" sz="2800" b="1" i="1">
                <a:ea typeface="楷体_GB2312" pitchFamily="49" charset="-122"/>
                <a:sym typeface="Monotype Sorts" pitchFamily="2" charset="2"/>
              </a:rPr>
              <a:t>a</a:t>
            </a:r>
            <a:r>
              <a:rPr lang="en-US" altLang="zh-CN" sz="2800" b="1">
                <a:latin typeface="楷体_GB2312" pitchFamily="49" charset="-122"/>
                <a:ea typeface="楷体_GB2312" pitchFamily="49" charset="-122"/>
                <a:sym typeface="Monotype Sorts" pitchFamily="2" charset="2"/>
              </a:rPr>
              <a:t>=?</a:t>
            </a:r>
            <a:r>
              <a:rPr lang="zh-CN" altLang="en-US" sz="2800" b="1">
                <a:latin typeface="楷体_GB2312" pitchFamily="49" charset="-122"/>
                <a:ea typeface="楷体_GB2312" pitchFamily="49" charset="-122"/>
                <a:sym typeface="Monotype Sorts" pitchFamily="2" charset="2"/>
              </a:rPr>
              <a:t>有无缺级？</a:t>
            </a:r>
            <a:r>
              <a:rPr lang="zh-CN" altLang="en-US" sz="2800" b="1" i="1">
                <a:ea typeface="宋体" panose="02010600030101010101" pitchFamily="2" charset="-122"/>
                <a:sym typeface="Monotype Sorts" pitchFamily="2" charset="2"/>
              </a:rPr>
              <a:t> </a:t>
            </a:r>
          </a:p>
          <a:p>
            <a:pPr eaLnBrk="1" hangingPunct="1">
              <a:spcBef>
                <a:spcPct val="0"/>
              </a:spcBef>
            </a:pPr>
            <a:r>
              <a:rPr lang="en-US" altLang="zh-CN" sz="2800" b="1">
                <a:latin typeface="楷体_GB2312" pitchFamily="49" charset="-122"/>
                <a:ea typeface="楷体_GB2312" pitchFamily="49" charset="-122"/>
                <a:sym typeface="Monotype Sorts" pitchFamily="2" charset="2"/>
              </a:rPr>
              <a:t>(</a:t>
            </a:r>
            <a:r>
              <a:rPr lang="en-US" altLang="zh-CN" sz="2800" b="1">
                <a:ea typeface="楷体_GB2312" pitchFamily="49" charset="-122"/>
                <a:sym typeface="Monotype Sorts" pitchFamily="2" charset="2"/>
              </a:rPr>
              <a:t>3</a:t>
            </a:r>
            <a:r>
              <a:rPr lang="en-US" altLang="zh-CN" sz="2800" b="1">
                <a:latin typeface="楷体_GB2312" pitchFamily="49" charset="-122"/>
                <a:ea typeface="楷体_GB2312" pitchFamily="49" charset="-122"/>
                <a:sym typeface="Monotype Sorts" pitchFamily="2" charset="2"/>
              </a:rPr>
              <a:t>)</a:t>
            </a:r>
            <a:r>
              <a:rPr lang="zh-CN" altLang="en-US" sz="2800" b="1">
                <a:latin typeface="楷体_GB2312" pitchFamily="49" charset="-122"/>
                <a:ea typeface="楷体_GB2312" pitchFamily="49" charset="-122"/>
                <a:sym typeface="Monotype Sorts" pitchFamily="2" charset="2"/>
              </a:rPr>
              <a:t>各图分别是几缝衍射，为什么？</a:t>
            </a:r>
            <a:endParaRPr lang="zh-CN" altLang="en-US" sz="2800" b="1">
              <a:ea typeface="宋体" panose="02010600030101010101" pitchFamily="2" charset="-122"/>
              <a:sym typeface="Monotype Sorts" pitchFamily="2" charset="2"/>
            </a:endParaRPr>
          </a:p>
        </p:txBody>
      </p:sp>
      <p:grpSp>
        <p:nvGrpSpPr>
          <p:cNvPr id="3" name="Group 3"/>
          <p:cNvGrpSpPr>
            <a:grpSpLocks noChangeAspect="1"/>
          </p:cNvGrpSpPr>
          <p:nvPr/>
        </p:nvGrpSpPr>
        <p:grpSpPr bwMode="auto">
          <a:xfrm>
            <a:off x="1613603" y="2790669"/>
            <a:ext cx="3487737" cy="3773488"/>
            <a:chOff x="1655" y="1434"/>
            <a:chExt cx="2495" cy="2700"/>
          </a:xfrm>
        </p:grpSpPr>
        <p:sp>
          <p:nvSpPr>
            <p:cNvPr id="4" name="Rectangle 4"/>
            <p:cNvSpPr>
              <a:spLocks noChangeAspect="1" noChangeArrowheads="1"/>
            </p:cNvSpPr>
            <p:nvPr/>
          </p:nvSpPr>
          <p:spPr bwMode="auto">
            <a:xfrm>
              <a:off x="1655" y="1480"/>
              <a:ext cx="2495" cy="2494"/>
            </a:xfrm>
            <a:prstGeom prst="rect">
              <a:avLst/>
            </a:prstGeom>
            <a:solidFill>
              <a:schemeClr val="bg1"/>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defRPr kumimoji="1" sz="2400">
                  <a:solidFill>
                    <a:schemeClr val="tx1"/>
                  </a:solidFill>
                  <a:latin typeface="Times New Roman" panose="02020603050405020304" pitchFamily="18" charset="0"/>
                  <a:ea typeface="黑体" panose="02010609060101010101" pitchFamily="49" charset="-122"/>
                </a:defRPr>
              </a:lvl1pPr>
              <a:lvl2pPr marL="742950" indent="-285750">
                <a:spcBef>
                  <a:spcPct val="50000"/>
                </a:spcBef>
                <a:defRPr kumimoji="1" sz="2400">
                  <a:solidFill>
                    <a:schemeClr val="tx1"/>
                  </a:solidFill>
                  <a:latin typeface="Times New Roman" panose="02020603050405020304" pitchFamily="18" charset="0"/>
                  <a:ea typeface="黑体" panose="02010609060101010101" pitchFamily="49" charset="-122"/>
                </a:defRPr>
              </a:lvl2pPr>
              <a:lvl3pPr marL="1143000" indent="-228600">
                <a:spcBef>
                  <a:spcPct val="50000"/>
                </a:spcBef>
                <a:defRPr kumimoji="1" sz="2400">
                  <a:solidFill>
                    <a:schemeClr val="tx1"/>
                  </a:solidFill>
                  <a:latin typeface="Times New Roman" panose="02020603050405020304" pitchFamily="18" charset="0"/>
                  <a:ea typeface="黑体" panose="02010609060101010101" pitchFamily="49" charset="-122"/>
                </a:defRPr>
              </a:lvl3pPr>
              <a:lvl4pPr marL="1600200" indent="-228600">
                <a:spcBef>
                  <a:spcPct val="50000"/>
                </a:spcBef>
                <a:defRPr kumimoji="1" sz="2400">
                  <a:solidFill>
                    <a:schemeClr val="tx1"/>
                  </a:solidFill>
                  <a:latin typeface="Times New Roman" panose="02020603050405020304" pitchFamily="18" charset="0"/>
                  <a:ea typeface="黑体" panose="02010609060101010101" pitchFamily="49" charset="-122"/>
                </a:defRPr>
              </a:lvl4pPr>
              <a:lvl5pPr marL="2057400" indent="-228600">
                <a:spcBef>
                  <a:spcPct val="50000"/>
                </a:spcBef>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pic>
          <p:nvPicPr>
            <p:cNvPr id="5" name="Picture 5" descr="CH15_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 y="1434"/>
              <a:ext cx="2400" cy="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spect="1" noChangeArrowheads="1"/>
            </p:cNvSpPr>
            <p:nvPr/>
          </p:nvSpPr>
          <p:spPr bwMode="auto">
            <a:xfrm>
              <a:off x="1934" y="2460"/>
              <a:ext cx="2132" cy="11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defRPr kumimoji="1" sz="2400">
                  <a:solidFill>
                    <a:schemeClr val="tx1"/>
                  </a:solidFill>
                  <a:latin typeface="Times New Roman" panose="02020603050405020304" pitchFamily="18" charset="0"/>
                  <a:ea typeface="黑体" panose="02010609060101010101" pitchFamily="49" charset="-122"/>
                </a:defRPr>
              </a:lvl1pPr>
              <a:lvl2pPr marL="742950" indent="-285750">
                <a:spcBef>
                  <a:spcPct val="50000"/>
                </a:spcBef>
                <a:defRPr kumimoji="1" sz="2400">
                  <a:solidFill>
                    <a:schemeClr val="tx1"/>
                  </a:solidFill>
                  <a:latin typeface="Times New Roman" panose="02020603050405020304" pitchFamily="18" charset="0"/>
                  <a:ea typeface="黑体" panose="02010609060101010101" pitchFamily="49" charset="-122"/>
                </a:defRPr>
              </a:lvl2pPr>
              <a:lvl3pPr marL="1143000" indent="-228600">
                <a:spcBef>
                  <a:spcPct val="50000"/>
                </a:spcBef>
                <a:defRPr kumimoji="1" sz="2400">
                  <a:solidFill>
                    <a:schemeClr val="tx1"/>
                  </a:solidFill>
                  <a:latin typeface="Times New Roman" panose="02020603050405020304" pitchFamily="18" charset="0"/>
                  <a:ea typeface="黑体" panose="02010609060101010101" pitchFamily="49" charset="-122"/>
                </a:defRPr>
              </a:lvl3pPr>
              <a:lvl4pPr marL="1600200" indent="-228600">
                <a:spcBef>
                  <a:spcPct val="50000"/>
                </a:spcBef>
                <a:defRPr kumimoji="1" sz="2400">
                  <a:solidFill>
                    <a:schemeClr val="tx1"/>
                  </a:solidFill>
                  <a:latin typeface="Times New Roman" panose="02020603050405020304" pitchFamily="18" charset="0"/>
                  <a:ea typeface="黑体" panose="02010609060101010101" pitchFamily="49" charset="-122"/>
                </a:defRPr>
              </a:lvl4pPr>
              <a:lvl5pPr marL="2057400" indent="-228600">
                <a:spcBef>
                  <a:spcPct val="50000"/>
                </a:spcBef>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7" name="Rectangle 7"/>
            <p:cNvSpPr>
              <a:spLocks noChangeAspect="1" noChangeArrowheads="1"/>
            </p:cNvSpPr>
            <p:nvPr/>
          </p:nvSpPr>
          <p:spPr bwMode="auto">
            <a:xfrm>
              <a:off x="1927" y="3692"/>
              <a:ext cx="2132" cy="11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defRPr kumimoji="1" sz="2400">
                  <a:solidFill>
                    <a:schemeClr val="tx1"/>
                  </a:solidFill>
                  <a:latin typeface="Times New Roman" panose="02020603050405020304" pitchFamily="18" charset="0"/>
                  <a:ea typeface="黑体" panose="02010609060101010101" pitchFamily="49" charset="-122"/>
                </a:defRPr>
              </a:lvl1pPr>
              <a:lvl2pPr marL="742950" indent="-285750">
                <a:spcBef>
                  <a:spcPct val="50000"/>
                </a:spcBef>
                <a:defRPr kumimoji="1" sz="2400">
                  <a:solidFill>
                    <a:schemeClr val="tx1"/>
                  </a:solidFill>
                  <a:latin typeface="Times New Roman" panose="02020603050405020304" pitchFamily="18" charset="0"/>
                  <a:ea typeface="黑体" panose="02010609060101010101" pitchFamily="49" charset="-122"/>
                </a:defRPr>
              </a:lvl2pPr>
              <a:lvl3pPr marL="1143000" indent="-228600">
                <a:spcBef>
                  <a:spcPct val="50000"/>
                </a:spcBef>
                <a:defRPr kumimoji="1" sz="2400">
                  <a:solidFill>
                    <a:schemeClr val="tx1"/>
                  </a:solidFill>
                  <a:latin typeface="Times New Roman" panose="02020603050405020304" pitchFamily="18" charset="0"/>
                  <a:ea typeface="黑体" panose="02010609060101010101" pitchFamily="49" charset="-122"/>
                </a:defRPr>
              </a:lvl3pPr>
              <a:lvl4pPr marL="1600200" indent="-228600">
                <a:spcBef>
                  <a:spcPct val="50000"/>
                </a:spcBef>
                <a:defRPr kumimoji="1" sz="2400">
                  <a:solidFill>
                    <a:schemeClr val="tx1"/>
                  </a:solidFill>
                  <a:latin typeface="Times New Roman" panose="02020603050405020304" pitchFamily="18" charset="0"/>
                  <a:ea typeface="黑体" panose="02010609060101010101" pitchFamily="49" charset="-122"/>
                </a:defRPr>
              </a:lvl4pPr>
              <a:lvl5pPr marL="2057400" indent="-228600">
                <a:spcBef>
                  <a:spcPct val="50000"/>
                </a:spcBef>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8" name="Rectangle 8"/>
            <p:cNvSpPr>
              <a:spLocks noChangeAspect="1" noChangeArrowheads="1"/>
            </p:cNvSpPr>
            <p:nvPr/>
          </p:nvSpPr>
          <p:spPr bwMode="auto">
            <a:xfrm>
              <a:off x="1882" y="3999"/>
              <a:ext cx="2132" cy="11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defRPr kumimoji="1" sz="2400">
                  <a:solidFill>
                    <a:schemeClr val="tx1"/>
                  </a:solidFill>
                  <a:latin typeface="Times New Roman" panose="02020603050405020304" pitchFamily="18" charset="0"/>
                  <a:ea typeface="黑体" panose="02010609060101010101" pitchFamily="49" charset="-122"/>
                </a:defRPr>
              </a:lvl1pPr>
              <a:lvl2pPr marL="742950" indent="-285750">
                <a:spcBef>
                  <a:spcPct val="50000"/>
                </a:spcBef>
                <a:defRPr kumimoji="1" sz="2400">
                  <a:solidFill>
                    <a:schemeClr val="tx1"/>
                  </a:solidFill>
                  <a:latin typeface="Times New Roman" panose="02020603050405020304" pitchFamily="18" charset="0"/>
                  <a:ea typeface="黑体" panose="02010609060101010101" pitchFamily="49" charset="-122"/>
                </a:defRPr>
              </a:lvl2pPr>
              <a:lvl3pPr marL="1143000" indent="-228600">
                <a:spcBef>
                  <a:spcPct val="50000"/>
                </a:spcBef>
                <a:defRPr kumimoji="1" sz="2400">
                  <a:solidFill>
                    <a:schemeClr val="tx1"/>
                  </a:solidFill>
                  <a:latin typeface="Times New Roman" panose="02020603050405020304" pitchFamily="18" charset="0"/>
                  <a:ea typeface="黑体" panose="02010609060101010101" pitchFamily="49" charset="-122"/>
                </a:defRPr>
              </a:lvl3pPr>
              <a:lvl4pPr marL="1600200" indent="-228600">
                <a:spcBef>
                  <a:spcPct val="50000"/>
                </a:spcBef>
                <a:defRPr kumimoji="1" sz="2400">
                  <a:solidFill>
                    <a:schemeClr val="tx1"/>
                  </a:solidFill>
                  <a:latin typeface="Times New Roman" panose="02020603050405020304" pitchFamily="18" charset="0"/>
                  <a:ea typeface="黑体" panose="02010609060101010101" pitchFamily="49" charset="-122"/>
                </a:defRPr>
              </a:lvl4pPr>
              <a:lvl5pPr marL="2057400" indent="-228600">
                <a:spcBef>
                  <a:spcPct val="50000"/>
                </a:spcBef>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sp>
        <p:nvSpPr>
          <p:cNvPr id="9" name="Text Box 9"/>
          <p:cNvSpPr txBox="1">
            <a:spLocks noChangeArrowheads="1"/>
          </p:cNvSpPr>
          <p:nvPr/>
        </p:nvSpPr>
        <p:spPr bwMode="auto">
          <a:xfrm>
            <a:off x="5209290" y="2647794"/>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kumimoji="1" sz="2400">
                <a:solidFill>
                  <a:schemeClr val="tx1"/>
                </a:solidFill>
                <a:latin typeface="Times New Roman" panose="02020603050405020304" pitchFamily="18" charset="0"/>
                <a:ea typeface="黑体" panose="02010609060101010101" pitchFamily="49" charset="-122"/>
              </a:defRPr>
            </a:lvl1pPr>
            <a:lvl2pPr marL="742950" indent="-285750">
              <a:spcBef>
                <a:spcPct val="50000"/>
              </a:spcBef>
              <a:defRPr kumimoji="1" sz="2400">
                <a:solidFill>
                  <a:schemeClr val="tx1"/>
                </a:solidFill>
                <a:latin typeface="Times New Roman" panose="02020603050405020304" pitchFamily="18" charset="0"/>
                <a:ea typeface="黑体" panose="02010609060101010101" pitchFamily="49" charset="-122"/>
              </a:defRPr>
            </a:lvl2pPr>
            <a:lvl3pPr marL="1143000" indent="-228600">
              <a:spcBef>
                <a:spcPct val="50000"/>
              </a:spcBef>
              <a:defRPr kumimoji="1" sz="2400">
                <a:solidFill>
                  <a:schemeClr val="tx1"/>
                </a:solidFill>
                <a:latin typeface="Times New Roman" panose="02020603050405020304" pitchFamily="18" charset="0"/>
                <a:ea typeface="黑体" panose="02010609060101010101" pitchFamily="49" charset="-122"/>
              </a:defRPr>
            </a:lvl3pPr>
            <a:lvl4pPr marL="1600200" indent="-228600">
              <a:spcBef>
                <a:spcPct val="50000"/>
              </a:spcBef>
              <a:defRPr kumimoji="1" sz="2400">
                <a:solidFill>
                  <a:schemeClr val="tx1"/>
                </a:solidFill>
                <a:latin typeface="Times New Roman" panose="02020603050405020304" pitchFamily="18" charset="0"/>
                <a:ea typeface="黑体" panose="02010609060101010101" pitchFamily="49" charset="-122"/>
              </a:defRPr>
            </a:lvl4pPr>
            <a:lvl5pPr marL="2057400" indent="-228600">
              <a:spcBef>
                <a:spcPct val="50000"/>
              </a:spcBef>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3200" b="1">
                <a:solidFill>
                  <a:srgbClr val="FF0000"/>
                </a:solidFill>
                <a:latin typeface="隶书" panose="02010509060101010101" pitchFamily="49" charset="-122"/>
                <a:ea typeface="隶书" panose="02010509060101010101" pitchFamily="49" charset="-122"/>
              </a:rPr>
              <a:t>解：</a:t>
            </a:r>
            <a:endParaRPr lang="zh-CN" altLang="en-US" sz="3200" b="1">
              <a:latin typeface="隶书" panose="02010509060101010101" pitchFamily="49" charset="-122"/>
              <a:ea typeface="隶书" panose="02010509060101010101" pitchFamily="49" charset="-122"/>
            </a:endParaRPr>
          </a:p>
        </p:txBody>
      </p:sp>
      <p:grpSp>
        <p:nvGrpSpPr>
          <p:cNvPr id="10" name="Group 10"/>
          <p:cNvGrpSpPr>
            <a:grpSpLocks/>
          </p:cNvGrpSpPr>
          <p:nvPr/>
        </p:nvGrpSpPr>
        <p:grpSpPr bwMode="auto">
          <a:xfrm>
            <a:off x="5141028" y="3279619"/>
            <a:ext cx="4500562" cy="1038225"/>
            <a:chOff x="2653" y="2014"/>
            <a:chExt cx="2835" cy="654"/>
          </a:xfrm>
        </p:grpSpPr>
        <p:sp>
          <p:nvSpPr>
            <p:cNvPr id="11" name="Text Box 11"/>
            <p:cNvSpPr txBox="1">
              <a:spLocks noChangeArrowheads="1"/>
            </p:cNvSpPr>
            <p:nvPr/>
          </p:nvSpPr>
          <p:spPr bwMode="auto">
            <a:xfrm>
              <a:off x="2653" y="2014"/>
              <a:ext cx="28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kumimoji="1" sz="2400">
                  <a:solidFill>
                    <a:schemeClr val="tx1"/>
                  </a:solidFill>
                  <a:latin typeface="Times New Roman" panose="02020603050405020304" pitchFamily="18" charset="0"/>
                  <a:ea typeface="黑体" panose="02010609060101010101" pitchFamily="49" charset="-122"/>
                </a:defRPr>
              </a:lvl1pPr>
              <a:lvl2pPr marL="742950" indent="-285750">
                <a:spcBef>
                  <a:spcPct val="50000"/>
                </a:spcBef>
                <a:defRPr kumimoji="1" sz="2400">
                  <a:solidFill>
                    <a:schemeClr val="tx1"/>
                  </a:solidFill>
                  <a:latin typeface="Times New Roman" panose="02020603050405020304" pitchFamily="18" charset="0"/>
                  <a:ea typeface="黑体" panose="02010609060101010101" pitchFamily="49" charset="-122"/>
                </a:defRPr>
              </a:lvl2pPr>
              <a:lvl3pPr marL="1143000" indent="-228600">
                <a:spcBef>
                  <a:spcPct val="50000"/>
                </a:spcBef>
                <a:defRPr kumimoji="1" sz="2400">
                  <a:solidFill>
                    <a:schemeClr val="tx1"/>
                  </a:solidFill>
                  <a:latin typeface="Times New Roman" panose="02020603050405020304" pitchFamily="18" charset="0"/>
                  <a:ea typeface="黑体" panose="02010609060101010101" pitchFamily="49" charset="-122"/>
                </a:defRPr>
              </a:lvl3pPr>
              <a:lvl4pPr marL="1600200" indent="-228600">
                <a:spcBef>
                  <a:spcPct val="50000"/>
                </a:spcBef>
                <a:defRPr kumimoji="1" sz="2400">
                  <a:solidFill>
                    <a:schemeClr val="tx1"/>
                  </a:solidFill>
                  <a:latin typeface="Times New Roman" panose="02020603050405020304" pitchFamily="18" charset="0"/>
                  <a:ea typeface="黑体" panose="02010609060101010101" pitchFamily="49" charset="-122"/>
                </a:defRPr>
              </a:lvl4pPr>
              <a:lvl5pPr marL="2057400" indent="-228600">
                <a:spcBef>
                  <a:spcPct val="50000"/>
                </a:spcBef>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pPr>
              <a:r>
                <a:rPr lang="en-US" altLang="zh-CN" sz="2800" b="1">
                  <a:latin typeface="宋体" panose="02010600030101010101" pitchFamily="2" charset="-122"/>
                  <a:ea typeface="宋体" panose="02010600030101010101" pitchFamily="2" charset="-122"/>
                  <a:sym typeface="Wingdings" panose="05000000000000000000" pitchFamily="2" charset="2"/>
                </a:rPr>
                <a:t>(</a:t>
              </a:r>
              <a:r>
                <a:rPr lang="en-US" altLang="zh-CN" sz="2800" b="1">
                  <a:ea typeface="宋体" panose="02010600030101010101" pitchFamily="2" charset="-122"/>
                  <a:sym typeface="Wingdings" panose="05000000000000000000" pitchFamily="2" charset="2"/>
                </a:rPr>
                <a:t>1</a:t>
              </a:r>
              <a:r>
                <a:rPr lang="en-US" altLang="zh-CN" sz="2800" b="1">
                  <a:latin typeface="宋体" panose="02010600030101010101" pitchFamily="2" charset="-122"/>
                  <a:ea typeface="宋体" panose="02010600030101010101" pitchFamily="2" charset="-122"/>
                  <a:sym typeface="Wingdings" panose="05000000000000000000" pitchFamily="2" charset="2"/>
                </a:rPr>
                <a:t>)</a:t>
              </a:r>
              <a:r>
                <a:rPr lang="zh-CN" altLang="en-US" sz="2800" b="1">
                  <a:solidFill>
                    <a:srgbClr val="000000"/>
                  </a:solidFill>
                  <a:latin typeface="楷体_GB2312" pitchFamily="49" charset="-122"/>
                  <a:ea typeface="楷体_GB2312" pitchFamily="49" charset="-122"/>
                </a:rPr>
                <a:t>单缝衍射暗纹公式</a:t>
              </a:r>
              <a:r>
                <a:rPr lang="en-US" altLang="zh-CN" sz="2800" b="1">
                  <a:solidFill>
                    <a:srgbClr val="000000"/>
                  </a:solidFill>
                  <a:latin typeface="楷体_GB2312" pitchFamily="49" charset="-122"/>
                  <a:ea typeface="楷体_GB2312" pitchFamily="49" charset="-122"/>
                </a:rPr>
                <a:t>:</a:t>
              </a:r>
            </a:p>
          </p:txBody>
        </p:sp>
        <p:graphicFrame>
          <p:nvGraphicFramePr>
            <p:cNvPr id="12" name="Object 12"/>
            <p:cNvGraphicFramePr>
              <a:graphicFrameLocks noChangeAspect="1"/>
            </p:cNvGraphicFramePr>
            <p:nvPr/>
          </p:nvGraphicFramePr>
          <p:xfrm>
            <a:off x="3409" y="2387"/>
            <a:ext cx="1149" cy="281"/>
          </p:xfrm>
          <a:graphic>
            <a:graphicData uri="http://schemas.openxmlformats.org/presentationml/2006/ole">
              <mc:AlternateContent xmlns:mc="http://schemas.openxmlformats.org/markup-compatibility/2006">
                <mc:Choice xmlns:v="urn:schemas-microsoft-com:vml" Requires="v">
                  <p:oleObj spid="_x0000_s545846" name="公式" r:id="rId4" imgW="825500" imgH="203200" progId="Equation.3">
                    <p:embed/>
                  </p:oleObj>
                </mc:Choice>
                <mc:Fallback>
                  <p:oleObj name="公式" r:id="rId4" imgW="825500" imgH="203200" progId="Equation.3">
                    <p:embed/>
                    <p:pic>
                      <p:nvPicPr>
                        <p:cNvPr id="44043"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9" y="2387"/>
                          <a:ext cx="1149"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 name="Rectangle 13"/>
          <p:cNvSpPr>
            <a:spLocks noChangeArrowheads="1"/>
          </p:cNvSpPr>
          <p:nvPr/>
        </p:nvSpPr>
        <p:spPr bwMode="auto">
          <a:xfrm>
            <a:off x="5788728" y="5959319"/>
            <a:ext cx="2673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50000"/>
              </a:spcBef>
              <a:defRPr kumimoji="1" sz="2400">
                <a:solidFill>
                  <a:schemeClr val="tx1"/>
                </a:solidFill>
                <a:latin typeface="Times New Roman" panose="02020603050405020304" pitchFamily="18" charset="0"/>
                <a:ea typeface="黑体" panose="02010609060101010101" pitchFamily="49" charset="-122"/>
              </a:defRPr>
            </a:lvl1pPr>
            <a:lvl2pPr marL="742950" indent="-285750">
              <a:spcBef>
                <a:spcPct val="50000"/>
              </a:spcBef>
              <a:defRPr kumimoji="1" sz="2400">
                <a:solidFill>
                  <a:schemeClr val="tx1"/>
                </a:solidFill>
                <a:latin typeface="Times New Roman" panose="02020603050405020304" pitchFamily="18" charset="0"/>
                <a:ea typeface="黑体" panose="02010609060101010101" pitchFamily="49" charset="-122"/>
              </a:defRPr>
            </a:lvl2pPr>
            <a:lvl3pPr marL="1143000" indent="-228600">
              <a:spcBef>
                <a:spcPct val="50000"/>
              </a:spcBef>
              <a:defRPr kumimoji="1" sz="2400">
                <a:solidFill>
                  <a:schemeClr val="tx1"/>
                </a:solidFill>
                <a:latin typeface="Times New Roman" panose="02020603050405020304" pitchFamily="18" charset="0"/>
                <a:ea typeface="黑体" panose="02010609060101010101" pitchFamily="49" charset="-122"/>
              </a:defRPr>
            </a:lvl3pPr>
            <a:lvl4pPr marL="1600200" indent="-228600">
              <a:spcBef>
                <a:spcPct val="50000"/>
              </a:spcBef>
              <a:defRPr kumimoji="1" sz="2400">
                <a:solidFill>
                  <a:schemeClr val="tx1"/>
                </a:solidFill>
                <a:latin typeface="Times New Roman" panose="02020603050405020304" pitchFamily="18" charset="0"/>
                <a:ea typeface="黑体" panose="02010609060101010101" pitchFamily="49" charset="-122"/>
              </a:defRPr>
            </a:lvl4pPr>
            <a:lvl5pPr marL="2057400" indent="-228600">
              <a:spcBef>
                <a:spcPct val="50000"/>
              </a:spcBef>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pPr>
            <a:r>
              <a:rPr lang="en-US" altLang="zh-CN" sz="2800" b="1">
                <a:solidFill>
                  <a:srgbClr val="FF0000"/>
                </a:solidFill>
                <a:latin typeface="楷体_GB2312" pitchFamily="49" charset="-122"/>
                <a:ea typeface="楷体_GB2312" pitchFamily="49" charset="-122"/>
                <a:sym typeface="Monotype Sorts" pitchFamily="2" charset="2"/>
              </a:rPr>
              <a:t>(c)</a:t>
            </a:r>
            <a:r>
              <a:rPr lang="zh-CN" altLang="en-US" sz="2800" b="1">
                <a:solidFill>
                  <a:srgbClr val="FF0000"/>
                </a:solidFill>
                <a:latin typeface="楷体_GB2312" pitchFamily="49" charset="-122"/>
                <a:ea typeface="楷体_GB2312" pitchFamily="49" charset="-122"/>
                <a:sym typeface="Monotype Sorts" pitchFamily="2" charset="2"/>
              </a:rPr>
              <a:t>中缝宽</a:t>
            </a:r>
            <a:r>
              <a:rPr lang="en-US" altLang="zh-CN" sz="2800" b="1" i="1">
                <a:solidFill>
                  <a:srgbClr val="FF0000"/>
                </a:solidFill>
                <a:ea typeface="楷体_GB2312" pitchFamily="49" charset="-122"/>
                <a:sym typeface="Monotype Sorts" pitchFamily="2" charset="2"/>
              </a:rPr>
              <a:t>a</a:t>
            </a:r>
            <a:r>
              <a:rPr lang="zh-CN" altLang="en-US" sz="2800" b="1">
                <a:solidFill>
                  <a:srgbClr val="FF0000"/>
                </a:solidFill>
                <a:latin typeface="楷体_GB2312" pitchFamily="49" charset="-122"/>
                <a:ea typeface="楷体_GB2312" pitchFamily="49" charset="-122"/>
                <a:sym typeface="Monotype Sorts" pitchFamily="2" charset="2"/>
              </a:rPr>
              <a:t>最大</a:t>
            </a:r>
          </a:p>
        </p:txBody>
      </p:sp>
      <p:grpSp>
        <p:nvGrpSpPr>
          <p:cNvPr id="14" name="Group 14"/>
          <p:cNvGrpSpPr>
            <a:grpSpLocks/>
          </p:cNvGrpSpPr>
          <p:nvPr/>
        </p:nvGrpSpPr>
        <p:grpSpPr bwMode="auto">
          <a:xfrm>
            <a:off x="5202940" y="4374994"/>
            <a:ext cx="4500563" cy="1452563"/>
            <a:chOff x="2692" y="2704"/>
            <a:chExt cx="2835" cy="915"/>
          </a:xfrm>
        </p:grpSpPr>
        <p:sp>
          <p:nvSpPr>
            <p:cNvPr id="15" name="Text Box 15"/>
            <p:cNvSpPr txBox="1">
              <a:spLocks noChangeArrowheads="1"/>
            </p:cNvSpPr>
            <p:nvPr/>
          </p:nvSpPr>
          <p:spPr bwMode="auto">
            <a:xfrm>
              <a:off x="2692" y="2704"/>
              <a:ext cx="28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kumimoji="1" sz="2400">
                  <a:solidFill>
                    <a:schemeClr val="tx1"/>
                  </a:solidFill>
                  <a:latin typeface="Times New Roman" panose="02020603050405020304" pitchFamily="18" charset="0"/>
                  <a:ea typeface="黑体" panose="02010609060101010101" pitchFamily="49" charset="-122"/>
                </a:defRPr>
              </a:lvl1pPr>
              <a:lvl2pPr marL="742950" indent="-285750">
                <a:spcBef>
                  <a:spcPct val="50000"/>
                </a:spcBef>
                <a:defRPr kumimoji="1" sz="2400">
                  <a:solidFill>
                    <a:schemeClr val="tx1"/>
                  </a:solidFill>
                  <a:latin typeface="Times New Roman" panose="02020603050405020304" pitchFamily="18" charset="0"/>
                  <a:ea typeface="黑体" panose="02010609060101010101" pitchFamily="49" charset="-122"/>
                </a:defRPr>
              </a:lvl2pPr>
              <a:lvl3pPr marL="1143000" indent="-228600">
                <a:spcBef>
                  <a:spcPct val="50000"/>
                </a:spcBef>
                <a:defRPr kumimoji="1" sz="2400">
                  <a:solidFill>
                    <a:schemeClr val="tx1"/>
                  </a:solidFill>
                  <a:latin typeface="Times New Roman" panose="02020603050405020304" pitchFamily="18" charset="0"/>
                  <a:ea typeface="黑体" panose="02010609060101010101" pitchFamily="49" charset="-122"/>
                </a:defRPr>
              </a:lvl3pPr>
              <a:lvl4pPr marL="1600200" indent="-228600">
                <a:spcBef>
                  <a:spcPct val="50000"/>
                </a:spcBef>
                <a:defRPr kumimoji="1" sz="2400">
                  <a:solidFill>
                    <a:schemeClr val="tx1"/>
                  </a:solidFill>
                  <a:latin typeface="Times New Roman" panose="02020603050405020304" pitchFamily="18" charset="0"/>
                  <a:ea typeface="黑体" panose="02010609060101010101" pitchFamily="49" charset="-122"/>
                </a:defRPr>
              </a:lvl4pPr>
              <a:lvl5pPr marL="2057400" indent="-228600">
                <a:spcBef>
                  <a:spcPct val="50000"/>
                </a:spcBef>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800" b="1">
                  <a:solidFill>
                    <a:srgbClr val="000000"/>
                  </a:solidFill>
                  <a:latin typeface="楷体_GB2312" pitchFamily="49" charset="-122"/>
                  <a:ea typeface="楷体_GB2312" pitchFamily="49" charset="-122"/>
                </a:rPr>
                <a:t>观察图中一级暗纹</a:t>
              </a:r>
              <a:r>
                <a:rPr lang="zh-CN" altLang="en-US" sz="2800" b="1">
                  <a:solidFill>
                    <a:srgbClr val="000000"/>
                  </a:solidFill>
                  <a:ea typeface="楷体_GB2312" pitchFamily="49" charset="-122"/>
                </a:rPr>
                <a:t>位置</a:t>
              </a:r>
              <a:endParaRPr lang="zh-CN" altLang="en-US" sz="2800" b="1">
                <a:ea typeface="宋体" panose="02010600030101010101" pitchFamily="2" charset="-122"/>
                <a:sym typeface="Wingdings" panose="05000000000000000000" pitchFamily="2" charset="2"/>
              </a:endParaRPr>
            </a:p>
          </p:txBody>
        </p:sp>
        <p:graphicFrame>
          <p:nvGraphicFramePr>
            <p:cNvPr id="16" name="Object 16"/>
            <p:cNvGraphicFramePr>
              <a:graphicFrameLocks noChangeAspect="1"/>
            </p:cNvGraphicFramePr>
            <p:nvPr/>
          </p:nvGraphicFramePr>
          <p:xfrm>
            <a:off x="3528" y="3022"/>
            <a:ext cx="849" cy="597"/>
          </p:xfrm>
          <a:graphic>
            <a:graphicData uri="http://schemas.openxmlformats.org/presentationml/2006/ole">
              <mc:AlternateContent xmlns:mc="http://schemas.openxmlformats.org/markup-compatibility/2006">
                <mc:Choice xmlns:v="urn:schemas-microsoft-com:vml" Requires="v">
                  <p:oleObj spid="_x0000_s545847" name="公式" r:id="rId6" imgW="609336" imgH="431613" progId="Equation.3">
                    <p:embed/>
                  </p:oleObj>
                </mc:Choice>
                <mc:Fallback>
                  <p:oleObj name="公式" r:id="rId6" imgW="609336" imgH="431613" progId="Equation.3">
                    <p:embed/>
                    <p:pic>
                      <p:nvPicPr>
                        <p:cNvPr id="44041"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8" y="3022"/>
                          <a:ext cx="849" cy="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98093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396214" y="2167823"/>
            <a:ext cx="3046412" cy="3117850"/>
            <a:chOff x="839" y="1162"/>
            <a:chExt cx="1919" cy="1964"/>
          </a:xfrm>
        </p:grpSpPr>
        <p:graphicFrame>
          <p:nvGraphicFramePr>
            <p:cNvPr id="3" name="Object 3"/>
            <p:cNvGraphicFramePr>
              <a:graphicFrameLocks/>
            </p:cNvGraphicFramePr>
            <p:nvPr/>
          </p:nvGraphicFramePr>
          <p:xfrm>
            <a:off x="839" y="1162"/>
            <a:ext cx="1903" cy="512"/>
          </p:xfrm>
          <a:graphic>
            <a:graphicData uri="http://schemas.openxmlformats.org/presentationml/2006/ole">
              <mc:AlternateContent xmlns:mc="http://schemas.openxmlformats.org/markup-compatibility/2006">
                <mc:Choice xmlns:v="urn:schemas-microsoft-com:vml" Requires="v">
                  <p:oleObj spid="_x0000_s547078" name="公式" r:id="rId3" imgW="1511300" imgH="406400" progId="Equation.3">
                    <p:embed/>
                  </p:oleObj>
                </mc:Choice>
                <mc:Fallback>
                  <p:oleObj name="公式" r:id="rId3" imgW="1511300" imgH="406400" progId="Equation.3">
                    <p:embed/>
                    <p:pic>
                      <p:nvPicPr>
                        <p:cNvPr id="45079"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 y="1162"/>
                          <a:ext cx="1903" cy="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4"/>
            <p:cNvGraphicFramePr>
              <a:graphicFrameLocks/>
            </p:cNvGraphicFramePr>
            <p:nvPr/>
          </p:nvGraphicFramePr>
          <p:xfrm>
            <a:off x="839" y="1648"/>
            <a:ext cx="1919" cy="512"/>
          </p:xfrm>
          <a:graphic>
            <a:graphicData uri="http://schemas.openxmlformats.org/presentationml/2006/ole">
              <mc:AlternateContent xmlns:mc="http://schemas.openxmlformats.org/markup-compatibility/2006">
                <mc:Choice xmlns:v="urn:schemas-microsoft-com:vml" Requires="v">
                  <p:oleObj spid="_x0000_s547079" name="公式" r:id="rId5" imgW="1523339" imgH="406224" progId="Equation.3">
                    <p:embed/>
                  </p:oleObj>
                </mc:Choice>
                <mc:Fallback>
                  <p:oleObj name="公式" r:id="rId5" imgW="1523339" imgH="406224" progId="Equation.3">
                    <p:embed/>
                    <p:pic>
                      <p:nvPicPr>
                        <p:cNvPr id="4508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 y="1648"/>
                          <a:ext cx="1919" cy="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p:cNvGraphicFramePr>
              <a:graphicFrameLocks/>
            </p:cNvGraphicFramePr>
            <p:nvPr/>
          </p:nvGraphicFramePr>
          <p:xfrm>
            <a:off x="844" y="2115"/>
            <a:ext cx="1855" cy="512"/>
          </p:xfrm>
          <a:graphic>
            <a:graphicData uri="http://schemas.openxmlformats.org/presentationml/2006/ole">
              <mc:AlternateContent xmlns:mc="http://schemas.openxmlformats.org/markup-compatibility/2006">
                <mc:Choice xmlns:v="urn:schemas-microsoft-com:vml" Requires="v">
                  <p:oleObj spid="_x0000_s547080" name="公式" r:id="rId7" imgW="1473200" imgH="406400" progId="Equation.3">
                    <p:embed/>
                  </p:oleObj>
                </mc:Choice>
                <mc:Fallback>
                  <p:oleObj name="公式" r:id="rId7" imgW="1473200" imgH="406400" progId="Equation.3">
                    <p:embed/>
                    <p:pic>
                      <p:nvPicPr>
                        <p:cNvPr id="45081"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 y="2115"/>
                          <a:ext cx="1855" cy="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p:cNvGraphicFramePr>
            <p:nvPr/>
          </p:nvGraphicFramePr>
          <p:xfrm>
            <a:off x="839" y="2614"/>
            <a:ext cx="1919" cy="512"/>
          </p:xfrm>
          <a:graphic>
            <a:graphicData uri="http://schemas.openxmlformats.org/presentationml/2006/ole">
              <mc:AlternateContent xmlns:mc="http://schemas.openxmlformats.org/markup-compatibility/2006">
                <mc:Choice xmlns:v="urn:schemas-microsoft-com:vml" Requires="v">
                  <p:oleObj spid="_x0000_s547081" name="公式" r:id="rId9" imgW="1523339" imgH="406224" progId="Equation.3">
                    <p:embed/>
                  </p:oleObj>
                </mc:Choice>
                <mc:Fallback>
                  <p:oleObj name="公式" r:id="rId9" imgW="1523339" imgH="406224" progId="Equation.3">
                    <p:embed/>
                    <p:pic>
                      <p:nvPicPr>
                        <p:cNvPr id="45082" name="Object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9" y="2614"/>
                          <a:ext cx="1919" cy="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7"/>
          <p:cNvGrpSpPr>
            <a:grpSpLocks/>
          </p:cNvGrpSpPr>
          <p:nvPr/>
        </p:nvGrpSpPr>
        <p:grpSpPr bwMode="auto">
          <a:xfrm>
            <a:off x="1532614" y="532698"/>
            <a:ext cx="7807325" cy="4781550"/>
            <a:chOff x="295" y="164"/>
            <a:chExt cx="4918" cy="3012"/>
          </a:xfrm>
        </p:grpSpPr>
        <p:sp>
          <p:nvSpPr>
            <p:cNvPr id="8" name="Text Box 8"/>
            <p:cNvSpPr txBox="1">
              <a:spLocks noChangeArrowheads="1"/>
            </p:cNvSpPr>
            <p:nvPr/>
          </p:nvSpPr>
          <p:spPr bwMode="auto">
            <a:xfrm>
              <a:off x="295" y="254"/>
              <a:ext cx="340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kumimoji="1" sz="2400">
                  <a:solidFill>
                    <a:schemeClr val="tx1"/>
                  </a:solidFill>
                  <a:latin typeface="Times New Roman" panose="02020603050405020304" pitchFamily="18" charset="0"/>
                  <a:ea typeface="黑体" panose="02010609060101010101" pitchFamily="49" charset="-122"/>
                </a:defRPr>
              </a:lvl1pPr>
              <a:lvl2pPr marL="742950" indent="-285750">
                <a:spcBef>
                  <a:spcPct val="50000"/>
                </a:spcBef>
                <a:defRPr kumimoji="1" sz="2400">
                  <a:solidFill>
                    <a:schemeClr val="tx1"/>
                  </a:solidFill>
                  <a:latin typeface="Times New Roman" panose="02020603050405020304" pitchFamily="18" charset="0"/>
                  <a:ea typeface="黑体" panose="02010609060101010101" pitchFamily="49" charset="-122"/>
                </a:defRPr>
              </a:lvl2pPr>
              <a:lvl3pPr marL="1143000" indent="-228600">
                <a:spcBef>
                  <a:spcPct val="50000"/>
                </a:spcBef>
                <a:defRPr kumimoji="1" sz="2400">
                  <a:solidFill>
                    <a:schemeClr val="tx1"/>
                  </a:solidFill>
                  <a:latin typeface="Times New Roman" panose="02020603050405020304" pitchFamily="18" charset="0"/>
                  <a:ea typeface="黑体" panose="02010609060101010101" pitchFamily="49" charset="-122"/>
                </a:defRPr>
              </a:lvl3pPr>
              <a:lvl4pPr marL="1600200" indent="-228600">
                <a:spcBef>
                  <a:spcPct val="50000"/>
                </a:spcBef>
                <a:defRPr kumimoji="1" sz="2400">
                  <a:solidFill>
                    <a:schemeClr val="tx1"/>
                  </a:solidFill>
                  <a:latin typeface="Times New Roman" panose="02020603050405020304" pitchFamily="18" charset="0"/>
                  <a:ea typeface="黑体" panose="02010609060101010101" pitchFamily="49" charset="-122"/>
                </a:defRPr>
              </a:lvl4pPr>
              <a:lvl5pPr marL="2057400" indent="-228600">
                <a:spcBef>
                  <a:spcPct val="50000"/>
                </a:spcBef>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sz="2800" b="1">
                  <a:ea typeface="楷体_GB2312" pitchFamily="49" charset="-122"/>
                </a:rPr>
                <a:t>(2) </a:t>
              </a:r>
              <a:r>
                <a:rPr lang="zh-CN" altLang="en-US" sz="2800" b="1">
                  <a:ea typeface="楷体_GB2312" pitchFamily="49" charset="-122"/>
                </a:rPr>
                <a:t>中央明纹区域内主极大的条数</a:t>
              </a:r>
            </a:p>
          </p:txBody>
        </p:sp>
        <p:grpSp>
          <p:nvGrpSpPr>
            <p:cNvPr id="9" name="Group 9"/>
            <p:cNvGrpSpPr>
              <a:grpSpLocks/>
            </p:cNvGrpSpPr>
            <p:nvPr/>
          </p:nvGrpSpPr>
          <p:grpSpPr bwMode="auto">
            <a:xfrm>
              <a:off x="3833" y="164"/>
              <a:ext cx="1115" cy="594"/>
              <a:chOff x="3445" y="1432"/>
              <a:chExt cx="1115" cy="594"/>
            </a:xfrm>
          </p:grpSpPr>
          <p:graphicFrame>
            <p:nvGraphicFramePr>
              <p:cNvPr id="19" name="Object 10"/>
              <p:cNvGraphicFramePr>
                <a:graphicFrameLocks noChangeAspect="1"/>
              </p:cNvGraphicFramePr>
              <p:nvPr/>
            </p:nvGraphicFramePr>
            <p:xfrm>
              <a:off x="3445" y="1432"/>
              <a:ext cx="969" cy="519"/>
            </p:xfrm>
            <a:graphic>
              <a:graphicData uri="http://schemas.openxmlformats.org/presentationml/2006/ole">
                <mc:AlternateContent xmlns:mc="http://schemas.openxmlformats.org/markup-compatibility/2006">
                  <mc:Choice xmlns:v="urn:schemas-microsoft-com:vml" Requires="v">
                    <p:oleObj spid="_x0000_s547082" name="Equation" r:id="rId11" imgW="545626" imgH="406048" progId="Equation.3">
                      <p:embed/>
                    </p:oleObj>
                  </mc:Choice>
                  <mc:Fallback>
                    <p:oleObj name="Equation" r:id="rId11" imgW="545626" imgH="406048" progId="Equation.3">
                      <p:embed/>
                      <p:pic>
                        <p:nvPicPr>
                          <p:cNvPr id="45077"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45" y="1432"/>
                            <a:ext cx="969" cy="5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11"/>
              <p:cNvSpPr txBox="1">
                <a:spLocks noChangeArrowheads="1"/>
              </p:cNvSpPr>
              <p:nvPr/>
            </p:nvSpPr>
            <p:spPr bwMode="auto">
              <a:xfrm>
                <a:off x="3824" y="1776"/>
                <a:ext cx="7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kumimoji="1" sz="2400">
                    <a:solidFill>
                      <a:schemeClr val="tx1"/>
                    </a:solidFill>
                    <a:latin typeface="Times New Roman" panose="02020603050405020304" pitchFamily="18" charset="0"/>
                    <a:ea typeface="黑体" panose="02010609060101010101" pitchFamily="49" charset="-122"/>
                  </a:defRPr>
                </a:lvl1pPr>
                <a:lvl2pPr marL="742950" indent="-285750">
                  <a:spcBef>
                    <a:spcPct val="50000"/>
                  </a:spcBef>
                  <a:defRPr kumimoji="1" sz="2400">
                    <a:solidFill>
                      <a:schemeClr val="tx1"/>
                    </a:solidFill>
                    <a:latin typeface="Times New Roman" panose="02020603050405020304" pitchFamily="18" charset="0"/>
                    <a:ea typeface="黑体" panose="02010609060101010101" pitchFamily="49" charset="-122"/>
                  </a:defRPr>
                </a:lvl2pPr>
                <a:lvl3pPr marL="1143000" indent="-228600">
                  <a:spcBef>
                    <a:spcPct val="50000"/>
                  </a:spcBef>
                  <a:defRPr kumimoji="1" sz="2400">
                    <a:solidFill>
                      <a:schemeClr val="tx1"/>
                    </a:solidFill>
                    <a:latin typeface="Times New Roman" panose="02020603050405020304" pitchFamily="18" charset="0"/>
                    <a:ea typeface="黑体" panose="02010609060101010101" pitchFamily="49" charset="-122"/>
                  </a:defRPr>
                </a:lvl3pPr>
                <a:lvl4pPr marL="1600200" indent="-228600">
                  <a:spcBef>
                    <a:spcPct val="50000"/>
                  </a:spcBef>
                  <a:defRPr kumimoji="1" sz="2400">
                    <a:solidFill>
                      <a:schemeClr val="tx1"/>
                    </a:solidFill>
                    <a:latin typeface="Times New Roman" panose="02020603050405020304" pitchFamily="18" charset="0"/>
                    <a:ea typeface="黑体" panose="02010609060101010101" pitchFamily="49" charset="-122"/>
                  </a:defRPr>
                </a:lvl4pPr>
                <a:lvl5pPr marL="2057400" indent="-228600">
                  <a:spcBef>
                    <a:spcPct val="50000"/>
                  </a:spcBef>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b="1">
                    <a:ea typeface="楷体_GB2312" pitchFamily="49" charset="-122"/>
                  </a:rPr>
                  <a:t>进整</a:t>
                </a:r>
              </a:p>
            </p:txBody>
          </p:sp>
        </p:grpSp>
        <p:grpSp>
          <p:nvGrpSpPr>
            <p:cNvPr id="10" name="Group 12"/>
            <p:cNvGrpSpPr>
              <a:grpSpLocks noChangeAspect="1"/>
            </p:cNvGrpSpPr>
            <p:nvPr/>
          </p:nvGrpSpPr>
          <p:grpSpPr bwMode="auto">
            <a:xfrm>
              <a:off x="3016" y="799"/>
              <a:ext cx="2197" cy="2377"/>
              <a:chOff x="1655" y="1434"/>
              <a:chExt cx="2495" cy="2700"/>
            </a:xfrm>
          </p:grpSpPr>
          <p:sp>
            <p:nvSpPr>
              <p:cNvPr id="14" name="Rectangle 13"/>
              <p:cNvSpPr>
                <a:spLocks noChangeAspect="1" noChangeArrowheads="1"/>
              </p:cNvSpPr>
              <p:nvPr/>
            </p:nvSpPr>
            <p:spPr bwMode="auto">
              <a:xfrm>
                <a:off x="1655" y="1480"/>
                <a:ext cx="2495" cy="2494"/>
              </a:xfrm>
              <a:prstGeom prst="rect">
                <a:avLst/>
              </a:prstGeom>
              <a:solidFill>
                <a:schemeClr val="bg1"/>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defRPr kumimoji="1" sz="2400">
                    <a:solidFill>
                      <a:schemeClr val="tx1"/>
                    </a:solidFill>
                    <a:latin typeface="Times New Roman" panose="02020603050405020304" pitchFamily="18" charset="0"/>
                    <a:ea typeface="黑体" panose="02010609060101010101" pitchFamily="49" charset="-122"/>
                  </a:defRPr>
                </a:lvl1pPr>
                <a:lvl2pPr marL="742950" indent="-285750">
                  <a:spcBef>
                    <a:spcPct val="50000"/>
                  </a:spcBef>
                  <a:defRPr kumimoji="1" sz="2400">
                    <a:solidFill>
                      <a:schemeClr val="tx1"/>
                    </a:solidFill>
                    <a:latin typeface="Times New Roman" panose="02020603050405020304" pitchFamily="18" charset="0"/>
                    <a:ea typeface="黑体" panose="02010609060101010101" pitchFamily="49" charset="-122"/>
                  </a:defRPr>
                </a:lvl2pPr>
                <a:lvl3pPr marL="1143000" indent="-228600">
                  <a:spcBef>
                    <a:spcPct val="50000"/>
                  </a:spcBef>
                  <a:defRPr kumimoji="1" sz="2400">
                    <a:solidFill>
                      <a:schemeClr val="tx1"/>
                    </a:solidFill>
                    <a:latin typeface="Times New Roman" panose="02020603050405020304" pitchFamily="18" charset="0"/>
                    <a:ea typeface="黑体" panose="02010609060101010101" pitchFamily="49" charset="-122"/>
                  </a:defRPr>
                </a:lvl3pPr>
                <a:lvl4pPr marL="1600200" indent="-228600">
                  <a:spcBef>
                    <a:spcPct val="50000"/>
                  </a:spcBef>
                  <a:defRPr kumimoji="1" sz="2400">
                    <a:solidFill>
                      <a:schemeClr val="tx1"/>
                    </a:solidFill>
                    <a:latin typeface="Times New Roman" panose="02020603050405020304" pitchFamily="18" charset="0"/>
                    <a:ea typeface="黑体" panose="02010609060101010101" pitchFamily="49" charset="-122"/>
                  </a:defRPr>
                </a:lvl4pPr>
                <a:lvl5pPr marL="2057400" indent="-228600">
                  <a:spcBef>
                    <a:spcPct val="50000"/>
                  </a:spcBef>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pic>
            <p:nvPicPr>
              <p:cNvPr id="15" name="Picture 14" descr="CH15_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01" y="1434"/>
                <a:ext cx="2400" cy="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a:spLocks noChangeAspect="1" noChangeArrowheads="1"/>
              </p:cNvSpPr>
              <p:nvPr/>
            </p:nvSpPr>
            <p:spPr bwMode="auto">
              <a:xfrm>
                <a:off x="1934" y="2460"/>
                <a:ext cx="2132" cy="11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defRPr kumimoji="1" sz="2400">
                    <a:solidFill>
                      <a:schemeClr val="tx1"/>
                    </a:solidFill>
                    <a:latin typeface="Times New Roman" panose="02020603050405020304" pitchFamily="18" charset="0"/>
                    <a:ea typeface="黑体" panose="02010609060101010101" pitchFamily="49" charset="-122"/>
                  </a:defRPr>
                </a:lvl1pPr>
                <a:lvl2pPr marL="742950" indent="-285750">
                  <a:spcBef>
                    <a:spcPct val="50000"/>
                  </a:spcBef>
                  <a:defRPr kumimoji="1" sz="2400">
                    <a:solidFill>
                      <a:schemeClr val="tx1"/>
                    </a:solidFill>
                    <a:latin typeface="Times New Roman" panose="02020603050405020304" pitchFamily="18" charset="0"/>
                    <a:ea typeface="黑体" panose="02010609060101010101" pitchFamily="49" charset="-122"/>
                  </a:defRPr>
                </a:lvl2pPr>
                <a:lvl3pPr marL="1143000" indent="-228600">
                  <a:spcBef>
                    <a:spcPct val="50000"/>
                  </a:spcBef>
                  <a:defRPr kumimoji="1" sz="2400">
                    <a:solidFill>
                      <a:schemeClr val="tx1"/>
                    </a:solidFill>
                    <a:latin typeface="Times New Roman" panose="02020603050405020304" pitchFamily="18" charset="0"/>
                    <a:ea typeface="黑体" panose="02010609060101010101" pitchFamily="49" charset="-122"/>
                  </a:defRPr>
                </a:lvl3pPr>
                <a:lvl4pPr marL="1600200" indent="-228600">
                  <a:spcBef>
                    <a:spcPct val="50000"/>
                  </a:spcBef>
                  <a:defRPr kumimoji="1" sz="2400">
                    <a:solidFill>
                      <a:schemeClr val="tx1"/>
                    </a:solidFill>
                    <a:latin typeface="Times New Roman" panose="02020603050405020304" pitchFamily="18" charset="0"/>
                    <a:ea typeface="黑体" panose="02010609060101010101" pitchFamily="49" charset="-122"/>
                  </a:defRPr>
                </a:lvl4pPr>
                <a:lvl5pPr marL="2057400" indent="-228600">
                  <a:spcBef>
                    <a:spcPct val="50000"/>
                  </a:spcBef>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7" name="Rectangle 16"/>
              <p:cNvSpPr>
                <a:spLocks noChangeAspect="1" noChangeArrowheads="1"/>
              </p:cNvSpPr>
              <p:nvPr/>
            </p:nvSpPr>
            <p:spPr bwMode="auto">
              <a:xfrm>
                <a:off x="1927" y="3692"/>
                <a:ext cx="2132" cy="11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defRPr kumimoji="1" sz="2400">
                    <a:solidFill>
                      <a:schemeClr val="tx1"/>
                    </a:solidFill>
                    <a:latin typeface="Times New Roman" panose="02020603050405020304" pitchFamily="18" charset="0"/>
                    <a:ea typeface="黑体" panose="02010609060101010101" pitchFamily="49" charset="-122"/>
                  </a:defRPr>
                </a:lvl1pPr>
                <a:lvl2pPr marL="742950" indent="-285750">
                  <a:spcBef>
                    <a:spcPct val="50000"/>
                  </a:spcBef>
                  <a:defRPr kumimoji="1" sz="2400">
                    <a:solidFill>
                      <a:schemeClr val="tx1"/>
                    </a:solidFill>
                    <a:latin typeface="Times New Roman" panose="02020603050405020304" pitchFamily="18" charset="0"/>
                    <a:ea typeface="黑体" panose="02010609060101010101" pitchFamily="49" charset="-122"/>
                  </a:defRPr>
                </a:lvl2pPr>
                <a:lvl3pPr marL="1143000" indent="-228600">
                  <a:spcBef>
                    <a:spcPct val="50000"/>
                  </a:spcBef>
                  <a:defRPr kumimoji="1" sz="2400">
                    <a:solidFill>
                      <a:schemeClr val="tx1"/>
                    </a:solidFill>
                    <a:latin typeface="Times New Roman" panose="02020603050405020304" pitchFamily="18" charset="0"/>
                    <a:ea typeface="黑体" panose="02010609060101010101" pitchFamily="49" charset="-122"/>
                  </a:defRPr>
                </a:lvl3pPr>
                <a:lvl4pPr marL="1600200" indent="-228600">
                  <a:spcBef>
                    <a:spcPct val="50000"/>
                  </a:spcBef>
                  <a:defRPr kumimoji="1" sz="2400">
                    <a:solidFill>
                      <a:schemeClr val="tx1"/>
                    </a:solidFill>
                    <a:latin typeface="Times New Roman" panose="02020603050405020304" pitchFamily="18" charset="0"/>
                    <a:ea typeface="黑体" panose="02010609060101010101" pitchFamily="49" charset="-122"/>
                  </a:defRPr>
                </a:lvl4pPr>
                <a:lvl5pPr marL="2057400" indent="-228600">
                  <a:spcBef>
                    <a:spcPct val="50000"/>
                  </a:spcBef>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8" name="Rectangle 17"/>
              <p:cNvSpPr>
                <a:spLocks noChangeAspect="1" noChangeArrowheads="1"/>
              </p:cNvSpPr>
              <p:nvPr/>
            </p:nvSpPr>
            <p:spPr bwMode="auto">
              <a:xfrm>
                <a:off x="1882" y="3999"/>
                <a:ext cx="2132" cy="11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defRPr kumimoji="1" sz="2400">
                    <a:solidFill>
                      <a:schemeClr val="tx1"/>
                    </a:solidFill>
                    <a:latin typeface="Times New Roman" panose="02020603050405020304" pitchFamily="18" charset="0"/>
                    <a:ea typeface="黑体" panose="02010609060101010101" pitchFamily="49" charset="-122"/>
                  </a:defRPr>
                </a:lvl1pPr>
                <a:lvl2pPr marL="742950" indent="-285750">
                  <a:spcBef>
                    <a:spcPct val="50000"/>
                  </a:spcBef>
                  <a:defRPr kumimoji="1" sz="2400">
                    <a:solidFill>
                      <a:schemeClr val="tx1"/>
                    </a:solidFill>
                    <a:latin typeface="Times New Roman" panose="02020603050405020304" pitchFamily="18" charset="0"/>
                    <a:ea typeface="黑体" panose="02010609060101010101" pitchFamily="49" charset="-122"/>
                  </a:defRPr>
                </a:lvl2pPr>
                <a:lvl3pPr marL="1143000" indent="-228600">
                  <a:spcBef>
                    <a:spcPct val="50000"/>
                  </a:spcBef>
                  <a:defRPr kumimoji="1" sz="2400">
                    <a:solidFill>
                      <a:schemeClr val="tx1"/>
                    </a:solidFill>
                    <a:latin typeface="Times New Roman" panose="02020603050405020304" pitchFamily="18" charset="0"/>
                    <a:ea typeface="黑体" panose="02010609060101010101" pitchFamily="49" charset="-122"/>
                  </a:defRPr>
                </a:lvl3pPr>
                <a:lvl4pPr marL="1600200" indent="-228600">
                  <a:spcBef>
                    <a:spcPct val="50000"/>
                  </a:spcBef>
                  <a:defRPr kumimoji="1" sz="2400">
                    <a:solidFill>
                      <a:schemeClr val="tx1"/>
                    </a:solidFill>
                    <a:latin typeface="Times New Roman" panose="02020603050405020304" pitchFamily="18" charset="0"/>
                    <a:ea typeface="黑体" panose="02010609060101010101" pitchFamily="49" charset="-122"/>
                  </a:defRPr>
                </a:lvl4pPr>
                <a:lvl5pPr marL="2057400" indent="-228600">
                  <a:spcBef>
                    <a:spcPct val="50000"/>
                  </a:spcBef>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11" name="Group 18"/>
            <p:cNvGrpSpPr>
              <a:grpSpLocks/>
            </p:cNvGrpSpPr>
            <p:nvPr/>
          </p:nvGrpSpPr>
          <p:grpSpPr bwMode="auto">
            <a:xfrm>
              <a:off x="793" y="651"/>
              <a:ext cx="1769" cy="556"/>
              <a:chOff x="385" y="2160"/>
              <a:chExt cx="1769" cy="556"/>
            </a:xfrm>
          </p:grpSpPr>
          <p:graphicFrame>
            <p:nvGraphicFramePr>
              <p:cNvPr id="12" name="Object 19"/>
              <p:cNvGraphicFramePr>
                <a:graphicFrameLocks noChangeAspect="1"/>
              </p:cNvGraphicFramePr>
              <p:nvPr/>
            </p:nvGraphicFramePr>
            <p:xfrm>
              <a:off x="1509" y="2160"/>
              <a:ext cx="645" cy="556"/>
            </p:xfrm>
            <a:graphic>
              <a:graphicData uri="http://schemas.openxmlformats.org/presentationml/2006/ole">
                <mc:AlternateContent xmlns:mc="http://schemas.openxmlformats.org/markup-compatibility/2006">
                  <mc:Choice xmlns:v="urn:schemas-microsoft-com:vml" Requires="v">
                    <p:oleObj spid="_x0000_s547083" name="公式" r:id="rId14" imgW="469696" imgH="406224" progId="Equation.3">
                      <p:embed/>
                    </p:oleObj>
                  </mc:Choice>
                  <mc:Fallback>
                    <p:oleObj name="公式" r:id="rId14" imgW="469696" imgH="406224" progId="Equation.3">
                      <p:embed/>
                      <p:pic>
                        <p:nvPicPr>
                          <p:cNvPr id="45070"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09" y="2160"/>
                            <a:ext cx="645" cy="5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20"/>
              <p:cNvSpPr txBox="1">
                <a:spLocks noChangeArrowheads="1"/>
              </p:cNvSpPr>
              <p:nvPr/>
            </p:nvSpPr>
            <p:spPr bwMode="auto">
              <a:xfrm>
                <a:off x="385" y="2276"/>
                <a:ext cx="167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kumimoji="1" sz="2400">
                    <a:solidFill>
                      <a:schemeClr val="tx1"/>
                    </a:solidFill>
                    <a:latin typeface="Times New Roman" panose="02020603050405020304" pitchFamily="18" charset="0"/>
                    <a:ea typeface="黑体" panose="02010609060101010101" pitchFamily="49" charset="-122"/>
                  </a:defRPr>
                </a:lvl1pPr>
                <a:lvl2pPr marL="742950" indent="-285750">
                  <a:spcBef>
                    <a:spcPct val="50000"/>
                  </a:spcBef>
                  <a:defRPr kumimoji="1" sz="2400">
                    <a:solidFill>
                      <a:schemeClr val="tx1"/>
                    </a:solidFill>
                    <a:latin typeface="Times New Roman" panose="02020603050405020304" pitchFamily="18" charset="0"/>
                    <a:ea typeface="黑体" panose="02010609060101010101" pitchFamily="49" charset="-122"/>
                  </a:defRPr>
                </a:lvl2pPr>
                <a:lvl3pPr marL="1143000" indent="-228600">
                  <a:spcBef>
                    <a:spcPct val="50000"/>
                  </a:spcBef>
                  <a:defRPr kumimoji="1" sz="2400">
                    <a:solidFill>
                      <a:schemeClr val="tx1"/>
                    </a:solidFill>
                    <a:latin typeface="Times New Roman" panose="02020603050405020304" pitchFamily="18" charset="0"/>
                    <a:ea typeface="黑体" panose="02010609060101010101" pitchFamily="49" charset="-122"/>
                  </a:defRPr>
                </a:lvl3pPr>
                <a:lvl4pPr marL="1600200" indent="-228600">
                  <a:spcBef>
                    <a:spcPct val="50000"/>
                  </a:spcBef>
                  <a:defRPr kumimoji="1" sz="2400">
                    <a:solidFill>
                      <a:schemeClr val="tx1"/>
                    </a:solidFill>
                    <a:latin typeface="Times New Roman" panose="02020603050405020304" pitchFamily="18" charset="0"/>
                    <a:ea typeface="黑体" panose="02010609060101010101" pitchFamily="49" charset="-122"/>
                  </a:defRPr>
                </a:lvl4pPr>
                <a:lvl5pPr marL="2057400" indent="-228600">
                  <a:spcBef>
                    <a:spcPct val="50000"/>
                  </a:spcBef>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pPr>
                <a:r>
                  <a:rPr lang="zh-CN" altLang="en-US" sz="2800" b="1">
                    <a:latin typeface="楷体_GB2312" pitchFamily="49" charset="-122"/>
                    <a:ea typeface="楷体_GB2312" pitchFamily="49" charset="-122"/>
                  </a:rPr>
                  <a:t>缺级条件</a:t>
                </a:r>
              </a:p>
            </p:txBody>
          </p:sp>
        </p:grpSp>
      </p:grpSp>
      <p:grpSp>
        <p:nvGrpSpPr>
          <p:cNvPr id="21" name="Group 21"/>
          <p:cNvGrpSpPr>
            <a:grpSpLocks/>
          </p:cNvGrpSpPr>
          <p:nvPr/>
        </p:nvGrpSpPr>
        <p:grpSpPr bwMode="auto">
          <a:xfrm>
            <a:off x="1532614" y="5480935"/>
            <a:ext cx="8351837" cy="1173163"/>
            <a:chOff x="295" y="3249"/>
            <a:chExt cx="5261" cy="739"/>
          </a:xfrm>
        </p:grpSpPr>
        <p:sp>
          <p:nvSpPr>
            <p:cNvPr id="22" name="Text Box 22"/>
            <p:cNvSpPr txBox="1">
              <a:spLocks noChangeArrowheads="1"/>
            </p:cNvSpPr>
            <p:nvPr/>
          </p:nvSpPr>
          <p:spPr bwMode="auto">
            <a:xfrm>
              <a:off x="295" y="3249"/>
              <a:ext cx="526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kumimoji="1" sz="2400">
                  <a:solidFill>
                    <a:schemeClr val="tx1"/>
                  </a:solidFill>
                  <a:latin typeface="Times New Roman" panose="02020603050405020304" pitchFamily="18" charset="0"/>
                  <a:ea typeface="黑体" panose="02010609060101010101" pitchFamily="49" charset="-122"/>
                </a:defRPr>
              </a:lvl1pPr>
              <a:lvl2pPr marL="742950" indent="-285750">
                <a:spcBef>
                  <a:spcPct val="50000"/>
                </a:spcBef>
                <a:defRPr kumimoji="1" sz="2400">
                  <a:solidFill>
                    <a:schemeClr val="tx1"/>
                  </a:solidFill>
                  <a:latin typeface="Times New Roman" panose="02020603050405020304" pitchFamily="18" charset="0"/>
                  <a:ea typeface="黑体" panose="02010609060101010101" pitchFamily="49" charset="-122"/>
                </a:defRPr>
              </a:lvl2pPr>
              <a:lvl3pPr marL="1143000" indent="-228600">
                <a:spcBef>
                  <a:spcPct val="50000"/>
                </a:spcBef>
                <a:defRPr kumimoji="1" sz="2400">
                  <a:solidFill>
                    <a:schemeClr val="tx1"/>
                  </a:solidFill>
                  <a:latin typeface="Times New Roman" panose="02020603050405020304" pitchFamily="18" charset="0"/>
                  <a:ea typeface="黑体" panose="02010609060101010101" pitchFamily="49" charset="-122"/>
                </a:defRPr>
              </a:lvl3pPr>
              <a:lvl4pPr marL="1600200" indent="-228600">
                <a:spcBef>
                  <a:spcPct val="50000"/>
                </a:spcBef>
                <a:defRPr kumimoji="1" sz="2400">
                  <a:solidFill>
                    <a:schemeClr val="tx1"/>
                  </a:solidFill>
                  <a:latin typeface="Times New Roman" panose="02020603050405020304" pitchFamily="18" charset="0"/>
                  <a:ea typeface="黑体" panose="02010609060101010101" pitchFamily="49" charset="-122"/>
                </a:defRPr>
              </a:lvl4pPr>
              <a:lvl5pPr marL="2057400" indent="-228600">
                <a:spcBef>
                  <a:spcPct val="50000"/>
                </a:spcBef>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sz="2800" b="1">
                  <a:ea typeface="楷体_GB2312" pitchFamily="49" charset="-122"/>
                </a:rPr>
                <a:t>(3) </a:t>
              </a:r>
              <a:r>
                <a:rPr lang="zh-CN" altLang="en-US" sz="2800" b="1">
                  <a:ea typeface="楷体_GB2312" pitchFamily="49" charset="-122"/>
                </a:rPr>
                <a:t>相邻两条主明纹间有</a:t>
              </a:r>
              <a:r>
                <a:rPr lang="en-US" altLang="zh-CN" sz="2800" b="1" i="1">
                  <a:ea typeface="楷体_GB2312" pitchFamily="49" charset="-122"/>
                </a:rPr>
                <a:t>N</a:t>
              </a:r>
              <a:r>
                <a:rPr lang="en-US" altLang="zh-CN" sz="2800" b="1">
                  <a:ea typeface="楷体_GB2312" pitchFamily="49" charset="-122"/>
                </a:rPr>
                <a:t>-1</a:t>
              </a:r>
              <a:r>
                <a:rPr lang="zh-CN" altLang="en-US" sz="2800" b="1">
                  <a:ea typeface="楷体_GB2312" pitchFamily="49" charset="-122"/>
                </a:rPr>
                <a:t>条暗纹，</a:t>
              </a:r>
              <a:r>
                <a:rPr lang="en-US" altLang="zh-CN" sz="2800" b="1" i="1">
                  <a:ea typeface="楷体_GB2312" pitchFamily="49" charset="-122"/>
                </a:rPr>
                <a:t>N</a:t>
              </a:r>
              <a:r>
                <a:rPr lang="en-US" altLang="zh-CN" sz="2800" b="1">
                  <a:ea typeface="楷体_GB2312" pitchFamily="49" charset="-122"/>
                </a:rPr>
                <a:t>-2</a:t>
              </a:r>
              <a:r>
                <a:rPr lang="zh-CN" altLang="en-US" sz="2800" b="1">
                  <a:ea typeface="楷体_GB2312" pitchFamily="49" charset="-122"/>
                </a:rPr>
                <a:t>条次级大。</a:t>
              </a:r>
            </a:p>
          </p:txBody>
        </p:sp>
        <p:graphicFrame>
          <p:nvGraphicFramePr>
            <p:cNvPr id="23" name="Object 23"/>
            <p:cNvGraphicFramePr>
              <a:graphicFrameLocks/>
            </p:cNvGraphicFramePr>
            <p:nvPr/>
          </p:nvGraphicFramePr>
          <p:xfrm>
            <a:off x="567" y="3732"/>
            <a:ext cx="992" cy="256"/>
          </p:xfrm>
          <a:graphic>
            <a:graphicData uri="http://schemas.openxmlformats.org/presentationml/2006/ole">
              <mc:AlternateContent xmlns:mc="http://schemas.openxmlformats.org/markup-compatibility/2006">
                <mc:Choice xmlns:v="urn:schemas-microsoft-com:vml" Requires="v">
                  <p:oleObj spid="_x0000_s547084" name="公式" r:id="rId16" imgW="787058" imgH="203112" progId="Equation.3">
                    <p:embed/>
                  </p:oleObj>
                </mc:Choice>
                <mc:Fallback>
                  <p:oleObj name="公式" r:id="rId16" imgW="787058" imgH="203112" progId="Equation.3">
                    <p:embed/>
                    <p:pic>
                      <p:nvPicPr>
                        <p:cNvPr id="45062" name="Object 2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7" y="3732"/>
                          <a:ext cx="99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4"/>
            <p:cNvGraphicFramePr>
              <a:graphicFrameLocks/>
            </p:cNvGraphicFramePr>
            <p:nvPr/>
          </p:nvGraphicFramePr>
          <p:xfrm>
            <a:off x="1701" y="3716"/>
            <a:ext cx="976" cy="256"/>
          </p:xfrm>
          <a:graphic>
            <a:graphicData uri="http://schemas.openxmlformats.org/presentationml/2006/ole">
              <mc:AlternateContent xmlns:mc="http://schemas.openxmlformats.org/markup-compatibility/2006">
                <mc:Choice xmlns:v="urn:schemas-microsoft-com:vml" Requires="v">
                  <p:oleObj spid="_x0000_s547085" name="公式" r:id="rId18" imgW="774364" imgH="203112" progId="Equation.3">
                    <p:embed/>
                  </p:oleObj>
                </mc:Choice>
                <mc:Fallback>
                  <p:oleObj name="公式" r:id="rId18" imgW="774364" imgH="203112" progId="Equation.3">
                    <p:embed/>
                    <p:pic>
                      <p:nvPicPr>
                        <p:cNvPr id="45063" name="Object 24"/>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01" y="3716"/>
                          <a:ext cx="976"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5"/>
            <p:cNvGraphicFramePr>
              <a:graphicFrameLocks/>
            </p:cNvGraphicFramePr>
            <p:nvPr/>
          </p:nvGraphicFramePr>
          <p:xfrm>
            <a:off x="2872" y="3718"/>
            <a:ext cx="960" cy="256"/>
          </p:xfrm>
          <a:graphic>
            <a:graphicData uri="http://schemas.openxmlformats.org/presentationml/2006/ole">
              <mc:AlternateContent xmlns:mc="http://schemas.openxmlformats.org/markup-compatibility/2006">
                <mc:Choice xmlns:v="urn:schemas-microsoft-com:vml" Requires="v">
                  <p:oleObj spid="_x0000_s547086" name="公式" r:id="rId20" imgW="761669" imgH="203112" progId="Equation.3">
                    <p:embed/>
                  </p:oleObj>
                </mc:Choice>
                <mc:Fallback>
                  <p:oleObj name="公式" r:id="rId20" imgW="761669" imgH="203112" progId="Equation.3">
                    <p:embed/>
                    <p:pic>
                      <p:nvPicPr>
                        <p:cNvPr id="45064" name="Object 25"/>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872" y="3718"/>
                          <a:ext cx="960"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6"/>
            <p:cNvGraphicFramePr>
              <a:graphicFrameLocks/>
            </p:cNvGraphicFramePr>
            <p:nvPr/>
          </p:nvGraphicFramePr>
          <p:xfrm>
            <a:off x="3998" y="3702"/>
            <a:ext cx="1008" cy="256"/>
          </p:xfrm>
          <a:graphic>
            <a:graphicData uri="http://schemas.openxmlformats.org/presentationml/2006/ole">
              <mc:AlternateContent xmlns:mc="http://schemas.openxmlformats.org/markup-compatibility/2006">
                <mc:Choice xmlns:v="urn:schemas-microsoft-com:vml" Requires="v">
                  <p:oleObj spid="_x0000_s547087" name="公式" r:id="rId22" imgW="799753" imgH="203112" progId="Equation.3">
                    <p:embed/>
                  </p:oleObj>
                </mc:Choice>
                <mc:Fallback>
                  <p:oleObj name="公式" r:id="rId22" imgW="799753" imgH="203112" progId="Equation.3">
                    <p:embed/>
                    <p:pic>
                      <p:nvPicPr>
                        <p:cNvPr id="45065" name="Object 26"/>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98" y="3702"/>
                          <a:ext cx="1008"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35275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820864" y="479425"/>
            <a:ext cx="8618537" cy="156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en-US" altLang="zh-CN" sz="2800" b="1">
                <a:latin typeface="Times New Roman" panose="02020603050405020304" pitchFamily="18" charset="0"/>
                <a:cs typeface="Times New Roman" panose="02020603050405020304" pitchFamily="18" charset="0"/>
              </a:rPr>
              <a:t>20</a:t>
            </a:r>
            <a:r>
              <a:rPr lang="zh-CN" altLang="en-US" sz="2800" b="1">
                <a:latin typeface="Times New Roman" panose="02020603050405020304" pitchFamily="18" charset="0"/>
                <a:cs typeface="Times New Roman" panose="02020603050405020304" pitchFamily="18" charset="0"/>
              </a:rPr>
              <a:t>、在双缝衍射实验中，若每条缝宽</a:t>
            </a:r>
            <a:r>
              <a:rPr lang="en-US" altLang="zh-CN" sz="2800" b="1" i="1">
                <a:latin typeface="Times New Roman" panose="02020603050405020304" pitchFamily="18" charset="0"/>
                <a:cs typeface="Times New Roman" panose="02020603050405020304" pitchFamily="18" charset="0"/>
              </a:rPr>
              <a:t>a</a:t>
            </a:r>
            <a:r>
              <a:rPr lang="en-US" altLang="zh-CN" sz="2800" b="1">
                <a:latin typeface="Times New Roman" panose="02020603050405020304" pitchFamily="18" charset="0"/>
                <a:cs typeface="Times New Roman" panose="02020603050405020304" pitchFamily="18" charset="0"/>
              </a:rPr>
              <a:t> = 0.030 mm</a:t>
            </a:r>
            <a:r>
              <a:rPr lang="zh-CN" altLang="en-US" sz="2800" b="1">
                <a:latin typeface="Times New Roman" panose="02020603050405020304" pitchFamily="18" charset="0"/>
                <a:cs typeface="Times New Roman" panose="02020603050405020304" pitchFamily="18" charset="0"/>
              </a:rPr>
              <a:t>，两缝中心间距</a:t>
            </a:r>
            <a:r>
              <a:rPr lang="en-US" altLang="zh-CN" sz="2800" b="1" i="1">
                <a:latin typeface="Times New Roman" panose="02020603050405020304" pitchFamily="18" charset="0"/>
                <a:cs typeface="Times New Roman" panose="02020603050405020304" pitchFamily="18" charset="0"/>
              </a:rPr>
              <a:t>d</a:t>
            </a:r>
            <a:r>
              <a:rPr lang="en-US" altLang="zh-CN" sz="2800" b="1">
                <a:latin typeface="Times New Roman" panose="02020603050405020304" pitchFamily="18" charset="0"/>
                <a:cs typeface="Times New Roman" panose="02020603050405020304" pitchFamily="18" charset="0"/>
              </a:rPr>
              <a:t> = 0.15 mm</a:t>
            </a:r>
            <a:r>
              <a:rPr lang="zh-CN" altLang="en-US" sz="2800" b="1">
                <a:latin typeface="Times New Roman" panose="02020603050405020304" pitchFamily="18" charset="0"/>
                <a:cs typeface="Times New Roman" panose="02020603050405020304" pitchFamily="18" charset="0"/>
              </a:rPr>
              <a:t>，则在单缝衍射的两个第一极小条纹之间出现的干涉明条纹数为</a:t>
            </a:r>
            <a:r>
              <a:rPr lang="zh-CN" altLang="en-US" sz="2800" b="1"/>
              <a:t>  </a:t>
            </a:r>
          </a:p>
        </p:txBody>
      </p:sp>
      <p:graphicFrame>
        <p:nvGraphicFramePr>
          <p:cNvPr id="4" name="Object 6"/>
          <p:cNvGraphicFramePr>
            <a:graphicFrameLocks noChangeAspect="1"/>
          </p:cNvGraphicFramePr>
          <p:nvPr/>
        </p:nvGraphicFramePr>
        <p:xfrm>
          <a:off x="5322889" y="2424113"/>
          <a:ext cx="2478087" cy="1162050"/>
        </p:xfrm>
        <a:graphic>
          <a:graphicData uri="http://schemas.openxmlformats.org/presentationml/2006/ole">
            <mc:AlternateContent xmlns:mc="http://schemas.openxmlformats.org/markup-compatibility/2006">
              <mc:Choice xmlns:v="urn:schemas-microsoft-com:vml" Requires="v">
                <p:oleObj spid="_x0000_s389812" name="公式" r:id="rId3" imgW="914563" imgH="400074" progId="Equation.3">
                  <p:embed/>
                </p:oleObj>
              </mc:Choice>
              <mc:Fallback>
                <p:oleObj name="公式" r:id="rId3" imgW="914563" imgH="40007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2889" y="2424113"/>
                        <a:ext cx="2478087" cy="1162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7"/>
          <p:cNvGraphicFramePr>
            <a:graphicFrameLocks noChangeAspect="1"/>
          </p:cNvGraphicFramePr>
          <p:nvPr/>
        </p:nvGraphicFramePr>
        <p:xfrm>
          <a:off x="5581650" y="3870326"/>
          <a:ext cx="2205038" cy="1160463"/>
        </p:xfrm>
        <a:graphic>
          <a:graphicData uri="http://schemas.openxmlformats.org/presentationml/2006/ole">
            <mc:AlternateContent xmlns:mc="http://schemas.openxmlformats.org/markup-compatibility/2006">
              <mc:Choice xmlns:v="urn:schemas-microsoft-com:vml" Requires="v">
                <p:oleObj spid="_x0000_s389813" name="公式" r:id="rId5" imgW="819249" imgH="400074" progId="Equation.3">
                  <p:embed/>
                </p:oleObj>
              </mc:Choice>
              <mc:Fallback>
                <p:oleObj name="公式" r:id="rId5" imgW="819249" imgH="40007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1650" y="3870326"/>
                        <a:ext cx="2205038" cy="1160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10"/>
          <p:cNvSpPr txBox="1">
            <a:spLocks noChangeArrowheads="1"/>
          </p:cNvSpPr>
          <p:nvPr/>
        </p:nvSpPr>
        <p:spPr bwMode="auto">
          <a:xfrm>
            <a:off x="2316163" y="2566988"/>
            <a:ext cx="25320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rPr>
              <a:t>单缝衍射中央明纹间距：</a:t>
            </a:r>
          </a:p>
        </p:txBody>
      </p:sp>
      <p:sp>
        <p:nvSpPr>
          <p:cNvPr id="7" name="Text Box 11"/>
          <p:cNvSpPr txBox="1">
            <a:spLocks noChangeArrowheads="1"/>
          </p:cNvSpPr>
          <p:nvPr/>
        </p:nvSpPr>
        <p:spPr bwMode="auto">
          <a:xfrm>
            <a:off x="2084388" y="4189413"/>
            <a:ext cx="3446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rPr>
              <a:t>双缝干涉条纹间距：</a:t>
            </a:r>
          </a:p>
        </p:txBody>
      </p:sp>
      <p:sp>
        <p:nvSpPr>
          <p:cNvPr id="8" name="Text Box 12"/>
          <p:cNvSpPr txBox="1">
            <a:spLocks noChangeArrowheads="1"/>
          </p:cNvSpPr>
          <p:nvPr/>
        </p:nvSpPr>
        <p:spPr bwMode="auto">
          <a:xfrm>
            <a:off x="2084388" y="5513388"/>
            <a:ext cx="3308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rPr>
              <a:t>出现明纹间隔数：</a:t>
            </a:r>
          </a:p>
        </p:txBody>
      </p:sp>
      <p:graphicFrame>
        <p:nvGraphicFramePr>
          <p:cNvPr id="9" name="Object 13"/>
          <p:cNvGraphicFramePr>
            <a:graphicFrameLocks noChangeAspect="1"/>
          </p:cNvGraphicFramePr>
          <p:nvPr/>
        </p:nvGraphicFramePr>
        <p:xfrm>
          <a:off x="4764088" y="5200651"/>
          <a:ext cx="2070100" cy="1344613"/>
        </p:xfrm>
        <a:graphic>
          <a:graphicData uri="http://schemas.openxmlformats.org/presentationml/2006/ole">
            <mc:AlternateContent xmlns:mc="http://schemas.openxmlformats.org/markup-compatibility/2006">
              <mc:Choice xmlns:v="urn:schemas-microsoft-com:vml" Requires="v">
                <p:oleObj spid="_x0000_s389814" name="公式" r:id="rId7" imgW="762136" imgH="457011" progId="Equation.3">
                  <p:embed/>
                </p:oleObj>
              </mc:Choice>
              <mc:Fallback>
                <p:oleObj name="公式" r:id="rId7" imgW="762136" imgH="45701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4088" y="5200651"/>
                        <a:ext cx="2070100" cy="1344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4"/>
          <p:cNvGraphicFramePr>
            <a:graphicFrameLocks noChangeAspect="1"/>
          </p:cNvGraphicFramePr>
          <p:nvPr/>
        </p:nvGraphicFramePr>
        <p:xfrm>
          <a:off x="6800850" y="5248275"/>
          <a:ext cx="984250" cy="1163638"/>
        </p:xfrm>
        <a:graphic>
          <a:graphicData uri="http://schemas.openxmlformats.org/presentationml/2006/ole">
            <mc:AlternateContent xmlns:mc="http://schemas.openxmlformats.org/markup-compatibility/2006">
              <mc:Choice xmlns:v="urn:schemas-microsoft-com:vml" Requires="v">
                <p:oleObj spid="_x0000_s389815" name="公式" r:id="rId9" imgW="361967" imgH="400074" progId="Equation.3">
                  <p:embed/>
                </p:oleObj>
              </mc:Choice>
              <mc:Fallback>
                <p:oleObj name="公式" r:id="rId9" imgW="361967" imgH="40007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0850" y="5248275"/>
                        <a:ext cx="984250" cy="1163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7"/>
          <p:cNvGraphicFramePr>
            <a:graphicFrameLocks noChangeAspect="1"/>
          </p:cNvGraphicFramePr>
          <p:nvPr/>
        </p:nvGraphicFramePr>
        <p:xfrm>
          <a:off x="7823201" y="5576889"/>
          <a:ext cx="849313" cy="509587"/>
        </p:xfrm>
        <a:graphic>
          <a:graphicData uri="http://schemas.openxmlformats.org/presentationml/2006/ole">
            <mc:AlternateContent xmlns:mc="http://schemas.openxmlformats.org/markup-compatibility/2006">
              <mc:Choice xmlns:v="urn:schemas-microsoft-com:vml" Requires="v">
                <p:oleObj spid="_x0000_s389816" name="公式" r:id="rId11" imgW="304854" imgH="171568" progId="Equation.3">
                  <p:embed/>
                </p:oleObj>
              </mc:Choice>
              <mc:Fallback>
                <p:oleObj name="公式" r:id="rId11" imgW="304854" imgH="17156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23201" y="5576889"/>
                        <a:ext cx="849313"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7338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28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strVal val="4/3*#ppt_w"/>
                                          </p:val>
                                        </p:tav>
                                        <p:tav tm="100000">
                                          <p:val>
                                            <p:strVal val="#ppt_w"/>
                                          </p:val>
                                        </p:tav>
                                      </p:tavLst>
                                    </p:anim>
                                    <p:anim calcmode="lin" valueType="num">
                                      <p:cBhvr>
                                        <p:cTn id="13" dur="500" fill="hold"/>
                                        <p:tgtEl>
                                          <p:spTgt spid="4"/>
                                        </p:tgtEl>
                                        <p:attrNameLst>
                                          <p:attrName>ppt_h</p:attrName>
                                        </p:attrNameLst>
                                      </p:cBhvr>
                                      <p:tavLst>
                                        <p:tav tm="0">
                                          <p:val>
                                            <p:strVal val="4/3*#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28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strVal val="4/3*#ppt_w"/>
                                          </p:val>
                                        </p:tav>
                                        <p:tav tm="100000">
                                          <p:val>
                                            <p:strVal val="#ppt_w"/>
                                          </p:val>
                                        </p:tav>
                                      </p:tavLst>
                                    </p:anim>
                                    <p:anim calcmode="lin" valueType="num">
                                      <p:cBhvr>
                                        <p:cTn id="24" dur="500" fill="hold"/>
                                        <p:tgtEl>
                                          <p:spTgt spid="5"/>
                                        </p:tgtEl>
                                        <p:attrNameLst>
                                          <p:attrName>ppt_h</p:attrName>
                                        </p:attrNameLst>
                                      </p:cBhvr>
                                      <p:tavLst>
                                        <p:tav tm="0">
                                          <p:val>
                                            <p:strVal val="4/3*#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288"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strVal val="4/3*#ppt_w"/>
                                          </p:val>
                                        </p:tav>
                                        <p:tav tm="100000">
                                          <p:val>
                                            <p:strVal val="#ppt_w"/>
                                          </p:val>
                                        </p:tav>
                                      </p:tavLst>
                                    </p:anim>
                                    <p:anim calcmode="lin" valueType="num">
                                      <p:cBhvr>
                                        <p:cTn id="35" dur="500" fill="hold"/>
                                        <p:tgtEl>
                                          <p:spTgt spid="9"/>
                                        </p:tgtEl>
                                        <p:attrNameLst>
                                          <p:attrName>ppt_h</p:attrName>
                                        </p:attrNameLst>
                                      </p:cBhvr>
                                      <p:tavLst>
                                        <p:tav tm="0">
                                          <p:val>
                                            <p:strVal val="4/3*#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3" presetClass="entr" presetSubtype="288"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strVal val="4/3*#ppt_w"/>
                                          </p:val>
                                        </p:tav>
                                        <p:tav tm="100000">
                                          <p:val>
                                            <p:strVal val="#ppt_w"/>
                                          </p:val>
                                        </p:tav>
                                      </p:tavLst>
                                    </p:anim>
                                    <p:anim calcmode="lin" valueType="num">
                                      <p:cBhvr>
                                        <p:cTn id="41" dur="500" fill="hold"/>
                                        <p:tgtEl>
                                          <p:spTgt spid="10"/>
                                        </p:tgtEl>
                                        <p:attrNameLst>
                                          <p:attrName>ppt_h</p:attrName>
                                        </p:attrNameLst>
                                      </p:cBhvr>
                                      <p:tavLst>
                                        <p:tav tm="0">
                                          <p:val>
                                            <p:strVal val="4/3*#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3" presetClass="entr" presetSubtype="288"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strVal val="4/3*#ppt_w"/>
                                          </p:val>
                                        </p:tav>
                                        <p:tav tm="100000">
                                          <p:val>
                                            <p:strVal val="#ppt_w"/>
                                          </p:val>
                                        </p:tav>
                                      </p:tavLst>
                                    </p:anim>
                                    <p:anim calcmode="lin" valueType="num">
                                      <p:cBhvr>
                                        <p:cTn id="47" dur="500" fill="hold"/>
                                        <p:tgtEl>
                                          <p:spTgt spid="1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p:cNvGrpSpPr>
          <p:nvPr/>
        </p:nvGrpSpPr>
        <p:grpSpPr bwMode="auto">
          <a:xfrm rot="5400000">
            <a:off x="5750720" y="2551907"/>
            <a:ext cx="6562725" cy="1636713"/>
            <a:chOff x="2010" y="1931"/>
            <a:chExt cx="3592" cy="636"/>
          </a:xfrm>
        </p:grpSpPr>
        <p:sp>
          <p:nvSpPr>
            <p:cNvPr id="4" name="Freeform 5"/>
            <p:cNvSpPr>
              <a:spLocks/>
            </p:cNvSpPr>
            <p:nvPr/>
          </p:nvSpPr>
          <p:spPr bwMode="auto">
            <a:xfrm>
              <a:off x="3148" y="1931"/>
              <a:ext cx="1232" cy="555"/>
            </a:xfrm>
            <a:custGeom>
              <a:avLst/>
              <a:gdLst>
                <a:gd name="T0" fmla="*/ 13 w 20000"/>
                <a:gd name="T1" fmla="*/ 513 h 20000"/>
                <a:gd name="T2" fmla="*/ 42 w 20000"/>
                <a:gd name="T3" fmla="*/ 480 h 20000"/>
                <a:gd name="T4" fmla="*/ 68 w 20000"/>
                <a:gd name="T5" fmla="*/ 446 h 20000"/>
                <a:gd name="T6" fmla="*/ 95 w 20000"/>
                <a:gd name="T7" fmla="*/ 413 h 20000"/>
                <a:gd name="T8" fmla="*/ 120 w 20000"/>
                <a:gd name="T9" fmla="*/ 380 h 20000"/>
                <a:gd name="T10" fmla="*/ 152 w 20000"/>
                <a:gd name="T11" fmla="*/ 349 h 20000"/>
                <a:gd name="T12" fmla="*/ 179 w 20000"/>
                <a:gd name="T13" fmla="*/ 318 h 20000"/>
                <a:gd name="T14" fmla="*/ 205 w 20000"/>
                <a:gd name="T15" fmla="*/ 287 h 20000"/>
                <a:gd name="T16" fmla="*/ 233 w 20000"/>
                <a:gd name="T17" fmla="*/ 258 h 20000"/>
                <a:gd name="T18" fmla="*/ 259 w 20000"/>
                <a:gd name="T19" fmla="*/ 229 h 20000"/>
                <a:gd name="T20" fmla="*/ 289 w 20000"/>
                <a:gd name="T21" fmla="*/ 201 h 20000"/>
                <a:gd name="T22" fmla="*/ 314 w 20000"/>
                <a:gd name="T23" fmla="*/ 176 h 20000"/>
                <a:gd name="T24" fmla="*/ 343 w 20000"/>
                <a:gd name="T25" fmla="*/ 151 h 20000"/>
                <a:gd name="T26" fmla="*/ 366 w 20000"/>
                <a:gd name="T27" fmla="*/ 127 h 20000"/>
                <a:gd name="T28" fmla="*/ 395 w 20000"/>
                <a:gd name="T29" fmla="*/ 105 h 20000"/>
                <a:gd name="T30" fmla="*/ 424 w 20000"/>
                <a:gd name="T31" fmla="*/ 85 h 20000"/>
                <a:gd name="T32" fmla="*/ 450 w 20000"/>
                <a:gd name="T33" fmla="*/ 67 h 20000"/>
                <a:gd name="T34" fmla="*/ 477 w 20000"/>
                <a:gd name="T35" fmla="*/ 50 h 20000"/>
                <a:gd name="T36" fmla="*/ 501 w 20000"/>
                <a:gd name="T37" fmla="*/ 36 h 20000"/>
                <a:gd name="T38" fmla="*/ 529 w 20000"/>
                <a:gd name="T39" fmla="*/ 24 h 20000"/>
                <a:gd name="T40" fmla="*/ 554 w 20000"/>
                <a:gd name="T41" fmla="*/ 14 h 20000"/>
                <a:gd name="T42" fmla="*/ 583 w 20000"/>
                <a:gd name="T43" fmla="*/ 7 h 20000"/>
                <a:gd name="T44" fmla="*/ 607 w 20000"/>
                <a:gd name="T45" fmla="*/ 2 h 20000"/>
                <a:gd name="T46" fmla="*/ 635 w 20000"/>
                <a:gd name="T47" fmla="*/ 0 h 20000"/>
                <a:gd name="T48" fmla="*/ 658 w 20000"/>
                <a:gd name="T49" fmla="*/ 1 h 20000"/>
                <a:gd name="T50" fmla="*/ 685 w 20000"/>
                <a:gd name="T51" fmla="*/ 6 h 20000"/>
                <a:gd name="T52" fmla="*/ 711 w 20000"/>
                <a:gd name="T53" fmla="*/ 14 h 20000"/>
                <a:gd name="T54" fmla="*/ 739 w 20000"/>
                <a:gd name="T55" fmla="*/ 28 h 20000"/>
                <a:gd name="T56" fmla="*/ 770 w 20000"/>
                <a:gd name="T57" fmla="*/ 44 h 20000"/>
                <a:gd name="T58" fmla="*/ 795 w 20000"/>
                <a:gd name="T59" fmla="*/ 63 h 20000"/>
                <a:gd name="T60" fmla="*/ 826 w 20000"/>
                <a:gd name="T61" fmla="*/ 86 h 20000"/>
                <a:gd name="T62" fmla="*/ 850 w 20000"/>
                <a:gd name="T63" fmla="*/ 111 h 20000"/>
                <a:gd name="T64" fmla="*/ 880 w 20000"/>
                <a:gd name="T65" fmla="*/ 137 h 20000"/>
                <a:gd name="T66" fmla="*/ 907 w 20000"/>
                <a:gd name="T67" fmla="*/ 166 h 20000"/>
                <a:gd name="T68" fmla="*/ 935 w 20000"/>
                <a:gd name="T69" fmla="*/ 196 h 20000"/>
                <a:gd name="T70" fmla="*/ 967 w 20000"/>
                <a:gd name="T71" fmla="*/ 227 h 20000"/>
                <a:gd name="T72" fmla="*/ 992 w 20000"/>
                <a:gd name="T73" fmla="*/ 259 h 20000"/>
                <a:gd name="T74" fmla="*/ 1018 w 20000"/>
                <a:gd name="T75" fmla="*/ 291 h 20000"/>
                <a:gd name="T76" fmla="*/ 1044 w 20000"/>
                <a:gd name="T77" fmla="*/ 323 h 20000"/>
                <a:gd name="T78" fmla="*/ 1068 w 20000"/>
                <a:gd name="T79" fmla="*/ 354 h 20000"/>
                <a:gd name="T80" fmla="*/ 1093 w 20000"/>
                <a:gd name="T81" fmla="*/ 384 h 20000"/>
                <a:gd name="T82" fmla="*/ 1116 w 20000"/>
                <a:gd name="T83" fmla="*/ 414 h 20000"/>
                <a:gd name="T84" fmla="*/ 1138 w 20000"/>
                <a:gd name="T85" fmla="*/ 442 h 20000"/>
                <a:gd name="T86" fmla="*/ 1160 w 20000"/>
                <a:gd name="T87" fmla="*/ 468 h 20000"/>
                <a:gd name="T88" fmla="*/ 1177 w 20000"/>
                <a:gd name="T89" fmla="*/ 493 h 20000"/>
                <a:gd name="T90" fmla="*/ 1194 w 20000"/>
                <a:gd name="T91" fmla="*/ 514 h 20000"/>
                <a:gd name="T92" fmla="*/ 1209 w 20000"/>
                <a:gd name="T93" fmla="*/ 533 h 20000"/>
                <a:gd name="T94" fmla="*/ 1225 w 20000"/>
                <a:gd name="T95" fmla="*/ 549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107"/>
                  </a:moveTo>
                  <a:lnTo>
                    <a:pt x="204" y="18499"/>
                  </a:lnTo>
                  <a:lnTo>
                    <a:pt x="475" y="17891"/>
                  </a:lnTo>
                  <a:lnTo>
                    <a:pt x="679" y="17283"/>
                  </a:lnTo>
                  <a:lnTo>
                    <a:pt x="898" y="16687"/>
                  </a:lnTo>
                  <a:lnTo>
                    <a:pt x="1102" y="16067"/>
                  </a:lnTo>
                  <a:lnTo>
                    <a:pt x="1328" y="15484"/>
                  </a:lnTo>
                  <a:lnTo>
                    <a:pt x="1540" y="14888"/>
                  </a:lnTo>
                  <a:lnTo>
                    <a:pt x="1766" y="14305"/>
                  </a:lnTo>
                  <a:lnTo>
                    <a:pt x="1947" y="13710"/>
                  </a:lnTo>
                  <a:lnTo>
                    <a:pt x="2234" y="13164"/>
                  </a:lnTo>
                  <a:lnTo>
                    <a:pt x="2475" y="12593"/>
                  </a:lnTo>
                  <a:lnTo>
                    <a:pt x="2679" y="12022"/>
                  </a:lnTo>
                  <a:lnTo>
                    <a:pt x="2898" y="11464"/>
                  </a:lnTo>
                  <a:lnTo>
                    <a:pt x="3109" y="10906"/>
                  </a:lnTo>
                  <a:lnTo>
                    <a:pt x="3328" y="10347"/>
                  </a:lnTo>
                  <a:lnTo>
                    <a:pt x="3547" y="9814"/>
                  </a:lnTo>
                  <a:lnTo>
                    <a:pt x="3789" y="9280"/>
                  </a:lnTo>
                  <a:lnTo>
                    <a:pt x="4015" y="8747"/>
                  </a:lnTo>
                  <a:lnTo>
                    <a:pt x="4204" y="8251"/>
                  </a:lnTo>
                  <a:lnTo>
                    <a:pt x="4445" y="7742"/>
                  </a:lnTo>
                  <a:lnTo>
                    <a:pt x="4687" y="7258"/>
                  </a:lnTo>
                  <a:lnTo>
                    <a:pt x="4883" y="6787"/>
                  </a:lnTo>
                  <a:lnTo>
                    <a:pt x="5102" y="6340"/>
                  </a:lnTo>
                  <a:lnTo>
                    <a:pt x="5351" y="5893"/>
                  </a:lnTo>
                  <a:lnTo>
                    <a:pt x="5570" y="5434"/>
                  </a:lnTo>
                  <a:lnTo>
                    <a:pt x="5743" y="4988"/>
                  </a:lnTo>
                  <a:lnTo>
                    <a:pt x="5947" y="4566"/>
                  </a:lnTo>
                  <a:lnTo>
                    <a:pt x="6211" y="4181"/>
                  </a:lnTo>
                  <a:lnTo>
                    <a:pt x="6415" y="3772"/>
                  </a:lnTo>
                  <a:lnTo>
                    <a:pt x="6642" y="3400"/>
                  </a:lnTo>
                  <a:lnTo>
                    <a:pt x="6875" y="3065"/>
                  </a:lnTo>
                  <a:lnTo>
                    <a:pt x="7087" y="2717"/>
                  </a:lnTo>
                  <a:lnTo>
                    <a:pt x="7306" y="2407"/>
                  </a:lnTo>
                  <a:lnTo>
                    <a:pt x="7494" y="2097"/>
                  </a:lnTo>
                  <a:lnTo>
                    <a:pt x="7751" y="1811"/>
                  </a:lnTo>
                  <a:lnTo>
                    <a:pt x="7985" y="1576"/>
                  </a:lnTo>
                  <a:lnTo>
                    <a:pt x="8136" y="1303"/>
                  </a:lnTo>
                  <a:lnTo>
                    <a:pt x="8362" y="1067"/>
                  </a:lnTo>
                  <a:lnTo>
                    <a:pt x="8581" y="868"/>
                  </a:lnTo>
                  <a:lnTo>
                    <a:pt x="8838" y="658"/>
                  </a:lnTo>
                  <a:lnTo>
                    <a:pt x="8989" y="496"/>
                  </a:lnTo>
                  <a:lnTo>
                    <a:pt x="9253" y="385"/>
                  </a:lnTo>
                  <a:lnTo>
                    <a:pt x="9464" y="236"/>
                  </a:lnTo>
                  <a:lnTo>
                    <a:pt x="9630" y="149"/>
                  </a:lnTo>
                  <a:lnTo>
                    <a:pt x="9857" y="87"/>
                  </a:lnTo>
                  <a:lnTo>
                    <a:pt x="10098" y="25"/>
                  </a:lnTo>
                  <a:lnTo>
                    <a:pt x="10309" y="0"/>
                  </a:lnTo>
                  <a:lnTo>
                    <a:pt x="10475" y="25"/>
                  </a:lnTo>
                  <a:lnTo>
                    <a:pt x="10679" y="25"/>
                  </a:lnTo>
                  <a:lnTo>
                    <a:pt x="10958" y="87"/>
                  </a:lnTo>
                  <a:lnTo>
                    <a:pt x="11117" y="211"/>
                  </a:lnTo>
                  <a:lnTo>
                    <a:pt x="11336" y="347"/>
                  </a:lnTo>
                  <a:lnTo>
                    <a:pt x="11540" y="521"/>
                  </a:lnTo>
                  <a:lnTo>
                    <a:pt x="11774" y="744"/>
                  </a:lnTo>
                  <a:lnTo>
                    <a:pt x="11992" y="993"/>
                  </a:lnTo>
                  <a:lnTo>
                    <a:pt x="12226" y="1241"/>
                  </a:lnTo>
                  <a:lnTo>
                    <a:pt x="12498" y="1576"/>
                  </a:lnTo>
                  <a:lnTo>
                    <a:pt x="12694" y="1911"/>
                  </a:lnTo>
                  <a:lnTo>
                    <a:pt x="12913" y="2283"/>
                  </a:lnTo>
                  <a:lnTo>
                    <a:pt x="13147" y="2705"/>
                  </a:lnTo>
                  <a:lnTo>
                    <a:pt x="13404" y="3102"/>
                  </a:lnTo>
                  <a:lnTo>
                    <a:pt x="13585" y="3524"/>
                  </a:lnTo>
                  <a:lnTo>
                    <a:pt x="13796" y="3983"/>
                  </a:lnTo>
                  <a:lnTo>
                    <a:pt x="14098" y="4429"/>
                  </a:lnTo>
                  <a:lnTo>
                    <a:pt x="14279" y="4938"/>
                  </a:lnTo>
                  <a:lnTo>
                    <a:pt x="14558" y="5471"/>
                  </a:lnTo>
                  <a:lnTo>
                    <a:pt x="14717" y="5993"/>
                  </a:lnTo>
                  <a:lnTo>
                    <a:pt x="14981" y="6514"/>
                  </a:lnTo>
                  <a:lnTo>
                    <a:pt x="15177" y="7060"/>
                  </a:lnTo>
                  <a:lnTo>
                    <a:pt x="15434" y="7618"/>
                  </a:lnTo>
                  <a:lnTo>
                    <a:pt x="15706" y="8189"/>
                  </a:lnTo>
                  <a:lnTo>
                    <a:pt x="15902" y="8784"/>
                  </a:lnTo>
                  <a:lnTo>
                    <a:pt x="16098" y="9342"/>
                  </a:lnTo>
                  <a:lnTo>
                    <a:pt x="16325" y="9913"/>
                  </a:lnTo>
                  <a:lnTo>
                    <a:pt x="16528" y="10471"/>
                  </a:lnTo>
                  <a:lnTo>
                    <a:pt x="16717" y="11055"/>
                  </a:lnTo>
                  <a:lnTo>
                    <a:pt x="16943" y="11625"/>
                  </a:lnTo>
                  <a:lnTo>
                    <a:pt x="17155" y="12184"/>
                  </a:lnTo>
                  <a:lnTo>
                    <a:pt x="17336" y="12754"/>
                  </a:lnTo>
                  <a:lnTo>
                    <a:pt x="17525" y="13300"/>
                  </a:lnTo>
                  <a:lnTo>
                    <a:pt x="17736" y="13834"/>
                  </a:lnTo>
                  <a:lnTo>
                    <a:pt x="17894" y="14392"/>
                  </a:lnTo>
                  <a:lnTo>
                    <a:pt x="18113" y="14926"/>
                  </a:lnTo>
                  <a:lnTo>
                    <a:pt x="18272" y="15434"/>
                  </a:lnTo>
                  <a:lnTo>
                    <a:pt x="18468" y="15943"/>
                  </a:lnTo>
                  <a:lnTo>
                    <a:pt x="18596" y="16427"/>
                  </a:lnTo>
                  <a:lnTo>
                    <a:pt x="18838" y="16873"/>
                  </a:lnTo>
                  <a:lnTo>
                    <a:pt x="18951" y="17333"/>
                  </a:lnTo>
                  <a:lnTo>
                    <a:pt x="19102" y="17754"/>
                  </a:lnTo>
                  <a:lnTo>
                    <a:pt x="19253" y="18139"/>
                  </a:lnTo>
                  <a:lnTo>
                    <a:pt x="19381" y="18536"/>
                  </a:lnTo>
                  <a:lnTo>
                    <a:pt x="19509" y="18896"/>
                  </a:lnTo>
                  <a:lnTo>
                    <a:pt x="19630" y="19194"/>
                  </a:lnTo>
                  <a:lnTo>
                    <a:pt x="19796" y="19504"/>
                  </a:lnTo>
                  <a:lnTo>
                    <a:pt x="19879" y="19777"/>
                  </a:lnTo>
                  <a:lnTo>
                    <a:pt x="19992" y="19988"/>
                  </a:lnTo>
                </a:path>
              </a:pathLst>
            </a:custGeom>
            <a:noFill/>
            <a:ln w="28575" cap="flat">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 name="Group 6"/>
            <p:cNvGrpSpPr>
              <a:grpSpLocks/>
            </p:cNvGrpSpPr>
            <p:nvPr/>
          </p:nvGrpSpPr>
          <p:grpSpPr bwMode="auto">
            <a:xfrm>
              <a:off x="4359" y="2436"/>
              <a:ext cx="1243" cy="131"/>
              <a:chOff x="4348" y="2436"/>
              <a:chExt cx="1083" cy="118"/>
            </a:xfrm>
          </p:grpSpPr>
          <p:sp>
            <p:nvSpPr>
              <p:cNvPr id="10" name="Freeform 7"/>
              <p:cNvSpPr>
                <a:spLocks/>
              </p:cNvSpPr>
              <p:nvPr/>
            </p:nvSpPr>
            <p:spPr bwMode="auto">
              <a:xfrm>
                <a:off x="4594" y="2436"/>
                <a:ext cx="465" cy="82"/>
              </a:xfrm>
              <a:custGeom>
                <a:avLst/>
                <a:gdLst>
                  <a:gd name="T0" fmla="*/ 5 w 20000"/>
                  <a:gd name="T1" fmla="*/ 79 h 20000"/>
                  <a:gd name="T2" fmla="*/ 13 w 20000"/>
                  <a:gd name="T3" fmla="*/ 74 h 20000"/>
                  <a:gd name="T4" fmla="*/ 23 w 20000"/>
                  <a:gd name="T5" fmla="*/ 69 h 20000"/>
                  <a:gd name="T6" fmla="*/ 32 w 20000"/>
                  <a:gd name="T7" fmla="*/ 64 h 20000"/>
                  <a:gd name="T8" fmla="*/ 40 w 20000"/>
                  <a:gd name="T9" fmla="*/ 59 h 20000"/>
                  <a:gd name="T10" fmla="*/ 50 w 20000"/>
                  <a:gd name="T11" fmla="*/ 55 h 20000"/>
                  <a:gd name="T12" fmla="*/ 60 w 20000"/>
                  <a:gd name="T13" fmla="*/ 49 h 20000"/>
                  <a:gd name="T14" fmla="*/ 68 w 20000"/>
                  <a:gd name="T15" fmla="*/ 45 h 20000"/>
                  <a:gd name="T16" fmla="*/ 77 w 20000"/>
                  <a:gd name="T17" fmla="*/ 40 h 20000"/>
                  <a:gd name="T18" fmla="*/ 88 w 20000"/>
                  <a:gd name="T19" fmla="*/ 36 h 20000"/>
                  <a:gd name="T20" fmla="*/ 96 w 20000"/>
                  <a:gd name="T21" fmla="*/ 32 h 20000"/>
                  <a:gd name="T22" fmla="*/ 106 w 20000"/>
                  <a:gd name="T23" fmla="*/ 27 h 20000"/>
                  <a:gd name="T24" fmla="*/ 115 w 20000"/>
                  <a:gd name="T25" fmla="*/ 24 h 20000"/>
                  <a:gd name="T26" fmla="*/ 124 w 20000"/>
                  <a:gd name="T27" fmla="*/ 20 h 20000"/>
                  <a:gd name="T28" fmla="*/ 135 w 20000"/>
                  <a:gd name="T29" fmla="*/ 17 h 20000"/>
                  <a:gd name="T30" fmla="*/ 144 w 20000"/>
                  <a:gd name="T31" fmla="*/ 14 h 20000"/>
                  <a:gd name="T32" fmla="*/ 153 w 20000"/>
                  <a:gd name="T33" fmla="*/ 11 h 20000"/>
                  <a:gd name="T34" fmla="*/ 161 w 20000"/>
                  <a:gd name="T35" fmla="*/ 9 h 20000"/>
                  <a:gd name="T36" fmla="*/ 172 w 20000"/>
                  <a:gd name="T37" fmla="*/ 6 h 20000"/>
                  <a:gd name="T38" fmla="*/ 182 w 20000"/>
                  <a:gd name="T39" fmla="*/ 4 h 20000"/>
                  <a:gd name="T40" fmla="*/ 192 w 20000"/>
                  <a:gd name="T41" fmla="*/ 3 h 20000"/>
                  <a:gd name="T42" fmla="*/ 201 w 20000"/>
                  <a:gd name="T43" fmla="*/ 2 h 20000"/>
                  <a:gd name="T44" fmla="*/ 210 w 20000"/>
                  <a:gd name="T45" fmla="*/ 0 h 20000"/>
                  <a:gd name="T46" fmla="*/ 220 w 20000"/>
                  <a:gd name="T47" fmla="*/ 0 h 20000"/>
                  <a:gd name="T48" fmla="*/ 230 w 20000"/>
                  <a:gd name="T49" fmla="*/ 0 h 20000"/>
                  <a:gd name="T50" fmla="*/ 240 w 20000"/>
                  <a:gd name="T51" fmla="*/ 0 h 20000"/>
                  <a:gd name="T52" fmla="*/ 250 w 20000"/>
                  <a:gd name="T53" fmla="*/ 2 h 20000"/>
                  <a:gd name="T54" fmla="*/ 260 w 20000"/>
                  <a:gd name="T55" fmla="*/ 4 h 20000"/>
                  <a:gd name="T56" fmla="*/ 272 w 20000"/>
                  <a:gd name="T57" fmla="*/ 6 h 20000"/>
                  <a:gd name="T58" fmla="*/ 283 w 20000"/>
                  <a:gd name="T59" fmla="*/ 9 h 20000"/>
                  <a:gd name="T60" fmla="*/ 295 w 20000"/>
                  <a:gd name="T61" fmla="*/ 11 h 20000"/>
                  <a:gd name="T62" fmla="*/ 307 w 20000"/>
                  <a:gd name="T63" fmla="*/ 16 h 20000"/>
                  <a:gd name="T64" fmla="*/ 318 w 20000"/>
                  <a:gd name="T65" fmla="*/ 19 h 20000"/>
                  <a:gd name="T66" fmla="*/ 330 w 20000"/>
                  <a:gd name="T67" fmla="*/ 23 h 20000"/>
                  <a:gd name="T68" fmla="*/ 341 w 20000"/>
                  <a:gd name="T69" fmla="*/ 27 h 20000"/>
                  <a:gd name="T70" fmla="*/ 353 w 20000"/>
                  <a:gd name="T71" fmla="*/ 32 h 20000"/>
                  <a:gd name="T72" fmla="*/ 364 w 20000"/>
                  <a:gd name="T73" fmla="*/ 36 h 20000"/>
                  <a:gd name="T74" fmla="*/ 374 w 20000"/>
                  <a:gd name="T75" fmla="*/ 41 h 20000"/>
                  <a:gd name="T76" fmla="*/ 386 w 20000"/>
                  <a:gd name="T77" fmla="*/ 46 h 20000"/>
                  <a:gd name="T78" fmla="*/ 397 w 20000"/>
                  <a:gd name="T79" fmla="*/ 49 h 20000"/>
                  <a:gd name="T80" fmla="*/ 406 w 20000"/>
                  <a:gd name="T81" fmla="*/ 54 h 20000"/>
                  <a:gd name="T82" fmla="*/ 416 w 20000"/>
                  <a:gd name="T83" fmla="*/ 58 h 20000"/>
                  <a:gd name="T84" fmla="*/ 425 w 20000"/>
                  <a:gd name="T85" fmla="*/ 62 h 20000"/>
                  <a:gd name="T86" fmla="*/ 435 w 20000"/>
                  <a:gd name="T87" fmla="*/ 66 h 20000"/>
                  <a:gd name="T88" fmla="*/ 442 w 20000"/>
                  <a:gd name="T89" fmla="*/ 69 h 20000"/>
                  <a:gd name="T90" fmla="*/ 449 w 20000"/>
                  <a:gd name="T91" fmla="*/ 72 h 20000"/>
                  <a:gd name="T92" fmla="*/ 455 w 20000"/>
                  <a:gd name="T93" fmla="*/ 75 h 20000"/>
                  <a:gd name="T94" fmla="*/ 461 w 20000"/>
                  <a:gd name="T95" fmla="*/ 78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904"/>
                    </a:moveTo>
                    <a:lnTo>
                      <a:pt x="196" y="19234"/>
                    </a:lnTo>
                    <a:lnTo>
                      <a:pt x="371" y="18756"/>
                    </a:lnTo>
                    <a:lnTo>
                      <a:pt x="567" y="17990"/>
                    </a:lnTo>
                    <a:lnTo>
                      <a:pt x="802" y="17512"/>
                    </a:lnTo>
                    <a:lnTo>
                      <a:pt x="997" y="16746"/>
                    </a:lnTo>
                    <a:lnTo>
                      <a:pt x="1232" y="16172"/>
                    </a:lnTo>
                    <a:lnTo>
                      <a:pt x="1388" y="15598"/>
                    </a:lnTo>
                    <a:lnTo>
                      <a:pt x="1564" y="15024"/>
                    </a:lnTo>
                    <a:lnTo>
                      <a:pt x="1740" y="14450"/>
                    </a:lnTo>
                    <a:lnTo>
                      <a:pt x="1935" y="13684"/>
                    </a:lnTo>
                    <a:lnTo>
                      <a:pt x="2170" y="13301"/>
                    </a:lnTo>
                    <a:lnTo>
                      <a:pt x="2346" y="12727"/>
                    </a:lnTo>
                    <a:lnTo>
                      <a:pt x="2561" y="12057"/>
                    </a:lnTo>
                    <a:lnTo>
                      <a:pt x="2815" y="11483"/>
                    </a:lnTo>
                    <a:lnTo>
                      <a:pt x="2933" y="10909"/>
                    </a:lnTo>
                    <a:lnTo>
                      <a:pt x="3167" y="10335"/>
                    </a:lnTo>
                    <a:lnTo>
                      <a:pt x="3324" y="9761"/>
                    </a:lnTo>
                    <a:lnTo>
                      <a:pt x="3558" y="9282"/>
                    </a:lnTo>
                    <a:lnTo>
                      <a:pt x="3773" y="8708"/>
                    </a:lnTo>
                    <a:lnTo>
                      <a:pt x="3949" y="8325"/>
                    </a:lnTo>
                    <a:lnTo>
                      <a:pt x="4125" y="7751"/>
                    </a:lnTo>
                    <a:lnTo>
                      <a:pt x="4360" y="7177"/>
                    </a:lnTo>
                    <a:lnTo>
                      <a:pt x="4555" y="6699"/>
                    </a:lnTo>
                    <a:lnTo>
                      <a:pt x="4790" y="6316"/>
                    </a:lnTo>
                    <a:lnTo>
                      <a:pt x="4927" y="5742"/>
                    </a:lnTo>
                    <a:lnTo>
                      <a:pt x="5142" y="5455"/>
                    </a:lnTo>
                    <a:lnTo>
                      <a:pt x="5318" y="4880"/>
                    </a:lnTo>
                    <a:lnTo>
                      <a:pt x="5533" y="4498"/>
                    </a:lnTo>
                    <a:lnTo>
                      <a:pt x="5806" y="4115"/>
                    </a:lnTo>
                    <a:lnTo>
                      <a:pt x="5963" y="3828"/>
                    </a:lnTo>
                    <a:lnTo>
                      <a:pt x="6178" y="3445"/>
                    </a:lnTo>
                    <a:lnTo>
                      <a:pt x="6373" y="3062"/>
                    </a:lnTo>
                    <a:lnTo>
                      <a:pt x="6569" y="2679"/>
                    </a:lnTo>
                    <a:lnTo>
                      <a:pt x="6764" y="2392"/>
                    </a:lnTo>
                    <a:lnTo>
                      <a:pt x="6940" y="2105"/>
                    </a:lnTo>
                    <a:lnTo>
                      <a:pt x="7234" y="1722"/>
                    </a:lnTo>
                    <a:lnTo>
                      <a:pt x="7410" y="1531"/>
                    </a:lnTo>
                    <a:lnTo>
                      <a:pt x="7605" y="1148"/>
                    </a:lnTo>
                    <a:lnTo>
                      <a:pt x="7820" y="1053"/>
                    </a:lnTo>
                    <a:lnTo>
                      <a:pt x="7996" y="766"/>
                    </a:lnTo>
                    <a:lnTo>
                      <a:pt x="8250" y="670"/>
                    </a:lnTo>
                    <a:lnTo>
                      <a:pt x="8387" y="478"/>
                    </a:lnTo>
                    <a:lnTo>
                      <a:pt x="8641" y="383"/>
                    </a:lnTo>
                    <a:lnTo>
                      <a:pt x="8837" y="287"/>
                    </a:lnTo>
                    <a:lnTo>
                      <a:pt x="9032" y="96"/>
                    </a:lnTo>
                    <a:lnTo>
                      <a:pt x="9267" y="96"/>
                    </a:lnTo>
                    <a:lnTo>
                      <a:pt x="9462" y="0"/>
                    </a:lnTo>
                    <a:lnTo>
                      <a:pt x="9697" y="0"/>
                    </a:lnTo>
                    <a:lnTo>
                      <a:pt x="9912" y="0"/>
                    </a:lnTo>
                    <a:lnTo>
                      <a:pt x="10088" y="96"/>
                    </a:lnTo>
                    <a:lnTo>
                      <a:pt x="10303" y="96"/>
                    </a:lnTo>
                    <a:lnTo>
                      <a:pt x="10499" y="287"/>
                    </a:lnTo>
                    <a:lnTo>
                      <a:pt x="10772" y="383"/>
                    </a:lnTo>
                    <a:lnTo>
                      <a:pt x="11007" y="670"/>
                    </a:lnTo>
                    <a:lnTo>
                      <a:pt x="11202" y="861"/>
                    </a:lnTo>
                    <a:lnTo>
                      <a:pt x="11476" y="1053"/>
                    </a:lnTo>
                    <a:lnTo>
                      <a:pt x="11691" y="1531"/>
                    </a:lnTo>
                    <a:lnTo>
                      <a:pt x="11984" y="1722"/>
                    </a:lnTo>
                    <a:lnTo>
                      <a:pt x="12180" y="2105"/>
                    </a:lnTo>
                    <a:lnTo>
                      <a:pt x="12434" y="2392"/>
                    </a:lnTo>
                    <a:lnTo>
                      <a:pt x="12688" y="2775"/>
                    </a:lnTo>
                    <a:lnTo>
                      <a:pt x="12903" y="3254"/>
                    </a:lnTo>
                    <a:lnTo>
                      <a:pt x="13196" y="3828"/>
                    </a:lnTo>
                    <a:lnTo>
                      <a:pt x="13431" y="4115"/>
                    </a:lnTo>
                    <a:lnTo>
                      <a:pt x="13666" y="4689"/>
                    </a:lnTo>
                    <a:lnTo>
                      <a:pt x="13978" y="5167"/>
                    </a:lnTo>
                    <a:lnTo>
                      <a:pt x="14174" y="5550"/>
                    </a:lnTo>
                    <a:lnTo>
                      <a:pt x="14389" y="6029"/>
                    </a:lnTo>
                    <a:lnTo>
                      <a:pt x="14682" y="6699"/>
                    </a:lnTo>
                    <a:lnTo>
                      <a:pt x="14917" y="7177"/>
                    </a:lnTo>
                    <a:lnTo>
                      <a:pt x="15171" y="7751"/>
                    </a:lnTo>
                    <a:lnTo>
                      <a:pt x="15425" y="8325"/>
                    </a:lnTo>
                    <a:lnTo>
                      <a:pt x="15640" y="8708"/>
                    </a:lnTo>
                    <a:lnTo>
                      <a:pt x="15914" y="9282"/>
                    </a:lnTo>
                    <a:lnTo>
                      <a:pt x="16090" y="9952"/>
                    </a:lnTo>
                    <a:lnTo>
                      <a:pt x="16344" y="10431"/>
                    </a:lnTo>
                    <a:lnTo>
                      <a:pt x="16618" y="11196"/>
                    </a:lnTo>
                    <a:lnTo>
                      <a:pt x="16813" y="11483"/>
                    </a:lnTo>
                    <a:lnTo>
                      <a:pt x="17067" y="12057"/>
                    </a:lnTo>
                    <a:lnTo>
                      <a:pt x="17243" y="12727"/>
                    </a:lnTo>
                    <a:lnTo>
                      <a:pt x="17458" y="13110"/>
                    </a:lnTo>
                    <a:lnTo>
                      <a:pt x="17674" y="13684"/>
                    </a:lnTo>
                    <a:lnTo>
                      <a:pt x="17908" y="14258"/>
                    </a:lnTo>
                    <a:lnTo>
                      <a:pt x="18123" y="14737"/>
                    </a:lnTo>
                    <a:lnTo>
                      <a:pt x="18280" y="15215"/>
                    </a:lnTo>
                    <a:lnTo>
                      <a:pt x="18475" y="15598"/>
                    </a:lnTo>
                    <a:lnTo>
                      <a:pt x="18710" y="16172"/>
                    </a:lnTo>
                    <a:lnTo>
                      <a:pt x="18788" y="16555"/>
                    </a:lnTo>
                    <a:lnTo>
                      <a:pt x="19003" y="16938"/>
                    </a:lnTo>
                    <a:lnTo>
                      <a:pt x="19120" y="17225"/>
                    </a:lnTo>
                    <a:lnTo>
                      <a:pt x="19296" y="17608"/>
                    </a:lnTo>
                    <a:lnTo>
                      <a:pt x="19492" y="17990"/>
                    </a:lnTo>
                    <a:lnTo>
                      <a:pt x="19589" y="18278"/>
                    </a:lnTo>
                    <a:lnTo>
                      <a:pt x="19707" y="18469"/>
                    </a:lnTo>
                    <a:lnTo>
                      <a:pt x="19844" y="18947"/>
                    </a:lnTo>
                    <a:lnTo>
                      <a:pt x="19980" y="19043"/>
                    </a:lnTo>
                  </a:path>
                </a:pathLst>
              </a:custGeom>
              <a:noFill/>
              <a:ln w="28575" cap="flat">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Freeform 8"/>
              <p:cNvSpPr>
                <a:spLocks/>
              </p:cNvSpPr>
              <p:nvPr/>
            </p:nvSpPr>
            <p:spPr bwMode="auto">
              <a:xfrm>
                <a:off x="4999" y="2485"/>
                <a:ext cx="432" cy="69"/>
              </a:xfrm>
              <a:custGeom>
                <a:avLst/>
                <a:gdLst>
                  <a:gd name="T0" fmla="*/ 6 w 20000"/>
                  <a:gd name="T1" fmla="*/ 2 h 20000"/>
                  <a:gd name="T2" fmla="*/ 11 w 20000"/>
                  <a:gd name="T3" fmla="*/ 6 h 20000"/>
                  <a:gd name="T4" fmla="*/ 21 w 20000"/>
                  <a:gd name="T5" fmla="*/ 12 h 20000"/>
                  <a:gd name="T6" fmla="*/ 30 w 20000"/>
                  <a:gd name="T7" fmla="*/ 14 h 20000"/>
                  <a:gd name="T8" fmla="*/ 39 w 20000"/>
                  <a:gd name="T9" fmla="*/ 19 h 20000"/>
                  <a:gd name="T10" fmla="*/ 45 w 20000"/>
                  <a:gd name="T11" fmla="*/ 23 h 20000"/>
                  <a:gd name="T12" fmla="*/ 55 w 20000"/>
                  <a:gd name="T13" fmla="*/ 26 h 20000"/>
                  <a:gd name="T14" fmla="*/ 62 w 20000"/>
                  <a:gd name="T15" fmla="*/ 31 h 20000"/>
                  <a:gd name="T16" fmla="*/ 73 w 20000"/>
                  <a:gd name="T17" fmla="*/ 35 h 20000"/>
                  <a:gd name="T18" fmla="*/ 82 w 20000"/>
                  <a:gd name="T19" fmla="*/ 38 h 20000"/>
                  <a:gd name="T20" fmla="*/ 91 w 20000"/>
                  <a:gd name="T21" fmla="*/ 42 h 20000"/>
                  <a:gd name="T22" fmla="*/ 98 w 20000"/>
                  <a:gd name="T23" fmla="*/ 45 h 20000"/>
                  <a:gd name="T24" fmla="*/ 107 w 20000"/>
                  <a:gd name="T25" fmla="*/ 48 h 20000"/>
                  <a:gd name="T26" fmla="*/ 115 w 20000"/>
                  <a:gd name="T27" fmla="*/ 51 h 20000"/>
                  <a:gd name="T28" fmla="*/ 123 w 20000"/>
                  <a:gd name="T29" fmla="*/ 54 h 20000"/>
                  <a:gd name="T30" fmla="*/ 134 w 20000"/>
                  <a:gd name="T31" fmla="*/ 57 h 20000"/>
                  <a:gd name="T32" fmla="*/ 142 w 20000"/>
                  <a:gd name="T33" fmla="*/ 58 h 20000"/>
                  <a:gd name="T34" fmla="*/ 151 w 20000"/>
                  <a:gd name="T35" fmla="*/ 61 h 20000"/>
                  <a:gd name="T36" fmla="*/ 158 w 20000"/>
                  <a:gd name="T37" fmla="*/ 62 h 20000"/>
                  <a:gd name="T38" fmla="*/ 168 w 20000"/>
                  <a:gd name="T39" fmla="*/ 64 h 20000"/>
                  <a:gd name="T40" fmla="*/ 178 w 20000"/>
                  <a:gd name="T41" fmla="*/ 65 h 20000"/>
                  <a:gd name="T42" fmla="*/ 188 w 20000"/>
                  <a:gd name="T43" fmla="*/ 66 h 20000"/>
                  <a:gd name="T44" fmla="*/ 194 w 20000"/>
                  <a:gd name="T45" fmla="*/ 69 h 20000"/>
                  <a:gd name="T46" fmla="*/ 204 w 20000"/>
                  <a:gd name="T47" fmla="*/ 69 h 20000"/>
                  <a:gd name="T48" fmla="*/ 212 w 20000"/>
                  <a:gd name="T49" fmla="*/ 69 h 20000"/>
                  <a:gd name="T50" fmla="*/ 223 w 20000"/>
                  <a:gd name="T51" fmla="*/ 67 h 20000"/>
                  <a:gd name="T52" fmla="*/ 232 w 20000"/>
                  <a:gd name="T53" fmla="*/ 66 h 20000"/>
                  <a:gd name="T54" fmla="*/ 242 w 20000"/>
                  <a:gd name="T55" fmla="*/ 64 h 20000"/>
                  <a:gd name="T56" fmla="*/ 253 w 20000"/>
                  <a:gd name="T57" fmla="*/ 64 h 20000"/>
                  <a:gd name="T58" fmla="*/ 264 w 20000"/>
                  <a:gd name="T59" fmla="*/ 61 h 20000"/>
                  <a:gd name="T60" fmla="*/ 274 w 20000"/>
                  <a:gd name="T61" fmla="*/ 58 h 20000"/>
                  <a:gd name="T62" fmla="*/ 285 w 20000"/>
                  <a:gd name="T63" fmla="*/ 55 h 20000"/>
                  <a:gd name="T64" fmla="*/ 295 w 20000"/>
                  <a:gd name="T65" fmla="*/ 52 h 20000"/>
                  <a:gd name="T66" fmla="*/ 306 w 20000"/>
                  <a:gd name="T67" fmla="*/ 49 h 20000"/>
                  <a:gd name="T68" fmla="*/ 317 w 20000"/>
                  <a:gd name="T69" fmla="*/ 45 h 20000"/>
                  <a:gd name="T70" fmla="*/ 329 w 20000"/>
                  <a:gd name="T71" fmla="*/ 42 h 20000"/>
                  <a:gd name="T72" fmla="*/ 338 w 20000"/>
                  <a:gd name="T73" fmla="*/ 38 h 20000"/>
                  <a:gd name="T74" fmla="*/ 349 w 20000"/>
                  <a:gd name="T75" fmla="*/ 35 h 20000"/>
                  <a:gd name="T76" fmla="*/ 358 w 20000"/>
                  <a:gd name="T77" fmla="*/ 31 h 20000"/>
                  <a:gd name="T78" fmla="*/ 370 w 20000"/>
                  <a:gd name="T79" fmla="*/ 26 h 20000"/>
                  <a:gd name="T80" fmla="*/ 377 w 20000"/>
                  <a:gd name="T81" fmla="*/ 23 h 20000"/>
                  <a:gd name="T82" fmla="*/ 388 w 20000"/>
                  <a:gd name="T83" fmla="*/ 19 h 20000"/>
                  <a:gd name="T84" fmla="*/ 396 w 20000"/>
                  <a:gd name="T85" fmla="*/ 16 h 20000"/>
                  <a:gd name="T86" fmla="*/ 403 w 20000"/>
                  <a:gd name="T87" fmla="*/ 13 h 20000"/>
                  <a:gd name="T88" fmla="*/ 411 w 20000"/>
                  <a:gd name="T89" fmla="*/ 10 h 20000"/>
                  <a:gd name="T90" fmla="*/ 419 w 20000"/>
                  <a:gd name="T91" fmla="*/ 7 h 20000"/>
                  <a:gd name="T92" fmla="*/ 422 w 20000"/>
                  <a:gd name="T93" fmla="*/ 6 h 20000"/>
                  <a:gd name="T94" fmla="*/ 428 w 20000"/>
                  <a:gd name="T95" fmla="*/ 5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262" y="544"/>
                    </a:lnTo>
                    <a:lnTo>
                      <a:pt x="450" y="1361"/>
                    </a:lnTo>
                    <a:lnTo>
                      <a:pt x="506" y="1633"/>
                    </a:lnTo>
                    <a:lnTo>
                      <a:pt x="769" y="2585"/>
                    </a:lnTo>
                    <a:lnTo>
                      <a:pt x="993" y="3401"/>
                    </a:lnTo>
                    <a:lnTo>
                      <a:pt x="1068" y="3810"/>
                    </a:lnTo>
                    <a:lnTo>
                      <a:pt x="1368" y="4082"/>
                    </a:lnTo>
                    <a:lnTo>
                      <a:pt x="1556" y="5034"/>
                    </a:lnTo>
                    <a:lnTo>
                      <a:pt x="1799" y="5442"/>
                    </a:lnTo>
                    <a:lnTo>
                      <a:pt x="2006" y="5986"/>
                    </a:lnTo>
                    <a:lnTo>
                      <a:pt x="2081" y="6531"/>
                    </a:lnTo>
                    <a:lnTo>
                      <a:pt x="2418" y="7075"/>
                    </a:lnTo>
                    <a:lnTo>
                      <a:pt x="2568" y="7619"/>
                    </a:lnTo>
                    <a:lnTo>
                      <a:pt x="2718" y="8435"/>
                    </a:lnTo>
                    <a:lnTo>
                      <a:pt x="2887" y="8844"/>
                    </a:lnTo>
                    <a:lnTo>
                      <a:pt x="3093" y="9524"/>
                    </a:lnTo>
                    <a:lnTo>
                      <a:pt x="3393" y="10068"/>
                    </a:lnTo>
                    <a:lnTo>
                      <a:pt x="3636" y="10612"/>
                    </a:lnTo>
                    <a:lnTo>
                      <a:pt x="3786" y="11020"/>
                    </a:lnTo>
                    <a:lnTo>
                      <a:pt x="3936" y="11565"/>
                    </a:lnTo>
                    <a:lnTo>
                      <a:pt x="4199" y="12109"/>
                    </a:lnTo>
                    <a:lnTo>
                      <a:pt x="4349" y="12517"/>
                    </a:lnTo>
                    <a:lnTo>
                      <a:pt x="4536" y="13061"/>
                    </a:lnTo>
                    <a:lnTo>
                      <a:pt x="4780" y="13605"/>
                    </a:lnTo>
                    <a:lnTo>
                      <a:pt x="4948" y="13878"/>
                    </a:lnTo>
                    <a:lnTo>
                      <a:pt x="5061" y="14558"/>
                    </a:lnTo>
                    <a:lnTo>
                      <a:pt x="5305" y="14830"/>
                    </a:lnTo>
                    <a:lnTo>
                      <a:pt x="5623" y="15102"/>
                    </a:lnTo>
                    <a:lnTo>
                      <a:pt x="5717" y="15646"/>
                    </a:lnTo>
                    <a:lnTo>
                      <a:pt x="5961" y="16054"/>
                    </a:lnTo>
                    <a:lnTo>
                      <a:pt x="6186" y="16463"/>
                    </a:lnTo>
                    <a:lnTo>
                      <a:pt x="6354" y="16463"/>
                    </a:lnTo>
                    <a:lnTo>
                      <a:pt x="6560" y="16871"/>
                    </a:lnTo>
                    <a:lnTo>
                      <a:pt x="6823" y="17143"/>
                    </a:lnTo>
                    <a:lnTo>
                      <a:pt x="6973" y="17823"/>
                    </a:lnTo>
                    <a:lnTo>
                      <a:pt x="7198" y="18095"/>
                    </a:lnTo>
                    <a:lnTo>
                      <a:pt x="7329" y="18095"/>
                    </a:lnTo>
                    <a:lnTo>
                      <a:pt x="7554" y="18639"/>
                    </a:lnTo>
                    <a:lnTo>
                      <a:pt x="7779" y="18639"/>
                    </a:lnTo>
                    <a:lnTo>
                      <a:pt x="7985" y="18639"/>
                    </a:lnTo>
                    <a:lnTo>
                      <a:pt x="8229" y="18912"/>
                    </a:lnTo>
                    <a:lnTo>
                      <a:pt x="8454" y="19184"/>
                    </a:lnTo>
                    <a:lnTo>
                      <a:pt x="8697" y="19184"/>
                    </a:lnTo>
                    <a:lnTo>
                      <a:pt x="8791" y="19456"/>
                    </a:lnTo>
                    <a:lnTo>
                      <a:pt x="8997" y="19864"/>
                    </a:lnTo>
                    <a:lnTo>
                      <a:pt x="9241" y="19864"/>
                    </a:lnTo>
                    <a:lnTo>
                      <a:pt x="9447" y="19864"/>
                    </a:lnTo>
                    <a:lnTo>
                      <a:pt x="9672" y="19864"/>
                    </a:lnTo>
                    <a:lnTo>
                      <a:pt x="9822" y="19864"/>
                    </a:lnTo>
                    <a:lnTo>
                      <a:pt x="10178" y="19864"/>
                    </a:lnTo>
                    <a:lnTo>
                      <a:pt x="10309" y="19456"/>
                    </a:lnTo>
                    <a:lnTo>
                      <a:pt x="10553" y="19184"/>
                    </a:lnTo>
                    <a:lnTo>
                      <a:pt x="10759" y="19184"/>
                    </a:lnTo>
                    <a:lnTo>
                      <a:pt x="11003" y="18912"/>
                    </a:lnTo>
                    <a:lnTo>
                      <a:pt x="11209" y="18639"/>
                    </a:lnTo>
                    <a:lnTo>
                      <a:pt x="11453" y="18639"/>
                    </a:lnTo>
                    <a:lnTo>
                      <a:pt x="11734" y="18503"/>
                    </a:lnTo>
                    <a:lnTo>
                      <a:pt x="12015" y="18095"/>
                    </a:lnTo>
                    <a:lnTo>
                      <a:pt x="12221" y="17823"/>
                    </a:lnTo>
                    <a:lnTo>
                      <a:pt x="12446" y="17143"/>
                    </a:lnTo>
                    <a:lnTo>
                      <a:pt x="12671" y="16871"/>
                    </a:lnTo>
                    <a:lnTo>
                      <a:pt x="12840" y="16463"/>
                    </a:lnTo>
                    <a:lnTo>
                      <a:pt x="13177" y="16054"/>
                    </a:lnTo>
                    <a:lnTo>
                      <a:pt x="13346" y="15646"/>
                    </a:lnTo>
                    <a:lnTo>
                      <a:pt x="13646" y="15102"/>
                    </a:lnTo>
                    <a:lnTo>
                      <a:pt x="13927" y="14558"/>
                    </a:lnTo>
                    <a:lnTo>
                      <a:pt x="14152" y="14150"/>
                    </a:lnTo>
                    <a:lnTo>
                      <a:pt x="14377" y="13605"/>
                    </a:lnTo>
                    <a:lnTo>
                      <a:pt x="14695" y="13061"/>
                    </a:lnTo>
                    <a:lnTo>
                      <a:pt x="14958" y="12789"/>
                    </a:lnTo>
                    <a:lnTo>
                      <a:pt x="15220" y="12109"/>
                    </a:lnTo>
                    <a:lnTo>
                      <a:pt x="15464" y="11565"/>
                    </a:lnTo>
                    <a:lnTo>
                      <a:pt x="15670" y="11020"/>
                    </a:lnTo>
                    <a:lnTo>
                      <a:pt x="15801" y="10612"/>
                    </a:lnTo>
                    <a:lnTo>
                      <a:pt x="16176" y="10068"/>
                    </a:lnTo>
                    <a:lnTo>
                      <a:pt x="16289" y="9116"/>
                    </a:lnTo>
                    <a:lnTo>
                      <a:pt x="16551" y="8844"/>
                    </a:lnTo>
                    <a:lnTo>
                      <a:pt x="16795" y="8435"/>
                    </a:lnTo>
                    <a:lnTo>
                      <a:pt x="17113" y="7619"/>
                    </a:lnTo>
                    <a:lnTo>
                      <a:pt x="17245" y="7075"/>
                    </a:lnTo>
                    <a:lnTo>
                      <a:pt x="17432" y="6531"/>
                    </a:lnTo>
                    <a:lnTo>
                      <a:pt x="17713" y="5986"/>
                    </a:lnTo>
                    <a:lnTo>
                      <a:pt x="17957" y="5578"/>
                    </a:lnTo>
                    <a:lnTo>
                      <a:pt x="17994" y="5034"/>
                    </a:lnTo>
                    <a:lnTo>
                      <a:pt x="18332" y="4626"/>
                    </a:lnTo>
                    <a:lnTo>
                      <a:pt x="18444" y="4082"/>
                    </a:lnTo>
                    <a:lnTo>
                      <a:pt x="18669" y="3810"/>
                    </a:lnTo>
                    <a:lnTo>
                      <a:pt x="18725" y="3401"/>
                    </a:lnTo>
                    <a:lnTo>
                      <a:pt x="19007" y="2993"/>
                    </a:lnTo>
                    <a:lnTo>
                      <a:pt x="19213" y="2585"/>
                    </a:lnTo>
                    <a:lnTo>
                      <a:pt x="19400" y="2041"/>
                    </a:lnTo>
                    <a:lnTo>
                      <a:pt x="19513" y="1633"/>
                    </a:lnTo>
                    <a:lnTo>
                      <a:pt x="19550" y="1633"/>
                    </a:lnTo>
                    <a:lnTo>
                      <a:pt x="19681" y="1361"/>
                    </a:lnTo>
                    <a:lnTo>
                      <a:pt x="19813" y="1361"/>
                    </a:lnTo>
                    <a:lnTo>
                      <a:pt x="19981" y="952"/>
                    </a:lnTo>
                  </a:path>
                </a:pathLst>
              </a:custGeom>
              <a:noFill/>
              <a:ln w="28575" cap="flat">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 name="Freeform 9"/>
              <p:cNvSpPr>
                <a:spLocks/>
              </p:cNvSpPr>
              <p:nvPr/>
            </p:nvSpPr>
            <p:spPr bwMode="auto">
              <a:xfrm>
                <a:off x="4348" y="2468"/>
                <a:ext cx="337" cy="74"/>
              </a:xfrm>
              <a:custGeom>
                <a:avLst/>
                <a:gdLst>
                  <a:gd name="T0" fmla="*/ 4 w 20000"/>
                  <a:gd name="T1" fmla="*/ 3 h 20000"/>
                  <a:gd name="T2" fmla="*/ 9 w 20000"/>
                  <a:gd name="T3" fmla="*/ 7 h 20000"/>
                  <a:gd name="T4" fmla="*/ 17 w 20000"/>
                  <a:gd name="T5" fmla="*/ 11 h 20000"/>
                  <a:gd name="T6" fmla="*/ 23 w 20000"/>
                  <a:gd name="T7" fmla="*/ 16 h 20000"/>
                  <a:gd name="T8" fmla="*/ 31 w 20000"/>
                  <a:gd name="T9" fmla="*/ 20 h 20000"/>
                  <a:gd name="T10" fmla="*/ 35 w 20000"/>
                  <a:gd name="T11" fmla="*/ 25 h 20000"/>
                  <a:gd name="T12" fmla="*/ 43 w 20000"/>
                  <a:gd name="T13" fmla="*/ 29 h 20000"/>
                  <a:gd name="T14" fmla="*/ 49 w 20000"/>
                  <a:gd name="T15" fmla="*/ 33 h 20000"/>
                  <a:gd name="T16" fmla="*/ 57 w 20000"/>
                  <a:gd name="T17" fmla="*/ 37 h 20000"/>
                  <a:gd name="T18" fmla="*/ 63 w 20000"/>
                  <a:gd name="T19" fmla="*/ 41 h 20000"/>
                  <a:gd name="T20" fmla="*/ 70 w 20000"/>
                  <a:gd name="T21" fmla="*/ 45 h 20000"/>
                  <a:gd name="T22" fmla="*/ 77 w 20000"/>
                  <a:gd name="T23" fmla="*/ 49 h 20000"/>
                  <a:gd name="T24" fmla="*/ 84 w 20000"/>
                  <a:gd name="T25" fmla="*/ 52 h 20000"/>
                  <a:gd name="T26" fmla="*/ 90 w 20000"/>
                  <a:gd name="T27" fmla="*/ 55 h 20000"/>
                  <a:gd name="T28" fmla="*/ 96 w 20000"/>
                  <a:gd name="T29" fmla="*/ 58 h 20000"/>
                  <a:gd name="T30" fmla="*/ 104 w 20000"/>
                  <a:gd name="T31" fmla="*/ 61 h 20000"/>
                  <a:gd name="T32" fmla="*/ 111 w 20000"/>
                  <a:gd name="T33" fmla="*/ 63 h 20000"/>
                  <a:gd name="T34" fmla="*/ 117 w 20000"/>
                  <a:gd name="T35" fmla="*/ 65 h 20000"/>
                  <a:gd name="T36" fmla="*/ 125 w 20000"/>
                  <a:gd name="T37" fmla="*/ 68 h 20000"/>
                  <a:gd name="T38" fmla="*/ 132 w 20000"/>
                  <a:gd name="T39" fmla="*/ 70 h 20000"/>
                  <a:gd name="T40" fmla="*/ 138 w 20000"/>
                  <a:gd name="T41" fmla="*/ 71 h 20000"/>
                  <a:gd name="T42" fmla="*/ 147 w 20000"/>
                  <a:gd name="T43" fmla="*/ 73 h 20000"/>
                  <a:gd name="T44" fmla="*/ 150 w 20000"/>
                  <a:gd name="T45" fmla="*/ 73 h 20000"/>
                  <a:gd name="T46" fmla="*/ 158 w 20000"/>
                  <a:gd name="T47" fmla="*/ 74 h 20000"/>
                  <a:gd name="T48" fmla="*/ 165 w 20000"/>
                  <a:gd name="T49" fmla="*/ 74 h 20000"/>
                  <a:gd name="T50" fmla="*/ 175 w 20000"/>
                  <a:gd name="T51" fmla="*/ 73 h 20000"/>
                  <a:gd name="T52" fmla="*/ 182 w 20000"/>
                  <a:gd name="T53" fmla="*/ 72 h 20000"/>
                  <a:gd name="T54" fmla="*/ 189 w 20000"/>
                  <a:gd name="T55" fmla="*/ 71 h 20000"/>
                  <a:gd name="T56" fmla="*/ 198 w 20000"/>
                  <a:gd name="T57" fmla="*/ 68 h 20000"/>
                  <a:gd name="T58" fmla="*/ 205 w 20000"/>
                  <a:gd name="T59" fmla="*/ 65 h 20000"/>
                  <a:gd name="T60" fmla="*/ 212 w 20000"/>
                  <a:gd name="T61" fmla="*/ 63 h 20000"/>
                  <a:gd name="T62" fmla="*/ 222 w 20000"/>
                  <a:gd name="T63" fmla="*/ 60 h 20000"/>
                  <a:gd name="T64" fmla="*/ 230 w 20000"/>
                  <a:gd name="T65" fmla="*/ 56 h 20000"/>
                  <a:gd name="T66" fmla="*/ 238 w 20000"/>
                  <a:gd name="T67" fmla="*/ 53 h 20000"/>
                  <a:gd name="T68" fmla="*/ 247 w 20000"/>
                  <a:gd name="T69" fmla="*/ 49 h 20000"/>
                  <a:gd name="T70" fmla="*/ 256 w 20000"/>
                  <a:gd name="T71" fmla="*/ 45 h 20000"/>
                  <a:gd name="T72" fmla="*/ 264 w 20000"/>
                  <a:gd name="T73" fmla="*/ 41 h 20000"/>
                  <a:gd name="T74" fmla="*/ 273 w 20000"/>
                  <a:gd name="T75" fmla="*/ 37 h 20000"/>
                  <a:gd name="T76" fmla="*/ 280 w 20000"/>
                  <a:gd name="T77" fmla="*/ 33 h 20000"/>
                  <a:gd name="T78" fmla="*/ 288 w 20000"/>
                  <a:gd name="T79" fmla="*/ 29 h 20000"/>
                  <a:gd name="T80" fmla="*/ 294 w 20000"/>
                  <a:gd name="T81" fmla="*/ 25 h 20000"/>
                  <a:gd name="T82" fmla="*/ 302 w 20000"/>
                  <a:gd name="T83" fmla="*/ 21 h 20000"/>
                  <a:gd name="T84" fmla="*/ 308 w 20000"/>
                  <a:gd name="T85" fmla="*/ 18 h 20000"/>
                  <a:gd name="T86" fmla="*/ 315 w 20000"/>
                  <a:gd name="T87" fmla="*/ 14 h 20000"/>
                  <a:gd name="T88" fmla="*/ 320 w 20000"/>
                  <a:gd name="T89" fmla="*/ 11 h 20000"/>
                  <a:gd name="T90" fmla="*/ 327 w 20000"/>
                  <a:gd name="T91" fmla="*/ 9 h 20000"/>
                  <a:gd name="T92" fmla="*/ 330 w 20000"/>
                  <a:gd name="T93" fmla="*/ 6 h 20000"/>
                  <a:gd name="T94" fmla="*/ 334 w 20000"/>
                  <a:gd name="T95" fmla="*/ 4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242" y="744"/>
                    </a:lnTo>
                    <a:lnTo>
                      <a:pt x="431" y="1116"/>
                    </a:lnTo>
                    <a:lnTo>
                      <a:pt x="511" y="1860"/>
                    </a:lnTo>
                    <a:lnTo>
                      <a:pt x="781" y="2512"/>
                    </a:lnTo>
                    <a:lnTo>
                      <a:pt x="1023" y="3070"/>
                    </a:lnTo>
                    <a:lnTo>
                      <a:pt x="1077" y="3814"/>
                    </a:lnTo>
                    <a:lnTo>
                      <a:pt x="1346" y="4279"/>
                    </a:lnTo>
                    <a:lnTo>
                      <a:pt x="1615" y="4930"/>
                    </a:lnTo>
                    <a:lnTo>
                      <a:pt x="1830" y="5302"/>
                    </a:lnTo>
                    <a:lnTo>
                      <a:pt x="1992" y="6140"/>
                    </a:lnTo>
                    <a:lnTo>
                      <a:pt x="2100" y="6791"/>
                    </a:lnTo>
                    <a:lnTo>
                      <a:pt x="2423" y="7256"/>
                    </a:lnTo>
                    <a:lnTo>
                      <a:pt x="2557" y="7907"/>
                    </a:lnTo>
                    <a:lnTo>
                      <a:pt x="2665" y="8465"/>
                    </a:lnTo>
                    <a:lnTo>
                      <a:pt x="2880" y="8930"/>
                    </a:lnTo>
                    <a:lnTo>
                      <a:pt x="3096" y="9581"/>
                    </a:lnTo>
                    <a:lnTo>
                      <a:pt x="3365" y="10047"/>
                    </a:lnTo>
                    <a:lnTo>
                      <a:pt x="3580" y="10605"/>
                    </a:lnTo>
                    <a:lnTo>
                      <a:pt x="3715" y="11163"/>
                    </a:lnTo>
                    <a:lnTo>
                      <a:pt x="3930" y="11628"/>
                    </a:lnTo>
                    <a:lnTo>
                      <a:pt x="4172" y="12093"/>
                    </a:lnTo>
                    <a:lnTo>
                      <a:pt x="4388" y="12744"/>
                    </a:lnTo>
                    <a:lnTo>
                      <a:pt x="4576" y="13116"/>
                    </a:lnTo>
                    <a:lnTo>
                      <a:pt x="4818" y="13581"/>
                    </a:lnTo>
                    <a:lnTo>
                      <a:pt x="5007" y="14140"/>
                    </a:lnTo>
                    <a:lnTo>
                      <a:pt x="5141" y="14698"/>
                    </a:lnTo>
                    <a:lnTo>
                      <a:pt x="5357" y="14884"/>
                    </a:lnTo>
                    <a:lnTo>
                      <a:pt x="5599" y="15349"/>
                    </a:lnTo>
                    <a:lnTo>
                      <a:pt x="5707" y="15721"/>
                    </a:lnTo>
                    <a:lnTo>
                      <a:pt x="5922" y="16186"/>
                    </a:lnTo>
                    <a:lnTo>
                      <a:pt x="6164" y="16372"/>
                    </a:lnTo>
                    <a:lnTo>
                      <a:pt x="6326" y="16930"/>
                    </a:lnTo>
                    <a:lnTo>
                      <a:pt x="6595" y="17116"/>
                    </a:lnTo>
                    <a:lnTo>
                      <a:pt x="6810" y="17488"/>
                    </a:lnTo>
                    <a:lnTo>
                      <a:pt x="6918" y="17674"/>
                    </a:lnTo>
                    <a:lnTo>
                      <a:pt x="7160" y="18140"/>
                    </a:lnTo>
                    <a:lnTo>
                      <a:pt x="7429" y="18326"/>
                    </a:lnTo>
                    <a:lnTo>
                      <a:pt x="7591" y="18698"/>
                    </a:lnTo>
                    <a:lnTo>
                      <a:pt x="7833" y="18884"/>
                    </a:lnTo>
                    <a:lnTo>
                      <a:pt x="7995" y="19070"/>
                    </a:lnTo>
                    <a:lnTo>
                      <a:pt x="8210" y="19256"/>
                    </a:lnTo>
                    <a:lnTo>
                      <a:pt x="8479" y="19256"/>
                    </a:lnTo>
                    <a:lnTo>
                      <a:pt x="8721" y="19628"/>
                    </a:lnTo>
                    <a:lnTo>
                      <a:pt x="8775" y="19628"/>
                    </a:lnTo>
                    <a:lnTo>
                      <a:pt x="8910" y="19721"/>
                    </a:lnTo>
                    <a:lnTo>
                      <a:pt x="9206" y="19721"/>
                    </a:lnTo>
                    <a:lnTo>
                      <a:pt x="9394" y="19907"/>
                    </a:lnTo>
                    <a:lnTo>
                      <a:pt x="9610" y="19907"/>
                    </a:lnTo>
                    <a:lnTo>
                      <a:pt x="9798" y="19907"/>
                    </a:lnTo>
                    <a:lnTo>
                      <a:pt x="10202" y="19721"/>
                    </a:lnTo>
                    <a:lnTo>
                      <a:pt x="10390" y="19628"/>
                    </a:lnTo>
                    <a:lnTo>
                      <a:pt x="10606" y="19628"/>
                    </a:lnTo>
                    <a:lnTo>
                      <a:pt x="10794" y="19349"/>
                    </a:lnTo>
                    <a:lnTo>
                      <a:pt x="11090" y="19256"/>
                    </a:lnTo>
                    <a:lnTo>
                      <a:pt x="11225" y="19070"/>
                    </a:lnTo>
                    <a:lnTo>
                      <a:pt x="11440" y="18884"/>
                    </a:lnTo>
                    <a:lnTo>
                      <a:pt x="11763" y="18419"/>
                    </a:lnTo>
                    <a:lnTo>
                      <a:pt x="12005" y="18140"/>
                    </a:lnTo>
                    <a:lnTo>
                      <a:pt x="12167" y="17674"/>
                    </a:lnTo>
                    <a:lnTo>
                      <a:pt x="12409" y="17302"/>
                    </a:lnTo>
                    <a:lnTo>
                      <a:pt x="12571" y="17023"/>
                    </a:lnTo>
                    <a:lnTo>
                      <a:pt x="12894" y="16651"/>
                    </a:lnTo>
                    <a:lnTo>
                      <a:pt x="13190" y="16186"/>
                    </a:lnTo>
                    <a:lnTo>
                      <a:pt x="13324" y="15721"/>
                    </a:lnTo>
                    <a:lnTo>
                      <a:pt x="13674" y="15256"/>
                    </a:lnTo>
                    <a:lnTo>
                      <a:pt x="13943" y="14791"/>
                    </a:lnTo>
                    <a:lnTo>
                      <a:pt x="14132" y="14326"/>
                    </a:lnTo>
                    <a:lnTo>
                      <a:pt x="14401" y="13674"/>
                    </a:lnTo>
                    <a:lnTo>
                      <a:pt x="14643" y="13116"/>
                    </a:lnTo>
                    <a:lnTo>
                      <a:pt x="14939" y="12744"/>
                    </a:lnTo>
                    <a:lnTo>
                      <a:pt x="15182" y="12093"/>
                    </a:lnTo>
                    <a:lnTo>
                      <a:pt x="15424" y="11628"/>
                    </a:lnTo>
                    <a:lnTo>
                      <a:pt x="15639" y="11163"/>
                    </a:lnTo>
                    <a:lnTo>
                      <a:pt x="15828" y="10605"/>
                    </a:lnTo>
                    <a:lnTo>
                      <a:pt x="16205" y="10047"/>
                    </a:lnTo>
                    <a:lnTo>
                      <a:pt x="16339" y="9395"/>
                    </a:lnTo>
                    <a:lnTo>
                      <a:pt x="16608" y="8837"/>
                    </a:lnTo>
                    <a:lnTo>
                      <a:pt x="16797" y="8372"/>
                    </a:lnTo>
                    <a:lnTo>
                      <a:pt x="17120" y="7907"/>
                    </a:lnTo>
                    <a:lnTo>
                      <a:pt x="17335" y="7256"/>
                    </a:lnTo>
                    <a:lnTo>
                      <a:pt x="17443" y="6791"/>
                    </a:lnTo>
                    <a:lnTo>
                      <a:pt x="17631" y="6140"/>
                    </a:lnTo>
                    <a:lnTo>
                      <a:pt x="17927" y="5674"/>
                    </a:lnTo>
                    <a:lnTo>
                      <a:pt x="18008" y="5209"/>
                    </a:lnTo>
                    <a:lnTo>
                      <a:pt x="18277" y="4744"/>
                    </a:lnTo>
                    <a:lnTo>
                      <a:pt x="18385" y="4279"/>
                    </a:lnTo>
                    <a:lnTo>
                      <a:pt x="18681" y="3814"/>
                    </a:lnTo>
                    <a:lnTo>
                      <a:pt x="18762" y="3349"/>
                    </a:lnTo>
                    <a:lnTo>
                      <a:pt x="18977" y="2977"/>
                    </a:lnTo>
                    <a:lnTo>
                      <a:pt x="19166" y="2698"/>
                    </a:lnTo>
                    <a:lnTo>
                      <a:pt x="19435" y="2326"/>
                    </a:lnTo>
                    <a:lnTo>
                      <a:pt x="19542" y="1860"/>
                    </a:lnTo>
                    <a:lnTo>
                      <a:pt x="19569" y="1674"/>
                    </a:lnTo>
                    <a:lnTo>
                      <a:pt x="19704" y="1209"/>
                    </a:lnTo>
                    <a:lnTo>
                      <a:pt x="19812" y="1023"/>
                    </a:lnTo>
                    <a:lnTo>
                      <a:pt x="19973" y="837"/>
                    </a:lnTo>
                  </a:path>
                </a:pathLst>
              </a:custGeom>
              <a:noFill/>
              <a:ln w="28575" cap="flat">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 name="Group 10"/>
            <p:cNvGrpSpPr>
              <a:grpSpLocks/>
            </p:cNvGrpSpPr>
            <p:nvPr/>
          </p:nvGrpSpPr>
          <p:grpSpPr bwMode="auto">
            <a:xfrm>
              <a:off x="2010" y="2432"/>
              <a:ext cx="1138" cy="112"/>
              <a:chOff x="2083" y="2436"/>
              <a:chExt cx="1098" cy="112"/>
            </a:xfrm>
          </p:grpSpPr>
          <p:sp>
            <p:nvSpPr>
              <p:cNvPr id="7" name="Freeform 11"/>
              <p:cNvSpPr>
                <a:spLocks/>
              </p:cNvSpPr>
              <p:nvPr/>
            </p:nvSpPr>
            <p:spPr bwMode="auto">
              <a:xfrm>
                <a:off x="2083" y="2479"/>
                <a:ext cx="459" cy="69"/>
              </a:xfrm>
              <a:custGeom>
                <a:avLst/>
                <a:gdLst>
                  <a:gd name="T0" fmla="*/ 453 w 20000"/>
                  <a:gd name="T1" fmla="*/ 2 h 20000"/>
                  <a:gd name="T2" fmla="*/ 447 w 20000"/>
                  <a:gd name="T3" fmla="*/ 6 h 20000"/>
                  <a:gd name="T4" fmla="*/ 436 w 20000"/>
                  <a:gd name="T5" fmla="*/ 12 h 20000"/>
                  <a:gd name="T6" fmla="*/ 427 w 20000"/>
                  <a:gd name="T7" fmla="*/ 14 h 20000"/>
                  <a:gd name="T8" fmla="*/ 417 w 20000"/>
                  <a:gd name="T9" fmla="*/ 19 h 20000"/>
                  <a:gd name="T10" fmla="*/ 411 w 20000"/>
                  <a:gd name="T11" fmla="*/ 22 h 20000"/>
                  <a:gd name="T12" fmla="*/ 399 w 20000"/>
                  <a:gd name="T13" fmla="*/ 27 h 20000"/>
                  <a:gd name="T14" fmla="*/ 393 w 20000"/>
                  <a:gd name="T15" fmla="*/ 31 h 20000"/>
                  <a:gd name="T16" fmla="*/ 380 w 20000"/>
                  <a:gd name="T17" fmla="*/ 35 h 20000"/>
                  <a:gd name="T18" fmla="*/ 372 w 20000"/>
                  <a:gd name="T19" fmla="*/ 38 h 20000"/>
                  <a:gd name="T20" fmla="*/ 363 w 20000"/>
                  <a:gd name="T21" fmla="*/ 42 h 20000"/>
                  <a:gd name="T22" fmla="*/ 354 w 20000"/>
                  <a:gd name="T23" fmla="*/ 45 h 20000"/>
                  <a:gd name="T24" fmla="*/ 344 w 20000"/>
                  <a:gd name="T25" fmla="*/ 49 h 20000"/>
                  <a:gd name="T26" fmla="*/ 336 w 20000"/>
                  <a:gd name="T27" fmla="*/ 52 h 20000"/>
                  <a:gd name="T28" fmla="*/ 327 w 20000"/>
                  <a:gd name="T29" fmla="*/ 54 h 20000"/>
                  <a:gd name="T30" fmla="*/ 316 w 20000"/>
                  <a:gd name="T31" fmla="*/ 57 h 20000"/>
                  <a:gd name="T32" fmla="*/ 309 w 20000"/>
                  <a:gd name="T33" fmla="*/ 59 h 20000"/>
                  <a:gd name="T34" fmla="*/ 299 w 20000"/>
                  <a:gd name="T35" fmla="*/ 62 h 20000"/>
                  <a:gd name="T36" fmla="*/ 290 w 20000"/>
                  <a:gd name="T37" fmla="*/ 63 h 20000"/>
                  <a:gd name="T38" fmla="*/ 280 w 20000"/>
                  <a:gd name="T39" fmla="*/ 65 h 20000"/>
                  <a:gd name="T40" fmla="*/ 270 w 20000"/>
                  <a:gd name="T41" fmla="*/ 66 h 20000"/>
                  <a:gd name="T42" fmla="*/ 259 w 20000"/>
                  <a:gd name="T43" fmla="*/ 67 h 20000"/>
                  <a:gd name="T44" fmla="*/ 252 w 20000"/>
                  <a:gd name="T45" fmla="*/ 69 h 20000"/>
                  <a:gd name="T46" fmla="*/ 242 w 20000"/>
                  <a:gd name="T47" fmla="*/ 69 h 20000"/>
                  <a:gd name="T48" fmla="*/ 233 w 20000"/>
                  <a:gd name="T49" fmla="*/ 69 h 20000"/>
                  <a:gd name="T50" fmla="*/ 221 w 20000"/>
                  <a:gd name="T51" fmla="*/ 68 h 20000"/>
                  <a:gd name="T52" fmla="*/ 211 w 20000"/>
                  <a:gd name="T53" fmla="*/ 67 h 20000"/>
                  <a:gd name="T54" fmla="*/ 201 w 20000"/>
                  <a:gd name="T55" fmla="*/ 65 h 20000"/>
                  <a:gd name="T56" fmla="*/ 189 w 20000"/>
                  <a:gd name="T57" fmla="*/ 64 h 20000"/>
                  <a:gd name="T58" fmla="*/ 179 w 20000"/>
                  <a:gd name="T59" fmla="*/ 62 h 20000"/>
                  <a:gd name="T60" fmla="*/ 168 w 20000"/>
                  <a:gd name="T61" fmla="*/ 59 h 20000"/>
                  <a:gd name="T62" fmla="*/ 156 w 20000"/>
                  <a:gd name="T63" fmla="*/ 55 h 20000"/>
                  <a:gd name="T64" fmla="*/ 145 w 20000"/>
                  <a:gd name="T65" fmla="*/ 53 h 20000"/>
                  <a:gd name="T66" fmla="*/ 134 w 20000"/>
                  <a:gd name="T67" fmla="*/ 49 h 20000"/>
                  <a:gd name="T68" fmla="*/ 122 w 20000"/>
                  <a:gd name="T69" fmla="*/ 45 h 20000"/>
                  <a:gd name="T70" fmla="*/ 109 w 20000"/>
                  <a:gd name="T71" fmla="*/ 42 h 20000"/>
                  <a:gd name="T72" fmla="*/ 99 w 20000"/>
                  <a:gd name="T73" fmla="*/ 38 h 20000"/>
                  <a:gd name="T74" fmla="*/ 87 w 20000"/>
                  <a:gd name="T75" fmla="*/ 35 h 20000"/>
                  <a:gd name="T76" fmla="*/ 79 w 20000"/>
                  <a:gd name="T77" fmla="*/ 31 h 20000"/>
                  <a:gd name="T78" fmla="*/ 66 w 20000"/>
                  <a:gd name="T79" fmla="*/ 27 h 20000"/>
                  <a:gd name="T80" fmla="*/ 59 w 20000"/>
                  <a:gd name="T81" fmla="*/ 22 h 20000"/>
                  <a:gd name="T82" fmla="*/ 46 w 20000"/>
                  <a:gd name="T83" fmla="*/ 19 h 20000"/>
                  <a:gd name="T84" fmla="*/ 38 w 20000"/>
                  <a:gd name="T85" fmla="*/ 16 h 20000"/>
                  <a:gd name="T86" fmla="*/ 30 w 20000"/>
                  <a:gd name="T87" fmla="*/ 13 h 20000"/>
                  <a:gd name="T88" fmla="*/ 22 w 20000"/>
                  <a:gd name="T89" fmla="*/ 10 h 20000"/>
                  <a:gd name="T90" fmla="*/ 13 w 20000"/>
                  <a:gd name="T91" fmla="*/ 7 h 20000"/>
                  <a:gd name="T92" fmla="*/ 10 w 20000"/>
                  <a:gd name="T93" fmla="*/ 6 h 20000"/>
                  <a:gd name="T94" fmla="*/ 4 w 20000"/>
                  <a:gd name="T95" fmla="*/ 4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19980" y="0"/>
                    </a:moveTo>
                    <a:lnTo>
                      <a:pt x="19723" y="714"/>
                    </a:lnTo>
                    <a:lnTo>
                      <a:pt x="19525" y="1286"/>
                    </a:lnTo>
                    <a:lnTo>
                      <a:pt x="19465" y="1714"/>
                    </a:lnTo>
                    <a:lnTo>
                      <a:pt x="19208" y="2571"/>
                    </a:lnTo>
                    <a:lnTo>
                      <a:pt x="18990" y="3429"/>
                    </a:lnTo>
                    <a:lnTo>
                      <a:pt x="18891" y="3857"/>
                    </a:lnTo>
                    <a:lnTo>
                      <a:pt x="18594" y="4000"/>
                    </a:lnTo>
                    <a:lnTo>
                      <a:pt x="18455" y="5000"/>
                    </a:lnTo>
                    <a:lnTo>
                      <a:pt x="18158" y="5571"/>
                    </a:lnTo>
                    <a:lnTo>
                      <a:pt x="18000" y="6000"/>
                    </a:lnTo>
                    <a:lnTo>
                      <a:pt x="17901" y="6429"/>
                    </a:lnTo>
                    <a:lnTo>
                      <a:pt x="17584" y="7000"/>
                    </a:lnTo>
                    <a:lnTo>
                      <a:pt x="17406" y="7857"/>
                    </a:lnTo>
                    <a:lnTo>
                      <a:pt x="17267" y="8429"/>
                    </a:lnTo>
                    <a:lnTo>
                      <a:pt x="17109" y="9000"/>
                    </a:lnTo>
                    <a:lnTo>
                      <a:pt x="16891" y="9429"/>
                    </a:lnTo>
                    <a:lnTo>
                      <a:pt x="16574" y="10143"/>
                    </a:lnTo>
                    <a:lnTo>
                      <a:pt x="16337" y="10714"/>
                    </a:lnTo>
                    <a:lnTo>
                      <a:pt x="16198" y="11143"/>
                    </a:lnTo>
                    <a:lnTo>
                      <a:pt x="16040" y="11429"/>
                    </a:lnTo>
                    <a:lnTo>
                      <a:pt x="15802" y="12143"/>
                    </a:lnTo>
                    <a:lnTo>
                      <a:pt x="15624" y="12571"/>
                    </a:lnTo>
                    <a:lnTo>
                      <a:pt x="15426" y="13143"/>
                    </a:lnTo>
                    <a:lnTo>
                      <a:pt x="15188" y="13571"/>
                    </a:lnTo>
                    <a:lnTo>
                      <a:pt x="15010" y="14143"/>
                    </a:lnTo>
                    <a:lnTo>
                      <a:pt x="14911" y="14429"/>
                    </a:lnTo>
                    <a:lnTo>
                      <a:pt x="14653" y="15000"/>
                    </a:lnTo>
                    <a:lnTo>
                      <a:pt x="14396" y="15286"/>
                    </a:lnTo>
                    <a:lnTo>
                      <a:pt x="14257" y="15571"/>
                    </a:lnTo>
                    <a:lnTo>
                      <a:pt x="13980" y="16000"/>
                    </a:lnTo>
                    <a:lnTo>
                      <a:pt x="13782" y="16429"/>
                    </a:lnTo>
                    <a:lnTo>
                      <a:pt x="13604" y="16429"/>
                    </a:lnTo>
                    <a:lnTo>
                      <a:pt x="13446" y="17000"/>
                    </a:lnTo>
                    <a:lnTo>
                      <a:pt x="13149" y="17286"/>
                    </a:lnTo>
                    <a:lnTo>
                      <a:pt x="13010" y="17857"/>
                    </a:lnTo>
                    <a:lnTo>
                      <a:pt x="12792" y="18286"/>
                    </a:lnTo>
                    <a:lnTo>
                      <a:pt x="12634" y="18286"/>
                    </a:lnTo>
                    <a:lnTo>
                      <a:pt x="12416" y="18857"/>
                    </a:lnTo>
                    <a:lnTo>
                      <a:pt x="12198" y="18857"/>
                    </a:lnTo>
                    <a:lnTo>
                      <a:pt x="11980" y="18857"/>
                    </a:lnTo>
                    <a:lnTo>
                      <a:pt x="11762" y="19143"/>
                    </a:lnTo>
                    <a:lnTo>
                      <a:pt x="11505" y="19286"/>
                    </a:lnTo>
                    <a:lnTo>
                      <a:pt x="11307" y="19286"/>
                    </a:lnTo>
                    <a:lnTo>
                      <a:pt x="11188" y="19571"/>
                    </a:lnTo>
                    <a:lnTo>
                      <a:pt x="10990" y="19857"/>
                    </a:lnTo>
                    <a:lnTo>
                      <a:pt x="10772" y="19857"/>
                    </a:lnTo>
                    <a:lnTo>
                      <a:pt x="10535" y="19857"/>
                    </a:lnTo>
                    <a:lnTo>
                      <a:pt x="10337" y="19857"/>
                    </a:lnTo>
                    <a:lnTo>
                      <a:pt x="10139" y="19857"/>
                    </a:lnTo>
                    <a:lnTo>
                      <a:pt x="9802" y="19857"/>
                    </a:lnTo>
                    <a:lnTo>
                      <a:pt x="9644" y="19571"/>
                    </a:lnTo>
                    <a:lnTo>
                      <a:pt x="9426" y="19286"/>
                    </a:lnTo>
                    <a:lnTo>
                      <a:pt x="9188" y="19286"/>
                    </a:lnTo>
                    <a:lnTo>
                      <a:pt x="8970" y="19143"/>
                    </a:lnTo>
                    <a:lnTo>
                      <a:pt x="8752" y="18857"/>
                    </a:lnTo>
                    <a:lnTo>
                      <a:pt x="8515" y="18857"/>
                    </a:lnTo>
                    <a:lnTo>
                      <a:pt x="8238" y="18429"/>
                    </a:lnTo>
                    <a:lnTo>
                      <a:pt x="7980" y="18286"/>
                    </a:lnTo>
                    <a:lnTo>
                      <a:pt x="7782" y="17857"/>
                    </a:lnTo>
                    <a:lnTo>
                      <a:pt x="7545" y="17286"/>
                    </a:lnTo>
                    <a:lnTo>
                      <a:pt x="7327" y="17000"/>
                    </a:lnTo>
                    <a:lnTo>
                      <a:pt x="7149" y="16429"/>
                    </a:lnTo>
                    <a:lnTo>
                      <a:pt x="6812" y="16000"/>
                    </a:lnTo>
                    <a:lnTo>
                      <a:pt x="6614" y="15571"/>
                    </a:lnTo>
                    <a:lnTo>
                      <a:pt x="6337" y="15286"/>
                    </a:lnTo>
                    <a:lnTo>
                      <a:pt x="6040" y="14429"/>
                    </a:lnTo>
                    <a:lnTo>
                      <a:pt x="5822" y="14143"/>
                    </a:lnTo>
                    <a:lnTo>
                      <a:pt x="5564" y="13571"/>
                    </a:lnTo>
                    <a:lnTo>
                      <a:pt x="5307" y="13143"/>
                    </a:lnTo>
                    <a:lnTo>
                      <a:pt x="5010" y="13000"/>
                    </a:lnTo>
                    <a:lnTo>
                      <a:pt x="4752" y="12143"/>
                    </a:lnTo>
                    <a:lnTo>
                      <a:pt x="4515" y="11429"/>
                    </a:lnTo>
                    <a:lnTo>
                      <a:pt x="4297" y="11143"/>
                    </a:lnTo>
                    <a:lnTo>
                      <a:pt x="4158" y="10714"/>
                    </a:lnTo>
                    <a:lnTo>
                      <a:pt x="3802" y="10143"/>
                    </a:lnTo>
                    <a:lnTo>
                      <a:pt x="3683" y="9143"/>
                    </a:lnTo>
                    <a:lnTo>
                      <a:pt x="3426" y="9000"/>
                    </a:lnTo>
                    <a:lnTo>
                      <a:pt x="3188" y="8429"/>
                    </a:lnTo>
                    <a:lnTo>
                      <a:pt x="2871" y="7857"/>
                    </a:lnTo>
                    <a:lnTo>
                      <a:pt x="2752" y="7000"/>
                    </a:lnTo>
                    <a:lnTo>
                      <a:pt x="2554" y="6429"/>
                    </a:lnTo>
                    <a:lnTo>
                      <a:pt x="2277" y="6000"/>
                    </a:lnTo>
                    <a:lnTo>
                      <a:pt x="2000" y="5571"/>
                    </a:lnTo>
                    <a:lnTo>
                      <a:pt x="1960" y="5000"/>
                    </a:lnTo>
                    <a:lnTo>
                      <a:pt x="1644" y="4714"/>
                    </a:lnTo>
                    <a:lnTo>
                      <a:pt x="1525" y="4000"/>
                    </a:lnTo>
                    <a:lnTo>
                      <a:pt x="1307" y="3857"/>
                    </a:lnTo>
                    <a:lnTo>
                      <a:pt x="1267" y="3429"/>
                    </a:lnTo>
                    <a:lnTo>
                      <a:pt x="970" y="3000"/>
                    </a:lnTo>
                    <a:lnTo>
                      <a:pt x="792" y="2571"/>
                    </a:lnTo>
                    <a:lnTo>
                      <a:pt x="574" y="2000"/>
                    </a:lnTo>
                    <a:lnTo>
                      <a:pt x="475" y="1714"/>
                    </a:lnTo>
                    <a:lnTo>
                      <a:pt x="436" y="1714"/>
                    </a:lnTo>
                    <a:lnTo>
                      <a:pt x="297" y="1286"/>
                    </a:lnTo>
                    <a:lnTo>
                      <a:pt x="178" y="1286"/>
                    </a:lnTo>
                    <a:lnTo>
                      <a:pt x="0" y="1000"/>
                    </a:lnTo>
                  </a:path>
                </a:pathLst>
              </a:custGeom>
              <a:noFill/>
              <a:ln w="28575" cap="flat">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 name="Freeform 12"/>
              <p:cNvSpPr>
                <a:spLocks/>
              </p:cNvSpPr>
              <p:nvPr/>
            </p:nvSpPr>
            <p:spPr bwMode="auto">
              <a:xfrm>
                <a:off x="2844" y="2469"/>
                <a:ext cx="337" cy="74"/>
              </a:xfrm>
              <a:custGeom>
                <a:avLst/>
                <a:gdLst>
                  <a:gd name="T0" fmla="*/ 332 w 20000"/>
                  <a:gd name="T1" fmla="*/ 3 h 20000"/>
                  <a:gd name="T2" fmla="*/ 327 w 20000"/>
                  <a:gd name="T3" fmla="*/ 7 h 20000"/>
                  <a:gd name="T4" fmla="*/ 319 w 20000"/>
                  <a:gd name="T5" fmla="*/ 11 h 20000"/>
                  <a:gd name="T6" fmla="*/ 314 w 20000"/>
                  <a:gd name="T7" fmla="*/ 16 h 20000"/>
                  <a:gd name="T8" fmla="*/ 305 w 20000"/>
                  <a:gd name="T9" fmla="*/ 20 h 20000"/>
                  <a:gd name="T10" fmla="*/ 301 w 20000"/>
                  <a:gd name="T11" fmla="*/ 25 h 20000"/>
                  <a:gd name="T12" fmla="*/ 293 w 20000"/>
                  <a:gd name="T13" fmla="*/ 29 h 20000"/>
                  <a:gd name="T14" fmla="*/ 288 w 20000"/>
                  <a:gd name="T15" fmla="*/ 33 h 20000"/>
                  <a:gd name="T16" fmla="*/ 280 w 20000"/>
                  <a:gd name="T17" fmla="*/ 37 h 20000"/>
                  <a:gd name="T18" fmla="*/ 274 w 20000"/>
                  <a:gd name="T19" fmla="*/ 41 h 20000"/>
                  <a:gd name="T20" fmla="*/ 266 w 20000"/>
                  <a:gd name="T21" fmla="*/ 45 h 20000"/>
                  <a:gd name="T22" fmla="*/ 259 w 20000"/>
                  <a:gd name="T23" fmla="*/ 49 h 20000"/>
                  <a:gd name="T24" fmla="*/ 253 w 20000"/>
                  <a:gd name="T25" fmla="*/ 52 h 20000"/>
                  <a:gd name="T26" fmla="*/ 246 w 20000"/>
                  <a:gd name="T27" fmla="*/ 55 h 20000"/>
                  <a:gd name="T28" fmla="*/ 239 w 20000"/>
                  <a:gd name="T29" fmla="*/ 58 h 20000"/>
                  <a:gd name="T30" fmla="*/ 232 w 20000"/>
                  <a:gd name="T31" fmla="*/ 61 h 20000"/>
                  <a:gd name="T32" fmla="*/ 225 w 20000"/>
                  <a:gd name="T33" fmla="*/ 63 h 20000"/>
                  <a:gd name="T34" fmla="*/ 220 w 20000"/>
                  <a:gd name="T35" fmla="*/ 65 h 20000"/>
                  <a:gd name="T36" fmla="*/ 211 w 20000"/>
                  <a:gd name="T37" fmla="*/ 68 h 20000"/>
                  <a:gd name="T38" fmla="*/ 205 w 20000"/>
                  <a:gd name="T39" fmla="*/ 70 h 20000"/>
                  <a:gd name="T40" fmla="*/ 199 w 20000"/>
                  <a:gd name="T41" fmla="*/ 71 h 20000"/>
                  <a:gd name="T42" fmla="*/ 190 w 20000"/>
                  <a:gd name="T43" fmla="*/ 73 h 20000"/>
                  <a:gd name="T44" fmla="*/ 186 w 20000"/>
                  <a:gd name="T45" fmla="*/ 73 h 20000"/>
                  <a:gd name="T46" fmla="*/ 178 w 20000"/>
                  <a:gd name="T47" fmla="*/ 74 h 20000"/>
                  <a:gd name="T48" fmla="*/ 171 w 20000"/>
                  <a:gd name="T49" fmla="*/ 74 h 20000"/>
                  <a:gd name="T50" fmla="*/ 162 w 20000"/>
                  <a:gd name="T51" fmla="*/ 73 h 20000"/>
                  <a:gd name="T52" fmla="*/ 155 w 20000"/>
                  <a:gd name="T53" fmla="*/ 72 h 20000"/>
                  <a:gd name="T54" fmla="*/ 147 w 20000"/>
                  <a:gd name="T55" fmla="*/ 71 h 20000"/>
                  <a:gd name="T56" fmla="*/ 138 w 20000"/>
                  <a:gd name="T57" fmla="*/ 68 h 20000"/>
                  <a:gd name="T58" fmla="*/ 131 w 20000"/>
                  <a:gd name="T59" fmla="*/ 65 h 20000"/>
                  <a:gd name="T60" fmla="*/ 125 w 20000"/>
                  <a:gd name="T61" fmla="*/ 63 h 20000"/>
                  <a:gd name="T62" fmla="*/ 115 w 20000"/>
                  <a:gd name="T63" fmla="*/ 60 h 20000"/>
                  <a:gd name="T64" fmla="*/ 106 w 20000"/>
                  <a:gd name="T65" fmla="*/ 56 h 20000"/>
                  <a:gd name="T66" fmla="*/ 98 w 20000"/>
                  <a:gd name="T67" fmla="*/ 53 h 20000"/>
                  <a:gd name="T68" fmla="*/ 90 w 20000"/>
                  <a:gd name="T69" fmla="*/ 49 h 20000"/>
                  <a:gd name="T70" fmla="*/ 81 w 20000"/>
                  <a:gd name="T71" fmla="*/ 45 h 20000"/>
                  <a:gd name="T72" fmla="*/ 73 w 20000"/>
                  <a:gd name="T73" fmla="*/ 41 h 20000"/>
                  <a:gd name="T74" fmla="*/ 63 w 20000"/>
                  <a:gd name="T75" fmla="*/ 37 h 20000"/>
                  <a:gd name="T76" fmla="*/ 57 w 20000"/>
                  <a:gd name="T77" fmla="*/ 33 h 20000"/>
                  <a:gd name="T78" fmla="*/ 48 w 20000"/>
                  <a:gd name="T79" fmla="*/ 29 h 20000"/>
                  <a:gd name="T80" fmla="*/ 43 w 20000"/>
                  <a:gd name="T81" fmla="*/ 25 h 20000"/>
                  <a:gd name="T82" fmla="*/ 34 w 20000"/>
                  <a:gd name="T83" fmla="*/ 21 h 20000"/>
                  <a:gd name="T84" fmla="*/ 27 w 20000"/>
                  <a:gd name="T85" fmla="*/ 18 h 20000"/>
                  <a:gd name="T86" fmla="*/ 22 w 20000"/>
                  <a:gd name="T87" fmla="*/ 14 h 20000"/>
                  <a:gd name="T88" fmla="*/ 16 w 20000"/>
                  <a:gd name="T89" fmla="*/ 11 h 20000"/>
                  <a:gd name="T90" fmla="*/ 10 w 20000"/>
                  <a:gd name="T91" fmla="*/ 9 h 20000"/>
                  <a:gd name="T92" fmla="*/ 7 w 20000"/>
                  <a:gd name="T93" fmla="*/ 6 h 20000"/>
                  <a:gd name="T94" fmla="*/ 2 w 20000"/>
                  <a:gd name="T95" fmla="*/ 4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19973" y="0"/>
                    </a:moveTo>
                    <a:lnTo>
                      <a:pt x="19731" y="744"/>
                    </a:lnTo>
                    <a:lnTo>
                      <a:pt x="19542" y="1116"/>
                    </a:lnTo>
                    <a:lnTo>
                      <a:pt x="19435" y="1860"/>
                    </a:lnTo>
                    <a:lnTo>
                      <a:pt x="19166" y="2512"/>
                    </a:lnTo>
                    <a:lnTo>
                      <a:pt x="18950" y="3070"/>
                    </a:lnTo>
                    <a:lnTo>
                      <a:pt x="18923" y="3814"/>
                    </a:lnTo>
                    <a:lnTo>
                      <a:pt x="18627" y="4279"/>
                    </a:lnTo>
                    <a:lnTo>
                      <a:pt x="18385" y="4930"/>
                    </a:lnTo>
                    <a:lnTo>
                      <a:pt x="18116" y="5302"/>
                    </a:lnTo>
                    <a:lnTo>
                      <a:pt x="17981" y="6140"/>
                    </a:lnTo>
                    <a:lnTo>
                      <a:pt x="17847" y="6791"/>
                    </a:lnTo>
                    <a:lnTo>
                      <a:pt x="17524" y="7256"/>
                    </a:lnTo>
                    <a:lnTo>
                      <a:pt x="17416" y="7907"/>
                    </a:lnTo>
                    <a:lnTo>
                      <a:pt x="17335" y="8465"/>
                    </a:lnTo>
                    <a:lnTo>
                      <a:pt x="17093" y="8930"/>
                    </a:lnTo>
                    <a:lnTo>
                      <a:pt x="16851" y="9581"/>
                    </a:lnTo>
                    <a:lnTo>
                      <a:pt x="16608" y="10047"/>
                    </a:lnTo>
                    <a:lnTo>
                      <a:pt x="16366" y="10605"/>
                    </a:lnTo>
                    <a:lnTo>
                      <a:pt x="16258" y="11163"/>
                    </a:lnTo>
                    <a:lnTo>
                      <a:pt x="16070" y="11628"/>
                    </a:lnTo>
                    <a:lnTo>
                      <a:pt x="15801" y="12093"/>
                    </a:lnTo>
                    <a:lnTo>
                      <a:pt x="15559" y="12744"/>
                    </a:lnTo>
                    <a:lnTo>
                      <a:pt x="15370" y="13116"/>
                    </a:lnTo>
                    <a:lnTo>
                      <a:pt x="15155" y="13581"/>
                    </a:lnTo>
                    <a:lnTo>
                      <a:pt x="14993" y="14140"/>
                    </a:lnTo>
                    <a:lnTo>
                      <a:pt x="14832" y="14698"/>
                    </a:lnTo>
                    <a:lnTo>
                      <a:pt x="14616" y="14884"/>
                    </a:lnTo>
                    <a:lnTo>
                      <a:pt x="14374" y="15349"/>
                    </a:lnTo>
                    <a:lnTo>
                      <a:pt x="14213" y="15721"/>
                    </a:lnTo>
                    <a:lnTo>
                      <a:pt x="14024" y="16186"/>
                    </a:lnTo>
                    <a:lnTo>
                      <a:pt x="13782" y="16372"/>
                    </a:lnTo>
                    <a:lnTo>
                      <a:pt x="13647" y="16930"/>
                    </a:lnTo>
                    <a:lnTo>
                      <a:pt x="13378" y="17116"/>
                    </a:lnTo>
                    <a:lnTo>
                      <a:pt x="13136" y="17488"/>
                    </a:lnTo>
                    <a:lnTo>
                      <a:pt x="13055" y="17674"/>
                    </a:lnTo>
                    <a:lnTo>
                      <a:pt x="12732" y="18140"/>
                    </a:lnTo>
                    <a:lnTo>
                      <a:pt x="12544" y="18326"/>
                    </a:lnTo>
                    <a:lnTo>
                      <a:pt x="12382" y="18698"/>
                    </a:lnTo>
                    <a:lnTo>
                      <a:pt x="12140" y="18884"/>
                    </a:lnTo>
                    <a:lnTo>
                      <a:pt x="11978" y="19070"/>
                    </a:lnTo>
                    <a:lnTo>
                      <a:pt x="11790" y="19256"/>
                    </a:lnTo>
                    <a:lnTo>
                      <a:pt x="11494" y="19256"/>
                    </a:lnTo>
                    <a:lnTo>
                      <a:pt x="11252" y="19628"/>
                    </a:lnTo>
                    <a:lnTo>
                      <a:pt x="11171" y="19628"/>
                    </a:lnTo>
                    <a:lnTo>
                      <a:pt x="11063" y="19721"/>
                    </a:lnTo>
                    <a:lnTo>
                      <a:pt x="10740" y="19721"/>
                    </a:lnTo>
                    <a:lnTo>
                      <a:pt x="10579" y="19907"/>
                    </a:lnTo>
                    <a:lnTo>
                      <a:pt x="10390" y="19907"/>
                    </a:lnTo>
                    <a:lnTo>
                      <a:pt x="10175" y="19907"/>
                    </a:lnTo>
                    <a:lnTo>
                      <a:pt x="9771" y="19721"/>
                    </a:lnTo>
                    <a:lnTo>
                      <a:pt x="9610" y="19628"/>
                    </a:lnTo>
                    <a:lnTo>
                      <a:pt x="9367" y="19628"/>
                    </a:lnTo>
                    <a:lnTo>
                      <a:pt x="9179" y="19349"/>
                    </a:lnTo>
                    <a:lnTo>
                      <a:pt x="8910" y="19256"/>
                    </a:lnTo>
                    <a:lnTo>
                      <a:pt x="8748" y="19070"/>
                    </a:lnTo>
                    <a:lnTo>
                      <a:pt x="8533" y="18884"/>
                    </a:lnTo>
                    <a:lnTo>
                      <a:pt x="8210" y="18419"/>
                    </a:lnTo>
                    <a:lnTo>
                      <a:pt x="7968" y="18140"/>
                    </a:lnTo>
                    <a:lnTo>
                      <a:pt x="7779" y="17674"/>
                    </a:lnTo>
                    <a:lnTo>
                      <a:pt x="7564" y="17302"/>
                    </a:lnTo>
                    <a:lnTo>
                      <a:pt x="7402" y="17023"/>
                    </a:lnTo>
                    <a:lnTo>
                      <a:pt x="7026" y="16651"/>
                    </a:lnTo>
                    <a:lnTo>
                      <a:pt x="6810" y="16186"/>
                    </a:lnTo>
                    <a:lnTo>
                      <a:pt x="6622" y="15721"/>
                    </a:lnTo>
                    <a:lnTo>
                      <a:pt x="6299" y="15256"/>
                    </a:lnTo>
                    <a:lnTo>
                      <a:pt x="6057" y="14791"/>
                    </a:lnTo>
                    <a:lnTo>
                      <a:pt x="5841" y="14326"/>
                    </a:lnTo>
                    <a:lnTo>
                      <a:pt x="5572" y="13674"/>
                    </a:lnTo>
                    <a:lnTo>
                      <a:pt x="5330" y="13116"/>
                    </a:lnTo>
                    <a:lnTo>
                      <a:pt x="5034" y="12744"/>
                    </a:lnTo>
                    <a:lnTo>
                      <a:pt x="4791" y="12093"/>
                    </a:lnTo>
                    <a:lnTo>
                      <a:pt x="4549" y="11628"/>
                    </a:lnTo>
                    <a:lnTo>
                      <a:pt x="4334" y="11163"/>
                    </a:lnTo>
                    <a:lnTo>
                      <a:pt x="4145" y="10605"/>
                    </a:lnTo>
                    <a:lnTo>
                      <a:pt x="3742" y="10047"/>
                    </a:lnTo>
                    <a:lnTo>
                      <a:pt x="3634" y="9395"/>
                    </a:lnTo>
                    <a:lnTo>
                      <a:pt x="3365" y="8837"/>
                    </a:lnTo>
                    <a:lnTo>
                      <a:pt x="3203" y="8372"/>
                    </a:lnTo>
                    <a:lnTo>
                      <a:pt x="2853" y="7907"/>
                    </a:lnTo>
                    <a:lnTo>
                      <a:pt x="2665" y="7256"/>
                    </a:lnTo>
                    <a:lnTo>
                      <a:pt x="2530" y="6791"/>
                    </a:lnTo>
                    <a:lnTo>
                      <a:pt x="2342" y="6140"/>
                    </a:lnTo>
                    <a:lnTo>
                      <a:pt x="2019" y="5674"/>
                    </a:lnTo>
                    <a:lnTo>
                      <a:pt x="1965" y="5209"/>
                    </a:lnTo>
                    <a:lnTo>
                      <a:pt x="1615" y="4744"/>
                    </a:lnTo>
                    <a:lnTo>
                      <a:pt x="1588" y="4279"/>
                    </a:lnTo>
                    <a:lnTo>
                      <a:pt x="1292" y="3814"/>
                    </a:lnTo>
                    <a:lnTo>
                      <a:pt x="1184" y="3349"/>
                    </a:lnTo>
                    <a:lnTo>
                      <a:pt x="969" y="2977"/>
                    </a:lnTo>
                    <a:lnTo>
                      <a:pt x="781" y="2698"/>
                    </a:lnTo>
                    <a:lnTo>
                      <a:pt x="565" y="2326"/>
                    </a:lnTo>
                    <a:lnTo>
                      <a:pt x="431" y="1860"/>
                    </a:lnTo>
                    <a:lnTo>
                      <a:pt x="404" y="1674"/>
                    </a:lnTo>
                    <a:lnTo>
                      <a:pt x="269" y="1209"/>
                    </a:lnTo>
                    <a:lnTo>
                      <a:pt x="135" y="1023"/>
                    </a:lnTo>
                    <a:lnTo>
                      <a:pt x="0" y="837"/>
                    </a:lnTo>
                  </a:path>
                </a:pathLst>
              </a:custGeom>
              <a:noFill/>
              <a:ln w="28575" cap="flat">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 name="Freeform 13"/>
              <p:cNvSpPr>
                <a:spLocks/>
              </p:cNvSpPr>
              <p:nvPr/>
            </p:nvSpPr>
            <p:spPr bwMode="auto">
              <a:xfrm>
                <a:off x="2487" y="2436"/>
                <a:ext cx="427" cy="74"/>
              </a:xfrm>
              <a:custGeom>
                <a:avLst/>
                <a:gdLst>
                  <a:gd name="T0" fmla="*/ 422 w 20000"/>
                  <a:gd name="T1" fmla="*/ 71 h 20000"/>
                  <a:gd name="T2" fmla="*/ 414 w 20000"/>
                  <a:gd name="T3" fmla="*/ 67 h 20000"/>
                  <a:gd name="T4" fmla="*/ 405 w 20000"/>
                  <a:gd name="T5" fmla="*/ 62 h 20000"/>
                  <a:gd name="T6" fmla="*/ 397 w 20000"/>
                  <a:gd name="T7" fmla="*/ 58 h 20000"/>
                  <a:gd name="T8" fmla="*/ 389 w 20000"/>
                  <a:gd name="T9" fmla="*/ 53 h 20000"/>
                  <a:gd name="T10" fmla="*/ 380 w 20000"/>
                  <a:gd name="T11" fmla="*/ 49 h 20000"/>
                  <a:gd name="T12" fmla="*/ 373 w 20000"/>
                  <a:gd name="T13" fmla="*/ 44 h 20000"/>
                  <a:gd name="T14" fmla="*/ 364 w 20000"/>
                  <a:gd name="T15" fmla="*/ 40 h 20000"/>
                  <a:gd name="T16" fmla="*/ 355 w 20000"/>
                  <a:gd name="T17" fmla="*/ 36 h 20000"/>
                  <a:gd name="T18" fmla="*/ 346 w 20000"/>
                  <a:gd name="T19" fmla="*/ 33 h 20000"/>
                  <a:gd name="T20" fmla="*/ 338 w 20000"/>
                  <a:gd name="T21" fmla="*/ 29 h 20000"/>
                  <a:gd name="T22" fmla="*/ 329 w 20000"/>
                  <a:gd name="T23" fmla="*/ 25 h 20000"/>
                  <a:gd name="T24" fmla="*/ 321 w 20000"/>
                  <a:gd name="T25" fmla="*/ 21 h 20000"/>
                  <a:gd name="T26" fmla="*/ 313 w 20000"/>
                  <a:gd name="T27" fmla="*/ 19 h 20000"/>
                  <a:gd name="T28" fmla="*/ 303 w 20000"/>
                  <a:gd name="T29" fmla="*/ 15 h 20000"/>
                  <a:gd name="T30" fmla="*/ 294 w 20000"/>
                  <a:gd name="T31" fmla="*/ 12 h 20000"/>
                  <a:gd name="T32" fmla="*/ 286 w 20000"/>
                  <a:gd name="T33" fmla="*/ 10 h 20000"/>
                  <a:gd name="T34" fmla="*/ 278 w 20000"/>
                  <a:gd name="T35" fmla="*/ 8 h 20000"/>
                  <a:gd name="T36" fmla="*/ 268 w 20000"/>
                  <a:gd name="T37" fmla="*/ 6 h 20000"/>
                  <a:gd name="T38" fmla="*/ 260 w 20000"/>
                  <a:gd name="T39" fmla="*/ 4 h 20000"/>
                  <a:gd name="T40" fmla="*/ 250 w 20000"/>
                  <a:gd name="T41" fmla="*/ 3 h 20000"/>
                  <a:gd name="T42" fmla="*/ 242 w 20000"/>
                  <a:gd name="T43" fmla="*/ 2 h 20000"/>
                  <a:gd name="T44" fmla="*/ 234 w 20000"/>
                  <a:gd name="T45" fmla="*/ 1 h 20000"/>
                  <a:gd name="T46" fmla="*/ 225 w 20000"/>
                  <a:gd name="T47" fmla="*/ 0 h 20000"/>
                  <a:gd name="T48" fmla="*/ 215 w 20000"/>
                  <a:gd name="T49" fmla="*/ 0 h 20000"/>
                  <a:gd name="T50" fmla="*/ 206 w 20000"/>
                  <a:gd name="T51" fmla="*/ 1 h 20000"/>
                  <a:gd name="T52" fmla="*/ 196 w 20000"/>
                  <a:gd name="T53" fmla="*/ 2 h 20000"/>
                  <a:gd name="T54" fmla="*/ 187 w 20000"/>
                  <a:gd name="T55" fmla="*/ 3 h 20000"/>
                  <a:gd name="T56" fmla="*/ 177 w 20000"/>
                  <a:gd name="T57" fmla="*/ 6 h 20000"/>
                  <a:gd name="T58" fmla="*/ 166 w 20000"/>
                  <a:gd name="T59" fmla="*/ 8 h 20000"/>
                  <a:gd name="T60" fmla="*/ 156 w 20000"/>
                  <a:gd name="T61" fmla="*/ 10 h 20000"/>
                  <a:gd name="T62" fmla="*/ 144 w 20000"/>
                  <a:gd name="T63" fmla="*/ 15 h 20000"/>
                  <a:gd name="T64" fmla="*/ 134 w 20000"/>
                  <a:gd name="T65" fmla="*/ 18 h 20000"/>
                  <a:gd name="T66" fmla="*/ 124 w 20000"/>
                  <a:gd name="T67" fmla="*/ 21 h 20000"/>
                  <a:gd name="T68" fmla="*/ 113 w 20000"/>
                  <a:gd name="T69" fmla="*/ 25 h 20000"/>
                  <a:gd name="T70" fmla="*/ 102 w 20000"/>
                  <a:gd name="T71" fmla="*/ 29 h 20000"/>
                  <a:gd name="T72" fmla="*/ 93 w 20000"/>
                  <a:gd name="T73" fmla="*/ 33 h 20000"/>
                  <a:gd name="T74" fmla="*/ 83 w 20000"/>
                  <a:gd name="T75" fmla="*/ 37 h 20000"/>
                  <a:gd name="T76" fmla="*/ 72 w 20000"/>
                  <a:gd name="T77" fmla="*/ 41 h 20000"/>
                  <a:gd name="T78" fmla="*/ 63 w 20000"/>
                  <a:gd name="T79" fmla="*/ 44 h 20000"/>
                  <a:gd name="T80" fmla="*/ 53 w 20000"/>
                  <a:gd name="T81" fmla="*/ 48 h 20000"/>
                  <a:gd name="T82" fmla="*/ 44 w 20000"/>
                  <a:gd name="T83" fmla="*/ 53 h 20000"/>
                  <a:gd name="T84" fmla="*/ 36 w 20000"/>
                  <a:gd name="T85" fmla="*/ 56 h 20000"/>
                  <a:gd name="T86" fmla="*/ 28 w 20000"/>
                  <a:gd name="T87" fmla="*/ 59 h 20000"/>
                  <a:gd name="T88" fmla="*/ 21 w 20000"/>
                  <a:gd name="T89" fmla="*/ 63 h 20000"/>
                  <a:gd name="T90" fmla="*/ 15 w 20000"/>
                  <a:gd name="T91" fmla="*/ 66 h 20000"/>
                  <a:gd name="T92" fmla="*/ 7 w 20000"/>
                  <a:gd name="T93" fmla="*/ 68 h 20000"/>
                  <a:gd name="T94" fmla="*/ 3 w 20000"/>
                  <a:gd name="T95" fmla="*/ 7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19979" y="19848"/>
                    </a:moveTo>
                    <a:lnTo>
                      <a:pt x="19773" y="19242"/>
                    </a:lnTo>
                    <a:lnTo>
                      <a:pt x="19608" y="18788"/>
                    </a:lnTo>
                    <a:lnTo>
                      <a:pt x="19401" y="18030"/>
                    </a:lnTo>
                    <a:lnTo>
                      <a:pt x="19174" y="17576"/>
                    </a:lnTo>
                    <a:lnTo>
                      <a:pt x="18968" y="16667"/>
                    </a:lnTo>
                    <a:lnTo>
                      <a:pt x="18762" y="16061"/>
                    </a:lnTo>
                    <a:lnTo>
                      <a:pt x="18596" y="15758"/>
                    </a:lnTo>
                    <a:lnTo>
                      <a:pt x="18411" y="15000"/>
                    </a:lnTo>
                    <a:lnTo>
                      <a:pt x="18225" y="14394"/>
                    </a:lnTo>
                    <a:lnTo>
                      <a:pt x="18019" y="13788"/>
                    </a:lnTo>
                    <a:lnTo>
                      <a:pt x="17812" y="13182"/>
                    </a:lnTo>
                    <a:lnTo>
                      <a:pt x="17606" y="12727"/>
                    </a:lnTo>
                    <a:lnTo>
                      <a:pt x="17461" y="11970"/>
                    </a:lnTo>
                    <a:lnTo>
                      <a:pt x="17152" y="11667"/>
                    </a:lnTo>
                    <a:lnTo>
                      <a:pt x="17028" y="10909"/>
                    </a:lnTo>
                    <a:lnTo>
                      <a:pt x="16801" y="10303"/>
                    </a:lnTo>
                    <a:lnTo>
                      <a:pt x="16615" y="9697"/>
                    </a:lnTo>
                    <a:lnTo>
                      <a:pt x="16471" y="9242"/>
                    </a:lnTo>
                    <a:lnTo>
                      <a:pt x="16202" y="8788"/>
                    </a:lnTo>
                    <a:lnTo>
                      <a:pt x="16037" y="8333"/>
                    </a:lnTo>
                    <a:lnTo>
                      <a:pt x="15831" y="7727"/>
                    </a:lnTo>
                    <a:lnTo>
                      <a:pt x="15604" y="7121"/>
                    </a:lnTo>
                    <a:lnTo>
                      <a:pt x="15418" y="6818"/>
                    </a:lnTo>
                    <a:lnTo>
                      <a:pt x="15191" y="6212"/>
                    </a:lnTo>
                    <a:lnTo>
                      <a:pt x="15046" y="5758"/>
                    </a:lnTo>
                    <a:lnTo>
                      <a:pt x="14840" y="5303"/>
                    </a:lnTo>
                    <a:lnTo>
                      <a:pt x="14675" y="5000"/>
                    </a:lnTo>
                    <a:lnTo>
                      <a:pt x="14427" y="4394"/>
                    </a:lnTo>
                    <a:lnTo>
                      <a:pt x="14200" y="4091"/>
                    </a:lnTo>
                    <a:lnTo>
                      <a:pt x="13994" y="3939"/>
                    </a:lnTo>
                    <a:lnTo>
                      <a:pt x="13787" y="3333"/>
                    </a:lnTo>
                    <a:lnTo>
                      <a:pt x="13622" y="3030"/>
                    </a:lnTo>
                    <a:lnTo>
                      <a:pt x="13395" y="2727"/>
                    </a:lnTo>
                    <a:lnTo>
                      <a:pt x="13230" y="2273"/>
                    </a:lnTo>
                    <a:lnTo>
                      <a:pt x="13003" y="2121"/>
                    </a:lnTo>
                    <a:lnTo>
                      <a:pt x="12735" y="1667"/>
                    </a:lnTo>
                    <a:lnTo>
                      <a:pt x="12549" y="1667"/>
                    </a:lnTo>
                    <a:lnTo>
                      <a:pt x="12343" y="1212"/>
                    </a:lnTo>
                    <a:lnTo>
                      <a:pt x="12178" y="1061"/>
                    </a:lnTo>
                    <a:lnTo>
                      <a:pt x="11992" y="758"/>
                    </a:lnTo>
                    <a:lnTo>
                      <a:pt x="11723" y="758"/>
                    </a:lnTo>
                    <a:lnTo>
                      <a:pt x="11558" y="455"/>
                    </a:lnTo>
                    <a:lnTo>
                      <a:pt x="11331" y="455"/>
                    </a:lnTo>
                    <a:lnTo>
                      <a:pt x="11104" y="303"/>
                    </a:lnTo>
                    <a:lnTo>
                      <a:pt x="10960" y="152"/>
                    </a:lnTo>
                    <a:lnTo>
                      <a:pt x="10691" y="152"/>
                    </a:lnTo>
                    <a:lnTo>
                      <a:pt x="10526" y="0"/>
                    </a:lnTo>
                    <a:lnTo>
                      <a:pt x="10299" y="0"/>
                    </a:lnTo>
                    <a:lnTo>
                      <a:pt x="10052" y="0"/>
                    </a:lnTo>
                    <a:lnTo>
                      <a:pt x="9866" y="152"/>
                    </a:lnTo>
                    <a:lnTo>
                      <a:pt x="9659" y="152"/>
                    </a:lnTo>
                    <a:lnTo>
                      <a:pt x="9474" y="303"/>
                    </a:lnTo>
                    <a:lnTo>
                      <a:pt x="9185" y="455"/>
                    </a:lnTo>
                    <a:lnTo>
                      <a:pt x="8978" y="758"/>
                    </a:lnTo>
                    <a:lnTo>
                      <a:pt x="8772" y="758"/>
                    </a:lnTo>
                    <a:lnTo>
                      <a:pt x="8504" y="1061"/>
                    </a:lnTo>
                    <a:lnTo>
                      <a:pt x="8277" y="1667"/>
                    </a:lnTo>
                    <a:lnTo>
                      <a:pt x="7988" y="1667"/>
                    </a:lnTo>
                    <a:lnTo>
                      <a:pt x="7781" y="2121"/>
                    </a:lnTo>
                    <a:lnTo>
                      <a:pt x="7534" y="2424"/>
                    </a:lnTo>
                    <a:lnTo>
                      <a:pt x="7286" y="2727"/>
                    </a:lnTo>
                    <a:lnTo>
                      <a:pt x="7059" y="3333"/>
                    </a:lnTo>
                    <a:lnTo>
                      <a:pt x="6749" y="3939"/>
                    </a:lnTo>
                    <a:lnTo>
                      <a:pt x="6543" y="4091"/>
                    </a:lnTo>
                    <a:lnTo>
                      <a:pt x="6275" y="4848"/>
                    </a:lnTo>
                    <a:lnTo>
                      <a:pt x="6027" y="5000"/>
                    </a:lnTo>
                    <a:lnTo>
                      <a:pt x="5800" y="5606"/>
                    </a:lnTo>
                    <a:lnTo>
                      <a:pt x="5573" y="6061"/>
                    </a:lnTo>
                    <a:lnTo>
                      <a:pt x="5284" y="6818"/>
                    </a:lnTo>
                    <a:lnTo>
                      <a:pt x="5077" y="7121"/>
                    </a:lnTo>
                    <a:lnTo>
                      <a:pt x="4788" y="7727"/>
                    </a:lnTo>
                    <a:lnTo>
                      <a:pt x="4561" y="8333"/>
                    </a:lnTo>
                    <a:lnTo>
                      <a:pt x="4334" y="8788"/>
                    </a:lnTo>
                    <a:lnTo>
                      <a:pt x="4066" y="9394"/>
                    </a:lnTo>
                    <a:lnTo>
                      <a:pt x="3901" y="10000"/>
                    </a:lnTo>
                    <a:lnTo>
                      <a:pt x="3653" y="10455"/>
                    </a:lnTo>
                    <a:lnTo>
                      <a:pt x="3385" y="11061"/>
                    </a:lnTo>
                    <a:lnTo>
                      <a:pt x="3179" y="11667"/>
                    </a:lnTo>
                    <a:lnTo>
                      <a:pt x="2951" y="11970"/>
                    </a:lnTo>
                    <a:lnTo>
                      <a:pt x="2724" y="12727"/>
                    </a:lnTo>
                    <a:lnTo>
                      <a:pt x="2497" y="13030"/>
                    </a:lnTo>
                    <a:lnTo>
                      <a:pt x="2312" y="13788"/>
                    </a:lnTo>
                    <a:lnTo>
                      <a:pt x="2043" y="14242"/>
                    </a:lnTo>
                    <a:lnTo>
                      <a:pt x="1858" y="14697"/>
                    </a:lnTo>
                    <a:lnTo>
                      <a:pt x="1692" y="15152"/>
                    </a:lnTo>
                    <a:lnTo>
                      <a:pt x="1507" y="15758"/>
                    </a:lnTo>
                    <a:lnTo>
                      <a:pt x="1300" y="16061"/>
                    </a:lnTo>
                    <a:lnTo>
                      <a:pt x="1156" y="16667"/>
                    </a:lnTo>
                    <a:lnTo>
                      <a:pt x="991" y="16970"/>
                    </a:lnTo>
                    <a:lnTo>
                      <a:pt x="826" y="17273"/>
                    </a:lnTo>
                    <a:lnTo>
                      <a:pt x="681" y="17727"/>
                    </a:lnTo>
                    <a:lnTo>
                      <a:pt x="495" y="18030"/>
                    </a:lnTo>
                    <a:lnTo>
                      <a:pt x="351" y="18333"/>
                    </a:lnTo>
                    <a:lnTo>
                      <a:pt x="268" y="18333"/>
                    </a:lnTo>
                    <a:lnTo>
                      <a:pt x="144" y="18939"/>
                    </a:lnTo>
                    <a:lnTo>
                      <a:pt x="0" y="19091"/>
                    </a:lnTo>
                  </a:path>
                </a:pathLst>
              </a:custGeom>
              <a:noFill/>
              <a:ln w="28575" cap="flat">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13" name="Line 14"/>
          <p:cNvSpPr>
            <a:spLocks noChangeShapeType="1"/>
          </p:cNvSpPr>
          <p:nvPr/>
        </p:nvSpPr>
        <p:spPr bwMode="auto">
          <a:xfrm rot="5400000">
            <a:off x="5047457" y="3436144"/>
            <a:ext cx="6411912" cy="0"/>
          </a:xfrm>
          <a:prstGeom prst="line">
            <a:avLst/>
          </a:prstGeom>
          <a:noFill/>
          <a:ln w="19050">
            <a:solidFill>
              <a:srgbClr val="000000"/>
            </a:solidFill>
            <a:round/>
            <a:headEnd type="none" w="med"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 name="Line 15"/>
          <p:cNvSpPr>
            <a:spLocks noChangeShapeType="1"/>
          </p:cNvSpPr>
          <p:nvPr/>
        </p:nvSpPr>
        <p:spPr bwMode="auto">
          <a:xfrm rot="5400000">
            <a:off x="9234488" y="2298701"/>
            <a:ext cx="11113" cy="1966912"/>
          </a:xfrm>
          <a:prstGeom prst="line">
            <a:avLst/>
          </a:prstGeom>
          <a:noFill/>
          <a:ln w="19050">
            <a:solidFill>
              <a:srgbClr val="000000"/>
            </a:solidFill>
            <a:round/>
            <a:headEnd type="stealth" w="med" len="med"/>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 name="Rectangle 19"/>
          <p:cNvSpPr>
            <a:spLocks noChangeArrowheads="1"/>
          </p:cNvSpPr>
          <p:nvPr/>
        </p:nvSpPr>
        <p:spPr bwMode="auto">
          <a:xfrm flipV="1">
            <a:off x="7516813" y="3143251"/>
            <a:ext cx="717550" cy="288925"/>
          </a:xfrm>
          <a:prstGeom prst="rect">
            <a:avLst/>
          </a:prstGeom>
          <a:gradFill rotWithShape="0">
            <a:gsLst>
              <a:gs pos="0">
                <a:srgbClr val="000000"/>
              </a:gs>
              <a:gs pos="50000">
                <a:srgbClr val="FFFF00"/>
              </a:gs>
              <a:gs pos="100000">
                <a:srgbClr val="000000"/>
              </a:gs>
            </a:gsLst>
            <a:lin ang="5400000" scaled="1"/>
          </a:gra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Rectangle 37"/>
          <p:cNvSpPr>
            <a:spLocks noChangeArrowheads="1"/>
          </p:cNvSpPr>
          <p:nvPr/>
        </p:nvSpPr>
        <p:spPr bwMode="auto">
          <a:xfrm flipV="1">
            <a:off x="7516813" y="3425826"/>
            <a:ext cx="717550" cy="288925"/>
          </a:xfrm>
          <a:prstGeom prst="rect">
            <a:avLst/>
          </a:prstGeom>
          <a:gradFill rotWithShape="0">
            <a:gsLst>
              <a:gs pos="0">
                <a:srgbClr val="000000"/>
              </a:gs>
              <a:gs pos="50000">
                <a:srgbClr val="FFFF00"/>
              </a:gs>
              <a:gs pos="100000">
                <a:srgbClr val="000000"/>
              </a:gs>
            </a:gsLst>
            <a:lin ang="5400000" scaled="1"/>
          </a:gra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Rectangle 38"/>
          <p:cNvSpPr>
            <a:spLocks noChangeArrowheads="1"/>
          </p:cNvSpPr>
          <p:nvPr/>
        </p:nvSpPr>
        <p:spPr bwMode="auto">
          <a:xfrm flipV="1">
            <a:off x="7516813" y="3714751"/>
            <a:ext cx="717550" cy="288925"/>
          </a:xfrm>
          <a:prstGeom prst="rect">
            <a:avLst/>
          </a:prstGeom>
          <a:gradFill rotWithShape="0">
            <a:gsLst>
              <a:gs pos="0">
                <a:srgbClr val="000000"/>
              </a:gs>
              <a:gs pos="50000">
                <a:srgbClr val="FFFF00"/>
              </a:gs>
              <a:gs pos="100000">
                <a:srgbClr val="000000"/>
              </a:gs>
            </a:gsLst>
            <a:lin ang="5400000" scaled="1"/>
          </a:gra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Rectangle 39"/>
          <p:cNvSpPr>
            <a:spLocks noChangeArrowheads="1"/>
          </p:cNvSpPr>
          <p:nvPr/>
        </p:nvSpPr>
        <p:spPr bwMode="auto">
          <a:xfrm flipV="1">
            <a:off x="7516813" y="4000501"/>
            <a:ext cx="717550" cy="288925"/>
          </a:xfrm>
          <a:prstGeom prst="rect">
            <a:avLst/>
          </a:prstGeom>
          <a:gradFill rotWithShape="0">
            <a:gsLst>
              <a:gs pos="0">
                <a:srgbClr val="000000"/>
              </a:gs>
              <a:gs pos="50000">
                <a:srgbClr val="FFFF00"/>
              </a:gs>
              <a:gs pos="100000">
                <a:srgbClr val="000000"/>
              </a:gs>
            </a:gsLst>
            <a:lin ang="5400000" scaled="1"/>
          </a:gra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Rectangle 41"/>
          <p:cNvSpPr>
            <a:spLocks noChangeArrowheads="1"/>
          </p:cNvSpPr>
          <p:nvPr/>
        </p:nvSpPr>
        <p:spPr bwMode="auto">
          <a:xfrm flipV="1">
            <a:off x="7516813" y="1997076"/>
            <a:ext cx="717550" cy="288925"/>
          </a:xfrm>
          <a:prstGeom prst="rect">
            <a:avLst/>
          </a:prstGeom>
          <a:gradFill rotWithShape="0">
            <a:gsLst>
              <a:gs pos="0">
                <a:srgbClr val="000000"/>
              </a:gs>
              <a:gs pos="50000">
                <a:srgbClr val="FFFF00"/>
              </a:gs>
              <a:gs pos="100000">
                <a:srgbClr val="000000"/>
              </a:gs>
            </a:gsLst>
            <a:lin ang="5400000" scaled="1"/>
          </a:gra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Rectangle 42"/>
          <p:cNvSpPr>
            <a:spLocks noChangeArrowheads="1"/>
          </p:cNvSpPr>
          <p:nvPr/>
        </p:nvSpPr>
        <p:spPr bwMode="auto">
          <a:xfrm flipV="1">
            <a:off x="7516813" y="2282826"/>
            <a:ext cx="717550" cy="288925"/>
          </a:xfrm>
          <a:prstGeom prst="rect">
            <a:avLst/>
          </a:prstGeom>
          <a:gradFill rotWithShape="0">
            <a:gsLst>
              <a:gs pos="0">
                <a:srgbClr val="000000"/>
              </a:gs>
              <a:gs pos="50000">
                <a:srgbClr val="FFFF00"/>
              </a:gs>
              <a:gs pos="100000">
                <a:srgbClr val="000000"/>
              </a:gs>
            </a:gsLst>
            <a:lin ang="5400000" scaled="1"/>
          </a:gra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Rectangle 43"/>
          <p:cNvSpPr>
            <a:spLocks noChangeArrowheads="1"/>
          </p:cNvSpPr>
          <p:nvPr/>
        </p:nvSpPr>
        <p:spPr bwMode="auto">
          <a:xfrm flipV="1">
            <a:off x="7516813" y="2568576"/>
            <a:ext cx="717550" cy="288925"/>
          </a:xfrm>
          <a:prstGeom prst="rect">
            <a:avLst/>
          </a:prstGeom>
          <a:gradFill rotWithShape="0">
            <a:gsLst>
              <a:gs pos="0">
                <a:srgbClr val="000000"/>
              </a:gs>
              <a:gs pos="50000">
                <a:srgbClr val="FFFF00"/>
              </a:gs>
              <a:gs pos="100000">
                <a:srgbClr val="000000"/>
              </a:gs>
            </a:gsLst>
            <a:lin ang="5400000" scaled="1"/>
          </a:gra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Rectangle 44"/>
          <p:cNvSpPr>
            <a:spLocks noChangeArrowheads="1"/>
          </p:cNvSpPr>
          <p:nvPr/>
        </p:nvSpPr>
        <p:spPr bwMode="auto">
          <a:xfrm flipV="1">
            <a:off x="7516813" y="2854326"/>
            <a:ext cx="717550" cy="288925"/>
          </a:xfrm>
          <a:prstGeom prst="rect">
            <a:avLst/>
          </a:prstGeom>
          <a:gradFill rotWithShape="0">
            <a:gsLst>
              <a:gs pos="0">
                <a:srgbClr val="000000"/>
              </a:gs>
              <a:gs pos="50000">
                <a:srgbClr val="FFFF00"/>
              </a:gs>
              <a:gs pos="100000">
                <a:srgbClr val="000000"/>
              </a:gs>
            </a:gsLst>
            <a:lin ang="5400000" scaled="1"/>
          </a:gra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Line 45"/>
          <p:cNvSpPr>
            <a:spLocks noChangeShapeType="1"/>
          </p:cNvSpPr>
          <p:nvPr/>
        </p:nvSpPr>
        <p:spPr bwMode="auto">
          <a:xfrm>
            <a:off x="8242300" y="4722813"/>
            <a:ext cx="319088" cy="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46"/>
          <p:cNvSpPr>
            <a:spLocks noChangeShapeType="1"/>
          </p:cNvSpPr>
          <p:nvPr/>
        </p:nvSpPr>
        <p:spPr bwMode="auto">
          <a:xfrm>
            <a:off x="8270875" y="1855788"/>
            <a:ext cx="319088" cy="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Text Box 47"/>
          <p:cNvSpPr txBox="1">
            <a:spLocks noChangeArrowheads="1"/>
          </p:cNvSpPr>
          <p:nvPr/>
        </p:nvSpPr>
        <p:spPr bwMode="auto">
          <a:xfrm>
            <a:off x="8709025" y="161925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rPr>
              <a:t>5</a:t>
            </a:r>
          </a:p>
        </p:txBody>
      </p:sp>
      <p:sp>
        <p:nvSpPr>
          <p:cNvPr id="26" name="Text Box 48"/>
          <p:cNvSpPr txBox="1">
            <a:spLocks noChangeArrowheads="1"/>
          </p:cNvSpPr>
          <p:nvPr/>
        </p:nvSpPr>
        <p:spPr bwMode="auto">
          <a:xfrm>
            <a:off x="8651876" y="4438651"/>
            <a:ext cx="4810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rPr>
              <a:t>-5</a:t>
            </a:r>
          </a:p>
        </p:txBody>
      </p:sp>
      <p:sp>
        <p:nvSpPr>
          <p:cNvPr id="27" name="Rectangle 40"/>
          <p:cNvSpPr>
            <a:spLocks noChangeArrowheads="1"/>
          </p:cNvSpPr>
          <p:nvPr/>
        </p:nvSpPr>
        <p:spPr bwMode="auto">
          <a:xfrm flipV="1">
            <a:off x="7516813" y="4286251"/>
            <a:ext cx="717550" cy="288925"/>
          </a:xfrm>
          <a:prstGeom prst="rect">
            <a:avLst/>
          </a:prstGeom>
          <a:gradFill rotWithShape="0">
            <a:gsLst>
              <a:gs pos="0">
                <a:srgbClr val="000000"/>
              </a:gs>
              <a:gs pos="50000">
                <a:srgbClr val="FFFF00"/>
              </a:gs>
              <a:gs pos="100000">
                <a:srgbClr val="000000"/>
              </a:gs>
            </a:gsLst>
            <a:lin ang="5400000" scaled="1"/>
          </a:gra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Rectangle 49"/>
          <p:cNvSpPr>
            <a:spLocks noChangeArrowheads="1"/>
          </p:cNvSpPr>
          <p:nvPr/>
        </p:nvSpPr>
        <p:spPr bwMode="auto">
          <a:xfrm flipV="1">
            <a:off x="7516813" y="4572001"/>
            <a:ext cx="717550" cy="288925"/>
          </a:xfrm>
          <a:prstGeom prst="rect">
            <a:avLst/>
          </a:prstGeom>
          <a:gradFill rotWithShape="0">
            <a:gsLst>
              <a:gs pos="0">
                <a:srgbClr val="000000"/>
              </a:gs>
              <a:gs pos="50000">
                <a:srgbClr val="FFFF00"/>
              </a:gs>
              <a:gs pos="100000">
                <a:srgbClr val="000000"/>
              </a:gs>
            </a:gsLst>
            <a:lin ang="5400000" scaled="1"/>
          </a:gra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Rectangle 50"/>
          <p:cNvSpPr>
            <a:spLocks noChangeArrowheads="1"/>
          </p:cNvSpPr>
          <p:nvPr/>
        </p:nvSpPr>
        <p:spPr bwMode="auto">
          <a:xfrm flipV="1">
            <a:off x="7516813" y="1711326"/>
            <a:ext cx="717550" cy="288925"/>
          </a:xfrm>
          <a:prstGeom prst="rect">
            <a:avLst/>
          </a:prstGeom>
          <a:gradFill rotWithShape="0">
            <a:gsLst>
              <a:gs pos="0">
                <a:srgbClr val="000000"/>
              </a:gs>
              <a:gs pos="50000">
                <a:srgbClr val="FFFF00"/>
              </a:gs>
              <a:gs pos="100000">
                <a:srgbClr val="000000"/>
              </a:gs>
            </a:gsLst>
            <a:lin ang="5400000" scaled="1"/>
          </a:gra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0" name="Object 51"/>
          <p:cNvGraphicFramePr>
            <a:graphicFrameLocks noChangeAspect="1"/>
          </p:cNvGraphicFramePr>
          <p:nvPr/>
        </p:nvGraphicFramePr>
        <p:xfrm>
          <a:off x="4287839" y="990600"/>
          <a:ext cx="1290637" cy="509588"/>
        </p:xfrm>
        <a:graphic>
          <a:graphicData uri="http://schemas.openxmlformats.org/presentationml/2006/ole">
            <mc:AlternateContent xmlns:mc="http://schemas.openxmlformats.org/markup-compatibility/2006">
              <mc:Choice xmlns:v="urn:schemas-microsoft-com:vml" Requires="v">
                <p:oleObj spid="_x0000_s399023" name="公式" r:id="rId3" imgW="476193" imgH="171568" progId="Equation.3">
                  <p:embed/>
                </p:oleObj>
              </mc:Choice>
              <mc:Fallback>
                <p:oleObj name="公式" r:id="rId3" imgW="476193" imgH="17156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7839" y="990600"/>
                        <a:ext cx="1290637"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Text Box 52"/>
          <p:cNvSpPr txBox="1">
            <a:spLocks noChangeArrowheads="1"/>
          </p:cNvSpPr>
          <p:nvPr/>
        </p:nvSpPr>
        <p:spPr bwMode="auto">
          <a:xfrm>
            <a:off x="2001838" y="1911351"/>
            <a:ext cx="23542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rPr>
              <a:t>考虑缺级：</a:t>
            </a:r>
          </a:p>
        </p:txBody>
      </p:sp>
      <p:graphicFrame>
        <p:nvGraphicFramePr>
          <p:cNvPr id="32" name="Object 53"/>
          <p:cNvGraphicFramePr>
            <a:graphicFrameLocks noChangeAspect="1"/>
          </p:cNvGraphicFramePr>
          <p:nvPr/>
        </p:nvGraphicFramePr>
        <p:xfrm>
          <a:off x="3055938" y="2463801"/>
          <a:ext cx="1727200" cy="1120775"/>
        </p:xfrm>
        <a:graphic>
          <a:graphicData uri="http://schemas.openxmlformats.org/presentationml/2006/ole">
            <mc:AlternateContent xmlns:mc="http://schemas.openxmlformats.org/markup-compatibility/2006">
              <mc:Choice xmlns:v="urn:schemas-microsoft-com:vml" Requires="v">
                <p:oleObj spid="_x0000_s399024" name="公式" r:id="rId5" imgW="647532" imgH="400074" progId="Equation.3">
                  <p:embed/>
                </p:oleObj>
              </mc:Choice>
              <mc:Fallback>
                <p:oleObj name="公式" r:id="rId5" imgW="647532" imgH="40007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5938" y="2463801"/>
                        <a:ext cx="1727200" cy="11207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54"/>
          <p:cNvGraphicFramePr>
            <a:graphicFrameLocks noChangeAspect="1"/>
          </p:cNvGraphicFramePr>
          <p:nvPr/>
        </p:nvGraphicFramePr>
        <p:xfrm>
          <a:off x="4852988" y="2754314"/>
          <a:ext cx="1339850" cy="549275"/>
        </p:xfrm>
        <a:graphic>
          <a:graphicData uri="http://schemas.openxmlformats.org/presentationml/2006/ole">
            <mc:AlternateContent xmlns:mc="http://schemas.openxmlformats.org/markup-compatibility/2006">
              <mc:Choice xmlns:v="urn:schemas-microsoft-com:vml" Requires="v">
                <p:oleObj spid="_x0000_s399025" name="公式" r:id="rId7" imgW="447826" imgH="171568" progId="Equation.3">
                  <p:embed/>
                </p:oleObj>
              </mc:Choice>
              <mc:Fallback>
                <p:oleObj name="公式" r:id="rId7" imgW="447826" imgH="17156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2988" y="2754314"/>
                        <a:ext cx="1339850" cy="5492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55"/>
          <p:cNvGraphicFramePr>
            <a:graphicFrameLocks noChangeAspect="1"/>
          </p:cNvGraphicFramePr>
          <p:nvPr/>
        </p:nvGraphicFramePr>
        <p:xfrm>
          <a:off x="4533900" y="3763964"/>
          <a:ext cx="2173288" cy="542925"/>
        </p:xfrm>
        <a:graphic>
          <a:graphicData uri="http://schemas.openxmlformats.org/presentationml/2006/ole">
            <mc:AlternateContent xmlns:mc="http://schemas.openxmlformats.org/markup-compatibility/2006">
              <mc:Choice xmlns:v="urn:schemas-microsoft-com:vml" Requires="v">
                <p:oleObj spid="_x0000_s399026" name="公式" r:id="rId9" imgW="812447" imgH="203112" progId="Equation.3">
                  <p:embed/>
                </p:oleObj>
              </mc:Choice>
              <mc:Fallback>
                <p:oleObj name="公式" r:id="rId9" imgW="812447"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3900" y="3763964"/>
                        <a:ext cx="2173288"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57"/>
          <p:cNvGraphicFramePr>
            <a:graphicFrameLocks noChangeAspect="1"/>
          </p:cNvGraphicFramePr>
          <p:nvPr/>
        </p:nvGraphicFramePr>
        <p:xfrm>
          <a:off x="3057525" y="4586289"/>
          <a:ext cx="1562100" cy="509587"/>
        </p:xfrm>
        <a:graphic>
          <a:graphicData uri="http://schemas.openxmlformats.org/presentationml/2006/ole">
            <mc:AlternateContent xmlns:mc="http://schemas.openxmlformats.org/markup-compatibility/2006">
              <mc:Choice xmlns:v="urn:schemas-microsoft-com:vml" Requires="v">
                <p:oleObj spid="_x0000_s399027" name="公式" r:id="rId11" imgW="571507" imgH="171568" progId="Equation.3">
                  <p:embed/>
                </p:oleObj>
              </mc:Choice>
              <mc:Fallback>
                <p:oleObj name="公式" r:id="rId11" imgW="571507" imgH="17156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57525" y="4586289"/>
                        <a:ext cx="15621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Text Box 58"/>
          <p:cNvSpPr txBox="1">
            <a:spLocks noChangeArrowheads="1"/>
          </p:cNvSpPr>
          <p:nvPr/>
        </p:nvSpPr>
        <p:spPr bwMode="auto">
          <a:xfrm>
            <a:off x="4976813" y="4589463"/>
            <a:ext cx="23542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rPr>
              <a:t>不出现</a:t>
            </a:r>
          </a:p>
        </p:txBody>
      </p:sp>
      <p:sp>
        <p:nvSpPr>
          <p:cNvPr id="37" name="Text Box 59"/>
          <p:cNvSpPr txBox="1">
            <a:spLocks noChangeArrowheads="1"/>
          </p:cNvSpPr>
          <p:nvPr/>
        </p:nvSpPr>
        <p:spPr bwMode="auto">
          <a:xfrm>
            <a:off x="6886575" y="666751"/>
            <a:ext cx="679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rPr>
              <a:t>[C]</a:t>
            </a:r>
          </a:p>
        </p:txBody>
      </p:sp>
      <p:sp>
        <p:nvSpPr>
          <p:cNvPr id="38" name="Text Box 60"/>
          <p:cNvSpPr txBox="1">
            <a:spLocks noChangeArrowheads="1"/>
          </p:cNvSpPr>
          <p:nvPr/>
        </p:nvSpPr>
        <p:spPr bwMode="auto">
          <a:xfrm>
            <a:off x="3482976" y="5503863"/>
            <a:ext cx="33067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rPr>
              <a:t>只能出现 </a:t>
            </a:r>
            <a:r>
              <a:rPr kumimoji="1" lang="en-US" altLang="zh-CN" sz="2800" b="1">
                <a:latin typeface="Times New Roman" panose="02020603050405020304" pitchFamily="18" charset="0"/>
              </a:rPr>
              <a:t>9 </a:t>
            </a:r>
            <a:r>
              <a:rPr kumimoji="1" lang="zh-CN" altLang="en-US" sz="2800" b="1">
                <a:latin typeface="Times New Roman" panose="02020603050405020304" pitchFamily="18" charset="0"/>
              </a:rPr>
              <a:t>条明纹</a:t>
            </a:r>
          </a:p>
        </p:txBody>
      </p:sp>
    </p:spTree>
    <p:extLst>
      <p:ext uri="{BB962C8B-B14F-4D97-AF65-F5344CB8AC3E}">
        <p14:creationId xmlns:p14="http://schemas.microsoft.com/office/powerpoint/2010/main" val="106233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strVal val="4/3*#ppt_w"/>
                                          </p:val>
                                        </p:tav>
                                        <p:tav tm="100000">
                                          <p:val>
                                            <p:strVal val="#ppt_w"/>
                                          </p:val>
                                        </p:tav>
                                      </p:tavLst>
                                    </p:anim>
                                    <p:anim calcmode="lin" valueType="num">
                                      <p:cBhvr>
                                        <p:cTn id="8" dur="500" fill="hold"/>
                                        <p:tgtEl>
                                          <p:spTgt spid="30"/>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500"/>
                            </p:stCondLst>
                            <p:childTnLst>
                              <p:par>
                                <p:cTn id="15" presetID="16" presetClass="entr" presetSubtype="42"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out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out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Right)">
                                      <p:cBhvr>
                                        <p:cTn id="27" dur="500"/>
                                        <p:tgtEl>
                                          <p:spTgt spid="15"/>
                                        </p:tgtEl>
                                      </p:cBhvr>
                                    </p:animEffect>
                                  </p:childTnLst>
                                </p:cTn>
                              </p:par>
                            </p:childTnLst>
                          </p:cTn>
                        </p:par>
                        <p:par>
                          <p:cTn id="28" fill="hold">
                            <p:stCondLst>
                              <p:cond delay="500"/>
                            </p:stCondLst>
                            <p:childTnLst>
                              <p:par>
                                <p:cTn id="29" presetID="12" presetClass="entr" presetSubtype="2"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slide(fromRight)">
                                      <p:cBhvr>
                                        <p:cTn id="31" dur="500"/>
                                        <p:tgtEl>
                                          <p:spTgt spid="16"/>
                                        </p:tgtEl>
                                      </p:cBhvr>
                                    </p:animEffect>
                                  </p:childTnLst>
                                </p:cTn>
                              </p:par>
                            </p:childTnLst>
                          </p:cTn>
                        </p:par>
                        <p:par>
                          <p:cTn id="32" fill="hold">
                            <p:stCondLst>
                              <p:cond delay="1000"/>
                            </p:stCondLst>
                            <p:childTnLst>
                              <p:par>
                                <p:cTn id="33" presetID="12" presetClass="entr" presetSubtype="2"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slide(fromRight)">
                                      <p:cBhvr>
                                        <p:cTn id="35" dur="500"/>
                                        <p:tgtEl>
                                          <p:spTgt spid="17"/>
                                        </p:tgtEl>
                                      </p:cBhvr>
                                    </p:animEffect>
                                  </p:childTnLst>
                                </p:cTn>
                              </p:par>
                            </p:childTnLst>
                          </p:cTn>
                        </p:par>
                        <p:par>
                          <p:cTn id="36" fill="hold">
                            <p:stCondLst>
                              <p:cond delay="1500"/>
                            </p:stCondLst>
                            <p:childTnLst>
                              <p:par>
                                <p:cTn id="37" presetID="12" presetClass="entr" presetSubtype="2"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slide(fromRight)">
                                      <p:cBhvr>
                                        <p:cTn id="39" dur="500"/>
                                        <p:tgtEl>
                                          <p:spTgt spid="18"/>
                                        </p:tgtEl>
                                      </p:cBhvr>
                                    </p:animEffect>
                                  </p:childTnLst>
                                </p:cTn>
                              </p:par>
                            </p:childTnLst>
                          </p:cTn>
                        </p:par>
                        <p:par>
                          <p:cTn id="40" fill="hold">
                            <p:stCondLst>
                              <p:cond delay="2000"/>
                            </p:stCondLst>
                            <p:childTnLst>
                              <p:par>
                                <p:cTn id="41" presetID="12" presetClass="entr" presetSubtype="2"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slide(fromRight)">
                                      <p:cBhvr>
                                        <p:cTn id="43" dur="500"/>
                                        <p:tgtEl>
                                          <p:spTgt spid="27"/>
                                        </p:tgtEl>
                                      </p:cBhvr>
                                    </p:animEffect>
                                  </p:childTnLst>
                                </p:cTn>
                              </p:par>
                            </p:childTnLst>
                          </p:cTn>
                        </p:par>
                        <p:par>
                          <p:cTn id="44" fill="hold">
                            <p:stCondLst>
                              <p:cond delay="2500"/>
                            </p:stCondLst>
                            <p:childTnLst>
                              <p:par>
                                <p:cTn id="45" presetID="12" presetClass="entr" presetSubtype="2"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slide(fromRigh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2"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slide(fromRight)">
                                      <p:cBhvr>
                                        <p:cTn id="52" dur="500"/>
                                        <p:tgtEl>
                                          <p:spTgt spid="22"/>
                                        </p:tgtEl>
                                      </p:cBhvr>
                                    </p:animEffect>
                                  </p:childTnLst>
                                </p:cTn>
                              </p:par>
                            </p:childTnLst>
                          </p:cTn>
                        </p:par>
                        <p:par>
                          <p:cTn id="53" fill="hold">
                            <p:stCondLst>
                              <p:cond delay="500"/>
                            </p:stCondLst>
                            <p:childTnLst>
                              <p:par>
                                <p:cTn id="54" presetID="12" presetClass="entr" presetSubtype="2"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slide(fromRight)">
                                      <p:cBhvr>
                                        <p:cTn id="56" dur="500"/>
                                        <p:tgtEl>
                                          <p:spTgt spid="21"/>
                                        </p:tgtEl>
                                      </p:cBhvr>
                                    </p:animEffect>
                                  </p:childTnLst>
                                </p:cTn>
                              </p:par>
                            </p:childTnLst>
                          </p:cTn>
                        </p:par>
                        <p:par>
                          <p:cTn id="57" fill="hold">
                            <p:stCondLst>
                              <p:cond delay="1000"/>
                            </p:stCondLst>
                            <p:childTnLst>
                              <p:par>
                                <p:cTn id="58" presetID="12" presetClass="entr" presetSubtype="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slide(fromRight)">
                                      <p:cBhvr>
                                        <p:cTn id="60" dur="500"/>
                                        <p:tgtEl>
                                          <p:spTgt spid="20"/>
                                        </p:tgtEl>
                                      </p:cBhvr>
                                    </p:animEffect>
                                  </p:childTnLst>
                                </p:cTn>
                              </p:par>
                            </p:childTnLst>
                          </p:cTn>
                        </p:par>
                        <p:par>
                          <p:cTn id="61" fill="hold">
                            <p:stCondLst>
                              <p:cond delay="1500"/>
                            </p:stCondLst>
                            <p:childTnLst>
                              <p:par>
                                <p:cTn id="62" presetID="12" presetClass="entr" presetSubtype="2" fill="hold" grpId="0" nodeType="after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slide(fromRight)">
                                      <p:cBhvr>
                                        <p:cTn id="64" dur="500"/>
                                        <p:tgtEl>
                                          <p:spTgt spid="19"/>
                                        </p:tgtEl>
                                      </p:cBhvr>
                                    </p:animEffect>
                                  </p:childTnLst>
                                </p:cTn>
                              </p:par>
                            </p:childTnLst>
                          </p:cTn>
                        </p:par>
                        <p:par>
                          <p:cTn id="65" fill="hold">
                            <p:stCondLst>
                              <p:cond delay="2000"/>
                            </p:stCondLst>
                            <p:childTnLst>
                              <p:par>
                                <p:cTn id="66" presetID="12" presetClass="entr" presetSubtype="2" fill="hold" grpId="0" nodeType="after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slide(fromRight)">
                                      <p:cBhvr>
                                        <p:cTn id="68" dur="5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left)">
                                      <p:cBhvr>
                                        <p:cTn id="73" dur="500"/>
                                        <p:tgtEl>
                                          <p:spTgt spid="24"/>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left)">
                                      <p:cBhvr>
                                        <p:cTn id="76" dur="500"/>
                                        <p:tgtEl>
                                          <p:spTgt spid="23"/>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dissolve">
                                      <p:cBhvr>
                                        <p:cTn id="80" dur="500"/>
                                        <p:tgtEl>
                                          <p:spTgt spid="25"/>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dissolve">
                                      <p:cBhvr>
                                        <p:cTn id="83" dur="500"/>
                                        <p:tgtEl>
                                          <p:spTgt spid="2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wipe(left)">
                                      <p:cBhvr>
                                        <p:cTn id="88" dur="500"/>
                                        <p:tgtEl>
                                          <p:spTgt spid="31"/>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nodeType="click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blinds(horizontal)">
                                      <p:cBhvr>
                                        <p:cTn id="93" dur="500"/>
                                        <p:tgtEl>
                                          <p:spTgt spid="32"/>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blinds(horizontal)">
                                      <p:cBhvr>
                                        <p:cTn id="98" dur="500"/>
                                        <p:tgtEl>
                                          <p:spTgt spid="33"/>
                                        </p:tgtEl>
                                      </p:cBhvr>
                                    </p:animEffect>
                                  </p:childTnLst>
                                </p:cTn>
                              </p:par>
                            </p:childTnLst>
                          </p:cTn>
                        </p:par>
                        <p:par>
                          <p:cTn id="99" fill="hold">
                            <p:stCondLst>
                              <p:cond delay="500"/>
                            </p:stCondLst>
                            <p:childTnLst>
                              <p:par>
                                <p:cTn id="100" presetID="23" presetClass="entr" presetSubtype="16" fill="hold" nodeType="afterEffect">
                                  <p:stCondLst>
                                    <p:cond delay="0"/>
                                  </p:stCondLst>
                                  <p:childTnLst>
                                    <p:set>
                                      <p:cBhvr>
                                        <p:cTn id="101" dur="1" fill="hold">
                                          <p:stCondLst>
                                            <p:cond delay="0"/>
                                          </p:stCondLst>
                                        </p:cTn>
                                        <p:tgtEl>
                                          <p:spTgt spid="34"/>
                                        </p:tgtEl>
                                        <p:attrNameLst>
                                          <p:attrName>style.visibility</p:attrName>
                                        </p:attrNameLst>
                                      </p:cBhvr>
                                      <p:to>
                                        <p:strVal val="visible"/>
                                      </p:to>
                                    </p:set>
                                    <p:anim calcmode="lin" valueType="num">
                                      <p:cBhvr>
                                        <p:cTn id="102" dur="500" fill="hold"/>
                                        <p:tgtEl>
                                          <p:spTgt spid="34"/>
                                        </p:tgtEl>
                                        <p:attrNameLst>
                                          <p:attrName>ppt_w</p:attrName>
                                        </p:attrNameLst>
                                      </p:cBhvr>
                                      <p:tavLst>
                                        <p:tav tm="0">
                                          <p:val>
                                            <p:fltVal val="0"/>
                                          </p:val>
                                        </p:tav>
                                        <p:tav tm="100000">
                                          <p:val>
                                            <p:strVal val="#ppt_w"/>
                                          </p:val>
                                        </p:tav>
                                      </p:tavLst>
                                    </p:anim>
                                    <p:anim calcmode="lin" valueType="num">
                                      <p:cBhvr>
                                        <p:cTn id="103"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ID="23" presetClass="entr" presetSubtype="288"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 calcmode="lin" valueType="num">
                                      <p:cBhvr>
                                        <p:cTn id="108" dur="500" fill="hold"/>
                                        <p:tgtEl>
                                          <p:spTgt spid="35"/>
                                        </p:tgtEl>
                                        <p:attrNameLst>
                                          <p:attrName>ppt_w</p:attrName>
                                        </p:attrNameLst>
                                      </p:cBhvr>
                                      <p:tavLst>
                                        <p:tav tm="0">
                                          <p:val>
                                            <p:strVal val="4/3*#ppt_w"/>
                                          </p:val>
                                        </p:tav>
                                        <p:tav tm="100000">
                                          <p:val>
                                            <p:strVal val="#ppt_w"/>
                                          </p:val>
                                        </p:tav>
                                      </p:tavLst>
                                    </p:anim>
                                    <p:anim calcmode="lin" valueType="num">
                                      <p:cBhvr>
                                        <p:cTn id="109" dur="500" fill="hold"/>
                                        <p:tgtEl>
                                          <p:spTgt spid="35"/>
                                        </p:tgtEl>
                                        <p:attrNameLst>
                                          <p:attrName>ppt_h</p:attrName>
                                        </p:attrNameLst>
                                      </p:cBhvr>
                                      <p:tavLst>
                                        <p:tav tm="0">
                                          <p:val>
                                            <p:strVal val="4/3*#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wipe(left)">
                                      <p:cBhvr>
                                        <p:cTn id="114" dur="500"/>
                                        <p:tgtEl>
                                          <p:spTgt spid="36"/>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wipe(left)">
                                      <p:cBhvr>
                                        <p:cTn id="119" dur="500"/>
                                        <p:tgtEl>
                                          <p:spTgt spid="38"/>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dissolve">
                                      <p:cBhvr>
                                        <p:cTn id="1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p:bldP spid="26" grpId="0"/>
      <p:bldP spid="27" grpId="0" animBg="1"/>
      <p:bldP spid="28" grpId="0" animBg="1"/>
      <p:bldP spid="29" grpId="0" animBg="1"/>
      <p:bldP spid="31" grpId="0" autoUpdateAnimBg="0"/>
      <p:bldP spid="36" grpId="0" autoUpdateAnimBg="0"/>
      <p:bldP spid="37" grpId="0"/>
      <p:bldP spid="38" grpId="0"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2407286" y="655321"/>
            <a:ext cx="704151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a:lnSpc>
                <a:spcPct val="100000"/>
              </a:lnSpc>
              <a:spcBef>
                <a:spcPct val="0"/>
              </a:spcBef>
              <a:spcAft>
                <a:spcPct val="0"/>
              </a:spcAft>
            </a:pPr>
            <a:r>
              <a:rPr lang="zh-CN" altLang="en-US" sz="2800" dirty="0"/>
              <a:t>练习：</a:t>
            </a:r>
            <a:r>
              <a:rPr lang="zh-CN" altLang="en-US" sz="2800" dirty="0">
                <a:solidFill>
                  <a:schemeClr val="tx1"/>
                </a:solidFill>
              </a:rPr>
              <a:t>用</a:t>
            </a:r>
            <a:r>
              <a:rPr lang="en-US" altLang="zh-CN" sz="2800" dirty="0">
                <a:solidFill>
                  <a:schemeClr val="tx1"/>
                </a:solidFill>
              </a:rPr>
              <a:t>500</a:t>
            </a:r>
            <a:r>
              <a:rPr lang="zh-CN" altLang="en-US" sz="2800" dirty="0">
                <a:solidFill>
                  <a:schemeClr val="tx1"/>
                </a:solidFill>
              </a:rPr>
              <a:t>条缝</a:t>
            </a:r>
            <a:r>
              <a:rPr lang="en-US" altLang="zh-CN" sz="2800" dirty="0">
                <a:solidFill>
                  <a:schemeClr val="tx1"/>
                </a:solidFill>
              </a:rPr>
              <a:t>/mm</a:t>
            </a:r>
            <a:r>
              <a:rPr lang="zh-CN" altLang="en-US" sz="2800" dirty="0">
                <a:solidFill>
                  <a:schemeClr val="tx1"/>
                </a:solidFill>
              </a:rPr>
              <a:t>的光栅观察钠光谱</a:t>
            </a:r>
            <a:r>
              <a:rPr lang="en-US" altLang="zh-CN" sz="2800" dirty="0">
                <a:solidFill>
                  <a:schemeClr val="tx1"/>
                </a:solidFill>
              </a:rPr>
              <a:t>,</a:t>
            </a:r>
            <a:r>
              <a:rPr lang="zh-CN" altLang="en-US" sz="2800" dirty="0">
                <a:solidFill>
                  <a:schemeClr val="tx1"/>
                </a:solidFill>
              </a:rPr>
              <a:t>缝宽</a:t>
            </a:r>
            <a:r>
              <a:rPr lang="en-US" altLang="zh-CN" sz="2800" dirty="0">
                <a:solidFill>
                  <a:schemeClr val="tx1"/>
                </a:solidFill>
              </a:rPr>
              <a:t>0.001mm,</a:t>
            </a:r>
            <a:r>
              <a:rPr lang="en-US" altLang="zh-CN" sz="2800" dirty="0">
                <a:solidFill>
                  <a:schemeClr val="tx1"/>
                </a:solidFill>
                <a:sym typeface="Symbol" panose="05050102010706020507" pitchFamily="18" charset="2"/>
              </a:rPr>
              <a:t>=5893A</a:t>
            </a:r>
            <a:r>
              <a:rPr lang="en-US" altLang="zh-CN" sz="2800" baseline="30000" dirty="0">
                <a:solidFill>
                  <a:schemeClr val="tx1"/>
                </a:solidFill>
                <a:sym typeface="Symbol" panose="05050102010706020507" pitchFamily="18" charset="2"/>
              </a:rPr>
              <a:t>0</a:t>
            </a:r>
            <a:r>
              <a:rPr lang="en-US" altLang="zh-CN" sz="2800" dirty="0">
                <a:solidFill>
                  <a:schemeClr val="tx1"/>
                </a:solidFill>
                <a:sym typeface="Symbol" panose="05050102010706020507" pitchFamily="18" charset="2"/>
              </a:rPr>
              <a:t>,</a:t>
            </a:r>
            <a:r>
              <a:rPr lang="zh-CN" altLang="en-US" sz="2800" dirty="0">
                <a:solidFill>
                  <a:schemeClr val="tx1"/>
                </a:solidFill>
                <a:sym typeface="Symbol" panose="05050102010706020507" pitchFamily="18" charset="2"/>
              </a:rPr>
              <a:t>最多能看到几条谱线</a:t>
            </a:r>
            <a:r>
              <a:rPr lang="en-US" altLang="zh-CN" sz="2800" dirty="0">
                <a:solidFill>
                  <a:schemeClr val="tx1"/>
                </a:solidFill>
                <a:sym typeface="Symbol" panose="05050102010706020507" pitchFamily="18" charset="2"/>
              </a:rPr>
              <a:t>?</a:t>
            </a:r>
            <a:endParaRPr lang="en-US" altLang="zh-CN" sz="2800" dirty="0">
              <a:solidFill>
                <a:schemeClr val="tx1"/>
              </a:solidFill>
            </a:endParaRPr>
          </a:p>
        </p:txBody>
      </p:sp>
      <p:sp>
        <p:nvSpPr>
          <p:cNvPr id="4" name="Text Box 8"/>
          <p:cNvSpPr txBox="1">
            <a:spLocks noChangeArrowheads="1"/>
          </p:cNvSpPr>
          <p:nvPr/>
        </p:nvSpPr>
        <p:spPr bwMode="auto">
          <a:xfrm>
            <a:off x="2530159" y="1885802"/>
            <a:ext cx="6463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a:lnSpc>
                <a:spcPct val="100000"/>
              </a:lnSpc>
              <a:spcBef>
                <a:spcPct val="0"/>
              </a:spcBef>
              <a:spcAft>
                <a:spcPct val="0"/>
              </a:spcAft>
            </a:pPr>
            <a:r>
              <a:rPr lang="zh-CN" altLang="en-US" sz="2400" b="0" dirty="0"/>
              <a:t>解</a:t>
            </a:r>
            <a:r>
              <a:rPr lang="en-US" altLang="zh-CN" sz="2400" b="0" dirty="0"/>
              <a:t>:</a:t>
            </a:r>
            <a:endParaRPr lang="en-US" altLang="zh-CN" sz="2000" b="0" dirty="0">
              <a:solidFill>
                <a:schemeClr val="tx1"/>
              </a:solidFill>
            </a:endParaRPr>
          </a:p>
        </p:txBody>
      </p:sp>
      <p:graphicFrame>
        <p:nvGraphicFramePr>
          <p:cNvPr id="5" name="Object 9"/>
          <p:cNvGraphicFramePr>
            <a:graphicFrameLocks noChangeAspect="1"/>
          </p:cNvGraphicFramePr>
          <p:nvPr>
            <p:extLst>
              <p:ext uri="{D42A27DB-BD31-4B8C-83A1-F6EECF244321}">
                <p14:modId xmlns:p14="http://schemas.microsoft.com/office/powerpoint/2010/main" val="824231082"/>
              </p:ext>
            </p:extLst>
          </p:nvPr>
        </p:nvGraphicFramePr>
        <p:xfrm>
          <a:off x="4467860" y="2040106"/>
          <a:ext cx="1905000" cy="457200"/>
        </p:xfrm>
        <a:graphic>
          <a:graphicData uri="http://schemas.openxmlformats.org/presentationml/2006/ole">
            <mc:AlternateContent xmlns:mc="http://schemas.openxmlformats.org/markup-compatibility/2006">
              <mc:Choice xmlns:v="urn:schemas-microsoft-com:vml" Requires="v">
                <p:oleObj spid="_x0000_s474375" name="公式" r:id="rId7" imgW="888840" imgH="203040" progId="Equation.3">
                  <p:embed/>
                </p:oleObj>
              </mc:Choice>
              <mc:Fallback>
                <p:oleObj name="公式" r:id="rId7" imgW="888840" imgH="203040" progId="Equation.3">
                  <p:embed/>
                  <p:pic>
                    <p:nvPicPr>
                      <p:cNvPr id="56329"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7860" y="2040106"/>
                        <a:ext cx="1905000" cy="45720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11"/>
          <p:cNvSpPr txBox="1">
            <a:spLocks noChangeArrowheads="1"/>
          </p:cNvSpPr>
          <p:nvPr/>
        </p:nvSpPr>
        <p:spPr bwMode="auto">
          <a:xfrm>
            <a:off x="6918960" y="2943226"/>
            <a:ext cx="13716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a:lnSpc>
                <a:spcPct val="100000"/>
              </a:lnSpc>
              <a:spcBef>
                <a:spcPct val="0"/>
              </a:spcBef>
              <a:spcAft>
                <a:spcPct val="0"/>
              </a:spcAft>
            </a:pPr>
            <a:r>
              <a:rPr lang="zh-CN" altLang="en-US" sz="2800" dirty="0">
                <a:solidFill>
                  <a:schemeClr val="tx1"/>
                </a:solidFill>
              </a:rPr>
              <a:t>得</a:t>
            </a:r>
            <a:r>
              <a:rPr lang="en-US" altLang="zh-CN" sz="2800" i="1" dirty="0">
                <a:solidFill>
                  <a:schemeClr val="tx1"/>
                </a:solidFill>
                <a:latin typeface="Times New Roman" panose="02020603050405020304" pitchFamily="18" charset="0"/>
              </a:rPr>
              <a:t>k =3.4</a:t>
            </a:r>
            <a:endParaRPr lang="en-US" altLang="zh-CN" sz="2800" dirty="0">
              <a:solidFill>
                <a:schemeClr val="tx1"/>
              </a:solidFill>
            </a:endParaRPr>
          </a:p>
        </p:txBody>
      </p:sp>
      <p:sp>
        <p:nvSpPr>
          <p:cNvPr id="7" name="Text Box 12"/>
          <p:cNvSpPr txBox="1">
            <a:spLocks noChangeArrowheads="1"/>
          </p:cNvSpPr>
          <p:nvPr/>
        </p:nvSpPr>
        <p:spPr bwMode="auto">
          <a:xfrm>
            <a:off x="3870960" y="4236085"/>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a:lnSpc>
                <a:spcPct val="100000"/>
              </a:lnSpc>
              <a:spcBef>
                <a:spcPct val="0"/>
              </a:spcBef>
              <a:spcAft>
                <a:spcPct val="0"/>
              </a:spcAft>
            </a:pPr>
            <a:r>
              <a:rPr lang="zh-CN" altLang="en-US" sz="2800" dirty="0">
                <a:solidFill>
                  <a:schemeClr val="tx1"/>
                </a:solidFill>
              </a:rPr>
              <a:t>考虑到</a:t>
            </a:r>
          </a:p>
        </p:txBody>
      </p:sp>
      <p:graphicFrame>
        <p:nvGraphicFramePr>
          <p:cNvPr id="8" name="Object 13"/>
          <p:cNvGraphicFramePr>
            <a:graphicFrameLocks noChangeAspect="1"/>
          </p:cNvGraphicFramePr>
          <p:nvPr>
            <p:extLst>
              <p:ext uri="{D42A27DB-BD31-4B8C-83A1-F6EECF244321}">
                <p14:modId xmlns:p14="http://schemas.microsoft.com/office/powerpoint/2010/main" val="3678226905"/>
              </p:ext>
            </p:extLst>
          </p:nvPr>
        </p:nvGraphicFramePr>
        <p:xfrm>
          <a:off x="6444263" y="5108080"/>
          <a:ext cx="1447800" cy="371475"/>
        </p:xfrm>
        <a:graphic>
          <a:graphicData uri="http://schemas.openxmlformats.org/presentationml/2006/ole">
            <mc:AlternateContent xmlns:mc="http://schemas.openxmlformats.org/markup-compatibility/2006">
              <mc:Choice xmlns:v="urn:schemas-microsoft-com:vml" Requires="v">
                <p:oleObj spid="_x0000_s474376" name="公式" r:id="rId9" imgW="685800" imgH="177480" progId="Equation.3">
                  <p:embed/>
                </p:oleObj>
              </mc:Choice>
              <mc:Fallback>
                <p:oleObj name="公式" r:id="rId9" imgW="685800" imgH="177480" progId="Equation.3">
                  <p:embed/>
                  <p:pic>
                    <p:nvPicPr>
                      <p:cNvPr id="56333"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44263" y="5108080"/>
                        <a:ext cx="144780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4"/>
          <p:cNvSpPr txBox="1">
            <a:spLocks noChangeArrowheads="1"/>
          </p:cNvSpPr>
          <p:nvPr/>
        </p:nvSpPr>
        <p:spPr bwMode="auto">
          <a:xfrm>
            <a:off x="3718560" y="4836160"/>
            <a:ext cx="21595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a:lnSpc>
                <a:spcPct val="100000"/>
              </a:lnSpc>
              <a:spcBef>
                <a:spcPct val="0"/>
              </a:spcBef>
              <a:spcAft>
                <a:spcPct val="0"/>
              </a:spcAft>
            </a:pPr>
            <a:r>
              <a:rPr lang="zh-CN" altLang="en-US" sz="2800" dirty="0">
                <a:solidFill>
                  <a:schemeClr val="tx1"/>
                </a:solidFill>
              </a:rPr>
              <a:t>所以</a:t>
            </a:r>
            <a:r>
              <a:rPr lang="en-US" altLang="zh-CN" sz="2800" dirty="0">
                <a:solidFill>
                  <a:schemeClr val="tx1"/>
                </a:solidFill>
              </a:rPr>
              <a:t>,</a:t>
            </a:r>
            <a:r>
              <a:rPr lang="zh-CN" altLang="en-US" sz="2800" dirty="0">
                <a:solidFill>
                  <a:schemeClr val="tx1"/>
                </a:solidFill>
              </a:rPr>
              <a:t>可看到</a:t>
            </a:r>
          </a:p>
        </p:txBody>
      </p:sp>
      <p:sp>
        <p:nvSpPr>
          <p:cNvPr id="10" name="Text Box 15"/>
          <p:cNvSpPr txBox="1">
            <a:spLocks noChangeArrowheads="1"/>
          </p:cNvSpPr>
          <p:nvPr/>
        </p:nvSpPr>
        <p:spPr bwMode="auto">
          <a:xfrm>
            <a:off x="7665720" y="4946025"/>
            <a:ext cx="21595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a:lnSpc>
                <a:spcPct val="100000"/>
              </a:lnSpc>
              <a:spcBef>
                <a:spcPct val="0"/>
              </a:spcBef>
              <a:spcAft>
                <a:spcPct val="0"/>
              </a:spcAft>
            </a:pPr>
            <a:r>
              <a:rPr lang="zh-CN" altLang="en-US" sz="2800" dirty="0">
                <a:solidFill>
                  <a:schemeClr val="tx1"/>
                </a:solidFill>
              </a:rPr>
              <a:t>等</a:t>
            </a:r>
            <a:r>
              <a:rPr lang="en-US" altLang="zh-CN" sz="2800" dirty="0">
                <a:solidFill>
                  <a:schemeClr val="tx1"/>
                </a:solidFill>
              </a:rPr>
              <a:t>5</a:t>
            </a:r>
            <a:r>
              <a:rPr lang="zh-CN" altLang="en-US" sz="2800" dirty="0">
                <a:solidFill>
                  <a:schemeClr val="tx1"/>
                </a:solidFill>
              </a:rPr>
              <a:t>条谱线。</a:t>
            </a:r>
          </a:p>
        </p:txBody>
      </p:sp>
      <p:sp>
        <p:nvSpPr>
          <p:cNvPr id="11" name="Rectangle 17"/>
          <p:cNvSpPr>
            <a:spLocks noChangeArrowheads="1"/>
          </p:cNvSpPr>
          <p:nvPr/>
        </p:nvSpPr>
        <p:spPr bwMode="auto">
          <a:xfrm>
            <a:off x="3820160" y="2927986"/>
            <a:ext cx="305211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a:lnSpc>
                <a:spcPct val="100000"/>
              </a:lnSpc>
              <a:spcBef>
                <a:spcPct val="0"/>
              </a:spcBef>
              <a:spcAft>
                <a:spcPct val="0"/>
              </a:spcAft>
            </a:pPr>
            <a:r>
              <a:rPr lang="en-US" altLang="zh-CN" sz="2800" dirty="0">
                <a:solidFill>
                  <a:schemeClr val="accent2"/>
                </a:solidFill>
              </a:rPr>
              <a:t>d=1mm/500=0.002mm</a:t>
            </a:r>
          </a:p>
        </p:txBody>
      </p:sp>
      <p:graphicFrame>
        <p:nvGraphicFramePr>
          <p:cNvPr id="12" name="Object 18"/>
          <p:cNvGraphicFramePr>
            <a:graphicFrameLocks noChangeAspect="1"/>
          </p:cNvGraphicFramePr>
          <p:nvPr>
            <p:extLst>
              <p:ext uri="{D42A27DB-BD31-4B8C-83A1-F6EECF244321}">
                <p14:modId xmlns:p14="http://schemas.microsoft.com/office/powerpoint/2010/main" val="257058136"/>
              </p:ext>
            </p:extLst>
          </p:nvPr>
        </p:nvGraphicFramePr>
        <p:xfrm>
          <a:off x="5453663" y="4118283"/>
          <a:ext cx="2438400" cy="679450"/>
        </p:xfrm>
        <a:graphic>
          <a:graphicData uri="http://schemas.openxmlformats.org/presentationml/2006/ole">
            <mc:AlternateContent xmlns:mc="http://schemas.openxmlformats.org/markup-compatibility/2006">
              <mc:Choice xmlns:v="urn:schemas-microsoft-com:vml" Requires="v">
                <p:oleObj spid="_x0000_s474377" name="公式" r:id="rId11" imgW="1536480" imgH="393480" progId="Equation.3">
                  <p:embed/>
                </p:oleObj>
              </mc:Choice>
              <mc:Fallback>
                <p:oleObj name="公式" r:id="rId11" imgW="1536480" imgH="393480" progId="Equation.3">
                  <p:embed/>
                  <p:pic>
                    <p:nvPicPr>
                      <p:cNvPr id="56338"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53663" y="4118283"/>
                        <a:ext cx="24384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19"/>
          <p:cNvSpPr txBox="1">
            <a:spLocks noChangeArrowheads="1"/>
          </p:cNvSpPr>
          <p:nvPr/>
        </p:nvSpPr>
        <p:spPr bwMode="auto">
          <a:xfrm>
            <a:off x="8138160" y="4252953"/>
            <a:ext cx="762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3200" b="1">
                <a:solidFill>
                  <a:srgbClr val="FF3300"/>
                </a:solidFill>
                <a:latin typeface="楷体_GB2312" pitchFamily="49" charset="-122"/>
                <a:ea typeface="楷体_GB2312" pitchFamily="49" charset="-122"/>
              </a:defRPr>
            </a:lvl1pPr>
            <a:lvl2pPr marL="742950" indent="-285750" eaLnBrk="0" hangingPunct="0">
              <a:defRPr kumimoji="1" sz="3200" b="1">
                <a:solidFill>
                  <a:srgbClr val="FF3300"/>
                </a:solidFill>
                <a:latin typeface="楷体_GB2312" pitchFamily="49" charset="-122"/>
                <a:ea typeface="楷体_GB2312" pitchFamily="49" charset="-122"/>
              </a:defRPr>
            </a:lvl2pPr>
            <a:lvl3pPr marL="1143000" indent="-228600" eaLnBrk="0" hangingPunct="0">
              <a:defRPr kumimoji="1" sz="3200" b="1">
                <a:solidFill>
                  <a:srgbClr val="FF3300"/>
                </a:solidFill>
                <a:latin typeface="楷体_GB2312" pitchFamily="49" charset="-122"/>
                <a:ea typeface="楷体_GB2312" pitchFamily="49" charset="-122"/>
              </a:defRPr>
            </a:lvl3pPr>
            <a:lvl4pPr marL="1600200" indent="-228600" eaLnBrk="0" hangingPunct="0">
              <a:defRPr kumimoji="1" sz="3200" b="1">
                <a:solidFill>
                  <a:srgbClr val="FF3300"/>
                </a:solidFill>
                <a:latin typeface="楷体_GB2312" pitchFamily="49" charset="-122"/>
                <a:ea typeface="楷体_GB2312" pitchFamily="49" charset="-122"/>
              </a:defRPr>
            </a:lvl4pPr>
            <a:lvl5pPr marL="2057400" indent="-228600" eaLnBrk="0" hangingPunct="0">
              <a:defRPr kumimoji="1" sz="3200" b="1">
                <a:solidFill>
                  <a:srgbClr val="FF3300"/>
                </a:solidFill>
                <a:latin typeface="楷体_GB2312" pitchFamily="49" charset="-122"/>
                <a:ea typeface="楷体_GB2312" pitchFamily="49" charset="-122"/>
              </a:defRPr>
            </a:lvl5pPr>
            <a:lvl6pPr marL="25146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6pPr>
            <a:lvl7pPr marL="29718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7pPr>
            <a:lvl8pPr marL="34290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8pPr>
            <a:lvl9pPr marL="3886200" indent="-228600" eaLnBrk="0" fontAlgn="base" hangingPunct="0">
              <a:lnSpc>
                <a:spcPct val="70000"/>
              </a:lnSpc>
              <a:spcBef>
                <a:spcPct val="35000"/>
              </a:spcBef>
              <a:spcAft>
                <a:spcPct val="35000"/>
              </a:spcAft>
              <a:defRPr kumimoji="1" sz="3200" b="1">
                <a:solidFill>
                  <a:srgbClr val="FF3300"/>
                </a:solidFill>
                <a:latin typeface="楷体_GB2312" pitchFamily="49" charset="-122"/>
                <a:ea typeface="楷体_GB2312" pitchFamily="49" charset="-122"/>
              </a:defRPr>
            </a:lvl9pPr>
          </a:lstStyle>
          <a:p>
            <a:pPr eaLnBrk="1" hangingPunct="1">
              <a:lnSpc>
                <a:spcPct val="100000"/>
              </a:lnSpc>
              <a:spcBef>
                <a:spcPct val="0"/>
              </a:spcBef>
              <a:spcAft>
                <a:spcPct val="0"/>
              </a:spcAft>
            </a:pPr>
            <a:r>
              <a:rPr lang="zh-CN" altLang="en-US" sz="2800" dirty="0">
                <a:solidFill>
                  <a:schemeClr val="tx1"/>
                </a:solidFill>
              </a:rPr>
              <a:t>缺级</a:t>
            </a:r>
            <a:r>
              <a:rPr lang="en-US" altLang="zh-CN" sz="2800" dirty="0">
                <a:solidFill>
                  <a:schemeClr val="tx1"/>
                </a:solidFill>
              </a:rPr>
              <a:t>,</a:t>
            </a:r>
          </a:p>
        </p:txBody>
      </p:sp>
    </p:spTree>
    <p:extLst>
      <p:ext uri="{BB962C8B-B14F-4D97-AF65-F5344CB8AC3E}">
        <p14:creationId xmlns:p14="http://schemas.microsoft.com/office/powerpoint/2010/main" val="149462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ARBRAKE.WAV"/>
                                        </p:tgtEl>
                                      </p:cMediaNode>
                                    </p:audio>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4" name="WHOOSH.WAV"/>
                                        </p:tgtEl>
                                      </p:cMediaNode>
                                    </p:audio>
                                  </p:sub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iterate type="wd">
                                    <p:tmPct val="10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3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4" dur="3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 calcmode="lin" valueType="num">
                                      <p:cBhvr additive="base">
                                        <p:cTn id="29"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3" name="CARBRAKE.WAV"/>
                                        </p:tgtEl>
                                      </p:cMediaNode>
                                    </p:audio>
                                  </p:subTnLst>
                                </p:cTn>
                              </p:par>
                            </p:childTnLst>
                          </p:cTn>
                        </p:par>
                      </p:childTnLst>
                    </p:cTn>
                  </p:par>
                  <p:par>
                    <p:cTn id="31" fill="hold">
                      <p:stCondLst>
                        <p:cond delay="indefinite"/>
                      </p:stCondLst>
                      <p:childTnLst>
                        <p:par>
                          <p:cTn id="32" fill="hold">
                            <p:stCondLst>
                              <p:cond delay="0"/>
                            </p:stCondLst>
                            <p:childTnLst>
                              <p:par>
                                <p:cTn id="33" presetID="4" presetClass="entr" presetSubtype="32"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ox(out)">
                                      <p:cBhvr>
                                        <p:cTn id="35" dur="500"/>
                                        <p:tgtEl>
                                          <p:spTgt spid="12"/>
                                        </p:tgtEl>
                                      </p:cBhvr>
                                    </p:animEffect>
                                  </p:childTnLst>
                                  <p:subTnLst>
                                    <p:audio>
                                      <p:cMediaNode>
                                        <p:cTn display="0" masterRel="sameClick">
                                          <p:stCondLst>
                                            <p:cond evt="begin" delay="0">
                                              <p:tn val="33"/>
                                            </p:cond>
                                          </p:stCondLst>
                                          <p:endCondLst>
                                            <p:cond evt="onStopAudio" delay="0">
                                              <p:tgtEl>
                                                <p:sldTgt/>
                                              </p:tgtEl>
                                            </p:cond>
                                          </p:endCondLst>
                                        </p:cTn>
                                        <p:tgtEl>
                                          <p:sndTgt r:embed="rId5" name="CAMERA.WAV"/>
                                        </p:tgtEl>
                                      </p:cMediaNode>
                                    </p:audio>
                                  </p:subTnLst>
                                </p:cTn>
                              </p:par>
                            </p:childTnLst>
                          </p:cTn>
                        </p:par>
                      </p:childTnLst>
                    </p:cTn>
                  </p:par>
                  <p:par>
                    <p:cTn id="36" fill="hold">
                      <p:stCondLst>
                        <p:cond delay="indefinite"/>
                      </p:stCondLst>
                      <p:childTnLst>
                        <p:par>
                          <p:cTn id="37" fill="hold">
                            <p:stCondLst>
                              <p:cond delay="0"/>
                            </p:stCondLst>
                            <p:childTnLst>
                              <p:par>
                                <p:cTn id="38" presetID="2" presetClass="entr" presetSubtype="3" fill="hold" grpId="0" nodeType="clickEffect">
                                  <p:stCondLst>
                                    <p:cond delay="0"/>
                                  </p:stCondLst>
                                  <p:iterate type="lt">
                                    <p:tmPct val="100000"/>
                                  </p:iterate>
                                  <p:childTnLst>
                                    <p:set>
                                      <p:cBhvr>
                                        <p:cTn id="39" dur="1" fill="hold">
                                          <p:stCondLst>
                                            <p:cond delay="0"/>
                                          </p:stCondLst>
                                        </p:cTn>
                                        <p:tgtEl>
                                          <p:spTgt spid="13">
                                            <p:txEl>
                                              <p:pRg st="0" end="0"/>
                                            </p:txEl>
                                          </p:spTgt>
                                        </p:tgtEl>
                                        <p:attrNameLst>
                                          <p:attrName>style.visibility</p:attrName>
                                        </p:attrNameLst>
                                      </p:cBhvr>
                                      <p:to>
                                        <p:strVal val="visible"/>
                                      </p:to>
                                    </p:set>
                                    <p:anim calcmode="lin" valueType="num">
                                      <p:cBhvr additive="base">
                                        <p:cTn id="40" dur="75"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1" dur="75" fill="hold"/>
                                        <p:tgtEl>
                                          <p:spTgt spid="13">
                                            <p:txEl>
                                              <p:pRg st="0" end="0"/>
                                            </p:txEl>
                                          </p:spTgt>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8"/>
                                            </p:cond>
                                          </p:stCondLst>
                                          <p:endCondLst>
                                            <p:cond evt="onStopAudio" delay="0">
                                              <p:tgtEl>
                                                <p:sldTgt/>
                                              </p:tgtEl>
                                            </p:cond>
                                          </p:endCondLst>
                                        </p:cTn>
                                        <p:tgtEl>
                                          <p:sndTgt r:embed="rId6" name="LASER.WAV"/>
                                        </p:tgtEl>
                                      </p:cMediaNode>
                                    </p:audio>
                                  </p:subTnLst>
                                </p:cTn>
                              </p:par>
                            </p:childTnLst>
                          </p:cTn>
                        </p:par>
                      </p:childTnLst>
                    </p:cTn>
                  </p:par>
                  <p:par>
                    <p:cTn id="42" fill="hold">
                      <p:stCondLst>
                        <p:cond delay="indefinite"/>
                      </p:stCondLst>
                      <p:childTnLst>
                        <p:par>
                          <p:cTn id="43" fill="hold">
                            <p:stCondLst>
                              <p:cond delay="0"/>
                            </p:stCondLst>
                            <p:childTnLst>
                              <p:par>
                                <p:cTn id="44" presetID="4" presetClass="entr" presetSubtype="32" fill="hold" grpId="0" nodeType="clickEffect">
                                  <p:stCondLst>
                                    <p:cond delay="0"/>
                                  </p:stCondLst>
                                  <p:childTnLst>
                                    <p:set>
                                      <p:cBhvr>
                                        <p:cTn id="45" dur="1" fill="hold">
                                          <p:stCondLst>
                                            <p:cond delay="0"/>
                                          </p:stCondLst>
                                        </p:cTn>
                                        <p:tgtEl>
                                          <p:spTgt spid="9">
                                            <p:txEl>
                                              <p:pRg st="0" end="0"/>
                                            </p:txEl>
                                          </p:spTgt>
                                        </p:tgtEl>
                                        <p:attrNameLst>
                                          <p:attrName>style.visibility</p:attrName>
                                        </p:attrNameLst>
                                      </p:cBhvr>
                                      <p:to>
                                        <p:strVal val="visible"/>
                                      </p:to>
                                    </p:set>
                                    <p:animEffect transition="in" filter="box(out)">
                                      <p:cBhvr>
                                        <p:cTn id="46" dur="500"/>
                                        <p:tgtEl>
                                          <p:spTgt spid="9">
                                            <p:txEl>
                                              <p:pRg st="0" end="0"/>
                                            </p:txEl>
                                          </p:spTgt>
                                        </p:tgtEl>
                                      </p:cBhvr>
                                    </p:animEffect>
                                  </p:childTnLst>
                                  <p:subTnLst>
                                    <p:audio>
                                      <p:cMediaNode>
                                        <p:cTn display="0" masterRel="sameClick">
                                          <p:stCondLst>
                                            <p:cond evt="begin" delay="0">
                                              <p:tn val="44"/>
                                            </p:cond>
                                          </p:stCondLst>
                                          <p:endCondLst>
                                            <p:cond evt="onStopAudio" delay="0">
                                              <p:tgtEl>
                                                <p:sldTgt/>
                                              </p:tgtEl>
                                            </p:cond>
                                          </p:endCondLst>
                                        </p:cTn>
                                        <p:tgtEl>
                                          <p:sndTgt r:embed="rId5" name="CAMERA.WAV"/>
                                        </p:tgtEl>
                                      </p:cMediaNode>
                                    </p:audio>
                                  </p:subTnLst>
                                </p:cTn>
                              </p:par>
                            </p:childTnLst>
                          </p:cTn>
                        </p:par>
                      </p:childTnLst>
                    </p:cTn>
                  </p:par>
                  <p:par>
                    <p:cTn id="47" fill="hold">
                      <p:stCondLst>
                        <p:cond delay="indefinite"/>
                      </p:stCondLst>
                      <p:childTnLst>
                        <p:par>
                          <p:cTn id="48" fill="hold">
                            <p:stCondLst>
                              <p:cond delay="0"/>
                            </p:stCondLst>
                            <p:childTnLst>
                              <p:par>
                                <p:cTn id="49" presetID="4" presetClass="entr" presetSubtype="32"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box(out)">
                                      <p:cBhvr>
                                        <p:cTn id="51" dur="500"/>
                                        <p:tgtEl>
                                          <p:spTgt spid="8"/>
                                        </p:tgtEl>
                                      </p:cBhvr>
                                    </p:animEffect>
                                  </p:childTnLst>
                                  <p:subTnLst>
                                    <p:audio>
                                      <p:cMediaNode>
                                        <p:cTn display="0" masterRel="sameClick">
                                          <p:stCondLst>
                                            <p:cond evt="begin" delay="0">
                                              <p:tn val="49"/>
                                            </p:cond>
                                          </p:stCondLst>
                                          <p:endCondLst>
                                            <p:cond evt="onStopAudio" delay="0">
                                              <p:tgtEl>
                                                <p:sldTgt/>
                                              </p:tgtEl>
                                            </p:cond>
                                          </p:endCondLst>
                                        </p:cTn>
                                        <p:tgtEl>
                                          <p:sndTgt r:embed="rId5" name="CAMERA.WAV"/>
                                        </p:tgtEl>
                                      </p:cMediaNode>
                                    </p:audio>
                                  </p:subTnLst>
                                </p:cTn>
                              </p:par>
                            </p:childTnLst>
                          </p:cTn>
                        </p:par>
                      </p:childTnLst>
                    </p:cTn>
                  </p:par>
                  <p:par>
                    <p:cTn id="52" fill="hold">
                      <p:stCondLst>
                        <p:cond delay="indefinite"/>
                      </p:stCondLst>
                      <p:childTnLst>
                        <p:par>
                          <p:cTn id="53" fill="hold">
                            <p:stCondLst>
                              <p:cond delay="0"/>
                            </p:stCondLst>
                            <p:childTnLst>
                              <p:par>
                                <p:cTn id="54" presetID="4" presetClass="entr" presetSubtype="32" fill="hold" grpId="0" nodeType="clickEffect">
                                  <p:stCondLst>
                                    <p:cond delay="0"/>
                                  </p:stCondLst>
                                  <p:childTnLst>
                                    <p:set>
                                      <p:cBhvr>
                                        <p:cTn id="55" dur="1" fill="hold">
                                          <p:stCondLst>
                                            <p:cond delay="0"/>
                                          </p:stCondLst>
                                        </p:cTn>
                                        <p:tgtEl>
                                          <p:spTgt spid="10">
                                            <p:txEl>
                                              <p:pRg st="0" end="0"/>
                                            </p:txEl>
                                          </p:spTgt>
                                        </p:tgtEl>
                                        <p:attrNameLst>
                                          <p:attrName>style.visibility</p:attrName>
                                        </p:attrNameLst>
                                      </p:cBhvr>
                                      <p:to>
                                        <p:strVal val="visible"/>
                                      </p:to>
                                    </p:set>
                                    <p:animEffect transition="in" filter="box(out)">
                                      <p:cBhvr>
                                        <p:cTn id="56" dur="500"/>
                                        <p:tgtEl>
                                          <p:spTgt spid="10">
                                            <p:txEl>
                                              <p:pRg st="0" end="0"/>
                                            </p:txEl>
                                          </p:spTgt>
                                        </p:tgtEl>
                                      </p:cBhvr>
                                    </p:animEffect>
                                  </p:childTnLst>
                                  <p:subTnLst>
                                    <p:audio>
                                      <p:cMediaNode>
                                        <p:cTn display="0" masterRel="sameClick">
                                          <p:stCondLst>
                                            <p:cond evt="begin" delay="0">
                                              <p:tn val="54"/>
                                            </p:cond>
                                          </p:stCondLst>
                                          <p:endCondLst>
                                            <p:cond evt="onStopAudio" delay="0">
                                              <p:tgtEl>
                                                <p:sldTgt/>
                                              </p:tgtEl>
                                            </p:cond>
                                          </p:endCondLst>
                                        </p:cTn>
                                        <p:tgtEl>
                                          <p:sndTgt r:embed="rId5"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6" grpId="0" build="p" autoUpdateAnimBg="0"/>
      <p:bldP spid="7" grpId="0" build="p" autoUpdateAnimBg="0"/>
      <p:bldP spid="9" grpId="0" build="p" autoUpdateAnimBg="0"/>
      <p:bldP spid="10" grpId="0" build="p" autoUpdateAnimBg="0"/>
      <p:bldP spid="11" grpId="0" build="p" autoUpdateAnimBg="0"/>
      <p:bldP spid="13" grpId="0" build="p"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766341" y="491647"/>
            <a:ext cx="8458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r>
              <a:rPr lang="en-US" altLang="zh-CN" dirty="0">
                <a:latin typeface="Times New Roman" panose="02020603050405020304" pitchFamily="18" charset="0"/>
              </a:rPr>
              <a:t>       18</a:t>
            </a:r>
            <a:r>
              <a:rPr lang="zh-CN" altLang="en-US" dirty="0">
                <a:latin typeface="Times New Roman" panose="02020603050405020304" pitchFamily="18" charset="0"/>
              </a:rPr>
              <a:t>、一束平行单色光垂直入射在一光栅上，若光栅的透明缝宽度 </a:t>
            </a:r>
            <a:r>
              <a:rPr lang="en-US" altLang="zh-CN" i="1" dirty="0">
                <a:latin typeface="Times New Roman" panose="02020603050405020304" pitchFamily="18" charset="0"/>
              </a:rPr>
              <a:t>a </a:t>
            </a:r>
            <a:r>
              <a:rPr lang="zh-CN" altLang="en-US" dirty="0">
                <a:latin typeface="Times New Roman" panose="02020603050405020304" pitchFamily="18" charset="0"/>
              </a:rPr>
              <a:t>与不透明部分宽度 </a:t>
            </a:r>
            <a:r>
              <a:rPr lang="en-US" altLang="zh-CN" i="1" dirty="0">
                <a:latin typeface="Times New Roman" panose="02020603050405020304" pitchFamily="18" charset="0"/>
              </a:rPr>
              <a:t>b </a:t>
            </a:r>
            <a:r>
              <a:rPr lang="zh-CN" altLang="en-US" dirty="0">
                <a:latin typeface="Times New Roman" panose="02020603050405020304" pitchFamily="18" charset="0"/>
              </a:rPr>
              <a:t>相等，则可能看到的衍射光谱的级次为</a:t>
            </a:r>
            <a:r>
              <a:rPr lang="en-US" altLang="zh-CN" dirty="0">
                <a:latin typeface="Times New Roman" panose="02020603050405020304" pitchFamily="18" charset="0"/>
              </a:rPr>
              <a:t>___________________</a:t>
            </a:r>
            <a:r>
              <a:rPr lang="zh-CN" altLang="en-US" dirty="0">
                <a:latin typeface="Times New Roman" panose="02020603050405020304" pitchFamily="18" charset="0"/>
              </a:rPr>
              <a:t>。 </a:t>
            </a:r>
          </a:p>
        </p:txBody>
      </p:sp>
      <p:sp>
        <p:nvSpPr>
          <p:cNvPr id="3" name="Rectangle 6"/>
          <p:cNvSpPr>
            <a:spLocks noChangeArrowheads="1"/>
          </p:cNvSpPr>
          <p:nvPr/>
        </p:nvSpPr>
        <p:spPr bwMode="auto">
          <a:xfrm>
            <a:off x="3022054" y="1260085"/>
            <a:ext cx="2476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r>
              <a:rPr lang="en-US" altLang="zh-CN">
                <a:solidFill>
                  <a:srgbClr val="FF0000"/>
                </a:solidFill>
                <a:latin typeface="Times New Roman" panose="02020603050405020304" pitchFamily="18" charset="0"/>
              </a:rPr>
              <a:t>0</a:t>
            </a:r>
            <a:r>
              <a:rPr lang="zh-CN" altLang="en-US">
                <a:solidFill>
                  <a:srgbClr val="FF0000"/>
                </a:solidFill>
                <a:latin typeface="Times New Roman" panose="02020603050405020304" pitchFamily="18" charset="0"/>
              </a:rPr>
              <a:t>，</a:t>
            </a:r>
            <a:r>
              <a:rPr lang="en-US" altLang="zh-CN">
                <a:solidFill>
                  <a:srgbClr val="FF0000"/>
                </a:solidFill>
                <a:latin typeface="Times New Roman" panose="02020603050405020304" pitchFamily="18" charset="0"/>
              </a:rPr>
              <a:t>±1</a:t>
            </a:r>
            <a:r>
              <a:rPr lang="zh-CN" altLang="en-US">
                <a:solidFill>
                  <a:srgbClr val="FF0000"/>
                </a:solidFill>
                <a:latin typeface="Times New Roman" panose="02020603050405020304" pitchFamily="18" charset="0"/>
              </a:rPr>
              <a:t>，</a:t>
            </a:r>
            <a:r>
              <a:rPr lang="en-US" altLang="zh-CN">
                <a:solidFill>
                  <a:srgbClr val="FF0000"/>
                </a:solidFill>
                <a:latin typeface="Times New Roman" panose="02020603050405020304" pitchFamily="18" charset="0"/>
              </a:rPr>
              <a:t>±3……</a:t>
            </a:r>
          </a:p>
        </p:txBody>
      </p:sp>
      <p:sp>
        <p:nvSpPr>
          <p:cNvPr id="4" name="Text Box 8"/>
          <p:cNvSpPr txBox="1">
            <a:spLocks noChangeArrowheads="1"/>
          </p:cNvSpPr>
          <p:nvPr/>
        </p:nvSpPr>
        <p:spPr bwMode="auto">
          <a:xfrm>
            <a:off x="2071141" y="1793485"/>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0000FF"/>
                </a:solidFill>
              </a:rPr>
              <a:t>考点：光栅光谱的级数</a:t>
            </a:r>
          </a:p>
        </p:txBody>
      </p:sp>
      <p:graphicFrame>
        <p:nvGraphicFramePr>
          <p:cNvPr id="5" name="Object 9"/>
          <p:cNvGraphicFramePr>
            <a:graphicFrameLocks noChangeAspect="1"/>
          </p:cNvGraphicFramePr>
          <p:nvPr>
            <p:extLst>
              <p:ext uri="{D42A27DB-BD31-4B8C-83A1-F6EECF244321}">
                <p14:modId xmlns:p14="http://schemas.microsoft.com/office/powerpoint/2010/main" val="3543345337"/>
              </p:ext>
            </p:extLst>
          </p:nvPr>
        </p:nvGraphicFramePr>
        <p:xfrm>
          <a:off x="3290341" y="2326886"/>
          <a:ext cx="1600200" cy="763587"/>
        </p:xfrm>
        <a:graphic>
          <a:graphicData uri="http://schemas.openxmlformats.org/presentationml/2006/ole">
            <mc:AlternateContent xmlns:mc="http://schemas.openxmlformats.org/markup-compatibility/2006">
              <mc:Choice xmlns:v="urn:schemas-microsoft-com:vml" Requires="v">
                <p:oleObj spid="_x0000_s563303" name="Equation" r:id="rId3" imgW="761760" imgH="406080" progId="Equation.3">
                  <p:embed/>
                </p:oleObj>
              </mc:Choice>
              <mc:Fallback>
                <p:oleObj name="Equation" r:id="rId3" imgW="761760" imgH="4060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0341" y="2326886"/>
                        <a:ext cx="1600200" cy="763587"/>
                      </a:xfrm>
                      <a:prstGeom prst="rect">
                        <a:avLst/>
                      </a:prstGeom>
                      <a:noFill/>
                      <a:ln>
                        <a:noFill/>
                      </a:ln>
                      <a:effectLst/>
                      <a:extLst>
                        <a:ext uri="{909E8E84-426E-40DD-AFC4-6F175D3DCCD1}">
                          <a14:hiddenFill xmlns:a14="http://schemas.microsoft.com/office/drawing/2010/main">
                            <a:solidFill>
                              <a:srgbClr val="E5CBFF"/>
                            </a:solidFill>
                          </a14:hiddenFill>
                        </a:ex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10"/>
          <p:cNvGraphicFramePr>
            <a:graphicFrameLocks noChangeAspect="1"/>
          </p:cNvGraphicFramePr>
          <p:nvPr>
            <p:extLst>
              <p:ext uri="{D42A27DB-BD31-4B8C-83A1-F6EECF244321}">
                <p14:modId xmlns:p14="http://schemas.microsoft.com/office/powerpoint/2010/main" val="3867374082"/>
              </p:ext>
            </p:extLst>
          </p:nvPr>
        </p:nvGraphicFramePr>
        <p:xfrm>
          <a:off x="5652542" y="2479286"/>
          <a:ext cx="1039813" cy="333375"/>
        </p:xfrm>
        <a:graphic>
          <a:graphicData uri="http://schemas.openxmlformats.org/presentationml/2006/ole">
            <mc:AlternateContent xmlns:mc="http://schemas.openxmlformats.org/markup-compatibility/2006">
              <mc:Choice xmlns:v="urn:schemas-microsoft-com:vml" Requires="v">
                <p:oleObj spid="_x0000_s563304" name="公式" r:id="rId5" imgW="495000" imgH="177480" progId="Equation.3">
                  <p:embed/>
                </p:oleObj>
              </mc:Choice>
              <mc:Fallback>
                <p:oleObj name="公式" r:id="rId5" imgW="49500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2542" y="2479286"/>
                        <a:ext cx="1039813" cy="333375"/>
                      </a:xfrm>
                      <a:prstGeom prst="rect">
                        <a:avLst/>
                      </a:prstGeom>
                      <a:noFill/>
                      <a:ln>
                        <a:noFill/>
                      </a:ln>
                      <a:effectLst/>
                      <a:extLst>
                        <a:ext uri="{909E8E84-426E-40DD-AFC4-6F175D3DCCD1}">
                          <a14:hiddenFill xmlns:a14="http://schemas.microsoft.com/office/drawing/2010/main">
                            <a:solidFill>
                              <a:srgbClr val="E5CBFF"/>
                            </a:solidFill>
                          </a14:hiddenFill>
                        </a:ex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11"/>
          <p:cNvSpPr txBox="1">
            <a:spLocks noChangeArrowheads="1"/>
          </p:cNvSpPr>
          <p:nvPr/>
        </p:nvSpPr>
        <p:spPr bwMode="auto">
          <a:xfrm>
            <a:off x="7100341" y="1871272"/>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0000FF"/>
                </a:solidFill>
              </a:rPr>
              <a:t>偶数级全部缺级。</a:t>
            </a:r>
          </a:p>
        </p:txBody>
      </p:sp>
      <p:sp>
        <p:nvSpPr>
          <p:cNvPr id="8" name="Rectangle 5"/>
          <p:cNvSpPr>
            <a:spLocks noChangeArrowheads="1"/>
          </p:cNvSpPr>
          <p:nvPr/>
        </p:nvSpPr>
        <p:spPr bwMode="auto">
          <a:xfrm>
            <a:off x="2093627" y="3044436"/>
            <a:ext cx="8442325" cy="156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en-US" altLang="zh-CN" sz="2800" b="1" dirty="0">
                <a:latin typeface="Times New Roman" panose="02020603050405020304" pitchFamily="18" charset="0"/>
                <a:cs typeface="Times New Roman" panose="02020603050405020304" pitchFamily="18" charset="0"/>
              </a:rPr>
              <a:t>15</a:t>
            </a:r>
            <a:r>
              <a:rPr lang="zh-CN" altLang="en-US" sz="2800" b="1" dirty="0">
                <a:latin typeface="Times New Roman" panose="02020603050405020304" pitchFamily="18" charset="0"/>
                <a:cs typeface="Times New Roman" panose="02020603050405020304" pitchFamily="18" charset="0"/>
              </a:rPr>
              <a:t>、某元素的特征光谱中含有波长分别为</a:t>
            </a:r>
            <a:r>
              <a:rPr lang="en-US" altLang="zh-CN" sz="2800" b="1" i="1" dirty="0">
                <a:latin typeface="Symbol" panose="05050102010706020507" pitchFamily="18" charset="2"/>
                <a:cs typeface="Times New Roman" panose="02020603050405020304" pitchFamily="18" charset="0"/>
              </a:rPr>
              <a:t>l</a:t>
            </a:r>
            <a:r>
              <a:rPr lang="en-US" altLang="zh-CN" sz="2800" b="1" baseline="-30000" dirty="0">
                <a:ea typeface="仿宋_GB2312" pitchFamily="49" charset="-122"/>
                <a:cs typeface="Times New Roman" panose="02020603050405020304" pitchFamily="18" charset="0"/>
              </a:rPr>
              <a:t>1</a:t>
            </a: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450 nm</a:t>
            </a:r>
            <a:r>
              <a:rPr lang="zh-CN" altLang="en-US" sz="2800" b="1" dirty="0">
                <a:latin typeface="Times New Roman" panose="02020603050405020304" pitchFamily="18" charset="0"/>
                <a:cs typeface="Times New Roman" panose="02020603050405020304" pitchFamily="18" charset="0"/>
              </a:rPr>
              <a:t>和</a:t>
            </a:r>
            <a:r>
              <a:rPr lang="en-US" altLang="zh-CN" sz="2800" b="1" i="1" dirty="0">
                <a:latin typeface="Symbol" panose="05050102010706020507" pitchFamily="18" charset="2"/>
                <a:cs typeface="Times New Roman" panose="02020603050405020304" pitchFamily="18" charset="0"/>
              </a:rPr>
              <a:t>l</a:t>
            </a:r>
            <a:r>
              <a:rPr lang="en-US" altLang="zh-CN" sz="2800" b="1" baseline="-30000" dirty="0">
                <a:ea typeface="仿宋_GB2312" pitchFamily="49" charset="-122"/>
              </a:rPr>
              <a:t>2</a:t>
            </a: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750 nm </a:t>
            </a:r>
            <a:r>
              <a:rPr lang="zh-CN" altLang="en-US" sz="2800" b="1" dirty="0">
                <a:latin typeface="Times New Roman" panose="02020603050405020304" pitchFamily="18" charset="0"/>
                <a:cs typeface="Times New Roman" panose="02020603050405020304" pitchFamily="18" charset="0"/>
              </a:rPr>
              <a:t>的光谱线．在光栅光谱中，这两种波长的谱线有重叠现象，重叠处</a:t>
            </a:r>
            <a:r>
              <a:rPr lang="en-US" altLang="zh-CN" sz="2800" b="1" i="1" dirty="0">
                <a:latin typeface="Symbol" panose="05050102010706020507" pitchFamily="18" charset="2"/>
                <a:cs typeface="Times New Roman" panose="02020603050405020304" pitchFamily="18" charset="0"/>
              </a:rPr>
              <a:t>l</a:t>
            </a:r>
            <a:r>
              <a:rPr lang="en-US" altLang="zh-CN" sz="2800" b="1" baseline="-30000" dirty="0">
                <a:ea typeface="仿宋_GB2312" pitchFamily="49" charset="-122"/>
              </a:rPr>
              <a:t>2</a:t>
            </a:r>
            <a:r>
              <a:rPr lang="zh-CN" altLang="en-US" sz="2800" b="1" dirty="0">
                <a:latin typeface="Times New Roman" panose="02020603050405020304" pitchFamily="18" charset="0"/>
                <a:cs typeface="Times New Roman" panose="02020603050405020304" pitchFamily="18" charset="0"/>
              </a:rPr>
              <a:t>的谱线的级数将是</a:t>
            </a:r>
            <a:r>
              <a:rPr lang="zh-CN" altLang="en-US" sz="2800" b="1" dirty="0"/>
              <a:t> </a:t>
            </a:r>
          </a:p>
        </p:txBody>
      </p:sp>
      <p:graphicFrame>
        <p:nvGraphicFramePr>
          <p:cNvPr id="9" name="Object 6"/>
          <p:cNvGraphicFramePr>
            <a:graphicFrameLocks noChangeAspect="1"/>
          </p:cNvGraphicFramePr>
          <p:nvPr>
            <p:extLst>
              <p:ext uri="{D42A27DB-BD31-4B8C-83A1-F6EECF244321}">
                <p14:modId xmlns:p14="http://schemas.microsoft.com/office/powerpoint/2010/main" val="2499107714"/>
              </p:ext>
            </p:extLst>
          </p:nvPr>
        </p:nvGraphicFramePr>
        <p:xfrm>
          <a:off x="2146301" y="4841875"/>
          <a:ext cx="2455863" cy="541338"/>
        </p:xfrm>
        <a:graphic>
          <a:graphicData uri="http://schemas.openxmlformats.org/presentationml/2006/ole">
            <mc:AlternateContent xmlns:mc="http://schemas.openxmlformats.org/markup-compatibility/2006">
              <mc:Choice xmlns:v="urn:schemas-microsoft-com:vml" Requires="v">
                <p:oleObj spid="_x0000_s563305" name="公式" r:id="rId7" imgW="774360" imgH="177480" progId="Equation.3">
                  <p:embed/>
                </p:oleObj>
              </mc:Choice>
              <mc:Fallback>
                <p:oleObj name="公式" r:id="rId7" imgW="774360" imgH="177480" progId="Equation.3">
                  <p:embed/>
                  <p:pic>
                    <p:nvPicPr>
                      <p:cNvPr id="0" name=""/>
                      <p:cNvPicPr>
                        <a:picLocks noChangeAspect="1" noChangeArrowheads="1"/>
                      </p:cNvPicPr>
                      <p:nvPr/>
                    </p:nvPicPr>
                    <p:blipFill>
                      <a:blip r:embed="rId8"/>
                      <a:srcRect/>
                      <a:stretch>
                        <a:fillRect/>
                      </a:stretch>
                    </p:blipFill>
                    <p:spPr bwMode="auto">
                      <a:xfrm>
                        <a:off x="2146301" y="4841875"/>
                        <a:ext cx="2455863" cy="5413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7"/>
          <p:cNvGraphicFramePr>
            <a:graphicFrameLocks noChangeAspect="1"/>
          </p:cNvGraphicFramePr>
          <p:nvPr>
            <p:extLst>
              <p:ext uri="{D42A27DB-BD31-4B8C-83A1-F6EECF244321}">
                <p14:modId xmlns:p14="http://schemas.microsoft.com/office/powerpoint/2010/main" val="2393197173"/>
              </p:ext>
            </p:extLst>
          </p:nvPr>
        </p:nvGraphicFramePr>
        <p:xfrm>
          <a:off x="4419600" y="4521200"/>
          <a:ext cx="2667000" cy="635000"/>
        </p:xfrm>
        <a:graphic>
          <a:graphicData uri="http://schemas.openxmlformats.org/presentationml/2006/ole">
            <mc:AlternateContent xmlns:mc="http://schemas.openxmlformats.org/markup-compatibility/2006">
              <mc:Choice xmlns:v="urn:schemas-microsoft-com:vml" Requires="v">
                <p:oleObj spid="_x0000_s563306" name="公式" r:id="rId9" imgW="838080" imgH="215640" progId="Equation.3">
                  <p:embed/>
                </p:oleObj>
              </mc:Choice>
              <mc:Fallback>
                <p:oleObj name="公式" r:id="rId9" imgW="838080" imgH="215640" progId="Equation.3">
                  <p:embed/>
                  <p:pic>
                    <p:nvPicPr>
                      <p:cNvPr id="0" name=""/>
                      <p:cNvPicPr>
                        <a:picLocks noChangeAspect="1" noChangeArrowheads="1"/>
                      </p:cNvPicPr>
                      <p:nvPr/>
                    </p:nvPicPr>
                    <p:blipFill>
                      <a:blip r:embed="rId10"/>
                      <a:srcRect/>
                      <a:stretch>
                        <a:fillRect/>
                      </a:stretch>
                    </p:blipFill>
                    <p:spPr bwMode="auto">
                      <a:xfrm>
                        <a:off x="4419600" y="4521200"/>
                        <a:ext cx="266700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8"/>
          <p:cNvGraphicFramePr>
            <a:graphicFrameLocks noChangeAspect="1"/>
          </p:cNvGraphicFramePr>
          <p:nvPr>
            <p:extLst>
              <p:ext uri="{D42A27DB-BD31-4B8C-83A1-F6EECF244321}">
                <p14:modId xmlns:p14="http://schemas.microsoft.com/office/powerpoint/2010/main" val="4047648560"/>
              </p:ext>
            </p:extLst>
          </p:nvPr>
        </p:nvGraphicFramePr>
        <p:xfrm>
          <a:off x="7091364" y="4584701"/>
          <a:ext cx="1419225" cy="633413"/>
        </p:xfrm>
        <a:graphic>
          <a:graphicData uri="http://schemas.openxmlformats.org/presentationml/2006/ole">
            <mc:AlternateContent xmlns:mc="http://schemas.openxmlformats.org/markup-compatibility/2006">
              <mc:Choice xmlns:v="urn:schemas-microsoft-com:vml" Requires="v">
                <p:oleObj spid="_x0000_s563307" name="公式" r:id="rId11" imgW="444240" imgH="215640" progId="Equation.3">
                  <p:embed/>
                </p:oleObj>
              </mc:Choice>
              <mc:Fallback>
                <p:oleObj name="公式" r:id="rId11" imgW="444240" imgH="215640" progId="Equation.3">
                  <p:embed/>
                  <p:pic>
                    <p:nvPicPr>
                      <p:cNvPr id="0" name=""/>
                      <p:cNvPicPr>
                        <a:picLocks noChangeAspect="1" noChangeArrowheads="1"/>
                      </p:cNvPicPr>
                      <p:nvPr/>
                    </p:nvPicPr>
                    <p:blipFill>
                      <a:blip r:embed="rId12"/>
                      <a:srcRect/>
                      <a:stretch>
                        <a:fillRect/>
                      </a:stretch>
                    </p:blipFill>
                    <p:spPr bwMode="auto">
                      <a:xfrm>
                        <a:off x="7091364" y="4584701"/>
                        <a:ext cx="1419225"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9"/>
          <p:cNvGraphicFramePr>
            <a:graphicFrameLocks noChangeAspect="1"/>
          </p:cNvGraphicFramePr>
          <p:nvPr>
            <p:extLst>
              <p:ext uri="{D42A27DB-BD31-4B8C-83A1-F6EECF244321}">
                <p14:modId xmlns:p14="http://schemas.microsoft.com/office/powerpoint/2010/main" val="3751685171"/>
              </p:ext>
            </p:extLst>
          </p:nvPr>
        </p:nvGraphicFramePr>
        <p:xfrm>
          <a:off x="2378076" y="5334000"/>
          <a:ext cx="2359025" cy="1423988"/>
        </p:xfrm>
        <a:graphic>
          <a:graphicData uri="http://schemas.openxmlformats.org/presentationml/2006/ole">
            <mc:AlternateContent xmlns:mc="http://schemas.openxmlformats.org/markup-compatibility/2006">
              <mc:Choice xmlns:v="urn:schemas-microsoft-com:vml" Requires="v">
                <p:oleObj spid="_x0000_s563308" name="公式" r:id="rId13" imgW="647640" imgH="431640" progId="Equation.3">
                  <p:embed/>
                </p:oleObj>
              </mc:Choice>
              <mc:Fallback>
                <p:oleObj name="公式" r:id="rId13" imgW="647640" imgH="431640" progId="Equation.3">
                  <p:embed/>
                  <p:pic>
                    <p:nvPicPr>
                      <p:cNvPr id="0" name=""/>
                      <p:cNvPicPr>
                        <a:picLocks noChangeAspect="1" noChangeArrowheads="1"/>
                      </p:cNvPicPr>
                      <p:nvPr/>
                    </p:nvPicPr>
                    <p:blipFill>
                      <a:blip r:embed="rId14"/>
                      <a:srcRect/>
                      <a:stretch>
                        <a:fillRect/>
                      </a:stretch>
                    </p:blipFill>
                    <p:spPr bwMode="auto">
                      <a:xfrm>
                        <a:off x="2378076" y="5334000"/>
                        <a:ext cx="2359025" cy="1423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0"/>
          <p:cNvGraphicFramePr>
            <a:graphicFrameLocks noChangeAspect="1"/>
          </p:cNvGraphicFramePr>
          <p:nvPr>
            <p:extLst>
              <p:ext uri="{D42A27DB-BD31-4B8C-83A1-F6EECF244321}">
                <p14:modId xmlns:p14="http://schemas.microsoft.com/office/powerpoint/2010/main" val="4292715093"/>
              </p:ext>
            </p:extLst>
          </p:nvPr>
        </p:nvGraphicFramePr>
        <p:xfrm>
          <a:off x="4794250" y="5465763"/>
          <a:ext cx="1536700" cy="1300162"/>
        </p:xfrm>
        <a:graphic>
          <a:graphicData uri="http://schemas.openxmlformats.org/presentationml/2006/ole">
            <mc:AlternateContent xmlns:mc="http://schemas.openxmlformats.org/markup-compatibility/2006">
              <mc:Choice xmlns:v="urn:schemas-microsoft-com:vml" Requires="v">
                <p:oleObj spid="_x0000_s563309" name="公式" r:id="rId15" imgW="419040" imgH="393480" progId="Equation.3">
                  <p:embed/>
                </p:oleObj>
              </mc:Choice>
              <mc:Fallback>
                <p:oleObj name="公式" r:id="rId15" imgW="419040" imgH="393480" progId="Equation.3">
                  <p:embed/>
                  <p:pic>
                    <p:nvPicPr>
                      <p:cNvPr id="0" name=""/>
                      <p:cNvPicPr>
                        <a:picLocks noChangeAspect="1" noChangeArrowheads="1"/>
                      </p:cNvPicPr>
                      <p:nvPr/>
                    </p:nvPicPr>
                    <p:blipFill>
                      <a:blip r:embed="rId16"/>
                      <a:srcRect/>
                      <a:stretch>
                        <a:fillRect/>
                      </a:stretch>
                    </p:blipFill>
                    <p:spPr bwMode="auto">
                      <a:xfrm>
                        <a:off x="4794250" y="5465763"/>
                        <a:ext cx="1536700" cy="1300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1"/>
          <p:cNvGraphicFramePr>
            <a:graphicFrameLocks noChangeAspect="1"/>
          </p:cNvGraphicFramePr>
          <p:nvPr>
            <p:extLst>
              <p:ext uri="{D42A27DB-BD31-4B8C-83A1-F6EECF244321}">
                <p14:modId xmlns:p14="http://schemas.microsoft.com/office/powerpoint/2010/main" val="3894913379"/>
              </p:ext>
            </p:extLst>
          </p:nvPr>
        </p:nvGraphicFramePr>
        <p:xfrm>
          <a:off x="6859588" y="5322889"/>
          <a:ext cx="3808412" cy="642937"/>
        </p:xfrm>
        <a:graphic>
          <a:graphicData uri="http://schemas.openxmlformats.org/presentationml/2006/ole">
            <mc:AlternateContent xmlns:mc="http://schemas.openxmlformats.org/markup-compatibility/2006">
              <mc:Choice xmlns:v="urn:schemas-microsoft-com:vml" Requires="v">
                <p:oleObj spid="_x0000_s563310" name="公式" r:id="rId17" imgW="1180800" imgH="215640" progId="Equation.3">
                  <p:embed/>
                </p:oleObj>
              </mc:Choice>
              <mc:Fallback>
                <p:oleObj name="公式" r:id="rId17" imgW="1180800" imgH="215640" progId="Equation.3">
                  <p:embed/>
                  <p:pic>
                    <p:nvPicPr>
                      <p:cNvPr id="0" name=""/>
                      <p:cNvPicPr>
                        <a:picLocks noChangeAspect="1" noChangeArrowheads="1"/>
                      </p:cNvPicPr>
                      <p:nvPr/>
                    </p:nvPicPr>
                    <p:blipFill>
                      <a:blip r:embed="rId18"/>
                      <a:srcRect/>
                      <a:stretch>
                        <a:fillRect/>
                      </a:stretch>
                    </p:blipFill>
                    <p:spPr bwMode="auto">
                      <a:xfrm>
                        <a:off x="6859588" y="5322889"/>
                        <a:ext cx="3808412"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2"/>
          <p:cNvGraphicFramePr>
            <a:graphicFrameLocks noChangeAspect="1"/>
          </p:cNvGraphicFramePr>
          <p:nvPr>
            <p:extLst>
              <p:ext uri="{D42A27DB-BD31-4B8C-83A1-F6EECF244321}">
                <p14:modId xmlns:p14="http://schemas.microsoft.com/office/powerpoint/2010/main" val="3722386207"/>
              </p:ext>
            </p:extLst>
          </p:nvPr>
        </p:nvGraphicFramePr>
        <p:xfrm>
          <a:off x="6958833" y="5967022"/>
          <a:ext cx="3733800" cy="660400"/>
        </p:xfrm>
        <a:graphic>
          <a:graphicData uri="http://schemas.openxmlformats.org/presentationml/2006/ole">
            <mc:AlternateContent xmlns:mc="http://schemas.openxmlformats.org/markup-compatibility/2006">
              <mc:Choice xmlns:v="urn:schemas-microsoft-com:vml" Requires="v">
                <p:oleObj spid="_x0000_s563311" name="公式" r:id="rId19" imgW="1028789" imgH="190421" progId="Equation.3">
                  <p:embed/>
                </p:oleObj>
              </mc:Choice>
              <mc:Fallback>
                <p:oleObj name="公式" r:id="rId19" imgW="1028789" imgH="190421"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58833" y="5967022"/>
                        <a:ext cx="3733800"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1273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7"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ppt_x</p:attrName>
                                        </p:attrNameLst>
                                      </p:cBhvr>
                                      <p:tavLst>
                                        <p:tav tm="0">
                                          <p:val>
                                            <p:strVal val="#ppt_x-#ppt_w/2"/>
                                          </p:val>
                                        </p:tav>
                                        <p:tav tm="100000">
                                          <p:val>
                                            <p:strVal val="#ppt_x"/>
                                          </p:val>
                                        </p:tav>
                                      </p:tavLst>
                                    </p:anim>
                                    <p:anim calcmode="lin" valueType="num">
                                      <p:cBhvr>
                                        <p:cTn id="33" dur="500" fill="hold"/>
                                        <p:tgtEl>
                                          <p:spTgt spid="9"/>
                                        </p:tgtEl>
                                        <p:attrNameLst>
                                          <p:attrName>ppt_y</p:attrName>
                                        </p:attrNameLst>
                                      </p:cBhvr>
                                      <p:tavLst>
                                        <p:tav tm="0">
                                          <p:val>
                                            <p:strVal val="#ppt_y"/>
                                          </p:val>
                                        </p:tav>
                                        <p:tav tm="100000">
                                          <p:val>
                                            <p:strVal val="#ppt_y"/>
                                          </p:val>
                                        </p:tav>
                                      </p:tavLst>
                                    </p:anim>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7" presetClass="entr" presetSubtype="8"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ppt_x</p:attrName>
                                        </p:attrNameLst>
                                      </p:cBhvr>
                                      <p:tavLst>
                                        <p:tav tm="0">
                                          <p:val>
                                            <p:strVal val="#ppt_x-#ppt_w/2"/>
                                          </p:val>
                                        </p:tav>
                                        <p:tav tm="100000">
                                          <p:val>
                                            <p:strVal val="#ppt_x"/>
                                          </p:val>
                                        </p:tav>
                                      </p:tavLst>
                                    </p:anim>
                                    <p:anim calcmode="lin" valueType="num">
                                      <p:cBhvr>
                                        <p:cTn id="41" dur="500" fill="hold"/>
                                        <p:tgtEl>
                                          <p:spTgt spid="10"/>
                                        </p:tgtEl>
                                        <p:attrNameLst>
                                          <p:attrName>ppt_y</p:attrName>
                                        </p:attrNameLst>
                                      </p:cBhvr>
                                      <p:tavLst>
                                        <p:tav tm="0">
                                          <p:val>
                                            <p:strVal val="#ppt_y"/>
                                          </p:val>
                                        </p:tav>
                                        <p:tav tm="100000">
                                          <p:val>
                                            <p:strVal val="#ppt_y"/>
                                          </p:val>
                                        </p:tav>
                                      </p:tavLst>
                                    </p:anim>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7" presetClass="entr" presetSubtype="8"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ppt_x</p:attrName>
                                        </p:attrNameLst>
                                      </p:cBhvr>
                                      <p:tavLst>
                                        <p:tav tm="0">
                                          <p:val>
                                            <p:strVal val="#ppt_x-#ppt_w/2"/>
                                          </p:val>
                                        </p:tav>
                                        <p:tav tm="100000">
                                          <p:val>
                                            <p:strVal val="#ppt_x"/>
                                          </p:val>
                                        </p:tav>
                                      </p:tavLst>
                                    </p:anim>
                                    <p:anim calcmode="lin" valueType="num">
                                      <p:cBhvr>
                                        <p:cTn id="49" dur="500" fill="hold"/>
                                        <p:tgtEl>
                                          <p:spTgt spid="11"/>
                                        </p:tgtEl>
                                        <p:attrNameLst>
                                          <p:attrName>ppt_y</p:attrName>
                                        </p:attrNameLst>
                                      </p:cBhvr>
                                      <p:tavLst>
                                        <p:tav tm="0">
                                          <p:val>
                                            <p:strVal val="#ppt_y"/>
                                          </p:val>
                                        </p:tav>
                                        <p:tav tm="100000">
                                          <p:val>
                                            <p:strVal val="#ppt_y"/>
                                          </p:val>
                                        </p:tav>
                                      </p:tavLst>
                                    </p:anim>
                                    <p:anim calcmode="lin" valueType="num">
                                      <p:cBhvr>
                                        <p:cTn id="50" dur="500" fill="hold"/>
                                        <p:tgtEl>
                                          <p:spTgt spid="11"/>
                                        </p:tgtEl>
                                        <p:attrNameLst>
                                          <p:attrName>ppt_w</p:attrName>
                                        </p:attrNameLst>
                                      </p:cBhvr>
                                      <p:tavLst>
                                        <p:tav tm="0">
                                          <p:val>
                                            <p:fltVal val="0"/>
                                          </p:val>
                                        </p:tav>
                                        <p:tav tm="100000">
                                          <p:val>
                                            <p:strVal val="#ppt_w"/>
                                          </p:val>
                                        </p:tav>
                                      </p:tavLst>
                                    </p:anim>
                                    <p:anim calcmode="lin" valueType="num">
                                      <p:cBhvr>
                                        <p:cTn id="51"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7" presetClass="entr" presetSubtype="8"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ppt_x</p:attrName>
                                        </p:attrNameLst>
                                      </p:cBhvr>
                                      <p:tavLst>
                                        <p:tav tm="0">
                                          <p:val>
                                            <p:strVal val="#ppt_x-#ppt_w/2"/>
                                          </p:val>
                                        </p:tav>
                                        <p:tav tm="100000">
                                          <p:val>
                                            <p:strVal val="#ppt_x"/>
                                          </p:val>
                                        </p:tav>
                                      </p:tavLst>
                                    </p:anim>
                                    <p:anim calcmode="lin" valueType="num">
                                      <p:cBhvr>
                                        <p:cTn id="57" dur="500" fill="hold"/>
                                        <p:tgtEl>
                                          <p:spTgt spid="12"/>
                                        </p:tgtEl>
                                        <p:attrNameLst>
                                          <p:attrName>ppt_y</p:attrName>
                                        </p:attrNameLst>
                                      </p:cBhvr>
                                      <p:tavLst>
                                        <p:tav tm="0">
                                          <p:val>
                                            <p:strVal val="#ppt_y"/>
                                          </p:val>
                                        </p:tav>
                                        <p:tav tm="100000">
                                          <p:val>
                                            <p:strVal val="#ppt_y"/>
                                          </p:val>
                                        </p:tav>
                                      </p:tavLst>
                                    </p:anim>
                                    <p:anim calcmode="lin" valueType="num">
                                      <p:cBhvr>
                                        <p:cTn id="58" dur="500" fill="hold"/>
                                        <p:tgtEl>
                                          <p:spTgt spid="12"/>
                                        </p:tgtEl>
                                        <p:attrNameLst>
                                          <p:attrName>ppt_w</p:attrName>
                                        </p:attrNameLst>
                                      </p:cBhvr>
                                      <p:tavLst>
                                        <p:tav tm="0">
                                          <p:val>
                                            <p:fltVal val="0"/>
                                          </p:val>
                                        </p:tav>
                                        <p:tav tm="100000">
                                          <p:val>
                                            <p:strVal val="#ppt_w"/>
                                          </p:val>
                                        </p:tav>
                                      </p:tavLst>
                                    </p:anim>
                                    <p:anim calcmode="lin" valueType="num">
                                      <p:cBhvr>
                                        <p:cTn id="59"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7" presetClass="entr" presetSubtype="8"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 fill="hold"/>
                                        <p:tgtEl>
                                          <p:spTgt spid="13"/>
                                        </p:tgtEl>
                                        <p:attrNameLst>
                                          <p:attrName>ppt_x</p:attrName>
                                        </p:attrNameLst>
                                      </p:cBhvr>
                                      <p:tavLst>
                                        <p:tav tm="0">
                                          <p:val>
                                            <p:strVal val="#ppt_x-#ppt_w/2"/>
                                          </p:val>
                                        </p:tav>
                                        <p:tav tm="100000">
                                          <p:val>
                                            <p:strVal val="#ppt_x"/>
                                          </p:val>
                                        </p:tav>
                                      </p:tavLst>
                                    </p:anim>
                                    <p:anim calcmode="lin" valueType="num">
                                      <p:cBhvr>
                                        <p:cTn id="65" dur="500" fill="hold"/>
                                        <p:tgtEl>
                                          <p:spTgt spid="13"/>
                                        </p:tgtEl>
                                        <p:attrNameLst>
                                          <p:attrName>ppt_y</p:attrName>
                                        </p:attrNameLst>
                                      </p:cBhvr>
                                      <p:tavLst>
                                        <p:tav tm="0">
                                          <p:val>
                                            <p:strVal val="#ppt_y"/>
                                          </p:val>
                                        </p:tav>
                                        <p:tav tm="100000">
                                          <p:val>
                                            <p:strVal val="#ppt_y"/>
                                          </p:val>
                                        </p:tav>
                                      </p:tavLst>
                                    </p:anim>
                                    <p:anim calcmode="lin" valueType="num">
                                      <p:cBhvr>
                                        <p:cTn id="66" dur="500" fill="hold"/>
                                        <p:tgtEl>
                                          <p:spTgt spid="13"/>
                                        </p:tgtEl>
                                        <p:attrNameLst>
                                          <p:attrName>ppt_w</p:attrName>
                                        </p:attrNameLst>
                                      </p:cBhvr>
                                      <p:tavLst>
                                        <p:tav tm="0">
                                          <p:val>
                                            <p:fltVal val="0"/>
                                          </p:val>
                                        </p:tav>
                                        <p:tav tm="100000">
                                          <p:val>
                                            <p:strVal val="#ppt_w"/>
                                          </p:val>
                                        </p:tav>
                                      </p:tavLst>
                                    </p:anim>
                                    <p:anim calcmode="lin" valueType="num">
                                      <p:cBhvr>
                                        <p:cTn id="67"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7" presetClass="entr" presetSubtype="8"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p:cTn id="72" dur="500" fill="hold"/>
                                        <p:tgtEl>
                                          <p:spTgt spid="14"/>
                                        </p:tgtEl>
                                        <p:attrNameLst>
                                          <p:attrName>ppt_x</p:attrName>
                                        </p:attrNameLst>
                                      </p:cBhvr>
                                      <p:tavLst>
                                        <p:tav tm="0">
                                          <p:val>
                                            <p:strVal val="#ppt_x-#ppt_w/2"/>
                                          </p:val>
                                        </p:tav>
                                        <p:tav tm="100000">
                                          <p:val>
                                            <p:strVal val="#ppt_x"/>
                                          </p:val>
                                        </p:tav>
                                      </p:tavLst>
                                    </p:anim>
                                    <p:anim calcmode="lin" valueType="num">
                                      <p:cBhvr>
                                        <p:cTn id="73" dur="500" fill="hold"/>
                                        <p:tgtEl>
                                          <p:spTgt spid="14"/>
                                        </p:tgtEl>
                                        <p:attrNameLst>
                                          <p:attrName>ppt_y</p:attrName>
                                        </p:attrNameLst>
                                      </p:cBhvr>
                                      <p:tavLst>
                                        <p:tav tm="0">
                                          <p:val>
                                            <p:strVal val="#ppt_y"/>
                                          </p:val>
                                        </p:tav>
                                        <p:tav tm="100000">
                                          <p:val>
                                            <p:strVal val="#ppt_y"/>
                                          </p:val>
                                        </p:tav>
                                      </p:tavLst>
                                    </p:anim>
                                    <p:anim calcmode="lin" valueType="num">
                                      <p:cBhvr>
                                        <p:cTn id="74" dur="500" fill="hold"/>
                                        <p:tgtEl>
                                          <p:spTgt spid="14"/>
                                        </p:tgtEl>
                                        <p:attrNameLst>
                                          <p:attrName>ppt_w</p:attrName>
                                        </p:attrNameLst>
                                      </p:cBhvr>
                                      <p:tavLst>
                                        <p:tav tm="0">
                                          <p:val>
                                            <p:fltVal val="0"/>
                                          </p:val>
                                        </p:tav>
                                        <p:tav tm="100000">
                                          <p:val>
                                            <p:strVal val="#ppt_w"/>
                                          </p:val>
                                        </p:tav>
                                      </p:tavLst>
                                    </p:anim>
                                    <p:anim calcmode="lin" valueType="num">
                                      <p:cBhvr>
                                        <p:cTn id="75"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76" fill="hold">
                      <p:stCondLst>
                        <p:cond delay="indefinite"/>
                      </p:stCondLst>
                      <p:childTnLst>
                        <p:par>
                          <p:cTn id="77" fill="hold">
                            <p:stCondLst>
                              <p:cond delay="0"/>
                            </p:stCondLst>
                            <p:childTnLst>
                              <p:par>
                                <p:cTn id="78" presetID="17" presetClass="entr" presetSubtype="8" fill="hold" nodeType="clickEffect">
                                  <p:stCondLst>
                                    <p:cond delay="0"/>
                                  </p:stCondLst>
                                  <p:childTnLst>
                                    <p:set>
                                      <p:cBhvr>
                                        <p:cTn id="79" dur="1" fill="hold">
                                          <p:stCondLst>
                                            <p:cond delay="0"/>
                                          </p:stCondLst>
                                        </p:cTn>
                                        <p:tgtEl>
                                          <p:spTgt spid="15"/>
                                        </p:tgtEl>
                                        <p:attrNameLst>
                                          <p:attrName>style.visibility</p:attrName>
                                        </p:attrNameLst>
                                      </p:cBhvr>
                                      <p:to>
                                        <p:strVal val="visible"/>
                                      </p:to>
                                    </p:set>
                                    <p:anim calcmode="lin" valueType="num">
                                      <p:cBhvr>
                                        <p:cTn id="80" dur="500" fill="hold"/>
                                        <p:tgtEl>
                                          <p:spTgt spid="15"/>
                                        </p:tgtEl>
                                        <p:attrNameLst>
                                          <p:attrName>ppt_x</p:attrName>
                                        </p:attrNameLst>
                                      </p:cBhvr>
                                      <p:tavLst>
                                        <p:tav tm="0">
                                          <p:val>
                                            <p:strVal val="#ppt_x-#ppt_w/2"/>
                                          </p:val>
                                        </p:tav>
                                        <p:tav tm="100000">
                                          <p:val>
                                            <p:strVal val="#ppt_x"/>
                                          </p:val>
                                        </p:tav>
                                      </p:tavLst>
                                    </p:anim>
                                    <p:anim calcmode="lin" valueType="num">
                                      <p:cBhvr>
                                        <p:cTn id="81" dur="500" fill="hold"/>
                                        <p:tgtEl>
                                          <p:spTgt spid="15"/>
                                        </p:tgtEl>
                                        <p:attrNameLst>
                                          <p:attrName>ppt_y</p:attrName>
                                        </p:attrNameLst>
                                      </p:cBhvr>
                                      <p:tavLst>
                                        <p:tav tm="0">
                                          <p:val>
                                            <p:strVal val="#ppt_y"/>
                                          </p:val>
                                        </p:tav>
                                        <p:tav tm="100000">
                                          <p:val>
                                            <p:strVal val="#ppt_y"/>
                                          </p:val>
                                        </p:tav>
                                      </p:tavLst>
                                    </p:anim>
                                    <p:anim calcmode="lin" valueType="num">
                                      <p:cBhvr>
                                        <p:cTn id="82" dur="500" fill="hold"/>
                                        <p:tgtEl>
                                          <p:spTgt spid="15"/>
                                        </p:tgtEl>
                                        <p:attrNameLst>
                                          <p:attrName>ppt_w</p:attrName>
                                        </p:attrNameLst>
                                      </p:cBhvr>
                                      <p:tavLst>
                                        <p:tav tm="0">
                                          <p:val>
                                            <p:fltVal val="0"/>
                                          </p:val>
                                        </p:tav>
                                        <p:tav tm="100000">
                                          <p:val>
                                            <p:strVal val="#ppt_w"/>
                                          </p:val>
                                        </p:tav>
                                      </p:tavLst>
                                    </p:anim>
                                    <p:anim calcmode="lin" valueType="num">
                                      <p:cBhvr>
                                        <p:cTn id="83" dur="5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1703389" y="561975"/>
            <a:ext cx="8753475" cy="5689600"/>
            <a:chOff x="113" y="354"/>
            <a:chExt cx="5514" cy="3584"/>
          </a:xfrm>
        </p:grpSpPr>
        <p:sp>
          <p:nvSpPr>
            <p:cNvPr id="3" name="Text Box 2"/>
            <p:cNvSpPr txBox="1">
              <a:spLocks noChangeArrowheads="1"/>
            </p:cNvSpPr>
            <p:nvPr/>
          </p:nvSpPr>
          <p:spPr bwMode="auto">
            <a:xfrm>
              <a:off x="174" y="354"/>
              <a:ext cx="5424"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zh-CN" altLang="en-US">
                  <a:solidFill>
                    <a:srgbClr val="FF3300"/>
                  </a:solidFill>
                  <a:latin typeface="楷体_GB2312" pitchFamily="49" charset="-122"/>
                </a:rPr>
                <a:t>练习</a:t>
              </a:r>
              <a:r>
                <a:rPr kumimoji="1" lang="en-US" altLang="zh-CN">
                  <a:solidFill>
                    <a:srgbClr val="FF3300"/>
                  </a:solidFill>
                  <a:latin typeface="楷体_GB2312" pitchFamily="49" charset="-122"/>
                </a:rPr>
                <a:t>:</a:t>
              </a:r>
              <a:r>
                <a:rPr kumimoji="1" lang="en-US" altLang="zh-CN" sz="3200">
                  <a:solidFill>
                    <a:srgbClr val="FF3300"/>
                  </a:solidFill>
                  <a:latin typeface="Times New Roman" panose="02020603050405020304" pitchFamily="18" charset="0"/>
                  <a:ea typeface="隶书" panose="02010509060101010101" pitchFamily="49" charset="-122"/>
                </a:rPr>
                <a:t> </a:t>
              </a:r>
              <a:r>
                <a:rPr kumimoji="1" lang="en-US" altLang="zh-CN">
                  <a:solidFill>
                    <a:srgbClr val="FF0000"/>
                  </a:solidFill>
                  <a:latin typeface="Times New Roman" panose="02020603050405020304" pitchFamily="18" charset="0"/>
                  <a:ea typeface="隶书" panose="02010509060101010101" pitchFamily="49" charset="-122"/>
                </a:rPr>
                <a:t>P</a:t>
              </a:r>
              <a:r>
                <a:rPr kumimoji="1" lang="en-US" altLang="zh-CN" baseline="-25000">
                  <a:solidFill>
                    <a:srgbClr val="FF0000"/>
                  </a:solidFill>
                  <a:latin typeface="Times New Roman" panose="02020603050405020304" pitchFamily="18" charset="0"/>
                  <a:ea typeface="隶书" panose="02010509060101010101" pitchFamily="49" charset="-122"/>
                </a:rPr>
                <a:t>490  </a:t>
              </a:r>
              <a:r>
                <a:rPr kumimoji="1" lang="en-US" altLang="zh-CN">
                  <a:solidFill>
                    <a:srgbClr val="FF0000"/>
                  </a:solidFill>
                  <a:latin typeface="Times New Roman" panose="02020603050405020304" pitchFamily="18" charset="0"/>
                  <a:ea typeface="隶书" panose="02010509060101010101" pitchFamily="49" charset="-122"/>
                </a:rPr>
                <a:t>15. 4.4: </a:t>
              </a:r>
              <a:r>
                <a:rPr kumimoji="1" lang="zh-CN" altLang="en-US">
                  <a:latin typeface="楷体_GB2312" pitchFamily="49" charset="-122"/>
                </a:rPr>
                <a:t>入射光波长相同，问</a:t>
              </a:r>
              <a:r>
                <a:rPr kumimoji="1" lang="en-US" altLang="zh-CN">
                  <a:solidFill>
                    <a:schemeClr val="accent2"/>
                  </a:solidFill>
                  <a:latin typeface="楷体_GB2312" pitchFamily="49" charset="-122"/>
                  <a:sym typeface="Wingdings" panose="05000000000000000000" pitchFamily="2" charset="2"/>
                </a:rPr>
                <a:t>(1)</a:t>
              </a:r>
              <a:r>
                <a:rPr kumimoji="1" lang="zh-CN" altLang="en-US">
                  <a:latin typeface="楷体_GB2312" pitchFamily="49" charset="-122"/>
                  <a:sym typeface="Wingdings" panose="05000000000000000000" pitchFamily="2" charset="2"/>
                </a:rPr>
                <a:t>：哪个图对应的</a:t>
              </a:r>
              <a:r>
                <a:rPr kumimoji="1" lang="en-US" altLang="zh-CN" i="1">
                  <a:latin typeface="Times New Roman" panose="02020603050405020304" pitchFamily="18" charset="0"/>
                  <a:sym typeface="Wingdings" panose="05000000000000000000" pitchFamily="2" charset="2"/>
                </a:rPr>
                <a:t>a</a:t>
              </a:r>
              <a:r>
                <a:rPr kumimoji="1" lang="zh-CN" altLang="en-US">
                  <a:latin typeface="楷体_GB2312" pitchFamily="49" charset="-122"/>
                  <a:sym typeface="Wingdings" panose="05000000000000000000" pitchFamily="2" charset="2"/>
                </a:rPr>
                <a:t>大？</a:t>
              </a:r>
              <a:r>
                <a:rPr kumimoji="1" lang="en-US" altLang="zh-CN">
                  <a:solidFill>
                    <a:schemeClr val="accent2"/>
                  </a:solidFill>
                  <a:latin typeface="楷体_GB2312" pitchFamily="49" charset="-122"/>
                  <a:sym typeface="Wingdings" panose="05000000000000000000" pitchFamily="2" charset="2"/>
                </a:rPr>
                <a:t>(2)</a:t>
              </a:r>
              <a:r>
                <a:rPr kumimoji="1" lang="zh-CN" altLang="en-US">
                  <a:latin typeface="楷体_GB2312" pitchFamily="49" charset="-122"/>
                  <a:sym typeface="Wingdings" panose="05000000000000000000" pitchFamily="2" charset="2"/>
                </a:rPr>
                <a:t>各图的</a:t>
              </a:r>
              <a:r>
                <a:rPr kumimoji="1" lang="en-US" altLang="zh-CN" i="1">
                  <a:latin typeface="Times New Roman" panose="02020603050405020304" pitchFamily="18" charset="0"/>
                  <a:sym typeface="Wingdings" panose="05000000000000000000" pitchFamily="2" charset="2"/>
                </a:rPr>
                <a:t>d</a:t>
              </a:r>
              <a:r>
                <a:rPr kumimoji="1" lang="en-US" altLang="zh-CN">
                  <a:latin typeface="楷体_GB2312" pitchFamily="49" charset="-122"/>
                  <a:sym typeface="Wingdings" panose="05000000000000000000" pitchFamily="2" charset="2"/>
                </a:rPr>
                <a:t>/</a:t>
              </a:r>
              <a:r>
                <a:rPr kumimoji="1" lang="en-US" altLang="zh-CN" i="1">
                  <a:latin typeface="Times New Roman" panose="02020603050405020304" pitchFamily="18" charset="0"/>
                  <a:sym typeface="Wingdings" panose="05000000000000000000" pitchFamily="2" charset="2"/>
                </a:rPr>
                <a:t>a</a:t>
              </a:r>
              <a:r>
                <a:rPr kumimoji="1" lang="en-US" altLang="zh-CN">
                  <a:latin typeface="楷体_GB2312" pitchFamily="49" charset="-122"/>
                  <a:sym typeface="Wingdings" panose="05000000000000000000" pitchFamily="2" charset="2"/>
                </a:rPr>
                <a:t> =?</a:t>
              </a:r>
              <a:r>
                <a:rPr kumimoji="1" lang="zh-CN" altLang="en-US">
                  <a:latin typeface="楷体_GB2312" pitchFamily="49" charset="-122"/>
                  <a:sym typeface="Wingdings" panose="05000000000000000000" pitchFamily="2" charset="2"/>
                </a:rPr>
                <a:t>有无缺级？</a:t>
              </a:r>
              <a:r>
                <a:rPr kumimoji="1" lang="en-US" altLang="zh-CN">
                  <a:solidFill>
                    <a:schemeClr val="accent2"/>
                  </a:solidFill>
                  <a:latin typeface="楷体_GB2312" pitchFamily="49" charset="-122"/>
                  <a:sym typeface="Wingdings" panose="05000000000000000000" pitchFamily="2" charset="2"/>
                </a:rPr>
                <a:t>(3)</a:t>
              </a:r>
              <a:r>
                <a:rPr kumimoji="1" lang="zh-CN" altLang="en-US">
                  <a:latin typeface="楷体_GB2312" pitchFamily="49" charset="-122"/>
                  <a:sym typeface="Wingdings" panose="05000000000000000000" pitchFamily="2" charset="2"/>
                </a:rPr>
                <a:t>各图</a:t>
              </a:r>
              <a:r>
                <a:rPr kumimoji="1" lang="en-US" altLang="zh-CN" i="1">
                  <a:latin typeface="Times New Roman" panose="02020603050405020304" pitchFamily="18" charset="0"/>
                  <a:sym typeface="Wingdings" panose="05000000000000000000" pitchFamily="2" charset="2"/>
                </a:rPr>
                <a:t>N</a:t>
              </a:r>
              <a:r>
                <a:rPr kumimoji="1" lang="zh-CN" altLang="en-US">
                  <a:latin typeface="楷体_GB2312" pitchFamily="49" charset="-122"/>
                  <a:sym typeface="Wingdings" panose="05000000000000000000" pitchFamily="2" charset="2"/>
                </a:rPr>
                <a:t>＝？</a:t>
              </a:r>
              <a:endParaRPr kumimoji="1" lang="zh-CN" altLang="en-US">
                <a:latin typeface="楷体_GB2312" pitchFamily="49" charset="-122"/>
              </a:endParaRPr>
            </a:p>
          </p:txBody>
        </p:sp>
        <p:sp>
          <p:nvSpPr>
            <p:cNvPr id="4" name="Text Box 3"/>
            <p:cNvSpPr txBox="1">
              <a:spLocks noChangeArrowheads="1"/>
            </p:cNvSpPr>
            <p:nvPr/>
          </p:nvSpPr>
          <p:spPr bwMode="auto">
            <a:xfrm>
              <a:off x="3379" y="962"/>
              <a:ext cx="17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en-US" altLang="zh-CN">
                  <a:solidFill>
                    <a:srgbClr val="333399"/>
                  </a:solidFill>
                  <a:latin typeface="楷体_GB2312" pitchFamily="49" charset="-122"/>
                </a:rPr>
                <a:t>(1):</a:t>
              </a:r>
              <a:r>
                <a:rPr kumimoji="1" lang="zh-CN" altLang="en-US">
                  <a:latin typeface="Times New Roman" panose="02020603050405020304" pitchFamily="18" charset="0"/>
                </a:rPr>
                <a:t>图</a:t>
              </a:r>
              <a:r>
                <a:rPr kumimoji="1" lang="en-US" altLang="zh-CN">
                  <a:latin typeface="Times New Roman" panose="02020603050405020304" pitchFamily="18" charset="0"/>
                </a:rPr>
                <a:t>c</a:t>
              </a:r>
              <a:r>
                <a:rPr kumimoji="1" lang="zh-CN" altLang="en-US">
                  <a:latin typeface="Times New Roman" panose="02020603050405020304" pitchFamily="18" charset="0"/>
                </a:rPr>
                <a:t>中</a:t>
              </a:r>
              <a:r>
                <a:rPr kumimoji="1" lang="en-US" altLang="zh-CN" i="1">
                  <a:latin typeface="Times New Roman" panose="02020603050405020304" pitchFamily="18" charset="0"/>
                </a:rPr>
                <a:t>a</a:t>
              </a:r>
              <a:r>
                <a:rPr kumimoji="1" lang="zh-CN" altLang="en-US">
                  <a:latin typeface="Times New Roman" panose="02020603050405020304" pitchFamily="18" charset="0"/>
                </a:rPr>
                <a:t>最大。</a:t>
              </a:r>
            </a:p>
          </p:txBody>
        </p:sp>
        <p:graphicFrame>
          <p:nvGraphicFramePr>
            <p:cNvPr id="5" name="Object 4"/>
            <p:cNvGraphicFramePr>
              <a:graphicFrameLocks noChangeAspect="1"/>
            </p:cNvGraphicFramePr>
            <p:nvPr/>
          </p:nvGraphicFramePr>
          <p:xfrm>
            <a:off x="3438" y="2766"/>
            <a:ext cx="2189" cy="507"/>
          </p:xfrm>
          <a:graphic>
            <a:graphicData uri="http://schemas.openxmlformats.org/presentationml/2006/ole">
              <mc:AlternateContent xmlns:mc="http://schemas.openxmlformats.org/markup-compatibility/2006">
                <mc:Choice xmlns:v="urn:schemas-microsoft-com:vml" Requires="v">
                  <p:oleObj spid="_x0000_s564306" name="公式" r:id="rId3" imgW="1752600" imgH="406400" progId="Equation.3">
                    <p:embed/>
                  </p:oleObj>
                </mc:Choice>
                <mc:Fallback>
                  <p:oleObj name="公式" r:id="rId3" imgW="1752600" imgH="406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 y="2766"/>
                          <a:ext cx="2189"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3449" y="3334"/>
            <a:ext cx="1904" cy="508"/>
          </p:xfrm>
          <a:graphic>
            <a:graphicData uri="http://schemas.openxmlformats.org/presentationml/2006/ole">
              <mc:AlternateContent xmlns:mc="http://schemas.openxmlformats.org/markup-compatibility/2006">
                <mc:Choice xmlns:v="urn:schemas-microsoft-com:vml" Requires="v">
                  <p:oleObj spid="_x0000_s564307" name="公式" r:id="rId5" imgW="1523339" imgH="406224" progId="Equation.3">
                    <p:embed/>
                  </p:oleObj>
                </mc:Choice>
                <mc:Fallback>
                  <p:oleObj name="公式" r:id="rId5" imgW="1523339" imgH="4062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9" y="3334"/>
                          <a:ext cx="1904" cy="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Group 6"/>
            <p:cNvGrpSpPr>
              <a:grpSpLocks/>
            </p:cNvGrpSpPr>
            <p:nvPr/>
          </p:nvGrpSpPr>
          <p:grpSpPr bwMode="auto">
            <a:xfrm>
              <a:off x="113" y="1173"/>
              <a:ext cx="2823" cy="2765"/>
              <a:chOff x="113" y="862"/>
              <a:chExt cx="3086" cy="3022"/>
            </a:xfrm>
          </p:grpSpPr>
          <p:sp>
            <p:nvSpPr>
              <p:cNvPr id="16" name="Rectangle 7"/>
              <p:cNvSpPr>
                <a:spLocks noChangeArrowheads="1"/>
              </p:cNvSpPr>
              <p:nvPr/>
            </p:nvSpPr>
            <p:spPr bwMode="auto">
              <a:xfrm>
                <a:off x="113" y="2161"/>
                <a:ext cx="127" cy="360"/>
              </a:xfrm>
              <a:prstGeom prst="rect">
                <a:avLst/>
              </a:prstGeom>
              <a:solidFill>
                <a:srgbClr val="FFCCFF"/>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endParaRPr lang="zh-CN" altLang="en-US"/>
              </a:p>
            </p:txBody>
          </p:sp>
          <p:pic>
            <p:nvPicPr>
              <p:cNvPr id="17"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 y="862"/>
                <a:ext cx="2950" cy="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00"/>
                    </a:solidFill>
                    <a:miter lim="800000"/>
                    <a:headEnd/>
                    <a:tailEnd/>
                  </a14:hiddenLine>
                </a:ext>
              </a:extLst>
            </p:spPr>
          </p:pic>
        </p:grpSp>
        <p:grpSp>
          <p:nvGrpSpPr>
            <p:cNvPr id="8" name="Group 9"/>
            <p:cNvGrpSpPr>
              <a:grpSpLocks/>
            </p:cNvGrpSpPr>
            <p:nvPr/>
          </p:nvGrpSpPr>
          <p:grpSpPr bwMode="auto">
            <a:xfrm>
              <a:off x="3370" y="1373"/>
              <a:ext cx="1984" cy="828"/>
              <a:chOff x="3370" y="1373"/>
              <a:chExt cx="1984" cy="828"/>
            </a:xfrm>
          </p:grpSpPr>
          <p:graphicFrame>
            <p:nvGraphicFramePr>
              <p:cNvPr id="14" name="Object 10"/>
              <p:cNvGraphicFramePr>
                <a:graphicFrameLocks noChangeAspect="1"/>
              </p:cNvGraphicFramePr>
              <p:nvPr/>
            </p:nvGraphicFramePr>
            <p:xfrm>
              <a:off x="3466" y="1693"/>
              <a:ext cx="1888" cy="508"/>
            </p:xfrm>
            <a:graphic>
              <a:graphicData uri="http://schemas.openxmlformats.org/presentationml/2006/ole">
                <mc:AlternateContent xmlns:mc="http://schemas.openxmlformats.org/markup-compatibility/2006">
                  <mc:Choice xmlns:v="urn:schemas-microsoft-com:vml" Requires="v">
                    <p:oleObj spid="_x0000_s564308" name="公式" r:id="rId8" imgW="1511300" imgH="406400" progId="Equation.3">
                      <p:embed/>
                    </p:oleObj>
                  </mc:Choice>
                  <mc:Fallback>
                    <p:oleObj name="公式" r:id="rId8" imgW="1511300" imgH="406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66" y="1693"/>
                            <a:ext cx="1888" cy="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Rectangle 11"/>
              <p:cNvSpPr>
                <a:spLocks noChangeArrowheads="1"/>
              </p:cNvSpPr>
              <p:nvPr/>
            </p:nvSpPr>
            <p:spPr bwMode="auto">
              <a:xfrm>
                <a:off x="3370" y="1373"/>
                <a:ext cx="5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en-US" altLang="zh-CN">
                    <a:solidFill>
                      <a:srgbClr val="333399"/>
                    </a:solidFill>
                    <a:latin typeface="楷体_GB2312" pitchFamily="49" charset="-122"/>
                  </a:rPr>
                  <a:t>(2):</a:t>
                </a:r>
              </a:p>
            </p:txBody>
          </p:sp>
        </p:grpSp>
        <p:graphicFrame>
          <p:nvGraphicFramePr>
            <p:cNvPr id="9" name="Object 12"/>
            <p:cNvGraphicFramePr>
              <a:graphicFrameLocks noChangeAspect="1"/>
            </p:cNvGraphicFramePr>
            <p:nvPr/>
          </p:nvGraphicFramePr>
          <p:xfrm>
            <a:off x="887" y="1662"/>
            <a:ext cx="576" cy="227"/>
          </p:xfrm>
          <a:graphic>
            <a:graphicData uri="http://schemas.openxmlformats.org/presentationml/2006/ole">
              <mc:AlternateContent xmlns:mc="http://schemas.openxmlformats.org/markup-compatibility/2006">
                <mc:Choice xmlns:v="urn:schemas-microsoft-com:vml" Requires="v">
                  <p:oleObj spid="_x0000_s564309" name="Equation" r:id="rId10" imgW="409624" imgH="152337" progId="Equation.3">
                    <p:embed/>
                  </p:oleObj>
                </mc:Choice>
                <mc:Fallback>
                  <p:oleObj name="Equation" r:id="rId10" imgW="409624" imgH="152337"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7" y="1662"/>
                          <a:ext cx="576"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3"/>
            <p:cNvGraphicFramePr>
              <a:graphicFrameLocks noChangeAspect="1"/>
            </p:cNvGraphicFramePr>
            <p:nvPr/>
          </p:nvGraphicFramePr>
          <p:xfrm>
            <a:off x="3449" y="2230"/>
            <a:ext cx="1904" cy="508"/>
          </p:xfrm>
          <a:graphic>
            <a:graphicData uri="http://schemas.openxmlformats.org/presentationml/2006/ole">
              <mc:AlternateContent xmlns:mc="http://schemas.openxmlformats.org/markup-compatibility/2006">
                <mc:Choice xmlns:v="urn:schemas-microsoft-com:vml" Requires="v">
                  <p:oleObj spid="_x0000_s564310" name="公式" r:id="rId12" imgW="1523339" imgH="406224" progId="Equation.3">
                    <p:embed/>
                  </p:oleObj>
                </mc:Choice>
                <mc:Fallback>
                  <p:oleObj name="公式" r:id="rId12" imgW="1523339" imgH="406224"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49" y="2230"/>
                          <a:ext cx="1904" cy="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4"/>
            <p:cNvGraphicFramePr>
              <a:graphicFrameLocks noChangeAspect="1"/>
            </p:cNvGraphicFramePr>
            <p:nvPr/>
          </p:nvGraphicFramePr>
          <p:xfrm>
            <a:off x="2180" y="1668"/>
            <a:ext cx="576" cy="227"/>
          </p:xfrm>
          <a:graphic>
            <a:graphicData uri="http://schemas.openxmlformats.org/presentationml/2006/ole">
              <mc:AlternateContent xmlns:mc="http://schemas.openxmlformats.org/markup-compatibility/2006">
                <mc:Choice xmlns:v="urn:schemas-microsoft-com:vml" Requires="v">
                  <p:oleObj spid="_x0000_s564311" name="Equation" r:id="rId14" imgW="409624" imgH="152337" progId="Equation.3">
                    <p:embed/>
                  </p:oleObj>
                </mc:Choice>
                <mc:Fallback>
                  <p:oleObj name="Equation" r:id="rId14" imgW="409624" imgH="152337"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80" y="1668"/>
                          <a:ext cx="576"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5"/>
            <p:cNvGraphicFramePr>
              <a:graphicFrameLocks noChangeAspect="1"/>
            </p:cNvGraphicFramePr>
            <p:nvPr/>
          </p:nvGraphicFramePr>
          <p:xfrm>
            <a:off x="875" y="3171"/>
            <a:ext cx="558" cy="227"/>
          </p:xfrm>
          <a:graphic>
            <a:graphicData uri="http://schemas.openxmlformats.org/presentationml/2006/ole">
              <mc:AlternateContent xmlns:mc="http://schemas.openxmlformats.org/markup-compatibility/2006">
                <mc:Choice xmlns:v="urn:schemas-microsoft-com:vml" Requires="v">
                  <p:oleObj spid="_x0000_s564312" name="Equation" r:id="rId16" imgW="400169" imgH="152337" progId="Equation.3">
                    <p:embed/>
                  </p:oleObj>
                </mc:Choice>
                <mc:Fallback>
                  <p:oleObj name="Equation" r:id="rId16" imgW="400169" imgH="152337"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5" y="3171"/>
                          <a:ext cx="558"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6"/>
            <p:cNvGraphicFramePr>
              <a:graphicFrameLocks noChangeAspect="1"/>
            </p:cNvGraphicFramePr>
            <p:nvPr/>
          </p:nvGraphicFramePr>
          <p:xfrm>
            <a:off x="2189" y="3186"/>
            <a:ext cx="576" cy="244"/>
          </p:xfrm>
          <a:graphic>
            <a:graphicData uri="http://schemas.openxmlformats.org/presentationml/2006/ole">
              <mc:AlternateContent xmlns:mc="http://schemas.openxmlformats.org/markup-compatibility/2006">
                <mc:Choice xmlns:v="urn:schemas-microsoft-com:vml" Requires="v">
                  <p:oleObj spid="_x0000_s564313" name="Equation" r:id="rId18" imgW="409624" imgH="171568" progId="Equation.3">
                    <p:embed/>
                  </p:oleObj>
                </mc:Choice>
                <mc:Fallback>
                  <p:oleObj name="Equation" r:id="rId18" imgW="409624" imgH="171568"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89" y="3186"/>
                          <a:ext cx="576"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743986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9"/>
          <p:cNvSpPr txBox="1">
            <a:spLocks noChangeArrowheads="1"/>
          </p:cNvSpPr>
          <p:nvPr/>
        </p:nvSpPr>
        <p:spPr bwMode="auto">
          <a:xfrm>
            <a:off x="1851026" y="1118638"/>
            <a:ext cx="86074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latin typeface="Tahoma" panose="020B0604030504040204" pitchFamily="34" charset="0"/>
              </a:rPr>
              <a:t>波阵面上每一点</a:t>
            </a:r>
            <a:r>
              <a:rPr lang="zh-CN" altLang="en-US" i="0" dirty="0"/>
              <a:t>都可以看作是发射</a:t>
            </a:r>
            <a:r>
              <a:rPr lang="zh-CN" altLang="en-US" i="0" dirty="0">
                <a:solidFill>
                  <a:srgbClr val="3333FF"/>
                </a:solidFill>
              </a:rPr>
              <a:t>子波</a:t>
            </a:r>
            <a:r>
              <a:rPr lang="zh-CN" altLang="en-US" i="0" dirty="0"/>
              <a:t>的波源，在其后的任一时刻，这些子波波阵面的</a:t>
            </a:r>
            <a:r>
              <a:rPr lang="zh-CN" altLang="zh-CN" i="0" dirty="0">
                <a:solidFill>
                  <a:srgbClr val="FF0000"/>
                </a:solidFill>
              </a:rPr>
              <a:t>包络面</a:t>
            </a:r>
            <a:r>
              <a:rPr lang="zh-CN" altLang="en-US" i="0" dirty="0">
                <a:latin typeface="Tahoma" panose="020B0604030504040204" pitchFamily="34" charset="0"/>
              </a:rPr>
              <a:t>就是该时刻的波阵面。</a:t>
            </a:r>
            <a:endParaRPr lang="zh-CN" altLang="en-US" i="0" dirty="0">
              <a:solidFill>
                <a:srgbClr val="009900"/>
              </a:solidFill>
            </a:endParaRPr>
          </a:p>
        </p:txBody>
      </p:sp>
      <p:sp>
        <p:nvSpPr>
          <p:cNvPr id="3" name="Text Box 51"/>
          <p:cNvSpPr txBox="1">
            <a:spLocks noChangeArrowheads="1"/>
          </p:cNvSpPr>
          <p:nvPr/>
        </p:nvSpPr>
        <p:spPr bwMode="auto">
          <a:xfrm>
            <a:off x="2060576" y="380525"/>
            <a:ext cx="245984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600" i="0" dirty="0">
                <a:solidFill>
                  <a:srgbClr val="FF33CC"/>
                </a:solidFill>
              </a:rPr>
              <a:t>1</a:t>
            </a:r>
            <a:r>
              <a:rPr lang="zh-CN" altLang="en-US" sz="2600" i="0" dirty="0">
                <a:solidFill>
                  <a:srgbClr val="FF33CC"/>
                </a:solidFill>
              </a:rPr>
              <a:t>、</a:t>
            </a:r>
            <a:r>
              <a:rPr lang="zh-CN" altLang="en-US" sz="2400" i="0" dirty="0">
                <a:solidFill>
                  <a:srgbClr val="FF00FF"/>
                </a:solidFill>
                <a:latin typeface="方正书宋简体"/>
              </a:rPr>
              <a:t>惠更斯</a:t>
            </a:r>
            <a:r>
              <a:rPr lang="zh-CN" altLang="en-US" sz="2600" i="0" dirty="0">
                <a:solidFill>
                  <a:srgbClr val="FF33CC"/>
                </a:solidFill>
              </a:rPr>
              <a:t>原理</a:t>
            </a:r>
          </a:p>
        </p:txBody>
      </p:sp>
      <p:pic>
        <p:nvPicPr>
          <p:cNvPr id="4" name="Picture 2" descr="E:\Pictures\HuygensDiffraction_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50" y="2771372"/>
            <a:ext cx="690245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685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6"/>
          <p:cNvGrpSpPr>
            <a:grpSpLocks/>
          </p:cNvGrpSpPr>
          <p:nvPr/>
        </p:nvGrpSpPr>
        <p:grpSpPr bwMode="auto">
          <a:xfrm>
            <a:off x="1674814" y="681038"/>
            <a:ext cx="9045575" cy="5516562"/>
            <a:chOff x="95" y="429"/>
            <a:chExt cx="5698" cy="3475"/>
          </a:xfrm>
        </p:grpSpPr>
        <p:grpSp>
          <p:nvGrpSpPr>
            <p:cNvPr id="3" name="Group 2"/>
            <p:cNvGrpSpPr>
              <a:grpSpLocks/>
            </p:cNvGrpSpPr>
            <p:nvPr/>
          </p:nvGrpSpPr>
          <p:grpSpPr bwMode="auto">
            <a:xfrm>
              <a:off x="306" y="1983"/>
              <a:ext cx="4227" cy="368"/>
              <a:chOff x="144" y="1920"/>
              <a:chExt cx="4227" cy="368"/>
            </a:xfrm>
          </p:grpSpPr>
          <p:sp>
            <p:nvSpPr>
              <p:cNvPr id="22" name="Text Box 3"/>
              <p:cNvSpPr txBox="1">
                <a:spLocks noChangeArrowheads="1"/>
              </p:cNvSpPr>
              <p:nvPr/>
            </p:nvSpPr>
            <p:spPr bwMode="auto">
              <a:xfrm>
                <a:off x="144" y="1920"/>
                <a:ext cx="77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zh-CN" altLang="en-US">
                    <a:solidFill>
                      <a:srgbClr val="A50021"/>
                    </a:solidFill>
                    <a:latin typeface="楷体_GB2312" pitchFamily="49" charset="-122"/>
                  </a:rPr>
                  <a:t>解：</a:t>
                </a:r>
              </a:p>
            </p:txBody>
          </p:sp>
          <p:sp>
            <p:nvSpPr>
              <p:cNvPr id="23" name="Text Box 4"/>
              <p:cNvSpPr txBox="1">
                <a:spLocks noChangeArrowheads="1"/>
              </p:cNvSpPr>
              <p:nvPr/>
            </p:nvSpPr>
            <p:spPr bwMode="auto">
              <a:xfrm>
                <a:off x="672" y="1968"/>
                <a:ext cx="4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en-US" altLang="zh-CN" sz="2400">
                    <a:solidFill>
                      <a:srgbClr val="333399"/>
                    </a:solidFill>
                    <a:latin typeface="Times New Roman" panose="02020603050405020304" pitchFamily="18" charset="0"/>
                    <a:ea typeface="隶书" panose="02010509060101010101" pitchFamily="49" charset="-122"/>
                  </a:rPr>
                  <a:t>(1).</a:t>
                </a:r>
                <a:endParaRPr kumimoji="1" lang="en-US" altLang="zh-CN" sz="2400" b="0">
                  <a:solidFill>
                    <a:srgbClr val="333399"/>
                  </a:solidFill>
                  <a:latin typeface="Times New Roman" panose="02020603050405020304" pitchFamily="18" charset="0"/>
                  <a:ea typeface="隶书" panose="02010509060101010101" pitchFamily="49" charset="-122"/>
                </a:endParaRPr>
              </a:p>
            </p:txBody>
          </p:sp>
          <p:graphicFrame>
            <p:nvGraphicFramePr>
              <p:cNvPr id="24" name="Object 5"/>
              <p:cNvGraphicFramePr>
                <a:graphicFrameLocks noChangeAspect="1"/>
              </p:cNvGraphicFramePr>
              <p:nvPr/>
            </p:nvGraphicFramePr>
            <p:xfrm>
              <a:off x="1104" y="1968"/>
              <a:ext cx="1810" cy="320"/>
            </p:xfrm>
            <a:graphic>
              <a:graphicData uri="http://schemas.openxmlformats.org/presentationml/2006/ole">
                <mc:AlternateContent xmlns:mc="http://schemas.openxmlformats.org/markup-compatibility/2006">
                  <mc:Choice xmlns:v="urn:schemas-microsoft-com:vml" Requires="v">
                    <p:oleObj spid="_x0000_s550108" name="公式" r:id="rId3" imgW="1129810" imgH="203112" progId="Equation.3">
                      <p:embed/>
                    </p:oleObj>
                  </mc:Choice>
                  <mc:Fallback>
                    <p:oleObj name="公式" r:id="rId3" imgW="1129810"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1968"/>
                            <a:ext cx="1810"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6"/>
              <p:cNvGraphicFramePr>
                <a:graphicFrameLocks noChangeAspect="1"/>
              </p:cNvGraphicFramePr>
              <p:nvPr/>
            </p:nvGraphicFramePr>
            <p:xfrm>
              <a:off x="3168" y="1968"/>
              <a:ext cx="1203" cy="301"/>
            </p:xfrm>
            <a:graphic>
              <a:graphicData uri="http://schemas.openxmlformats.org/presentationml/2006/ole">
                <mc:AlternateContent xmlns:mc="http://schemas.openxmlformats.org/markup-compatibility/2006">
                  <mc:Choice xmlns:v="urn:schemas-microsoft-com:vml" Requires="v">
                    <p:oleObj spid="_x0000_s550109" name="公式" r:id="rId5" imgW="799753" imgH="203112" progId="Equation.3">
                      <p:embed/>
                    </p:oleObj>
                  </mc:Choice>
                  <mc:Fallback>
                    <p:oleObj name="公式" r:id="rId5" imgW="799753"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8" y="1968"/>
                            <a:ext cx="1203"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7"/>
            <p:cNvGrpSpPr>
              <a:grpSpLocks/>
            </p:cNvGrpSpPr>
            <p:nvPr/>
          </p:nvGrpSpPr>
          <p:grpSpPr bwMode="auto">
            <a:xfrm>
              <a:off x="463" y="2386"/>
              <a:ext cx="4113" cy="540"/>
              <a:chOff x="463" y="2440"/>
              <a:chExt cx="4113" cy="540"/>
            </a:xfrm>
          </p:grpSpPr>
          <p:graphicFrame>
            <p:nvGraphicFramePr>
              <p:cNvPr id="19" name="Object 8"/>
              <p:cNvGraphicFramePr>
                <a:graphicFrameLocks noChangeAspect="1"/>
              </p:cNvGraphicFramePr>
              <p:nvPr/>
            </p:nvGraphicFramePr>
            <p:xfrm>
              <a:off x="463" y="2553"/>
              <a:ext cx="800" cy="331"/>
            </p:xfrm>
            <a:graphic>
              <a:graphicData uri="http://schemas.openxmlformats.org/presentationml/2006/ole">
                <mc:AlternateContent xmlns:mc="http://schemas.openxmlformats.org/markup-compatibility/2006">
                  <mc:Choice xmlns:v="urn:schemas-microsoft-com:vml" Requires="v">
                    <p:oleObj spid="_x0000_s550110" name="公式" r:id="rId7" imgW="418918" imgH="177723" progId="Equation.3">
                      <p:embed/>
                    </p:oleObj>
                  </mc:Choice>
                  <mc:Fallback>
                    <p:oleObj name="公式" r:id="rId7" imgW="418918" imgH="17772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 y="2553"/>
                            <a:ext cx="800"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9"/>
              <p:cNvGraphicFramePr>
                <a:graphicFrameLocks noChangeAspect="1"/>
              </p:cNvGraphicFramePr>
              <p:nvPr/>
            </p:nvGraphicFramePr>
            <p:xfrm>
              <a:off x="1344" y="2544"/>
              <a:ext cx="1423" cy="348"/>
            </p:xfrm>
            <a:graphic>
              <a:graphicData uri="http://schemas.openxmlformats.org/presentationml/2006/ole">
                <mc:AlternateContent xmlns:mc="http://schemas.openxmlformats.org/markup-compatibility/2006">
                  <mc:Choice xmlns:v="urn:schemas-microsoft-com:vml" Requires="v">
                    <p:oleObj spid="_x0000_s550111" name="公式" r:id="rId9" imgW="927100" imgH="228600" progId="Equation.3">
                      <p:embed/>
                    </p:oleObj>
                  </mc:Choice>
                  <mc:Fallback>
                    <p:oleObj name="公式" r:id="rId9" imgW="927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4" y="2544"/>
                            <a:ext cx="1423"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0"/>
              <p:cNvGraphicFramePr>
                <a:graphicFrameLocks noChangeAspect="1"/>
              </p:cNvGraphicFramePr>
              <p:nvPr/>
            </p:nvGraphicFramePr>
            <p:xfrm>
              <a:off x="3074" y="2440"/>
              <a:ext cx="1502" cy="540"/>
            </p:xfrm>
            <a:graphic>
              <a:graphicData uri="http://schemas.openxmlformats.org/presentationml/2006/ole">
                <mc:AlternateContent xmlns:mc="http://schemas.openxmlformats.org/markup-compatibility/2006">
                  <mc:Choice xmlns:v="urn:schemas-microsoft-com:vml" Requires="v">
                    <p:oleObj spid="_x0000_s550112" name="公式" r:id="rId11" imgW="1180588" imgH="406224" progId="Equation.3">
                      <p:embed/>
                    </p:oleObj>
                  </mc:Choice>
                  <mc:Fallback>
                    <p:oleObj name="公式" r:id="rId11" imgW="1180588" imgH="40622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4" y="2440"/>
                            <a:ext cx="1502" cy="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11"/>
            <p:cNvGrpSpPr>
              <a:grpSpLocks/>
            </p:cNvGrpSpPr>
            <p:nvPr/>
          </p:nvGrpSpPr>
          <p:grpSpPr bwMode="auto">
            <a:xfrm>
              <a:off x="1310" y="2969"/>
              <a:ext cx="3487" cy="574"/>
              <a:chOff x="1355" y="2942"/>
              <a:chExt cx="3487" cy="574"/>
            </a:xfrm>
          </p:grpSpPr>
          <p:graphicFrame>
            <p:nvGraphicFramePr>
              <p:cNvPr id="17" name="Object 12"/>
              <p:cNvGraphicFramePr>
                <a:graphicFrameLocks noChangeAspect="1"/>
              </p:cNvGraphicFramePr>
              <p:nvPr/>
            </p:nvGraphicFramePr>
            <p:xfrm>
              <a:off x="1355" y="3072"/>
              <a:ext cx="1458" cy="352"/>
            </p:xfrm>
            <a:graphic>
              <a:graphicData uri="http://schemas.openxmlformats.org/presentationml/2006/ole">
                <mc:AlternateContent xmlns:mc="http://schemas.openxmlformats.org/markup-compatibility/2006">
                  <mc:Choice xmlns:v="urn:schemas-microsoft-com:vml" Requires="v">
                    <p:oleObj spid="_x0000_s550113" name="公式" r:id="rId13" imgW="939800" imgH="228600" progId="Equation.3">
                      <p:embed/>
                    </p:oleObj>
                  </mc:Choice>
                  <mc:Fallback>
                    <p:oleObj name="公式" r:id="rId13" imgW="9398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55" y="3072"/>
                            <a:ext cx="1458"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3"/>
              <p:cNvGraphicFramePr>
                <a:graphicFrameLocks noChangeAspect="1"/>
              </p:cNvGraphicFramePr>
              <p:nvPr/>
            </p:nvGraphicFramePr>
            <p:xfrm>
              <a:off x="3122" y="2942"/>
              <a:ext cx="1720" cy="574"/>
            </p:xfrm>
            <a:graphic>
              <a:graphicData uri="http://schemas.openxmlformats.org/presentationml/2006/ole">
                <mc:AlternateContent xmlns:mc="http://schemas.openxmlformats.org/markup-compatibility/2006">
                  <mc:Choice xmlns:v="urn:schemas-microsoft-com:vml" Requires="v">
                    <p:oleObj spid="_x0000_s550114" name="公式" r:id="rId15" imgW="1205977" imgH="406224" progId="Equation.3">
                      <p:embed/>
                    </p:oleObj>
                  </mc:Choice>
                  <mc:Fallback>
                    <p:oleObj name="公式" r:id="rId15" imgW="1205977" imgH="406224"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22" y="2942"/>
                            <a:ext cx="1720" cy="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14"/>
            <p:cNvGrpSpPr>
              <a:grpSpLocks/>
            </p:cNvGrpSpPr>
            <p:nvPr/>
          </p:nvGrpSpPr>
          <p:grpSpPr bwMode="auto">
            <a:xfrm>
              <a:off x="137" y="429"/>
              <a:ext cx="5656" cy="1549"/>
              <a:chOff x="137" y="276"/>
              <a:chExt cx="5656" cy="1549"/>
            </a:xfrm>
          </p:grpSpPr>
          <p:sp>
            <p:nvSpPr>
              <p:cNvPr id="8" name="Text Box 15"/>
              <p:cNvSpPr txBox="1">
                <a:spLocks noChangeArrowheads="1"/>
              </p:cNvSpPr>
              <p:nvPr/>
            </p:nvSpPr>
            <p:spPr bwMode="auto">
              <a:xfrm>
                <a:off x="137" y="276"/>
                <a:ext cx="74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zh-CN" altLang="en-US">
                    <a:solidFill>
                      <a:srgbClr val="FF3300"/>
                    </a:solidFill>
                    <a:latin typeface="楷体_GB2312" pitchFamily="49" charset="-122"/>
                  </a:rPr>
                  <a:t>例题</a:t>
                </a:r>
                <a:r>
                  <a:rPr kumimoji="1" lang="en-US" altLang="zh-CN">
                    <a:solidFill>
                      <a:srgbClr val="FF3300"/>
                    </a:solidFill>
                    <a:latin typeface="楷体_GB2312" pitchFamily="49" charset="-122"/>
                  </a:rPr>
                  <a:t>2</a:t>
                </a:r>
                <a:r>
                  <a:rPr kumimoji="1" lang="zh-CN" altLang="en-US">
                    <a:solidFill>
                      <a:srgbClr val="FF3300"/>
                    </a:solidFill>
                    <a:latin typeface="楷体_GB2312" pitchFamily="49" charset="-122"/>
                  </a:rPr>
                  <a:t>：</a:t>
                </a:r>
                <a:endParaRPr kumimoji="1" lang="zh-CN" altLang="en-US">
                  <a:solidFill>
                    <a:schemeClr val="accent2"/>
                  </a:solidFill>
                  <a:latin typeface="楷体_GB2312" pitchFamily="49" charset="-122"/>
                </a:endParaRPr>
              </a:p>
            </p:txBody>
          </p:sp>
          <p:sp>
            <p:nvSpPr>
              <p:cNvPr id="9" name="Text Box 16"/>
              <p:cNvSpPr txBox="1">
                <a:spLocks noChangeArrowheads="1"/>
              </p:cNvSpPr>
              <p:nvPr/>
            </p:nvSpPr>
            <p:spPr bwMode="auto">
              <a:xfrm>
                <a:off x="788" y="315"/>
                <a:ext cx="4939"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zh-CN" altLang="en-US" dirty="0">
                    <a:latin typeface="Times New Roman" panose="02020603050405020304" pitchFamily="18" charset="0"/>
                  </a:rPr>
                  <a:t>一平面衍射光栅，每厘米刻</a:t>
                </a:r>
                <a:r>
                  <a:rPr kumimoji="1" lang="en-US" altLang="zh-CN" dirty="0">
                    <a:latin typeface="Times New Roman" panose="02020603050405020304" pitchFamily="18" charset="0"/>
                  </a:rPr>
                  <a:t>1000</a:t>
                </a:r>
                <a:r>
                  <a:rPr kumimoji="1" lang="zh-CN" altLang="en-US" dirty="0">
                    <a:latin typeface="Times New Roman" panose="02020603050405020304" pitchFamily="18" charset="0"/>
                  </a:rPr>
                  <a:t>条，用可见光垂直入射，缝后透镜焦距 </a:t>
                </a:r>
                <a:r>
                  <a:rPr kumimoji="1" lang="en-US" altLang="zh-CN" i="1" dirty="0">
                    <a:latin typeface="Times New Roman" panose="02020603050405020304" pitchFamily="18" charset="0"/>
                  </a:rPr>
                  <a:t>f </a:t>
                </a:r>
                <a:r>
                  <a:rPr kumimoji="1" lang="en-US" altLang="zh-CN" dirty="0">
                    <a:latin typeface="Times New Roman" panose="02020603050405020304" pitchFamily="18" charset="0"/>
                  </a:rPr>
                  <a:t>=100 cm</a:t>
                </a:r>
                <a:r>
                  <a:rPr kumimoji="1" lang="zh-CN" altLang="en-US" dirty="0">
                    <a:latin typeface="Times New Roman" panose="02020603050405020304" pitchFamily="18" charset="0"/>
                  </a:rPr>
                  <a:t>。</a:t>
                </a:r>
              </a:p>
            </p:txBody>
          </p:sp>
          <p:sp>
            <p:nvSpPr>
              <p:cNvPr id="10" name="Text Box 17"/>
              <p:cNvSpPr txBox="1">
                <a:spLocks noChangeArrowheads="1"/>
              </p:cNvSpPr>
              <p:nvPr/>
            </p:nvSpPr>
            <p:spPr bwMode="auto">
              <a:xfrm>
                <a:off x="273" y="906"/>
                <a:ext cx="46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en-US" altLang="zh-CN" sz="2400">
                    <a:solidFill>
                      <a:schemeClr val="accent2"/>
                    </a:solidFill>
                    <a:latin typeface="楷体_GB2312" pitchFamily="49" charset="-122"/>
                  </a:rPr>
                  <a:t>(1).</a:t>
                </a:r>
                <a:r>
                  <a:rPr kumimoji="1" lang="en-US" altLang="zh-CN" sz="2400">
                    <a:latin typeface="Times New Roman" panose="02020603050405020304" pitchFamily="18" charset="0"/>
                  </a:rPr>
                  <a:t>  </a:t>
                </a:r>
                <a:r>
                  <a:rPr kumimoji="1" lang="zh-CN" altLang="en-US" sz="2400">
                    <a:latin typeface="Times New Roman" panose="02020603050405020304" pitchFamily="18" charset="0"/>
                  </a:rPr>
                  <a:t>光栅衍射第一级完整可见光谱所占宽度。</a:t>
                </a:r>
              </a:p>
            </p:txBody>
          </p:sp>
          <p:sp>
            <p:nvSpPr>
              <p:cNvPr id="11" name="Text Box 18"/>
              <p:cNvSpPr txBox="1">
                <a:spLocks noChangeArrowheads="1"/>
              </p:cNvSpPr>
              <p:nvPr/>
            </p:nvSpPr>
            <p:spPr bwMode="auto">
              <a:xfrm>
                <a:off x="273" y="1215"/>
                <a:ext cx="33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en-US" altLang="zh-CN" sz="2400">
                    <a:solidFill>
                      <a:schemeClr val="accent2"/>
                    </a:solidFill>
                    <a:latin typeface="楷体_GB2312" pitchFamily="49" charset="-122"/>
                  </a:rPr>
                  <a:t>(2).</a:t>
                </a:r>
                <a:r>
                  <a:rPr kumimoji="1" lang="en-US" altLang="zh-CN" sz="2400">
                    <a:latin typeface="Times New Roman" panose="02020603050405020304" pitchFamily="18" charset="0"/>
                  </a:rPr>
                  <a:t>   </a:t>
                </a:r>
                <a:r>
                  <a:rPr kumimoji="1" lang="zh-CN" altLang="en-US" sz="2400">
                    <a:latin typeface="Times New Roman" panose="02020603050405020304" pitchFamily="18" charset="0"/>
                  </a:rPr>
                  <a:t>证明第二、三级光谱重叠。</a:t>
                </a:r>
              </a:p>
            </p:txBody>
          </p:sp>
          <p:grpSp>
            <p:nvGrpSpPr>
              <p:cNvPr id="12" name="Group 19"/>
              <p:cNvGrpSpPr>
                <a:grpSpLocks/>
              </p:cNvGrpSpPr>
              <p:nvPr/>
            </p:nvGrpSpPr>
            <p:grpSpPr bwMode="auto">
              <a:xfrm>
                <a:off x="240" y="1431"/>
                <a:ext cx="5553" cy="394"/>
                <a:chOff x="105" y="1431"/>
                <a:chExt cx="5553" cy="394"/>
              </a:xfrm>
            </p:grpSpPr>
            <p:grpSp>
              <p:nvGrpSpPr>
                <p:cNvPr id="13" name="Group 20"/>
                <p:cNvGrpSpPr>
                  <a:grpSpLocks/>
                </p:cNvGrpSpPr>
                <p:nvPr/>
              </p:nvGrpSpPr>
              <p:grpSpPr bwMode="auto">
                <a:xfrm>
                  <a:off x="105" y="1431"/>
                  <a:ext cx="5315" cy="394"/>
                  <a:chOff x="105" y="1431"/>
                  <a:chExt cx="5315" cy="394"/>
                </a:xfrm>
              </p:grpSpPr>
              <p:graphicFrame>
                <p:nvGraphicFramePr>
                  <p:cNvPr id="15" name="Object 21"/>
                  <p:cNvGraphicFramePr>
                    <a:graphicFrameLocks noChangeAspect="1"/>
                  </p:cNvGraphicFramePr>
                  <p:nvPr/>
                </p:nvGraphicFramePr>
                <p:xfrm>
                  <a:off x="276" y="1431"/>
                  <a:ext cx="5144" cy="394"/>
                </p:xfrm>
                <a:graphic>
                  <a:graphicData uri="http://schemas.openxmlformats.org/presentationml/2006/ole">
                    <mc:AlternateContent xmlns:mc="http://schemas.openxmlformats.org/markup-compatibility/2006">
                      <mc:Choice xmlns:v="urn:schemas-microsoft-com:vml" Requires="v">
                        <p:oleObj spid="_x0000_s550115" name="公式" r:id="rId17" imgW="3746500" imgH="304800" progId="Equation.3">
                          <p:embed/>
                        </p:oleObj>
                      </mc:Choice>
                      <mc:Fallback>
                        <p:oleObj name="公式" r:id="rId17" imgW="3746500" imgH="3048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6" y="1431"/>
                                <a:ext cx="5144"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22"/>
                  <p:cNvSpPr txBox="1">
                    <a:spLocks noChangeArrowheads="1"/>
                  </p:cNvSpPr>
                  <p:nvPr/>
                </p:nvSpPr>
                <p:spPr bwMode="auto">
                  <a:xfrm>
                    <a:off x="105" y="1507"/>
                    <a:ext cx="499" cy="288"/>
                  </a:xfrm>
                  <a:prstGeom prst="rect">
                    <a:avLst/>
                  </a:prstGeom>
                  <a:solidFill>
                    <a:schemeClr val="bg1"/>
                  </a:solidFill>
                  <a:ln>
                    <a:noFill/>
                  </a:ln>
                  <a:effectLst/>
                  <a:extLs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0">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lang="en-US" altLang="zh-CN" sz="2400">
                        <a:solidFill>
                          <a:schemeClr val="accent2"/>
                        </a:solidFill>
                        <a:latin typeface="楷体_GB2312" pitchFamily="49" charset="-122"/>
                      </a:rPr>
                      <a:t>(3).</a:t>
                    </a:r>
                  </a:p>
                </p:txBody>
              </p:sp>
            </p:grpSp>
            <p:sp>
              <p:nvSpPr>
                <p:cNvPr id="14" name="Text Box 23"/>
                <p:cNvSpPr txBox="1">
                  <a:spLocks noChangeArrowheads="1"/>
                </p:cNvSpPr>
                <p:nvPr/>
              </p:nvSpPr>
              <p:spPr bwMode="auto">
                <a:xfrm>
                  <a:off x="5317" y="1473"/>
                  <a:ext cx="3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lang="zh-CN" altLang="en-US"/>
                    <a:t>。</a:t>
                  </a:r>
                </a:p>
              </p:txBody>
            </p:sp>
          </p:grpSp>
        </p:grpSp>
        <p:graphicFrame>
          <p:nvGraphicFramePr>
            <p:cNvPr id="7" name="Object 24"/>
            <p:cNvGraphicFramePr>
              <a:graphicFrameLocks noChangeAspect="1"/>
            </p:cNvGraphicFramePr>
            <p:nvPr/>
          </p:nvGraphicFramePr>
          <p:xfrm>
            <a:off x="95" y="3554"/>
            <a:ext cx="5559" cy="350"/>
          </p:xfrm>
          <a:graphic>
            <a:graphicData uri="http://schemas.openxmlformats.org/presentationml/2006/ole">
              <mc:AlternateContent xmlns:mc="http://schemas.openxmlformats.org/markup-compatibility/2006">
                <mc:Choice xmlns:v="urn:schemas-microsoft-com:vml" Requires="v">
                  <p:oleObj spid="_x0000_s550116" name="公式" r:id="rId19" imgW="4000500" imgH="241300" progId="Equation.3">
                    <p:embed/>
                  </p:oleObj>
                </mc:Choice>
                <mc:Fallback>
                  <p:oleObj name="公式" r:id="rId19" imgW="4000500" imgH="2413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5" y="3554"/>
                          <a:ext cx="5559"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1408642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a:grpSpLocks/>
          </p:cNvGrpSpPr>
          <p:nvPr/>
        </p:nvGrpSpPr>
        <p:grpSpPr bwMode="auto">
          <a:xfrm>
            <a:off x="2028825" y="2693989"/>
            <a:ext cx="9628188" cy="1323975"/>
            <a:chOff x="318" y="1697"/>
            <a:chExt cx="6065" cy="834"/>
          </a:xfrm>
        </p:grpSpPr>
        <p:sp>
          <p:nvSpPr>
            <p:cNvPr id="3" name="Text Box 15"/>
            <p:cNvSpPr txBox="1">
              <a:spLocks noChangeArrowheads="1"/>
            </p:cNvSpPr>
            <p:nvPr/>
          </p:nvSpPr>
          <p:spPr bwMode="auto">
            <a:xfrm>
              <a:off x="318" y="1794"/>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en-US" altLang="zh-CN" sz="2400">
                  <a:solidFill>
                    <a:srgbClr val="333399"/>
                  </a:solidFill>
                  <a:latin typeface="Times New Roman" panose="02020603050405020304" pitchFamily="18" charset="0"/>
                </a:rPr>
                <a:t>(3).</a:t>
              </a:r>
              <a:endParaRPr kumimoji="1" lang="en-US" altLang="zh-CN" sz="2400" b="0">
                <a:solidFill>
                  <a:srgbClr val="333399"/>
                </a:solidFill>
                <a:latin typeface="Times New Roman" panose="02020603050405020304" pitchFamily="18" charset="0"/>
              </a:endParaRPr>
            </a:p>
          </p:txBody>
        </p:sp>
        <p:graphicFrame>
          <p:nvGraphicFramePr>
            <p:cNvPr id="4" name="Object 16"/>
            <p:cNvGraphicFramePr>
              <a:graphicFrameLocks noChangeAspect="1"/>
            </p:cNvGraphicFramePr>
            <p:nvPr/>
          </p:nvGraphicFramePr>
          <p:xfrm>
            <a:off x="750" y="1706"/>
            <a:ext cx="953" cy="499"/>
          </p:xfrm>
          <a:graphic>
            <a:graphicData uri="http://schemas.openxmlformats.org/presentationml/2006/ole">
              <mc:AlternateContent xmlns:mc="http://schemas.openxmlformats.org/markup-compatibility/2006">
                <mc:Choice xmlns:v="urn:schemas-microsoft-com:vml" Requires="v">
                  <p:oleObj spid="_x0000_s498298" name="公式" r:id="rId3" imgW="647419" imgH="444307" progId="Equation.3">
                    <p:embed/>
                  </p:oleObj>
                </mc:Choice>
                <mc:Fallback>
                  <p:oleObj name="公式" r:id="rId3" imgW="647419"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 y="1706"/>
                          <a:ext cx="953" cy="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7"/>
            <p:cNvGraphicFramePr>
              <a:graphicFrameLocks noChangeAspect="1"/>
            </p:cNvGraphicFramePr>
            <p:nvPr/>
          </p:nvGraphicFramePr>
          <p:xfrm>
            <a:off x="1940" y="1697"/>
            <a:ext cx="1406" cy="581"/>
          </p:xfrm>
          <a:graphic>
            <a:graphicData uri="http://schemas.openxmlformats.org/presentationml/2006/ole">
              <mc:AlternateContent xmlns:mc="http://schemas.openxmlformats.org/markup-compatibility/2006">
                <mc:Choice xmlns:v="urn:schemas-microsoft-com:vml" Requires="v">
                  <p:oleObj spid="_x0000_s498299" name="公式" r:id="rId5" imgW="1320227" imgH="444307" progId="Equation.3">
                    <p:embed/>
                  </p:oleObj>
                </mc:Choice>
                <mc:Fallback>
                  <p:oleObj name="公式" r:id="rId5" imgW="1320227" imgH="44430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0" y="1697"/>
                          <a:ext cx="1406" cy="5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8"/>
            <p:cNvGraphicFramePr>
              <a:graphicFrameLocks noChangeAspect="1"/>
            </p:cNvGraphicFramePr>
            <p:nvPr/>
          </p:nvGraphicFramePr>
          <p:xfrm>
            <a:off x="3923" y="1842"/>
            <a:ext cx="1256" cy="333"/>
          </p:xfrm>
          <a:graphic>
            <a:graphicData uri="http://schemas.openxmlformats.org/presentationml/2006/ole">
              <mc:AlternateContent xmlns:mc="http://schemas.openxmlformats.org/markup-compatibility/2006">
                <mc:Choice xmlns:v="urn:schemas-microsoft-com:vml" Requires="v">
                  <p:oleObj spid="_x0000_s498300" name="公式" r:id="rId7" imgW="876300" imgH="241300" progId="Equation.3">
                    <p:embed/>
                  </p:oleObj>
                </mc:Choice>
                <mc:Fallback>
                  <p:oleObj name="公式" r:id="rId7" imgW="8763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3" y="1842"/>
                          <a:ext cx="1256"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9"/>
            <p:cNvSpPr txBox="1">
              <a:spLocks noChangeArrowheads="1"/>
            </p:cNvSpPr>
            <p:nvPr/>
          </p:nvSpPr>
          <p:spPr bwMode="auto">
            <a:xfrm>
              <a:off x="2028" y="2204"/>
              <a:ext cx="435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algn="ctr" eaLnBrk="1" hangingPunct="1"/>
              <a:r>
                <a:rPr kumimoji="1" lang="zh-CN" altLang="en-US">
                  <a:latin typeface="楷体_GB2312" pitchFamily="49" charset="-122"/>
                </a:rPr>
                <a:t>为</a:t>
              </a:r>
              <a:r>
                <a:rPr kumimoji="1" lang="en-US" altLang="zh-CN">
                  <a:latin typeface="楷体_GB2312" pitchFamily="49" charset="-122"/>
                </a:rPr>
                <a:t>:-14,-13,</a:t>
              </a:r>
              <a:r>
                <a:rPr kumimoji="1" lang="en-US" altLang="zh-CN">
                  <a:latin typeface="Times New Roman" panose="02020603050405020304" pitchFamily="18" charset="0"/>
                </a:rPr>
                <a:t>…</a:t>
              </a:r>
              <a:r>
                <a:rPr kumimoji="1" lang="en-US" altLang="zh-CN">
                  <a:latin typeface="楷体_GB2312" pitchFamily="49" charset="-122"/>
                </a:rPr>
                <a:t>0,</a:t>
              </a:r>
              <a:r>
                <a:rPr kumimoji="1" lang="en-US" altLang="zh-CN">
                  <a:latin typeface="Times New Roman" panose="02020603050405020304" pitchFamily="18" charset="0"/>
                </a:rPr>
                <a:t>…</a:t>
              </a:r>
              <a:r>
                <a:rPr kumimoji="1" lang="en-US" altLang="zh-CN">
                  <a:latin typeface="楷体_GB2312" pitchFamily="49" charset="-122"/>
                </a:rPr>
                <a:t>13,14</a:t>
              </a:r>
            </a:p>
          </p:txBody>
        </p:sp>
      </p:grpSp>
      <p:grpSp>
        <p:nvGrpSpPr>
          <p:cNvPr id="8" name="Group 35"/>
          <p:cNvGrpSpPr>
            <a:grpSpLocks/>
          </p:cNvGrpSpPr>
          <p:nvPr/>
        </p:nvGrpSpPr>
        <p:grpSpPr bwMode="auto">
          <a:xfrm>
            <a:off x="1981201" y="457200"/>
            <a:ext cx="8537575" cy="5767388"/>
            <a:chOff x="288" y="288"/>
            <a:chExt cx="5378" cy="3633"/>
          </a:xfrm>
        </p:grpSpPr>
        <p:grpSp>
          <p:nvGrpSpPr>
            <p:cNvPr id="9" name="Group 2"/>
            <p:cNvGrpSpPr>
              <a:grpSpLocks/>
            </p:cNvGrpSpPr>
            <p:nvPr/>
          </p:nvGrpSpPr>
          <p:grpSpPr bwMode="auto">
            <a:xfrm>
              <a:off x="288" y="288"/>
              <a:ext cx="3827" cy="603"/>
              <a:chOff x="288" y="-9"/>
              <a:chExt cx="3827" cy="603"/>
            </a:xfrm>
          </p:grpSpPr>
          <p:sp>
            <p:nvSpPr>
              <p:cNvPr id="32" name="Text Box 3"/>
              <p:cNvSpPr txBox="1">
                <a:spLocks noChangeArrowheads="1"/>
              </p:cNvSpPr>
              <p:nvPr/>
            </p:nvSpPr>
            <p:spPr bwMode="auto">
              <a:xfrm>
                <a:off x="288" y="192"/>
                <a:ext cx="118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en-US" altLang="zh-CN" sz="2400">
                    <a:solidFill>
                      <a:srgbClr val="333399"/>
                    </a:solidFill>
                    <a:latin typeface="Times New Roman" panose="02020603050405020304" pitchFamily="18" charset="0"/>
                  </a:rPr>
                  <a:t>(2).</a:t>
                </a:r>
                <a:r>
                  <a:rPr kumimoji="1" lang="en-US" altLang="zh-CN">
                    <a:solidFill>
                      <a:srgbClr val="333399"/>
                    </a:solidFill>
                    <a:latin typeface="Times New Roman" panose="02020603050405020304" pitchFamily="18" charset="0"/>
                  </a:rPr>
                  <a:t> </a:t>
                </a:r>
                <a:r>
                  <a:rPr kumimoji="1" lang="zh-CN" altLang="en-US">
                    <a:latin typeface="Times New Roman" panose="02020603050405020304" pitchFamily="18" charset="0"/>
                  </a:rPr>
                  <a:t>红光</a:t>
                </a:r>
                <a:endParaRPr kumimoji="1" lang="zh-CN" altLang="en-US" b="0">
                  <a:latin typeface="Times New Roman" panose="02020603050405020304" pitchFamily="18" charset="0"/>
                </a:endParaRPr>
              </a:p>
            </p:txBody>
          </p:sp>
          <p:graphicFrame>
            <p:nvGraphicFramePr>
              <p:cNvPr id="33" name="Object 4"/>
              <p:cNvGraphicFramePr>
                <a:graphicFrameLocks noChangeAspect="1"/>
              </p:cNvGraphicFramePr>
              <p:nvPr/>
            </p:nvGraphicFramePr>
            <p:xfrm>
              <a:off x="1379" y="192"/>
              <a:ext cx="657" cy="313"/>
            </p:xfrm>
            <a:graphic>
              <a:graphicData uri="http://schemas.openxmlformats.org/presentationml/2006/ole">
                <mc:AlternateContent xmlns:mc="http://schemas.openxmlformats.org/markup-compatibility/2006">
                  <mc:Choice xmlns:v="urn:schemas-microsoft-com:vml" Requires="v">
                    <p:oleObj spid="_x0000_s498301" name="公式" r:id="rId9" imgW="368140" imgH="177723" progId="Equation.3">
                      <p:embed/>
                    </p:oleObj>
                  </mc:Choice>
                  <mc:Fallback>
                    <p:oleObj name="公式" r:id="rId9" imgW="368140" imgH="17772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9" y="192"/>
                            <a:ext cx="657"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5"/>
              <p:cNvGraphicFramePr>
                <a:graphicFrameLocks noChangeAspect="1"/>
              </p:cNvGraphicFramePr>
              <p:nvPr/>
            </p:nvGraphicFramePr>
            <p:xfrm>
              <a:off x="2324" y="-9"/>
              <a:ext cx="1791" cy="603"/>
            </p:xfrm>
            <a:graphic>
              <a:graphicData uri="http://schemas.openxmlformats.org/presentationml/2006/ole">
                <mc:AlternateContent xmlns:mc="http://schemas.openxmlformats.org/markup-compatibility/2006">
                  <mc:Choice xmlns:v="urn:schemas-microsoft-com:vml" Requires="v">
                    <p:oleObj spid="_x0000_s498302" name="公式" r:id="rId11" imgW="1205977" imgH="406224" progId="Equation.3">
                      <p:embed/>
                    </p:oleObj>
                  </mc:Choice>
                  <mc:Fallback>
                    <p:oleObj name="公式" r:id="rId11" imgW="1205977" imgH="40622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24" y="-9"/>
                            <a:ext cx="1791" cy="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 name="Group 6"/>
            <p:cNvGrpSpPr>
              <a:grpSpLocks/>
            </p:cNvGrpSpPr>
            <p:nvPr/>
          </p:nvGrpSpPr>
          <p:grpSpPr bwMode="auto">
            <a:xfrm>
              <a:off x="624" y="889"/>
              <a:ext cx="3758" cy="540"/>
              <a:chOff x="624" y="664"/>
              <a:chExt cx="3758" cy="540"/>
            </a:xfrm>
          </p:grpSpPr>
          <p:sp>
            <p:nvSpPr>
              <p:cNvPr id="29" name="Text Box 7"/>
              <p:cNvSpPr txBox="1">
                <a:spLocks noChangeArrowheads="1"/>
              </p:cNvSpPr>
              <p:nvPr/>
            </p:nvSpPr>
            <p:spPr bwMode="auto">
              <a:xfrm>
                <a:off x="624" y="720"/>
                <a:ext cx="5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zh-CN" altLang="en-US">
                    <a:latin typeface="Times New Roman" panose="02020603050405020304" pitchFamily="18" charset="0"/>
                  </a:rPr>
                  <a:t>紫光</a:t>
                </a:r>
                <a:endParaRPr kumimoji="1" lang="zh-CN" altLang="en-US" b="0">
                  <a:latin typeface="Times New Roman" panose="02020603050405020304" pitchFamily="18" charset="0"/>
                </a:endParaRPr>
              </a:p>
            </p:txBody>
          </p:sp>
          <p:graphicFrame>
            <p:nvGraphicFramePr>
              <p:cNvPr id="30" name="Object 8"/>
              <p:cNvGraphicFramePr>
                <a:graphicFrameLocks noChangeAspect="1"/>
              </p:cNvGraphicFramePr>
              <p:nvPr/>
            </p:nvGraphicFramePr>
            <p:xfrm>
              <a:off x="1369" y="768"/>
              <a:ext cx="622" cy="299"/>
            </p:xfrm>
            <a:graphic>
              <a:graphicData uri="http://schemas.openxmlformats.org/presentationml/2006/ole">
                <mc:AlternateContent xmlns:mc="http://schemas.openxmlformats.org/markup-compatibility/2006">
                  <mc:Choice xmlns:v="urn:schemas-microsoft-com:vml" Requires="v">
                    <p:oleObj spid="_x0000_s498303" name="公式" r:id="rId13" imgW="368140" imgH="177723" progId="Equation.3">
                      <p:embed/>
                    </p:oleObj>
                  </mc:Choice>
                  <mc:Fallback>
                    <p:oleObj name="公式" r:id="rId13" imgW="368140" imgH="17772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69" y="768"/>
                            <a:ext cx="622"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9"/>
              <p:cNvGraphicFramePr>
                <a:graphicFrameLocks noChangeAspect="1"/>
              </p:cNvGraphicFramePr>
              <p:nvPr/>
            </p:nvGraphicFramePr>
            <p:xfrm>
              <a:off x="2369" y="664"/>
              <a:ext cx="2013" cy="540"/>
            </p:xfrm>
            <a:graphic>
              <a:graphicData uri="http://schemas.openxmlformats.org/presentationml/2006/ole">
                <mc:AlternateContent xmlns:mc="http://schemas.openxmlformats.org/markup-compatibility/2006">
                  <mc:Choice xmlns:v="urn:schemas-microsoft-com:vml" Requires="v">
                    <p:oleObj spid="_x0000_s498304" name="公式" r:id="rId15" imgW="1688367" imgH="406224" progId="Equation.3">
                      <p:embed/>
                    </p:oleObj>
                  </mc:Choice>
                  <mc:Fallback>
                    <p:oleObj name="公式" r:id="rId15" imgW="1688367" imgH="406224"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69" y="664"/>
                            <a:ext cx="2013" cy="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 name="Group 10"/>
            <p:cNvGrpSpPr>
              <a:grpSpLocks/>
            </p:cNvGrpSpPr>
            <p:nvPr/>
          </p:nvGrpSpPr>
          <p:grpSpPr bwMode="auto">
            <a:xfrm>
              <a:off x="871" y="1377"/>
              <a:ext cx="2921" cy="327"/>
              <a:chOff x="871" y="1377"/>
              <a:chExt cx="2921" cy="327"/>
            </a:xfrm>
          </p:grpSpPr>
          <p:graphicFrame>
            <p:nvGraphicFramePr>
              <p:cNvPr id="27" name="Object 11"/>
              <p:cNvGraphicFramePr>
                <a:graphicFrameLocks noChangeAspect="1"/>
              </p:cNvGraphicFramePr>
              <p:nvPr/>
            </p:nvGraphicFramePr>
            <p:xfrm>
              <a:off x="871" y="1432"/>
              <a:ext cx="281" cy="253"/>
            </p:xfrm>
            <a:graphic>
              <a:graphicData uri="http://schemas.openxmlformats.org/presentationml/2006/ole">
                <mc:AlternateContent xmlns:mc="http://schemas.openxmlformats.org/markup-compatibility/2006">
                  <mc:Choice xmlns:v="urn:schemas-microsoft-com:vml" Requires="v">
                    <p:oleObj spid="_x0000_s498305" name="公式" r:id="rId17" imgW="139518" imgH="126835" progId="Equation.3">
                      <p:embed/>
                    </p:oleObj>
                  </mc:Choice>
                  <mc:Fallback>
                    <p:oleObj name="公式" r:id="rId17" imgW="139518" imgH="126835"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1" y="1432"/>
                            <a:ext cx="281"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Text Box 12"/>
              <p:cNvSpPr txBox="1">
                <a:spLocks noChangeArrowheads="1"/>
              </p:cNvSpPr>
              <p:nvPr/>
            </p:nvSpPr>
            <p:spPr bwMode="auto">
              <a:xfrm>
                <a:off x="1152" y="1377"/>
                <a:ext cx="26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zh-CN" altLang="en-US">
                    <a:latin typeface="Times New Roman" panose="02020603050405020304" pitchFamily="18" charset="0"/>
                  </a:rPr>
                  <a:t>二、三级光谱重迭</a:t>
                </a:r>
              </a:p>
            </p:txBody>
          </p:sp>
        </p:grpSp>
        <p:sp>
          <p:nvSpPr>
            <p:cNvPr id="12" name="Text Box 13"/>
            <p:cNvSpPr txBox="1">
              <a:spLocks noChangeArrowheads="1"/>
            </p:cNvSpPr>
            <p:nvPr/>
          </p:nvSpPr>
          <p:spPr bwMode="auto">
            <a:xfrm>
              <a:off x="367" y="3167"/>
              <a:ext cx="529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zh-CN" altLang="en-US">
                  <a:latin typeface="Times New Roman" panose="02020603050405020304" pitchFamily="18" charset="0"/>
                </a:rPr>
                <a:t>第  </a:t>
              </a:r>
              <a:r>
                <a:rPr kumimoji="1" lang="en-US" altLang="zh-CN">
                  <a:latin typeface="Times New Roman" panose="02020603050405020304" pitchFamily="18" charset="0"/>
                </a:rPr>
                <a:t>12</a:t>
              </a:r>
              <a:r>
                <a:rPr kumimoji="1" lang="zh-CN" altLang="en-US">
                  <a:latin typeface="Times New Roman" panose="02020603050405020304" pitchFamily="18" charset="0"/>
                </a:rPr>
                <a:t>、</a:t>
              </a:r>
              <a:r>
                <a:rPr kumimoji="1" lang="en-US" altLang="zh-CN">
                  <a:latin typeface="Times New Roman" panose="02020603050405020304" pitchFamily="18" charset="0"/>
                </a:rPr>
                <a:t>8</a:t>
              </a:r>
              <a:r>
                <a:rPr kumimoji="1" lang="zh-CN" altLang="en-US">
                  <a:latin typeface="Times New Roman" panose="02020603050405020304" pitchFamily="18" charset="0"/>
                </a:rPr>
                <a:t>、</a:t>
              </a:r>
              <a:r>
                <a:rPr kumimoji="1" lang="en-US" altLang="zh-CN">
                  <a:latin typeface="Times New Roman" panose="02020603050405020304" pitchFamily="18" charset="0"/>
                </a:rPr>
                <a:t>4</a:t>
              </a:r>
              <a:r>
                <a:rPr kumimoji="1" lang="zh-CN" altLang="en-US">
                  <a:latin typeface="Times New Roman" panose="02020603050405020304" pitchFamily="18" charset="0"/>
                </a:rPr>
                <a:t>、</a:t>
              </a:r>
              <a:r>
                <a:rPr kumimoji="1" lang="en-US" altLang="zh-CN">
                  <a:latin typeface="Times New Roman" panose="02020603050405020304" pitchFamily="18" charset="0"/>
                </a:rPr>
                <a:t>-4</a:t>
              </a:r>
              <a:r>
                <a:rPr kumimoji="1" lang="zh-CN" altLang="en-US">
                  <a:latin typeface="Times New Roman" panose="02020603050405020304" pitchFamily="18" charset="0"/>
                </a:rPr>
                <a:t>、</a:t>
              </a:r>
              <a:r>
                <a:rPr kumimoji="1" lang="en-US" altLang="zh-CN">
                  <a:latin typeface="Times New Roman" panose="02020603050405020304" pitchFamily="18" charset="0"/>
                </a:rPr>
                <a:t>-8</a:t>
              </a:r>
              <a:r>
                <a:rPr kumimoji="1" lang="zh-CN" altLang="en-US">
                  <a:latin typeface="Times New Roman" panose="02020603050405020304" pitchFamily="18" charset="0"/>
                </a:rPr>
                <a:t>、</a:t>
              </a:r>
              <a:r>
                <a:rPr kumimoji="1" lang="en-US" altLang="zh-CN">
                  <a:latin typeface="Times New Roman" panose="02020603050405020304" pitchFamily="18" charset="0"/>
                </a:rPr>
                <a:t>-12  </a:t>
              </a:r>
              <a:r>
                <a:rPr kumimoji="1" lang="zh-CN" altLang="en-US">
                  <a:latin typeface="Times New Roman" panose="02020603050405020304" pitchFamily="18" charset="0"/>
                </a:rPr>
                <a:t>级，共</a:t>
              </a:r>
              <a:r>
                <a:rPr kumimoji="1" lang="en-US" altLang="zh-CN">
                  <a:latin typeface="Times New Roman" panose="02020603050405020304" pitchFamily="18" charset="0"/>
                </a:rPr>
                <a:t>6</a:t>
              </a:r>
              <a:r>
                <a:rPr kumimoji="1" lang="zh-CN" altLang="en-US">
                  <a:latin typeface="Times New Roman" panose="02020603050405020304" pitchFamily="18" charset="0"/>
                </a:rPr>
                <a:t>条主明纹缺级。</a:t>
              </a:r>
            </a:p>
          </p:txBody>
        </p:sp>
        <p:grpSp>
          <p:nvGrpSpPr>
            <p:cNvPr id="13" name="Group 20"/>
            <p:cNvGrpSpPr>
              <a:grpSpLocks/>
            </p:cNvGrpSpPr>
            <p:nvPr/>
          </p:nvGrpSpPr>
          <p:grpSpPr bwMode="auto">
            <a:xfrm>
              <a:off x="385" y="2649"/>
              <a:ext cx="5145" cy="374"/>
              <a:chOff x="385" y="2523"/>
              <a:chExt cx="5145" cy="374"/>
            </a:xfrm>
          </p:grpSpPr>
          <p:grpSp>
            <p:nvGrpSpPr>
              <p:cNvPr id="19" name="Group 21"/>
              <p:cNvGrpSpPr>
                <a:grpSpLocks/>
              </p:cNvGrpSpPr>
              <p:nvPr/>
            </p:nvGrpSpPr>
            <p:grpSpPr bwMode="auto">
              <a:xfrm>
                <a:off x="385" y="2532"/>
                <a:ext cx="2174" cy="327"/>
                <a:chOff x="385" y="2478"/>
                <a:chExt cx="2174" cy="327"/>
              </a:xfrm>
            </p:grpSpPr>
            <p:sp>
              <p:nvSpPr>
                <p:cNvPr id="25" name="Text Box 22"/>
                <p:cNvSpPr txBox="1">
                  <a:spLocks noChangeArrowheads="1"/>
                </p:cNvSpPr>
                <p:nvPr/>
              </p:nvSpPr>
              <p:spPr bwMode="auto">
                <a:xfrm>
                  <a:off x="385" y="2478"/>
                  <a:ext cx="81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zh-CN" altLang="en-US">
                      <a:latin typeface="Times New Roman" panose="02020603050405020304" pitchFamily="18" charset="0"/>
                    </a:rPr>
                    <a:t>缺级</a:t>
                  </a:r>
                  <a:r>
                    <a:rPr kumimoji="1" lang="en-US" altLang="zh-CN">
                      <a:latin typeface="Times New Roman" panose="02020603050405020304" pitchFamily="18" charset="0"/>
                    </a:rPr>
                    <a:t>:</a:t>
                  </a:r>
                </a:p>
              </p:txBody>
            </p:sp>
            <p:graphicFrame>
              <p:nvGraphicFramePr>
                <p:cNvPr id="26" name="Object 23"/>
                <p:cNvGraphicFramePr>
                  <a:graphicFrameLocks noChangeAspect="1"/>
                </p:cNvGraphicFramePr>
                <p:nvPr/>
              </p:nvGraphicFramePr>
              <p:xfrm>
                <a:off x="1050" y="2488"/>
                <a:ext cx="1509" cy="296"/>
              </p:xfrm>
              <a:graphic>
                <a:graphicData uri="http://schemas.openxmlformats.org/presentationml/2006/ole">
                  <mc:AlternateContent xmlns:mc="http://schemas.openxmlformats.org/markup-compatibility/2006">
                    <mc:Choice xmlns:v="urn:schemas-microsoft-com:vml" Requires="v">
                      <p:oleObj spid="_x0000_s498306" name="公式" r:id="rId19" imgW="901309" imgH="177723" progId="Equation.3">
                        <p:embed/>
                      </p:oleObj>
                    </mc:Choice>
                    <mc:Fallback>
                      <p:oleObj name="公式" r:id="rId19" imgW="901309" imgH="177723"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50" y="2488"/>
                              <a:ext cx="1509"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 name="Group 24"/>
              <p:cNvGrpSpPr>
                <a:grpSpLocks/>
              </p:cNvGrpSpPr>
              <p:nvPr/>
            </p:nvGrpSpPr>
            <p:grpSpPr bwMode="auto">
              <a:xfrm>
                <a:off x="2699" y="2523"/>
                <a:ext cx="2831" cy="374"/>
                <a:chOff x="2699" y="2523"/>
                <a:chExt cx="2831" cy="374"/>
              </a:xfrm>
            </p:grpSpPr>
            <p:graphicFrame>
              <p:nvGraphicFramePr>
                <p:cNvPr id="21" name="Object 25"/>
                <p:cNvGraphicFramePr>
                  <a:graphicFrameLocks noChangeAspect="1"/>
                </p:cNvGraphicFramePr>
                <p:nvPr/>
              </p:nvGraphicFramePr>
              <p:xfrm>
                <a:off x="2699" y="2523"/>
                <a:ext cx="907" cy="322"/>
              </p:xfrm>
              <a:graphic>
                <a:graphicData uri="http://schemas.openxmlformats.org/presentationml/2006/ole">
                  <mc:AlternateContent xmlns:mc="http://schemas.openxmlformats.org/markup-compatibility/2006">
                    <mc:Choice xmlns:v="urn:schemas-microsoft-com:vml" Requires="v">
                      <p:oleObj spid="_x0000_s498307" name="公式" r:id="rId21" imgW="494870" imgH="177646" progId="Equation.3">
                        <p:embed/>
                      </p:oleObj>
                    </mc:Choice>
                    <mc:Fallback>
                      <p:oleObj name="公式" r:id="rId21" imgW="494870" imgH="177646"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99" y="2523"/>
                              <a:ext cx="907" cy="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 name="Group 26"/>
                <p:cNvGrpSpPr>
                  <a:grpSpLocks/>
                </p:cNvGrpSpPr>
                <p:nvPr/>
              </p:nvGrpSpPr>
              <p:grpSpPr bwMode="auto">
                <a:xfrm>
                  <a:off x="3606" y="2525"/>
                  <a:ext cx="1924" cy="372"/>
                  <a:chOff x="3606" y="2750"/>
                  <a:chExt cx="1924" cy="372"/>
                </a:xfrm>
              </p:grpSpPr>
              <p:graphicFrame>
                <p:nvGraphicFramePr>
                  <p:cNvPr id="23" name="Object 27"/>
                  <p:cNvGraphicFramePr>
                    <a:graphicFrameLocks noChangeAspect="1"/>
                  </p:cNvGraphicFramePr>
                  <p:nvPr/>
                </p:nvGraphicFramePr>
                <p:xfrm>
                  <a:off x="3787" y="2775"/>
                  <a:ext cx="1529" cy="347"/>
                </p:xfrm>
                <a:graphic>
                  <a:graphicData uri="http://schemas.openxmlformats.org/presentationml/2006/ole">
                    <mc:AlternateContent xmlns:mc="http://schemas.openxmlformats.org/markup-compatibility/2006">
                      <mc:Choice xmlns:v="urn:schemas-microsoft-com:vml" Requires="v">
                        <p:oleObj spid="_x0000_s498308" name="公式" r:id="rId23" imgW="888614" imgH="203112" progId="Equation.3">
                          <p:embed/>
                        </p:oleObj>
                      </mc:Choice>
                      <mc:Fallback>
                        <p:oleObj name="公式" r:id="rId23" imgW="888614" imgH="203112"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87" y="2775"/>
                                <a:ext cx="1529"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28"/>
                  <p:cNvSpPr txBox="1">
                    <a:spLocks noChangeArrowheads="1"/>
                  </p:cNvSpPr>
                  <p:nvPr/>
                </p:nvSpPr>
                <p:spPr bwMode="auto">
                  <a:xfrm>
                    <a:off x="3606" y="2750"/>
                    <a:ext cx="19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lang="en-US" altLang="zh-CN">
                        <a:latin typeface="楷体_GB2312" pitchFamily="49" charset="-122"/>
                      </a:rPr>
                      <a:t>(              )</a:t>
                    </a:r>
                    <a:endParaRPr lang="en-US" altLang="zh-CN"/>
                  </a:p>
                </p:txBody>
              </p:sp>
            </p:grpSp>
          </p:grpSp>
        </p:grpSp>
        <p:grpSp>
          <p:nvGrpSpPr>
            <p:cNvPr id="14" name="Group 29"/>
            <p:cNvGrpSpPr>
              <a:grpSpLocks/>
            </p:cNvGrpSpPr>
            <p:nvPr/>
          </p:nvGrpSpPr>
          <p:grpSpPr bwMode="auto">
            <a:xfrm>
              <a:off x="610" y="3578"/>
              <a:ext cx="3830" cy="343"/>
              <a:chOff x="340" y="3641"/>
              <a:chExt cx="3830" cy="343"/>
            </a:xfrm>
          </p:grpSpPr>
          <p:grpSp>
            <p:nvGrpSpPr>
              <p:cNvPr id="15" name="Group 30"/>
              <p:cNvGrpSpPr>
                <a:grpSpLocks/>
              </p:cNvGrpSpPr>
              <p:nvPr/>
            </p:nvGrpSpPr>
            <p:grpSpPr bwMode="auto">
              <a:xfrm>
                <a:off x="340" y="3657"/>
                <a:ext cx="3557" cy="327"/>
                <a:chOff x="340" y="3657"/>
                <a:chExt cx="3557" cy="327"/>
              </a:xfrm>
            </p:grpSpPr>
            <p:sp>
              <p:nvSpPr>
                <p:cNvPr id="17" name="Text Box 31"/>
                <p:cNvSpPr txBox="1">
                  <a:spLocks noChangeArrowheads="1"/>
                </p:cNvSpPr>
                <p:nvPr/>
              </p:nvSpPr>
              <p:spPr bwMode="auto">
                <a:xfrm>
                  <a:off x="340" y="3657"/>
                  <a:ext cx="18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zh-CN" altLang="en-US">
                      <a:solidFill>
                        <a:srgbClr val="A50021"/>
                      </a:solidFill>
                      <a:latin typeface="Times New Roman" panose="02020603050405020304" pitchFamily="18" charset="0"/>
                    </a:rPr>
                    <a:t>最多可见主明纹</a:t>
                  </a:r>
                  <a:r>
                    <a:rPr kumimoji="1" lang="en-US" altLang="zh-CN">
                      <a:solidFill>
                        <a:srgbClr val="A50021"/>
                      </a:solidFill>
                      <a:latin typeface="Times New Roman" panose="02020603050405020304" pitchFamily="18" charset="0"/>
                    </a:rPr>
                    <a:t>:</a:t>
                  </a:r>
                </a:p>
              </p:txBody>
            </p:sp>
            <p:graphicFrame>
              <p:nvGraphicFramePr>
                <p:cNvPr id="18" name="Object 32"/>
                <p:cNvGraphicFramePr>
                  <a:graphicFrameLocks noChangeAspect="1"/>
                </p:cNvGraphicFramePr>
                <p:nvPr/>
              </p:nvGraphicFramePr>
              <p:xfrm>
                <a:off x="2118" y="3684"/>
                <a:ext cx="1779" cy="270"/>
              </p:xfrm>
              <a:graphic>
                <a:graphicData uri="http://schemas.openxmlformats.org/presentationml/2006/ole">
                  <mc:AlternateContent xmlns:mc="http://schemas.openxmlformats.org/markup-compatibility/2006">
                    <mc:Choice xmlns:v="urn:schemas-microsoft-com:vml" Requires="v">
                      <p:oleObj spid="_x0000_s498309" name="公式" r:id="rId25" imgW="1244600" imgH="190500" progId="Equation.3">
                        <p:embed/>
                      </p:oleObj>
                    </mc:Choice>
                    <mc:Fallback>
                      <p:oleObj name="公式" r:id="rId25" imgW="1244600" imgH="1905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118" y="3684"/>
                              <a:ext cx="1779"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 name="Text Box 33"/>
              <p:cNvSpPr txBox="1">
                <a:spLocks noChangeArrowheads="1"/>
              </p:cNvSpPr>
              <p:nvPr/>
            </p:nvSpPr>
            <p:spPr bwMode="auto">
              <a:xfrm>
                <a:off x="3829" y="3641"/>
                <a:ext cx="3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lang="zh-CN" altLang="en-US"/>
                  <a:t>条</a:t>
                </a:r>
              </a:p>
            </p:txBody>
          </p:sp>
        </p:grpSp>
      </p:grpSp>
    </p:spTree>
    <p:extLst>
      <p:ext uri="{BB962C8B-B14F-4D97-AF65-F5344CB8AC3E}">
        <p14:creationId xmlns:p14="http://schemas.microsoft.com/office/powerpoint/2010/main" val="195475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p:cNvSpPr>
            <a:spLocks noGrp="1"/>
          </p:cNvSpPr>
          <p:nvPr>
            <p:ph type="sldNum" sz="quarter" idx="12"/>
          </p:nvPr>
        </p:nvSpPr>
        <p:spPr>
          <a:xfrm>
            <a:off x="7543800" y="5257800"/>
            <a:ext cx="15875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D44C717C-5AE1-4C1D-B9BC-D75685059E67}" type="slidenum">
              <a:rPr kumimoji="0" lang="en-US" altLang="zh-CN" sz="2000">
                <a:solidFill>
                  <a:srgbClr val="0000FF"/>
                </a:solidFill>
              </a:rPr>
              <a:pPr eaLnBrk="1" hangingPunct="1"/>
              <a:t>152</a:t>
            </a:fld>
            <a:endParaRPr kumimoji="0" lang="en-US" altLang="zh-CN" sz="2000">
              <a:solidFill>
                <a:srgbClr val="0000FF"/>
              </a:solidFill>
            </a:endParaRPr>
          </a:p>
        </p:txBody>
      </p:sp>
      <p:sp>
        <p:nvSpPr>
          <p:cNvPr id="3" name="Rectangle 2"/>
          <p:cNvSpPr>
            <a:spLocks noChangeArrowheads="1"/>
          </p:cNvSpPr>
          <p:nvPr/>
        </p:nvSpPr>
        <p:spPr bwMode="auto">
          <a:xfrm>
            <a:off x="1905000" y="152401"/>
            <a:ext cx="6934200" cy="2227263"/>
          </a:xfrm>
          <a:prstGeom prst="rect">
            <a:avLst/>
          </a:prstGeom>
          <a:noFill/>
          <a:ln w="9525" cap="rnd">
            <a:noFill/>
            <a:miter lim="800000"/>
            <a:headEnd/>
            <a:tailEnd/>
          </a:ln>
          <a:effectLst/>
        </p:spPr>
        <p:txBody>
          <a:bodyPr>
            <a:spAutoFit/>
          </a:bodyPr>
          <a:lstStyle/>
          <a:p>
            <a:pPr algn="just">
              <a:defRPr/>
            </a:pPr>
            <a:r>
              <a:rPr lang="zh-CN" altLang="en-US" sz="2800" b="1">
                <a:solidFill>
                  <a:srgbClr val="0000FF"/>
                </a:solidFill>
                <a:effectLst>
                  <a:outerShdw blurRad="38100" dist="38100" dir="2700000" algn="tl">
                    <a:srgbClr val="C0C0C0"/>
                  </a:outerShdw>
                </a:effectLst>
                <a:ea typeface="黑体" pitchFamily="2" charset="-122"/>
              </a:rPr>
              <a:t>例题</a:t>
            </a:r>
            <a:r>
              <a:rPr lang="en-US" altLang="zh-CN" sz="2800" b="1">
                <a:solidFill>
                  <a:srgbClr val="0000FF"/>
                </a:solidFill>
                <a:effectLst>
                  <a:outerShdw blurRad="38100" dist="38100" dir="2700000" algn="tl">
                    <a:srgbClr val="C0C0C0"/>
                  </a:outerShdw>
                </a:effectLst>
                <a:ea typeface="黑体" pitchFamily="2" charset="-122"/>
              </a:rPr>
              <a:t>4</a:t>
            </a:r>
            <a:r>
              <a:rPr lang="zh-CN" altLang="en-US" sz="2800" b="1">
                <a:solidFill>
                  <a:srgbClr val="0000FF"/>
                </a:solidFill>
                <a:effectLst>
                  <a:outerShdw blurRad="38100" dist="38100" dir="2700000" algn="tl">
                    <a:srgbClr val="C0C0C0"/>
                  </a:outerShdw>
                </a:effectLst>
                <a:ea typeface="黑体" pitchFamily="2" charset="-122"/>
              </a:rPr>
              <a:t>：</a:t>
            </a:r>
            <a:r>
              <a:rPr lang="zh-CN" altLang="en-US" sz="2800" b="1">
                <a:solidFill>
                  <a:srgbClr val="0000FF"/>
                </a:solidFill>
                <a:ea typeface="黑体" pitchFamily="2" charset="-122"/>
              </a:rPr>
              <a:t>一多缝衍射的光强分布曲线，平行光垂直入射，</a:t>
            </a:r>
            <a:r>
              <a:rPr lang="zh-CN" altLang="en-US" sz="2800" b="1">
                <a:solidFill>
                  <a:srgbClr val="0000FF"/>
                </a:solidFill>
                <a:ea typeface="黑体" pitchFamily="2" charset="-122"/>
                <a:sym typeface="Symbol" pitchFamily="18" charset="2"/>
              </a:rPr>
              <a:t></a:t>
            </a:r>
            <a:r>
              <a:rPr lang="en-US" altLang="zh-CN" sz="2800" b="1">
                <a:solidFill>
                  <a:srgbClr val="0000FF"/>
                </a:solidFill>
                <a:ea typeface="黑体" pitchFamily="2" charset="-122"/>
              </a:rPr>
              <a:t>=600nm</a:t>
            </a:r>
            <a:r>
              <a:rPr lang="zh-CN" altLang="en-US" sz="2800" b="1">
                <a:solidFill>
                  <a:srgbClr val="0000FF"/>
                </a:solidFill>
                <a:ea typeface="黑体" pitchFamily="2" charset="-122"/>
              </a:rPr>
              <a:t>，求：</a:t>
            </a:r>
            <a:r>
              <a:rPr lang="en-US" altLang="zh-CN" sz="2800" b="1">
                <a:solidFill>
                  <a:srgbClr val="0000FF"/>
                </a:solidFill>
                <a:ea typeface="黑体" pitchFamily="2" charset="-122"/>
              </a:rPr>
              <a:t>1)</a:t>
            </a:r>
            <a:r>
              <a:rPr lang="zh-CN" altLang="en-US" sz="2800" b="1">
                <a:solidFill>
                  <a:srgbClr val="0000FF"/>
                </a:solidFill>
                <a:ea typeface="黑体" pitchFamily="2" charset="-122"/>
              </a:rPr>
              <a:t>缝宽、缝间距离及总缝数；</a:t>
            </a:r>
            <a:r>
              <a:rPr lang="en-US" altLang="zh-CN" sz="2800" b="1">
                <a:solidFill>
                  <a:srgbClr val="0000FF"/>
                </a:solidFill>
                <a:ea typeface="黑体" pitchFamily="2" charset="-122"/>
              </a:rPr>
              <a:t>2)</a:t>
            </a:r>
            <a:r>
              <a:rPr lang="zh-CN" altLang="en-US" sz="2800" b="1">
                <a:solidFill>
                  <a:srgbClr val="0000FF"/>
                </a:solidFill>
                <a:ea typeface="黑体" pitchFamily="2" charset="-122"/>
              </a:rPr>
              <a:t>在屏上最多可呈现多少条明纹？</a:t>
            </a:r>
            <a:r>
              <a:rPr lang="en-US" altLang="zh-CN" sz="2800" b="1">
                <a:solidFill>
                  <a:srgbClr val="0000FF"/>
                </a:solidFill>
                <a:ea typeface="黑体" pitchFamily="2" charset="-122"/>
              </a:rPr>
              <a:t>3)</a:t>
            </a:r>
            <a:r>
              <a:rPr lang="zh-CN" altLang="en-US" sz="2800" b="1">
                <a:solidFill>
                  <a:srgbClr val="0000FF"/>
                </a:solidFill>
                <a:ea typeface="黑体" pitchFamily="2" charset="-122"/>
              </a:rPr>
              <a:t>若多缝相对于透镜对称放置，将奇数缝挡住，屏幕上将呈现什么图样？</a:t>
            </a:r>
          </a:p>
        </p:txBody>
      </p:sp>
      <p:grpSp>
        <p:nvGrpSpPr>
          <p:cNvPr id="4" name="Group 21"/>
          <p:cNvGrpSpPr>
            <a:grpSpLocks/>
          </p:cNvGrpSpPr>
          <p:nvPr/>
        </p:nvGrpSpPr>
        <p:grpSpPr bwMode="auto">
          <a:xfrm>
            <a:off x="5926250" y="2320925"/>
            <a:ext cx="3066880" cy="2101752"/>
            <a:chOff x="2491" y="1427"/>
            <a:chExt cx="2003" cy="1366"/>
          </a:xfrm>
        </p:grpSpPr>
        <p:sp>
          <p:nvSpPr>
            <p:cNvPr id="5" name="Rectangle 4"/>
            <p:cNvSpPr>
              <a:spLocks noChangeArrowheads="1"/>
            </p:cNvSpPr>
            <p:nvPr/>
          </p:nvSpPr>
          <p:spPr bwMode="auto">
            <a:xfrm>
              <a:off x="2491" y="1458"/>
              <a:ext cx="231"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i="1">
                  <a:solidFill>
                    <a:srgbClr val="0000FF"/>
                  </a:solidFill>
                </a:rPr>
                <a:t>I</a:t>
              </a:r>
              <a:r>
                <a:rPr lang="en-US" altLang="zh-CN" sz="2000" b="1">
                  <a:solidFill>
                    <a:srgbClr val="0000FF"/>
                  </a:solidFill>
                </a:rPr>
                <a:t>/</a:t>
              </a:r>
              <a:r>
                <a:rPr lang="en-US" altLang="zh-CN" sz="2000" b="1" i="1">
                  <a:solidFill>
                    <a:srgbClr val="0000FF"/>
                  </a:solidFill>
                </a:rPr>
                <a:t>I</a:t>
              </a:r>
              <a:r>
                <a:rPr lang="en-US" altLang="zh-CN" sz="2000" b="1" baseline="-25000">
                  <a:solidFill>
                    <a:srgbClr val="0000FF"/>
                  </a:solidFill>
                </a:rPr>
                <a:t>0</a:t>
              </a:r>
            </a:p>
          </p:txBody>
        </p:sp>
        <p:sp>
          <p:nvSpPr>
            <p:cNvPr id="6" name="Rectangle 5"/>
            <p:cNvSpPr>
              <a:spLocks noChangeArrowheads="1"/>
            </p:cNvSpPr>
            <p:nvPr/>
          </p:nvSpPr>
          <p:spPr bwMode="auto">
            <a:xfrm>
              <a:off x="3593" y="2593"/>
              <a:ext cx="20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solidFill>
                    <a:srgbClr val="0000FF"/>
                  </a:solidFill>
                </a:rPr>
                <a:t>0.2</a:t>
              </a:r>
            </a:p>
          </p:txBody>
        </p:sp>
        <p:sp>
          <p:nvSpPr>
            <p:cNvPr id="7" name="Rectangle 6"/>
            <p:cNvSpPr>
              <a:spLocks noChangeArrowheads="1"/>
            </p:cNvSpPr>
            <p:nvPr/>
          </p:nvSpPr>
          <p:spPr bwMode="auto">
            <a:xfrm>
              <a:off x="2736" y="2587"/>
              <a:ext cx="84"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solidFill>
                    <a:srgbClr val="0000FF"/>
                  </a:solidFill>
                </a:rPr>
                <a:t>0</a:t>
              </a:r>
            </a:p>
          </p:txBody>
        </p:sp>
        <p:sp>
          <p:nvSpPr>
            <p:cNvPr id="8" name="Freeform 7"/>
            <p:cNvSpPr>
              <a:spLocks/>
            </p:cNvSpPr>
            <p:nvPr/>
          </p:nvSpPr>
          <p:spPr bwMode="auto">
            <a:xfrm>
              <a:off x="2770" y="1605"/>
              <a:ext cx="1631" cy="1038"/>
            </a:xfrm>
            <a:custGeom>
              <a:avLst/>
              <a:gdLst>
                <a:gd name="T0" fmla="*/ 0 w 1953"/>
                <a:gd name="T1" fmla="*/ 0 h 1187"/>
                <a:gd name="T2" fmla="*/ 288 w 1953"/>
                <a:gd name="T3" fmla="*/ 90 h 1187"/>
                <a:gd name="T4" fmla="*/ 672 w 1953"/>
                <a:gd name="T5" fmla="*/ 330 h 1187"/>
                <a:gd name="T6" fmla="*/ 1059 w 1953"/>
                <a:gd name="T7" fmla="*/ 685 h 1187"/>
                <a:gd name="T8" fmla="*/ 1586 w 1953"/>
                <a:gd name="T9" fmla="*/ 1126 h 1187"/>
                <a:gd name="T10" fmla="*/ 1953 w 1953"/>
                <a:gd name="T11" fmla="*/ 1052 h 1187"/>
                <a:gd name="T12" fmla="*/ 0 60000 65536"/>
                <a:gd name="T13" fmla="*/ 0 60000 65536"/>
                <a:gd name="T14" fmla="*/ 0 60000 65536"/>
                <a:gd name="T15" fmla="*/ 0 60000 65536"/>
                <a:gd name="T16" fmla="*/ 0 60000 65536"/>
                <a:gd name="T17" fmla="*/ 0 60000 65536"/>
                <a:gd name="T18" fmla="*/ 0 w 1953"/>
                <a:gd name="T19" fmla="*/ 0 h 1187"/>
                <a:gd name="T20" fmla="*/ 1953 w 1953"/>
                <a:gd name="T21" fmla="*/ 1187 h 1187"/>
              </a:gdLst>
              <a:ahLst/>
              <a:cxnLst>
                <a:cxn ang="T12">
                  <a:pos x="T0" y="T1"/>
                </a:cxn>
                <a:cxn ang="T13">
                  <a:pos x="T2" y="T3"/>
                </a:cxn>
                <a:cxn ang="T14">
                  <a:pos x="T4" y="T5"/>
                </a:cxn>
                <a:cxn ang="T15">
                  <a:pos x="T6" y="T7"/>
                </a:cxn>
                <a:cxn ang="T16">
                  <a:pos x="T8" y="T9"/>
                </a:cxn>
                <a:cxn ang="T17">
                  <a:pos x="T10" y="T11"/>
                </a:cxn>
              </a:cxnLst>
              <a:rect l="T18" t="T19" r="T20" b="T21"/>
              <a:pathLst>
                <a:path w="1953" h="1187">
                  <a:moveTo>
                    <a:pt x="0" y="0"/>
                  </a:moveTo>
                  <a:cubicBezTo>
                    <a:pt x="48" y="15"/>
                    <a:pt x="176" y="35"/>
                    <a:pt x="288" y="90"/>
                  </a:cubicBezTo>
                  <a:cubicBezTo>
                    <a:pt x="400" y="145"/>
                    <a:pt x="544" y="231"/>
                    <a:pt x="672" y="330"/>
                  </a:cubicBezTo>
                  <a:cubicBezTo>
                    <a:pt x="800" y="429"/>
                    <a:pt x="907" y="552"/>
                    <a:pt x="1059" y="685"/>
                  </a:cubicBezTo>
                  <a:cubicBezTo>
                    <a:pt x="1211" y="818"/>
                    <a:pt x="1437" y="1065"/>
                    <a:pt x="1586" y="1126"/>
                  </a:cubicBezTo>
                  <a:cubicBezTo>
                    <a:pt x="1735" y="1187"/>
                    <a:pt x="1877" y="1067"/>
                    <a:pt x="1953" y="1052"/>
                  </a:cubicBezTo>
                </a:path>
              </a:pathLst>
            </a:custGeom>
            <a:noFill/>
            <a:ln w="28575">
              <a:solidFill>
                <a:schemeClr val="hlink"/>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
          <p:nvSpPr>
            <p:cNvPr id="9" name="Freeform 8"/>
            <p:cNvSpPr>
              <a:spLocks/>
            </p:cNvSpPr>
            <p:nvPr/>
          </p:nvSpPr>
          <p:spPr bwMode="auto">
            <a:xfrm>
              <a:off x="2770" y="1626"/>
              <a:ext cx="1303" cy="1057"/>
            </a:xfrm>
            <a:custGeom>
              <a:avLst/>
              <a:gdLst>
                <a:gd name="T0" fmla="*/ 0 w 1560"/>
                <a:gd name="T1" fmla="*/ 0 h 1208"/>
                <a:gd name="T2" fmla="*/ 33 w 1560"/>
                <a:gd name="T3" fmla="*/ 360 h 1208"/>
                <a:gd name="T4" fmla="*/ 78 w 1560"/>
                <a:gd name="T5" fmla="*/ 1074 h 1208"/>
                <a:gd name="T6" fmla="*/ 167 w 1560"/>
                <a:gd name="T7" fmla="*/ 996 h 1208"/>
                <a:gd name="T8" fmla="*/ 234 w 1560"/>
                <a:gd name="T9" fmla="*/ 1116 h 1208"/>
                <a:gd name="T10" fmla="*/ 279 w 1560"/>
                <a:gd name="T11" fmla="*/ 1002 h 1208"/>
                <a:gd name="T12" fmla="*/ 342 w 1560"/>
                <a:gd name="T13" fmla="*/ 1110 h 1208"/>
                <a:gd name="T14" fmla="*/ 414 w 1560"/>
                <a:gd name="T15" fmla="*/ 1014 h 1208"/>
                <a:gd name="T16" fmla="*/ 468 w 1560"/>
                <a:gd name="T17" fmla="*/ 1080 h 1208"/>
                <a:gd name="T18" fmla="*/ 564 w 1560"/>
                <a:gd name="T19" fmla="*/ 246 h 1208"/>
                <a:gd name="T20" fmla="*/ 657 w 1560"/>
                <a:gd name="T21" fmla="*/ 1056 h 1208"/>
                <a:gd name="T22" fmla="*/ 735 w 1560"/>
                <a:gd name="T23" fmla="*/ 1038 h 1208"/>
                <a:gd name="T24" fmla="*/ 780 w 1560"/>
                <a:gd name="T25" fmla="*/ 1110 h 1208"/>
                <a:gd name="T26" fmla="*/ 847 w 1560"/>
                <a:gd name="T27" fmla="*/ 1050 h 1208"/>
                <a:gd name="T28" fmla="*/ 894 w 1560"/>
                <a:gd name="T29" fmla="*/ 1116 h 1208"/>
                <a:gd name="T30" fmla="*/ 942 w 1560"/>
                <a:gd name="T31" fmla="*/ 1038 h 1208"/>
                <a:gd name="T32" fmla="*/ 997 w 1560"/>
                <a:gd name="T33" fmla="*/ 1110 h 1208"/>
                <a:gd name="T34" fmla="*/ 1095 w 1560"/>
                <a:gd name="T35" fmla="*/ 710 h 1208"/>
                <a:gd name="T36" fmla="*/ 1181 w 1560"/>
                <a:gd name="T37" fmla="*/ 1098 h 1208"/>
                <a:gd name="T38" fmla="*/ 1248 w 1560"/>
                <a:gd name="T39" fmla="*/ 1074 h 1208"/>
                <a:gd name="T40" fmla="*/ 1302 w 1560"/>
                <a:gd name="T41" fmla="*/ 1110 h 1208"/>
                <a:gd name="T42" fmla="*/ 1376 w 1560"/>
                <a:gd name="T43" fmla="*/ 1080 h 1208"/>
                <a:gd name="T44" fmla="*/ 1437 w 1560"/>
                <a:gd name="T45" fmla="*/ 1104 h 1208"/>
                <a:gd name="T46" fmla="*/ 1506 w 1560"/>
                <a:gd name="T47" fmla="*/ 1098 h 1208"/>
                <a:gd name="T48" fmla="*/ 1560 w 1560"/>
                <a:gd name="T49" fmla="*/ 1104 h 1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60"/>
                <a:gd name="T76" fmla="*/ 0 h 1208"/>
                <a:gd name="T77" fmla="*/ 1560 w 1560"/>
                <a:gd name="T78" fmla="*/ 1208 h 1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60" h="1208">
                  <a:moveTo>
                    <a:pt x="0" y="0"/>
                  </a:moveTo>
                  <a:cubicBezTo>
                    <a:pt x="6" y="61"/>
                    <a:pt x="20" y="181"/>
                    <a:pt x="33" y="360"/>
                  </a:cubicBezTo>
                  <a:cubicBezTo>
                    <a:pt x="46" y="539"/>
                    <a:pt x="56" y="968"/>
                    <a:pt x="78" y="1074"/>
                  </a:cubicBezTo>
                  <a:cubicBezTo>
                    <a:pt x="100" y="1180"/>
                    <a:pt x="141" y="989"/>
                    <a:pt x="167" y="996"/>
                  </a:cubicBezTo>
                  <a:cubicBezTo>
                    <a:pt x="193" y="1003"/>
                    <a:pt x="215" y="1115"/>
                    <a:pt x="234" y="1116"/>
                  </a:cubicBezTo>
                  <a:cubicBezTo>
                    <a:pt x="253" y="1117"/>
                    <a:pt x="261" y="1003"/>
                    <a:pt x="279" y="1002"/>
                  </a:cubicBezTo>
                  <a:cubicBezTo>
                    <a:pt x="297" y="1001"/>
                    <a:pt x="320" y="1108"/>
                    <a:pt x="342" y="1110"/>
                  </a:cubicBezTo>
                  <a:cubicBezTo>
                    <a:pt x="364" y="1112"/>
                    <a:pt x="393" y="1019"/>
                    <a:pt x="414" y="1014"/>
                  </a:cubicBezTo>
                  <a:cubicBezTo>
                    <a:pt x="435" y="1009"/>
                    <a:pt x="443" y="1208"/>
                    <a:pt x="468" y="1080"/>
                  </a:cubicBezTo>
                  <a:cubicBezTo>
                    <a:pt x="493" y="952"/>
                    <a:pt x="533" y="250"/>
                    <a:pt x="564" y="246"/>
                  </a:cubicBezTo>
                  <a:cubicBezTo>
                    <a:pt x="595" y="242"/>
                    <a:pt x="628" y="924"/>
                    <a:pt x="657" y="1056"/>
                  </a:cubicBezTo>
                  <a:cubicBezTo>
                    <a:pt x="686" y="1188"/>
                    <a:pt x="714" y="1029"/>
                    <a:pt x="735" y="1038"/>
                  </a:cubicBezTo>
                  <a:cubicBezTo>
                    <a:pt x="756" y="1047"/>
                    <a:pt x="761" y="1108"/>
                    <a:pt x="780" y="1110"/>
                  </a:cubicBezTo>
                  <a:cubicBezTo>
                    <a:pt x="799" y="1112"/>
                    <a:pt x="828" y="1049"/>
                    <a:pt x="847" y="1050"/>
                  </a:cubicBezTo>
                  <a:cubicBezTo>
                    <a:pt x="866" y="1051"/>
                    <a:pt x="878" y="1118"/>
                    <a:pt x="894" y="1116"/>
                  </a:cubicBezTo>
                  <a:cubicBezTo>
                    <a:pt x="910" y="1114"/>
                    <a:pt x="925" y="1039"/>
                    <a:pt x="942" y="1038"/>
                  </a:cubicBezTo>
                  <a:cubicBezTo>
                    <a:pt x="959" y="1037"/>
                    <a:pt x="972" y="1165"/>
                    <a:pt x="997" y="1110"/>
                  </a:cubicBezTo>
                  <a:cubicBezTo>
                    <a:pt x="1022" y="1055"/>
                    <a:pt x="1064" y="712"/>
                    <a:pt x="1095" y="710"/>
                  </a:cubicBezTo>
                  <a:cubicBezTo>
                    <a:pt x="1126" y="708"/>
                    <a:pt x="1156" y="1037"/>
                    <a:pt x="1181" y="1098"/>
                  </a:cubicBezTo>
                  <a:cubicBezTo>
                    <a:pt x="1206" y="1159"/>
                    <a:pt x="1228" y="1072"/>
                    <a:pt x="1248" y="1074"/>
                  </a:cubicBezTo>
                  <a:cubicBezTo>
                    <a:pt x="1268" y="1076"/>
                    <a:pt x="1281" y="1109"/>
                    <a:pt x="1302" y="1110"/>
                  </a:cubicBezTo>
                  <a:cubicBezTo>
                    <a:pt x="1323" y="1111"/>
                    <a:pt x="1354" y="1081"/>
                    <a:pt x="1376" y="1080"/>
                  </a:cubicBezTo>
                  <a:cubicBezTo>
                    <a:pt x="1398" y="1079"/>
                    <a:pt x="1415" y="1101"/>
                    <a:pt x="1437" y="1104"/>
                  </a:cubicBezTo>
                  <a:cubicBezTo>
                    <a:pt x="1459" y="1107"/>
                    <a:pt x="1486" y="1098"/>
                    <a:pt x="1506" y="1098"/>
                  </a:cubicBezTo>
                  <a:cubicBezTo>
                    <a:pt x="1526" y="1098"/>
                    <a:pt x="1549" y="1103"/>
                    <a:pt x="1560" y="1104"/>
                  </a:cubicBezTo>
                </a:path>
              </a:pathLst>
            </a:custGeom>
            <a:noFill/>
            <a:ln w="28575" cap="rnd">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
          <p:nvSpPr>
            <p:cNvPr id="10" name="Line 9"/>
            <p:cNvSpPr>
              <a:spLocks noChangeShapeType="1"/>
            </p:cNvSpPr>
            <p:nvPr/>
          </p:nvSpPr>
          <p:spPr bwMode="auto">
            <a:xfrm flipV="1">
              <a:off x="2765" y="1427"/>
              <a:ext cx="0" cy="1175"/>
            </a:xfrm>
            <a:prstGeom prst="line">
              <a:avLst/>
            </a:prstGeom>
            <a:noFill/>
            <a:ln w="19050" cap="rnd">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1" name="Line 10"/>
            <p:cNvSpPr>
              <a:spLocks noChangeShapeType="1"/>
            </p:cNvSpPr>
            <p:nvPr/>
          </p:nvSpPr>
          <p:spPr bwMode="auto">
            <a:xfrm>
              <a:off x="2770" y="2602"/>
              <a:ext cx="1684" cy="0"/>
            </a:xfrm>
            <a:prstGeom prst="line">
              <a:avLst/>
            </a:prstGeom>
            <a:noFill/>
            <a:ln w="19050" cap="rnd">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2" name="Rectangle 11"/>
            <p:cNvSpPr>
              <a:spLocks noChangeArrowheads="1"/>
            </p:cNvSpPr>
            <p:nvPr/>
          </p:nvSpPr>
          <p:spPr bwMode="auto">
            <a:xfrm>
              <a:off x="4203" y="2592"/>
              <a:ext cx="291"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solidFill>
                    <a:srgbClr val="0000FF"/>
                  </a:solidFill>
                </a:rPr>
                <a:t>sin</a:t>
              </a:r>
              <a:r>
                <a:rPr lang="en-US" altLang="zh-CN" sz="2000" b="1">
                  <a:solidFill>
                    <a:srgbClr val="0000FF"/>
                  </a:solidFill>
                  <a:sym typeface="Symbol" panose="05050102010706020507" pitchFamily="18" charset="2"/>
                </a:rPr>
                <a:t></a:t>
              </a:r>
              <a:endParaRPr lang="en-US" altLang="zh-CN" sz="2000" b="1">
                <a:solidFill>
                  <a:srgbClr val="0000FF"/>
                </a:solidFill>
              </a:endParaRPr>
            </a:p>
          </p:txBody>
        </p:sp>
        <p:sp>
          <p:nvSpPr>
            <p:cNvPr id="13" name="Line 12"/>
            <p:cNvSpPr>
              <a:spLocks noChangeShapeType="1"/>
            </p:cNvSpPr>
            <p:nvPr/>
          </p:nvSpPr>
          <p:spPr bwMode="auto">
            <a:xfrm flipV="1">
              <a:off x="3682" y="2571"/>
              <a:ext cx="0" cy="42"/>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sp>
        <p:nvSpPr>
          <p:cNvPr id="14" name="Rectangle 14"/>
          <p:cNvSpPr>
            <a:spLocks noChangeArrowheads="1"/>
          </p:cNvSpPr>
          <p:nvPr/>
        </p:nvSpPr>
        <p:spPr bwMode="auto">
          <a:xfrm>
            <a:off x="1905000" y="2403476"/>
            <a:ext cx="3962400" cy="519113"/>
          </a:xfrm>
          <a:prstGeom prst="rect">
            <a:avLst/>
          </a:prstGeom>
          <a:noFill/>
          <a:ln w="9525" cap="rnd">
            <a:noFill/>
            <a:miter lim="800000"/>
            <a:headEnd/>
            <a:tailEnd/>
          </a:ln>
          <a:effectLst/>
        </p:spPr>
        <p:txBody>
          <a:bodyPr>
            <a:spAutoFit/>
          </a:bodyPr>
          <a:lstStyle/>
          <a:p>
            <a:pPr>
              <a:defRPr/>
            </a:pPr>
            <a:r>
              <a:rPr lang="zh-CN" altLang="en-US" sz="2800" b="1">
                <a:solidFill>
                  <a:srgbClr val="0000FF"/>
                </a:solidFill>
                <a:effectLst>
                  <a:outerShdw blurRad="38100" dist="38100" dir="2700000" algn="tl">
                    <a:srgbClr val="C0C0C0"/>
                  </a:outerShdw>
                </a:effectLst>
                <a:ea typeface="黑体" pitchFamily="2" charset="-122"/>
              </a:rPr>
              <a:t>解：</a:t>
            </a:r>
            <a:r>
              <a:rPr lang="en-US" altLang="zh-CN" sz="2800" b="1">
                <a:solidFill>
                  <a:srgbClr val="0000FF"/>
                </a:solidFill>
                <a:ea typeface="黑体" pitchFamily="2" charset="-122"/>
              </a:rPr>
              <a:t>1) </a:t>
            </a:r>
            <a:r>
              <a:rPr lang="zh-CN" altLang="en-US" sz="2800" b="1">
                <a:solidFill>
                  <a:srgbClr val="0000FF"/>
                </a:solidFill>
                <a:ea typeface="黑体" pitchFamily="2" charset="-122"/>
              </a:rPr>
              <a:t>由光栅方程</a:t>
            </a:r>
            <a:endParaRPr lang="zh-CN" altLang="en-US" sz="2800" b="1">
              <a:solidFill>
                <a:srgbClr val="0000FF"/>
              </a:solidFill>
              <a:latin typeface="楷体_GB2312" pitchFamily="49" charset="-122"/>
              <a:ea typeface="黑体" pitchFamily="2" charset="-122"/>
            </a:endParaRPr>
          </a:p>
        </p:txBody>
      </p:sp>
      <p:sp>
        <p:nvSpPr>
          <p:cNvPr id="15" name="Rectangle 15"/>
          <p:cNvSpPr>
            <a:spLocks noChangeArrowheads="1"/>
          </p:cNvSpPr>
          <p:nvPr/>
        </p:nvSpPr>
        <p:spPr bwMode="auto">
          <a:xfrm>
            <a:off x="2133600" y="5043488"/>
            <a:ext cx="6705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b="1">
                <a:solidFill>
                  <a:srgbClr val="0000FF"/>
                </a:solidFill>
                <a:ea typeface="黑体" panose="02010609060101010101" pitchFamily="49" charset="-122"/>
              </a:rPr>
              <a:t>相邻两主极大之间有</a:t>
            </a:r>
            <a:r>
              <a:rPr lang="en-US" altLang="zh-CN" sz="2800" b="1" i="1">
                <a:solidFill>
                  <a:srgbClr val="0000FF"/>
                </a:solidFill>
                <a:ea typeface="黑体" panose="02010609060101010101" pitchFamily="49" charset="-122"/>
              </a:rPr>
              <a:t>N</a:t>
            </a:r>
            <a:r>
              <a:rPr lang="en-US" altLang="zh-CN" sz="2800" b="1">
                <a:solidFill>
                  <a:srgbClr val="0000FF"/>
                </a:solidFill>
                <a:latin typeface="Symbol" panose="05050102010706020507" pitchFamily="18" charset="2"/>
                <a:ea typeface="黑体" panose="02010609060101010101" pitchFamily="49" charset="-122"/>
              </a:rPr>
              <a:t>-</a:t>
            </a:r>
            <a:r>
              <a:rPr lang="en-US" altLang="zh-CN" sz="2800" b="1">
                <a:solidFill>
                  <a:srgbClr val="0000FF"/>
                </a:solidFill>
                <a:ea typeface="黑体" panose="02010609060101010101" pitchFamily="49" charset="-122"/>
              </a:rPr>
              <a:t>2</a:t>
            </a:r>
            <a:r>
              <a:rPr lang="zh-CN" altLang="en-US" sz="2800" b="1">
                <a:solidFill>
                  <a:srgbClr val="0000FF"/>
                </a:solidFill>
                <a:latin typeface="楷体_GB2312" pitchFamily="49" charset="-122"/>
                <a:ea typeface="黑体" panose="02010609060101010101" pitchFamily="49" charset="-122"/>
              </a:rPr>
              <a:t>个次极大</a:t>
            </a:r>
            <a:r>
              <a:rPr lang="en-US" altLang="zh-CN" sz="2800" b="1">
                <a:solidFill>
                  <a:srgbClr val="0000FF"/>
                </a:solidFill>
                <a:latin typeface="楷体_GB2312" pitchFamily="49" charset="-122"/>
                <a:ea typeface="黑体" panose="02010609060101010101" pitchFamily="49" charset="-122"/>
              </a:rPr>
              <a:t>,</a:t>
            </a:r>
            <a:r>
              <a:rPr lang="en-US" altLang="zh-CN" sz="2800" b="1" i="1">
                <a:solidFill>
                  <a:srgbClr val="0000FF"/>
                </a:solidFill>
                <a:ea typeface="黑体" panose="02010609060101010101" pitchFamily="49" charset="-122"/>
              </a:rPr>
              <a:t>N</a:t>
            </a:r>
            <a:r>
              <a:rPr lang="en-US" altLang="zh-CN" sz="2800" b="1">
                <a:solidFill>
                  <a:srgbClr val="0000FF"/>
                </a:solidFill>
                <a:latin typeface="楷体_GB2312" pitchFamily="49" charset="-122"/>
                <a:ea typeface="黑体" panose="02010609060101010101" pitchFamily="49" charset="-122"/>
              </a:rPr>
              <a:t>=</a:t>
            </a:r>
            <a:r>
              <a:rPr lang="en-US" altLang="zh-CN" sz="2800" b="1">
                <a:solidFill>
                  <a:srgbClr val="0000FF"/>
                </a:solidFill>
                <a:ea typeface="黑体" panose="02010609060101010101" pitchFamily="49" charset="-122"/>
              </a:rPr>
              <a:t>5</a:t>
            </a:r>
            <a:endParaRPr lang="en-US" altLang="zh-CN" sz="2800" b="1">
              <a:solidFill>
                <a:srgbClr val="0000FF"/>
              </a:solidFill>
              <a:latin typeface="楷体_GB2312" pitchFamily="49" charset="-122"/>
              <a:ea typeface="黑体" panose="02010609060101010101" pitchFamily="49" charset="-122"/>
            </a:endParaRPr>
          </a:p>
        </p:txBody>
      </p:sp>
      <p:graphicFrame>
        <p:nvGraphicFramePr>
          <p:cNvPr id="16" name="Object 16"/>
          <p:cNvGraphicFramePr>
            <a:graphicFrameLocks noChangeAspect="1"/>
          </p:cNvGraphicFramePr>
          <p:nvPr>
            <p:extLst>
              <p:ext uri="{D42A27DB-BD31-4B8C-83A1-F6EECF244321}">
                <p14:modId xmlns:p14="http://schemas.microsoft.com/office/powerpoint/2010/main" val="3595774225"/>
              </p:ext>
            </p:extLst>
          </p:nvPr>
        </p:nvGraphicFramePr>
        <p:xfrm>
          <a:off x="3048000" y="2871788"/>
          <a:ext cx="1771650" cy="400050"/>
        </p:xfrm>
        <a:graphic>
          <a:graphicData uri="http://schemas.openxmlformats.org/presentationml/2006/ole">
            <mc:AlternateContent xmlns:mc="http://schemas.openxmlformats.org/markup-compatibility/2006">
              <mc:Choice xmlns:v="urn:schemas-microsoft-com:vml" Requires="v">
                <p:oleObj spid="_x0000_s408974" name="Equation" r:id="rId3" imgW="787320" imgH="177480" progId="Equation.3">
                  <p:embed/>
                </p:oleObj>
              </mc:Choice>
              <mc:Fallback>
                <p:oleObj name="Equation" r:id="rId3" imgW="787320" imgH="177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2871788"/>
                        <a:ext cx="177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7"/>
          <p:cNvGraphicFramePr>
            <a:graphicFrameLocks noChangeAspect="1"/>
          </p:cNvGraphicFramePr>
          <p:nvPr>
            <p:extLst>
              <p:ext uri="{D42A27DB-BD31-4B8C-83A1-F6EECF244321}">
                <p14:modId xmlns:p14="http://schemas.microsoft.com/office/powerpoint/2010/main" val="2858795992"/>
              </p:ext>
            </p:extLst>
          </p:nvPr>
        </p:nvGraphicFramePr>
        <p:xfrm>
          <a:off x="2476500" y="3241676"/>
          <a:ext cx="3467100" cy="803275"/>
        </p:xfrm>
        <a:graphic>
          <a:graphicData uri="http://schemas.openxmlformats.org/presentationml/2006/ole">
            <mc:AlternateContent xmlns:mc="http://schemas.openxmlformats.org/markup-compatibility/2006">
              <mc:Choice xmlns:v="urn:schemas-microsoft-com:vml" Requires="v">
                <p:oleObj spid="_x0000_s408975" name="Equation" r:id="rId5" imgW="1536480" imgH="355320" progId="Equation.3">
                  <p:embed/>
                </p:oleObj>
              </mc:Choice>
              <mc:Fallback>
                <p:oleObj name="Equation" r:id="rId5" imgW="1536480" imgH="3553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6500" y="3241676"/>
                        <a:ext cx="34671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Rectangle 18"/>
          <p:cNvSpPr>
            <a:spLocks noChangeArrowheads="1"/>
          </p:cNvSpPr>
          <p:nvPr/>
        </p:nvSpPr>
        <p:spPr bwMode="auto">
          <a:xfrm>
            <a:off x="2133600" y="3963988"/>
            <a:ext cx="25288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0000FF"/>
                </a:solidFill>
                <a:ea typeface="黑体" panose="02010609060101010101" pitchFamily="49" charset="-122"/>
              </a:rPr>
              <a:t>因为</a:t>
            </a:r>
            <a:r>
              <a:rPr lang="en-US" altLang="zh-CN" sz="2800" b="1" i="1">
                <a:solidFill>
                  <a:srgbClr val="0000FF"/>
                </a:solidFill>
                <a:ea typeface="黑体" panose="02010609060101010101" pitchFamily="49" charset="-122"/>
              </a:rPr>
              <a:t>k</a:t>
            </a:r>
            <a:r>
              <a:rPr lang="en-US" altLang="zh-CN" sz="2800" b="1">
                <a:solidFill>
                  <a:srgbClr val="0000FF"/>
                </a:solidFill>
                <a:ea typeface="黑体" panose="02010609060101010101" pitchFamily="49" charset="-122"/>
              </a:rPr>
              <a:t>=3</a:t>
            </a:r>
            <a:r>
              <a:rPr lang="zh-CN" altLang="en-US" sz="2800" b="1">
                <a:solidFill>
                  <a:srgbClr val="0000FF"/>
                </a:solidFill>
                <a:ea typeface="黑体" panose="02010609060101010101" pitchFamily="49" charset="-122"/>
              </a:rPr>
              <a:t>处缺级</a:t>
            </a:r>
          </a:p>
        </p:txBody>
      </p:sp>
      <p:graphicFrame>
        <p:nvGraphicFramePr>
          <p:cNvPr id="19" name="Object 19"/>
          <p:cNvGraphicFramePr>
            <a:graphicFrameLocks noChangeAspect="1"/>
          </p:cNvGraphicFramePr>
          <p:nvPr>
            <p:extLst>
              <p:ext uri="{D42A27DB-BD31-4B8C-83A1-F6EECF244321}">
                <p14:modId xmlns:p14="http://schemas.microsoft.com/office/powerpoint/2010/main" val="641678493"/>
              </p:ext>
            </p:extLst>
          </p:nvPr>
        </p:nvGraphicFramePr>
        <p:xfrm>
          <a:off x="4191000" y="4286251"/>
          <a:ext cx="2209800" cy="847725"/>
        </p:xfrm>
        <a:graphic>
          <a:graphicData uri="http://schemas.openxmlformats.org/presentationml/2006/ole">
            <mc:AlternateContent xmlns:mc="http://schemas.openxmlformats.org/markup-compatibility/2006">
              <mc:Choice xmlns:v="urn:schemas-microsoft-com:vml" Requires="v">
                <p:oleObj spid="_x0000_s408976" name="Equation" r:id="rId7" imgW="927000" imgH="355320" progId="Equation.3">
                  <p:embed/>
                </p:oleObj>
              </mc:Choice>
              <mc:Fallback>
                <p:oleObj name="Equation" r:id="rId7" imgW="927000" imgH="3553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000" y="4286251"/>
                        <a:ext cx="22098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31623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p:cNvSpPr>
            <a:spLocks noGrp="1"/>
          </p:cNvSpPr>
          <p:nvPr>
            <p:ph type="sldNum" sz="quarter" idx="12"/>
          </p:nvPr>
        </p:nvSpPr>
        <p:spPr>
          <a:xfrm>
            <a:off x="7543800" y="5257800"/>
            <a:ext cx="15875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60B43A55-9D66-4DB3-A6B9-2ABBDFF3A16F}" type="slidenum">
              <a:rPr kumimoji="0" lang="en-US" altLang="zh-CN" sz="2000">
                <a:solidFill>
                  <a:srgbClr val="0000FF"/>
                </a:solidFill>
              </a:rPr>
              <a:pPr eaLnBrk="1" hangingPunct="1"/>
              <a:t>153</a:t>
            </a:fld>
            <a:endParaRPr kumimoji="0" lang="en-US" altLang="zh-CN" sz="2000">
              <a:solidFill>
                <a:srgbClr val="0000FF"/>
              </a:solidFill>
            </a:endParaRPr>
          </a:p>
        </p:txBody>
      </p:sp>
      <p:sp>
        <p:nvSpPr>
          <p:cNvPr id="3" name="Rectangle 2"/>
          <p:cNvSpPr>
            <a:spLocks noChangeArrowheads="1"/>
          </p:cNvSpPr>
          <p:nvPr/>
        </p:nvSpPr>
        <p:spPr bwMode="auto">
          <a:xfrm>
            <a:off x="1981200" y="1828800"/>
            <a:ext cx="6858000" cy="1004888"/>
          </a:xfrm>
          <a:prstGeom prst="rect">
            <a:avLst/>
          </a:prstGeom>
          <a:noFill/>
          <a:ln w="9525" cap="rnd">
            <a:noFill/>
            <a:miter lim="800000"/>
            <a:headEnd/>
            <a:tailEnd/>
          </a:ln>
          <a:effectLst/>
        </p:spPr>
        <p:txBody>
          <a:bodyPr/>
          <a:lstStyle/>
          <a:p>
            <a:pPr>
              <a:defRPr/>
            </a:pPr>
            <a:r>
              <a:rPr lang="zh-CN" altLang="en-US" sz="2800" b="1">
                <a:solidFill>
                  <a:srgbClr val="0000FF"/>
                </a:solidFill>
                <a:ea typeface="黑体" pitchFamily="2" charset="-122"/>
              </a:rPr>
              <a:t>实际呈现级次为：</a:t>
            </a:r>
            <a:r>
              <a:rPr lang="en-US" altLang="zh-CN" sz="2800" b="1">
                <a:solidFill>
                  <a:srgbClr val="0000FF"/>
                </a:solidFill>
                <a:ea typeface="黑体" pitchFamily="2" charset="-122"/>
              </a:rPr>
              <a:t>0, ±1, ±2, ±4, ±5, ±7, ±8</a:t>
            </a:r>
            <a:r>
              <a:rPr lang="zh-CN" altLang="en-US" sz="2800" b="1">
                <a:solidFill>
                  <a:srgbClr val="0000FF"/>
                </a:solidFill>
                <a:ea typeface="黑体" pitchFamily="2" charset="-122"/>
              </a:rPr>
              <a:t>。</a:t>
            </a:r>
            <a:r>
              <a:rPr lang="zh-CN" altLang="en-US" sz="2800" b="1">
                <a:solidFill>
                  <a:srgbClr val="0000FF"/>
                </a:solidFill>
                <a:effectLst>
                  <a:outerShdw blurRad="38100" dist="38100" dir="2700000" algn="tl">
                    <a:srgbClr val="C0C0C0"/>
                  </a:outerShdw>
                </a:effectLst>
                <a:latin typeface="楷体_GB2312" pitchFamily="49" charset="-122"/>
                <a:ea typeface="黑体" pitchFamily="2" charset="-122"/>
              </a:rPr>
              <a:t>问：为什么不见</a:t>
            </a:r>
            <a:r>
              <a:rPr lang="en-US" altLang="zh-CN" sz="2800" b="1">
                <a:solidFill>
                  <a:srgbClr val="0000FF"/>
                </a:solidFill>
                <a:effectLst>
                  <a:outerShdw blurRad="38100" dist="38100" dir="2700000" algn="tl">
                    <a:srgbClr val="C0C0C0"/>
                  </a:outerShdw>
                </a:effectLst>
                <a:ea typeface="黑体" pitchFamily="2" charset="-122"/>
              </a:rPr>
              <a:t>±10</a:t>
            </a:r>
            <a:r>
              <a:rPr lang="zh-CN" altLang="en-US" sz="2800" b="1">
                <a:solidFill>
                  <a:srgbClr val="0000FF"/>
                </a:solidFill>
                <a:effectLst>
                  <a:outerShdw blurRad="38100" dist="38100" dir="2700000" algn="tl">
                    <a:srgbClr val="C0C0C0"/>
                  </a:outerShdw>
                </a:effectLst>
                <a:latin typeface="楷体_GB2312" pitchFamily="49" charset="-122"/>
                <a:ea typeface="黑体" pitchFamily="2" charset="-122"/>
              </a:rPr>
              <a:t>级？</a:t>
            </a:r>
            <a:r>
              <a:rPr lang="zh-CN" altLang="en-US" sz="2800" b="1">
                <a:solidFill>
                  <a:srgbClr val="0000FF"/>
                </a:solidFill>
                <a:ea typeface="黑体" pitchFamily="2" charset="-122"/>
              </a:rPr>
              <a:t> </a:t>
            </a:r>
          </a:p>
        </p:txBody>
      </p:sp>
      <p:sp>
        <p:nvSpPr>
          <p:cNvPr id="4" name="Rectangle 3"/>
          <p:cNvSpPr>
            <a:spLocks noChangeArrowheads="1"/>
          </p:cNvSpPr>
          <p:nvPr/>
        </p:nvSpPr>
        <p:spPr bwMode="auto">
          <a:xfrm>
            <a:off x="2057400" y="381001"/>
            <a:ext cx="579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0000FF"/>
                </a:solidFill>
                <a:ea typeface="黑体" panose="02010609060101010101" pitchFamily="49" charset="-122"/>
              </a:rPr>
              <a:t>2) </a:t>
            </a:r>
            <a:r>
              <a:rPr lang="zh-CN" altLang="en-US" sz="2800" b="1" dirty="0">
                <a:solidFill>
                  <a:srgbClr val="0000FF"/>
                </a:solidFill>
                <a:ea typeface="黑体" panose="02010609060101010101" pitchFamily="49" charset="-122"/>
              </a:rPr>
              <a:t>屏上最多呈现明纹数</a:t>
            </a:r>
            <a:endParaRPr lang="zh-CN" altLang="en-US" sz="2800" b="1" dirty="0">
              <a:solidFill>
                <a:srgbClr val="0000FF"/>
              </a:solidFill>
              <a:latin typeface="楷体_GB2312" pitchFamily="49" charset="-122"/>
              <a:ea typeface="黑体" panose="02010609060101010101" pitchFamily="49" charset="-12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973795696"/>
              </p:ext>
            </p:extLst>
          </p:nvPr>
        </p:nvGraphicFramePr>
        <p:xfrm>
          <a:off x="2743200" y="882650"/>
          <a:ext cx="5181600" cy="877888"/>
        </p:xfrm>
        <a:graphic>
          <a:graphicData uri="http://schemas.openxmlformats.org/presentationml/2006/ole">
            <mc:AlternateContent xmlns:mc="http://schemas.openxmlformats.org/markup-compatibility/2006">
              <mc:Choice xmlns:v="urn:schemas-microsoft-com:vml" Requires="v">
                <p:oleObj spid="_x0000_s409735" name="Equation" r:id="rId3" imgW="1930320" imgH="368280" progId="Equation.3">
                  <p:embed/>
                </p:oleObj>
              </mc:Choice>
              <mc:Fallback>
                <p:oleObj name="Equation" r:id="rId3" imgW="1930320" imgH="368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882650"/>
                        <a:ext cx="5181600" cy="87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5"/>
          <p:cNvSpPr>
            <a:spLocks noChangeArrowheads="1"/>
          </p:cNvSpPr>
          <p:nvPr/>
        </p:nvSpPr>
        <p:spPr bwMode="auto">
          <a:xfrm>
            <a:off x="2057400" y="2833688"/>
            <a:ext cx="5257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0000FF"/>
                </a:solidFill>
                <a:ea typeface="黑体" panose="02010609060101010101" pitchFamily="49" charset="-122"/>
              </a:rPr>
              <a:t>3) </a:t>
            </a:r>
            <a:r>
              <a:rPr lang="zh-CN" altLang="en-US" sz="2800" b="1">
                <a:solidFill>
                  <a:srgbClr val="0000FF"/>
                </a:solidFill>
                <a:ea typeface="黑体" panose="02010609060101010101" pitchFamily="49" charset="-122"/>
              </a:rPr>
              <a:t>将奇数缝挡住</a:t>
            </a:r>
          </a:p>
        </p:txBody>
      </p:sp>
      <p:sp>
        <p:nvSpPr>
          <p:cNvPr id="7" name="Rectangle 6"/>
          <p:cNvSpPr>
            <a:spLocks noChangeArrowheads="1"/>
          </p:cNvSpPr>
          <p:nvPr/>
        </p:nvSpPr>
        <p:spPr bwMode="auto">
          <a:xfrm>
            <a:off x="1905000" y="3352801"/>
            <a:ext cx="39624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b="1">
                <a:solidFill>
                  <a:srgbClr val="0000FF"/>
                </a:solidFill>
                <a:latin typeface="楷体_GB2312" pitchFamily="49" charset="-122"/>
                <a:ea typeface="黑体" panose="02010609060101010101" pitchFamily="49" charset="-122"/>
              </a:rPr>
              <a:t>  </a:t>
            </a:r>
            <a:r>
              <a:rPr lang="zh-CN" altLang="en-US" sz="2800" b="1">
                <a:solidFill>
                  <a:srgbClr val="0000FF"/>
                </a:solidFill>
                <a:latin typeface="楷体_GB2312" pitchFamily="49" charset="-122"/>
                <a:ea typeface="黑体" panose="02010609060101010101" pitchFamily="49" charset="-122"/>
              </a:rPr>
              <a:t>此为</a:t>
            </a:r>
            <a:r>
              <a:rPr lang="en-US" altLang="zh-CN" sz="2800" b="1">
                <a:solidFill>
                  <a:srgbClr val="0000FF"/>
                </a:solidFill>
                <a:ea typeface="黑体" panose="02010609060101010101" pitchFamily="49" charset="-122"/>
              </a:rPr>
              <a:t>2</a:t>
            </a:r>
            <a:r>
              <a:rPr lang="zh-CN" altLang="en-US" sz="2800" b="1">
                <a:solidFill>
                  <a:srgbClr val="0000FF"/>
                </a:solidFill>
                <a:ea typeface="黑体" panose="02010609060101010101" pitchFamily="49" charset="-122"/>
              </a:rPr>
              <a:t>、</a:t>
            </a:r>
            <a:r>
              <a:rPr lang="en-US" altLang="zh-CN" sz="2800" b="1">
                <a:solidFill>
                  <a:srgbClr val="0000FF"/>
                </a:solidFill>
                <a:ea typeface="黑体" panose="02010609060101010101" pitchFamily="49" charset="-122"/>
              </a:rPr>
              <a:t>4</a:t>
            </a:r>
            <a:r>
              <a:rPr lang="zh-CN" altLang="en-US" sz="2800" b="1">
                <a:solidFill>
                  <a:srgbClr val="0000FF"/>
                </a:solidFill>
                <a:latin typeface="楷体_GB2312" pitchFamily="49" charset="-122"/>
                <a:ea typeface="黑体" panose="02010609060101010101" pitchFamily="49" charset="-122"/>
              </a:rPr>
              <a:t>双缝衍射，</a:t>
            </a:r>
            <a:r>
              <a:rPr lang="en-US" altLang="zh-CN" sz="2800" b="1" i="1">
                <a:solidFill>
                  <a:srgbClr val="0000FF"/>
                </a:solidFill>
                <a:ea typeface="黑体" panose="02010609060101010101" pitchFamily="49" charset="-122"/>
              </a:rPr>
              <a:t>a</a:t>
            </a:r>
            <a:r>
              <a:rPr lang="zh-CN" altLang="en-US" sz="2800" b="1">
                <a:solidFill>
                  <a:srgbClr val="0000FF"/>
                </a:solidFill>
                <a:latin typeface="楷体_GB2312" pitchFamily="49" charset="-122"/>
                <a:ea typeface="黑体" panose="02010609060101010101" pitchFamily="49" charset="-122"/>
              </a:rPr>
              <a:t>不变，</a:t>
            </a:r>
            <a:r>
              <a:rPr lang="en-US" altLang="zh-CN" sz="2800" b="1" i="1">
                <a:solidFill>
                  <a:srgbClr val="0000FF"/>
                </a:solidFill>
                <a:ea typeface="黑体" panose="02010609060101010101" pitchFamily="49" charset="-122"/>
              </a:rPr>
              <a:t>d=</a:t>
            </a:r>
            <a:r>
              <a:rPr lang="en-US" altLang="zh-CN" sz="2800" b="1">
                <a:solidFill>
                  <a:srgbClr val="0000FF"/>
                </a:solidFill>
                <a:ea typeface="黑体" panose="02010609060101010101" pitchFamily="49" charset="-122"/>
              </a:rPr>
              <a:t>6</a:t>
            </a:r>
            <a:r>
              <a:rPr lang="en-US" altLang="zh-CN" sz="2800" b="1" i="1">
                <a:solidFill>
                  <a:srgbClr val="0000FF"/>
                </a:solidFill>
                <a:ea typeface="黑体" panose="02010609060101010101" pitchFamily="49" charset="-122"/>
              </a:rPr>
              <a:t>a</a:t>
            </a:r>
            <a:r>
              <a:rPr lang="zh-CN" altLang="en-US" sz="2800" b="1" i="1">
                <a:solidFill>
                  <a:srgbClr val="0000FF"/>
                </a:solidFill>
                <a:ea typeface="黑体" panose="02010609060101010101" pitchFamily="49" charset="-122"/>
              </a:rPr>
              <a:t>，</a:t>
            </a:r>
            <a:r>
              <a:rPr lang="zh-CN" altLang="en-US" sz="2800" b="1">
                <a:solidFill>
                  <a:srgbClr val="0000FF"/>
                </a:solidFill>
                <a:latin typeface="楷体_GB2312" pitchFamily="49" charset="-122"/>
                <a:ea typeface="黑体" panose="02010609060101010101" pitchFamily="49" charset="-122"/>
              </a:rPr>
              <a:t>缺级</a:t>
            </a:r>
            <a:r>
              <a:rPr lang="en-US" altLang="zh-CN" sz="2800" b="1">
                <a:solidFill>
                  <a:srgbClr val="0000FF"/>
                </a:solidFill>
                <a:ea typeface="黑体" panose="02010609060101010101" pitchFamily="49" charset="-122"/>
              </a:rPr>
              <a:t>±6, ±12, …,</a:t>
            </a:r>
            <a:r>
              <a:rPr lang="en-US" altLang="zh-CN" sz="2800" b="1">
                <a:solidFill>
                  <a:srgbClr val="0000FF"/>
                </a:solidFill>
                <a:latin typeface="楷体_GB2312" pitchFamily="49" charset="-122"/>
                <a:ea typeface="黑体" panose="02010609060101010101" pitchFamily="49" charset="-122"/>
              </a:rPr>
              <a:t> </a:t>
            </a:r>
            <a:r>
              <a:rPr lang="zh-CN" altLang="en-US" sz="2800" b="1">
                <a:solidFill>
                  <a:srgbClr val="0000FF"/>
                </a:solidFill>
                <a:latin typeface="楷体_GB2312" pitchFamily="49" charset="-122"/>
                <a:ea typeface="黑体" panose="02010609060101010101" pitchFamily="49" charset="-122"/>
              </a:rPr>
              <a:t>与衍射对应的包线内条纹增多。</a:t>
            </a:r>
          </a:p>
        </p:txBody>
      </p:sp>
      <p:grpSp>
        <p:nvGrpSpPr>
          <p:cNvPr id="8" name="Group 22"/>
          <p:cNvGrpSpPr>
            <a:grpSpLocks/>
          </p:cNvGrpSpPr>
          <p:nvPr/>
        </p:nvGrpSpPr>
        <p:grpSpPr bwMode="auto">
          <a:xfrm>
            <a:off x="6096000" y="3121026"/>
            <a:ext cx="2590800" cy="1984375"/>
            <a:chOff x="2756" y="1763"/>
            <a:chExt cx="1652" cy="1298"/>
          </a:xfrm>
        </p:grpSpPr>
        <p:sp>
          <p:nvSpPr>
            <p:cNvPr id="9" name="Line 8"/>
            <p:cNvSpPr>
              <a:spLocks noChangeShapeType="1"/>
            </p:cNvSpPr>
            <p:nvPr/>
          </p:nvSpPr>
          <p:spPr bwMode="auto">
            <a:xfrm>
              <a:off x="2756" y="2424"/>
              <a:ext cx="1652" cy="0"/>
            </a:xfrm>
            <a:prstGeom prst="line">
              <a:avLst/>
            </a:prstGeom>
            <a:noFill/>
            <a:ln w="17463">
              <a:solidFill>
                <a:srgbClr val="C0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 name="Line 9"/>
            <p:cNvSpPr>
              <a:spLocks noChangeShapeType="1"/>
            </p:cNvSpPr>
            <p:nvPr/>
          </p:nvSpPr>
          <p:spPr bwMode="auto">
            <a:xfrm flipH="1">
              <a:off x="4195" y="1763"/>
              <a:ext cx="0" cy="1296"/>
            </a:xfrm>
            <a:prstGeom prst="line">
              <a:avLst/>
            </a:prstGeom>
            <a:noFill/>
            <a:ln w="57150" cap="rnd">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nvGrpSpPr>
            <p:cNvPr id="11" name="Group 21"/>
            <p:cNvGrpSpPr>
              <a:grpSpLocks/>
            </p:cNvGrpSpPr>
            <p:nvPr/>
          </p:nvGrpSpPr>
          <p:grpSpPr bwMode="auto">
            <a:xfrm>
              <a:off x="2980" y="1772"/>
              <a:ext cx="67" cy="1289"/>
              <a:chOff x="2980" y="1765"/>
              <a:chExt cx="67" cy="1289"/>
            </a:xfrm>
          </p:grpSpPr>
          <p:sp>
            <p:nvSpPr>
              <p:cNvPr id="13" name="Rectangle 10"/>
              <p:cNvSpPr>
                <a:spLocks noChangeArrowheads="1"/>
              </p:cNvSpPr>
              <p:nvPr/>
            </p:nvSpPr>
            <p:spPr bwMode="auto">
              <a:xfrm>
                <a:off x="2980" y="1765"/>
                <a:ext cx="27" cy="231"/>
              </a:xfrm>
              <a:prstGeom prst="rect">
                <a:avLst/>
              </a:prstGeom>
              <a:solidFill>
                <a:schemeClr val="hlink"/>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
            <p:nvSpPr>
              <p:cNvPr id="14" name="Rectangle 11"/>
              <p:cNvSpPr>
                <a:spLocks noChangeArrowheads="1"/>
              </p:cNvSpPr>
              <p:nvPr/>
            </p:nvSpPr>
            <p:spPr bwMode="auto">
              <a:xfrm>
                <a:off x="2980" y="2083"/>
                <a:ext cx="27" cy="115"/>
              </a:xfrm>
              <a:prstGeom prst="rect">
                <a:avLst/>
              </a:prstGeom>
              <a:solidFill>
                <a:schemeClr val="hlink"/>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
            <p:nvSpPr>
              <p:cNvPr id="15" name="Rectangle 12"/>
              <p:cNvSpPr>
                <a:spLocks noChangeArrowheads="1"/>
              </p:cNvSpPr>
              <p:nvPr/>
            </p:nvSpPr>
            <p:spPr bwMode="auto">
              <a:xfrm>
                <a:off x="2980" y="2822"/>
                <a:ext cx="27" cy="232"/>
              </a:xfrm>
              <a:prstGeom prst="rect">
                <a:avLst/>
              </a:prstGeom>
              <a:solidFill>
                <a:schemeClr val="hlink"/>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
            <p:nvSpPr>
              <p:cNvPr id="16" name="Rectangle 13"/>
              <p:cNvSpPr>
                <a:spLocks noChangeArrowheads="1"/>
              </p:cNvSpPr>
              <p:nvPr/>
            </p:nvSpPr>
            <p:spPr bwMode="auto">
              <a:xfrm>
                <a:off x="2980" y="2267"/>
                <a:ext cx="27" cy="116"/>
              </a:xfrm>
              <a:prstGeom prst="rect">
                <a:avLst/>
              </a:prstGeom>
              <a:solidFill>
                <a:schemeClr val="hlink"/>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
            <p:nvSpPr>
              <p:cNvPr id="17" name="Rectangle 14"/>
              <p:cNvSpPr>
                <a:spLocks noChangeArrowheads="1"/>
              </p:cNvSpPr>
              <p:nvPr/>
            </p:nvSpPr>
            <p:spPr bwMode="auto">
              <a:xfrm>
                <a:off x="2980" y="2452"/>
                <a:ext cx="27" cy="116"/>
              </a:xfrm>
              <a:prstGeom prst="rect">
                <a:avLst/>
              </a:prstGeom>
              <a:solidFill>
                <a:schemeClr val="hlink"/>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
            <p:nvSpPr>
              <p:cNvPr id="18" name="Rectangle 15"/>
              <p:cNvSpPr>
                <a:spLocks noChangeArrowheads="1"/>
              </p:cNvSpPr>
              <p:nvPr/>
            </p:nvSpPr>
            <p:spPr bwMode="auto">
              <a:xfrm>
                <a:off x="2980" y="2637"/>
                <a:ext cx="27" cy="115"/>
              </a:xfrm>
              <a:prstGeom prst="rect">
                <a:avLst/>
              </a:prstGeom>
              <a:solidFill>
                <a:schemeClr val="hlink"/>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
            <p:nvSpPr>
              <p:cNvPr id="19" name="Rectangle 16"/>
              <p:cNvSpPr>
                <a:spLocks noChangeArrowheads="1"/>
              </p:cNvSpPr>
              <p:nvPr/>
            </p:nvSpPr>
            <p:spPr bwMode="auto">
              <a:xfrm>
                <a:off x="3020" y="2689"/>
                <a:ext cx="27" cy="232"/>
              </a:xfrm>
              <a:prstGeom prst="rect">
                <a:avLst/>
              </a:prstGeom>
              <a:solidFill>
                <a:srgbClr val="0000CC"/>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
            <p:nvSpPr>
              <p:cNvPr id="20" name="Rectangle 17"/>
              <p:cNvSpPr>
                <a:spLocks noChangeArrowheads="1"/>
              </p:cNvSpPr>
              <p:nvPr/>
            </p:nvSpPr>
            <p:spPr bwMode="auto">
              <a:xfrm>
                <a:off x="3020" y="2310"/>
                <a:ext cx="27" cy="232"/>
              </a:xfrm>
              <a:prstGeom prst="rect">
                <a:avLst/>
              </a:prstGeom>
              <a:solidFill>
                <a:srgbClr val="0000CC"/>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
            <p:nvSpPr>
              <p:cNvPr id="21" name="Rectangle 18"/>
              <p:cNvSpPr>
                <a:spLocks noChangeArrowheads="1"/>
              </p:cNvSpPr>
              <p:nvPr/>
            </p:nvSpPr>
            <p:spPr bwMode="auto">
              <a:xfrm>
                <a:off x="3020" y="1950"/>
                <a:ext cx="27" cy="232"/>
              </a:xfrm>
              <a:prstGeom prst="rect">
                <a:avLst/>
              </a:prstGeom>
              <a:solidFill>
                <a:srgbClr val="0000CC"/>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grpSp>
        <p:sp>
          <p:nvSpPr>
            <p:cNvPr id="12" name="Oval 19"/>
            <p:cNvSpPr>
              <a:spLocks noChangeArrowheads="1"/>
            </p:cNvSpPr>
            <p:nvPr/>
          </p:nvSpPr>
          <p:spPr bwMode="auto">
            <a:xfrm>
              <a:off x="3292" y="1857"/>
              <a:ext cx="115" cy="1121"/>
            </a:xfrm>
            <a:prstGeom prst="ellipse">
              <a:avLst/>
            </a:prstGeom>
            <a:gradFill rotWithShape="0">
              <a:gsLst>
                <a:gs pos="0">
                  <a:srgbClr val="0000CC"/>
                </a:gs>
                <a:gs pos="50000">
                  <a:schemeClr val="bg1"/>
                </a:gs>
                <a:gs pos="100000">
                  <a:srgbClr val="0000CC"/>
                </a:gs>
              </a:gsLst>
              <a:lin ang="5400000" scaled="1"/>
            </a:gradFill>
            <a:ln w="19050" cap="rnd">
              <a:solidFill>
                <a:srgbClr val="0000CC"/>
              </a:solidFill>
              <a:round/>
              <a:headEnd/>
              <a:tailEnd/>
            </a:ln>
            <a:effectLst/>
          </p:spPr>
          <p:txBody>
            <a:bodyPr wrap="none" anchor="ctr"/>
            <a:lstStyle/>
            <a:p>
              <a:pPr>
                <a:defRPr/>
              </a:pPr>
              <a:endParaRPr lang="zh-CN" altLang="en-US">
                <a:solidFill>
                  <a:srgbClr val="0000FF"/>
                </a:solidFill>
              </a:endParaRPr>
            </a:p>
          </p:txBody>
        </p:sp>
      </p:grpSp>
    </p:spTree>
    <p:extLst>
      <p:ext uri="{BB962C8B-B14F-4D97-AF65-F5344CB8AC3E}">
        <p14:creationId xmlns:p14="http://schemas.microsoft.com/office/powerpoint/2010/main" val="19350355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p:cNvSpPr>
            <a:spLocks noGrp="1"/>
          </p:cNvSpPr>
          <p:nvPr>
            <p:ph type="sldNum" sz="quarter" idx="12"/>
          </p:nvPr>
        </p:nvSpPr>
        <p:spPr>
          <a:xfrm>
            <a:off x="7543800" y="5257800"/>
            <a:ext cx="15875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74CE8C10-1038-414C-A62C-E7F014E3EB25}" type="slidenum">
              <a:rPr kumimoji="0" lang="en-US" altLang="zh-CN" sz="2000"/>
              <a:pPr eaLnBrk="1" hangingPunct="1"/>
              <a:t>154</a:t>
            </a:fld>
            <a:endParaRPr kumimoji="0" lang="en-US" altLang="zh-CN" sz="2000"/>
          </a:p>
        </p:txBody>
      </p:sp>
      <p:sp>
        <p:nvSpPr>
          <p:cNvPr id="3" name="Rectangle 3"/>
          <p:cNvSpPr>
            <a:spLocks noChangeArrowheads="1"/>
          </p:cNvSpPr>
          <p:nvPr/>
        </p:nvSpPr>
        <p:spPr bwMode="auto">
          <a:xfrm>
            <a:off x="2164431" y="1036639"/>
            <a:ext cx="3542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i="1">
                <a:solidFill>
                  <a:srgbClr val="0000FF"/>
                </a:solidFill>
              </a:rPr>
              <a:t>I</a:t>
            </a:r>
            <a:r>
              <a:rPr lang="en-US" altLang="zh-CN" sz="2000" b="1">
                <a:solidFill>
                  <a:srgbClr val="0000FF"/>
                </a:solidFill>
              </a:rPr>
              <a:t>/</a:t>
            </a:r>
            <a:r>
              <a:rPr lang="en-US" altLang="zh-CN" sz="2000" b="1" i="1">
                <a:solidFill>
                  <a:srgbClr val="0000FF"/>
                </a:solidFill>
              </a:rPr>
              <a:t>I</a:t>
            </a:r>
            <a:r>
              <a:rPr lang="en-US" altLang="zh-CN" sz="2000" b="1" baseline="-25000">
                <a:solidFill>
                  <a:srgbClr val="0000FF"/>
                </a:solidFill>
              </a:rPr>
              <a:t>0</a:t>
            </a:r>
          </a:p>
        </p:txBody>
      </p:sp>
      <p:sp>
        <p:nvSpPr>
          <p:cNvPr id="4" name="Rectangle 4"/>
          <p:cNvSpPr>
            <a:spLocks noChangeArrowheads="1"/>
          </p:cNvSpPr>
          <p:nvPr/>
        </p:nvSpPr>
        <p:spPr bwMode="auto">
          <a:xfrm>
            <a:off x="3765550" y="2738438"/>
            <a:ext cx="317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solidFill>
                  <a:srgbClr val="0000FF"/>
                </a:solidFill>
              </a:rPr>
              <a:t>0.2</a:t>
            </a:r>
          </a:p>
        </p:txBody>
      </p:sp>
      <p:sp>
        <p:nvSpPr>
          <p:cNvPr id="5" name="Rectangle 5"/>
          <p:cNvSpPr>
            <a:spLocks noChangeArrowheads="1"/>
          </p:cNvSpPr>
          <p:nvPr/>
        </p:nvSpPr>
        <p:spPr bwMode="auto">
          <a:xfrm>
            <a:off x="2522538" y="2730500"/>
            <a:ext cx="127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solidFill>
                  <a:srgbClr val="0000FF"/>
                </a:solidFill>
              </a:rPr>
              <a:t>0</a:t>
            </a:r>
          </a:p>
        </p:txBody>
      </p:sp>
      <p:sp>
        <p:nvSpPr>
          <p:cNvPr id="6" name="Freeform 6"/>
          <p:cNvSpPr>
            <a:spLocks/>
          </p:cNvSpPr>
          <p:nvPr/>
        </p:nvSpPr>
        <p:spPr bwMode="auto">
          <a:xfrm>
            <a:off x="2578101" y="1255713"/>
            <a:ext cx="2365375" cy="1543050"/>
          </a:xfrm>
          <a:custGeom>
            <a:avLst/>
            <a:gdLst>
              <a:gd name="T0" fmla="*/ 0 w 1953"/>
              <a:gd name="T1" fmla="*/ 0 h 1187"/>
              <a:gd name="T2" fmla="*/ 288 w 1953"/>
              <a:gd name="T3" fmla="*/ 90 h 1187"/>
              <a:gd name="T4" fmla="*/ 672 w 1953"/>
              <a:gd name="T5" fmla="*/ 330 h 1187"/>
              <a:gd name="T6" fmla="*/ 1059 w 1953"/>
              <a:gd name="T7" fmla="*/ 685 h 1187"/>
              <a:gd name="T8" fmla="*/ 1586 w 1953"/>
              <a:gd name="T9" fmla="*/ 1126 h 1187"/>
              <a:gd name="T10" fmla="*/ 1953 w 1953"/>
              <a:gd name="T11" fmla="*/ 1052 h 1187"/>
              <a:gd name="T12" fmla="*/ 0 60000 65536"/>
              <a:gd name="T13" fmla="*/ 0 60000 65536"/>
              <a:gd name="T14" fmla="*/ 0 60000 65536"/>
              <a:gd name="T15" fmla="*/ 0 60000 65536"/>
              <a:gd name="T16" fmla="*/ 0 60000 65536"/>
              <a:gd name="T17" fmla="*/ 0 60000 65536"/>
              <a:gd name="T18" fmla="*/ 0 w 1953"/>
              <a:gd name="T19" fmla="*/ 0 h 1187"/>
              <a:gd name="T20" fmla="*/ 1953 w 1953"/>
              <a:gd name="T21" fmla="*/ 1187 h 1187"/>
            </a:gdLst>
            <a:ahLst/>
            <a:cxnLst>
              <a:cxn ang="T12">
                <a:pos x="T0" y="T1"/>
              </a:cxn>
              <a:cxn ang="T13">
                <a:pos x="T2" y="T3"/>
              </a:cxn>
              <a:cxn ang="T14">
                <a:pos x="T4" y="T5"/>
              </a:cxn>
              <a:cxn ang="T15">
                <a:pos x="T6" y="T7"/>
              </a:cxn>
              <a:cxn ang="T16">
                <a:pos x="T8" y="T9"/>
              </a:cxn>
              <a:cxn ang="T17">
                <a:pos x="T10" y="T11"/>
              </a:cxn>
            </a:cxnLst>
            <a:rect l="T18" t="T19" r="T20" b="T21"/>
            <a:pathLst>
              <a:path w="1953" h="1187">
                <a:moveTo>
                  <a:pt x="0" y="0"/>
                </a:moveTo>
                <a:cubicBezTo>
                  <a:pt x="48" y="15"/>
                  <a:pt x="176" y="35"/>
                  <a:pt x="288" y="90"/>
                </a:cubicBezTo>
                <a:cubicBezTo>
                  <a:pt x="400" y="145"/>
                  <a:pt x="544" y="231"/>
                  <a:pt x="672" y="330"/>
                </a:cubicBezTo>
                <a:cubicBezTo>
                  <a:pt x="800" y="429"/>
                  <a:pt x="907" y="552"/>
                  <a:pt x="1059" y="685"/>
                </a:cubicBezTo>
                <a:cubicBezTo>
                  <a:pt x="1211" y="818"/>
                  <a:pt x="1437" y="1065"/>
                  <a:pt x="1586" y="1126"/>
                </a:cubicBezTo>
                <a:cubicBezTo>
                  <a:pt x="1735" y="1187"/>
                  <a:pt x="1877" y="1067"/>
                  <a:pt x="1953" y="1052"/>
                </a:cubicBezTo>
              </a:path>
            </a:pathLst>
          </a:custGeom>
          <a:noFill/>
          <a:ln w="38100">
            <a:solidFill>
              <a:srgbClr val="0000CC"/>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
        <p:nvSpPr>
          <p:cNvPr id="7" name="Freeform 7"/>
          <p:cNvSpPr>
            <a:spLocks/>
          </p:cNvSpPr>
          <p:nvPr/>
        </p:nvSpPr>
        <p:spPr bwMode="auto">
          <a:xfrm>
            <a:off x="2578101" y="1285876"/>
            <a:ext cx="1889125" cy="1571625"/>
          </a:xfrm>
          <a:custGeom>
            <a:avLst/>
            <a:gdLst>
              <a:gd name="T0" fmla="*/ 0 w 1560"/>
              <a:gd name="T1" fmla="*/ 0 h 1208"/>
              <a:gd name="T2" fmla="*/ 33 w 1560"/>
              <a:gd name="T3" fmla="*/ 360 h 1208"/>
              <a:gd name="T4" fmla="*/ 78 w 1560"/>
              <a:gd name="T5" fmla="*/ 1074 h 1208"/>
              <a:gd name="T6" fmla="*/ 167 w 1560"/>
              <a:gd name="T7" fmla="*/ 996 h 1208"/>
              <a:gd name="T8" fmla="*/ 234 w 1560"/>
              <a:gd name="T9" fmla="*/ 1116 h 1208"/>
              <a:gd name="T10" fmla="*/ 279 w 1560"/>
              <a:gd name="T11" fmla="*/ 1002 h 1208"/>
              <a:gd name="T12" fmla="*/ 342 w 1560"/>
              <a:gd name="T13" fmla="*/ 1110 h 1208"/>
              <a:gd name="T14" fmla="*/ 414 w 1560"/>
              <a:gd name="T15" fmla="*/ 1014 h 1208"/>
              <a:gd name="T16" fmla="*/ 468 w 1560"/>
              <a:gd name="T17" fmla="*/ 1080 h 1208"/>
              <a:gd name="T18" fmla="*/ 564 w 1560"/>
              <a:gd name="T19" fmla="*/ 246 h 1208"/>
              <a:gd name="T20" fmla="*/ 657 w 1560"/>
              <a:gd name="T21" fmla="*/ 1056 h 1208"/>
              <a:gd name="T22" fmla="*/ 735 w 1560"/>
              <a:gd name="T23" fmla="*/ 1038 h 1208"/>
              <a:gd name="T24" fmla="*/ 780 w 1560"/>
              <a:gd name="T25" fmla="*/ 1110 h 1208"/>
              <a:gd name="T26" fmla="*/ 847 w 1560"/>
              <a:gd name="T27" fmla="*/ 1050 h 1208"/>
              <a:gd name="T28" fmla="*/ 894 w 1560"/>
              <a:gd name="T29" fmla="*/ 1116 h 1208"/>
              <a:gd name="T30" fmla="*/ 942 w 1560"/>
              <a:gd name="T31" fmla="*/ 1038 h 1208"/>
              <a:gd name="T32" fmla="*/ 997 w 1560"/>
              <a:gd name="T33" fmla="*/ 1110 h 1208"/>
              <a:gd name="T34" fmla="*/ 1095 w 1560"/>
              <a:gd name="T35" fmla="*/ 710 h 1208"/>
              <a:gd name="T36" fmla="*/ 1181 w 1560"/>
              <a:gd name="T37" fmla="*/ 1098 h 1208"/>
              <a:gd name="T38" fmla="*/ 1248 w 1560"/>
              <a:gd name="T39" fmla="*/ 1074 h 1208"/>
              <a:gd name="T40" fmla="*/ 1302 w 1560"/>
              <a:gd name="T41" fmla="*/ 1110 h 1208"/>
              <a:gd name="T42" fmla="*/ 1376 w 1560"/>
              <a:gd name="T43" fmla="*/ 1080 h 1208"/>
              <a:gd name="T44" fmla="*/ 1437 w 1560"/>
              <a:gd name="T45" fmla="*/ 1104 h 1208"/>
              <a:gd name="T46" fmla="*/ 1506 w 1560"/>
              <a:gd name="T47" fmla="*/ 1098 h 1208"/>
              <a:gd name="T48" fmla="*/ 1560 w 1560"/>
              <a:gd name="T49" fmla="*/ 1104 h 1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60"/>
              <a:gd name="T76" fmla="*/ 0 h 1208"/>
              <a:gd name="T77" fmla="*/ 1560 w 1560"/>
              <a:gd name="T78" fmla="*/ 1208 h 1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60" h="1208">
                <a:moveTo>
                  <a:pt x="0" y="0"/>
                </a:moveTo>
                <a:cubicBezTo>
                  <a:pt x="6" y="61"/>
                  <a:pt x="20" y="181"/>
                  <a:pt x="33" y="360"/>
                </a:cubicBezTo>
                <a:cubicBezTo>
                  <a:pt x="46" y="539"/>
                  <a:pt x="56" y="968"/>
                  <a:pt x="78" y="1074"/>
                </a:cubicBezTo>
                <a:cubicBezTo>
                  <a:pt x="100" y="1180"/>
                  <a:pt x="141" y="989"/>
                  <a:pt x="167" y="996"/>
                </a:cubicBezTo>
                <a:cubicBezTo>
                  <a:pt x="193" y="1003"/>
                  <a:pt x="215" y="1115"/>
                  <a:pt x="234" y="1116"/>
                </a:cubicBezTo>
                <a:cubicBezTo>
                  <a:pt x="253" y="1117"/>
                  <a:pt x="261" y="1003"/>
                  <a:pt x="279" y="1002"/>
                </a:cubicBezTo>
                <a:cubicBezTo>
                  <a:pt x="297" y="1001"/>
                  <a:pt x="320" y="1108"/>
                  <a:pt x="342" y="1110"/>
                </a:cubicBezTo>
                <a:cubicBezTo>
                  <a:pt x="364" y="1112"/>
                  <a:pt x="393" y="1019"/>
                  <a:pt x="414" y="1014"/>
                </a:cubicBezTo>
                <a:cubicBezTo>
                  <a:pt x="435" y="1009"/>
                  <a:pt x="443" y="1208"/>
                  <a:pt x="468" y="1080"/>
                </a:cubicBezTo>
                <a:cubicBezTo>
                  <a:pt x="493" y="952"/>
                  <a:pt x="533" y="250"/>
                  <a:pt x="564" y="246"/>
                </a:cubicBezTo>
                <a:cubicBezTo>
                  <a:pt x="595" y="242"/>
                  <a:pt x="628" y="924"/>
                  <a:pt x="657" y="1056"/>
                </a:cubicBezTo>
                <a:cubicBezTo>
                  <a:pt x="686" y="1188"/>
                  <a:pt x="714" y="1029"/>
                  <a:pt x="735" y="1038"/>
                </a:cubicBezTo>
                <a:cubicBezTo>
                  <a:pt x="756" y="1047"/>
                  <a:pt x="761" y="1108"/>
                  <a:pt x="780" y="1110"/>
                </a:cubicBezTo>
                <a:cubicBezTo>
                  <a:pt x="799" y="1112"/>
                  <a:pt x="828" y="1049"/>
                  <a:pt x="847" y="1050"/>
                </a:cubicBezTo>
                <a:cubicBezTo>
                  <a:pt x="866" y="1051"/>
                  <a:pt x="878" y="1118"/>
                  <a:pt x="894" y="1116"/>
                </a:cubicBezTo>
                <a:cubicBezTo>
                  <a:pt x="910" y="1114"/>
                  <a:pt x="925" y="1039"/>
                  <a:pt x="942" y="1038"/>
                </a:cubicBezTo>
                <a:cubicBezTo>
                  <a:pt x="959" y="1037"/>
                  <a:pt x="972" y="1165"/>
                  <a:pt x="997" y="1110"/>
                </a:cubicBezTo>
                <a:cubicBezTo>
                  <a:pt x="1022" y="1055"/>
                  <a:pt x="1064" y="712"/>
                  <a:pt x="1095" y="710"/>
                </a:cubicBezTo>
                <a:cubicBezTo>
                  <a:pt x="1126" y="708"/>
                  <a:pt x="1156" y="1037"/>
                  <a:pt x="1181" y="1098"/>
                </a:cubicBezTo>
                <a:cubicBezTo>
                  <a:pt x="1206" y="1159"/>
                  <a:pt x="1228" y="1072"/>
                  <a:pt x="1248" y="1074"/>
                </a:cubicBezTo>
                <a:cubicBezTo>
                  <a:pt x="1268" y="1076"/>
                  <a:pt x="1281" y="1109"/>
                  <a:pt x="1302" y="1110"/>
                </a:cubicBezTo>
                <a:cubicBezTo>
                  <a:pt x="1323" y="1111"/>
                  <a:pt x="1354" y="1081"/>
                  <a:pt x="1376" y="1080"/>
                </a:cubicBezTo>
                <a:cubicBezTo>
                  <a:pt x="1398" y="1079"/>
                  <a:pt x="1415" y="1101"/>
                  <a:pt x="1437" y="1104"/>
                </a:cubicBezTo>
                <a:cubicBezTo>
                  <a:pt x="1459" y="1107"/>
                  <a:pt x="1486" y="1098"/>
                  <a:pt x="1506" y="1098"/>
                </a:cubicBezTo>
                <a:cubicBezTo>
                  <a:pt x="1526" y="1098"/>
                  <a:pt x="1549" y="1103"/>
                  <a:pt x="1560" y="1104"/>
                </a:cubicBezTo>
              </a:path>
            </a:pathLst>
          </a:custGeom>
          <a:noFill/>
          <a:ln w="28575" cap="rnd">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
        <p:nvSpPr>
          <p:cNvPr id="8" name="Line 8"/>
          <p:cNvSpPr>
            <a:spLocks noChangeShapeType="1"/>
          </p:cNvSpPr>
          <p:nvPr/>
        </p:nvSpPr>
        <p:spPr bwMode="auto">
          <a:xfrm flipV="1">
            <a:off x="2570163" y="1014413"/>
            <a:ext cx="0" cy="1746250"/>
          </a:xfrm>
          <a:prstGeom prst="line">
            <a:avLst/>
          </a:prstGeom>
          <a:noFill/>
          <a:ln w="19050" cap="rnd">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 name="Line 9"/>
          <p:cNvSpPr>
            <a:spLocks noChangeShapeType="1"/>
          </p:cNvSpPr>
          <p:nvPr/>
        </p:nvSpPr>
        <p:spPr bwMode="auto">
          <a:xfrm>
            <a:off x="2578101" y="2760663"/>
            <a:ext cx="2441575" cy="0"/>
          </a:xfrm>
          <a:prstGeom prst="line">
            <a:avLst/>
          </a:prstGeom>
          <a:noFill/>
          <a:ln w="19050" cap="rnd">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 name="Rectangle 10"/>
          <p:cNvSpPr>
            <a:spLocks noChangeArrowheads="1"/>
          </p:cNvSpPr>
          <p:nvPr/>
        </p:nvSpPr>
        <p:spPr bwMode="auto">
          <a:xfrm>
            <a:off x="4648201" y="2736850"/>
            <a:ext cx="441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solidFill>
                  <a:srgbClr val="0000FF"/>
                </a:solidFill>
              </a:rPr>
              <a:t>sin</a:t>
            </a:r>
            <a:r>
              <a:rPr lang="en-US" altLang="zh-CN" sz="2000" b="1" i="1">
                <a:solidFill>
                  <a:srgbClr val="0000FF"/>
                </a:solidFill>
                <a:sym typeface="Symbol" panose="05050102010706020507" pitchFamily="18" charset="2"/>
              </a:rPr>
              <a:t></a:t>
            </a:r>
            <a:endParaRPr lang="en-US" altLang="zh-CN" sz="2000" b="1" i="1">
              <a:solidFill>
                <a:srgbClr val="0000FF"/>
              </a:solidFill>
            </a:endParaRPr>
          </a:p>
        </p:txBody>
      </p:sp>
      <p:sp>
        <p:nvSpPr>
          <p:cNvPr id="11" name="Line 11"/>
          <p:cNvSpPr>
            <a:spLocks noChangeShapeType="1"/>
          </p:cNvSpPr>
          <p:nvPr/>
        </p:nvSpPr>
        <p:spPr bwMode="auto">
          <a:xfrm flipV="1">
            <a:off x="3900488" y="2713038"/>
            <a:ext cx="0" cy="63500"/>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2" name="Rectangle 12"/>
          <p:cNvSpPr>
            <a:spLocks noChangeArrowheads="1"/>
          </p:cNvSpPr>
          <p:nvPr/>
        </p:nvSpPr>
        <p:spPr bwMode="auto">
          <a:xfrm>
            <a:off x="2194593" y="3208339"/>
            <a:ext cx="3542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i="1">
                <a:solidFill>
                  <a:srgbClr val="0000FF"/>
                </a:solidFill>
              </a:rPr>
              <a:t>I</a:t>
            </a:r>
            <a:r>
              <a:rPr lang="en-US" altLang="zh-CN" sz="2000" b="1">
                <a:solidFill>
                  <a:srgbClr val="0000FF"/>
                </a:solidFill>
              </a:rPr>
              <a:t>/</a:t>
            </a:r>
            <a:r>
              <a:rPr lang="en-US" altLang="zh-CN" sz="2000" b="1" i="1">
                <a:solidFill>
                  <a:srgbClr val="0000FF"/>
                </a:solidFill>
              </a:rPr>
              <a:t>I</a:t>
            </a:r>
            <a:r>
              <a:rPr lang="en-US" altLang="zh-CN" sz="2000" b="1" baseline="-25000">
                <a:solidFill>
                  <a:srgbClr val="0000FF"/>
                </a:solidFill>
              </a:rPr>
              <a:t>0</a:t>
            </a:r>
          </a:p>
        </p:txBody>
      </p:sp>
      <p:sp>
        <p:nvSpPr>
          <p:cNvPr id="13" name="Rectangle 13"/>
          <p:cNvSpPr>
            <a:spLocks noChangeArrowheads="1"/>
          </p:cNvSpPr>
          <p:nvPr/>
        </p:nvSpPr>
        <p:spPr bwMode="auto">
          <a:xfrm>
            <a:off x="4441825" y="4908550"/>
            <a:ext cx="317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solidFill>
                  <a:srgbClr val="0000FF"/>
                </a:solidFill>
              </a:rPr>
              <a:t>0.3</a:t>
            </a:r>
          </a:p>
        </p:txBody>
      </p:sp>
      <p:sp>
        <p:nvSpPr>
          <p:cNvPr id="14" name="Rectangle 14"/>
          <p:cNvSpPr>
            <a:spLocks noChangeArrowheads="1"/>
          </p:cNvSpPr>
          <p:nvPr/>
        </p:nvSpPr>
        <p:spPr bwMode="auto">
          <a:xfrm>
            <a:off x="2541588" y="4908550"/>
            <a:ext cx="127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solidFill>
                  <a:srgbClr val="0000FF"/>
                </a:solidFill>
              </a:rPr>
              <a:t>0</a:t>
            </a:r>
          </a:p>
        </p:txBody>
      </p:sp>
      <p:sp>
        <p:nvSpPr>
          <p:cNvPr id="15" name="Freeform 15"/>
          <p:cNvSpPr>
            <a:spLocks/>
          </p:cNvSpPr>
          <p:nvPr/>
        </p:nvSpPr>
        <p:spPr bwMode="auto">
          <a:xfrm>
            <a:off x="2608264" y="3427413"/>
            <a:ext cx="2365375" cy="1541462"/>
          </a:xfrm>
          <a:custGeom>
            <a:avLst/>
            <a:gdLst>
              <a:gd name="T0" fmla="*/ 0 w 1953"/>
              <a:gd name="T1" fmla="*/ 0 h 1187"/>
              <a:gd name="T2" fmla="*/ 288 w 1953"/>
              <a:gd name="T3" fmla="*/ 90 h 1187"/>
              <a:gd name="T4" fmla="*/ 672 w 1953"/>
              <a:gd name="T5" fmla="*/ 330 h 1187"/>
              <a:gd name="T6" fmla="*/ 1059 w 1953"/>
              <a:gd name="T7" fmla="*/ 685 h 1187"/>
              <a:gd name="T8" fmla="*/ 1586 w 1953"/>
              <a:gd name="T9" fmla="*/ 1126 h 1187"/>
              <a:gd name="T10" fmla="*/ 1953 w 1953"/>
              <a:gd name="T11" fmla="*/ 1052 h 1187"/>
              <a:gd name="T12" fmla="*/ 0 60000 65536"/>
              <a:gd name="T13" fmla="*/ 0 60000 65536"/>
              <a:gd name="T14" fmla="*/ 0 60000 65536"/>
              <a:gd name="T15" fmla="*/ 0 60000 65536"/>
              <a:gd name="T16" fmla="*/ 0 60000 65536"/>
              <a:gd name="T17" fmla="*/ 0 60000 65536"/>
              <a:gd name="T18" fmla="*/ 0 w 1953"/>
              <a:gd name="T19" fmla="*/ 0 h 1187"/>
              <a:gd name="T20" fmla="*/ 1953 w 1953"/>
              <a:gd name="T21" fmla="*/ 1187 h 1187"/>
            </a:gdLst>
            <a:ahLst/>
            <a:cxnLst>
              <a:cxn ang="T12">
                <a:pos x="T0" y="T1"/>
              </a:cxn>
              <a:cxn ang="T13">
                <a:pos x="T2" y="T3"/>
              </a:cxn>
              <a:cxn ang="T14">
                <a:pos x="T4" y="T5"/>
              </a:cxn>
              <a:cxn ang="T15">
                <a:pos x="T6" y="T7"/>
              </a:cxn>
              <a:cxn ang="T16">
                <a:pos x="T8" y="T9"/>
              </a:cxn>
              <a:cxn ang="T17">
                <a:pos x="T10" y="T11"/>
              </a:cxn>
            </a:cxnLst>
            <a:rect l="T18" t="T19" r="T20" b="T21"/>
            <a:pathLst>
              <a:path w="1953" h="1187">
                <a:moveTo>
                  <a:pt x="0" y="0"/>
                </a:moveTo>
                <a:cubicBezTo>
                  <a:pt x="48" y="15"/>
                  <a:pt x="176" y="35"/>
                  <a:pt x="288" y="90"/>
                </a:cubicBezTo>
                <a:cubicBezTo>
                  <a:pt x="400" y="145"/>
                  <a:pt x="544" y="231"/>
                  <a:pt x="672" y="330"/>
                </a:cubicBezTo>
                <a:cubicBezTo>
                  <a:pt x="800" y="429"/>
                  <a:pt x="907" y="552"/>
                  <a:pt x="1059" y="685"/>
                </a:cubicBezTo>
                <a:cubicBezTo>
                  <a:pt x="1211" y="818"/>
                  <a:pt x="1437" y="1065"/>
                  <a:pt x="1586" y="1126"/>
                </a:cubicBezTo>
                <a:cubicBezTo>
                  <a:pt x="1735" y="1187"/>
                  <a:pt x="1877" y="1067"/>
                  <a:pt x="1953" y="1052"/>
                </a:cubicBezTo>
              </a:path>
            </a:pathLst>
          </a:custGeom>
          <a:noFill/>
          <a:ln w="38100">
            <a:solidFill>
              <a:srgbClr val="0000CC"/>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
        <p:nvSpPr>
          <p:cNvPr id="16" name="Freeform 16"/>
          <p:cNvSpPr>
            <a:spLocks/>
          </p:cNvSpPr>
          <p:nvPr/>
        </p:nvSpPr>
        <p:spPr bwMode="auto">
          <a:xfrm>
            <a:off x="2608264" y="3457576"/>
            <a:ext cx="1889125" cy="1508125"/>
          </a:xfrm>
          <a:custGeom>
            <a:avLst/>
            <a:gdLst>
              <a:gd name="T0" fmla="*/ 0 w 1278"/>
              <a:gd name="T1" fmla="*/ 0 h 1001"/>
              <a:gd name="T2" fmla="*/ 35 w 1278"/>
              <a:gd name="T3" fmla="*/ 206 h 1001"/>
              <a:gd name="T4" fmla="*/ 113 w 1278"/>
              <a:gd name="T5" fmla="*/ 956 h 1001"/>
              <a:gd name="T6" fmla="*/ 239 w 1278"/>
              <a:gd name="T7" fmla="*/ 74 h 1001"/>
              <a:gd name="T8" fmla="*/ 353 w 1278"/>
              <a:gd name="T9" fmla="*/ 962 h 1001"/>
              <a:gd name="T10" fmla="*/ 479 w 1278"/>
              <a:gd name="T11" fmla="*/ 224 h 1001"/>
              <a:gd name="T12" fmla="*/ 605 w 1278"/>
              <a:gd name="T13" fmla="*/ 962 h 1001"/>
              <a:gd name="T14" fmla="*/ 713 w 1278"/>
              <a:gd name="T15" fmla="*/ 434 h 1001"/>
              <a:gd name="T16" fmla="*/ 821 w 1278"/>
              <a:gd name="T17" fmla="*/ 962 h 1001"/>
              <a:gd name="T18" fmla="*/ 947 w 1278"/>
              <a:gd name="T19" fmla="*/ 668 h 1001"/>
              <a:gd name="T20" fmla="*/ 1025 w 1278"/>
              <a:gd name="T21" fmla="*/ 962 h 1001"/>
              <a:gd name="T22" fmla="*/ 1127 w 1278"/>
              <a:gd name="T23" fmla="*/ 830 h 1001"/>
              <a:gd name="T24" fmla="*/ 1223 w 1278"/>
              <a:gd name="T25" fmla="*/ 962 h 1001"/>
              <a:gd name="T26" fmla="*/ 1234 w 1278"/>
              <a:gd name="T27" fmla="*/ 947 h 1001"/>
              <a:gd name="T28" fmla="*/ 1278 w 1278"/>
              <a:gd name="T29" fmla="*/ 952 h 10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8"/>
              <a:gd name="T46" fmla="*/ 0 h 1001"/>
              <a:gd name="T47" fmla="*/ 1278 w 1278"/>
              <a:gd name="T48" fmla="*/ 1001 h 10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8" h="1001">
                <a:moveTo>
                  <a:pt x="0" y="0"/>
                </a:moveTo>
                <a:cubicBezTo>
                  <a:pt x="6" y="34"/>
                  <a:pt x="16" y="47"/>
                  <a:pt x="35" y="206"/>
                </a:cubicBezTo>
                <a:cubicBezTo>
                  <a:pt x="54" y="365"/>
                  <a:pt x="79" y="978"/>
                  <a:pt x="113" y="956"/>
                </a:cubicBezTo>
                <a:cubicBezTo>
                  <a:pt x="147" y="934"/>
                  <a:pt x="199" y="73"/>
                  <a:pt x="239" y="74"/>
                </a:cubicBezTo>
                <a:cubicBezTo>
                  <a:pt x="279" y="75"/>
                  <a:pt x="313" y="937"/>
                  <a:pt x="353" y="962"/>
                </a:cubicBezTo>
                <a:cubicBezTo>
                  <a:pt x="393" y="987"/>
                  <a:pt x="437" y="224"/>
                  <a:pt x="479" y="224"/>
                </a:cubicBezTo>
                <a:cubicBezTo>
                  <a:pt x="521" y="224"/>
                  <a:pt x="566" y="927"/>
                  <a:pt x="605" y="962"/>
                </a:cubicBezTo>
                <a:cubicBezTo>
                  <a:pt x="644" y="997"/>
                  <a:pt x="677" y="434"/>
                  <a:pt x="713" y="434"/>
                </a:cubicBezTo>
                <a:cubicBezTo>
                  <a:pt x="749" y="434"/>
                  <a:pt x="782" y="923"/>
                  <a:pt x="821" y="962"/>
                </a:cubicBezTo>
                <a:cubicBezTo>
                  <a:pt x="860" y="1001"/>
                  <a:pt x="913" y="668"/>
                  <a:pt x="947" y="668"/>
                </a:cubicBezTo>
                <a:cubicBezTo>
                  <a:pt x="981" y="668"/>
                  <a:pt x="995" y="935"/>
                  <a:pt x="1025" y="962"/>
                </a:cubicBezTo>
                <a:cubicBezTo>
                  <a:pt x="1055" y="989"/>
                  <a:pt x="1094" y="830"/>
                  <a:pt x="1127" y="830"/>
                </a:cubicBezTo>
                <a:cubicBezTo>
                  <a:pt x="1160" y="830"/>
                  <a:pt x="1205" y="943"/>
                  <a:pt x="1223" y="962"/>
                </a:cubicBezTo>
                <a:cubicBezTo>
                  <a:pt x="1241" y="981"/>
                  <a:pt x="1225" y="949"/>
                  <a:pt x="1234" y="947"/>
                </a:cubicBezTo>
                <a:cubicBezTo>
                  <a:pt x="1243" y="945"/>
                  <a:pt x="1269" y="951"/>
                  <a:pt x="1278" y="952"/>
                </a:cubicBezTo>
              </a:path>
            </a:pathLst>
          </a:custGeom>
          <a:noFill/>
          <a:ln w="28575" cap="rnd">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
        <p:nvSpPr>
          <p:cNvPr id="17" name="Line 17"/>
          <p:cNvSpPr>
            <a:spLocks noChangeShapeType="1"/>
          </p:cNvSpPr>
          <p:nvPr/>
        </p:nvSpPr>
        <p:spPr bwMode="auto">
          <a:xfrm flipV="1">
            <a:off x="2601913" y="3184525"/>
            <a:ext cx="0" cy="1746250"/>
          </a:xfrm>
          <a:prstGeom prst="line">
            <a:avLst/>
          </a:prstGeom>
          <a:noFill/>
          <a:ln w="19050" cap="rnd">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8" name="Line 18"/>
          <p:cNvSpPr>
            <a:spLocks noChangeShapeType="1"/>
          </p:cNvSpPr>
          <p:nvPr/>
        </p:nvSpPr>
        <p:spPr bwMode="auto">
          <a:xfrm>
            <a:off x="2608263" y="4930775"/>
            <a:ext cx="2443162" cy="0"/>
          </a:xfrm>
          <a:prstGeom prst="line">
            <a:avLst/>
          </a:prstGeom>
          <a:noFill/>
          <a:ln w="19050" cap="rnd">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9" name="Rectangle 19"/>
          <p:cNvSpPr>
            <a:spLocks noChangeArrowheads="1"/>
          </p:cNvSpPr>
          <p:nvPr/>
        </p:nvSpPr>
        <p:spPr bwMode="auto">
          <a:xfrm>
            <a:off x="4816476" y="4908550"/>
            <a:ext cx="441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solidFill>
                  <a:srgbClr val="0000FF"/>
                </a:solidFill>
              </a:rPr>
              <a:t>sin</a:t>
            </a:r>
            <a:r>
              <a:rPr lang="en-US" altLang="zh-CN" sz="2000" b="1" i="1">
                <a:solidFill>
                  <a:srgbClr val="0000FF"/>
                </a:solidFill>
                <a:sym typeface="Symbol" panose="05050102010706020507" pitchFamily="18" charset="2"/>
              </a:rPr>
              <a:t></a:t>
            </a:r>
            <a:endParaRPr lang="en-US" altLang="zh-CN" sz="2000" b="1" i="1">
              <a:solidFill>
                <a:srgbClr val="0000FF"/>
              </a:solidFill>
            </a:endParaRPr>
          </a:p>
        </p:txBody>
      </p:sp>
      <p:sp>
        <p:nvSpPr>
          <p:cNvPr id="20" name="Rectangle 20"/>
          <p:cNvSpPr>
            <a:spLocks noChangeArrowheads="1"/>
          </p:cNvSpPr>
          <p:nvPr/>
        </p:nvSpPr>
        <p:spPr bwMode="auto">
          <a:xfrm>
            <a:off x="5247356" y="3208339"/>
            <a:ext cx="3542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i="1">
                <a:solidFill>
                  <a:srgbClr val="0000FF"/>
                </a:solidFill>
              </a:rPr>
              <a:t>I</a:t>
            </a:r>
            <a:r>
              <a:rPr lang="en-US" altLang="zh-CN" sz="2000" b="1">
                <a:solidFill>
                  <a:srgbClr val="0000FF"/>
                </a:solidFill>
              </a:rPr>
              <a:t>/</a:t>
            </a:r>
            <a:r>
              <a:rPr lang="en-US" altLang="zh-CN" sz="2000" b="1" i="1">
                <a:solidFill>
                  <a:srgbClr val="0000FF"/>
                </a:solidFill>
              </a:rPr>
              <a:t>I</a:t>
            </a:r>
            <a:r>
              <a:rPr lang="en-US" altLang="zh-CN" sz="2000" b="1" baseline="-25000">
                <a:solidFill>
                  <a:srgbClr val="0000FF"/>
                </a:solidFill>
              </a:rPr>
              <a:t>0</a:t>
            </a:r>
          </a:p>
        </p:txBody>
      </p:sp>
      <p:sp>
        <p:nvSpPr>
          <p:cNvPr id="21" name="Rectangle 21"/>
          <p:cNvSpPr>
            <a:spLocks noChangeArrowheads="1"/>
          </p:cNvSpPr>
          <p:nvPr/>
        </p:nvSpPr>
        <p:spPr bwMode="auto">
          <a:xfrm>
            <a:off x="7493000" y="4908550"/>
            <a:ext cx="317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solidFill>
                  <a:srgbClr val="0000FF"/>
                </a:solidFill>
              </a:rPr>
              <a:t>0.3</a:t>
            </a:r>
          </a:p>
        </p:txBody>
      </p:sp>
      <p:sp>
        <p:nvSpPr>
          <p:cNvPr id="22" name="Rectangle 22"/>
          <p:cNvSpPr>
            <a:spLocks noChangeArrowheads="1"/>
          </p:cNvSpPr>
          <p:nvPr/>
        </p:nvSpPr>
        <p:spPr bwMode="auto">
          <a:xfrm>
            <a:off x="5591175" y="4908550"/>
            <a:ext cx="127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solidFill>
                  <a:srgbClr val="0000FF"/>
                </a:solidFill>
              </a:rPr>
              <a:t>0</a:t>
            </a:r>
          </a:p>
        </p:txBody>
      </p:sp>
      <p:sp>
        <p:nvSpPr>
          <p:cNvPr id="23" name="Freeform 23"/>
          <p:cNvSpPr>
            <a:spLocks/>
          </p:cNvSpPr>
          <p:nvPr/>
        </p:nvSpPr>
        <p:spPr bwMode="auto">
          <a:xfrm>
            <a:off x="5659438" y="3427413"/>
            <a:ext cx="2366962" cy="1541462"/>
          </a:xfrm>
          <a:custGeom>
            <a:avLst/>
            <a:gdLst>
              <a:gd name="T0" fmla="*/ 0 w 1953"/>
              <a:gd name="T1" fmla="*/ 0 h 1187"/>
              <a:gd name="T2" fmla="*/ 288 w 1953"/>
              <a:gd name="T3" fmla="*/ 90 h 1187"/>
              <a:gd name="T4" fmla="*/ 672 w 1953"/>
              <a:gd name="T5" fmla="*/ 330 h 1187"/>
              <a:gd name="T6" fmla="*/ 1059 w 1953"/>
              <a:gd name="T7" fmla="*/ 685 h 1187"/>
              <a:gd name="T8" fmla="*/ 1586 w 1953"/>
              <a:gd name="T9" fmla="*/ 1126 h 1187"/>
              <a:gd name="T10" fmla="*/ 1953 w 1953"/>
              <a:gd name="T11" fmla="*/ 1052 h 1187"/>
              <a:gd name="T12" fmla="*/ 0 60000 65536"/>
              <a:gd name="T13" fmla="*/ 0 60000 65536"/>
              <a:gd name="T14" fmla="*/ 0 60000 65536"/>
              <a:gd name="T15" fmla="*/ 0 60000 65536"/>
              <a:gd name="T16" fmla="*/ 0 60000 65536"/>
              <a:gd name="T17" fmla="*/ 0 60000 65536"/>
              <a:gd name="T18" fmla="*/ 0 w 1953"/>
              <a:gd name="T19" fmla="*/ 0 h 1187"/>
              <a:gd name="T20" fmla="*/ 1953 w 1953"/>
              <a:gd name="T21" fmla="*/ 1187 h 1187"/>
            </a:gdLst>
            <a:ahLst/>
            <a:cxnLst>
              <a:cxn ang="T12">
                <a:pos x="T0" y="T1"/>
              </a:cxn>
              <a:cxn ang="T13">
                <a:pos x="T2" y="T3"/>
              </a:cxn>
              <a:cxn ang="T14">
                <a:pos x="T4" y="T5"/>
              </a:cxn>
              <a:cxn ang="T15">
                <a:pos x="T6" y="T7"/>
              </a:cxn>
              <a:cxn ang="T16">
                <a:pos x="T8" y="T9"/>
              </a:cxn>
              <a:cxn ang="T17">
                <a:pos x="T10" y="T11"/>
              </a:cxn>
            </a:cxnLst>
            <a:rect l="T18" t="T19" r="T20" b="T21"/>
            <a:pathLst>
              <a:path w="1953" h="1187">
                <a:moveTo>
                  <a:pt x="0" y="0"/>
                </a:moveTo>
                <a:cubicBezTo>
                  <a:pt x="48" y="15"/>
                  <a:pt x="176" y="35"/>
                  <a:pt x="288" y="90"/>
                </a:cubicBezTo>
                <a:cubicBezTo>
                  <a:pt x="400" y="145"/>
                  <a:pt x="544" y="231"/>
                  <a:pt x="672" y="330"/>
                </a:cubicBezTo>
                <a:cubicBezTo>
                  <a:pt x="800" y="429"/>
                  <a:pt x="907" y="552"/>
                  <a:pt x="1059" y="685"/>
                </a:cubicBezTo>
                <a:cubicBezTo>
                  <a:pt x="1211" y="818"/>
                  <a:pt x="1437" y="1065"/>
                  <a:pt x="1586" y="1126"/>
                </a:cubicBezTo>
                <a:cubicBezTo>
                  <a:pt x="1735" y="1187"/>
                  <a:pt x="1877" y="1067"/>
                  <a:pt x="1953" y="1052"/>
                </a:cubicBezTo>
              </a:path>
            </a:pathLst>
          </a:custGeom>
          <a:noFill/>
          <a:ln w="38100">
            <a:solidFill>
              <a:srgbClr val="0000CC"/>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
        <p:nvSpPr>
          <p:cNvPr id="24" name="Freeform 24"/>
          <p:cNvSpPr>
            <a:spLocks/>
          </p:cNvSpPr>
          <p:nvPr/>
        </p:nvSpPr>
        <p:spPr bwMode="auto">
          <a:xfrm>
            <a:off x="5659438" y="3457575"/>
            <a:ext cx="1890712" cy="1570038"/>
          </a:xfrm>
          <a:custGeom>
            <a:avLst/>
            <a:gdLst>
              <a:gd name="T0" fmla="*/ 0 w 1278"/>
              <a:gd name="T1" fmla="*/ 0 h 1042"/>
              <a:gd name="T2" fmla="*/ 27 w 1278"/>
              <a:gd name="T3" fmla="*/ 311 h 1042"/>
              <a:gd name="T4" fmla="*/ 64 w 1278"/>
              <a:gd name="T5" fmla="*/ 926 h 1042"/>
              <a:gd name="T6" fmla="*/ 119 w 1278"/>
              <a:gd name="T7" fmla="*/ 872 h 1042"/>
              <a:gd name="T8" fmla="*/ 179 w 1278"/>
              <a:gd name="T9" fmla="*/ 908 h 1042"/>
              <a:gd name="T10" fmla="*/ 233 w 1278"/>
              <a:gd name="T11" fmla="*/ 68 h 1042"/>
              <a:gd name="T12" fmla="*/ 287 w 1278"/>
              <a:gd name="T13" fmla="*/ 902 h 1042"/>
              <a:gd name="T14" fmla="*/ 359 w 1278"/>
              <a:gd name="T15" fmla="*/ 872 h 1042"/>
              <a:gd name="T16" fmla="*/ 413 w 1278"/>
              <a:gd name="T17" fmla="*/ 926 h 1042"/>
              <a:gd name="T18" fmla="*/ 462 w 1278"/>
              <a:gd name="T19" fmla="*/ 212 h 1042"/>
              <a:gd name="T20" fmla="*/ 538 w 1278"/>
              <a:gd name="T21" fmla="*/ 911 h 1042"/>
              <a:gd name="T22" fmla="*/ 602 w 1278"/>
              <a:gd name="T23" fmla="*/ 895 h 1042"/>
              <a:gd name="T24" fmla="*/ 653 w 1278"/>
              <a:gd name="T25" fmla="*/ 926 h 1042"/>
              <a:gd name="T26" fmla="*/ 689 w 1278"/>
              <a:gd name="T27" fmla="*/ 416 h 1042"/>
              <a:gd name="T28" fmla="*/ 761 w 1278"/>
              <a:gd name="T29" fmla="*/ 932 h 1042"/>
              <a:gd name="T30" fmla="*/ 809 w 1278"/>
              <a:gd name="T31" fmla="*/ 896 h 1042"/>
              <a:gd name="T32" fmla="*/ 851 w 1278"/>
              <a:gd name="T33" fmla="*/ 950 h 1042"/>
              <a:gd name="T34" fmla="*/ 897 w 1278"/>
              <a:gd name="T35" fmla="*/ 612 h 1042"/>
              <a:gd name="T36" fmla="*/ 968 w 1278"/>
              <a:gd name="T37" fmla="*/ 947 h 1042"/>
              <a:gd name="T38" fmla="*/ 1022 w 1278"/>
              <a:gd name="T39" fmla="*/ 926 h 1042"/>
              <a:gd name="T40" fmla="*/ 1067 w 1278"/>
              <a:gd name="T41" fmla="*/ 957 h 1042"/>
              <a:gd name="T42" fmla="*/ 1127 w 1278"/>
              <a:gd name="T43" fmla="*/ 830 h 1042"/>
              <a:gd name="T44" fmla="*/ 1177 w 1278"/>
              <a:gd name="T45" fmla="*/ 952 h 1042"/>
              <a:gd name="T46" fmla="*/ 1234 w 1278"/>
              <a:gd name="T47" fmla="*/ 947 h 1042"/>
              <a:gd name="T48" fmla="*/ 1278 w 1278"/>
              <a:gd name="T49" fmla="*/ 952 h 10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78"/>
              <a:gd name="T76" fmla="*/ 0 h 1042"/>
              <a:gd name="T77" fmla="*/ 1278 w 1278"/>
              <a:gd name="T78" fmla="*/ 1042 h 10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78" h="1042">
                <a:moveTo>
                  <a:pt x="0" y="0"/>
                </a:moveTo>
                <a:cubicBezTo>
                  <a:pt x="5" y="53"/>
                  <a:pt x="16" y="156"/>
                  <a:pt x="27" y="311"/>
                </a:cubicBezTo>
                <a:cubicBezTo>
                  <a:pt x="38" y="465"/>
                  <a:pt x="49" y="833"/>
                  <a:pt x="64" y="926"/>
                </a:cubicBezTo>
                <a:cubicBezTo>
                  <a:pt x="79" y="1019"/>
                  <a:pt x="100" y="875"/>
                  <a:pt x="119" y="872"/>
                </a:cubicBezTo>
                <a:cubicBezTo>
                  <a:pt x="138" y="869"/>
                  <a:pt x="160" y="1042"/>
                  <a:pt x="179" y="908"/>
                </a:cubicBezTo>
                <a:cubicBezTo>
                  <a:pt x="198" y="774"/>
                  <a:pt x="215" y="69"/>
                  <a:pt x="233" y="68"/>
                </a:cubicBezTo>
                <a:cubicBezTo>
                  <a:pt x="251" y="67"/>
                  <a:pt x="266" y="768"/>
                  <a:pt x="287" y="902"/>
                </a:cubicBezTo>
                <a:cubicBezTo>
                  <a:pt x="308" y="1036"/>
                  <a:pt x="338" y="868"/>
                  <a:pt x="359" y="872"/>
                </a:cubicBezTo>
                <a:cubicBezTo>
                  <a:pt x="380" y="876"/>
                  <a:pt x="396" y="1036"/>
                  <a:pt x="413" y="926"/>
                </a:cubicBezTo>
                <a:cubicBezTo>
                  <a:pt x="430" y="816"/>
                  <a:pt x="441" y="214"/>
                  <a:pt x="462" y="212"/>
                </a:cubicBezTo>
                <a:cubicBezTo>
                  <a:pt x="483" y="210"/>
                  <a:pt x="514" y="797"/>
                  <a:pt x="538" y="911"/>
                </a:cubicBezTo>
                <a:cubicBezTo>
                  <a:pt x="562" y="1025"/>
                  <a:pt x="583" y="893"/>
                  <a:pt x="602" y="895"/>
                </a:cubicBezTo>
                <a:cubicBezTo>
                  <a:pt x="621" y="897"/>
                  <a:pt x="639" y="1006"/>
                  <a:pt x="653" y="926"/>
                </a:cubicBezTo>
                <a:cubicBezTo>
                  <a:pt x="667" y="846"/>
                  <a:pt x="671" y="415"/>
                  <a:pt x="689" y="416"/>
                </a:cubicBezTo>
                <a:cubicBezTo>
                  <a:pt x="707" y="417"/>
                  <a:pt x="741" y="852"/>
                  <a:pt x="761" y="932"/>
                </a:cubicBezTo>
                <a:cubicBezTo>
                  <a:pt x="781" y="1012"/>
                  <a:pt x="794" y="893"/>
                  <a:pt x="809" y="896"/>
                </a:cubicBezTo>
                <a:cubicBezTo>
                  <a:pt x="824" y="899"/>
                  <a:pt x="836" y="997"/>
                  <a:pt x="851" y="950"/>
                </a:cubicBezTo>
                <a:cubicBezTo>
                  <a:pt x="866" y="903"/>
                  <a:pt x="878" y="612"/>
                  <a:pt x="897" y="612"/>
                </a:cubicBezTo>
                <a:cubicBezTo>
                  <a:pt x="916" y="612"/>
                  <a:pt x="947" y="894"/>
                  <a:pt x="968" y="947"/>
                </a:cubicBezTo>
                <a:cubicBezTo>
                  <a:pt x="988" y="1000"/>
                  <a:pt x="1006" y="925"/>
                  <a:pt x="1022" y="926"/>
                </a:cubicBezTo>
                <a:cubicBezTo>
                  <a:pt x="1039" y="928"/>
                  <a:pt x="1050" y="973"/>
                  <a:pt x="1067" y="957"/>
                </a:cubicBezTo>
                <a:cubicBezTo>
                  <a:pt x="1084" y="941"/>
                  <a:pt x="1109" y="831"/>
                  <a:pt x="1127" y="830"/>
                </a:cubicBezTo>
                <a:cubicBezTo>
                  <a:pt x="1145" y="829"/>
                  <a:pt x="1159" y="933"/>
                  <a:pt x="1177" y="952"/>
                </a:cubicBezTo>
                <a:cubicBezTo>
                  <a:pt x="1195" y="971"/>
                  <a:pt x="1217" y="947"/>
                  <a:pt x="1234" y="947"/>
                </a:cubicBezTo>
                <a:cubicBezTo>
                  <a:pt x="1250" y="947"/>
                  <a:pt x="1269" y="951"/>
                  <a:pt x="1278" y="952"/>
                </a:cubicBezTo>
              </a:path>
            </a:pathLst>
          </a:custGeom>
          <a:noFill/>
          <a:ln w="28575" cap="rnd">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
        <p:nvSpPr>
          <p:cNvPr id="25" name="Line 25"/>
          <p:cNvSpPr>
            <a:spLocks noChangeShapeType="1"/>
          </p:cNvSpPr>
          <p:nvPr/>
        </p:nvSpPr>
        <p:spPr bwMode="auto">
          <a:xfrm flipV="1">
            <a:off x="5653088" y="3184525"/>
            <a:ext cx="0" cy="1746250"/>
          </a:xfrm>
          <a:prstGeom prst="line">
            <a:avLst/>
          </a:prstGeom>
          <a:noFill/>
          <a:ln w="19050" cap="rnd">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26" name="Line 26"/>
          <p:cNvSpPr>
            <a:spLocks noChangeShapeType="1"/>
          </p:cNvSpPr>
          <p:nvPr/>
        </p:nvSpPr>
        <p:spPr bwMode="auto">
          <a:xfrm>
            <a:off x="5659438" y="4930775"/>
            <a:ext cx="2443162" cy="0"/>
          </a:xfrm>
          <a:prstGeom prst="line">
            <a:avLst/>
          </a:prstGeom>
          <a:noFill/>
          <a:ln w="19050" cap="rnd">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27" name="Rectangle 27"/>
          <p:cNvSpPr>
            <a:spLocks noChangeArrowheads="1"/>
          </p:cNvSpPr>
          <p:nvPr/>
        </p:nvSpPr>
        <p:spPr bwMode="auto">
          <a:xfrm>
            <a:off x="7939089" y="4908550"/>
            <a:ext cx="441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solidFill>
                  <a:srgbClr val="0000FF"/>
                </a:solidFill>
              </a:rPr>
              <a:t>sin</a:t>
            </a:r>
            <a:r>
              <a:rPr lang="en-US" altLang="zh-CN" sz="2000" b="1" i="1">
                <a:solidFill>
                  <a:srgbClr val="0000FF"/>
                </a:solidFill>
                <a:sym typeface="Symbol" panose="05050102010706020507" pitchFamily="18" charset="2"/>
              </a:rPr>
              <a:t></a:t>
            </a:r>
            <a:endParaRPr lang="en-US" altLang="zh-CN" sz="2000" b="1" i="1">
              <a:solidFill>
                <a:srgbClr val="0000FF"/>
              </a:solidFill>
            </a:endParaRPr>
          </a:p>
        </p:txBody>
      </p:sp>
      <p:sp>
        <p:nvSpPr>
          <p:cNvPr id="28" name="Line 28"/>
          <p:cNvSpPr>
            <a:spLocks noChangeShapeType="1"/>
          </p:cNvSpPr>
          <p:nvPr/>
        </p:nvSpPr>
        <p:spPr bwMode="auto">
          <a:xfrm flipV="1">
            <a:off x="6983413" y="4884738"/>
            <a:ext cx="0" cy="61912"/>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29" name="Rectangle 29"/>
          <p:cNvSpPr>
            <a:spLocks noChangeArrowheads="1"/>
          </p:cNvSpPr>
          <p:nvPr/>
        </p:nvSpPr>
        <p:spPr bwMode="auto">
          <a:xfrm>
            <a:off x="5247356" y="1036639"/>
            <a:ext cx="3542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i="1">
                <a:solidFill>
                  <a:srgbClr val="0000FF"/>
                </a:solidFill>
              </a:rPr>
              <a:t>I</a:t>
            </a:r>
            <a:r>
              <a:rPr lang="en-US" altLang="zh-CN" sz="2000" b="1">
                <a:solidFill>
                  <a:srgbClr val="0000FF"/>
                </a:solidFill>
              </a:rPr>
              <a:t>/</a:t>
            </a:r>
            <a:r>
              <a:rPr lang="en-US" altLang="zh-CN" sz="2000" b="1" i="1">
                <a:solidFill>
                  <a:srgbClr val="0000FF"/>
                </a:solidFill>
              </a:rPr>
              <a:t>I</a:t>
            </a:r>
            <a:r>
              <a:rPr lang="en-US" altLang="zh-CN" sz="2000" b="1" baseline="-25000">
                <a:solidFill>
                  <a:srgbClr val="0000FF"/>
                </a:solidFill>
              </a:rPr>
              <a:t>0</a:t>
            </a:r>
          </a:p>
        </p:txBody>
      </p:sp>
      <p:sp>
        <p:nvSpPr>
          <p:cNvPr id="30" name="Rectangle 30"/>
          <p:cNvSpPr>
            <a:spLocks noChangeArrowheads="1"/>
          </p:cNvSpPr>
          <p:nvPr/>
        </p:nvSpPr>
        <p:spPr bwMode="auto">
          <a:xfrm>
            <a:off x="7472363" y="2730500"/>
            <a:ext cx="317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solidFill>
                  <a:srgbClr val="0000FF"/>
                </a:solidFill>
              </a:rPr>
              <a:t>0.3</a:t>
            </a:r>
          </a:p>
        </p:txBody>
      </p:sp>
      <p:sp>
        <p:nvSpPr>
          <p:cNvPr id="31" name="Rectangle 31"/>
          <p:cNvSpPr>
            <a:spLocks noChangeArrowheads="1"/>
          </p:cNvSpPr>
          <p:nvPr/>
        </p:nvSpPr>
        <p:spPr bwMode="auto">
          <a:xfrm>
            <a:off x="5607050" y="2730500"/>
            <a:ext cx="127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solidFill>
                  <a:srgbClr val="0000FF"/>
                </a:solidFill>
              </a:rPr>
              <a:t>0</a:t>
            </a:r>
          </a:p>
        </p:txBody>
      </p:sp>
      <p:sp>
        <p:nvSpPr>
          <p:cNvPr id="32" name="Freeform 32"/>
          <p:cNvSpPr>
            <a:spLocks/>
          </p:cNvSpPr>
          <p:nvPr/>
        </p:nvSpPr>
        <p:spPr bwMode="auto">
          <a:xfrm>
            <a:off x="5659438" y="1255713"/>
            <a:ext cx="2366962" cy="1543050"/>
          </a:xfrm>
          <a:custGeom>
            <a:avLst/>
            <a:gdLst>
              <a:gd name="T0" fmla="*/ 0 w 1953"/>
              <a:gd name="T1" fmla="*/ 0 h 1187"/>
              <a:gd name="T2" fmla="*/ 288 w 1953"/>
              <a:gd name="T3" fmla="*/ 90 h 1187"/>
              <a:gd name="T4" fmla="*/ 672 w 1953"/>
              <a:gd name="T5" fmla="*/ 330 h 1187"/>
              <a:gd name="T6" fmla="*/ 1059 w 1953"/>
              <a:gd name="T7" fmla="*/ 685 h 1187"/>
              <a:gd name="T8" fmla="*/ 1586 w 1953"/>
              <a:gd name="T9" fmla="*/ 1126 h 1187"/>
              <a:gd name="T10" fmla="*/ 1953 w 1953"/>
              <a:gd name="T11" fmla="*/ 1052 h 1187"/>
              <a:gd name="T12" fmla="*/ 0 60000 65536"/>
              <a:gd name="T13" fmla="*/ 0 60000 65536"/>
              <a:gd name="T14" fmla="*/ 0 60000 65536"/>
              <a:gd name="T15" fmla="*/ 0 60000 65536"/>
              <a:gd name="T16" fmla="*/ 0 60000 65536"/>
              <a:gd name="T17" fmla="*/ 0 60000 65536"/>
              <a:gd name="T18" fmla="*/ 0 w 1953"/>
              <a:gd name="T19" fmla="*/ 0 h 1187"/>
              <a:gd name="T20" fmla="*/ 1953 w 1953"/>
              <a:gd name="T21" fmla="*/ 1187 h 1187"/>
            </a:gdLst>
            <a:ahLst/>
            <a:cxnLst>
              <a:cxn ang="T12">
                <a:pos x="T0" y="T1"/>
              </a:cxn>
              <a:cxn ang="T13">
                <a:pos x="T2" y="T3"/>
              </a:cxn>
              <a:cxn ang="T14">
                <a:pos x="T4" y="T5"/>
              </a:cxn>
              <a:cxn ang="T15">
                <a:pos x="T6" y="T7"/>
              </a:cxn>
              <a:cxn ang="T16">
                <a:pos x="T8" y="T9"/>
              </a:cxn>
              <a:cxn ang="T17">
                <a:pos x="T10" y="T11"/>
              </a:cxn>
            </a:cxnLst>
            <a:rect l="T18" t="T19" r="T20" b="T21"/>
            <a:pathLst>
              <a:path w="1953" h="1187">
                <a:moveTo>
                  <a:pt x="0" y="0"/>
                </a:moveTo>
                <a:cubicBezTo>
                  <a:pt x="48" y="15"/>
                  <a:pt x="176" y="35"/>
                  <a:pt x="288" y="90"/>
                </a:cubicBezTo>
                <a:cubicBezTo>
                  <a:pt x="400" y="145"/>
                  <a:pt x="544" y="231"/>
                  <a:pt x="672" y="330"/>
                </a:cubicBezTo>
                <a:cubicBezTo>
                  <a:pt x="800" y="429"/>
                  <a:pt x="907" y="552"/>
                  <a:pt x="1059" y="685"/>
                </a:cubicBezTo>
                <a:cubicBezTo>
                  <a:pt x="1211" y="818"/>
                  <a:pt x="1437" y="1065"/>
                  <a:pt x="1586" y="1126"/>
                </a:cubicBezTo>
                <a:cubicBezTo>
                  <a:pt x="1735" y="1187"/>
                  <a:pt x="1877" y="1067"/>
                  <a:pt x="1953" y="1052"/>
                </a:cubicBezTo>
              </a:path>
            </a:pathLst>
          </a:custGeom>
          <a:noFill/>
          <a:ln w="38100">
            <a:solidFill>
              <a:srgbClr val="0000CC"/>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
        <p:nvSpPr>
          <p:cNvPr id="33" name="Freeform 33"/>
          <p:cNvSpPr>
            <a:spLocks/>
          </p:cNvSpPr>
          <p:nvPr/>
        </p:nvSpPr>
        <p:spPr bwMode="auto">
          <a:xfrm>
            <a:off x="5659438" y="1285875"/>
            <a:ext cx="1890712" cy="1530350"/>
          </a:xfrm>
          <a:custGeom>
            <a:avLst/>
            <a:gdLst>
              <a:gd name="T0" fmla="*/ 0 w 1278"/>
              <a:gd name="T1" fmla="*/ 0 h 1015"/>
              <a:gd name="T2" fmla="*/ 101 w 1278"/>
              <a:gd name="T3" fmla="*/ 286 h 1015"/>
              <a:gd name="T4" fmla="*/ 280 w 1278"/>
              <a:gd name="T5" fmla="*/ 957 h 1015"/>
              <a:gd name="T6" fmla="*/ 389 w 1278"/>
              <a:gd name="T7" fmla="*/ 428 h 1015"/>
              <a:gd name="T8" fmla="*/ 485 w 1278"/>
              <a:gd name="T9" fmla="*/ 230 h 1015"/>
              <a:gd name="T10" fmla="*/ 575 w 1278"/>
              <a:gd name="T11" fmla="*/ 410 h 1015"/>
              <a:gd name="T12" fmla="*/ 725 w 1278"/>
              <a:gd name="T13" fmla="*/ 956 h 1015"/>
              <a:gd name="T14" fmla="*/ 827 w 1278"/>
              <a:gd name="T15" fmla="*/ 764 h 1015"/>
              <a:gd name="T16" fmla="*/ 917 w 1278"/>
              <a:gd name="T17" fmla="*/ 638 h 1015"/>
              <a:gd name="T18" fmla="*/ 1025 w 1278"/>
              <a:gd name="T19" fmla="*/ 794 h 1015"/>
              <a:gd name="T20" fmla="*/ 1091 w 1278"/>
              <a:gd name="T21" fmla="*/ 914 h 1015"/>
              <a:gd name="T22" fmla="*/ 1177 w 1278"/>
              <a:gd name="T23" fmla="*/ 952 h 1015"/>
              <a:gd name="T24" fmla="*/ 1234 w 1278"/>
              <a:gd name="T25" fmla="*/ 947 h 1015"/>
              <a:gd name="T26" fmla="*/ 1278 w 1278"/>
              <a:gd name="T27" fmla="*/ 952 h 10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78"/>
              <a:gd name="T43" fmla="*/ 0 h 1015"/>
              <a:gd name="T44" fmla="*/ 1278 w 1278"/>
              <a:gd name="T45" fmla="*/ 1015 h 10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78" h="1015">
                <a:moveTo>
                  <a:pt x="0" y="0"/>
                </a:moveTo>
                <a:cubicBezTo>
                  <a:pt x="17" y="48"/>
                  <a:pt x="54" y="127"/>
                  <a:pt x="101" y="286"/>
                </a:cubicBezTo>
                <a:cubicBezTo>
                  <a:pt x="148" y="445"/>
                  <a:pt x="232" y="933"/>
                  <a:pt x="280" y="957"/>
                </a:cubicBezTo>
                <a:cubicBezTo>
                  <a:pt x="328" y="981"/>
                  <a:pt x="355" y="549"/>
                  <a:pt x="389" y="428"/>
                </a:cubicBezTo>
                <a:cubicBezTo>
                  <a:pt x="423" y="307"/>
                  <a:pt x="454" y="233"/>
                  <a:pt x="485" y="230"/>
                </a:cubicBezTo>
                <a:cubicBezTo>
                  <a:pt x="516" y="227"/>
                  <a:pt x="535" y="289"/>
                  <a:pt x="575" y="410"/>
                </a:cubicBezTo>
                <a:cubicBezTo>
                  <a:pt x="615" y="531"/>
                  <a:pt x="683" y="897"/>
                  <a:pt x="725" y="956"/>
                </a:cubicBezTo>
                <a:cubicBezTo>
                  <a:pt x="767" y="1015"/>
                  <a:pt x="795" y="817"/>
                  <a:pt x="827" y="764"/>
                </a:cubicBezTo>
                <a:cubicBezTo>
                  <a:pt x="859" y="711"/>
                  <a:pt x="884" y="633"/>
                  <a:pt x="917" y="638"/>
                </a:cubicBezTo>
                <a:cubicBezTo>
                  <a:pt x="950" y="643"/>
                  <a:pt x="996" y="748"/>
                  <a:pt x="1025" y="794"/>
                </a:cubicBezTo>
                <a:cubicBezTo>
                  <a:pt x="1054" y="840"/>
                  <a:pt x="1066" y="888"/>
                  <a:pt x="1091" y="914"/>
                </a:cubicBezTo>
                <a:cubicBezTo>
                  <a:pt x="1116" y="940"/>
                  <a:pt x="1153" y="946"/>
                  <a:pt x="1177" y="952"/>
                </a:cubicBezTo>
                <a:cubicBezTo>
                  <a:pt x="1201" y="958"/>
                  <a:pt x="1217" y="947"/>
                  <a:pt x="1234" y="947"/>
                </a:cubicBezTo>
                <a:cubicBezTo>
                  <a:pt x="1250" y="947"/>
                  <a:pt x="1269" y="951"/>
                  <a:pt x="1278" y="952"/>
                </a:cubicBezTo>
              </a:path>
            </a:pathLst>
          </a:custGeom>
          <a:noFill/>
          <a:ln w="28575" cap="rnd">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
        <p:nvSpPr>
          <p:cNvPr id="34" name="Line 34"/>
          <p:cNvSpPr>
            <a:spLocks noChangeShapeType="1"/>
          </p:cNvSpPr>
          <p:nvPr/>
        </p:nvSpPr>
        <p:spPr bwMode="auto">
          <a:xfrm flipV="1">
            <a:off x="5653088" y="1014413"/>
            <a:ext cx="0" cy="1746250"/>
          </a:xfrm>
          <a:prstGeom prst="line">
            <a:avLst/>
          </a:prstGeom>
          <a:noFill/>
          <a:ln w="19050" cap="rnd">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35" name="Line 35"/>
          <p:cNvSpPr>
            <a:spLocks noChangeShapeType="1"/>
          </p:cNvSpPr>
          <p:nvPr/>
        </p:nvSpPr>
        <p:spPr bwMode="auto">
          <a:xfrm>
            <a:off x="5659438" y="2760663"/>
            <a:ext cx="2443162" cy="0"/>
          </a:xfrm>
          <a:prstGeom prst="line">
            <a:avLst/>
          </a:prstGeom>
          <a:noFill/>
          <a:ln w="19050" cap="rnd">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36" name="Rectangle 36"/>
          <p:cNvSpPr>
            <a:spLocks noChangeArrowheads="1"/>
          </p:cNvSpPr>
          <p:nvPr/>
        </p:nvSpPr>
        <p:spPr bwMode="auto">
          <a:xfrm>
            <a:off x="7883526" y="2730500"/>
            <a:ext cx="441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solidFill>
                  <a:srgbClr val="0000FF"/>
                </a:solidFill>
              </a:rPr>
              <a:t>sin</a:t>
            </a:r>
            <a:r>
              <a:rPr lang="en-US" altLang="zh-CN" sz="2000" b="1" i="1">
                <a:solidFill>
                  <a:srgbClr val="0000FF"/>
                </a:solidFill>
                <a:sym typeface="Symbol" panose="05050102010706020507" pitchFamily="18" charset="2"/>
              </a:rPr>
              <a:t></a:t>
            </a:r>
            <a:endParaRPr lang="en-US" altLang="zh-CN" sz="2000" b="1" i="1">
              <a:solidFill>
                <a:srgbClr val="0000FF"/>
              </a:solidFill>
            </a:endParaRPr>
          </a:p>
        </p:txBody>
      </p:sp>
      <p:sp>
        <p:nvSpPr>
          <p:cNvPr id="37" name="Line 37"/>
          <p:cNvSpPr>
            <a:spLocks noChangeShapeType="1"/>
          </p:cNvSpPr>
          <p:nvPr/>
        </p:nvSpPr>
        <p:spPr bwMode="auto">
          <a:xfrm flipV="1">
            <a:off x="6983413" y="2713038"/>
            <a:ext cx="0" cy="63500"/>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38" name="Text Box 38"/>
          <p:cNvSpPr txBox="1">
            <a:spLocks noChangeArrowheads="1"/>
          </p:cNvSpPr>
          <p:nvPr/>
        </p:nvSpPr>
        <p:spPr bwMode="auto">
          <a:xfrm>
            <a:off x="2209801" y="404813"/>
            <a:ext cx="26844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hlink"/>
                </a:solidFill>
                <a:ea typeface="黑体" panose="02010609060101010101" pitchFamily="49" charset="-122"/>
              </a:rPr>
              <a:t>原来的衍射图样</a:t>
            </a:r>
          </a:p>
        </p:txBody>
      </p:sp>
      <p:sp>
        <p:nvSpPr>
          <p:cNvPr id="39" name="Text Box 39"/>
          <p:cNvSpPr txBox="1">
            <a:spLocks noChangeArrowheads="1"/>
          </p:cNvSpPr>
          <p:nvPr/>
        </p:nvSpPr>
        <p:spPr bwMode="auto">
          <a:xfrm>
            <a:off x="5486401" y="406401"/>
            <a:ext cx="2905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solidFill>
                  <a:schemeClr val="hlink"/>
                </a:solidFill>
                <a:ea typeface="黑体" panose="02010609060101010101" pitchFamily="49" charset="-122"/>
              </a:rPr>
              <a:t>a</a:t>
            </a:r>
            <a:r>
              <a:rPr lang="zh-CN" altLang="en-US" sz="2800" b="1">
                <a:solidFill>
                  <a:schemeClr val="hlink"/>
                </a:solidFill>
                <a:ea typeface="黑体" panose="02010609060101010101" pitchFamily="49" charset="-122"/>
              </a:rPr>
              <a:t>不变</a:t>
            </a:r>
            <a:r>
              <a:rPr lang="en-US" altLang="zh-CN" sz="2800" b="1">
                <a:solidFill>
                  <a:schemeClr val="hlink"/>
                </a:solidFill>
                <a:ea typeface="黑体" panose="02010609060101010101" pitchFamily="49" charset="-122"/>
              </a:rPr>
              <a:t>, </a:t>
            </a:r>
            <a:r>
              <a:rPr lang="en-US" altLang="zh-CN" sz="2800" b="1" i="1">
                <a:solidFill>
                  <a:schemeClr val="hlink"/>
                </a:solidFill>
                <a:ea typeface="黑体" panose="02010609060101010101" pitchFamily="49" charset="-122"/>
              </a:rPr>
              <a:t>d</a:t>
            </a:r>
            <a:r>
              <a:rPr lang="en-US" altLang="zh-CN" sz="2800" b="1">
                <a:solidFill>
                  <a:schemeClr val="hlink"/>
                </a:solidFill>
                <a:ea typeface="黑体" panose="02010609060101010101" pitchFamily="49" charset="-122"/>
              </a:rPr>
              <a:t>/</a:t>
            </a:r>
            <a:r>
              <a:rPr lang="en-US" altLang="zh-CN" sz="2800" b="1" i="1">
                <a:solidFill>
                  <a:schemeClr val="hlink"/>
                </a:solidFill>
                <a:ea typeface="黑体" panose="02010609060101010101" pitchFamily="49" charset="-122"/>
              </a:rPr>
              <a:t>a</a:t>
            </a:r>
            <a:r>
              <a:rPr lang="en-US" altLang="zh-CN" sz="2800" b="1">
                <a:solidFill>
                  <a:schemeClr val="hlink"/>
                </a:solidFill>
                <a:ea typeface="黑体" panose="02010609060101010101" pitchFamily="49" charset="-122"/>
              </a:rPr>
              <a:t>=6, </a:t>
            </a:r>
            <a:r>
              <a:rPr lang="en-US" altLang="zh-CN" sz="2800" b="1" i="1">
                <a:solidFill>
                  <a:schemeClr val="hlink"/>
                </a:solidFill>
                <a:ea typeface="黑体" panose="02010609060101010101" pitchFamily="49" charset="-122"/>
              </a:rPr>
              <a:t>N</a:t>
            </a:r>
            <a:r>
              <a:rPr lang="en-US" altLang="zh-CN" sz="2800" b="1">
                <a:solidFill>
                  <a:schemeClr val="hlink"/>
                </a:solidFill>
                <a:ea typeface="黑体" panose="02010609060101010101" pitchFamily="49" charset="-122"/>
              </a:rPr>
              <a:t>=2</a:t>
            </a:r>
          </a:p>
        </p:txBody>
      </p:sp>
    </p:spTree>
    <p:extLst>
      <p:ext uri="{BB962C8B-B14F-4D97-AF65-F5344CB8AC3E}">
        <p14:creationId xmlns:p14="http://schemas.microsoft.com/office/powerpoint/2010/main" val="11143770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174875" y="186566"/>
            <a:ext cx="8358188" cy="2462213"/>
          </a:xfrm>
          <a:prstGeom prst="rect">
            <a:avLst/>
          </a:prstGeom>
          <a:noFill/>
          <a:ln w="9525">
            <a:noFill/>
            <a:miter lim="800000"/>
            <a:headEnd/>
            <a:tailEnd/>
          </a:ln>
        </p:spPr>
        <p:txBody>
          <a:bodyPr>
            <a:spAutoFit/>
          </a:bodyPr>
          <a:lstStyle/>
          <a:p>
            <a:pPr>
              <a:lnSpc>
                <a:spcPct val="110000"/>
              </a:lnSpc>
              <a:defRPr/>
            </a:pPr>
            <a:r>
              <a:rPr lang="en-US" altLang="zh-CN" sz="2800" b="1" dirty="0">
                <a:solidFill>
                  <a:srgbClr val="FF0000"/>
                </a:solidFill>
              </a:rPr>
              <a:t>【</a:t>
            </a:r>
            <a:r>
              <a:rPr lang="zh-CN" altLang="en-US" sz="2800" b="1" dirty="0">
                <a:solidFill>
                  <a:srgbClr val="FF0000"/>
                </a:solidFill>
              </a:rPr>
              <a:t>补充例</a:t>
            </a:r>
            <a:r>
              <a:rPr lang="en-US" altLang="zh-CN" sz="2800" b="1" dirty="0">
                <a:solidFill>
                  <a:srgbClr val="FF0000"/>
                </a:solidFill>
              </a:rPr>
              <a:t>】</a:t>
            </a:r>
            <a:r>
              <a:rPr lang="zh-CN" altLang="en-US" sz="2800" b="1" dirty="0">
                <a:solidFill>
                  <a:srgbClr val="990099"/>
                </a:solidFill>
              </a:rPr>
              <a:t>波长为</a:t>
            </a:r>
            <a:r>
              <a:rPr lang="en-US" altLang="zh-CN" sz="2800" b="1" dirty="0">
                <a:solidFill>
                  <a:srgbClr val="990099"/>
                </a:solidFill>
              </a:rPr>
              <a:t>6000</a:t>
            </a:r>
            <a:r>
              <a:rPr lang="en-US" altLang="zh-CN" sz="2800" b="1" dirty="0">
                <a:solidFill>
                  <a:srgbClr val="990099"/>
                </a:solidFill>
                <a:cs typeface="Times New Roman" pitchFamily="18" charset="0"/>
              </a:rPr>
              <a:t>Å</a:t>
            </a:r>
            <a:r>
              <a:rPr lang="zh-CN" altLang="en-US" sz="2800" b="1" dirty="0">
                <a:solidFill>
                  <a:srgbClr val="990099"/>
                </a:solidFill>
              </a:rPr>
              <a:t>的单色光垂直入射在一光栅上，第二级明纹出现在</a:t>
            </a:r>
            <a:r>
              <a:rPr lang="en-US" altLang="zh-CN" sz="2800" b="1" dirty="0" err="1">
                <a:solidFill>
                  <a:srgbClr val="990099"/>
                </a:solidFill>
              </a:rPr>
              <a:t>sin</a:t>
            </a:r>
            <a:r>
              <a:rPr lang="en-US" altLang="zh-CN" sz="2800" b="1" dirty="0" err="1">
                <a:solidFill>
                  <a:srgbClr val="990099"/>
                </a:solidFill>
                <a:latin typeface="Symbol" pitchFamily="18" charset="2"/>
              </a:rPr>
              <a:t>q</a:t>
            </a:r>
            <a:r>
              <a:rPr lang="en-US" altLang="zh-CN" sz="2800" b="1" dirty="0">
                <a:solidFill>
                  <a:srgbClr val="990099"/>
                </a:solidFill>
                <a:sym typeface="Symbol" pitchFamily="18" charset="2"/>
              </a:rPr>
              <a:t>=0.2</a:t>
            </a:r>
            <a:r>
              <a:rPr lang="zh-CN" altLang="en-US" sz="2800" b="1" dirty="0">
                <a:solidFill>
                  <a:srgbClr val="990099"/>
                </a:solidFill>
                <a:sym typeface="Symbol" pitchFamily="18" charset="2"/>
              </a:rPr>
              <a:t>处，第</a:t>
            </a:r>
            <a:r>
              <a:rPr lang="en-US" altLang="zh-CN" sz="2800" b="1" dirty="0">
                <a:solidFill>
                  <a:srgbClr val="990099"/>
                </a:solidFill>
                <a:sym typeface="Symbol" pitchFamily="18" charset="2"/>
              </a:rPr>
              <a:t>4</a:t>
            </a:r>
            <a:r>
              <a:rPr lang="zh-CN" altLang="en-US" sz="2800" b="1" dirty="0">
                <a:solidFill>
                  <a:srgbClr val="990099"/>
                </a:solidFill>
                <a:sym typeface="Symbol" pitchFamily="18" charset="2"/>
              </a:rPr>
              <a:t>级为第一个缺级。求</a:t>
            </a:r>
            <a:r>
              <a:rPr lang="en-US" altLang="zh-CN" sz="2800" b="1" dirty="0">
                <a:solidFill>
                  <a:srgbClr val="0000CC"/>
                </a:solidFill>
                <a:sym typeface="Symbol" pitchFamily="18" charset="2"/>
              </a:rPr>
              <a:t>(1)</a:t>
            </a:r>
            <a:r>
              <a:rPr lang="zh-CN" altLang="en-US" sz="2800" b="1" dirty="0">
                <a:solidFill>
                  <a:srgbClr val="0000CC"/>
                </a:solidFill>
                <a:sym typeface="Symbol" pitchFamily="18" charset="2"/>
              </a:rPr>
              <a:t>光栅上相邻两缝的距离是多少？</a:t>
            </a:r>
            <a:r>
              <a:rPr lang="en-US" altLang="zh-CN" sz="2800" b="1" dirty="0">
                <a:solidFill>
                  <a:srgbClr val="0000FF"/>
                </a:solidFill>
                <a:sym typeface="Symbol" pitchFamily="18" charset="2"/>
              </a:rPr>
              <a:t>(2)</a:t>
            </a:r>
            <a:r>
              <a:rPr lang="zh-CN" altLang="en-US" sz="2800" b="1" dirty="0">
                <a:solidFill>
                  <a:srgbClr val="0000FF"/>
                </a:solidFill>
                <a:sym typeface="Symbol" pitchFamily="18" charset="2"/>
              </a:rPr>
              <a:t>狭缝可能的最小宽度是多少？</a:t>
            </a:r>
            <a:r>
              <a:rPr lang="en-US" altLang="zh-CN" sz="2800" b="1" dirty="0">
                <a:solidFill>
                  <a:srgbClr val="0000FF"/>
                </a:solidFill>
                <a:sym typeface="Symbol" pitchFamily="18" charset="2"/>
              </a:rPr>
              <a:t> </a:t>
            </a:r>
            <a:r>
              <a:rPr lang="en-US" altLang="zh-CN" sz="2800" b="1" dirty="0">
                <a:solidFill>
                  <a:srgbClr val="009900"/>
                </a:solidFill>
                <a:sym typeface="Symbol" pitchFamily="18" charset="2"/>
              </a:rPr>
              <a:t>(3)</a:t>
            </a:r>
            <a:r>
              <a:rPr lang="zh-CN" altLang="en-US" sz="2800" b="1" dirty="0">
                <a:solidFill>
                  <a:srgbClr val="009900"/>
                </a:solidFill>
                <a:sym typeface="Symbol" pitchFamily="18" charset="2"/>
              </a:rPr>
              <a:t>按上述选定的</a:t>
            </a:r>
            <a:r>
              <a:rPr lang="en-US" altLang="zh-CN" sz="2800" b="1" dirty="0">
                <a:solidFill>
                  <a:srgbClr val="009900"/>
                </a:solidFill>
                <a:sym typeface="Symbol" pitchFamily="18" charset="2"/>
              </a:rPr>
              <a:t>a</a:t>
            </a:r>
            <a:r>
              <a:rPr lang="zh-CN" altLang="en-US" sz="2800" b="1" dirty="0">
                <a:solidFill>
                  <a:srgbClr val="009900"/>
                </a:solidFill>
                <a:sym typeface="Symbol" pitchFamily="18" charset="2"/>
              </a:rPr>
              <a:t>、</a:t>
            </a:r>
            <a:r>
              <a:rPr lang="en-US" altLang="zh-CN" sz="2800" b="1" dirty="0">
                <a:solidFill>
                  <a:srgbClr val="009900"/>
                </a:solidFill>
                <a:sym typeface="Symbol" pitchFamily="18" charset="2"/>
              </a:rPr>
              <a:t>b</a:t>
            </a:r>
            <a:r>
              <a:rPr lang="zh-CN" altLang="en-US" sz="2800" b="1" dirty="0">
                <a:solidFill>
                  <a:srgbClr val="009900"/>
                </a:solidFill>
                <a:sym typeface="Symbol" pitchFamily="18" charset="2"/>
              </a:rPr>
              <a:t>值，实际上能观察到的全部明纹数是多少？</a:t>
            </a:r>
            <a:endParaRPr lang="zh-CN" altLang="en-US" sz="2800" b="1" dirty="0">
              <a:solidFill>
                <a:srgbClr val="009900"/>
              </a:solidFill>
            </a:endParaRPr>
          </a:p>
        </p:txBody>
      </p:sp>
      <p:sp>
        <p:nvSpPr>
          <p:cNvPr id="3" name="矩形 2"/>
          <p:cNvSpPr>
            <a:spLocks noChangeArrowheads="1"/>
          </p:cNvSpPr>
          <p:nvPr/>
        </p:nvSpPr>
        <p:spPr bwMode="auto">
          <a:xfrm>
            <a:off x="2256240" y="3136002"/>
            <a:ext cx="1174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C00000"/>
                </a:solidFill>
              </a:rPr>
              <a:t>解</a:t>
            </a:r>
            <a:r>
              <a:rPr lang="en-US" altLang="zh-CN" i="0">
                <a:solidFill>
                  <a:srgbClr val="C00000"/>
                </a:solidFill>
                <a:sym typeface="Wingdings" panose="05000000000000000000" pitchFamily="2" charset="2"/>
              </a:rPr>
              <a:t>:</a:t>
            </a:r>
            <a:r>
              <a:rPr lang="en-US" altLang="zh-CN" i="0">
                <a:solidFill>
                  <a:schemeClr val="tx1"/>
                </a:solidFill>
                <a:sym typeface="Wingdings" panose="05000000000000000000" pitchFamily="2" charset="2"/>
              </a:rPr>
              <a:t> (1)</a:t>
            </a:r>
            <a:endParaRPr lang="en-US" altLang="zh-CN" i="0">
              <a:solidFill>
                <a:schemeClr val="tx1"/>
              </a:solidFill>
            </a:endParaRPr>
          </a:p>
        </p:txBody>
      </p:sp>
      <p:graphicFrame>
        <p:nvGraphicFramePr>
          <p:cNvPr id="4" name="Object 2"/>
          <p:cNvGraphicFramePr>
            <a:graphicFrameLocks noChangeAspect="1"/>
          </p:cNvGraphicFramePr>
          <p:nvPr>
            <p:extLst>
              <p:ext uri="{D42A27DB-BD31-4B8C-83A1-F6EECF244321}">
                <p14:modId xmlns:p14="http://schemas.microsoft.com/office/powerpoint/2010/main" val="2615181622"/>
              </p:ext>
            </p:extLst>
          </p:nvPr>
        </p:nvGraphicFramePr>
        <p:xfrm>
          <a:off x="3470678" y="3064563"/>
          <a:ext cx="2895600" cy="533400"/>
        </p:xfrm>
        <a:graphic>
          <a:graphicData uri="http://schemas.openxmlformats.org/presentationml/2006/ole">
            <mc:AlternateContent xmlns:mc="http://schemas.openxmlformats.org/markup-compatibility/2006">
              <mc:Choice xmlns:v="urn:schemas-microsoft-com:vml" Requires="v">
                <p:oleObj spid="_x0000_s404125" name="Equation" r:id="rId3" imgW="1038193" imgH="133347" progId="Equation.3">
                  <p:embed/>
                </p:oleObj>
              </mc:Choice>
              <mc:Fallback>
                <p:oleObj name="Equation" r:id="rId3" imgW="1038193" imgH="13334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678" y="3064563"/>
                        <a:ext cx="2895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2800385005"/>
              </p:ext>
            </p:extLst>
          </p:nvPr>
        </p:nvGraphicFramePr>
        <p:xfrm>
          <a:off x="6613930" y="3136002"/>
          <a:ext cx="3767137" cy="1019175"/>
        </p:xfrm>
        <a:graphic>
          <a:graphicData uri="http://schemas.openxmlformats.org/presentationml/2006/ole">
            <mc:AlternateContent xmlns:mc="http://schemas.openxmlformats.org/markup-compatibility/2006">
              <mc:Choice xmlns:v="urn:schemas-microsoft-com:vml" Requires="v">
                <p:oleObj spid="_x0000_s404126" name="Equation" r:id="rId5" imgW="1266833" imgH="323920" progId="Equation.3">
                  <p:embed/>
                </p:oleObj>
              </mc:Choice>
              <mc:Fallback>
                <p:oleObj name="Equation" r:id="rId5" imgW="1266833" imgH="3239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3930" y="3136002"/>
                        <a:ext cx="3767137"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4"/>
          <p:cNvGraphicFramePr>
            <a:graphicFrameLocks noChangeAspect="1"/>
          </p:cNvGraphicFramePr>
          <p:nvPr>
            <p:extLst>
              <p:ext uri="{D42A27DB-BD31-4B8C-83A1-F6EECF244321}">
                <p14:modId xmlns:p14="http://schemas.microsoft.com/office/powerpoint/2010/main" val="1737208549"/>
              </p:ext>
            </p:extLst>
          </p:nvPr>
        </p:nvGraphicFramePr>
        <p:xfrm>
          <a:off x="2651528" y="4564750"/>
          <a:ext cx="3192462" cy="914400"/>
        </p:xfrm>
        <a:graphic>
          <a:graphicData uri="http://schemas.openxmlformats.org/presentationml/2006/ole">
            <mc:AlternateContent xmlns:mc="http://schemas.openxmlformats.org/markup-compatibility/2006">
              <mc:Choice xmlns:v="urn:schemas-microsoft-com:vml" Requires="v">
                <p:oleObj spid="_x0000_s404127" name="Equation" r:id="rId7" imgW="1152648" imgH="323920" progId="Equation.3">
                  <p:embed/>
                </p:oleObj>
              </mc:Choice>
              <mc:Fallback>
                <p:oleObj name="Equation" r:id="rId7" imgW="1152648" imgH="3239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1528" y="4564750"/>
                        <a:ext cx="3192462"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2726480978"/>
              </p:ext>
            </p:extLst>
          </p:nvPr>
        </p:nvGraphicFramePr>
        <p:xfrm>
          <a:off x="2470553" y="5422000"/>
          <a:ext cx="7059612" cy="990600"/>
        </p:xfrm>
        <a:graphic>
          <a:graphicData uri="http://schemas.openxmlformats.org/presentationml/2006/ole">
            <mc:AlternateContent xmlns:mc="http://schemas.openxmlformats.org/markup-compatibility/2006">
              <mc:Choice xmlns:v="urn:schemas-microsoft-com:vml" Requires="v">
                <p:oleObj spid="_x0000_s404128" name="Equation" r:id="rId9" imgW="2628954" imgH="323920" progId="Equation.3">
                  <p:embed/>
                </p:oleObj>
              </mc:Choice>
              <mc:Fallback>
                <p:oleObj name="Equation" r:id="rId9" imgW="2628954" imgH="3239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70553" y="5422000"/>
                        <a:ext cx="7059612"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929306658"/>
              </p:ext>
            </p:extLst>
          </p:nvPr>
        </p:nvGraphicFramePr>
        <p:xfrm>
          <a:off x="7148915" y="4993377"/>
          <a:ext cx="933450" cy="460375"/>
        </p:xfrm>
        <a:graphic>
          <a:graphicData uri="http://schemas.openxmlformats.org/presentationml/2006/ole">
            <mc:AlternateContent xmlns:mc="http://schemas.openxmlformats.org/markup-compatibility/2006">
              <mc:Choice xmlns:v="urn:schemas-microsoft-com:vml" Requires="v">
                <p:oleObj spid="_x0000_s404129" name="Equation" r:id="rId11" imgW="266702" imgH="114182" progId="Equation.3">
                  <p:embed/>
                </p:oleObj>
              </mc:Choice>
              <mc:Fallback>
                <p:oleObj name="Equation" r:id="rId11" imgW="266702" imgH="11418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48915" y="4993377"/>
                        <a:ext cx="93345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矩形 8"/>
          <p:cNvSpPr>
            <a:spLocks noChangeArrowheads="1"/>
          </p:cNvSpPr>
          <p:nvPr/>
        </p:nvSpPr>
        <p:spPr bwMode="auto">
          <a:xfrm>
            <a:off x="8256992" y="4993377"/>
            <a:ext cx="1806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0000CC"/>
                </a:solidFill>
                <a:sym typeface="Symbol" panose="05050102010706020507" pitchFamily="18" charset="2"/>
              </a:rPr>
              <a:t>对应</a:t>
            </a:r>
            <a:r>
              <a:rPr lang="en-US" altLang="zh-CN" i="0">
                <a:solidFill>
                  <a:srgbClr val="0000CC"/>
                </a:solidFill>
                <a:sym typeface="Symbol" panose="05050102010706020507" pitchFamily="18" charset="2"/>
              </a:rPr>
              <a:t>a</a:t>
            </a:r>
            <a:r>
              <a:rPr lang="zh-CN" altLang="en-US" i="0">
                <a:solidFill>
                  <a:srgbClr val="0000CC"/>
                </a:solidFill>
                <a:sym typeface="Symbol" panose="05050102010706020507" pitchFamily="18" charset="2"/>
              </a:rPr>
              <a:t>最小</a:t>
            </a:r>
            <a:endParaRPr lang="zh-CN" altLang="en-US">
              <a:solidFill>
                <a:srgbClr val="0000CC"/>
              </a:solidFill>
            </a:endParaRPr>
          </a:p>
        </p:txBody>
      </p:sp>
      <p:sp>
        <p:nvSpPr>
          <p:cNvPr id="10" name="矩形 9"/>
          <p:cNvSpPr>
            <a:spLocks noChangeArrowheads="1"/>
          </p:cNvSpPr>
          <p:nvPr/>
        </p:nvSpPr>
        <p:spPr bwMode="auto">
          <a:xfrm>
            <a:off x="1970490" y="3993252"/>
            <a:ext cx="2528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0000CC"/>
                </a:solidFill>
                <a:sym typeface="Symbol" panose="05050102010706020507" pitchFamily="18" charset="2"/>
              </a:rPr>
              <a:t>（</a:t>
            </a:r>
            <a:r>
              <a:rPr lang="en-US" altLang="zh-CN" i="0">
                <a:solidFill>
                  <a:srgbClr val="0000CC"/>
                </a:solidFill>
                <a:sym typeface="Symbol" panose="05050102010706020507" pitchFamily="18" charset="2"/>
              </a:rPr>
              <a:t>2</a:t>
            </a:r>
            <a:r>
              <a:rPr lang="zh-CN" altLang="en-US" i="0">
                <a:solidFill>
                  <a:srgbClr val="0000CC"/>
                </a:solidFill>
                <a:sym typeface="Symbol" panose="05050102010706020507" pitchFamily="18" charset="2"/>
              </a:rPr>
              <a:t>）缺级条件</a:t>
            </a:r>
            <a:endParaRPr lang="zh-CN" altLang="en-US">
              <a:solidFill>
                <a:srgbClr val="0000CC"/>
              </a:solidFill>
            </a:endParaRPr>
          </a:p>
        </p:txBody>
      </p:sp>
    </p:spTree>
    <p:extLst>
      <p:ext uri="{BB962C8B-B14F-4D97-AF65-F5344CB8AC3E}">
        <p14:creationId xmlns:p14="http://schemas.microsoft.com/office/powerpoint/2010/main" val="20627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extLst>
              <p:ext uri="{D42A27DB-BD31-4B8C-83A1-F6EECF244321}">
                <p14:modId xmlns:p14="http://schemas.microsoft.com/office/powerpoint/2010/main" val="2377762881"/>
              </p:ext>
            </p:extLst>
          </p:nvPr>
        </p:nvGraphicFramePr>
        <p:xfrm>
          <a:off x="3444135" y="355437"/>
          <a:ext cx="4527550" cy="609600"/>
        </p:xfrm>
        <a:graphic>
          <a:graphicData uri="http://schemas.openxmlformats.org/presentationml/2006/ole">
            <mc:AlternateContent xmlns:mc="http://schemas.openxmlformats.org/markup-compatibility/2006">
              <mc:Choice xmlns:v="urn:schemas-microsoft-com:vml" Requires="v">
                <p:oleObj spid="_x0000_s405149" name="Equation" r:id="rId3" imgW="1657437" imgH="161960" progId="Equation.3">
                  <p:embed/>
                </p:oleObj>
              </mc:Choice>
              <mc:Fallback>
                <p:oleObj name="Equation" r:id="rId3" imgW="1657437" imgH="161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135" y="355437"/>
                        <a:ext cx="452755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3"/>
          <p:cNvGraphicFramePr>
            <a:graphicFrameLocks noChangeAspect="1"/>
          </p:cNvGraphicFramePr>
          <p:nvPr>
            <p:extLst>
              <p:ext uri="{D42A27DB-BD31-4B8C-83A1-F6EECF244321}">
                <p14:modId xmlns:p14="http://schemas.microsoft.com/office/powerpoint/2010/main" val="1384666184"/>
              </p:ext>
            </p:extLst>
          </p:nvPr>
        </p:nvGraphicFramePr>
        <p:xfrm>
          <a:off x="3426674" y="1041237"/>
          <a:ext cx="4392613" cy="1066800"/>
        </p:xfrm>
        <a:graphic>
          <a:graphicData uri="http://schemas.openxmlformats.org/presentationml/2006/ole">
            <mc:AlternateContent xmlns:mc="http://schemas.openxmlformats.org/markup-compatibility/2006">
              <mc:Choice xmlns:v="urn:schemas-microsoft-com:vml" Requires="v">
                <p:oleObj spid="_x0000_s405150" name="Equation" r:id="rId5" imgW="1609657" imgH="352533" progId="Equation.3">
                  <p:embed/>
                </p:oleObj>
              </mc:Choice>
              <mc:Fallback>
                <p:oleObj name="Equation" r:id="rId5" imgW="1609657" imgH="35253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6674" y="1041237"/>
                        <a:ext cx="4392613"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4"/>
          <p:cNvSpPr txBox="1">
            <a:spLocks noChangeArrowheads="1"/>
          </p:cNvSpPr>
          <p:nvPr/>
        </p:nvSpPr>
        <p:spPr bwMode="auto">
          <a:xfrm>
            <a:off x="2696422" y="5117937"/>
            <a:ext cx="7848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FF33CC"/>
                </a:solidFill>
              </a:rPr>
              <a:t>在</a:t>
            </a:r>
            <a:r>
              <a:rPr lang="en-US" altLang="zh-CN" i="0">
                <a:solidFill>
                  <a:srgbClr val="FF33CC"/>
                </a:solidFill>
              </a:rPr>
              <a:t>-90</a:t>
            </a:r>
            <a:r>
              <a:rPr lang="en-US" altLang="zh-CN" i="0" baseline="30000">
                <a:solidFill>
                  <a:srgbClr val="FF33CC"/>
                </a:solidFill>
              </a:rPr>
              <a:t>0</a:t>
            </a:r>
            <a:r>
              <a:rPr lang="en-US" altLang="zh-CN" i="0">
                <a:solidFill>
                  <a:srgbClr val="FF33CC"/>
                </a:solidFill>
              </a:rPr>
              <a:t>&lt;</a:t>
            </a:r>
            <a:r>
              <a:rPr lang="en-US" altLang="zh-CN">
                <a:solidFill>
                  <a:srgbClr val="FF33CC"/>
                </a:solidFill>
                <a:latin typeface="Symbol" panose="05050102010706020507" pitchFamily="18" charset="2"/>
              </a:rPr>
              <a:t> q </a:t>
            </a:r>
            <a:r>
              <a:rPr lang="en-US" altLang="zh-CN" i="0">
                <a:solidFill>
                  <a:srgbClr val="FF33CC"/>
                </a:solidFill>
                <a:sym typeface="Symbol" panose="05050102010706020507" pitchFamily="18" charset="2"/>
              </a:rPr>
              <a:t>&lt;90</a:t>
            </a:r>
            <a:r>
              <a:rPr lang="en-US" altLang="zh-CN" i="0" baseline="30000">
                <a:solidFill>
                  <a:srgbClr val="FF33CC"/>
                </a:solidFill>
                <a:sym typeface="Symbol" panose="05050102010706020507" pitchFamily="18" charset="2"/>
              </a:rPr>
              <a:t>0</a:t>
            </a:r>
            <a:r>
              <a:rPr lang="zh-CN" altLang="en-US" i="0">
                <a:solidFill>
                  <a:srgbClr val="FF33CC"/>
                </a:solidFill>
                <a:sym typeface="Symbol" panose="05050102010706020507" pitchFamily="18" charset="2"/>
              </a:rPr>
              <a:t>范围内可观察到的明纹级数为</a:t>
            </a:r>
          </a:p>
          <a:p>
            <a:pPr eaLnBrk="1" hangingPunct="1"/>
            <a:r>
              <a:rPr lang="en-US" altLang="zh-CN" i="0">
                <a:solidFill>
                  <a:srgbClr val="FF33CC"/>
                </a:solidFill>
                <a:sym typeface="Symbol" panose="05050102010706020507" pitchFamily="18" charset="2"/>
              </a:rPr>
              <a:t>m=0,1, 2, 3, 5, 6, 7, 9,</a:t>
            </a:r>
            <a:r>
              <a:rPr lang="zh-CN" altLang="en-US" i="0">
                <a:solidFill>
                  <a:srgbClr val="FF33CC"/>
                </a:solidFill>
                <a:sym typeface="Symbol" panose="05050102010706020507" pitchFamily="18" charset="2"/>
              </a:rPr>
              <a:t>共</a:t>
            </a:r>
            <a:r>
              <a:rPr lang="en-US" altLang="zh-CN" i="0">
                <a:solidFill>
                  <a:srgbClr val="FF33CC"/>
                </a:solidFill>
                <a:sym typeface="Symbol" panose="05050102010706020507" pitchFamily="18" charset="2"/>
              </a:rPr>
              <a:t>15</a:t>
            </a:r>
            <a:r>
              <a:rPr lang="zh-CN" altLang="en-US" i="0">
                <a:solidFill>
                  <a:srgbClr val="FF33CC"/>
                </a:solidFill>
                <a:sym typeface="Symbol" panose="05050102010706020507" pitchFamily="18" charset="2"/>
              </a:rPr>
              <a:t>条明纹</a:t>
            </a:r>
          </a:p>
        </p:txBody>
      </p:sp>
      <p:sp>
        <p:nvSpPr>
          <p:cNvPr id="5" name="矩形 4"/>
          <p:cNvSpPr>
            <a:spLocks noChangeArrowheads="1"/>
          </p:cNvSpPr>
          <p:nvPr/>
        </p:nvSpPr>
        <p:spPr bwMode="auto">
          <a:xfrm>
            <a:off x="3196487" y="2760502"/>
            <a:ext cx="1627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FF33CC"/>
                </a:solidFill>
                <a:sym typeface="Symbol" panose="05050102010706020507" pitchFamily="18" charset="2"/>
              </a:rPr>
              <a:t>缺级条件</a:t>
            </a:r>
            <a:endParaRPr lang="zh-CN" altLang="en-US">
              <a:solidFill>
                <a:srgbClr val="FF33CC"/>
              </a:solidFill>
            </a:endParaRPr>
          </a:p>
        </p:txBody>
      </p:sp>
      <p:graphicFrame>
        <p:nvGraphicFramePr>
          <p:cNvPr id="6" name="Object 4"/>
          <p:cNvGraphicFramePr>
            <a:graphicFrameLocks noChangeAspect="1"/>
          </p:cNvGraphicFramePr>
          <p:nvPr>
            <p:extLst>
              <p:ext uri="{D42A27DB-BD31-4B8C-83A1-F6EECF244321}">
                <p14:modId xmlns:p14="http://schemas.microsoft.com/office/powerpoint/2010/main" val="2099917665"/>
              </p:ext>
            </p:extLst>
          </p:nvPr>
        </p:nvGraphicFramePr>
        <p:xfrm>
          <a:off x="5553922" y="2474750"/>
          <a:ext cx="2395538" cy="914400"/>
        </p:xfrm>
        <a:graphic>
          <a:graphicData uri="http://schemas.openxmlformats.org/presentationml/2006/ole">
            <mc:AlternateContent xmlns:mc="http://schemas.openxmlformats.org/markup-compatibility/2006">
              <mc:Choice xmlns:v="urn:schemas-microsoft-com:vml" Requires="v">
                <p:oleObj spid="_x0000_s405151" name="Equation" r:id="rId7" imgW="847614" imgH="323920" progId="Equation.3">
                  <p:embed/>
                </p:oleObj>
              </mc:Choice>
              <mc:Fallback>
                <p:oleObj name="Equation" r:id="rId7" imgW="847614" imgH="3239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3922" y="2474750"/>
                        <a:ext cx="2395538"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233406215"/>
              </p:ext>
            </p:extLst>
          </p:nvPr>
        </p:nvGraphicFramePr>
        <p:xfrm>
          <a:off x="3196485" y="3689189"/>
          <a:ext cx="1714500" cy="784225"/>
        </p:xfrm>
        <a:graphic>
          <a:graphicData uri="http://schemas.openxmlformats.org/presentationml/2006/ole">
            <mc:AlternateContent xmlns:mc="http://schemas.openxmlformats.org/markup-compatibility/2006">
              <mc:Choice xmlns:v="urn:schemas-microsoft-com:vml" Requires="v">
                <p:oleObj spid="_x0000_s405152" name="Equation" r:id="rId9" imgW="444307" imgH="203112" progId="Equation.3">
                  <p:embed/>
                </p:oleObj>
              </mc:Choice>
              <mc:Fallback>
                <p:oleObj name="Equation" r:id="rId9" imgW="444307"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96485" y="3689189"/>
                        <a:ext cx="1714500"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030208592"/>
              </p:ext>
            </p:extLst>
          </p:nvPr>
        </p:nvGraphicFramePr>
        <p:xfrm>
          <a:off x="5955560" y="3903502"/>
          <a:ext cx="1911350" cy="784225"/>
        </p:xfrm>
        <a:graphic>
          <a:graphicData uri="http://schemas.openxmlformats.org/presentationml/2006/ole">
            <mc:AlternateContent xmlns:mc="http://schemas.openxmlformats.org/markup-compatibility/2006">
              <mc:Choice xmlns:v="urn:schemas-microsoft-com:vml" Requires="v">
                <p:oleObj spid="_x0000_s405153" name="Equation" r:id="rId11" imgW="494870" imgH="203024" progId="Equation.3">
                  <p:embed/>
                </p:oleObj>
              </mc:Choice>
              <mc:Fallback>
                <p:oleObj name="Equation" r:id="rId11" imgW="494870" imgH="20302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55560" y="3903502"/>
                        <a:ext cx="1911350"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3620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1725611" y="0"/>
            <a:ext cx="8813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dirty="0"/>
              <a:t>        </a:t>
            </a:r>
            <a:r>
              <a:rPr lang="en-US" altLang="zh-CN" sz="2400" i="0" dirty="0">
                <a:solidFill>
                  <a:srgbClr val="FF0000"/>
                </a:solidFill>
              </a:rPr>
              <a:t>【</a:t>
            </a:r>
            <a:r>
              <a:rPr lang="zh-CN" altLang="en-US" sz="2400" i="0" dirty="0">
                <a:solidFill>
                  <a:srgbClr val="FF0000"/>
                </a:solidFill>
              </a:rPr>
              <a:t>补充例 </a:t>
            </a:r>
            <a:r>
              <a:rPr lang="en-US" altLang="zh-CN" sz="2400" i="0" dirty="0">
                <a:solidFill>
                  <a:srgbClr val="FF0000"/>
                </a:solidFill>
              </a:rPr>
              <a:t>】 </a:t>
            </a:r>
            <a:r>
              <a:rPr lang="zh-CN" altLang="en-US" sz="2400" i="0" dirty="0"/>
              <a:t>用每毫米有</a:t>
            </a:r>
            <a:r>
              <a:rPr lang="en-US" altLang="zh-CN" sz="2400" i="0" dirty="0"/>
              <a:t>300</a:t>
            </a:r>
            <a:r>
              <a:rPr lang="zh-CN" altLang="en-US" sz="2400" i="0" dirty="0"/>
              <a:t>条刻痕的衍射光栅来检验仅含有红和蓝的两种单色成分的光谱，已知红谱线的波长      在</a:t>
            </a:r>
            <a:r>
              <a:rPr lang="en-US" altLang="zh-CN" sz="2400" i="0" dirty="0"/>
              <a:t>0.63---0.76         </a:t>
            </a:r>
            <a:r>
              <a:rPr lang="zh-CN" altLang="en-US" sz="2400" i="0" dirty="0"/>
              <a:t>之间，蓝谱线波长       在</a:t>
            </a:r>
            <a:r>
              <a:rPr lang="en-US" altLang="zh-CN" sz="2400" i="0" dirty="0"/>
              <a:t>0.43---0.49         </a:t>
            </a:r>
            <a:r>
              <a:rPr lang="zh-CN" altLang="en-US" sz="2400" i="0" dirty="0"/>
              <a:t>之间。当光垂直入射时，发现在             角度处，红蓝两谱线同时出现。</a:t>
            </a:r>
          </a:p>
        </p:txBody>
      </p:sp>
      <p:sp>
        <p:nvSpPr>
          <p:cNvPr id="4" name="Text Box 4"/>
          <p:cNvSpPr txBox="1">
            <a:spLocks noChangeArrowheads="1"/>
          </p:cNvSpPr>
          <p:nvPr/>
        </p:nvSpPr>
        <p:spPr bwMode="auto">
          <a:xfrm>
            <a:off x="2412999" y="1490663"/>
            <a:ext cx="7924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FF33CC"/>
                </a:solidFill>
              </a:rPr>
              <a:t>1  </a:t>
            </a:r>
            <a:r>
              <a:rPr lang="zh-CN" altLang="en-US" sz="2400" i="0">
                <a:solidFill>
                  <a:srgbClr val="FF33CC"/>
                </a:solidFill>
              </a:rPr>
              <a:t>如果还有的话，在什么角度下还会出现这种复合谱线？</a:t>
            </a:r>
            <a:r>
              <a:rPr lang="en-US" altLang="zh-CN" sz="2400" i="0">
                <a:solidFill>
                  <a:srgbClr val="FF33CC"/>
                </a:solidFill>
              </a:rPr>
              <a:t>2  </a:t>
            </a:r>
            <a:r>
              <a:rPr lang="zh-CN" altLang="en-US" sz="2400" i="0">
                <a:solidFill>
                  <a:srgbClr val="FF33CC"/>
                </a:solidFill>
              </a:rPr>
              <a:t>在什么角度下只有红谱线出现？</a:t>
            </a:r>
          </a:p>
        </p:txBody>
      </p:sp>
      <p:graphicFrame>
        <p:nvGraphicFramePr>
          <p:cNvPr id="5" name="Object 5"/>
          <p:cNvGraphicFramePr>
            <a:graphicFrameLocks noChangeAspect="1"/>
          </p:cNvGraphicFramePr>
          <p:nvPr>
            <p:extLst>
              <p:ext uri="{D42A27DB-BD31-4B8C-83A1-F6EECF244321}">
                <p14:modId xmlns:p14="http://schemas.microsoft.com/office/powerpoint/2010/main" val="1302777363"/>
              </p:ext>
            </p:extLst>
          </p:nvPr>
        </p:nvGraphicFramePr>
        <p:xfrm>
          <a:off x="8772526" y="390525"/>
          <a:ext cx="403225" cy="457200"/>
        </p:xfrm>
        <a:graphic>
          <a:graphicData uri="http://schemas.openxmlformats.org/presentationml/2006/ole">
            <mc:AlternateContent xmlns:mc="http://schemas.openxmlformats.org/markup-compatibility/2006">
              <mc:Choice xmlns:v="urn:schemas-microsoft-com:vml" Requires="v">
                <p:oleObj spid="_x0000_s480087" name="公式" r:id="rId3" imgW="228501" imgH="253890" progId="Equation.3">
                  <p:embed/>
                </p:oleObj>
              </mc:Choice>
              <mc:Fallback>
                <p:oleObj name="公式" r:id="rId3" imgW="228501" imgH="25389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2526" y="390525"/>
                        <a:ext cx="4032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3424246784"/>
              </p:ext>
            </p:extLst>
          </p:nvPr>
        </p:nvGraphicFramePr>
        <p:xfrm>
          <a:off x="5629276" y="676275"/>
          <a:ext cx="403225" cy="457200"/>
        </p:xfrm>
        <a:graphic>
          <a:graphicData uri="http://schemas.openxmlformats.org/presentationml/2006/ole">
            <mc:AlternateContent xmlns:mc="http://schemas.openxmlformats.org/markup-compatibility/2006">
              <mc:Choice xmlns:v="urn:schemas-microsoft-com:vml" Requires="v">
                <p:oleObj spid="_x0000_s480088" name="公式" r:id="rId5" imgW="228501" imgH="253890" progId="Equation.3">
                  <p:embed/>
                </p:oleObj>
              </mc:Choice>
              <mc:Fallback>
                <p:oleObj name="公式" r:id="rId5" imgW="228501" imgH="253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9276" y="676275"/>
                        <a:ext cx="4032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7"/>
          <p:cNvGraphicFramePr>
            <a:graphicFrameLocks noChangeAspect="1"/>
          </p:cNvGraphicFramePr>
          <p:nvPr>
            <p:extLst>
              <p:ext uri="{D42A27DB-BD31-4B8C-83A1-F6EECF244321}">
                <p14:modId xmlns:p14="http://schemas.microsoft.com/office/powerpoint/2010/main" val="1645291750"/>
              </p:ext>
            </p:extLst>
          </p:nvPr>
        </p:nvGraphicFramePr>
        <p:xfrm>
          <a:off x="2486024" y="819150"/>
          <a:ext cx="660400" cy="361950"/>
        </p:xfrm>
        <a:graphic>
          <a:graphicData uri="http://schemas.openxmlformats.org/presentationml/2006/ole">
            <mc:AlternateContent xmlns:mc="http://schemas.openxmlformats.org/markup-compatibility/2006">
              <mc:Choice xmlns:v="urn:schemas-microsoft-com:vml" Requires="v">
                <p:oleObj spid="_x0000_s480089" name="公式" r:id="rId7" imgW="253780" imgH="164957" progId="Equation.3">
                  <p:embed/>
                </p:oleObj>
              </mc:Choice>
              <mc:Fallback>
                <p:oleObj name="公式" r:id="rId7" imgW="253780" imgH="16495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6024" y="819150"/>
                        <a:ext cx="6604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1368046775"/>
              </p:ext>
            </p:extLst>
          </p:nvPr>
        </p:nvGraphicFramePr>
        <p:xfrm>
          <a:off x="7915274" y="747713"/>
          <a:ext cx="660400" cy="361950"/>
        </p:xfrm>
        <a:graphic>
          <a:graphicData uri="http://schemas.openxmlformats.org/presentationml/2006/ole">
            <mc:AlternateContent xmlns:mc="http://schemas.openxmlformats.org/markup-compatibility/2006">
              <mc:Choice xmlns:v="urn:schemas-microsoft-com:vml" Requires="v">
                <p:oleObj spid="_x0000_s480090" name="公式" r:id="rId9" imgW="253780" imgH="164957" progId="Equation.3">
                  <p:embed/>
                </p:oleObj>
              </mc:Choice>
              <mc:Fallback>
                <p:oleObj name="公式" r:id="rId9" imgW="253780" imgH="16495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15274" y="747713"/>
                        <a:ext cx="6604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9"/>
          <p:cNvGraphicFramePr>
            <a:graphicFrameLocks noChangeAspect="1"/>
          </p:cNvGraphicFramePr>
          <p:nvPr>
            <p:extLst>
              <p:ext uri="{D42A27DB-BD31-4B8C-83A1-F6EECF244321}">
                <p14:modId xmlns:p14="http://schemas.microsoft.com/office/powerpoint/2010/main" val="1810705780"/>
              </p:ext>
            </p:extLst>
          </p:nvPr>
        </p:nvGraphicFramePr>
        <p:xfrm>
          <a:off x="4414838" y="1104900"/>
          <a:ext cx="720725" cy="395288"/>
        </p:xfrm>
        <a:graphic>
          <a:graphicData uri="http://schemas.openxmlformats.org/presentationml/2006/ole">
            <mc:AlternateContent xmlns:mc="http://schemas.openxmlformats.org/markup-compatibility/2006">
              <mc:Choice xmlns:v="urn:schemas-microsoft-com:vml" Requires="v">
                <p:oleObj spid="_x0000_s480091" name="公式" r:id="rId10" imgW="647419" imgH="317362" progId="Equation.3">
                  <p:embed/>
                </p:oleObj>
              </mc:Choice>
              <mc:Fallback>
                <p:oleObj name="公式" r:id="rId10" imgW="647419" imgH="31736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4838" y="1104900"/>
                        <a:ext cx="720725"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 name="Group 10"/>
          <p:cNvGrpSpPr>
            <a:grpSpLocks/>
          </p:cNvGrpSpPr>
          <p:nvPr/>
        </p:nvGrpSpPr>
        <p:grpSpPr bwMode="auto">
          <a:xfrm>
            <a:off x="2365376" y="2192340"/>
            <a:ext cx="8302625" cy="1944687"/>
            <a:chOff x="378" y="1347"/>
            <a:chExt cx="5230" cy="1225"/>
          </a:xfrm>
        </p:grpSpPr>
        <p:graphicFrame>
          <p:nvGraphicFramePr>
            <p:cNvPr id="11" name="Object 11"/>
            <p:cNvGraphicFramePr>
              <a:graphicFrameLocks noChangeAspect="1"/>
            </p:cNvGraphicFramePr>
            <p:nvPr/>
          </p:nvGraphicFramePr>
          <p:xfrm>
            <a:off x="641" y="1349"/>
            <a:ext cx="4967" cy="553"/>
          </p:xfrm>
          <a:graphic>
            <a:graphicData uri="http://schemas.openxmlformats.org/presentationml/2006/ole">
              <mc:AlternateContent xmlns:mc="http://schemas.openxmlformats.org/markup-compatibility/2006">
                <mc:Choice xmlns:v="urn:schemas-microsoft-com:vml" Requires="v">
                  <p:oleObj spid="_x0000_s480092" name="公式" r:id="rId12" imgW="2971800" imgH="393700" progId="Equation.3">
                    <p:embed/>
                  </p:oleObj>
                </mc:Choice>
                <mc:Fallback>
                  <p:oleObj name="公式" r:id="rId12" imgW="2971800" imgH="393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1" y="1349"/>
                          <a:ext cx="4967" cy="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12"/>
            <p:cNvGrpSpPr>
              <a:grpSpLocks/>
            </p:cNvGrpSpPr>
            <p:nvPr/>
          </p:nvGrpSpPr>
          <p:grpSpPr bwMode="auto">
            <a:xfrm>
              <a:off x="605" y="1841"/>
              <a:ext cx="4204" cy="379"/>
              <a:chOff x="192" y="757"/>
              <a:chExt cx="4204" cy="379"/>
            </a:xfrm>
          </p:grpSpPr>
          <p:graphicFrame>
            <p:nvGraphicFramePr>
              <p:cNvPr id="19" name="Object 13"/>
              <p:cNvGraphicFramePr>
                <a:graphicFrameLocks noChangeAspect="1"/>
              </p:cNvGraphicFramePr>
              <p:nvPr/>
            </p:nvGraphicFramePr>
            <p:xfrm>
              <a:off x="192" y="813"/>
              <a:ext cx="3000" cy="323"/>
            </p:xfrm>
            <a:graphic>
              <a:graphicData uri="http://schemas.openxmlformats.org/presentationml/2006/ole">
                <mc:AlternateContent xmlns:mc="http://schemas.openxmlformats.org/markup-compatibility/2006">
                  <mc:Choice xmlns:v="urn:schemas-microsoft-com:vml" Requires="v">
                    <p:oleObj spid="_x0000_s480093" name="公式" r:id="rId14" imgW="1600200" imgH="215900" progId="Equation.3">
                      <p:embed/>
                    </p:oleObj>
                  </mc:Choice>
                  <mc:Fallback>
                    <p:oleObj name="公式" r:id="rId14" imgW="1600200" imgH="2159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2" y="813"/>
                            <a:ext cx="3000"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14"/>
              <p:cNvSpPr txBox="1">
                <a:spLocks noChangeArrowheads="1"/>
              </p:cNvSpPr>
              <p:nvPr/>
            </p:nvSpPr>
            <p:spPr bwMode="auto">
              <a:xfrm>
                <a:off x="3100" y="757"/>
                <a:ext cx="12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t>=1.37862</a:t>
                </a:r>
              </a:p>
            </p:txBody>
          </p:sp>
        </p:grpSp>
        <p:sp>
          <p:nvSpPr>
            <p:cNvPr id="13" name="Text Box 15"/>
            <p:cNvSpPr txBox="1">
              <a:spLocks noChangeArrowheads="1"/>
            </p:cNvSpPr>
            <p:nvPr/>
          </p:nvSpPr>
          <p:spPr bwMode="auto">
            <a:xfrm>
              <a:off x="378" y="134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dirty="0">
                  <a:solidFill>
                    <a:srgbClr val="C00000"/>
                  </a:solidFill>
                </a:rPr>
                <a:t>解：</a:t>
              </a:r>
            </a:p>
          </p:txBody>
        </p:sp>
        <p:graphicFrame>
          <p:nvGraphicFramePr>
            <p:cNvPr id="14" name="Object 16"/>
            <p:cNvGraphicFramePr>
              <a:graphicFrameLocks noChangeAspect="1"/>
            </p:cNvGraphicFramePr>
            <p:nvPr/>
          </p:nvGraphicFramePr>
          <p:xfrm>
            <a:off x="4439" y="1894"/>
            <a:ext cx="536" cy="286"/>
          </p:xfrm>
          <a:graphic>
            <a:graphicData uri="http://schemas.openxmlformats.org/presentationml/2006/ole">
              <mc:AlternateContent xmlns:mc="http://schemas.openxmlformats.org/markup-compatibility/2006">
                <mc:Choice xmlns:v="urn:schemas-microsoft-com:vml" Requires="v">
                  <p:oleObj spid="_x0000_s480094" name="公式" r:id="rId16" imgW="329914" imgH="177646" progId="Equation.3">
                    <p:embed/>
                  </p:oleObj>
                </mc:Choice>
                <mc:Fallback>
                  <p:oleObj name="公式" r:id="rId16" imgW="329914" imgH="177646"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39" y="1894"/>
                          <a:ext cx="536"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7"/>
            <p:cNvGraphicFramePr>
              <a:graphicFrameLocks noChangeAspect="1"/>
            </p:cNvGraphicFramePr>
            <p:nvPr/>
          </p:nvGraphicFramePr>
          <p:xfrm>
            <a:off x="624" y="2236"/>
            <a:ext cx="1778" cy="320"/>
          </p:xfrm>
          <a:graphic>
            <a:graphicData uri="http://schemas.openxmlformats.org/presentationml/2006/ole">
              <mc:AlternateContent xmlns:mc="http://schemas.openxmlformats.org/markup-compatibility/2006">
                <mc:Choice xmlns:v="urn:schemas-microsoft-com:vml" Requires="v">
                  <p:oleObj spid="_x0000_s480095" name="公式" r:id="rId18" imgW="1117115" imgH="203112" progId="Equation.3">
                    <p:embed/>
                  </p:oleObj>
                </mc:Choice>
                <mc:Fallback>
                  <p:oleObj name="公式" r:id="rId18" imgW="1117115" imgH="203112"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24" y="2236"/>
                          <a:ext cx="1778"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8"/>
            <p:cNvGraphicFramePr>
              <a:graphicFrameLocks noChangeAspect="1"/>
            </p:cNvGraphicFramePr>
            <p:nvPr/>
          </p:nvGraphicFramePr>
          <p:xfrm>
            <a:off x="3068" y="2252"/>
            <a:ext cx="1900" cy="320"/>
          </p:xfrm>
          <a:graphic>
            <a:graphicData uri="http://schemas.openxmlformats.org/presentationml/2006/ole">
              <mc:AlternateContent xmlns:mc="http://schemas.openxmlformats.org/markup-compatibility/2006">
                <mc:Choice xmlns:v="urn:schemas-microsoft-com:vml" Requires="v">
                  <p:oleObj spid="_x0000_s480096" name="公式" r:id="rId20" imgW="1193800" imgH="203200" progId="Equation.3">
                    <p:embed/>
                  </p:oleObj>
                </mc:Choice>
                <mc:Fallback>
                  <p:oleObj name="公式" r:id="rId20" imgW="1193800" imgH="2032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068" y="2252"/>
                          <a:ext cx="1900"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19"/>
            <p:cNvSpPr txBox="1">
              <a:spLocks noChangeArrowheads="1"/>
            </p:cNvSpPr>
            <p:nvPr/>
          </p:nvSpPr>
          <p:spPr bwMode="auto">
            <a:xfrm>
              <a:off x="2352" y="2242"/>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solidFill>
                    <a:srgbClr val="FF3300"/>
                  </a:solidFill>
                </a:rPr>
                <a:t>红</a:t>
              </a:r>
            </a:p>
          </p:txBody>
        </p:sp>
        <p:sp>
          <p:nvSpPr>
            <p:cNvPr id="18" name="Text Box 20"/>
            <p:cNvSpPr txBox="1">
              <a:spLocks noChangeArrowheads="1"/>
            </p:cNvSpPr>
            <p:nvPr/>
          </p:nvSpPr>
          <p:spPr bwMode="auto">
            <a:xfrm>
              <a:off x="4910" y="2245"/>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solidFill>
                    <a:schemeClr val="accent2"/>
                  </a:solidFill>
                </a:rPr>
                <a:t>蓝</a:t>
              </a:r>
            </a:p>
          </p:txBody>
        </p:sp>
      </p:grpSp>
      <p:grpSp>
        <p:nvGrpSpPr>
          <p:cNvPr id="21" name="Group 21"/>
          <p:cNvGrpSpPr>
            <a:grpSpLocks/>
          </p:cNvGrpSpPr>
          <p:nvPr/>
        </p:nvGrpSpPr>
        <p:grpSpPr bwMode="auto">
          <a:xfrm>
            <a:off x="1700211" y="4035427"/>
            <a:ext cx="9190038" cy="2563813"/>
            <a:chOff x="-29" y="2544"/>
            <a:chExt cx="5789" cy="1615"/>
          </a:xfrm>
        </p:grpSpPr>
        <p:sp>
          <p:nvSpPr>
            <p:cNvPr id="22" name="Text Box 22"/>
            <p:cNvSpPr txBox="1">
              <a:spLocks noChangeArrowheads="1"/>
            </p:cNvSpPr>
            <p:nvPr/>
          </p:nvSpPr>
          <p:spPr bwMode="auto">
            <a:xfrm>
              <a:off x="0" y="2544"/>
              <a:ext cx="2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solidFill>
                    <a:srgbClr val="990099"/>
                  </a:solidFill>
                </a:rPr>
                <a:t>红光的最高级为</a:t>
              </a:r>
            </a:p>
          </p:txBody>
        </p:sp>
        <p:graphicFrame>
          <p:nvGraphicFramePr>
            <p:cNvPr id="23" name="Object 23"/>
            <p:cNvGraphicFramePr>
              <a:graphicFrameLocks noChangeAspect="1"/>
            </p:cNvGraphicFramePr>
            <p:nvPr/>
          </p:nvGraphicFramePr>
          <p:xfrm>
            <a:off x="590" y="2832"/>
            <a:ext cx="1686" cy="547"/>
          </p:xfrm>
          <a:graphic>
            <a:graphicData uri="http://schemas.openxmlformats.org/presentationml/2006/ole">
              <mc:AlternateContent xmlns:mc="http://schemas.openxmlformats.org/markup-compatibility/2006">
                <mc:Choice xmlns:v="urn:schemas-microsoft-com:vml" Requires="v">
                  <p:oleObj spid="_x0000_s480097" name="公式" r:id="rId22" imgW="1205977" imgH="393529" progId="Equation.3">
                    <p:embed/>
                  </p:oleObj>
                </mc:Choice>
                <mc:Fallback>
                  <p:oleObj name="公式" r:id="rId22" imgW="1205977" imgH="393529"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0" y="2832"/>
                          <a:ext cx="1686" cy="5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24"/>
            <p:cNvSpPr txBox="1">
              <a:spLocks noChangeArrowheads="1"/>
            </p:cNvSpPr>
            <p:nvPr/>
          </p:nvSpPr>
          <p:spPr bwMode="auto">
            <a:xfrm>
              <a:off x="-29" y="3329"/>
              <a:ext cx="5789"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t>        </a:t>
              </a:r>
              <a:r>
                <a:rPr lang="zh-CN" altLang="en-US" sz="2400" i="0"/>
                <a:t>红光的</a:t>
              </a:r>
              <a:r>
                <a:rPr lang="en-US" altLang="zh-CN" sz="2400" i="0"/>
                <a:t>2</a:t>
              </a:r>
              <a:r>
                <a:rPr lang="zh-CN" altLang="en-US" sz="2400" i="0"/>
                <a:t>，</a:t>
              </a:r>
              <a:r>
                <a:rPr lang="en-US" altLang="zh-CN" sz="2400" i="0"/>
                <a:t>4</a:t>
              </a:r>
              <a:r>
                <a:rPr lang="zh-CN" altLang="en-US" sz="2400" i="0"/>
                <a:t>级与蓝光的</a:t>
              </a:r>
              <a:r>
                <a:rPr lang="en-US" altLang="zh-CN" sz="2400" i="0"/>
                <a:t>3</a:t>
              </a:r>
              <a:r>
                <a:rPr lang="zh-CN" altLang="en-US" sz="2400" i="0"/>
                <a:t>，</a:t>
              </a:r>
              <a:r>
                <a:rPr lang="en-US" altLang="zh-CN" sz="2400" i="0"/>
                <a:t>6</a:t>
              </a:r>
              <a:r>
                <a:rPr lang="zh-CN" altLang="en-US" sz="2400" i="0"/>
                <a:t>级重级，利用光栅公式可求第二次的重级角度。（略）</a:t>
              </a:r>
            </a:p>
          </p:txBody>
        </p:sp>
        <p:sp>
          <p:nvSpPr>
            <p:cNvPr id="25" name="Text Box 25"/>
            <p:cNvSpPr txBox="1">
              <a:spLocks noChangeArrowheads="1"/>
            </p:cNvSpPr>
            <p:nvPr/>
          </p:nvSpPr>
          <p:spPr bwMode="auto">
            <a:xfrm>
              <a:off x="345" y="3871"/>
              <a:ext cx="50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dirty="0">
                  <a:solidFill>
                    <a:srgbClr val="009900"/>
                  </a:solidFill>
                </a:rPr>
                <a:t>利用光栅公式可求红光的</a:t>
              </a:r>
              <a:r>
                <a:rPr lang="en-US" altLang="zh-CN" sz="2400" i="0" dirty="0">
                  <a:solidFill>
                    <a:srgbClr val="009900"/>
                  </a:solidFill>
                </a:rPr>
                <a:t>1</a:t>
              </a:r>
              <a:r>
                <a:rPr lang="zh-CN" altLang="en-US" sz="2400" i="0" dirty="0">
                  <a:solidFill>
                    <a:srgbClr val="009900"/>
                  </a:solidFill>
                </a:rPr>
                <a:t>，</a:t>
              </a:r>
              <a:r>
                <a:rPr lang="en-US" altLang="zh-CN" sz="2400" i="0" dirty="0">
                  <a:solidFill>
                    <a:srgbClr val="009900"/>
                  </a:solidFill>
                </a:rPr>
                <a:t>3</a:t>
              </a:r>
              <a:r>
                <a:rPr lang="zh-CN" altLang="en-US" sz="2400" i="0" dirty="0">
                  <a:solidFill>
                    <a:srgbClr val="009900"/>
                  </a:solidFill>
                </a:rPr>
                <a:t>，</a:t>
              </a:r>
              <a:r>
                <a:rPr lang="en-US" altLang="zh-CN" sz="2400" i="0" dirty="0">
                  <a:solidFill>
                    <a:srgbClr val="009900"/>
                  </a:solidFill>
                </a:rPr>
                <a:t>5</a:t>
              </a:r>
              <a:r>
                <a:rPr lang="zh-CN" altLang="en-US" sz="2400" i="0" dirty="0">
                  <a:solidFill>
                    <a:srgbClr val="009900"/>
                  </a:solidFill>
                </a:rPr>
                <a:t>级的衍射角。</a:t>
              </a:r>
              <a:r>
                <a:rPr lang="zh-CN" altLang="en-US" sz="2400" i="0" dirty="0">
                  <a:solidFill>
                    <a:srgbClr val="CC3300"/>
                  </a:solidFill>
                </a:rPr>
                <a:t>（略）</a:t>
              </a:r>
            </a:p>
          </p:txBody>
        </p:sp>
      </p:grpSp>
    </p:spTree>
    <p:extLst>
      <p:ext uri="{BB962C8B-B14F-4D97-AF65-F5344CB8AC3E}">
        <p14:creationId xmlns:p14="http://schemas.microsoft.com/office/powerpoint/2010/main" val="39299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09750" y="190500"/>
            <a:ext cx="8858250" cy="6667500"/>
            <a:chOff x="90" y="0"/>
            <a:chExt cx="5580" cy="4200"/>
          </a:xfrm>
        </p:grpSpPr>
        <p:sp>
          <p:nvSpPr>
            <p:cNvPr id="4" name="Text Box 5"/>
            <p:cNvSpPr txBox="1">
              <a:spLocks noChangeArrowheads="1"/>
            </p:cNvSpPr>
            <p:nvPr/>
          </p:nvSpPr>
          <p:spPr bwMode="auto">
            <a:xfrm>
              <a:off x="225" y="0"/>
              <a:ext cx="5445" cy="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66750"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solidFill>
                    <a:srgbClr val="FF0000"/>
                  </a:solidFill>
                  <a:latin typeface="宋体" panose="02010600030101010101" pitchFamily="2" charset="-122"/>
                </a:rPr>
                <a:t>【</a:t>
              </a:r>
              <a:r>
                <a:rPr lang="zh-CN" altLang="en-US" i="0" dirty="0">
                  <a:solidFill>
                    <a:srgbClr val="FF0000"/>
                  </a:solidFill>
                  <a:latin typeface="宋体" panose="02010600030101010101" pitchFamily="2" charset="-122"/>
                </a:rPr>
                <a:t>补充例</a:t>
              </a:r>
              <a:r>
                <a:rPr lang="en-US" altLang="zh-CN" i="0" dirty="0">
                  <a:solidFill>
                    <a:srgbClr val="FF0000"/>
                  </a:solidFill>
                  <a:latin typeface="宋体" panose="02010600030101010101" pitchFamily="2" charset="-122"/>
                </a:rPr>
                <a:t>】</a:t>
              </a:r>
              <a:r>
                <a:rPr lang="zh-CN" altLang="en-US" i="0" dirty="0">
                  <a:latin typeface="宋体" panose="02010600030101010101" pitchFamily="2" charset="-122"/>
                </a:rPr>
                <a:t>光栅的光栅常数为             ，即每毫米内有刻痕。观察钠光谱线（         埃），</a:t>
              </a:r>
            </a:p>
            <a:p>
              <a:pPr eaLnBrk="1" hangingPunct="1">
                <a:spcBef>
                  <a:spcPct val="50000"/>
                </a:spcBef>
              </a:pPr>
              <a:r>
                <a:rPr lang="en-US" altLang="zh-CN" i="0" dirty="0">
                  <a:solidFill>
                    <a:srgbClr val="FF33CC"/>
                  </a:solidFill>
                  <a:latin typeface="宋体" panose="02010600030101010101" pitchFamily="2" charset="-122"/>
                </a:rPr>
                <a:t>1 </a:t>
              </a:r>
              <a:r>
                <a:rPr lang="zh-CN" altLang="en-US" i="0" dirty="0">
                  <a:solidFill>
                    <a:srgbClr val="FF33CC"/>
                  </a:solidFill>
                  <a:latin typeface="宋体" panose="02010600030101010101" pitchFamily="2" charset="-122"/>
                </a:rPr>
                <a:t>光线垂直入射时；</a:t>
              </a:r>
              <a:r>
                <a:rPr lang="en-US" altLang="zh-CN" i="0" dirty="0">
                  <a:solidFill>
                    <a:srgbClr val="FF33CC"/>
                  </a:solidFill>
                  <a:latin typeface="宋体" panose="02010600030101010101" pitchFamily="2" charset="-122"/>
                </a:rPr>
                <a:t>2 </a:t>
              </a:r>
              <a:r>
                <a:rPr lang="zh-CN" altLang="en-US" i="0" dirty="0">
                  <a:solidFill>
                    <a:srgbClr val="FF33CC"/>
                  </a:solidFill>
                  <a:latin typeface="宋体" panose="02010600030101010101" pitchFamily="2" charset="-122"/>
                </a:rPr>
                <a:t>光线以入射角   斜入射时，最多能看到第几明条纹。</a:t>
              </a:r>
            </a:p>
          </p:txBody>
        </p:sp>
        <p:graphicFrame>
          <p:nvGraphicFramePr>
            <p:cNvPr id="5" name="Object 6"/>
            <p:cNvGraphicFramePr>
              <a:graphicFrameLocks noChangeAspect="1"/>
            </p:cNvGraphicFramePr>
            <p:nvPr/>
          </p:nvGraphicFramePr>
          <p:xfrm>
            <a:off x="3735" y="0"/>
            <a:ext cx="1248" cy="398"/>
          </p:xfrm>
          <a:graphic>
            <a:graphicData uri="http://schemas.openxmlformats.org/presentationml/2006/ole">
              <mc:AlternateContent xmlns:mc="http://schemas.openxmlformats.org/markup-compatibility/2006">
                <mc:Choice xmlns:v="urn:schemas-microsoft-com:vml" Requires="v">
                  <p:oleObj spid="_x0000_s526594" name="公式" r:id="rId3" imgW="799753" imgH="304668" progId="Equation.3">
                    <p:embed/>
                  </p:oleObj>
                </mc:Choice>
                <mc:Fallback>
                  <p:oleObj name="公式" r:id="rId3" imgW="799753" imgH="30466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5" y="0"/>
                          <a:ext cx="1248" cy="3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7"/>
            <p:cNvGraphicFramePr>
              <a:graphicFrameLocks noChangeAspect="1"/>
            </p:cNvGraphicFramePr>
            <p:nvPr/>
          </p:nvGraphicFramePr>
          <p:xfrm>
            <a:off x="3690" y="360"/>
            <a:ext cx="927" cy="266"/>
          </p:xfrm>
          <a:graphic>
            <a:graphicData uri="http://schemas.openxmlformats.org/presentationml/2006/ole">
              <mc:AlternateContent xmlns:mc="http://schemas.openxmlformats.org/markup-compatibility/2006">
                <mc:Choice xmlns:v="urn:schemas-microsoft-com:vml" Requires="v">
                  <p:oleObj spid="_x0000_s526595" name="公式" r:id="rId5" imgW="596641" imgH="177723" progId="Equation.3">
                    <p:embed/>
                  </p:oleObj>
                </mc:Choice>
                <mc:Fallback>
                  <p:oleObj name="公式" r:id="rId5" imgW="596641" imgH="17772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0" y="360"/>
                          <a:ext cx="927"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8"/>
            <p:cNvGraphicFramePr>
              <a:graphicFrameLocks noChangeAspect="1"/>
            </p:cNvGraphicFramePr>
            <p:nvPr/>
          </p:nvGraphicFramePr>
          <p:xfrm>
            <a:off x="4365" y="765"/>
            <a:ext cx="288" cy="265"/>
          </p:xfrm>
          <a:graphic>
            <a:graphicData uri="http://schemas.openxmlformats.org/presentationml/2006/ole">
              <mc:AlternateContent xmlns:mc="http://schemas.openxmlformats.org/markup-compatibility/2006">
                <mc:Choice xmlns:v="urn:schemas-microsoft-com:vml" Requires="v">
                  <p:oleObj spid="_x0000_s526596" name="公式" r:id="rId7" imgW="304668" imgH="279279" progId="Equation.3">
                    <p:embed/>
                  </p:oleObj>
                </mc:Choice>
                <mc:Fallback>
                  <p:oleObj name="公式" r:id="rId7" imgW="304668" imgH="27927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5" y="765"/>
                          <a:ext cx="288"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0"/>
            <p:cNvSpPr txBox="1">
              <a:spLocks noChangeArrowheads="1"/>
            </p:cNvSpPr>
            <p:nvPr/>
          </p:nvSpPr>
          <p:spPr bwMode="auto">
            <a:xfrm>
              <a:off x="180" y="1440"/>
              <a:ext cx="36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solidFill>
                    <a:srgbClr val="C00000"/>
                  </a:solidFill>
                </a:rPr>
                <a:t>解</a:t>
              </a:r>
              <a:endParaRPr lang="zh-CN" altLang="en-US" i="0">
                <a:solidFill>
                  <a:srgbClr val="C00000"/>
                </a:solidFill>
                <a:ea typeface="隶书" panose="02010509060101010101" pitchFamily="49" charset="-122"/>
              </a:endParaRPr>
            </a:p>
          </p:txBody>
        </p:sp>
        <p:sp>
          <p:nvSpPr>
            <p:cNvPr id="9" name="Text Box 11"/>
            <p:cNvSpPr txBox="1">
              <a:spLocks noChangeArrowheads="1"/>
            </p:cNvSpPr>
            <p:nvPr/>
          </p:nvSpPr>
          <p:spPr bwMode="auto">
            <a:xfrm>
              <a:off x="585" y="1665"/>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ea typeface="隶书" panose="02010509060101010101" pitchFamily="49" charset="-122"/>
                </a:rPr>
                <a:t>1</a:t>
              </a:r>
            </a:p>
          </p:txBody>
        </p:sp>
        <p:graphicFrame>
          <p:nvGraphicFramePr>
            <p:cNvPr id="10" name="Object 12"/>
            <p:cNvGraphicFramePr>
              <a:graphicFrameLocks noChangeAspect="1"/>
            </p:cNvGraphicFramePr>
            <p:nvPr/>
          </p:nvGraphicFramePr>
          <p:xfrm>
            <a:off x="1035" y="1485"/>
            <a:ext cx="2740" cy="700"/>
          </p:xfrm>
          <a:graphic>
            <a:graphicData uri="http://schemas.openxmlformats.org/presentationml/2006/ole">
              <mc:AlternateContent xmlns:mc="http://schemas.openxmlformats.org/markup-compatibility/2006">
                <mc:Choice xmlns:v="urn:schemas-microsoft-com:vml" Requires="v">
                  <p:oleObj spid="_x0000_s526597" name="公式" r:id="rId9" imgW="2438400" imgH="635000" progId="Equation.3">
                    <p:embed/>
                  </p:oleObj>
                </mc:Choice>
                <mc:Fallback>
                  <p:oleObj name="公式" r:id="rId9" imgW="2438400" imgH="635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5" y="1485"/>
                          <a:ext cx="2740" cy="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13"/>
            <p:cNvSpPr txBox="1">
              <a:spLocks noChangeArrowheads="1"/>
            </p:cNvSpPr>
            <p:nvPr/>
          </p:nvSpPr>
          <p:spPr bwMode="auto">
            <a:xfrm>
              <a:off x="612" y="2076"/>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ea typeface="隶书" panose="02010509060101010101" pitchFamily="49" charset="-122"/>
                </a:rPr>
                <a:t>2  </a:t>
              </a:r>
            </a:p>
          </p:txBody>
        </p:sp>
        <p:graphicFrame>
          <p:nvGraphicFramePr>
            <p:cNvPr id="12" name="Object 14"/>
            <p:cNvGraphicFramePr>
              <a:graphicFrameLocks noChangeAspect="1"/>
            </p:cNvGraphicFramePr>
            <p:nvPr/>
          </p:nvGraphicFramePr>
          <p:xfrm>
            <a:off x="945" y="2205"/>
            <a:ext cx="2388" cy="630"/>
          </p:xfrm>
          <a:graphic>
            <a:graphicData uri="http://schemas.openxmlformats.org/presentationml/2006/ole">
              <mc:AlternateContent xmlns:mc="http://schemas.openxmlformats.org/markup-compatibility/2006">
                <mc:Choice xmlns:v="urn:schemas-microsoft-com:vml" Requires="v">
                  <p:oleObj spid="_x0000_s526598" name="公式" r:id="rId11" imgW="1485900" imgH="393700" progId="Equation.3">
                    <p:embed/>
                  </p:oleObj>
                </mc:Choice>
                <mc:Fallback>
                  <p:oleObj name="公式" r:id="rId11" imgW="1485900" imgH="3937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5" y="2205"/>
                          <a:ext cx="2388" cy="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5"/>
            <p:cNvGraphicFramePr>
              <a:graphicFrameLocks noChangeAspect="1"/>
            </p:cNvGraphicFramePr>
            <p:nvPr/>
          </p:nvGraphicFramePr>
          <p:xfrm>
            <a:off x="855" y="2880"/>
            <a:ext cx="624" cy="276"/>
          </p:xfrm>
          <a:graphic>
            <a:graphicData uri="http://schemas.openxmlformats.org/presentationml/2006/ole">
              <mc:AlternateContent xmlns:mc="http://schemas.openxmlformats.org/markup-compatibility/2006">
                <mc:Choice xmlns:v="urn:schemas-microsoft-com:vml" Requires="v">
                  <p:oleObj spid="_x0000_s526599" name="公式" r:id="rId13" imgW="571252" imgH="279279" progId="Equation.3">
                    <p:embed/>
                  </p:oleObj>
                </mc:Choice>
                <mc:Fallback>
                  <p:oleObj name="公式" r:id="rId13" imgW="571252" imgH="27927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5" y="2880"/>
                          <a:ext cx="624"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6"/>
            <p:cNvGraphicFramePr>
              <a:graphicFrameLocks noChangeAspect="1"/>
            </p:cNvGraphicFramePr>
            <p:nvPr/>
          </p:nvGraphicFramePr>
          <p:xfrm>
            <a:off x="2160" y="2655"/>
            <a:ext cx="788" cy="660"/>
          </p:xfrm>
          <a:graphic>
            <a:graphicData uri="http://schemas.openxmlformats.org/presentationml/2006/ole">
              <mc:AlternateContent xmlns:mc="http://schemas.openxmlformats.org/markup-compatibility/2006">
                <mc:Choice xmlns:v="urn:schemas-microsoft-com:vml" Requires="v">
                  <p:oleObj spid="_x0000_s526600" name="公式" r:id="rId15" imgW="672808" imgH="583947" progId="Equation.3">
                    <p:embed/>
                  </p:oleObj>
                </mc:Choice>
                <mc:Fallback>
                  <p:oleObj name="公式" r:id="rId15" imgW="672808" imgH="583947"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60" y="2655"/>
                          <a:ext cx="788" cy="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7"/>
            <p:cNvGraphicFramePr>
              <a:graphicFrameLocks noChangeAspect="1"/>
            </p:cNvGraphicFramePr>
            <p:nvPr/>
          </p:nvGraphicFramePr>
          <p:xfrm>
            <a:off x="840" y="3168"/>
            <a:ext cx="3468" cy="686"/>
          </p:xfrm>
          <a:graphic>
            <a:graphicData uri="http://schemas.openxmlformats.org/presentationml/2006/ole">
              <mc:AlternateContent xmlns:mc="http://schemas.openxmlformats.org/markup-compatibility/2006">
                <mc:Choice xmlns:v="urn:schemas-microsoft-com:vml" Requires="v">
                  <p:oleObj spid="_x0000_s526601" name="公式" r:id="rId17" imgW="2247900" imgH="635000" progId="Equation.3">
                    <p:embed/>
                  </p:oleObj>
                </mc:Choice>
                <mc:Fallback>
                  <p:oleObj name="公式" r:id="rId17" imgW="2247900" imgH="6350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0" y="3168"/>
                          <a:ext cx="3468" cy="6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8"/>
            <p:cNvSpPr txBox="1">
              <a:spLocks noChangeArrowheads="1"/>
            </p:cNvSpPr>
            <p:nvPr/>
          </p:nvSpPr>
          <p:spPr bwMode="auto">
            <a:xfrm>
              <a:off x="90" y="3870"/>
              <a:ext cx="49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009900"/>
                  </a:solidFill>
                </a:rPr>
                <a:t>可见，利用斜入射能观察到更高级次的光谱。</a:t>
              </a:r>
              <a:endParaRPr lang="zh-CN" altLang="en-US" i="0" dirty="0">
                <a:solidFill>
                  <a:srgbClr val="009900"/>
                </a:solidFill>
                <a:ea typeface="隶书" panose="02010509060101010101" pitchFamily="49" charset="-122"/>
              </a:endParaRPr>
            </a:p>
          </p:txBody>
        </p:sp>
      </p:grpSp>
    </p:spTree>
    <p:extLst>
      <p:ext uri="{BB962C8B-B14F-4D97-AF65-F5344CB8AC3E}">
        <p14:creationId xmlns:p14="http://schemas.microsoft.com/office/powerpoint/2010/main" val="421786627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a:off x="1524000" y="404814"/>
            <a:ext cx="9144000" cy="2160587"/>
          </a:xfrm>
          <a:prstGeom prst="roundRect">
            <a:avLst>
              <a:gd name="adj" fmla="val 13750"/>
            </a:avLst>
          </a:prstGeom>
          <a:no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800" b="1" dirty="0">
                <a:solidFill>
                  <a:srgbClr val="000000"/>
                </a:solidFill>
                <a:latin typeface="Times New Roman" panose="02020603050405020304" pitchFamily="18" charset="0"/>
              </a:rPr>
              <a:t> </a:t>
            </a:r>
            <a:r>
              <a:rPr lang="en-US" altLang="zh-CN" sz="2800" b="1" dirty="0">
                <a:solidFill>
                  <a:srgbClr val="FF0000"/>
                </a:solidFill>
                <a:latin typeface="Times New Roman" panose="02020603050405020304" pitchFamily="18" charset="0"/>
              </a:rPr>
              <a:t>【</a:t>
            </a:r>
            <a:r>
              <a:rPr lang="zh-CN" altLang="en-US" sz="2800" b="1" dirty="0">
                <a:solidFill>
                  <a:srgbClr val="FF0000"/>
                </a:solidFill>
                <a:latin typeface="Times New Roman" panose="02020603050405020304" pitchFamily="18" charset="0"/>
              </a:rPr>
              <a:t>填充题</a:t>
            </a:r>
            <a:r>
              <a:rPr lang="en-US" altLang="zh-CN" sz="2800" b="1" dirty="0">
                <a:solidFill>
                  <a:srgbClr val="FF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可见光的波长范围是</a:t>
            </a:r>
            <a:r>
              <a:rPr lang="en-US" altLang="zh-CN" sz="2800" b="1" dirty="0">
                <a:solidFill>
                  <a:srgbClr val="000000"/>
                </a:solidFill>
                <a:latin typeface="Times New Roman" panose="02020603050405020304" pitchFamily="18" charset="0"/>
              </a:rPr>
              <a:t>400nm~700nm</a:t>
            </a:r>
            <a:r>
              <a:rPr lang="zh-CN" altLang="en-US" sz="2800" b="1" dirty="0">
                <a:solidFill>
                  <a:srgbClr val="000000"/>
                </a:solidFill>
                <a:latin typeface="Times New Roman" panose="02020603050405020304" pitchFamily="18" charset="0"/>
              </a:rPr>
              <a:t>。用平行的白光垂直入射在平面透射光栅上时，它产生的不与另一级光谱重叠的完整的可见光光谱是第</a:t>
            </a:r>
            <a:r>
              <a:rPr lang="zh-CN" altLang="en-US" sz="2800" b="1" u="sng" dirty="0">
                <a:solidFill>
                  <a:srgbClr val="000000"/>
                </a:solidFill>
                <a:latin typeface="Times New Roman" panose="02020603050405020304" pitchFamily="18" charset="0"/>
              </a:rPr>
              <a:t>                  </a:t>
            </a:r>
            <a:r>
              <a:rPr lang="zh-CN" altLang="en-US" sz="2800" b="1" dirty="0">
                <a:solidFill>
                  <a:srgbClr val="000000"/>
                </a:solidFill>
                <a:latin typeface="Times New Roman" panose="02020603050405020304" pitchFamily="18" charset="0"/>
              </a:rPr>
              <a:t>级光谱。</a:t>
            </a:r>
          </a:p>
        </p:txBody>
      </p:sp>
      <p:sp>
        <p:nvSpPr>
          <p:cNvPr id="3" name="Text Box 3"/>
          <p:cNvSpPr txBox="1">
            <a:spLocks noChangeArrowheads="1"/>
          </p:cNvSpPr>
          <p:nvPr/>
        </p:nvSpPr>
        <p:spPr bwMode="auto">
          <a:xfrm>
            <a:off x="1703388" y="2924176"/>
            <a:ext cx="614362" cy="519113"/>
          </a:xfrm>
          <a:prstGeom prst="rect">
            <a:avLst/>
          </a:prstGeom>
          <a:gradFill rotWithShape="1">
            <a:gsLst>
              <a:gs pos="0">
                <a:srgbClr val="99FF66">
                  <a:gamma/>
                  <a:shade val="46275"/>
                  <a:invGamma/>
                </a:srgbClr>
              </a:gs>
              <a:gs pos="100000">
                <a:srgbClr val="99FF66"/>
              </a:gs>
            </a:gsLst>
            <a:lin ang="18900000" scaled="1"/>
          </a:gradFill>
          <a:ln w="9525">
            <a:noFill/>
            <a:miter lim="800000"/>
            <a:headEnd/>
            <a:tailEnd/>
          </a:ln>
          <a:effectLst/>
        </p:spPr>
        <p:txBody>
          <a:bodyPr>
            <a:spAutoFit/>
          </a:bodyPr>
          <a:lstStyle/>
          <a:p>
            <a:pPr>
              <a:spcBef>
                <a:spcPct val="50000"/>
              </a:spcBef>
              <a:defRPr/>
            </a:pPr>
            <a:r>
              <a:rPr lang="zh-CN" altLang="en-US" sz="2800">
                <a:solidFill>
                  <a:srgbClr val="FF0000"/>
                </a:solidFill>
                <a:effectLst>
                  <a:outerShdw blurRad="38100" dist="38100" dir="2700000" algn="tl">
                    <a:srgbClr val="000000"/>
                  </a:outerShdw>
                </a:effectLst>
                <a:latin typeface="Arial" charset="0"/>
                <a:ea typeface="华文隶书" pitchFamily="2" charset="-122"/>
              </a:rPr>
              <a:t>解</a:t>
            </a:r>
          </a:p>
        </p:txBody>
      </p:sp>
      <p:graphicFrame>
        <p:nvGraphicFramePr>
          <p:cNvPr id="4" name="Object 4"/>
          <p:cNvGraphicFramePr>
            <a:graphicFrameLocks noChangeAspect="1"/>
          </p:cNvGraphicFramePr>
          <p:nvPr>
            <p:extLst>
              <p:ext uri="{D42A27DB-BD31-4B8C-83A1-F6EECF244321}">
                <p14:modId xmlns:p14="http://schemas.microsoft.com/office/powerpoint/2010/main" val="728963420"/>
              </p:ext>
            </p:extLst>
          </p:nvPr>
        </p:nvGraphicFramePr>
        <p:xfrm>
          <a:off x="8400988" y="1661686"/>
          <a:ext cx="214313" cy="395287"/>
        </p:xfrm>
        <a:graphic>
          <a:graphicData uri="http://schemas.openxmlformats.org/presentationml/2006/ole">
            <mc:AlternateContent xmlns:mc="http://schemas.openxmlformats.org/markup-compatibility/2006">
              <mc:Choice xmlns:v="urn:schemas-microsoft-com:vml" Requires="v">
                <p:oleObj spid="_x0000_s325370" name="Equation" r:id="rId5" imgW="88560" imgH="164880" progId="Equation.DSMT4">
                  <p:embed/>
                </p:oleObj>
              </mc:Choice>
              <mc:Fallback>
                <p:oleObj name="Equation" r:id="rId5" imgW="88560" imgH="1648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0988" y="1661686"/>
                        <a:ext cx="214313" cy="395287"/>
                      </a:xfrm>
                      <a:prstGeom prst="rect">
                        <a:avLst/>
                      </a:prstGeom>
                      <a:solidFill>
                        <a:schemeClr val="accent1">
                          <a:alpha val="60001"/>
                        </a:schemeClr>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27"/>
          <p:cNvGraphicFramePr>
            <a:graphicFrameLocks noChangeAspect="1"/>
          </p:cNvGraphicFramePr>
          <p:nvPr/>
        </p:nvGraphicFramePr>
        <p:xfrm>
          <a:off x="3179764" y="4508500"/>
          <a:ext cx="3132137" cy="1017588"/>
        </p:xfrm>
        <a:graphic>
          <a:graphicData uri="http://schemas.openxmlformats.org/presentationml/2006/ole">
            <mc:AlternateContent xmlns:mc="http://schemas.openxmlformats.org/markup-compatibility/2006">
              <mc:Choice xmlns:v="urn:schemas-microsoft-com:vml" Requires="v">
                <p:oleObj spid="_x0000_s325371" name="Equation" r:id="rId7" imgW="1562040" imgH="507960" progId="Equation.DSMT4">
                  <p:embed/>
                </p:oleObj>
              </mc:Choice>
              <mc:Fallback>
                <p:oleObj name="Equation" r:id="rId7" imgW="1562040" imgH="5079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79764" y="4508500"/>
                        <a:ext cx="3132137" cy="1017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28"/>
          <p:cNvSpPr>
            <a:spLocks noChangeArrowheads="1"/>
          </p:cNvSpPr>
          <p:nvPr/>
        </p:nvSpPr>
        <p:spPr bwMode="auto">
          <a:xfrm>
            <a:off x="2889250" y="3033714"/>
            <a:ext cx="42862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b="1" dirty="0">
                <a:solidFill>
                  <a:srgbClr val="0000FF"/>
                </a:solidFill>
                <a:latin typeface="Times New Roman" panose="02020603050405020304" pitchFamily="18" charset="0"/>
                <a:ea typeface="仿宋_GB2312" pitchFamily="49" charset="-122"/>
              </a:rPr>
              <a:t>完整的光谱要求第</a:t>
            </a:r>
            <a:r>
              <a:rPr lang="en-US" altLang="zh-CN" sz="2800" b="1" i="1" dirty="0">
                <a:solidFill>
                  <a:srgbClr val="0000FF"/>
                </a:solidFill>
                <a:latin typeface="Times New Roman" panose="02020603050405020304" pitchFamily="18" charset="0"/>
                <a:ea typeface="仿宋_GB2312" pitchFamily="49" charset="-122"/>
              </a:rPr>
              <a:t>k</a:t>
            </a:r>
            <a:r>
              <a:rPr lang="zh-CN" altLang="en-US" sz="2800" b="1" dirty="0">
                <a:solidFill>
                  <a:srgbClr val="0000FF"/>
                </a:solidFill>
                <a:latin typeface="Times New Roman" panose="02020603050405020304" pitchFamily="18" charset="0"/>
                <a:ea typeface="仿宋_GB2312" pitchFamily="49" charset="-122"/>
              </a:rPr>
              <a:t>级的红光的衍射角要小于第</a:t>
            </a:r>
            <a:r>
              <a:rPr lang="en-US" altLang="zh-CN" sz="2800" b="1" i="1" dirty="0">
                <a:solidFill>
                  <a:srgbClr val="0000FF"/>
                </a:solidFill>
                <a:latin typeface="Times New Roman" panose="02020603050405020304" pitchFamily="18" charset="0"/>
                <a:ea typeface="仿宋_GB2312" pitchFamily="49" charset="-122"/>
              </a:rPr>
              <a:t>k</a:t>
            </a:r>
            <a:r>
              <a:rPr lang="en-US" altLang="zh-CN" sz="2800" b="1" dirty="0">
                <a:solidFill>
                  <a:srgbClr val="0000FF"/>
                </a:solidFill>
                <a:latin typeface="Times New Roman" panose="02020603050405020304" pitchFamily="18" charset="0"/>
                <a:ea typeface="仿宋_GB2312" pitchFamily="49" charset="-122"/>
              </a:rPr>
              <a:t>+1</a:t>
            </a:r>
            <a:r>
              <a:rPr lang="zh-CN" altLang="en-US" sz="2800" b="1" dirty="0">
                <a:solidFill>
                  <a:srgbClr val="0000FF"/>
                </a:solidFill>
                <a:latin typeface="Times New Roman" panose="02020603050405020304" pitchFamily="18" charset="0"/>
                <a:ea typeface="仿宋_GB2312" pitchFamily="49" charset="-122"/>
              </a:rPr>
              <a:t>级的紫光的衍射角</a:t>
            </a:r>
          </a:p>
        </p:txBody>
      </p:sp>
      <p:grpSp>
        <p:nvGrpSpPr>
          <p:cNvPr id="7" name="Group 29"/>
          <p:cNvGrpSpPr>
            <a:grpSpLocks/>
          </p:cNvGrpSpPr>
          <p:nvPr/>
        </p:nvGrpSpPr>
        <p:grpSpPr bwMode="auto">
          <a:xfrm>
            <a:off x="8328025" y="2840038"/>
            <a:ext cx="2103438" cy="2965450"/>
            <a:chOff x="3936" y="1008"/>
            <a:chExt cx="1728" cy="3022"/>
          </a:xfrm>
        </p:grpSpPr>
        <p:grpSp>
          <p:nvGrpSpPr>
            <p:cNvPr id="8" name="Group 30"/>
            <p:cNvGrpSpPr>
              <a:grpSpLocks/>
            </p:cNvGrpSpPr>
            <p:nvPr/>
          </p:nvGrpSpPr>
          <p:grpSpPr bwMode="auto">
            <a:xfrm>
              <a:off x="3936" y="1458"/>
              <a:ext cx="1728" cy="2572"/>
              <a:chOff x="3552" y="1458"/>
              <a:chExt cx="1728" cy="2572"/>
            </a:xfrm>
          </p:grpSpPr>
          <p:grpSp>
            <p:nvGrpSpPr>
              <p:cNvPr id="13" name="Group 31"/>
              <p:cNvGrpSpPr>
                <a:grpSpLocks/>
              </p:cNvGrpSpPr>
              <p:nvPr/>
            </p:nvGrpSpPr>
            <p:grpSpPr bwMode="auto">
              <a:xfrm>
                <a:off x="3552" y="1458"/>
                <a:ext cx="816" cy="902"/>
                <a:chOff x="3552" y="1458"/>
                <a:chExt cx="816" cy="902"/>
              </a:xfrm>
            </p:grpSpPr>
            <p:pic>
              <p:nvPicPr>
                <p:cNvPr id="28" name="Picture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3243" y="1767"/>
                  <a:ext cx="902"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Line 33"/>
                <p:cNvSpPr>
                  <a:spLocks noChangeShapeType="1"/>
                </p:cNvSpPr>
                <p:nvPr/>
              </p:nvSpPr>
              <p:spPr bwMode="auto">
                <a:xfrm>
                  <a:off x="3792" y="1468"/>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4"/>
                <p:cNvSpPr>
                  <a:spLocks noChangeShapeType="1"/>
                </p:cNvSpPr>
                <p:nvPr/>
              </p:nvSpPr>
              <p:spPr bwMode="auto">
                <a:xfrm>
                  <a:off x="3792" y="2352"/>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 name="Group 35"/>
              <p:cNvGrpSpPr>
                <a:grpSpLocks/>
              </p:cNvGrpSpPr>
              <p:nvPr/>
            </p:nvGrpSpPr>
            <p:grpSpPr bwMode="auto">
              <a:xfrm>
                <a:off x="3552" y="2448"/>
                <a:ext cx="812" cy="902"/>
                <a:chOff x="2256" y="1920"/>
                <a:chExt cx="812" cy="902"/>
              </a:xfrm>
            </p:grpSpPr>
            <p:pic>
              <p:nvPicPr>
                <p:cNvPr id="25" name="Picture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1947" y="2229"/>
                  <a:ext cx="902"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ine 37"/>
                <p:cNvSpPr>
                  <a:spLocks noChangeShapeType="1"/>
                </p:cNvSpPr>
                <p:nvPr/>
              </p:nvSpPr>
              <p:spPr bwMode="auto">
                <a:xfrm>
                  <a:off x="2492" y="1920"/>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38"/>
                <p:cNvSpPr>
                  <a:spLocks noChangeShapeType="1"/>
                </p:cNvSpPr>
                <p:nvPr/>
              </p:nvSpPr>
              <p:spPr bwMode="auto">
                <a:xfrm>
                  <a:off x="2492" y="2814"/>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 name="Group 39"/>
              <p:cNvGrpSpPr>
                <a:grpSpLocks/>
              </p:cNvGrpSpPr>
              <p:nvPr/>
            </p:nvGrpSpPr>
            <p:grpSpPr bwMode="auto">
              <a:xfrm>
                <a:off x="3552" y="3128"/>
                <a:ext cx="1728" cy="902"/>
                <a:chOff x="3552" y="3128"/>
                <a:chExt cx="1728" cy="902"/>
              </a:xfrm>
            </p:grpSpPr>
            <p:pic>
              <p:nvPicPr>
                <p:cNvPr id="22" name="Picture 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3243" y="3437"/>
                  <a:ext cx="902"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Line 41"/>
                <p:cNvSpPr>
                  <a:spLocks noChangeShapeType="1"/>
                </p:cNvSpPr>
                <p:nvPr/>
              </p:nvSpPr>
              <p:spPr bwMode="auto">
                <a:xfrm>
                  <a:off x="3840" y="3130"/>
                  <a:ext cx="14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42"/>
                <p:cNvSpPr>
                  <a:spLocks noChangeShapeType="1"/>
                </p:cNvSpPr>
                <p:nvPr/>
              </p:nvSpPr>
              <p:spPr bwMode="auto">
                <a:xfrm>
                  <a:off x="3840" y="4014"/>
                  <a:ext cx="14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 name="Line 43"/>
              <p:cNvSpPr>
                <a:spLocks noChangeShapeType="1"/>
              </p:cNvSpPr>
              <p:nvPr/>
            </p:nvSpPr>
            <p:spPr bwMode="auto">
              <a:xfrm>
                <a:off x="4100" y="1478"/>
                <a:ext cx="0" cy="86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Text Box 44"/>
              <p:cNvSpPr txBox="1">
                <a:spLocks noChangeArrowheads="1"/>
              </p:cNvSpPr>
              <p:nvPr/>
            </p:nvSpPr>
            <p:spPr bwMode="auto">
              <a:xfrm>
                <a:off x="3888" y="1777"/>
                <a:ext cx="960" cy="3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b="1">
                    <a:solidFill>
                      <a:srgbClr val="FF00FF"/>
                    </a:solidFill>
                    <a:latin typeface="楷体_GB2312" pitchFamily="49" charset="-122"/>
                    <a:ea typeface="楷体_GB2312" pitchFamily="49" charset="-122"/>
                  </a:rPr>
                  <a:t>第</a:t>
                </a:r>
                <a:r>
                  <a:rPr kumimoji="1" lang="en-US" altLang="zh-CN" b="1">
                    <a:solidFill>
                      <a:srgbClr val="FF00FF"/>
                    </a:solidFill>
                    <a:latin typeface="楷体_GB2312" pitchFamily="49" charset="-122"/>
                    <a:ea typeface="楷体_GB2312" pitchFamily="49" charset="-122"/>
                  </a:rPr>
                  <a:t>k</a:t>
                </a:r>
                <a:r>
                  <a:rPr kumimoji="1" lang="zh-CN" altLang="en-US" b="1">
                    <a:solidFill>
                      <a:srgbClr val="FF00FF"/>
                    </a:solidFill>
                    <a:latin typeface="楷体_GB2312" pitchFamily="49" charset="-122"/>
                    <a:ea typeface="楷体_GB2312" pitchFamily="49" charset="-122"/>
                  </a:rPr>
                  <a:t>级</a:t>
                </a:r>
              </a:p>
            </p:txBody>
          </p:sp>
          <p:sp>
            <p:nvSpPr>
              <p:cNvPr id="18" name="Line 45"/>
              <p:cNvSpPr>
                <a:spLocks noChangeShapeType="1"/>
              </p:cNvSpPr>
              <p:nvPr/>
            </p:nvSpPr>
            <p:spPr bwMode="auto">
              <a:xfrm>
                <a:off x="4100" y="2468"/>
                <a:ext cx="0" cy="86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Text Box 46"/>
              <p:cNvSpPr txBox="1">
                <a:spLocks noChangeArrowheads="1"/>
              </p:cNvSpPr>
              <p:nvPr/>
            </p:nvSpPr>
            <p:spPr bwMode="auto">
              <a:xfrm>
                <a:off x="3839" y="2717"/>
                <a:ext cx="958" cy="3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b="1" dirty="0">
                    <a:solidFill>
                      <a:srgbClr val="0000FF"/>
                    </a:solidFill>
                    <a:latin typeface="楷体_GB2312" pitchFamily="49" charset="-122"/>
                    <a:ea typeface="楷体_GB2312" pitchFamily="49" charset="-122"/>
                  </a:rPr>
                  <a:t>第</a:t>
                </a:r>
                <a:r>
                  <a:rPr kumimoji="1" lang="en-US" altLang="zh-CN" b="1" dirty="0">
                    <a:solidFill>
                      <a:srgbClr val="0000FF"/>
                    </a:solidFill>
                    <a:latin typeface="楷体_GB2312" pitchFamily="49" charset="-122"/>
                    <a:ea typeface="楷体_GB2312" pitchFamily="49" charset="-122"/>
                  </a:rPr>
                  <a:t>k+1</a:t>
                </a:r>
                <a:r>
                  <a:rPr kumimoji="1" lang="zh-CN" altLang="en-US" b="1" dirty="0">
                    <a:solidFill>
                      <a:srgbClr val="0000FF"/>
                    </a:solidFill>
                    <a:latin typeface="楷体_GB2312" pitchFamily="49" charset="-122"/>
                    <a:ea typeface="楷体_GB2312" pitchFamily="49" charset="-122"/>
                  </a:rPr>
                  <a:t>级</a:t>
                </a:r>
              </a:p>
            </p:txBody>
          </p:sp>
          <p:sp>
            <p:nvSpPr>
              <p:cNvPr id="20" name="Line 47"/>
              <p:cNvSpPr>
                <a:spLocks noChangeShapeType="1"/>
              </p:cNvSpPr>
              <p:nvPr/>
            </p:nvSpPr>
            <p:spPr bwMode="auto">
              <a:xfrm>
                <a:off x="4704" y="3120"/>
                <a:ext cx="0" cy="86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Text Box 48"/>
              <p:cNvSpPr txBox="1">
                <a:spLocks noChangeArrowheads="1"/>
              </p:cNvSpPr>
              <p:nvPr/>
            </p:nvSpPr>
            <p:spPr bwMode="auto">
              <a:xfrm>
                <a:off x="4226" y="3407"/>
                <a:ext cx="957" cy="37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b="1">
                    <a:solidFill>
                      <a:srgbClr val="009900"/>
                    </a:solidFill>
                    <a:latin typeface="楷体_GB2312" pitchFamily="49" charset="-122"/>
                    <a:ea typeface="楷体_GB2312" pitchFamily="49" charset="-122"/>
                  </a:rPr>
                  <a:t>第</a:t>
                </a:r>
                <a:r>
                  <a:rPr kumimoji="1" lang="en-US" altLang="zh-CN" b="1">
                    <a:solidFill>
                      <a:srgbClr val="009900"/>
                    </a:solidFill>
                    <a:latin typeface="楷体_GB2312" pitchFamily="49" charset="-122"/>
                    <a:ea typeface="楷体_GB2312" pitchFamily="49" charset="-122"/>
                  </a:rPr>
                  <a:t>k+2</a:t>
                </a:r>
                <a:r>
                  <a:rPr kumimoji="1" lang="zh-CN" altLang="en-US" b="1">
                    <a:solidFill>
                      <a:srgbClr val="009900"/>
                    </a:solidFill>
                    <a:latin typeface="楷体_GB2312" pitchFamily="49" charset="-122"/>
                    <a:ea typeface="楷体_GB2312" pitchFamily="49" charset="-122"/>
                  </a:rPr>
                  <a:t>级</a:t>
                </a:r>
              </a:p>
            </p:txBody>
          </p:sp>
        </p:grpSp>
        <p:sp>
          <p:nvSpPr>
            <p:cNvPr id="9" name="Rectangle 49"/>
            <p:cNvSpPr>
              <a:spLocks noChangeArrowheads="1"/>
            </p:cNvSpPr>
            <p:nvPr/>
          </p:nvSpPr>
          <p:spPr bwMode="auto">
            <a:xfrm>
              <a:off x="3936" y="1104"/>
              <a:ext cx="288" cy="96"/>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Line 50"/>
            <p:cNvSpPr>
              <a:spLocks noChangeShapeType="1"/>
            </p:cNvSpPr>
            <p:nvPr/>
          </p:nvSpPr>
          <p:spPr bwMode="auto">
            <a:xfrm>
              <a:off x="3936" y="1200"/>
              <a:ext cx="0" cy="2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51"/>
            <p:cNvSpPr>
              <a:spLocks noChangeShapeType="1"/>
            </p:cNvSpPr>
            <p:nvPr/>
          </p:nvSpPr>
          <p:spPr bwMode="auto">
            <a:xfrm>
              <a:off x="4224" y="1190"/>
              <a:ext cx="0" cy="2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Text Box 52"/>
            <p:cNvSpPr txBox="1">
              <a:spLocks noChangeArrowheads="1"/>
            </p:cNvSpPr>
            <p:nvPr/>
          </p:nvSpPr>
          <p:spPr bwMode="auto">
            <a:xfrm>
              <a:off x="4272" y="1008"/>
              <a:ext cx="100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latin typeface="楷体_GB2312" pitchFamily="49" charset="-122"/>
                  <a:ea typeface="楷体_GB2312" pitchFamily="49" charset="-122"/>
                </a:rPr>
                <a:t>中央明纹</a:t>
              </a:r>
            </a:p>
          </p:txBody>
        </p:sp>
      </p:grpSp>
      <p:graphicFrame>
        <p:nvGraphicFramePr>
          <p:cNvPr id="31" name="Object 53"/>
          <p:cNvGraphicFramePr>
            <a:graphicFrameLocks noChangeAspect="1"/>
          </p:cNvGraphicFramePr>
          <p:nvPr/>
        </p:nvGraphicFramePr>
        <p:xfrm>
          <a:off x="3208338" y="5559426"/>
          <a:ext cx="2455862" cy="606425"/>
        </p:xfrm>
        <a:graphic>
          <a:graphicData uri="http://schemas.openxmlformats.org/presentationml/2006/ole">
            <mc:AlternateContent xmlns:mc="http://schemas.openxmlformats.org/markup-compatibility/2006">
              <mc:Choice xmlns:v="urn:schemas-microsoft-com:vml" Requires="v">
                <p:oleObj spid="_x0000_s325372" name="Equation" r:id="rId10" imgW="1028520" imgH="253800" progId="Equation.DSMT4">
                  <p:embed/>
                </p:oleObj>
              </mc:Choice>
              <mc:Fallback>
                <p:oleObj name="Equation" r:id="rId10" imgW="1028520" imgH="2538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8338" y="5559426"/>
                        <a:ext cx="2455862"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54"/>
          <p:cNvGraphicFramePr>
            <a:graphicFrameLocks noChangeAspect="1"/>
          </p:cNvGraphicFramePr>
          <p:nvPr/>
        </p:nvGraphicFramePr>
        <p:xfrm>
          <a:off x="5957889" y="5661025"/>
          <a:ext cx="1736725" cy="439738"/>
        </p:xfrm>
        <a:graphic>
          <a:graphicData uri="http://schemas.openxmlformats.org/presentationml/2006/ole">
            <mc:AlternateContent xmlns:mc="http://schemas.openxmlformats.org/markup-compatibility/2006">
              <mc:Choice xmlns:v="urn:schemas-microsoft-com:vml" Requires="v">
                <p:oleObj spid="_x0000_s325373" name="Equation" r:id="rId12" imgW="672840" imgH="203040" progId="Equation.DSMT4">
                  <p:embed/>
                </p:oleObj>
              </mc:Choice>
              <mc:Fallback>
                <p:oleObj name="Equation" r:id="rId12" imgW="672840" imgH="20304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57889" y="5661025"/>
                        <a:ext cx="173672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9115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subTnLst>
                                    <p:audio>
                                      <p:cMediaNode vol="71000">
                                        <p:cTn display="0" masterRel="sameClick">
                                          <p:stCondLst>
                                            <p:cond evt="begin" delay="0">
                                              <p:tn val="23"/>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 Box 117"/>
          <p:cNvSpPr txBox="1">
            <a:spLocks noChangeArrowheads="1"/>
          </p:cNvSpPr>
          <p:nvPr/>
        </p:nvSpPr>
        <p:spPr bwMode="auto">
          <a:xfrm>
            <a:off x="6655168" y="5334001"/>
            <a:ext cx="373147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rgbClr val="008000"/>
                </a:solidFill>
                <a:latin typeface="Tahoma" panose="020B0604030504040204" pitchFamily="34" charset="0"/>
              </a:rPr>
              <a:t>缺点：</a:t>
            </a:r>
            <a:r>
              <a:rPr lang="zh-CN" altLang="en-US" sz="2800" b="1" dirty="0">
                <a:solidFill>
                  <a:srgbClr val="008000"/>
                </a:solidFill>
              </a:rPr>
              <a:t>惠更斯原理</a:t>
            </a:r>
            <a:r>
              <a:rPr lang="zh-CN" altLang="en-US" sz="2800" b="1" dirty="0">
                <a:solidFill>
                  <a:srgbClr val="008000"/>
                </a:solidFill>
                <a:latin typeface="Tahoma" panose="020B0604030504040204" pitchFamily="34" charset="0"/>
              </a:rPr>
              <a:t>不能确定光强明暗分布！ </a:t>
            </a:r>
          </a:p>
        </p:txBody>
      </p:sp>
      <p:sp>
        <p:nvSpPr>
          <p:cNvPr id="109" name="Text Box 116"/>
          <p:cNvSpPr txBox="1">
            <a:spLocks noChangeArrowheads="1"/>
          </p:cNvSpPr>
          <p:nvPr/>
        </p:nvSpPr>
        <p:spPr bwMode="auto">
          <a:xfrm>
            <a:off x="6405562" y="496887"/>
            <a:ext cx="3981084" cy="2893100"/>
          </a:xfrm>
          <a:prstGeom prst="rect">
            <a:avLst/>
          </a:prstGeom>
          <a:noFill/>
          <a:ln w="9525">
            <a:solidFill>
              <a:srgbClr val="CF2509"/>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rgbClr val="CF2509"/>
                </a:solidFill>
                <a:latin typeface="Tahoma" panose="020B0604030504040204" pitchFamily="34" charset="0"/>
              </a:rPr>
              <a:t>惠更斯：</a:t>
            </a:r>
            <a:r>
              <a:rPr lang="zh-CN" altLang="en-US" sz="2800" b="1" dirty="0">
                <a:latin typeface="Tahoma" panose="020B0604030504040204" pitchFamily="34" charset="0"/>
              </a:rPr>
              <a:t>光波阵面上每一点都可以看作新的子波源，以后任意时刻，这些子波的包迹就是该时刻的波阵面。</a:t>
            </a:r>
          </a:p>
          <a:p>
            <a:pPr eaLnBrk="1" hangingPunct="1">
              <a:spcBef>
                <a:spcPct val="50000"/>
              </a:spcBef>
            </a:pPr>
            <a:r>
              <a:rPr lang="zh-CN" altLang="en-US" sz="2800" b="1" dirty="0">
                <a:latin typeface="Tahoma" panose="020B0604030504040204" pitchFamily="34" charset="0"/>
              </a:rPr>
              <a:t>         </a:t>
            </a:r>
            <a:r>
              <a:rPr lang="en-US" altLang="zh-CN" sz="2800" b="1" dirty="0"/>
              <a:t>——</a:t>
            </a:r>
            <a:r>
              <a:rPr lang="en-US" altLang="zh-CN" sz="2800" b="1" dirty="0">
                <a:latin typeface="Tahoma" panose="020B0604030504040204" pitchFamily="34" charset="0"/>
              </a:rPr>
              <a:t>1690</a:t>
            </a:r>
            <a:r>
              <a:rPr lang="zh-CN" altLang="en-US" sz="2800" b="1" dirty="0">
                <a:latin typeface="Tahoma" panose="020B0604030504040204" pitchFamily="34" charset="0"/>
              </a:rPr>
              <a:t>年</a:t>
            </a:r>
          </a:p>
        </p:txBody>
      </p:sp>
      <p:sp>
        <p:nvSpPr>
          <p:cNvPr id="110" name="Text Box 117"/>
          <p:cNvSpPr txBox="1">
            <a:spLocks noChangeArrowheads="1"/>
          </p:cNvSpPr>
          <p:nvPr/>
        </p:nvSpPr>
        <p:spPr bwMode="auto">
          <a:xfrm>
            <a:off x="7010399" y="3674369"/>
            <a:ext cx="276080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rgbClr val="9900CC"/>
                </a:solidFill>
                <a:latin typeface="Tahoma" panose="020B0604030504040204" pitchFamily="34" charset="0"/>
              </a:rPr>
              <a:t>优点：</a:t>
            </a:r>
            <a:r>
              <a:rPr lang="zh-CN" altLang="en-US" sz="2800" b="1" dirty="0">
                <a:solidFill>
                  <a:srgbClr val="9900CC"/>
                </a:solidFill>
              </a:rPr>
              <a:t>惠更斯原理</a:t>
            </a:r>
            <a:r>
              <a:rPr lang="zh-CN" altLang="en-US" sz="2800" b="1" dirty="0">
                <a:solidFill>
                  <a:srgbClr val="9900CC"/>
                </a:solidFill>
                <a:latin typeface="Tahoma" panose="020B0604030504040204" pitchFamily="34" charset="0"/>
              </a:rPr>
              <a:t>能够确定波的传播播方向。</a:t>
            </a:r>
          </a:p>
        </p:txBody>
      </p:sp>
      <p:grpSp>
        <p:nvGrpSpPr>
          <p:cNvPr id="111" name="Group 154"/>
          <p:cNvGrpSpPr>
            <a:grpSpLocks/>
          </p:cNvGrpSpPr>
          <p:nvPr/>
        </p:nvGrpSpPr>
        <p:grpSpPr bwMode="auto">
          <a:xfrm>
            <a:off x="1828800" y="304801"/>
            <a:ext cx="5638800" cy="5961063"/>
            <a:chOff x="192" y="192"/>
            <a:chExt cx="3552" cy="3755"/>
          </a:xfrm>
        </p:grpSpPr>
        <p:sp>
          <p:nvSpPr>
            <p:cNvPr id="112" name="Oval 3"/>
            <p:cNvSpPr>
              <a:spLocks noChangeArrowheads="1"/>
            </p:cNvSpPr>
            <p:nvPr/>
          </p:nvSpPr>
          <p:spPr bwMode="auto">
            <a:xfrm>
              <a:off x="1274" y="2160"/>
              <a:ext cx="336" cy="327"/>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3" name="Oval 4"/>
            <p:cNvSpPr>
              <a:spLocks noChangeArrowheads="1"/>
            </p:cNvSpPr>
            <p:nvPr/>
          </p:nvSpPr>
          <p:spPr bwMode="auto">
            <a:xfrm>
              <a:off x="1514" y="2207"/>
              <a:ext cx="336" cy="326"/>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4" name="Oval 5"/>
            <p:cNvSpPr>
              <a:spLocks noChangeArrowheads="1"/>
            </p:cNvSpPr>
            <p:nvPr/>
          </p:nvSpPr>
          <p:spPr bwMode="auto">
            <a:xfrm>
              <a:off x="1621" y="2289"/>
              <a:ext cx="336" cy="327"/>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5" name="Oval 6"/>
            <p:cNvSpPr>
              <a:spLocks noChangeArrowheads="1"/>
            </p:cNvSpPr>
            <p:nvPr/>
          </p:nvSpPr>
          <p:spPr bwMode="auto">
            <a:xfrm>
              <a:off x="1743" y="2404"/>
              <a:ext cx="336" cy="327"/>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6" name="Oval 7"/>
            <p:cNvSpPr>
              <a:spLocks noChangeArrowheads="1"/>
            </p:cNvSpPr>
            <p:nvPr/>
          </p:nvSpPr>
          <p:spPr bwMode="auto">
            <a:xfrm>
              <a:off x="1835" y="2580"/>
              <a:ext cx="336" cy="327"/>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7" name="Oval 8"/>
            <p:cNvSpPr>
              <a:spLocks noChangeArrowheads="1"/>
            </p:cNvSpPr>
            <p:nvPr/>
          </p:nvSpPr>
          <p:spPr bwMode="auto">
            <a:xfrm>
              <a:off x="1872" y="2720"/>
              <a:ext cx="336" cy="327"/>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8" name="Oval 9"/>
            <p:cNvSpPr>
              <a:spLocks noChangeArrowheads="1"/>
            </p:cNvSpPr>
            <p:nvPr/>
          </p:nvSpPr>
          <p:spPr bwMode="auto">
            <a:xfrm>
              <a:off x="1872" y="2860"/>
              <a:ext cx="336" cy="327"/>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 name="Oval 10"/>
            <p:cNvSpPr>
              <a:spLocks noChangeArrowheads="1"/>
            </p:cNvSpPr>
            <p:nvPr/>
          </p:nvSpPr>
          <p:spPr bwMode="auto">
            <a:xfrm>
              <a:off x="1850" y="3047"/>
              <a:ext cx="336" cy="326"/>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0" name="Oval 11"/>
            <p:cNvSpPr>
              <a:spLocks noChangeArrowheads="1"/>
            </p:cNvSpPr>
            <p:nvPr/>
          </p:nvSpPr>
          <p:spPr bwMode="auto">
            <a:xfrm>
              <a:off x="1802" y="3187"/>
              <a:ext cx="336" cy="326"/>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1" name="Oval 12"/>
            <p:cNvSpPr>
              <a:spLocks noChangeArrowheads="1"/>
            </p:cNvSpPr>
            <p:nvPr/>
          </p:nvSpPr>
          <p:spPr bwMode="auto">
            <a:xfrm>
              <a:off x="1706" y="3327"/>
              <a:ext cx="336" cy="326"/>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2" name="Oval 13"/>
            <p:cNvSpPr>
              <a:spLocks noChangeArrowheads="1"/>
            </p:cNvSpPr>
            <p:nvPr/>
          </p:nvSpPr>
          <p:spPr bwMode="auto">
            <a:xfrm>
              <a:off x="1562" y="3420"/>
              <a:ext cx="336" cy="327"/>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 name="Oval 14"/>
            <p:cNvSpPr>
              <a:spLocks noChangeArrowheads="1"/>
            </p:cNvSpPr>
            <p:nvPr/>
          </p:nvSpPr>
          <p:spPr bwMode="auto">
            <a:xfrm>
              <a:off x="1418" y="3467"/>
              <a:ext cx="336" cy="326"/>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4" name="Oval 15"/>
            <p:cNvSpPr>
              <a:spLocks noChangeArrowheads="1"/>
            </p:cNvSpPr>
            <p:nvPr/>
          </p:nvSpPr>
          <p:spPr bwMode="auto">
            <a:xfrm>
              <a:off x="1274" y="3513"/>
              <a:ext cx="336" cy="327"/>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5" name="Oval 17"/>
            <p:cNvSpPr>
              <a:spLocks noChangeArrowheads="1"/>
            </p:cNvSpPr>
            <p:nvPr/>
          </p:nvSpPr>
          <p:spPr bwMode="auto">
            <a:xfrm>
              <a:off x="1584" y="2592"/>
              <a:ext cx="192" cy="240"/>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6" name="Oval 18"/>
            <p:cNvSpPr>
              <a:spLocks noChangeArrowheads="1"/>
            </p:cNvSpPr>
            <p:nvPr/>
          </p:nvSpPr>
          <p:spPr bwMode="auto">
            <a:xfrm>
              <a:off x="1632" y="2688"/>
              <a:ext cx="240" cy="240"/>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7" name="Oval 19"/>
            <p:cNvSpPr>
              <a:spLocks noChangeArrowheads="1"/>
            </p:cNvSpPr>
            <p:nvPr/>
          </p:nvSpPr>
          <p:spPr bwMode="auto">
            <a:xfrm>
              <a:off x="1632" y="2784"/>
              <a:ext cx="240" cy="240"/>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8" name="Oval 20"/>
            <p:cNvSpPr>
              <a:spLocks noChangeArrowheads="1"/>
            </p:cNvSpPr>
            <p:nvPr/>
          </p:nvSpPr>
          <p:spPr bwMode="auto">
            <a:xfrm>
              <a:off x="1632" y="2880"/>
              <a:ext cx="240" cy="288"/>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9" name="Oval 21"/>
            <p:cNvSpPr>
              <a:spLocks noChangeArrowheads="1"/>
            </p:cNvSpPr>
            <p:nvPr/>
          </p:nvSpPr>
          <p:spPr bwMode="auto">
            <a:xfrm>
              <a:off x="1584" y="3072"/>
              <a:ext cx="240" cy="240"/>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0" name="Oval 22"/>
            <p:cNvSpPr>
              <a:spLocks noChangeArrowheads="1"/>
            </p:cNvSpPr>
            <p:nvPr/>
          </p:nvSpPr>
          <p:spPr bwMode="auto">
            <a:xfrm>
              <a:off x="1488" y="3120"/>
              <a:ext cx="288" cy="288"/>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1" name="Oval 23"/>
            <p:cNvSpPr>
              <a:spLocks noChangeArrowheads="1"/>
            </p:cNvSpPr>
            <p:nvPr/>
          </p:nvSpPr>
          <p:spPr bwMode="auto">
            <a:xfrm>
              <a:off x="1440" y="3216"/>
              <a:ext cx="240" cy="240"/>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2" name="Oval 24"/>
            <p:cNvSpPr>
              <a:spLocks noChangeArrowheads="1"/>
            </p:cNvSpPr>
            <p:nvPr/>
          </p:nvSpPr>
          <p:spPr bwMode="auto">
            <a:xfrm>
              <a:off x="1344" y="3264"/>
              <a:ext cx="240" cy="240"/>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3" name="Oval 28"/>
            <p:cNvSpPr>
              <a:spLocks noChangeArrowheads="1"/>
            </p:cNvSpPr>
            <p:nvPr/>
          </p:nvSpPr>
          <p:spPr bwMode="auto">
            <a:xfrm>
              <a:off x="1296" y="3264"/>
              <a:ext cx="240" cy="240"/>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4" name="Line 42"/>
            <p:cNvSpPr>
              <a:spLocks noChangeShapeType="1"/>
            </p:cNvSpPr>
            <p:nvPr/>
          </p:nvSpPr>
          <p:spPr bwMode="auto">
            <a:xfrm>
              <a:off x="288" y="672"/>
              <a:ext cx="0" cy="1488"/>
            </a:xfrm>
            <a:prstGeom prst="line">
              <a:avLst/>
            </a:prstGeom>
            <a:noFill/>
            <a:ln w="25400">
              <a:solidFill>
                <a:srgbClr val="0066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35" name="Line 43"/>
            <p:cNvSpPr>
              <a:spLocks noChangeShapeType="1"/>
            </p:cNvSpPr>
            <p:nvPr/>
          </p:nvSpPr>
          <p:spPr bwMode="auto">
            <a:xfrm>
              <a:off x="528" y="672"/>
              <a:ext cx="0" cy="1488"/>
            </a:xfrm>
            <a:prstGeom prst="line">
              <a:avLst/>
            </a:prstGeom>
            <a:noFill/>
            <a:ln w="25400">
              <a:solidFill>
                <a:srgbClr val="0066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36" name="Line 44"/>
            <p:cNvSpPr>
              <a:spLocks noChangeShapeType="1"/>
            </p:cNvSpPr>
            <p:nvPr/>
          </p:nvSpPr>
          <p:spPr bwMode="auto">
            <a:xfrm>
              <a:off x="768" y="672"/>
              <a:ext cx="0" cy="1488"/>
            </a:xfrm>
            <a:prstGeom prst="line">
              <a:avLst/>
            </a:prstGeom>
            <a:noFill/>
            <a:ln w="25400">
              <a:solidFill>
                <a:srgbClr val="0066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37" name="Line 45"/>
            <p:cNvSpPr>
              <a:spLocks noChangeShapeType="1"/>
            </p:cNvSpPr>
            <p:nvPr/>
          </p:nvSpPr>
          <p:spPr bwMode="auto">
            <a:xfrm>
              <a:off x="1008" y="672"/>
              <a:ext cx="0" cy="1488"/>
            </a:xfrm>
            <a:prstGeom prst="line">
              <a:avLst/>
            </a:prstGeom>
            <a:noFill/>
            <a:ln w="25400">
              <a:solidFill>
                <a:srgbClr val="0066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38" name="Line 46"/>
            <p:cNvSpPr>
              <a:spLocks noChangeShapeType="1"/>
            </p:cNvSpPr>
            <p:nvPr/>
          </p:nvSpPr>
          <p:spPr bwMode="auto">
            <a:xfrm>
              <a:off x="1248" y="672"/>
              <a:ext cx="0" cy="1488"/>
            </a:xfrm>
            <a:prstGeom prst="line">
              <a:avLst/>
            </a:prstGeom>
            <a:noFill/>
            <a:ln w="25400">
              <a:solidFill>
                <a:srgbClr val="0066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39" name="Arc 48"/>
            <p:cNvSpPr>
              <a:spLocks/>
            </p:cNvSpPr>
            <p:nvPr/>
          </p:nvSpPr>
          <p:spPr bwMode="auto">
            <a:xfrm>
              <a:off x="1245" y="672"/>
              <a:ext cx="287" cy="480"/>
            </a:xfrm>
            <a:custGeom>
              <a:avLst/>
              <a:gdLst>
                <a:gd name="T0" fmla="*/ 0 w 25830"/>
                <a:gd name="T1" fmla="*/ 5 h 43200"/>
                <a:gd name="T2" fmla="*/ 4 w 25830"/>
                <a:gd name="T3" fmla="*/ 476 h 43200"/>
                <a:gd name="T4" fmla="*/ 47 w 25830"/>
                <a:gd name="T5" fmla="*/ 240 h 43200"/>
                <a:gd name="T6" fmla="*/ 0 60000 65536"/>
                <a:gd name="T7" fmla="*/ 0 60000 65536"/>
                <a:gd name="T8" fmla="*/ 0 60000 65536"/>
                <a:gd name="T9" fmla="*/ 0 w 25830"/>
                <a:gd name="T10" fmla="*/ 0 h 43200"/>
                <a:gd name="T11" fmla="*/ 25830 w 25830"/>
                <a:gd name="T12" fmla="*/ 43200 h 43200"/>
              </a:gdLst>
              <a:ahLst/>
              <a:cxnLst>
                <a:cxn ang="T6">
                  <a:pos x="T0" y="T1"/>
                </a:cxn>
                <a:cxn ang="T7">
                  <a:pos x="T2" y="T3"/>
                </a:cxn>
                <a:cxn ang="T8">
                  <a:pos x="T4" y="T5"/>
                </a:cxn>
              </a:cxnLst>
              <a:rect l="T9" t="T10" r="T11" b="T12"/>
              <a:pathLst>
                <a:path w="25830" h="43200" fill="none"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path>
                <a:path w="25830" h="43200" stroke="0"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lnTo>
                    <a:pt x="4230" y="21600"/>
                  </a:lnTo>
                  <a:close/>
                </a:path>
              </a:pathLst>
            </a:cu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0" name="Arc 49"/>
            <p:cNvSpPr>
              <a:spLocks/>
            </p:cNvSpPr>
            <p:nvPr/>
          </p:nvSpPr>
          <p:spPr bwMode="auto">
            <a:xfrm>
              <a:off x="1248" y="768"/>
              <a:ext cx="287" cy="480"/>
            </a:xfrm>
            <a:custGeom>
              <a:avLst/>
              <a:gdLst>
                <a:gd name="T0" fmla="*/ 0 w 25830"/>
                <a:gd name="T1" fmla="*/ 5 h 43200"/>
                <a:gd name="T2" fmla="*/ 4 w 25830"/>
                <a:gd name="T3" fmla="*/ 476 h 43200"/>
                <a:gd name="T4" fmla="*/ 47 w 25830"/>
                <a:gd name="T5" fmla="*/ 240 h 43200"/>
                <a:gd name="T6" fmla="*/ 0 60000 65536"/>
                <a:gd name="T7" fmla="*/ 0 60000 65536"/>
                <a:gd name="T8" fmla="*/ 0 60000 65536"/>
                <a:gd name="T9" fmla="*/ 0 w 25830"/>
                <a:gd name="T10" fmla="*/ 0 h 43200"/>
                <a:gd name="T11" fmla="*/ 25830 w 25830"/>
                <a:gd name="T12" fmla="*/ 43200 h 43200"/>
              </a:gdLst>
              <a:ahLst/>
              <a:cxnLst>
                <a:cxn ang="T6">
                  <a:pos x="T0" y="T1"/>
                </a:cxn>
                <a:cxn ang="T7">
                  <a:pos x="T2" y="T3"/>
                </a:cxn>
                <a:cxn ang="T8">
                  <a:pos x="T4" y="T5"/>
                </a:cxn>
              </a:cxnLst>
              <a:rect l="T9" t="T10" r="T11" b="T12"/>
              <a:pathLst>
                <a:path w="25830" h="43200" fill="none"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path>
                <a:path w="25830" h="43200" stroke="0"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lnTo>
                    <a:pt x="4230" y="21600"/>
                  </a:lnTo>
                  <a:close/>
                </a:path>
              </a:pathLst>
            </a:cu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1" name="Arc 50"/>
            <p:cNvSpPr>
              <a:spLocks/>
            </p:cNvSpPr>
            <p:nvPr/>
          </p:nvSpPr>
          <p:spPr bwMode="auto">
            <a:xfrm>
              <a:off x="1248" y="864"/>
              <a:ext cx="287" cy="480"/>
            </a:xfrm>
            <a:custGeom>
              <a:avLst/>
              <a:gdLst>
                <a:gd name="T0" fmla="*/ 0 w 25830"/>
                <a:gd name="T1" fmla="*/ 5 h 43200"/>
                <a:gd name="T2" fmla="*/ 4 w 25830"/>
                <a:gd name="T3" fmla="*/ 476 h 43200"/>
                <a:gd name="T4" fmla="*/ 47 w 25830"/>
                <a:gd name="T5" fmla="*/ 240 h 43200"/>
                <a:gd name="T6" fmla="*/ 0 60000 65536"/>
                <a:gd name="T7" fmla="*/ 0 60000 65536"/>
                <a:gd name="T8" fmla="*/ 0 60000 65536"/>
                <a:gd name="T9" fmla="*/ 0 w 25830"/>
                <a:gd name="T10" fmla="*/ 0 h 43200"/>
                <a:gd name="T11" fmla="*/ 25830 w 25830"/>
                <a:gd name="T12" fmla="*/ 43200 h 43200"/>
              </a:gdLst>
              <a:ahLst/>
              <a:cxnLst>
                <a:cxn ang="T6">
                  <a:pos x="T0" y="T1"/>
                </a:cxn>
                <a:cxn ang="T7">
                  <a:pos x="T2" y="T3"/>
                </a:cxn>
                <a:cxn ang="T8">
                  <a:pos x="T4" y="T5"/>
                </a:cxn>
              </a:cxnLst>
              <a:rect l="T9" t="T10" r="T11" b="T12"/>
              <a:pathLst>
                <a:path w="25830" h="43200" fill="none"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path>
                <a:path w="25830" h="43200" stroke="0"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lnTo>
                    <a:pt x="4230" y="21600"/>
                  </a:lnTo>
                  <a:close/>
                </a:path>
              </a:pathLst>
            </a:cu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 name="Arc 51"/>
            <p:cNvSpPr>
              <a:spLocks/>
            </p:cNvSpPr>
            <p:nvPr/>
          </p:nvSpPr>
          <p:spPr bwMode="auto">
            <a:xfrm>
              <a:off x="1248" y="960"/>
              <a:ext cx="287" cy="480"/>
            </a:xfrm>
            <a:custGeom>
              <a:avLst/>
              <a:gdLst>
                <a:gd name="T0" fmla="*/ 0 w 25830"/>
                <a:gd name="T1" fmla="*/ 5 h 43200"/>
                <a:gd name="T2" fmla="*/ 4 w 25830"/>
                <a:gd name="T3" fmla="*/ 476 h 43200"/>
                <a:gd name="T4" fmla="*/ 47 w 25830"/>
                <a:gd name="T5" fmla="*/ 240 h 43200"/>
                <a:gd name="T6" fmla="*/ 0 60000 65536"/>
                <a:gd name="T7" fmla="*/ 0 60000 65536"/>
                <a:gd name="T8" fmla="*/ 0 60000 65536"/>
                <a:gd name="T9" fmla="*/ 0 w 25830"/>
                <a:gd name="T10" fmla="*/ 0 h 43200"/>
                <a:gd name="T11" fmla="*/ 25830 w 25830"/>
                <a:gd name="T12" fmla="*/ 43200 h 43200"/>
              </a:gdLst>
              <a:ahLst/>
              <a:cxnLst>
                <a:cxn ang="T6">
                  <a:pos x="T0" y="T1"/>
                </a:cxn>
                <a:cxn ang="T7">
                  <a:pos x="T2" y="T3"/>
                </a:cxn>
                <a:cxn ang="T8">
                  <a:pos x="T4" y="T5"/>
                </a:cxn>
              </a:cxnLst>
              <a:rect l="T9" t="T10" r="T11" b="T12"/>
              <a:pathLst>
                <a:path w="25830" h="43200" fill="none"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path>
                <a:path w="25830" h="43200" stroke="0"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lnTo>
                    <a:pt x="4230" y="21600"/>
                  </a:lnTo>
                  <a:close/>
                </a:path>
              </a:pathLst>
            </a:cu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 name="Arc 52"/>
            <p:cNvSpPr>
              <a:spLocks/>
            </p:cNvSpPr>
            <p:nvPr/>
          </p:nvSpPr>
          <p:spPr bwMode="auto">
            <a:xfrm>
              <a:off x="1248" y="1056"/>
              <a:ext cx="287" cy="480"/>
            </a:xfrm>
            <a:custGeom>
              <a:avLst/>
              <a:gdLst>
                <a:gd name="T0" fmla="*/ 0 w 25830"/>
                <a:gd name="T1" fmla="*/ 5 h 43200"/>
                <a:gd name="T2" fmla="*/ 4 w 25830"/>
                <a:gd name="T3" fmla="*/ 476 h 43200"/>
                <a:gd name="T4" fmla="*/ 47 w 25830"/>
                <a:gd name="T5" fmla="*/ 240 h 43200"/>
                <a:gd name="T6" fmla="*/ 0 60000 65536"/>
                <a:gd name="T7" fmla="*/ 0 60000 65536"/>
                <a:gd name="T8" fmla="*/ 0 60000 65536"/>
                <a:gd name="T9" fmla="*/ 0 w 25830"/>
                <a:gd name="T10" fmla="*/ 0 h 43200"/>
                <a:gd name="T11" fmla="*/ 25830 w 25830"/>
                <a:gd name="T12" fmla="*/ 43200 h 43200"/>
              </a:gdLst>
              <a:ahLst/>
              <a:cxnLst>
                <a:cxn ang="T6">
                  <a:pos x="T0" y="T1"/>
                </a:cxn>
                <a:cxn ang="T7">
                  <a:pos x="T2" y="T3"/>
                </a:cxn>
                <a:cxn ang="T8">
                  <a:pos x="T4" y="T5"/>
                </a:cxn>
              </a:cxnLst>
              <a:rect l="T9" t="T10" r="T11" b="T12"/>
              <a:pathLst>
                <a:path w="25830" h="43200" fill="none"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path>
                <a:path w="25830" h="43200" stroke="0"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lnTo>
                    <a:pt x="4230" y="21600"/>
                  </a:lnTo>
                  <a:close/>
                </a:path>
              </a:pathLst>
            </a:cu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4" name="Arc 53"/>
            <p:cNvSpPr>
              <a:spLocks/>
            </p:cNvSpPr>
            <p:nvPr/>
          </p:nvSpPr>
          <p:spPr bwMode="auto">
            <a:xfrm>
              <a:off x="1248" y="1152"/>
              <a:ext cx="287" cy="480"/>
            </a:xfrm>
            <a:custGeom>
              <a:avLst/>
              <a:gdLst>
                <a:gd name="T0" fmla="*/ 0 w 25830"/>
                <a:gd name="T1" fmla="*/ 5 h 43200"/>
                <a:gd name="T2" fmla="*/ 4 w 25830"/>
                <a:gd name="T3" fmla="*/ 476 h 43200"/>
                <a:gd name="T4" fmla="*/ 47 w 25830"/>
                <a:gd name="T5" fmla="*/ 240 h 43200"/>
                <a:gd name="T6" fmla="*/ 0 60000 65536"/>
                <a:gd name="T7" fmla="*/ 0 60000 65536"/>
                <a:gd name="T8" fmla="*/ 0 60000 65536"/>
                <a:gd name="T9" fmla="*/ 0 w 25830"/>
                <a:gd name="T10" fmla="*/ 0 h 43200"/>
                <a:gd name="T11" fmla="*/ 25830 w 25830"/>
                <a:gd name="T12" fmla="*/ 43200 h 43200"/>
              </a:gdLst>
              <a:ahLst/>
              <a:cxnLst>
                <a:cxn ang="T6">
                  <a:pos x="T0" y="T1"/>
                </a:cxn>
                <a:cxn ang="T7">
                  <a:pos x="T2" y="T3"/>
                </a:cxn>
                <a:cxn ang="T8">
                  <a:pos x="T4" y="T5"/>
                </a:cxn>
              </a:cxnLst>
              <a:rect l="T9" t="T10" r="T11" b="T12"/>
              <a:pathLst>
                <a:path w="25830" h="43200" fill="none"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path>
                <a:path w="25830" h="43200" stroke="0"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lnTo>
                    <a:pt x="4230" y="21600"/>
                  </a:lnTo>
                  <a:close/>
                </a:path>
              </a:pathLst>
            </a:cu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5" name="Arc 54"/>
            <p:cNvSpPr>
              <a:spLocks/>
            </p:cNvSpPr>
            <p:nvPr/>
          </p:nvSpPr>
          <p:spPr bwMode="auto">
            <a:xfrm>
              <a:off x="1248" y="1248"/>
              <a:ext cx="287" cy="480"/>
            </a:xfrm>
            <a:custGeom>
              <a:avLst/>
              <a:gdLst>
                <a:gd name="T0" fmla="*/ 0 w 25830"/>
                <a:gd name="T1" fmla="*/ 5 h 43200"/>
                <a:gd name="T2" fmla="*/ 4 w 25830"/>
                <a:gd name="T3" fmla="*/ 476 h 43200"/>
                <a:gd name="T4" fmla="*/ 47 w 25830"/>
                <a:gd name="T5" fmla="*/ 240 h 43200"/>
                <a:gd name="T6" fmla="*/ 0 60000 65536"/>
                <a:gd name="T7" fmla="*/ 0 60000 65536"/>
                <a:gd name="T8" fmla="*/ 0 60000 65536"/>
                <a:gd name="T9" fmla="*/ 0 w 25830"/>
                <a:gd name="T10" fmla="*/ 0 h 43200"/>
                <a:gd name="T11" fmla="*/ 25830 w 25830"/>
                <a:gd name="T12" fmla="*/ 43200 h 43200"/>
              </a:gdLst>
              <a:ahLst/>
              <a:cxnLst>
                <a:cxn ang="T6">
                  <a:pos x="T0" y="T1"/>
                </a:cxn>
                <a:cxn ang="T7">
                  <a:pos x="T2" y="T3"/>
                </a:cxn>
                <a:cxn ang="T8">
                  <a:pos x="T4" y="T5"/>
                </a:cxn>
              </a:cxnLst>
              <a:rect l="T9" t="T10" r="T11" b="T12"/>
              <a:pathLst>
                <a:path w="25830" h="43200" fill="none"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path>
                <a:path w="25830" h="43200" stroke="0"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lnTo>
                    <a:pt x="4230" y="21600"/>
                  </a:lnTo>
                  <a:close/>
                </a:path>
              </a:pathLst>
            </a:cu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6" name="Arc 55"/>
            <p:cNvSpPr>
              <a:spLocks/>
            </p:cNvSpPr>
            <p:nvPr/>
          </p:nvSpPr>
          <p:spPr bwMode="auto">
            <a:xfrm>
              <a:off x="1248" y="1344"/>
              <a:ext cx="287" cy="480"/>
            </a:xfrm>
            <a:custGeom>
              <a:avLst/>
              <a:gdLst>
                <a:gd name="T0" fmla="*/ 0 w 25830"/>
                <a:gd name="T1" fmla="*/ 5 h 43200"/>
                <a:gd name="T2" fmla="*/ 4 w 25830"/>
                <a:gd name="T3" fmla="*/ 476 h 43200"/>
                <a:gd name="T4" fmla="*/ 47 w 25830"/>
                <a:gd name="T5" fmla="*/ 240 h 43200"/>
                <a:gd name="T6" fmla="*/ 0 60000 65536"/>
                <a:gd name="T7" fmla="*/ 0 60000 65536"/>
                <a:gd name="T8" fmla="*/ 0 60000 65536"/>
                <a:gd name="T9" fmla="*/ 0 w 25830"/>
                <a:gd name="T10" fmla="*/ 0 h 43200"/>
                <a:gd name="T11" fmla="*/ 25830 w 25830"/>
                <a:gd name="T12" fmla="*/ 43200 h 43200"/>
              </a:gdLst>
              <a:ahLst/>
              <a:cxnLst>
                <a:cxn ang="T6">
                  <a:pos x="T0" y="T1"/>
                </a:cxn>
                <a:cxn ang="T7">
                  <a:pos x="T2" y="T3"/>
                </a:cxn>
                <a:cxn ang="T8">
                  <a:pos x="T4" y="T5"/>
                </a:cxn>
              </a:cxnLst>
              <a:rect l="T9" t="T10" r="T11" b="T12"/>
              <a:pathLst>
                <a:path w="25830" h="43200" fill="none"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path>
                <a:path w="25830" h="43200" stroke="0"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lnTo>
                    <a:pt x="4230" y="21600"/>
                  </a:lnTo>
                  <a:close/>
                </a:path>
              </a:pathLst>
            </a:cu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 name="Arc 56"/>
            <p:cNvSpPr>
              <a:spLocks/>
            </p:cNvSpPr>
            <p:nvPr/>
          </p:nvSpPr>
          <p:spPr bwMode="auto">
            <a:xfrm>
              <a:off x="1248" y="1440"/>
              <a:ext cx="287" cy="480"/>
            </a:xfrm>
            <a:custGeom>
              <a:avLst/>
              <a:gdLst>
                <a:gd name="T0" fmla="*/ 0 w 25830"/>
                <a:gd name="T1" fmla="*/ 5 h 43200"/>
                <a:gd name="T2" fmla="*/ 4 w 25830"/>
                <a:gd name="T3" fmla="*/ 476 h 43200"/>
                <a:gd name="T4" fmla="*/ 47 w 25830"/>
                <a:gd name="T5" fmla="*/ 240 h 43200"/>
                <a:gd name="T6" fmla="*/ 0 60000 65536"/>
                <a:gd name="T7" fmla="*/ 0 60000 65536"/>
                <a:gd name="T8" fmla="*/ 0 60000 65536"/>
                <a:gd name="T9" fmla="*/ 0 w 25830"/>
                <a:gd name="T10" fmla="*/ 0 h 43200"/>
                <a:gd name="T11" fmla="*/ 25830 w 25830"/>
                <a:gd name="T12" fmla="*/ 43200 h 43200"/>
              </a:gdLst>
              <a:ahLst/>
              <a:cxnLst>
                <a:cxn ang="T6">
                  <a:pos x="T0" y="T1"/>
                </a:cxn>
                <a:cxn ang="T7">
                  <a:pos x="T2" y="T3"/>
                </a:cxn>
                <a:cxn ang="T8">
                  <a:pos x="T4" y="T5"/>
                </a:cxn>
              </a:cxnLst>
              <a:rect l="T9" t="T10" r="T11" b="T12"/>
              <a:pathLst>
                <a:path w="25830" h="43200" fill="none"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path>
                <a:path w="25830" h="43200" stroke="0"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lnTo>
                    <a:pt x="4230" y="21600"/>
                  </a:lnTo>
                  <a:close/>
                </a:path>
              </a:pathLst>
            </a:cu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 name="Arc 57"/>
            <p:cNvSpPr>
              <a:spLocks/>
            </p:cNvSpPr>
            <p:nvPr/>
          </p:nvSpPr>
          <p:spPr bwMode="auto">
            <a:xfrm>
              <a:off x="1248" y="1536"/>
              <a:ext cx="287" cy="480"/>
            </a:xfrm>
            <a:custGeom>
              <a:avLst/>
              <a:gdLst>
                <a:gd name="T0" fmla="*/ 0 w 25830"/>
                <a:gd name="T1" fmla="*/ 5 h 43200"/>
                <a:gd name="T2" fmla="*/ 4 w 25830"/>
                <a:gd name="T3" fmla="*/ 476 h 43200"/>
                <a:gd name="T4" fmla="*/ 47 w 25830"/>
                <a:gd name="T5" fmla="*/ 240 h 43200"/>
                <a:gd name="T6" fmla="*/ 0 60000 65536"/>
                <a:gd name="T7" fmla="*/ 0 60000 65536"/>
                <a:gd name="T8" fmla="*/ 0 60000 65536"/>
                <a:gd name="T9" fmla="*/ 0 w 25830"/>
                <a:gd name="T10" fmla="*/ 0 h 43200"/>
                <a:gd name="T11" fmla="*/ 25830 w 25830"/>
                <a:gd name="T12" fmla="*/ 43200 h 43200"/>
              </a:gdLst>
              <a:ahLst/>
              <a:cxnLst>
                <a:cxn ang="T6">
                  <a:pos x="T0" y="T1"/>
                </a:cxn>
                <a:cxn ang="T7">
                  <a:pos x="T2" y="T3"/>
                </a:cxn>
                <a:cxn ang="T8">
                  <a:pos x="T4" y="T5"/>
                </a:cxn>
              </a:cxnLst>
              <a:rect l="T9" t="T10" r="T11" b="T12"/>
              <a:pathLst>
                <a:path w="25830" h="43200" fill="none"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path>
                <a:path w="25830" h="43200" stroke="0"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lnTo>
                    <a:pt x="4230" y="21600"/>
                  </a:lnTo>
                  <a:close/>
                </a:path>
              </a:pathLst>
            </a:cu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9" name="Arc 58"/>
            <p:cNvSpPr>
              <a:spLocks/>
            </p:cNvSpPr>
            <p:nvPr/>
          </p:nvSpPr>
          <p:spPr bwMode="auto">
            <a:xfrm>
              <a:off x="1248" y="1632"/>
              <a:ext cx="287" cy="480"/>
            </a:xfrm>
            <a:custGeom>
              <a:avLst/>
              <a:gdLst>
                <a:gd name="T0" fmla="*/ 0 w 25830"/>
                <a:gd name="T1" fmla="*/ 5 h 43200"/>
                <a:gd name="T2" fmla="*/ 4 w 25830"/>
                <a:gd name="T3" fmla="*/ 476 h 43200"/>
                <a:gd name="T4" fmla="*/ 47 w 25830"/>
                <a:gd name="T5" fmla="*/ 240 h 43200"/>
                <a:gd name="T6" fmla="*/ 0 60000 65536"/>
                <a:gd name="T7" fmla="*/ 0 60000 65536"/>
                <a:gd name="T8" fmla="*/ 0 60000 65536"/>
                <a:gd name="T9" fmla="*/ 0 w 25830"/>
                <a:gd name="T10" fmla="*/ 0 h 43200"/>
                <a:gd name="T11" fmla="*/ 25830 w 25830"/>
                <a:gd name="T12" fmla="*/ 43200 h 43200"/>
              </a:gdLst>
              <a:ahLst/>
              <a:cxnLst>
                <a:cxn ang="T6">
                  <a:pos x="T0" y="T1"/>
                </a:cxn>
                <a:cxn ang="T7">
                  <a:pos x="T2" y="T3"/>
                </a:cxn>
                <a:cxn ang="T8">
                  <a:pos x="T4" y="T5"/>
                </a:cxn>
              </a:cxnLst>
              <a:rect l="T9" t="T10" r="T11" b="T12"/>
              <a:pathLst>
                <a:path w="25830" h="43200" fill="none"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path>
                <a:path w="25830" h="43200" stroke="0"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lnTo>
                    <a:pt x="4230" y="21600"/>
                  </a:lnTo>
                  <a:close/>
                </a:path>
              </a:pathLst>
            </a:cu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 name="Line 59"/>
            <p:cNvSpPr>
              <a:spLocks noChangeShapeType="1"/>
            </p:cNvSpPr>
            <p:nvPr/>
          </p:nvSpPr>
          <p:spPr bwMode="auto">
            <a:xfrm>
              <a:off x="1536" y="672"/>
              <a:ext cx="0" cy="1488"/>
            </a:xfrm>
            <a:prstGeom prst="line">
              <a:avLst/>
            </a:prstGeom>
            <a:noFill/>
            <a:ln w="28575">
              <a:solidFill>
                <a:srgbClr val="0066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51" name="Line 60"/>
            <p:cNvSpPr>
              <a:spLocks noChangeShapeType="1"/>
            </p:cNvSpPr>
            <p:nvPr/>
          </p:nvSpPr>
          <p:spPr bwMode="auto">
            <a:xfrm>
              <a:off x="2112" y="672"/>
              <a:ext cx="0" cy="1488"/>
            </a:xfrm>
            <a:prstGeom prst="line">
              <a:avLst/>
            </a:prstGeom>
            <a:noFill/>
            <a:ln w="28575">
              <a:solidFill>
                <a:srgbClr val="0066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52" name="Line 62"/>
            <p:cNvSpPr>
              <a:spLocks noChangeShapeType="1"/>
            </p:cNvSpPr>
            <p:nvPr/>
          </p:nvSpPr>
          <p:spPr bwMode="auto">
            <a:xfrm>
              <a:off x="192" y="1056"/>
              <a:ext cx="2400" cy="0"/>
            </a:xfrm>
            <a:prstGeom prst="line">
              <a:avLst/>
            </a:prstGeom>
            <a:noFill/>
            <a:ln w="25400">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53" name="Line 63"/>
            <p:cNvSpPr>
              <a:spLocks noChangeShapeType="1"/>
            </p:cNvSpPr>
            <p:nvPr/>
          </p:nvSpPr>
          <p:spPr bwMode="auto">
            <a:xfrm>
              <a:off x="192" y="1296"/>
              <a:ext cx="2400" cy="0"/>
            </a:xfrm>
            <a:prstGeom prst="line">
              <a:avLst/>
            </a:prstGeom>
            <a:noFill/>
            <a:ln w="25400">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54" name="Line 64"/>
            <p:cNvSpPr>
              <a:spLocks noChangeShapeType="1"/>
            </p:cNvSpPr>
            <p:nvPr/>
          </p:nvSpPr>
          <p:spPr bwMode="auto">
            <a:xfrm>
              <a:off x="192" y="1536"/>
              <a:ext cx="2400" cy="0"/>
            </a:xfrm>
            <a:prstGeom prst="line">
              <a:avLst/>
            </a:prstGeom>
            <a:noFill/>
            <a:ln w="25400">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55" name="Line 65"/>
            <p:cNvSpPr>
              <a:spLocks noChangeShapeType="1"/>
            </p:cNvSpPr>
            <p:nvPr/>
          </p:nvSpPr>
          <p:spPr bwMode="auto">
            <a:xfrm>
              <a:off x="192" y="1776"/>
              <a:ext cx="2400" cy="0"/>
            </a:xfrm>
            <a:prstGeom prst="line">
              <a:avLst/>
            </a:prstGeom>
            <a:noFill/>
            <a:ln w="25400">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56" name="Arc 67"/>
            <p:cNvSpPr>
              <a:spLocks/>
            </p:cNvSpPr>
            <p:nvPr/>
          </p:nvSpPr>
          <p:spPr bwMode="auto">
            <a:xfrm>
              <a:off x="1536" y="720"/>
              <a:ext cx="287" cy="480"/>
            </a:xfrm>
            <a:custGeom>
              <a:avLst/>
              <a:gdLst>
                <a:gd name="T0" fmla="*/ 0 w 25830"/>
                <a:gd name="T1" fmla="*/ 5 h 43200"/>
                <a:gd name="T2" fmla="*/ 4 w 25830"/>
                <a:gd name="T3" fmla="*/ 476 h 43200"/>
                <a:gd name="T4" fmla="*/ 47 w 25830"/>
                <a:gd name="T5" fmla="*/ 240 h 43200"/>
                <a:gd name="T6" fmla="*/ 0 60000 65536"/>
                <a:gd name="T7" fmla="*/ 0 60000 65536"/>
                <a:gd name="T8" fmla="*/ 0 60000 65536"/>
                <a:gd name="T9" fmla="*/ 0 w 25830"/>
                <a:gd name="T10" fmla="*/ 0 h 43200"/>
                <a:gd name="T11" fmla="*/ 25830 w 25830"/>
                <a:gd name="T12" fmla="*/ 43200 h 43200"/>
              </a:gdLst>
              <a:ahLst/>
              <a:cxnLst>
                <a:cxn ang="T6">
                  <a:pos x="T0" y="T1"/>
                </a:cxn>
                <a:cxn ang="T7">
                  <a:pos x="T2" y="T3"/>
                </a:cxn>
                <a:cxn ang="T8">
                  <a:pos x="T4" y="T5"/>
                </a:cxn>
              </a:cxnLst>
              <a:rect l="T9" t="T10" r="T11" b="T12"/>
              <a:pathLst>
                <a:path w="25830" h="43200" fill="none"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path>
                <a:path w="25830" h="43200" stroke="0"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lnTo>
                    <a:pt x="4230" y="21600"/>
                  </a:lnTo>
                  <a:close/>
                </a:path>
              </a:pathLst>
            </a:cu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7" name="Arc 68"/>
            <p:cNvSpPr>
              <a:spLocks/>
            </p:cNvSpPr>
            <p:nvPr/>
          </p:nvSpPr>
          <p:spPr bwMode="auto">
            <a:xfrm>
              <a:off x="1539" y="816"/>
              <a:ext cx="287" cy="480"/>
            </a:xfrm>
            <a:custGeom>
              <a:avLst/>
              <a:gdLst>
                <a:gd name="T0" fmla="*/ 0 w 25830"/>
                <a:gd name="T1" fmla="*/ 5 h 43200"/>
                <a:gd name="T2" fmla="*/ 4 w 25830"/>
                <a:gd name="T3" fmla="*/ 476 h 43200"/>
                <a:gd name="T4" fmla="*/ 47 w 25830"/>
                <a:gd name="T5" fmla="*/ 240 h 43200"/>
                <a:gd name="T6" fmla="*/ 0 60000 65536"/>
                <a:gd name="T7" fmla="*/ 0 60000 65536"/>
                <a:gd name="T8" fmla="*/ 0 60000 65536"/>
                <a:gd name="T9" fmla="*/ 0 w 25830"/>
                <a:gd name="T10" fmla="*/ 0 h 43200"/>
                <a:gd name="T11" fmla="*/ 25830 w 25830"/>
                <a:gd name="T12" fmla="*/ 43200 h 43200"/>
              </a:gdLst>
              <a:ahLst/>
              <a:cxnLst>
                <a:cxn ang="T6">
                  <a:pos x="T0" y="T1"/>
                </a:cxn>
                <a:cxn ang="T7">
                  <a:pos x="T2" y="T3"/>
                </a:cxn>
                <a:cxn ang="T8">
                  <a:pos x="T4" y="T5"/>
                </a:cxn>
              </a:cxnLst>
              <a:rect l="T9" t="T10" r="T11" b="T12"/>
              <a:pathLst>
                <a:path w="25830" h="43200" fill="none"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path>
                <a:path w="25830" h="43200" stroke="0"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lnTo>
                    <a:pt x="4230" y="21600"/>
                  </a:lnTo>
                  <a:close/>
                </a:path>
              </a:pathLst>
            </a:cu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8" name="Arc 69"/>
            <p:cNvSpPr>
              <a:spLocks/>
            </p:cNvSpPr>
            <p:nvPr/>
          </p:nvSpPr>
          <p:spPr bwMode="auto">
            <a:xfrm>
              <a:off x="1539" y="912"/>
              <a:ext cx="287" cy="480"/>
            </a:xfrm>
            <a:custGeom>
              <a:avLst/>
              <a:gdLst>
                <a:gd name="T0" fmla="*/ 0 w 25830"/>
                <a:gd name="T1" fmla="*/ 5 h 43200"/>
                <a:gd name="T2" fmla="*/ 4 w 25830"/>
                <a:gd name="T3" fmla="*/ 476 h 43200"/>
                <a:gd name="T4" fmla="*/ 47 w 25830"/>
                <a:gd name="T5" fmla="*/ 240 h 43200"/>
                <a:gd name="T6" fmla="*/ 0 60000 65536"/>
                <a:gd name="T7" fmla="*/ 0 60000 65536"/>
                <a:gd name="T8" fmla="*/ 0 60000 65536"/>
                <a:gd name="T9" fmla="*/ 0 w 25830"/>
                <a:gd name="T10" fmla="*/ 0 h 43200"/>
                <a:gd name="T11" fmla="*/ 25830 w 25830"/>
                <a:gd name="T12" fmla="*/ 43200 h 43200"/>
              </a:gdLst>
              <a:ahLst/>
              <a:cxnLst>
                <a:cxn ang="T6">
                  <a:pos x="T0" y="T1"/>
                </a:cxn>
                <a:cxn ang="T7">
                  <a:pos x="T2" y="T3"/>
                </a:cxn>
                <a:cxn ang="T8">
                  <a:pos x="T4" y="T5"/>
                </a:cxn>
              </a:cxnLst>
              <a:rect l="T9" t="T10" r="T11" b="T12"/>
              <a:pathLst>
                <a:path w="25830" h="43200" fill="none"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path>
                <a:path w="25830" h="43200" stroke="0"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lnTo>
                    <a:pt x="4230" y="21600"/>
                  </a:lnTo>
                  <a:close/>
                </a:path>
              </a:pathLst>
            </a:cu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9" name="Arc 70"/>
            <p:cNvSpPr>
              <a:spLocks/>
            </p:cNvSpPr>
            <p:nvPr/>
          </p:nvSpPr>
          <p:spPr bwMode="auto">
            <a:xfrm>
              <a:off x="1539" y="1008"/>
              <a:ext cx="287" cy="480"/>
            </a:xfrm>
            <a:custGeom>
              <a:avLst/>
              <a:gdLst>
                <a:gd name="T0" fmla="*/ 0 w 25830"/>
                <a:gd name="T1" fmla="*/ 5 h 43200"/>
                <a:gd name="T2" fmla="*/ 4 w 25830"/>
                <a:gd name="T3" fmla="*/ 476 h 43200"/>
                <a:gd name="T4" fmla="*/ 47 w 25830"/>
                <a:gd name="T5" fmla="*/ 240 h 43200"/>
                <a:gd name="T6" fmla="*/ 0 60000 65536"/>
                <a:gd name="T7" fmla="*/ 0 60000 65536"/>
                <a:gd name="T8" fmla="*/ 0 60000 65536"/>
                <a:gd name="T9" fmla="*/ 0 w 25830"/>
                <a:gd name="T10" fmla="*/ 0 h 43200"/>
                <a:gd name="T11" fmla="*/ 25830 w 25830"/>
                <a:gd name="T12" fmla="*/ 43200 h 43200"/>
              </a:gdLst>
              <a:ahLst/>
              <a:cxnLst>
                <a:cxn ang="T6">
                  <a:pos x="T0" y="T1"/>
                </a:cxn>
                <a:cxn ang="T7">
                  <a:pos x="T2" y="T3"/>
                </a:cxn>
                <a:cxn ang="T8">
                  <a:pos x="T4" y="T5"/>
                </a:cxn>
              </a:cxnLst>
              <a:rect l="T9" t="T10" r="T11" b="T12"/>
              <a:pathLst>
                <a:path w="25830" h="43200" fill="none"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path>
                <a:path w="25830" h="43200" stroke="0"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lnTo>
                    <a:pt x="4230" y="21600"/>
                  </a:lnTo>
                  <a:close/>
                </a:path>
              </a:pathLst>
            </a:cu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0" name="Arc 71"/>
            <p:cNvSpPr>
              <a:spLocks/>
            </p:cNvSpPr>
            <p:nvPr/>
          </p:nvSpPr>
          <p:spPr bwMode="auto">
            <a:xfrm>
              <a:off x="1539" y="1104"/>
              <a:ext cx="287" cy="480"/>
            </a:xfrm>
            <a:custGeom>
              <a:avLst/>
              <a:gdLst>
                <a:gd name="T0" fmla="*/ 0 w 25830"/>
                <a:gd name="T1" fmla="*/ 5 h 43200"/>
                <a:gd name="T2" fmla="*/ 4 w 25830"/>
                <a:gd name="T3" fmla="*/ 476 h 43200"/>
                <a:gd name="T4" fmla="*/ 47 w 25830"/>
                <a:gd name="T5" fmla="*/ 240 h 43200"/>
                <a:gd name="T6" fmla="*/ 0 60000 65536"/>
                <a:gd name="T7" fmla="*/ 0 60000 65536"/>
                <a:gd name="T8" fmla="*/ 0 60000 65536"/>
                <a:gd name="T9" fmla="*/ 0 w 25830"/>
                <a:gd name="T10" fmla="*/ 0 h 43200"/>
                <a:gd name="T11" fmla="*/ 25830 w 25830"/>
                <a:gd name="T12" fmla="*/ 43200 h 43200"/>
              </a:gdLst>
              <a:ahLst/>
              <a:cxnLst>
                <a:cxn ang="T6">
                  <a:pos x="T0" y="T1"/>
                </a:cxn>
                <a:cxn ang="T7">
                  <a:pos x="T2" y="T3"/>
                </a:cxn>
                <a:cxn ang="T8">
                  <a:pos x="T4" y="T5"/>
                </a:cxn>
              </a:cxnLst>
              <a:rect l="T9" t="T10" r="T11" b="T12"/>
              <a:pathLst>
                <a:path w="25830" h="43200" fill="none"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path>
                <a:path w="25830" h="43200" stroke="0"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lnTo>
                    <a:pt x="4230" y="21600"/>
                  </a:lnTo>
                  <a:close/>
                </a:path>
              </a:pathLst>
            </a:cu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1" name="Arc 72"/>
            <p:cNvSpPr>
              <a:spLocks/>
            </p:cNvSpPr>
            <p:nvPr/>
          </p:nvSpPr>
          <p:spPr bwMode="auto">
            <a:xfrm>
              <a:off x="1539" y="1200"/>
              <a:ext cx="287" cy="480"/>
            </a:xfrm>
            <a:custGeom>
              <a:avLst/>
              <a:gdLst>
                <a:gd name="T0" fmla="*/ 0 w 25830"/>
                <a:gd name="T1" fmla="*/ 5 h 43200"/>
                <a:gd name="T2" fmla="*/ 4 w 25830"/>
                <a:gd name="T3" fmla="*/ 476 h 43200"/>
                <a:gd name="T4" fmla="*/ 47 w 25830"/>
                <a:gd name="T5" fmla="*/ 240 h 43200"/>
                <a:gd name="T6" fmla="*/ 0 60000 65536"/>
                <a:gd name="T7" fmla="*/ 0 60000 65536"/>
                <a:gd name="T8" fmla="*/ 0 60000 65536"/>
                <a:gd name="T9" fmla="*/ 0 w 25830"/>
                <a:gd name="T10" fmla="*/ 0 h 43200"/>
                <a:gd name="T11" fmla="*/ 25830 w 25830"/>
                <a:gd name="T12" fmla="*/ 43200 h 43200"/>
              </a:gdLst>
              <a:ahLst/>
              <a:cxnLst>
                <a:cxn ang="T6">
                  <a:pos x="T0" y="T1"/>
                </a:cxn>
                <a:cxn ang="T7">
                  <a:pos x="T2" y="T3"/>
                </a:cxn>
                <a:cxn ang="T8">
                  <a:pos x="T4" y="T5"/>
                </a:cxn>
              </a:cxnLst>
              <a:rect l="T9" t="T10" r="T11" b="T12"/>
              <a:pathLst>
                <a:path w="25830" h="43200" fill="none"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path>
                <a:path w="25830" h="43200" stroke="0"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lnTo>
                    <a:pt x="4230" y="21600"/>
                  </a:lnTo>
                  <a:close/>
                </a:path>
              </a:pathLst>
            </a:cu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2" name="Arc 73"/>
            <p:cNvSpPr>
              <a:spLocks/>
            </p:cNvSpPr>
            <p:nvPr/>
          </p:nvSpPr>
          <p:spPr bwMode="auto">
            <a:xfrm>
              <a:off x="1539" y="1296"/>
              <a:ext cx="287" cy="480"/>
            </a:xfrm>
            <a:custGeom>
              <a:avLst/>
              <a:gdLst>
                <a:gd name="T0" fmla="*/ 0 w 25830"/>
                <a:gd name="T1" fmla="*/ 5 h 43200"/>
                <a:gd name="T2" fmla="*/ 4 w 25830"/>
                <a:gd name="T3" fmla="*/ 476 h 43200"/>
                <a:gd name="T4" fmla="*/ 47 w 25830"/>
                <a:gd name="T5" fmla="*/ 240 h 43200"/>
                <a:gd name="T6" fmla="*/ 0 60000 65536"/>
                <a:gd name="T7" fmla="*/ 0 60000 65536"/>
                <a:gd name="T8" fmla="*/ 0 60000 65536"/>
                <a:gd name="T9" fmla="*/ 0 w 25830"/>
                <a:gd name="T10" fmla="*/ 0 h 43200"/>
                <a:gd name="T11" fmla="*/ 25830 w 25830"/>
                <a:gd name="T12" fmla="*/ 43200 h 43200"/>
              </a:gdLst>
              <a:ahLst/>
              <a:cxnLst>
                <a:cxn ang="T6">
                  <a:pos x="T0" y="T1"/>
                </a:cxn>
                <a:cxn ang="T7">
                  <a:pos x="T2" y="T3"/>
                </a:cxn>
                <a:cxn ang="T8">
                  <a:pos x="T4" y="T5"/>
                </a:cxn>
              </a:cxnLst>
              <a:rect l="T9" t="T10" r="T11" b="T12"/>
              <a:pathLst>
                <a:path w="25830" h="43200" fill="none"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path>
                <a:path w="25830" h="43200" stroke="0"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lnTo>
                    <a:pt x="4230" y="21600"/>
                  </a:lnTo>
                  <a:close/>
                </a:path>
              </a:pathLst>
            </a:cu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 name="Arc 74"/>
            <p:cNvSpPr>
              <a:spLocks/>
            </p:cNvSpPr>
            <p:nvPr/>
          </p:nvSpPr>
          <p:spPr bwMode="auto">
            <a:xfrm>
              <a:off x="1539" y="1392"/>
              <a:ext cx="287" cy="480"/>
            </a:xfrm>
            <a:custGeom>
              <a:avLst/>
              <a:gdLst>
                <a:gd name="T0" fmla="*/ 0 w 25830"/>
                <a:gd name="T1" fmla="*/ 5 h 43200"/>
                <a:gd name="T2" fmla="*/ 4 w 25830"/>
                <a:gd name="T3" fmla="*/ 476 h 43200"/>
                <a:gd name="T4" fmla="*/ 47 w 25830"/>
                <a:gd name="T5" fmla="*/ 240 h 43200"/>
                <a:gd name="T6" fmla="*/ 0 60000 65536"/>
                <a:gd name="T7" fmla="*/ 0 60000 65536"/>
                <a:gd name="T8" fmla="*/ 0 60000 65536"/>
                <a:gd name="T9" fmla="*/ 0 w 25830"/>
                <a:gd name="T10" fmla="*/ 0 h 43200"/>
                <a:gd name="T11" fmla="*/ 25830 w 25830"/>
                <a:gd name="T12" fmla="*/ 43200 h 43200"/>
              </a:gdLst>
              <a:ahLst/>
              <a:cxnLst>
                <a:cxn ang="T6">
                  <a:pos x="T0" y="T1"/>
                </a:cxn>
                <a:cxn ang="T7">
                  <a:pos x="T2" y="T3"/>
                </a:cxn>
                <a:cxn ang="T8">
                  <a:pos x="T4" y="T5"/>
                </a:cxn>
              </a:cxnLst>
              <a:rect l="T9" t="T10" r="T11" b="T12"/>
              <a:pathLst>
                <a:path w="25830" h="43200" fill="none"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path>
                <a:path w="25830" h="43200" stroke="0"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lnTo>
                    <a:pt x="4230" y="21600"/>
                  </a:lnTo>
                  <a:close/>
                </a:path>
              </a:pathLst>
            </a:cu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 name="Arc 75"/>
            <p:cNvSpPr>
              <a:spLocks/>
            </p:cNvSpPr>
            <p:nvPr/>
          </p:nvSpPr>
          <p:spPr bwMode="auto">
            <a:xfrm>
              <a:off x="1539" y="1488"/>
              <a:ext cx="287" cy="480"/>
            </a:xfrm>
            <a:custGeom>
              <a:avLst/>
              <a:gdLst>
                <a:gd name="T0" fmla="*/ 0 w 25830"/>
                <a:gd name="T1" fmla="*/ 5 h 43200"/>
                <a:gd name="T2" fmla="*/ 4 w 25830"/>
                <a:gd name="T3" fmla="*/ 476 h 43200"/>
                <a:gd name="T4" fmla="*/ 47 w 25830"/>
                <a:gd name="T5" fmla="*/ 240 h 43200"/>
                <a:gd name="T6" fmla="*/ 0 60000 65536"/>
                <a:gd name="T7" fmla="*/ 0 60000 65536"/>
                <a:gd name="T8" fmla="*/ 0 60000 65536"/>
                <a:gd name="T9" fmla="*/ 0 w 25830"/>
                <a:gd name="T10" fmla="*/ 0 h 43200"/>
                <a:gd name="T11" fmla="*/ 25830 w 25830"/>
                <a:gd name="T12" fmla="*/ 43200 h 43200"/>
              </a:gdLst>
              <a:ahLst/>
              <a:cxnLst>
                <a:cxn ang="T6">
                  <a:pos x="T0" y="T1"/>
                </a:cxn>
                <a:cxn ang="T7">
                  <a:pos x="T2" y="T3"/>
                </a:cxn>
                <a:cxn ang="T8">
                  <a:pos x="T4" y="T5"/>
                </a:cxn>
              </a:cxnLst>
              <a:rect l="T9" t="T10" r="T11" b="T12"/>
              <a:pathLst>
                <a:path w="25830" h="43200" fill="none"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path>
                <a:path w="25830" h="43200" stroke="0"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lnTo>
                    <a:pt x="4230" y="21600"/>
                  </a:lnTo>
                  <a:close/>
                </a:path>
              </a:pathLst>
            </a:cu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5" name="Arc 76"/>
            <p:cNvSpPr>
              <a:spLocks/>
            </p:cNvSpPr>
            <p:nvPr/>
          </p:nvSpPr>
          <p:spPr bwMode="auto">
            <a:xfrm>
              <a:off x="1539" y="1584"/>
              <a:ext cx="287" cy="480"/>
            </a:xfrm>
            <a:custGeom>
              <a:avLst/>
              <a:gdLst>
                <a:gd name="T0" fmla="*/ 0 w 25830"/>
                <a:gd name="T1" fmla="*/ 5 h 43200"/>
                <a:gd name="T2" fmla="*/ 4 w 25830"/>
                <a:gd name="T3" fmla="*/ 476 h 43200"/>
                <a:gd name="T4" fmla="*/ 47 w 25830"/>
                <a:gd name="T5" fmla="*/ 240 h 43200"/>
                <a:gd name="T6" fmla="*/ 0 60000 65536"/>
                <a:gd name="T7" fmla="*/ 0 60000 65536"/>
                <a:gd name="T8" fmla="*/ 0 60000 65536"/>
                <a:gd name="T9" fmla="*/ 0 w 25830"/>
                <a:gd name="T10" fmla="*/ 0 h 43200"/>
                <a:gd name="T11" fmla="*/ 25830 w 25830"/>
                <a:gd name="T12" fmla="*/ 43200 h 43200"/>
              </a:gdLst>
              <a:ahLst/>
              <a:cxnLst>
                <a:cxn ang="T6">
                  <a:pos x="T0" y="T1"/>
                </a:cxn>
                <a:cxn ang="T7">
                  <a:pos x="T2" y="T3"/>
                </a:cxn>
                <a:cxn ang="T8">
                  <a:pos x="T4" y="T5"/>
                </a:cxn>
              </a:cxnLst>
              <a:rect l="T9" t="T10" r="T11" b="T12"/>
              <a:pathLst>
                <a:path w="25830" h="43200" fill="none"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path>
                <a:path w="25830" h="43200" stroke="0"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lnTo>
                    <a:pt x="4230" y="21600"/>
                  </a:lnTo>
                  <a:close/>
                </a:path>
              </a:pathLst>
            </a:cu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6" name="Arc 77"/>
            <p:cNvSpPr>
              <a:spLocks/>
            </p:cNvSpPr>
            <p:nvPr/>
          </p:nvSpPr>
          <p:spPr bwMode="auto">
            <a:xfrm>
              <a:off x="1539" y="1680"/>
              <a:ext cx="287" cy="480"/>
            </a:xfrm>
            <a:custGeom>
              <a:avLst/>
              <a:gdLst>
                <a:gd name="T0" fmla="*/ 0 w 25830"/>
                <a:gd name="T1" fmla="*/ 5 h 43200"/>
                <a:gd name="T2" fmla="*/ 4 w 25830"/>
                <a:gd name="T3" fmla="*/ 476 h 43200"/>
                <a:gd name="T4" fmla="*/ 47 w 25830"/>
                <a:gd name="T5" fmla="*/ 240 h 43200"/>
                <a:gd name="T6" fmla="*/ 0 60000 65536"/>
                <a:gd name="T7" fmla="*/ 0 60000 65536"/>
                <a:gd name="T8" fmla="*/ 0 60000 65536"/>
                <a:gd name="T9" fmla="*/ 0 w 25830"/>
                <a:gd name="T10" fmla="*/ 0 h 43200"/>
                <a:gd name="T11" fmla="*/ 25830 w 25830"/>
                <a:gd name="T12" fmla="*/ 43200 h 43200"/>
              </a:gdLst>
              <a:ahLst/>
              <a:cxnLst>
                <a:cxn ang="T6">
                  <a:pos x="T0" y="T1"/>
                </a:cxn>
                <a:cxn ang="T7">
                  <a:pos x="T2" y="T3"/>
                </a:cxn>
                <a:cxn ang="T8">
                  <a:pos x="T4" y="T5"/>
                </a:cxn>
              </a:cxnLst>
              <a:rect l="T9" t="T10" r="T11" b="T12"/>
              <a:pathLst>
                <a:path w="25830" h="43200" fill="none"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path>
                <a:path w="25830" h="43200" stroke="0" extrusionOk="0">
                  <a:moveTo>
                    <a:pt x="0" y="418"/>
                  </a:moveTo>
                  <a:cubicBezTo>
                    <a:pt x="1392" y="140"/>
                    <a:pt x="2809" y="-1"/>
                    <a:pt x="4230" y="0"/>
                  </a:cubicBezTo>
                  <a:cubicBezTo>
                    <a:pt x="16159" y="0"/>
                    <a:pt x="25830" y="9670"/>
                    <a:pt x="25830" y="21600"/>
                  </a:cubicBezTo>
                  <a:cubicBezTo>
                    <a:pt x="25830" y="33529"/>
                    <a:pt x="16159" y="43200"/>
                    <a:pt x="4230" y="43200"/>
                  </a:cubicBezTo>
                  <a:cubicBezTo>
                    <a:pt x="2934" y="43200"/>
                    <a:pt x="1640" y="43083"/>
                    <a:pt x="366" y="42851"/>
                  </a:cubicBezTo>
                  <a:lnTo>
                    <a:pt x="4230" y="21600"/>
                  </a:lnTo>
                  <a:close/>
                </a:path>
              </a:pathLst>
            </a:cu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7" name="Line 78"/>
            <p:cNvSpPr>
              <a:spLocks noChangeShapeType="1"/>
            </p:cNvSpPr>
            <p:nvPr/>
          </p:nvSpPr>
          <p:spPr bwMode="auto">
            <a:xfrm>
              <a:off x="1824" y="672"/>
              <a:ext cx="0" cy="1488"/>
            </a:xfrm>
            <a:prstGeom prst="line">
              <a:avLst/>
            </a:prstGeom>
            <a:noFill/>
            <a:ln w="28575">
              <a:solidFill>
                <a:srgbClr val="0066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68" name="Oval 80"/>
            <p:cNvSpPr>
              <a:spLocks noChangeArrowheads="1"/>
            </p:cNvSpPr>
            <p:nvPr/>
          </p:nvSpPr>
          <p:spPr bwMode="auto">
            <a:xfrm>
              <a:off x="1381" y="3029"/>
              <a:ext cx="230" cy="211"/>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9" name="Oval 81"/>
            <p:cNvSpPr>
              <a:spLocks noChangeArrowheads="1"/>
            </p:cNvSpPr>
            <p:nvPr/>
          </p:nvSpPr>
          <p:spPr bwMode="auto">
            <a:xfrm>
              <a:off x="1381" y="2712"/>
              <a:ext cx="230" cy="211"/>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0" name="Oval 82"/>
            <p:cNvSpPr>
              <a:spLocks noChangeArrowheads="1"/>
            </p:cNvSpPr>
            <p:nvPr/>
          </p:nvSpPr>
          <p:spPr bwMode="auto">
            <a:xfrm>
              <a:off x="1439" y="2765"/>
              <a:ext cx="230" cy="211"/>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1" name="Oval 83"/>
            <p:cNvSpPr>
              <a:spLocks noChangeArrowheads="1"/>
            </p:cNvSpPr>
            <p:nvPr/>
          </p:nvSpPr>
          <p:spPr bwMode="auto">
            <a:xfrm>
              <a:off x="1487" y="2870"/>
              <a:ext cx="230" cy="212"/>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2" name="Oval 84"/>
            <p:cNvSpPr>
              <a:spLocks noChangeArrowheads="1"/>
            </p:cNvSpPr>
            <p:nvPr/>
          </p:nvSpPr>
          <p:spPr bwMode="auto">
            <a:xfrm>
              <a:off x="1439" y="2976"/>
              <a:ext cx="230" cy="211"/>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Oval 85"/>
            <p:cNvSpPr>
              <a:spLocks noChangeArrowheads="1"/>
            </p:cNvSpPr>
            <p:nvPr/>
          </p:nvSpPr>
          <p:spPr bwMode="auto">
            <a:xfrm>
              <a:off x="1333" y="2688"/>
              <a:ext cx="240" cy="240"/>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4" name="Oval 86"/>
            <p:cNvSpPr>
              <a:spLocks noChangeArrowheads="1"/>
            </p:cNvSpPr>
            <p:nvPr/>
          </p:nvSpPr>
          <p:spPr bwMode="auto">
            <a:xfrm>
              <a:off x="1285" y="3024"/>
              <a:ext cx="240" cy="240"/>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 name="Oval 87"/>
            <p:cNvSpPr>
              <a:spLocks noChangeArrowheads="1"/>
            </p:cNvSpPr>
            <p:nvPr/>
          </p:nvSpPr>
          <p:spPr bwMode="auto">
            <a:xfrm>
              <a:off x="1285" y="2688"/>
              <a:ext cx="240" cy="240"/>
            </a:xfrm>
            <a:prstGeom prst="ellipse">
              <a:avLst/>
            </a:prstGeom>
            <a:noFill/>
            <a:ln w="25400">
              <a:solidFill>
                <a:schemeClr val="tx2"/>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6" name="Arc 88"/>
            <p:cNvSpPr>
              <a:spLocks/>
            </p:cNvSpPr>
            <p:nvPr/>
          </p:nvSpPr>
          <p:spPr bwMode="auto">
            <a:xfrm>
              <a:off x="1296" y="2784"/>
              <a:ext cx="213" cy="372"/>
            </a:xfrm>
            <a:custGeom>
              <a:avLst/>
              <a:gdLst>
                <a:gd name="T0" fmla="*/ 21 w 23927"/>
                <a:gd name="T1" fmla="*/ 0 h 43200"/>
                <a:gd name="T2" fmla="*/ 0 w 23927"/>
                <a:gd name="T3" fmla="*/ 371 h 43200"/>
                <a:gd name="T4" fmla="*/ 21 w 23927"/>
                <a:gd name="T5" fmla="*/ 186 h 43200"/>
                <a:gd name="T6" fmla="*/ 0 60000 65536"/>
                <a:gd name="T7" fmla="*/ 0 60000 65536"/>
                <a:gd name="T8" fmla="*/ 0 60000 65536"/>
                <a:gd name="T9" fmla="*/ 0 w 23927"/>
                <a:gd name="T10" fmla="*/ 0 h 43200"/>
                <a:gd name="T11" fmla="*/ 23927 w 23927"/>
                <a:gd name="T12" fmla="*/ 43200 h 43200"/>
              </a:gdLst>
              <a:ahLst/>
              <a:cxnLst>
                <a:cxn ang="T6">
                  <a:pos x="T0" y="T1"/>
                </a:cxn>
                <a:cxn ang="T7">
                  <a:pos x="T2" y="T3"/>
                </a:cxn>
                <a:cxn ang="T8">
                  <a:pos x="T4" y="T5"/>
                </a:cxn>
              </a:cxnLst>
              <a:rect l="T9" t="T10" r="T11" b="T12"/>
              <a:pathLst>
                <a:path w="23927" h="43200" fill="none" extrusionOk="0">
                  <a:moveTo>
                    <a:pt x="2326" y="0"/>
                  </a:moveTo>
                  <a:cubicBezTo>
                    <a:pt x="14256" y="0"/>
                    <a:pt x="23927" y="9670"/>
                    <a:pt x="23927" y="21600"/>
                  </a:cubicBezTo>
                  <a:cubicBezTo>
                    <a:pt x="23927" y="33529"/>
                    <a:pt x="14256" y="43200"/>
                    <a:pt x="2327" y="43200"/>
                  </a:cubicBezTo>
                  <a:cubicBezTo>
                    <a:pt x="1549" y="43200"/>
                    <a:pt x="772" y="43158"/>
                    <a:pt x="-1" y="43074"/>
                  </a:cubicBezTo>
                </a:path>
                <a:path w="23927" h="43200" stroke="0" extrusionOk="0">
                  <a:moveTo>
                    <a:pt x="2326" y="0"/>
                  </a:moveTo>
                  <a:cubicBezTo>
                    <a:pt x="14256" y="0"/>
                    <a:pt x="23927" y="9670"/>
                    <a:pt x="23927" y="21600"/>
                  </a:cubicBezTo>
                  <a:cubicBezTo>
                    <a:pt x="23927" y="33529"/>
                    <a:pt x="14256" y="43200"/>
                    <a:pt x="2327" y="43200"/>
                  </a:cubicBezTo>
                  <a:cubicBezTo>
                    <a:pt x="1549" y="43200"/>
                    <a:pt x="772" y="43158"/>
                    <a:pt x="-1" y="43074"/>
                  </a:cubicBezTo>
                  <a:lnTo>
                    <a:pt x="2327" y="21600"/>
                  </a:lnTo>
                  <a:close/>
                </a:path>
              </a:pathLst>
            </a:custGeom>
            <a:solidFill>
              <a:schemeClr val="bg1"/>
            </a:solidFill>
            <a:ln w="25400">
              <a:solidFill>
                <a:srgbClr val="006600"/>
              </a:solidFill>
              <a:round/>
              <a:headEnd/>
              <a:tailEnd type="none" w="sm" len="lg"/>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7" name="Line 103"/>
            <p:cNvSpPr>
              <a:spLocks noChangeShapeType="1"/>
            </p:cNvSpPr>
            <p:nvPr/>
          </p:nvSpPr>
          <p:spPr bwMode="auto">
            <a:xfrm>
              <a:off x="288" y="2232"/>
              <a:ext cx="0" cy="1488"/>
            </a:xfrm>
            <a:prstGeom prst="line">
              <a:avLst/>
            </a:prstGeom>
            <a:noFill/>
            <a:ln w="25400">
              <a:solidFill>
                <a:srgbClr val="3333FF"/>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78" name="Line 104"/>
            <p:cNvSpPr>
              <a:spLocks noChangeShapeType="1"/>
            </p:cNvSpPr>
            <p:nvPr/>
          </p:nvSpPr>
          <p:spPr bwMode="auto">
            <a:xfrm>
              <a:off x="528" y="2232"/>
              <a:ext cx="0" cy="1488"/>
            </a:xfrm>
            <a:prstGeom prst="line">
              <a:avLst/>
            </a:prstGeom>
            <a:noFill/>
            <a:ln w="25400">
              <a:solidFill>
                <a:srgbClr val="3333FF"/>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79" name="Line 105"/>
            <p:cNvSpPr>
              <a:spLocks noChangeShapeType="1"/>
            </p:cNvSpPr>
            <p:nvPr/>
          </p:nvSpPr>
          <p:spPr bwMode="auto">
            <a:xfrm>
              <a:off x="768" y="2232"/>
              <a:ext cx="0" cy="1488"/>
            </a:xfrm>
            <a:prstGeom prst="line">
              <a:avLst/>
            </a:prstGeom>
            <a:noFill/>
            <a:ln w="25400">
              <a:solidFill>
                <a:srgbClr val="3333FF"/>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80" name="Line 106"/>
            <p:cNvSpPr>
              <a:spLocks noChangeShapeType="1"/>
            </p:cNvSpPr>
            <p:nvPr/>
          </p:nvSpPr>
          <p:spPr bwMode="auto">
            <a:xfrm>
              <a:off x="1008" y="2232"/>
              <a:ext cx="0" cy="1488"/>
            </a:xfrm>
            <a:prstGeom prst="line">
              <a:avLst/>
            </a:prstGeom>
            <a:noFill/>
            <a:ln w="25400">
              <a:solidFill>
                <a:srgbClr val="3333FF"/>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81" name="Line 107"/>
            <p:cNvSpPr>
              <a:spLocks noChangeShapeType="1"/>
            </p:cNvSpPr>
            <p:nvPr/>
          </p:nvSpPr>
          <p:spPr bwMode="auto">
            <a:xfrm>
              <a:off x="1248" y="2232"/>
              <a:ext cx="0" cy="1488"/>
            </a:xfrm>
            <a:prstGeom prst="line">
              <a:avLst/>
            </a:prstGeom>
            <a:noFill/>
            <a:ln w="25400">
              <a:solidFill>
                <a:srgbClr val="3333FF"/>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82" name="Line 109"/>
            <p:cNvSpPr>
              <a:spLocks noChangeShapeType="1"/>
            </p:cNvSpPr>
            <p:nvPr/>
          </p:nvSpPr>
          <p:spPr bwMode="auto">
            <a:xfrm>
              <a:off x="192" y="2592"/>
              <a:ext cx="1056" cy="0"/>
            </a:xfrm>
            <a:prstGeom prst="line">
              <a:avLst/>
            </a:prstGeom>
            <a:noFill/>
            <a:ln w="25400">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83" name="Line 110"/>
            <p:cNvSpPr>
              <a:spLocks noChangeShapeType="1"/>
            </p:cNvSpPr>
            <p:nvPr/>
          </p:nvSpPr>
          <p:spPr bwMode="auto">
            <a:xfrm>
              <a:off x="192" y="2784"/>
              <a:ext cx="1056" cy="0"/>
            </a:xfrm>
            <a:prstGeom prst="line">
              <a:avLst/>
            </a:prstGeom>
            <a:noFill/>
            <a:ln w="25400">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84" name="Line 111"/>
            <p:cNvSpPr>
              <a:spLocks noChangeShapeType="1"/>
            </p:cNvSpPr>
            <p:nvPr/>
          </p:nvSpPr>
          <p:spPr bwMode="auto">
            <a:xfrm>
              <a:off x="192" y="2976"/>
              <a:ext cx="1056" cy="0"/>
            </a:xfrm>
            <a:prstGeom prst="line">
              <a:avLst/>
            </a:prstGeom>
            <a:noFill/>
            <a:ln w="25400">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85" name="Line 112"/>
            <p:cNvSpPr>
              <a:spLocks noChangeShapeType="1"/>
            </p:cNvSpPr>
            <p:nvPr/>
          </p:nvSpPr>
          <p:spPr bwMode="auto">
            <a:xfrm>
              <a:off x="192" y="3168"/>
              <a:ext cx="1056" cy="0"/>
            </a:xfrm>
            <a:prstGeom prst="line">
              <a:avLst/>
            </a:prstGeom>
            <a:noFill/>
            <a:ln w="25400">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86" name="Line 113"/>
            <p:cNvSpPr>
              <a:spLocks noChangeShapeType="1"/>
            </p:cNvSpPr>
            <p:nvPr/>
          </p:nvSpPr>
          <p:spPr bwMode="auto">
            <a:xfrm>
              <a:off x="192" y="3360"/>
              <a:ext cx="1056" cy="0"/>
            </a:xfrm>
            <a:prstGeom prst="line">
              <a:avLst/>
            </a:prstGeom>
            <a:noFill/>
            <a:ln w="25400">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87" name="Rectangle 114"/>
            <p:cNvSpPr>
              <a:spLocks noChangeArrowheads="1"/>
            </p:cNvSpPr>
            <p:nvPr/>
          </p:nvSpPr>
          <p:spPr bwMode="auto">
            <a:xfrm>
              <a:off x="192" y="192"/>
              <a:ext cx="3552"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b="1" dirty="0">
                  <a:solidFill>
                    <a:srgbClr val="1010E4"/>
                  </a:solidFill>
                </a:rPr>
                <a:t>惠更斯原理</a:t>
              </a:r>
            </a:p>
          </p:txBody>
        </p:sp>
        <p:sp>
          <p:nvSpPr>
            <p:cNvPr id="188" name="Rectangle 119"/>
            <p:cNvSpPr>
              <a:spLocks noChangeArrowheads="1"/>
            </p:cNvSpPr>
            <p:nvPr/>
          </p:nvSpPr>
          <p:spPr bwMode="auto">
            <a:xfrm>
              <a:off x="2592" y="2657"/>
              <a:ext cx="384" cy="574"/>
            </a:xfrm>
            <a:prstGeom prst="rect">
              <a:avLst/>
            </a:prstGeom>
            <a:gradFill rotWithShape="0">
              <a:gsLst>
                <a:gs pos="0">
                  <a:srgbClr val="760000"/>
                </a:gs>
                <a:gs pos="50000">
                  <a:srgbClr val="FF0000"/>
                </a:gs>
                <a:gs pos="100000">
                  <a:srgbClr val="76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Rectangle 120"/>
            <p:cNvSpPr>
              <a:spLocks noChangeArrowheads="1"/>
            </p:cNvSpPr>
            <p:nvPr/>
          </p:nvSpPr>
          <p:spPr bwMode="auto">
            <a:xfrm>
              <a:off x="2592" y="2388"/>
              <a:ext cx="384" cy="312"/>
            </a:xfrm>
            <a:prstGeom prst="rect">
              <a:avLst/>
            </a:prstGeom>
            <a:gradFill rotWithShape="0">
              <a:gsLst>
                <a:gs pos="0">
                  <a:srgbClr val="760000"/>
                </a:gs>
                <a:gs pos="50000">
                  <a:srgbClr val="FF0000"/>
                </a:gs>
                <a:gs pos="100000">
                  <a:srgbClr val="76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0" name="Rectangle 121"/>
            <p:cNvSpPr>
              <a:spLocks noChangeArrowheads="1"/>
            </p:cNvSpPr>
            <p:nvPr/>
          </p:nvSpPr>
          <p:spPr bwMode="auto">
            <a:xfrm>
              <a:off x="2592" y="2110"/>
              <a:ext cx="384" cy="304"/>
            </a:xfrm>
            <a:prstGeom prst="rect">
              <a:avLst/>
            </a:prstGeom>
            <a:gradFill rotWithShape="0">
              <a:gsLst>
                <a:gs pos="0">
                  <a:srgbClr val="760000"/>
                </a:gs>
                <a:gs pos="50000">
                  <a:srgbClr val="FF0000"/>
                </a:gs>
                <a:gs pos="100000">
                  <a:srgbClr val="76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Rectangle 123"/>
            <p:cNvSpPr>
              <a:spLocks noChangeArrowheads="1"/>
            </p:cNvSpPr>
            <p:nvPr/>
          </p:nvSpPr>
          <p:spPr bwMode="auto">
            <a:xfrm>
              <a:off x="2592" y="3518"/>
              <a:ext cx="384" cy="312"/>
            </a:xfrm>
            <a:prstGeom prst="rect">
              <a:avLst/>
            </a:prstGeom>
            <a:gradFill rotWithShape="0">
              <a:gsLst>
                <a:gs pos="0">
                  <a:srgbClr val="760000"/>
                </a:gs>
                <a:gs pos="50000">
                  <a:srgbClr val="FF0000"/>
                </a:gs>
                <a:gs pos="100000">
                  <a:srgbClr val="76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2" name="Rectangle 124"/>
            <p:cNvSpPr>
              <a:spLocks noChangeArrowheads="1"/>
            </p:cNvSpPr>
            <p:nvPr/>
          </p:nvSpPr>
          <p:spPr bwMode="auto">
            <a:xfrm>
              <a:off x="2592" y="3214"/>
              <a:ext cx="384" cy="304"/>
            </a:xfrm>
            <a:prstGeom prst="rect">
              <a:avLst/>
            </a:prstGeom>
            <a:gradFill rotWithShape="0">
              <a:gsLst>
                <a:gs pos="0">
                  <a:srgbClr val="760000"/>
                </a:gs>
                <a:gs pos="50000">
                  <a:srgbClr val="FF0000"/>
                </a:gs>
                <a:gs pos="100000">
                  <a:srgbClr val="76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3" name="Rectangle 125"/>
            <p:cNvSpPr>
              <a:spLocks noChangeArrowheads="1"/>
            </p:cNvSpPr>
            <p:nvPr/>
          </p:nvSpPr>
          <p:spPr bwMode="auto">
            <a:xfrm>
              <a:off x="2592" y="1824"/>
              <a:ext cx="384" cy="305"/>
            </a:xfrm>
            <a:prstGeom prst="rect">
              <a:avLst/>
            </a:prstGeom>
            <a:gradFill rotWithShape="0">
              <a:gsLst>
                <a:gs pos="0">
                  <a:srgbClr val="760000"/>
                </a:gs>
                <a:gs pos="50000">
                  <a:srgbClr val="FF0000"/>
                </a:gs>
                <a:gs pos="100000">
                  <a:srgbClr val="76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 name="AutoShape 141"/>
            <p:cNvSpPr>
              <a:spLocks noChangeArrowheads="1"/>
            </p:cNvSpPr>
            <p:nvPr/>
          </p:nvSpPr>
          <p:spPr bwMode="auto">
            <a:xfrm rot="5400000">
              <a:off x="634" y="2266"/>
              <a:ext cx="1317" cy="1468"/>
            </a:xfrm>
            <a:custGeom>
              <a:avLst/>
              <a:gdLst>
                <a:gd name="T0" fmla="*/ 659 w 21600"/>
                <a:gd name="T1" fmla="*/ 0 h 21600"/>
                <a:gd name="T2" fmla="*/ 149 w 21600"/>
                <a:gd name="T3" fmla="*/ 712 h 21600"/>
                <a:gd name="T4" fmla="*/ 659 w 21600"/>
                <a:gd name="T5" fmla="*/ 330 h 21600"/>
                <a:gd name="T6" fmla="*/ 1168 w 21600"/>
                <a:gd name="T7" fmla="*/ 712 h 21600"/>
                <a:gd name="T8" fmla="*/ 0 60000 65536"/>
                <a:gd name="T9" fmla="*/ 0 60000 65536"/>
                <a:gd name="T10" fmla="*/ 0 60000 65536"/>
                <a:gd name="T11" fmla="*/ 0 60000 65536"/>
                <a:gd name="T12" fmla="*/ 328 w 21600"/>
                <a:gd name="T13" fmla="*/ 0 h 21600"/>
                <a:gd name="T14" fmla="*/ 21272 w 21600"/>
                <a:gd name="T15" fmla="*/ 12257 h 21600"/>
              </a:gdLst>
              <a:ahLst/>
              <a:cxnLst>
                <a:cxn ang="T8">
                  <a:pos x="T0" y="T1"/>
                </a:cxn>
                <a:cxn ang="T9">
                  <a:pos x="T2" y="T3"/>
                </a:cxn>
                <a:cxn ang="T10">
                  <a:pos x="T4" y="T5"/>
                </a:cxn>
                <a:cxn ang="T11">
                  <a:pos x="T6" y="T7"/>
                </a:cxn>
              </a:cxnLst>
              <a:rect l="T12" t="T13" r="T14" b="T15"/>
              <a:pathLst>
                <a:path w="21600" h="21600">
                  <a:moveTo>
                    <a:pt x="4866" y="10568"/>
                  </a:moveTo>
                  <a:cubicBezTo>
                    <a:pt x="4991" y="7381"/>
                    <a:pt x="7610" y="4861"/>
                    <a:pt x="10800" y="4862"/>
                  </a:cubicBezTo>
                  <a:cubicBezTo>
                    <a:pt x="13989" y="4862"/>
                    <a:pt x="16608" y="7381"/>
                    <a:pt x="16733" y="10568"/>
                  </a:cubicBezTo>
                  <a:lnTo>
                    <a:pt x="21591" y="10378"/>
                  </a:lnTo>
                  <a:cubicBezTo>
                    <a:pt x="21365" y="4581"/>
                    <a:pt x="16600" y="-1"/>
                    <a:pt x="10799" y="0"/>
                  </a:cubicBezTo>
                  <a:cubicBezTo>
                    <a:pt x="4999" y="0"/>
                    <a:pt x="234" y="4581"/>
                    <a:pt x="8" y="10378"/>
                  </a:cubicBezTo>
                  <a:close/>
                </a:path>
              </a:pathLst>
            </a:custGeom>
            <a:solidFill>
              <a:schemeClr val="bg1"/>
            </a:solidFill>
            <a:ln>
              <a:noFill/>
            </a:ln>
            <a:extLst>
              <a:ext uri="{91240B29-F687-4F45-9708-019B960494DF}">
                <a14:hiddenLine xmlns:a14="http://schemas.microsoft.com/office/drawing/2010/main" w="25400">
                  <a:solidFill>
                    <a:srgbClr val="000000"/>
                  </a:solidFill>
                  <a:miter lim="800000"/>
                  <a:headEnd/>
                  <a:tailEnd type="none" w="sm" len="lg"/>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Arc 142"/>
            <p:cNvSpPr>
              <a:spLocks/>
            </p:cNvSpPr>
            <p:nvPr/>
          </p:nvSpPr>
          <p:spPr bwMode="auto">
            <a:xfrm>
              <a:off x="1191" y="2354"/>
              <a:ext cx="792" cy="1296"/>
            </a:xfrm>
            <a:custGeom>
              <a:avLst/>
              <a:gdLst>
                <a:gd name="T0" fmla="*/ 87 w 29562"/>
                <a:gd name="T1" fmla="*/ 16 h 43200"/>
                <a:gd name="T2" fmla="*/ 0 w 29562"/>
                <a:gd name="T3" fmla="*/ 1250 h 43200"/>
                <a:gd name="T4" fmla="*/ 213 w 29562"/>
                <a:gd name="T5" fmla="*/ 648 h 43200"/>
                <a:gd name="T6" fmla="*/ 0 60000 65536"/>
                <a:gd name="T7" fmla="*/ 0 60000 65536"/>
                <a:gd name="T8" fmla="*/ 0 60000 65536"/>
                <a:gd name="T9" fmla="*/ 0 w 29562"/>
                <a:gd name="T10" fmla="*/ 0 h 43200"/>
                <a:gd name="T11" fmla="*/ 29562 w 29562"/>
                <a:gd name="T12" fmla="*/ 43200 h 43200"/>
              </a:gdLst>
              <a:ahLst/>
              <a:cxnLst>
                <a:cxn ang="T6">
                  <a:pos x="T0" y="T1"/>
                </a:cxn>
                <a:cxn ang="T7">
                  <a:pos x="T2" y="T3"/>
                </a:cxn>
                <a:cxn ang="T8">
                  <a:pos x="T4" y="T5"/>
                </a:cxn>
              </a:cxnLst>
              <a:rect l="T9" t="T10" r="T11" b="T12"/>
              <a:pathLst>
                <a:path w="29562" h="43200" fill="none" extrusionOk="0">
                  <a:moveTo>
                    <a:pt x="3262" y="517"/>
                  </a:moveTo>
                  <a:cubicBezTo>
                    <a:pt x="4805" y="173"/>
                    <a:pt x="6381" y="-1"/>
                    <a:pt x="7962" y="0"/>
                  </a:cubicBezTo>
                  <a:cubicBezTo>
                    <a:pt x="19891" y="0"/>
                    <a:pt x="29562" y="9670"/>
                    <a:pt x="29562" y="21600"/>
                  </a:cubicBezTo>
                  <a:cubicBezTo>
                    <a:pt x="29562" y="33529"/>
                    <a:pt x="19891" y="43200"/>
                    <a:pt x="7962" y="43200"/>
                  </a:cubicBezTo>
                  <a:cubicBezTo>
                    <a:pt x="5235" y="43200"/>
                    <a:pt x="2534" y="42683"/>
                    <a:pt x="-1" y="41679"/>
                  </a:cubicBezTo>
                </a:path>
                <a:path w="29562" h="43200" stroke="0" extrusionOk="0">
                  <a:moveTo>
                    <a:pt x="3262" y="517"/>
                  </a:moveTo>
                  <a:cubicBezTo>
                    <a:pt x="4805" y="173"/>
                    <a:pt x="6381" y="-1"/>
                    <a:pt x="7962" y="0"/>
                  </a:cubicBezTo>
                  <a:cubicBezTo>
                    <a:pt x="19891" y="0"/>
                    <a:pt x="29562" y="9670"/>
                    <a:pt x="29562" y="21600"/>
                  </a:cubicBezTo>
                  <a:cubicBezTo>
                    <a:pt x="29562" y="33529"/>
                    <a:pt x="19891" y="43200"/>
                    <a:pt x="7962" y="43200"/>
                  </a:cubicBezTo>
                  <a:cubicBezTo>
                    <a:pt x="5235" y="43200"/>
                    <a:pt x="2534" y="42683"/>
                    <a:pt x="-1" y="41679"/>
                  </a:cubicBezTo>
                  <a:lnTo>
                    <a:pt x="7962" y="21600"/>
                  </a:lnTo>
                  <a:close/>
                </a:path>
              </a:pathLst>
            </a:custGeom>
            <a:noFill/>
            <a:ln w="25400">
              <a:solidFill>
                <a:srgbClr val="0066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6" name="Arc 143"/>
            <p:cNvSpPr>
              <a:spLocks/>
            </p:cNvSpPr>
            <p:nvPr/>
          </p:nvSpPr>
          <p:spPr bwMode="auto">
            <a:xfrm>
              <a:off x="1253" y="2621"/>
              <a:ext cx="444" cy="740"/>
            </a:xfrm>
            <a:custGeom>
              <a:avLst/>
              <a:gdLst>
                <a:gd name="T0" fmla="*/ 28 w 25736"/>
                <a:gd name="T1" fmla="*/ 2 h 43200"/>
                <a:gd name="T2" fmla="*/ 0 w 25736"/>
                <a:gd name="T3" fmla="*/ 733 h 43200"/>
                <a:gd name="T4" fmla="*/ 71 w 25736"/>
                <a:gd name="T5" fmla="*/ 370 h 43200"/>
                <a:gd name="T6" fmla="*/ 0 60000 65536"/>
                <a:gd name="T7" fmla="*/ 0 60000 65536"/>
                <a:gd name="T8" fmla="*/ 0 60000 65536"/>
                <a:gd name="T9" fmla="*/ 0 w 25736"/>
                <a:gd name="T10" fmla="*/ 0 h 43200"/>
                <a:gd name="T11" fmla="*/ 25736 w 25736"/>
                <a:gd name="T12" fmla="*/ 43200 h 43200"/>
              </a:gdLst>
              <a:ahLst/>
              <a:cxnLst>
                <a:cxn ang="T6">
                  <a:pos x="T0" y="T1"/>
                </a:cxn>
                <a:cxn ang="T7">
                  <a:pos x="T2" y="T3"/>
                </a:cxn>
                <a:cxn ang="T8">
                  <a:pos x="T4" y="T5"/>
                </a:cxn>
              </a:cxnLst>
              <a:rect l="T9" t="T10" r="T11" b="T12"/>
              <a:pathLst>
                <a:path w="25736" h="43200" fill="none" extrusionOk="0">
                  <a:moveTo>
                    <a:pt x="1640" y="144"/>
                  </a:moveTo>
                  <a:cubicBezTo>
                    <a:pt x="2469" y="48"/>
                    <a:pt x="3302" y="-1"/>
                    <a:pt x="4136" y="0"/>
                  </a:cubicBezTo>
                  <a:cubicBezTo>
                    <a:pt x="16065" y="0"/>
                    <a:pt x="25736" y="9670"/>
                    <a:pt x="25736" y="21600"/>
                  </a:cubicBezTo>
                  <a:cubicBezTo>
                    <a:pt x="25736" y="33529"/>
                    <a:pt x="16065" y="43200"/>
                    <a:pt x="4136" y="43200"/>
                  </a:cubicBezTo>
                  <a:cubicBezTo>
                    <a:pt x="2747" y="43200"/>
                    <a:pt x="1362" y="43066"/>
                    <a:pt x="-1" y="42800"/>
                  </a:cubicBezTo>
                </a:path>
                <a:path w="25736" h="43200" stroke="0" extrusionOk="0">
                  <a:moveTo>
                    <a:pt x="1640" y="144"/>
                  </a:moveTo>
                  <a:cubicBezTo>
                    <a:pt x="2469" y="48"/>
                    <a:pt x="3302" y="-1"/>
                    <a:pt x="4136" y="0"/>
                  </a:cubicBezTo>
                  <a:cubicBezTo>
                    <a:pt x="16065" y="0"/>
                    <a:pt x="25736" y="9670"/>
                    <a:pt x="25736" y="21600"/>
                  </a:cubicBezTo>
                  <a:cubicBezTo>
                    <a:pt x="25736" y="33529"/>
                    <a:pt x="16065" y="43200"/>
                    <a:pt x="4136" y="43200"/>
                  </a:cubicBezTo>
                  <a:cubicBezTo>
                    <a:pt x="2747" y="43200"/>
                    <a:pt x="1362" y="43066"/>
                    <a:pt x="-1" y="42800"/>
                  </a:cubicBezTo>
                  <a:lnTo>
                    <a:pt x="4136" y="21600"/>
                  </a:lnTo>
                  <a:close/>
                </a:path>
              </a:pathLst>
            </a:custGeom>
            <a:noFill/>
            <a:ln w="25400">
              <a:solidFill>
                <a:srgbClr val="0066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7" name="Arc 146"/>
            <p:cNvSpPr>
              <a:spLocks/>
            </p:cNvSpPr>
            <p:nvPr/>
          </p:nvSpPr>
          <p:spPr bwMode="auto">
            <a:xfrm>
              <a:off x="1251" y="2145"/>
              <a:ext cx="974" cy="1708"/>
            </a:xfrm>
            <a:custGeom>
              <a:avLst/>
              <a:gdLst>
                <a:gd name="T0" fmla="*/ 18 w 25750"/>
                <a:gd name="T1" fmla="*/ 12 h 43200"/>
                <a:gd name="T2" fmla="*/ 0 w 25750"/>
                <a:gd name="T3" fmla="*/ 1692 h 43200"/>
                <a:gd name="T4" fmla="*/ 157 w 25750"/>
                <a:gd name="T5" fmla="*/ 854 h 43200"/>
                <a:gd name="T6" fmla="*/ 0 60000 65536"/>
                <a:gd name="T7" fmla="*/ 0 60000 65536"/>
                <a:gd name="T8" fmla="*/ 0 60000 65536"/>
                <a:gd name="T9" fmla="*/ 0 w 25750"/>
                <a:gd name="T10" fmla="*/ 0 h 43200"/>
                <a:gd name="T11" fmla="*/ 25750 w 25750"/>
                <a:gd name="T12" fmla="*/ 43200 h 43200"/>
              </a:gdLst>
              <a:ahLst/>
              <a:cxnLst>
                <a:cxn ang="T6">
                  <a:pos x="T0" y="T1"/>
                </a:cxn>
                <a:cxn ang="T7">
                  <a:pos x="T2" y="T3"/>
                </a:cxn>
                <a:cxn ang="T8">
                  <a:pos x="T4" y="T5"/>
                </a:cxn>
              </a:cxnLst>
              <a:rect l="T9" t="T10" r="T11" b="T12"/>
              <a:pathLst>
                <a:path w="25750" h="43200" fill="none" extrusionOk="0">
                  <a:moveTo>
                    <a:pt x="469" y="315"/>
                  </a:moveTo>
                  <a:cubicBezTo>
                    <a:pt x="1685" y="105"/>
                    <a:pt x="2916" y="-1"/>
                    <a:pt x="4150" y="0"/>
                  </a:cubicBezTo>
                  <a:cubicBezTo>
                    <a:pt x="16079" y="0"/>
                    <a:pt x="25750" y="9670"/>
                    <a:pt x="25750" y="21600"/>
                  </a:cubicBezTo>
                  <a:cubicBezTo>
                    <a:pt x="25750" y="33529"/>
                    <a:pt x="16079" y="43200"/>
                    <a:pt x="4150" y="43200"/>
                  </a:cubicBezTo>
                  <a:cubicBezTo>
                    <a:pt x="2756" y="43200"/>
                    <a:pt x="1367" y="43065"/>
                    <a:pt x="0" y="42797"/>
                  </a:cubicBezTo>
                </a:path>
                <a:path w="25750" h="43200" stroke="0" extrusionOk="0">
                  <a:moveTo>
                    <a:pt x="469" y="315"/>
                  </a:moveTo>
                  <a:cubicBezTo>
                    <a:pt x="1685" y="105"/>
                    <a:pt x="2916" y="-1"/>
                    <a:pt x="4150" y="0"/>
                  </a:cubicBezTo>
                  <a:cubicBezTo>
                    <a:pt x="16079" y="0"/>
                    <a:pt x="25750" y="9670"/>
                    <a:pt x="25750" y="21600"/>
                  </a:cubicBezTo>
                  <a:cubicBezTo>
                    <a:pt x="25750" y="33529"/>
                    <a:pt x="16079" y="43200"/>
                    <a:pt x="4150" y="43200"/>
                  </a:cubicBezTo>
                  <a:cubicBezTo>
                    <a:pt x="2756" y="43200"/>
                    <a:pt x="1367" y="43065"/>
                    <a:pt x="0" y="42797"/>
                  </a:cubicBezTo>
                  <a:lnTo>
                    <a:pt x="4150" y="21600"/>
                  </a:lnTo>
                  <a:close/>
                </a:path>
              </a:pathLst>
            </a:custGeom>
            <a:noFill/>
            <a:ln w="25400">
              <a:solidFill>
                <a:srgbClr val="0066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8" name="AutoShape 149"/>
            <p:cNvSpPr>
              <a:spLocks noChangeArrowheads="1"/>
            </p:cNvSpPr>
            <p:nvPr/>
          </p:nvSpPr>
          <p:spPr bwMode="auto">
            <a:xfrm rot="5400000">
              <a:off x="850" y="2525"/>
              <a:ext cx="834" cy="923"/>
            </a:xfrm>
            <a:custGeom>
              <a:avLst/>
              <a:gdLst>
                <a:gd name="T0" fmla="*/ 417 w 21600"/>
                <a:gd name="T1" fmla="*/ 0 h 21600"/>
                <a:gd name="T2" fmla="*/ 122 w 21600"/>
                <a:gd name="T3" fmla="*/ 433 h 21600"/>
                <a:gd name="T4" fmla="*/ 417 w 21600"/>
                <a:gd name="T5" fmla="*/ 268 h 21600"/>
                <a:gd name="T6" fmla="*/ 712 w 21600"/>
                <a:gd name="T7" fmla="*/ 433 h 21600"/>
                <a:gd name="T8" fmla="*/ 0 60000 65536"/>
                <a:gd name="T9" fmla="*/ 0 60000 65536"/>
                <a:gd name="T10" fmla="*/ 0 60000 65536"/>
                <a:gd name="T11" fmla="*/ 0 60000 65536"/>
                <a:gd name="T12" fmla="*/ 207 w 21600"/>
                <a:gd name="T13" fmla="*/ 0 h 21600"/>
                <a:gd name="T14" fmla="*/ 21393 w 21600"/>
                <a:gd name="T15" fmla="*/ 11678 h 21600"/>
              </a:gdLst>
              <a:ahLst/>
              <a:cxnLst>
                <a:cxn ang="T8">
                  <a:pos x="T0" y="T1"/>
                </a:cxn>
                <a:cxn ang="T9">
                  <a:pos x="T2" y="T3"/>
                </a:cxn>
                <a:cxn ang="T10">
                  <a:pos x="T4" y="T5"/>
                </a:cxn>
                <a:cxn ang="T11">
                  <a:pos x="T6" y="T7"/>
                </a:cxn>
              </a:cxnLst>
              <a:rect l="T12" t="T13" r="T14" b="T15"/>
              <a:pathLst>
                <a:path w="21600" h="21600">
                  <a:moveTo>
                    <a:pt x="6293" y="10413"/>
                  </a:moveTo>
                  <a:cubicBezTo>
                    <a:pt x="6494" y="8073"/>
                    <a:pt x="8452" y="6276"/>
                    <a:pt x="10800" y="6277"/>
                  </a:cubicBezTo>
                  <a:cubicBezTo>
                    <a:pt x="13147" y="6277"/>
                    <a:pt x="15105" y="8073"/>
                    <a:pt x="15306" y="10413"/>
                  </a:cubicBezTo>
                  <a:lnTo>
                    <a:pt x="21560" y="9876"/>
                  </a:lnTo>
                  <a:cubicBezTo>
                    <a:pt x="21080" y="4290"/>
                    <a:pt x="16406" y="-1"/>
                    <a:pt x="10799" y="0"/>
                  </a:cubicBezTo>
                  <a:cubicBezTo>
                    <a:pt x="5193" y="0"/>
                    <a:pt x="519" y="4290"/>
                    <a:pt x="39" y="9876"/>
                  </a:cubicBezTo>
                  <a:close/>
                </a:path>
              </a:pathLst>
            </a:custGeom>
            <a:solidFill>
              <a:schemeClr val="bg1"/>
            </a:solidFill>
            <a:ln>
              <a:noFill/>
            </a:ln>
            <a:extLst>
              <a:ext uri="{91240B29-F687-4F45-9708-019B960494DF}">
                <a14:hiddenLine xmlns:a14="http://schemas.microsoft.com/office/drawing/2010/main" w="25400">
                  <a:solidFill>
                    <a:srgbClr val="000000"/>
                  </a:solidFill>
                  <a:miter lim="800000"/>
                  <a:headEnd/>
                  <a:tailEnd type="none" w="sm" len="lg"/>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Arc 150"/>
            <p:cNvSpPr>
              <a:spLocks/>
            </p:cNvSpPr>
            <p:nvPr/>
          </p:nvSpPr>
          <p:spPr bwMode="auto">
            <a:xfrm>
              <a:off x="1295" y="2605"/>
              <a:ext cx="433" cy="768"/>
            </a:xfrm>
            <a:custGeom>
              <a:avLst/>
              <a:gdLst>
                <a:gd name="T0" fmla="*/ 0 w 25944"/>
                <a:gd name="T1" fmla="*/ 8 h 43200"/>
                <a:gd name="T2" fmla="*/ 3 w 25944"/>
                <a:gd name="T3" fmla="*/ 761 h 43200"/>
                <a:gd name="T4" fmla="*/ 73 w 25944"/>
                <a:gd name="T5" fmla="*/ 384 h 43200"/>
                <a:gd name="T6" fmla="*/ 0 60000 65536"/>
                <a:gd name="T7" fmla="*/ 0 60000 65536"/>
                <a:gd name="T8" fmla="*/ 0 60000 65536"/>
                <a:gd name="T9" fmla="*/ 0 w 25944"/>
                <a:gd name="T10" fmla="*/ 0 h 43200"/>
                <a:gd name="T11" fmla="*/ 25944 w 25944"/>
                <a:gd name="T12" fmla="*/ 43200 h 43200"/>
              </a:gdLst>
              <a:ahLst/>
              <a:cxnLst>
                <a:cxn ang="T6">
                  <a:pos x="T0" y="T1"/>
                </a:cxn>
                <a:cxn ang="T7">
                  <a:pos x="T2" y="T3"/>
                </a:cxn>
                <a:cxn ang="T8">
                  <a:pos x="T4" y="T5"/>
                </a:cxn>
              </a:cxnLst>
              <a:rect l="T9" t="T10" r="T11" b="T12"/>
              <a:pathLst>
                <a:path w="25944" h="43200" fill="none" extrusionOk="0">
                  <a:moveTo>
                    <a:pt x="0" y="441"/>
                  </a:moveTo>
                  <a:cubicBezTo>
                    <a:pt x="1429" y="147"/>
                    <a:pt x="2884" y="-1"/>
                    <a:pt x="4344" y="0"/>
                  </a:cubicBezTo>
                  <a:cubicBezTo>
                    <a:pt x="16273" y="0"/>
                    <a:pt x="25944" y="9670"/>
                    <a:pt x="25944" y="21600"/>
                  </a:cubicBezTo>
                  <a:cubicBezTo>
                    <a:pt x="25944" y="33529"/>
                    <a:pt x="16273" y="43200"/>
                    <a:pt x="4344" y="43200"/>
                  </a:cubicBezTo>
                  <a:cubicBezTo>
                    <a:pt x="2955" y="43200"/>
                    <a:pt x="1570" y="43066"/>
                    <a:pt x="207" y="42800"/>
                  </a:cubicBezTo>
                </a:path>
                <a:path w="25944" h="43200" stroke="0" extrusionOk="0">
                  <a:moveTo>
                    <a:pt x="0" y="441"/>
                  </a:moveTo>
                  <a:cubicBezTo>
                    <a:pt x="1429" y="147"/>
                    <a:pt x="2884" y="-1"/>
                    <a:pt x="4344" y="0"/>
                  </a:cubicBezTo>
                  <a:cubicBezTo>
                    <a:pt x="16273" y="0"/>
                    <a:pt x="25944" y="9670"/>
                    <a:pt x="25944" y="21600"/>
                  </a:cubicBezTo>
                  <a:cubicBezTo>
                    <a:pt x="25944" y="33529"/>
                    <a:pt x="16273" y="43200"/>
                    <a:pt x="4344" y="43200"/>
                  </a:cubicBezTo>
                  <a:cubicBezTo>
                    <a:pt x="2955" y="43200"/>
                    <a:pt x="1570" y="43066"/>
                    <a:pt x="207" y="42800"/>
                  </a:cubicBezTo>
                  <a:lnTo>
                    <a:pt x="4344" y="21600"/>
                  </a:lnTo>
                  <a:close/>
                </a:path>
              </a:pathLst>
            </a:custGeom>
            <a:noFill/>
            <a:ln w="25400">
              <a:solidFill>
                <a:srgbClr val="0066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Arc 151"/>
            <p:cNvSpPr>
              <a:spLocks/>
            </p:cNvSpPr>
            <p:nvPr/>
          </p:nvSpPr>
          <p:spPr bwMode="auto">
            <a:xfrm>
              <a:off x="1296" y="2806"/>
              <a:ext cx="192" cy="360"/>
            </a:xfrm>
            <a:custGeom>
              <a:avLst/>
              <a:gdLst>
                <a:gd name="T0" fmla="*/ 19 w 23927"/>
                <a:gd name="T1" fmla="*/ 0 h 43200"/>
                <a:gd name="T2" fmla="*/ 0 w 23927"/>
                <a:gd name="T3" fmla="*/ 359 h 43200"/>
                <a:gd name="T4" fmla="*/ 19 w 23927"/>
                <a:gd name="T5" fmla="*/ 180 h 43200"/>
                <a:gd name="T6" fmla="*/ 0 60000 65536"/>
                <a:gd name="T7" fmla="*/ 0 60000 65536"/>
                <a:gd name="T8" fmla="*/ 0 60000 65536"/>
                <a:gd name="T9" fmla="*/ 0 w 23927"/>
                <a:gd name="T10" fmla="*/ 0 h 43200"/>
                <a:gd name="T11" fmla="*/ 23927 w 23927"/>
                <a:gd name="T12" fmla="*/ 43200 h 43200"/>
              </a:gdLst>
              <a:ahLst/>
              <a:cxnLst>
                <a:cxn ang="T6">
                  <a:pos x="T0" y="T1"/>
                </a:cxn>
                <a:cxn ang="T7">
                  <a:pos x="T2" y="T3"/>
                </a:cxn>
                <a:cxn ang="T8">
                  <a:pos x="T4" y="T5"/>
                </a:cxn>
              </a:cxnLst>
              <a:rect l="T9" t="T10" r="T11" b="T12"/>
              <a:pathLst>
                <a:path w="23927" h="43200" fill="none" extrusionOk="0">
                  <a:moveTo>
                    <a:pt x="2326" y="0"/>
                  </a:moveTo>
                  <a:cubicBezTo>
                    <a:pt x="14256" y="0"/>
                    <a:pt x="23927" y="9670"/>
                    <a:pt x="23927" y="21600"/>
                  </a:cubicBezTo>
                  <a:cubicBezTo>
                    <a:pt x="23927" y="33529"/>
                    <a:pt x="14256" y="43200"/>
                    <a:pt x="2327" y="43200"/>
                  </a:cubicBezTo>
                  <a:cubicBezTo>
                    <a:pt x="1549" y="43200"/>
                    <a:pt x="772" y="43158"/>
                    <a:pt x="-1" y="43074"/>
                  </a:cubicBezTo>
                </a:path>
                <a:path w="23927" h="43200" stroke="0" extrusionOk="0">
                  <a:moveTo>
                    <a:pt x="2326" y="0"/>
                  </a:moveTo>
                  <a:cubicBezTo>
                    <a:pt x="14256" y="0"/>
                    <a:pt x="23927" y="9670"/>
                    <a:pt x="23927" y="21600"/>
                  </a:cubicBezTo>
                  <a:cubicBezTo>
                    <a:pt x="23927" y="33529"/>
                    <a:pt x="14256" y="43200"/>
                    <a:pt x="2327" y="43200"/>
                  </a:cubicBezTo>
                  <a:cubicBezTo>
                    <a:pt x="1549" y="43200"/>
                    <a:pt x="772" y="43158"/>
                    <a:pt x="-1" y="43074"/>
                  </a:cubicBezTo>
                  <a:lnTo>
                    <a:pt x="2327" y="21600"/>
                  </a:lnTo>
                  <a:close/>
                </a:path>
              </a:pathLst>
            </a:custGeom>
            <a:noFill/>
            <a:ln w="25400">
              <a:solidFill>
                <a:srgbClr val="0066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1" name="Line 94"/>
            <p:cNvSpPr>
              <a:spLocks noChangeShapeType="1"/>
            </p:cNvSpPr>
            <p:nvPr/>
          </p:nvSpPr>
          <p:spPr bwMode="auto">
            <a:xfrm>
              <a:off x="1295" y="2208"/>
              <a:ext cx="0" cy="720"/>
            </a:xfrm>
            <a:prstGeom prst="line">
              <a:avLst/>
            </a:prstGeom>
            <a:noFill/>
            <a:ln w="57150">
              <a:solidFill>
                <a:schemeClr val="tx1"/>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02" name="Line 95"/>
            <p:cNvSpPr>
              <a:spLocks noChangeShapeType="1"/>
            </p:cNvSpPr>
            <p:nvPr/>
          </p:nvSpPr>
          <p:spPr bwMode="auto">
            <a:xfrm>
              <a:off x="1295" y="3024"/>
              <a:ext cx="0" cy="720"/>
            </a:xfrm>
            <a:prstGeom prst="line">
              <a:avLst/>
            </a:prstGeom>
            <a:noFill/>
            <a:ln w="57150">
              <a:solidFill>
                <a:schemeClr val="tx1"/>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03" name="Line 97"/>
            <p:cNvSpPr>
              <a:spLocks noChangeShapeType="1"/>
            </p:cNvSpPr>
            <p:nvPr/>
          </p:nvSpPr>
          <p:spPr bwMode="auto">
            <a:xfrm flipV="1">
              <a:off x="1296" y="2256"/>
              <a:ext cx="1296" cy="720"/>
            </a:xfrm>
            <a:prstGeom prst="line">
              <a:avLst/>
            </a:prstGeom>
            <a:noFill/>
            <a:ln w="25400">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04" name="Line 98"/>
            <p:cNvSpPr>
              <a:spLocks noChangeShapeType="1"/>
            </p:cNvSpPr>
            <p:nvPr/>
          </p:nvSpPr>
          <p:spPr bwMode="auto">
            <a:xfrm>
              <a:off x="1296" y="2976"/>
              <a:ext cx="1344" cy="672"/>
            </a:xfrm>
            <a:prstGeom prst="line">
              <a:avLst/>
            </a:prstGeom>
            <a:noFill/>
            <a:ln w="25400">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05" name="Line 99"/>
            <p:cNvSpPr>
              <a:spLocks noChangeShapeType="1"/>
            </p:cNvSpPr>
            <p:nvPr/>
          </p:nvSpPr>
          <p:spPr bwMode="auto">
            <a:xfrm>
              <a:off x="1296" y="2976"/>
              <a:ext cx="1307" cy="971"/>
            </a:xfrm>
            <a:prstGeom prst="line">
              <a:avLst/>
            </a:prstGeom>
            <a:noFill/>
            <a:ln w="25400">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06" name="Line 100"/>
            <p:cNvSpPr>
              <a:spLocks noChangeShapeType="1"/>
            </p:cNvSpPr>
            <p:nvPr/>
          </p:nvSpPr>
          <p:spPr bwMode="auto">
            <a:xfrm flipV="1">
              <a:off x="1296" y="2004"/>
              <a:ext cx="1296" cy="972"/>
            </a:xfrm>
            <a:prstGeom prst="line">
              <a:avLst/>
            </a:prstGeom>
            <a:noFill/>
            <a:ln w="25400">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07" name="Line 101"/>
            <p:cNvSpPr>
              <a:spLocks noChangeShapeType="1"/>
            </p:cNvSpPr>
            <p:nvPr/>
          </p:nvSpPr>
          <p:spPr bwMode="auto">
            <a:xfrm>
              <a:off x="1296" y="2976"/>
              <a:ext cx="1440" cy="0"/>
            </a:xfrm>
            <a:prstGeom prst="line">
              <a:avLst/>
            </a:prstGeom>
            <a:noFill/>
            <a:ln w="25400">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08" name="Line 152"/>
            <p:cNvSpPr>
              <a:spLocks noChangeShapeType="1"/>
            </p:cNvSpPr>
            <p:nvPr/>
          </p:nvSpPr>
          <p:spPr bwMode="auto">
            <a:xfrm flipV="1">
              <a:off x="1315" y="2592"/>
              <a:ext cx="1284" cy="370"/>
            </a:xfrm>
            <a:prstGeom prst="line">
              <a:avLst/>
            </a:prstGeom>
            <a:noFill/>
            <a:ln w="25400">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09" name="Line 153"/>
            <p:cNvSpPr>
              <a:spLocks noChangeShapeType="1"/>
            </p:cNvSpPr>
            <p:nvPr/>
          </p:nvSpPr>
          <p:spPr bwMode="auto">
            <a:xfrm>
              <a:off x="1323" y="2973"/>
              <a:ext cx="1262" cy="393"/>
            </a:xfrm>
            <a:prstGeom prst="line">
              <a:avLst/>
            </a:prstGeom>
            <a:noFill/>
            <a:ln w="25400">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141666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additive="base">
                                        <p:cTn id="7" dur="500" fill="hold"/>
                                        <p:tgtEl>
                                          <p:spTgt spid="111"/>
                                        </p:tgtEl>
                                        <p:attrNameLst>
                                          <p:attrName>ppt_x</p:attrName>
                                        </p:attrNameLst>
                                      </p:cBhvr>
                                      <p:tavLst>
                                        <p:tav tm="0">
                                          <p:val>
                                            <p:strVal val="#ppt_x"/>
                                          </p:val>
                                        </p:tav>
                                        <p:tav tm="100000">
                                          <p:val>
                                            <p:strVal val="#ppt_x"/>
                                          </p:val>
                                        </p:tav>
                                      </p:tavLst>
                                    </p:anim>
                                    <p:anim calcmode="lin" valueType="num">
                                      <p:cBhvr additive="base">
                                        <p:cTn id="8"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circle(in)">
                                      <p:cBhvr>
                                        <p:cTn id="13" dur="2000"/>
                                        <p:tgtEl>
                                          <p:spTgt spid="109"/>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110"/>
                                        </p:tgtEl>
                                        <p:attrNameLst>
                                          <p:attrName>style.visibility</p:attrName>
                                        </p:attrNameLst>
                                      </p:cBhvr>
                                      <p:to>
                                        <p:strVal val="visible"/>
                                      </p:to>
                                    </p:set>
                                    <p:animEffect transition="in" filter="wheel(1)">
                                      <p:cBhvr>
                                        <p:cTn id="18" dur="2000"/>
                                        <p:tgtEl>
                                          <p:spTgt spid="110"/>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anim calcmode="lin" valueType="num">
                                      <p:cBhvr>
                                        <p:cTn id="23" dur="500" fill="hold"/>
                                        <p:tgtEl>
                                          <p:spTgt spid="108"/>
                                        </p:tgtEl>
                                        <p:attrNameLst>
                                          <p:attrName>ppt_w</p:attrName>
                                        </p:attrNameLst>
                                      </p:cBhvr>
                                      <p:tavLst>
                                        <p:tav tm="0">
                                          <p:val>
                                            <p:fltVal val="0"/>
                                          </p:val>
                                        </p:tav>
                                        <p:tav tm="100000">
                                          <p:val>
                                            <p:strVal val="#ppt_w"/>
                                          </p:val>
                                        </p:tav>
                                      </p:tavLst>
                                    </p:anim>
                                    <p:anim calcmode="lin" valueType="num">
                                      <p:cBhvr>
                                        <p:cTn id="24" dur="500" fill="hold"/>
                                        <p:tgtEl>
                                          <p:spTgt spid="108"/>
                                        </p:tgtEl>
                                        <p:attrNameLst>
                                          <p:attrName>ppt_h</p:attrName>
                                        </p:attrNameLst>
                                      </p:cBhvr>
                                      <p:tavLst>
                                        <p:tav tm="0">
                                          <p:val>
                                            <p:fltVal val="0"/>
                                          </p:val>
                                        </p:tav>
                                        <p:tav tm="100000">
                                          <p:val>
                                            <p:strVal val="#ppt_h"/>
                                          </p:val>
                                        </p:tav>
                                      </p:tavLst>
                                    </p:anim>
                                    <p:animEffect transition="in" filter="fade">
                                      <p:cBhvr>
                                        <p:cTn id="25"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animBg="1"/>
      <p:bldP spid="110"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a:off x="1833489" y="404814"/>
            <a:ext cx="8834511" cy="2016125"/>
          </a:xfrm>
          <a:prstGeom prst="roundRect">
            <a:avLst>
              <a:gd name="adj" fmla="val 13750"/>
            </a:avLst>
          </a:prstGeom>
          <a:gradFill flip="none" rotWithShape="1">
            <a:gsLst>
              <a:gs pos="0">
                <a:srgbClr val="88E9FC">
                  <a:tint val="66000"/>
                  <a:satMod val="160000"/>
                </a:srgbClr>
              </a:gs>
              <a:gs pos="50000">
                <a:srgbClr val="88E9FC">
                  <a:tint val="44500"/>
                  <a:satMod val="160000"/>
                </a:srgbClr>
              </a:gs>
              <a:gs pos="100000">
                <a:srgbClr val="88E9FC">
                  <a:tint val="23500"/>
                  <a:satMod val="160000"/>
                </a:srgbClr>
              </a:gs>
            </a:gsLst>
            <a:lin ang="540000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400" b="1" dirty="0">
                <a:solidFill>
                  <a:srgbClr val="FF0000"/>
                </a:solidFill>
                <a:latin typeface="Times New Roman" panose="02020603050405020304" pitchFamily="18" charset="0"/>
              </a:rPr>
              <a:t>【</a:t>
            </a:r>
            <a:r>
              <a:rPr lang="zh-CN" altLang="en-US" sz="2400" b="1" dirty="0">
                <a:solidFill>
                  <a:srgbClr val="FF0000"/>
                </a:solidFill>
                <a:latin typeface="Times New Roman" panose="02020603050405020304" pitchFamily="18" charset="0"/>
              </a:rPr>
              <a:t>填充题</a:t>
            </a:r>
            <a:r>
              <a:rPr lang="en-US" altLang="zh-CN" sz="2400" b="1" dirty="0">
                <a:solidFill>
                  <a:srgbClr val="FF0000"/>
                </a:solidFill>
                <a:latin typeface="Times New Roman" panose="02020603050405020304" pitchFamily="18" charset="0"/>
              </a:rPr>
              <a:t>】</a:t>
            </a:r>
            <a:endParaRPr lang="zh-CN" altLang="en-US" sz="2400" b="1" dirty="0">
              <a:solidFill>
                <a:srgbClr val="FF0000"/>
              </a:solidFill>
              <a:latin typeface="Times New Roman" panose="02020603050405020304" pitchFamily="18" charset="0"/>
            </a:endParaRPr>
          </a:p>
          <a:p>
            <a:pPr eaLnBrk="1" hangingPunct="1">
              <a:lnSpc>
                <a:spcPct val="120000"/>
              </a:lnSpc>
            </a:pPr>
            <a:r>
              <a:rPr lang="zh-CN" altLang="en-US" sz="2400" b="1" dirty="0">
                <a:solidFill>
                  <a:srgbClr val="000000"/>
                </a:solidFill>
                <a:latin typeface="Times New Roman" panose="02020603050405020304" pitchFamily="18" charset="0"/>
              </a:rPr>
              <a:t>一束单色光垂直入射在光栅上，衍射光谱中共出现</a:t>
            </a:r>
            <a:r>
              <a:rPr lang="en-US" altLang="zh-CN" sz="2400" b="1" dirty="0">
                <a:solidFill>
                  <a:srgbClr val="000000"/>
                </a:solidFill>
                <a:latin typeface="Times New Roman" panose="02020603050405020304" pitchFamily="18" charset="0"/>
              </a:rPr>
              <a:t>5</a:t>
            </a:r>
            <a:r>
              <a:rPr lang="zh-CN" altLang="en-US" sz="2400" b="1" dirty="0">
                <a:solidFill>
                  <a:srgbClr val="000000"/>
                </a:solidFill>
                <a:latin typeface="Times New Roman" panose="02020603050405020304" pitchFamily="18" charset="0"/>
              </a:rPr>
              <a:t>条明纹。若已知此光栅缝宽度与不透明部分宽度相等，那么在中央亮纹一侧的两条明纹分别是第 </a:t>
            </a:r>
            <a:r>
              <a:rPr lang="zh-CN" altLang="en-US" sz="2400" b="1" u="sng" dirty="0">
                <a:solidFill>
                  <a:srgbClr val="000000"/>
                </a:solidFill>
                <a:latin typeface="Times New Roman" panose="02020603050405020304" pitchFamily="18" charset="0"/>
              </a:rPr>
              <a:t>           </a:t>
            </a:r>
            <a:r>
              <a:rPr lang="zh-CN" altLang="en-US" sz="2400" b="1" dirty="0">
                <a:solidFill>
                  <a:srgbClr val="000000"/>
                </a:solidFill>
                <a:latin typeface="Times New Roman" panose="02020603050405020304" pitchFamily="18" charset="0"/>
              </a:rPr>
              <a:t>级和第</a:t>
            </a:r>
            <a:r>
              <a:rPr lang="zh-CN" altLang="en-US" sz="2400" b="1" u="sng" dirty="0">
                <a:solidFill>
                  <a:srgbClr val="000000"/>
                </a:solidFill>
                <a:latin typeface="Times New Roman" panose="02020603050405020304" pitchFamily="18" charset="0"/>
              </a:rPr>
              <a:t>        </a:t>
            </a:r>
            <a:r>
              <a:rPr lang="zh-CN" altLang="en-US" sz="2400" b="1" dirty="0">
                <a:solidFill>
                  <a:srgbClr val="000000"/>
                </a:solidFill>
                <a:latin typeface="Times New Roman" panose="02020603050405020304" pitchFamily="18" charset="0"/>
              </a:rPr>
              <a:t>级谱线。</a:t>
            </a:r>
          </a:p>
        </p:txBody>
      </p:sp>
      <p:sp>
        <p:nvSpPr>
          <p:cNvPr id="3" name="Text Box 3"/>
          <p:cNvSpPr txBox="1">
            <a:spLocks noChangeArrowheads="1"/>
          </p:cNvSpPr>
          <p:nvPr/>
        </p:nvSpPr>
        <p:spPr bwMode="auto">
          <a:xfrm>
            <a:off x="1703388" y="2708276"/>
            <a:ext cx="614362" cy="519113"/>
          </a:xfrm>
          <a:prstGeom prst="rect">
            <a:avLst/>
          </a:prstGeom>
          <a:gradFill rotWithShape="1">
            <a:gsLst>
              <a:gs pos="0">
                <a:srgbClr val="99FF66">
                  <a:gamma/>
                  <a:shade val="46275"/>
                  <a:invGamma/>
                </a:srgbClr>
              </a:gs>
              <a:gs pos="100000">
                <a:srgbClr val="99FF66"/>
              </a:gs>
            </a:gsLst>
            <a:lin ang="18900000" scaled="1"/>
          </a:gradFill>
          <a:ln w="9525">
            <a:noFill/>
            <a:miter lim="800000"/>
            <a:headEnd/>
            <a:tailEnd/>
          </a:ln>
          <a:effectLst/>
        </p:spPr>
        <p:txBody>
          <a:bodyPr>
            <a:spAutoFit/>
          </a:bodyPr>
          <a:lstStyle/>
          <a:p>
            <a:pPr>
              <a:spcBef>
                <a:spcPct val="50000"/>
              </a:spcBef>
              <a:defRPr/>
            </a:pPr>
            <a:r>
              <a:rPr lang="zh-CN" altLang="en-US" sz="2800">
                <a:solidFill>
                  <a:srgbClr val="FF0000"/>
                </a:solidFill>
                <a:effectLst>
                  <a:outerShdw blurRad="38100" dist="38100" dir="2700000" algn="tl">
                    <a:srgbClr val="000000"/>
                  </a:outerShdw>
                </a:effectLst>
                <a:latin typeface="Arial" charset="0"/>
                <a:ea typeface="华文隶书" pitchFamily="2" charset="-122"/>
              </a:rPr>
              <a:t>解</a:t>
            </a:r>
          </a:p>
        </p:txBody>
      </p:sp>
      <p:graphicFrame>
        <p:nvGraphicFramePr>
          <p:cNvPr id="4" name="Object 4"/>
          <p:cNvGraphicFramePr>
            <a:graphicFrameLocks noChangeAspect="1"/>
          </p:cNvGraphicFramePr>
          <p:nvPr>
            <p:extLst>
              <p:ext uri="{D42A27DB-BD31-4B8C-83A1-F6EECF244321}">
                <p14:modId xmlns:p14="http://schemas.microsoft.com/office/powerpoint/2010/main" val="2897947571"/>
              </p:ext>
            </p:extLst>
          </p:nvPr>
        </p:nvGraphicFramePr>
        <p:xfrm>
          <a:off x="5252354" y="1860552"/>
          <a:ext cx="214312" cy="395287"/>
        </p:xfrm>
        <a:graphic>
          <a:graphicData uri="http://schemas.openxmlformats.org/presentationml/2006/ole">
            <mc:AlternateContent xmlns:mc="http://schemas.openxmlformats.org/markup-compatibility/2006">
              <mc:Choice xmlns:v="urn:schemas-microsoft-com:vml" Requires="v">
                <p:oleObj spid="_x0000_s326204" name="Equation" r:id="rId4" imgW="88560" imgH="164880" progId="Equation.DSMT4">
                  <p:embed/>
                </p:oleObj>
              </mc:Choice>
              <mc:Fallback>
                <p:oleObj name="Equation" r:id="rId4" imgW="88560" imgH="1648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2354" y="1860552"/>
                        <a:ext cx="214312" cy="395287"/>
                      </a:xfrm>
                      <a:prstGeom prst="rect">
                        <a:avLst/>
                      </a:prstGeom>
                      <a:solidFill>
                        <a:schemeClr val="accent1">
                          <a:alpha val="60001"/>
                        </a:schemeClr>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6"/>
          <p:cNvSpPr>
            <a:spLocks noChangeArrowheads="1"/>
          </p:cNvSpPr>
          <p:nvPr/>
        </p:nvSpPr>
        <p:spPr bwMode="auto">
          <a:xfrm>
            <a:off x="2889251" y="2708276"/>
            <a:ext cx="6302375" cy="4007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400" b="1" dirty="0">
                <a:solidFill>
                  <a:srgbClr val="FF0000"/>
                </a:solidFill>
                <a:latin typeface="Times New Roman" panose="02020603050405020304" pitchFamily="18" charset="0"/>
                <a:ea typeface="仿宋_GB2312" pitchFamily="49" charset="-122"/>
              </a:rPr>
              <a:t>本题中要求考虑缺级问题。</a:t>
            </a:r>
          </a:p>
          <a:p>
            <a:pPr eaLnBrk="1" hangingPunct="1">
              <a:spcBef>
                <a:spcPct val="20000"/>
              </a:spcBef>
            </a:pPr>
            <a:r>
              <a:rPr lang="zh-CN" altLang="en-US" sz="2400" b="1" dirty="0">
                <a:solidFill>
                  <a:srgbClr val="FF0000"/>
                </a:solidFill>
                <a:latin typeface="Times New Roman" panose="02020603050405020304" pitchFamily="18" charset="0"/>
                <a:ea typeface="仿宋_GB2312" pitchFamily="49" charset="-122"/>
              </a:rPr>
              <a:t>由题意可知：</a:t>
            </a:r>
          </a:p>
          <a:p>
            <a:pPr eaLnBrk="1" hangingPunct="1">
              <a:spcBef>
                <a:spcPct val="20000"/>
              </a:spcBef>
            </a:pPr>
            <a:endParaRPr lang="zh-CN" altLang="en-US" sz="2400" b="1" dirty="0">
              <a:solidFill>
                <a:srgbClr val="FF0000"/>
              </a:solidFill>
              <a:latin typeface="Times New Roman" panose="02020603050405020304" pitchFamily="18" charset="0"/>
              <a:ea typeface="仿宋_GB2312" pitchFamily="49" charset="-122"/>
            </a:endParaRPr>
          </a:p>
          <a:p>
            <a:pPr eaLnBrk="1" hangingPunct="1">
              <a:spcBef>
                <a:spcPct val="20000"/>
              </a:spcBef>
            </a:pPr>
            <a:endParaRPr lang="zh-CN" altLang="en-US" sz="2400" b="1" dirty="0">
              <a:solidFill>
                <a:srgbClr val="FF0000"/>
              </a:solidFill>
              <a:latin typeface="Times New Roman" panose="02020603050405020304" pitchFamily="18" charset="0"/>
              <a:ea typeface="仿宋_GB2312" pitchFamily="49" charset="-122"/>
            </a:endParaRPr>
          </a:p>
          <a:p>
            <a:pPr eaLnBrk="1" hangingPunct="1">
              <a:spcBef>
                <a:spcPct val="20000"/>
              </a:spcBef>
            </a:pPr>
            <a:endParaRPr lang="zh-CN" altLang="en-US" sz="2400" b="1" dirty="0">
              <a:solidFill>
                <a:srgbClr val="FF0000"/>
              </a:solidFill>
              <a:latin typeface="Times New Roman" panose="02020603050405020304" pitchFamily="18" charset="0"/>
              <a:ea typeface="仿宋_GB2312" pitchFamily="49" charset="-122"/>
            </a:endParaRPr>
          </a:p>
          <a:p>
            <a:pPr eaLnBrk="1" hangingPunct="1">
              <a:spcBef>
                <a:spcPct val="20000"/>
              </a:spcBef>
            </a:pPr>
            <a:endParaRPr lang="zh-CN" altLang="en-US" sz="2400" b="1" dirty="0">
              <a:solidFill>
                <a:srgbClr val="FF0000"/>
              </a:solidFill>
              <a:latin typeface="Times New Roman" panose="02020603050405020304" pitchFamily="18" charset="0"/>
              <a:ea typeface="仿宋_GB2312" pitchFamily="49" charset="-122"/>
            </a:endParaRPr>
          </a:p>
          <a:p>
            <a:pPr eaLnBrk="1" hangingPunct="1">
              <a:spcBef>
                <a:spcPct val="20000"/>
              </a:spcBef>
            </a:pPr>
            <a:endParaRPr lang="zh-CN" altLang="en-US" sz="2400" b="1" dirty="0">
              <a:solidFill>
                <a:srgbClr val="FF0000"/>
              </a:solidFill>
              <a:latin typeface="Times New Roman" panose="02020603050405020304" pitchFamily="18" charset="0"/>
              <a:ea typeface="仿宋_GB2312" pitchFamily="49" charset="-122"/>
            </a:endParaRPr>
          </a:p>
          <a:p>
            <a:pPr eaLnBrk="1" hangingPunct="1">
              <a:spcBef>
                <a:spcPct val="20000"/>
              </a:spcBef>
            </a:pPr>
            <a:r>
              <a:rPr lang="zh-CN" altLang="en-US" sz="2400" b="1" dirty="0">
                <a:solidFill>
                  <a:srgbClr val="FF0000"/>
                </a:solidFill>
                <a:latin typeface="Times New Roman" panose="02020603050405020304" pitchFamily="18" charset="0"/>
                <a:ea typeface="仿宋_GB2312" pitchFamily="49" charset="-122"/>
              </a:rPr>
              <a:t>因此，两侧的两级分别为第</a:t>
            </a:r>
            <a:r>
              <a:rPr lang="en-US" altLang="zh-CN" sz="2400" b="1" dirty="0">
                <a:solidFill>
                  <a:srgbClr val="FF0000"/>
                </a:solidFill>
                <a:latin typeface="Times New Roman" panose="02020603050405020304" pitchFamily="18" charset="0"/>
                <a:ea typeface="仿宋_GB2312" pitchFamily="49" charset="-122"/>
              </a:rPr>
              <a:t>1</a:t>
            </a:r>
            <a:r>
              <a:rPr lang="zh-CN" altLang="en-US" sz="2400" b="1" dirty="0">
                <a:solidFill>
                  <a:srgbClr val="FF0000"/>
                </a:solidFill>
                <a:latin typeface="Times New Roman" panose="02020603050405020304" pitchFamily="18" charset="0"/>
                <a:ea typeface="仿宋_GB2312" pitchFamily="49" charset="-122"/>
              </a:rPr>
              <a:t>级和第</a:t>
            </a:r>
            <a:r>
              <a:rPr lang="en-US" altLang="zh-CN" sz="2400" b="1" dirty="0">
                <a:solidFill>
                  <a:srgbClr val="FF0000"/>
                </a:solidFill>
                <a:latin typeface="Times New Roman" panose="02020603050405020304" pitchFamily="18" charset="0"/>
                <a:ea typeface="仿宋_GB2312" pitchFamily="49" charset="-122"/>
              </a:rPr>
              <a:t>3</a:t>
            </a:r>
            <a:r>
              <a:rPr lang="zh-CN" altLang="en-US" sz="2400" b="1" dirty="0">
                <a:solidFill>
                  <a:srgbClr val="FF0000"/>
                </a:solidFill>
                <a:latin typeface="Times New Roman" panose="02020603050405020304" pitchFamily="18" charset="0"/>
                <a:ea typeface="仿宋_GB2312" pitchFamily="49" charset="-122"/>
              </a:rPr>
              <a:t>级。</a:t>
            </a:r>
          </a:p>
          <a:p>
            <a:pPr eaLnBrk="1" hangingPunct="1">
              <a:spcBef>
                <a:spcPct val="20000"/>
              </a:spcBef>
            </a:pPr>
            <a:endParaRPr lang="en-US" altLang="zh-CN" sz="2400" b="1" dirty="0">
              <a:solidFill>
                <a:srgbClr val="FF0000"/>
              </a:solidFill>
              <a:latin typeface="Times New Roman" panose="02020603050405020304" pitchFamily="18" charset="0"/>
              <a:ea typeface="仿宋_GB2312" pitchFamily="49" charset="-122"/>
            </a:endParaRPr>
          </a:p>
        </p:txBody>
      </p:sp>
      <p:graphicFrame>
        <p:nvGraphicFramePr>
          <p:cNvPr id="6" name="Object 33"/>
          <p:cNvGraphicFramePr>
            <a:graphicFrameLocks noChangeAspect="1"/>
          </p:cNvGraphicFramePr>
          <p:nvPr>
            <p:extLst>
              <p:ext uri="{D42A27DB-BD31-4B8C-83A1-F6EECF244321}">
                <p14:modId xmlns:p14="http://schemas.microsoft.com/office/powerpoint/2010/main" val="4189224462"/>
              </p:ext>
            </p:extLst>
          </p:nvPr>
        </p:nvGraphicFramePr>
        <p:xfrm>
          <a:off x="7076001" y="1794523"/>
          <a:ext cx="274638" cy="427038"/>
        </p:xfrm>
        <a:graphic>
          <a:graphicData uri="http://schemas.openxmlformats.org/presentationml/2006/ole">
            <mc:AlternateContent xmlns:mc="http://schemas.openxmlformats.org/markup-compatibility/2006">
              <mc:Choice xmlns:v="urn:schemas-microsoft-com:vml" Requires="v">
                <p:oleObj spid="_x0000_s326205" name="Equation" r:id="rId6" imgW="114120" imgH="177480" progId="Equation.DSMT4">
                  <p:embed/>
                </p:oleObj>
              </mc:Choice>
              <mc:Fallback>
                <p:oleObj name="Equation" r:id="rId6" imgW="114120" imgH="1774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6001" y="1794523"/>
                        <a:ext cx="274638" cy="427038"/>
                      </a:xfrm>
                      <a:prstGeom prst="rect">
                        <a:avLst/>
                      </a:prstGeom>
                      <a:solidFill>
                        <a:schemeClr val="accent1">
                          <a:alpha val="60001"/>
                        </a:schemeClr>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29"/>
          <p:cNvGraphicFramePr>
            <a:graphicFrameLocks noChangeAspect="1"/>
          </p:cNvGraphicFramePr>
          <p:nvPr>
            <p:extLst>
              <p:ext uri="{D42A27DB-BD31-4B8C-83A1-F6EECF244321}">
                <p14:modId xmlns:p14="http://schemas.microsoft.com/office/powerpoint/2010/main" val="2214168230"/>
              </p:ext>
            </p:extLst>
          </p:nvPr>
        </p:nvGraphicFramePr>
        <p:xfrm>
          <a:off x="3739077" y="4196557"/>
          <a:ext cx="3336925" cy="985837"/>
        </p:xfrm>
        <a:graphic>
          <a:graphicData uri="http://schemas.openxmlformats.org/presentationml/2006/ole">
            <mc:AlternateContent xmlns:mc="http://schemas.openxmlformats.org/markup-compatibility/2006">
              <mc:Choice xmlns:v="urn:schemas-microsoft-com:vml" Requires="v">
                <p:oleObj spid="_x0000_s326206" name="公式" r:id="rId8" imgW="876240" imgH="393480" progId="Equation.3">
                  <p:embed/>
                </p:oleObj>
              </mc:Choice>
              <mc:Fallback>
                <p:oleObj name="公式" r:id="rId8" imgW="876240" imgH="393480" progId="Equation.3">
                  <p:embed/>
                  <p:pic>
                    <p:nvPicPr>
                      <p:cNvPr id="0" name=""/>
                      <p:cNvPicPr>
                        <a:picLocks noChangeAspect="1" noChangeArrowheads="1"/>
                      </p:cNvPicPr>
                      <p:nvPr/>
                    </p:nvPicPr>
                    <p:blipFill>
                      <a:blip r:embed="rId9"/>
                      <a:srcRect/>
                      <a:stretch>
                        <a:fillRect/>
                      </a:stretch>
                    </p:blipFill>
                    <p:spPr bwMode="auto">
                      <a:xfrm>
                        <a:off x="3739077" y="4196557"/>
                        <a:ext cx="3336925" cy="985837"/>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64690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subTnLst>
                                    <p:audio>
                                      <p:cMediaNode vol="71000">
                                        <p:cTn display="0" masterRel="sameClick">
                                          <p:stCondLst>
                                            <p:cond evt="begin" delay="0">
                                              <p:tn val="15"/>
                                            </p:cond>
                                          </p:stCondLst>
                                          <p:endCondLst>
                                            <p:cond evt="onStopAudio" delay="0">
                                              <p:tgtEl>
                                                <p:sldTgt/>
                                              </p:tgtEl>
                                            </p:cond>
                                          </p:endCondLst>
                                        </p:cTn>
                                        <p:tgtEl>
                                          <p:sndTgt r:embed="rId3" name="chimes.wav"/>
                                        </p:tgtEl>
                                      </p:cMediaNode>
                                    </p:audio>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subTnLst>
                                    <p:audio>
                                      <p:cMediaNode vol="71000">
                                        <p:cTn display="0" masterRel="sameClick">
                                          <p:stCondLst>
                                            <p:cond evt="begin" delay="0">
                                              <p:tn val="19"/>
                                            </p:cond>
                                          </p:stCondLst>
                                          <p:endCondLst>
                                            <p:cond evt="onStopAudio" delay="0">
                                              <p:tgtEl>
                                                <p:sldTgt/>
                                              </p:tgtEl>
                                            </p:cond>
                                          </p:endCondLst>
                                        </p:cTn>
                                        <p:tgtEl>
                                          <p:sndTgt r:embed="rId3" name="chimes.wav"/>
                                        </p:tgtEl>
                                      </p:cMediaNode>
                                    </p:audio>
                                  </p:sub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a:off x="1739901" y="404814"/>
            <a:ext cx="8748713" cy="2016125"/>
          </a:xfrm>
          <a:prstGeom prst="roundRect">
            <a:avLst>
              <a:gd name="adj" fmla="val 13750"/>
            </a:avLst>
          </a:prstGeom>
          <a:gradFill flip="none" rotWithShape="1">
            <a:gsLst>
              <a:gs pos="0">
                <a:srgbClr val="99FF66">
                  <a:tint val="66000"/>
                  <a:satMod val="160000"/>
                </a:srgbClr>
              </a:gs>
              <a:gs pos="50000">
                <a:srgbClr val="99FF66">
                  <a:tint val="44500"/>
                  <a:satMod val="160000"/>
                </a:srgbClr>
              </a:gs>
              <a:gs pos="100000">
                <a:srgbClr val="99FF66">
                  <a:tint val="23500"/>
                  <a:satMod val="160000"/>
                </a:srgbClr>
              </a:gs>
            </a:gsLst>
            <a:path path="circle">
              <a:fillToRect l="100000" b="100000"/>
            </a:path>
            <a:tileRect t="-100000" r="-100000"/>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400" b="1" dirty="0">
                <a:solidFill>
                  <a:srgbClr val="FF0000"/>
                </a:solidFill>
                <a:latin typeface="Times New Roman" panose="02020603050405020304" pitchFamily="18" charset="0"/>
              </a:rPr>
              <a:t>【</a:t>
            </a:r>
            <a:r>
              <a:rPr lang="zh-CN" altLang="en-US" sz="2400" b="1" dirty="0">
                <a:solidFill>
                  <a:srgbClr val="FF0000"/>
                </a:solidFill>
                <a:latin typeface="Times New Roman" panose="02020603050405020304" pitchFamily="18" charset="0"/>
              </a:rPr>
              <a:t>填充题</a:t>
            </a:r>
            <a:r>
              <a:rPr lang="en-US" altLang="zh-CN" sz="2400" b="1" dirty="0">
                <a:solidFill>
                  <a:srgbClr val="FF0000"/>
                </a:solidFill>
                <a:latin typeface="Times New Roman" panose="02020603050405020304" pitchFamily="18" charset="0"/>
              </a:rPr>
              <a:t>】</a:t>
            </a:r>
            <a:endParaRPr lang="zh-CN" altLang="en-US" sz="2400" b="1" dirty="0">
              <a:solidFill>
                <a:srgbClr val="FF0000"/>
              </a:solidFill>
              <a:latin typeface="Times New Roman" panose="02020603050405020304" pitchFamily="18" charset="0"/>
            </a:endParaRPr>
          </a:p>
          <a:p>
            <a:pPr eaLnBrk="1" hangingPunct="1">
              <a:lnSpc>
                <a:spcPct val="120000"/>
              </a:lnSpc>
            </a:pPr>
            <a:r>
              <a:rPr lang="zh-CN" altLang="en-US" sz="2400" b="1" dirty="0">
                <a:solidFill>
                  <a:srgbClr val="000000"/>
                </a:solidFill>
                <a:latin typeface="Times New Roman" panose="02020603050405020304" pitchFamily="18" charset="0"/>
              </a:rPr>
              <a:t>用波长为</a:t>
            </a:r>
            <a:r>
              <a:rPr lang="zh-CN" altLang="en-US" sz="2400" b="1" dirty="0">
                <a:solidFill>
                  <a:srgbClr val="000000"/>
                </a:solidFill>
                <a:latin typeface="Times New Roman" panose="02020603050405020304" pitchFamily="18" charset="0"/>
                <a:sym typeface="Symbol" panose="05050102010706020507" pitchFamily="18" charset="2"/>
              </a:rPr>
              <a:t></a:t>
            </a:r>
            <a:r>
              <a:rPr lang="zh-CN" altLang="en-US" sz="2400" b="1" dirty="0">
                <a:solidFill>
                  <a:srgbClr val="000000"/>
                </a:solidFill>
                <a:latin typeface="Times New Roman" panose="02020603050405020304" pitchFamily="18" charset="0"/>
              </a:rPr>
              <a:t>的单色平行光垂直入射在一块多缝光栅上， 其</a:t>
            </a:r>
          </a:p>
          <a:p>
            <a:pPr eaLnBrk="1" hangingPunct="1">
              <a:lnSpc>
                <a:spcPct val="120000"/>
              </a:lnSpc>
            </a:pPr>
            <a:r>
              <a:rPr lang="zh-CN" altLang="en-US" sz="2400" b="1" dirty="0">
                <a:solidFill>
                  <a:srgbClr val="000000"/>
                </a:solidFill>
                <a:latin typeface="Times New Roman" panose="02020603050405020304" pitchFamily="18" charset="0"/>
              </a:rPr>
              <a:t>光栅常数</a:t>
            </a:r>
            <a:r>
              <a:rPr lang="en-US" altLang="zh-CN" sz="2400" b="1" i="1" dirty="0">
                <a:solidFill>
                  <a:srgbClr val="000000"/>
                </a:solidFill>
                <a:latin typeface="Times New Roman" panose="02020603050405020304" pitchFamily="18" charset="0"/>
              </a:rPr>
              <a:t>d</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3</a:t>
            </a:r>
            <a:r>
              <a:rPr lang="en-US" altLang="zh-CN" sz="2400" b="1" dirty="0">
                <a:solidFill>
                  <a:srgbClr val="000000"/>
                </a:solidFill>
                <a:latin typeface="Times New Roman" panose="02020603050405020304" pitchFamily="18" charset="0"/>
                <a:sym typeface="Symbol" panose="05050102010706020507" pitchFamily="18" charset="2"/>
              </a:rPr>
              <a:t></a:t>
            </a:r>
            <a:r>
              <a:rPr lang="en-US" altLang="zh-CN" sz="2400" b="1" dirty="0">
                <a:solidFill>
                  <a:srgbClr val="000000"/>
                </a:solidFill>
                <a:latin typeface="Times New Roman" panose="02020603050405020304" pitchFamily="18" charset="0"/>
              </a:rPr>
              <a:t>m</a:t>
            </a:r>
            <a:r>
              <a:rPr lang="zh-CN" altLang="en-US" sz="2400" b="1" dirty="0">
                <a:solidFill>
                  <a:srgbClr val="000000"/>
                </a:solidFill>
                <a:latin typeface="Times New Roman" panose="02020603050405020304" pitchFamily="18" charset="0"/>
              </a:rPr>
              <a:t>，缝宽</a:t>
            </a:r>
            <a:r>
              <a:rPr lang="en-US" altLang="zh-CN" sz="2400" b="1" i="1" dirty="0">
                <a:solidFill>
                  <a:srgbClr val="000000"/>
                </a:solidFill>
                <a:latin typeface="Times New Roman" panose="02020603050405020304" pitchFamily="18" charset="0"/>
              </a:rPr>
              <a:t>a</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1</a:t>
            </a:r>
            <a:r>
              <a:rPr lang="en-US" altLang="zh-CN" sz="2400" b="1" dirty="0">
                <a:solidFill>
                  <a:srgbClr val="000000"/>
                </a:solidFill>
                <a:latin typeface="Times New Roman" panose="02020603050405020304" pitchFamily="18" charset="0"/>
                <a:sym typeface="Symbol" panose="05050102010706020507" pitchFamily="18" charset="2"/>
              </a:rPr>
              <a:t></a:t>
            </a:r>
            <a:r>
              <a:rPr lang="en-US" altLang="zh-CN" sz="2400" b="1" dirty="0">
                <a:solidFill>
                  <a:srgbClr val="000000"/>
                </a:solidFill>
                <a:latin typeface="Times New Roman" panose="02020603050405020304" pitchFamily="18" charset="0"/>
              </a:rPr>
              <a:t>m</a:t>
            </a:r>
            <a:r>
              <a:rPr lang="zh-CN" altLang="en-US" sz="2400" b="1" dirty="0">
                <a:solidFill>
                  <a:srgbClr val="000000"/>
                </a:solidFill>
                <a:latin typeface="Times New Roman" panose="02020603050405020304" pitchFamily="18" charset="0"/>
              </a:rPr>
              <a:t>，则在单缝衍射的中央明纹</a:t>
            </a:r>
          </a:p>
          <a:p>
            <a:pPr eaLnBrk="1" hangingPunct="1">
              <a:lnSpc>
                <a:spcPct val="120000"/>
              </a:lnSpc>
            </a:pPr>
            <a:r>
              <a:rPr lang="zh-CN" altLang="en-US" sz="2400" b="1" dirty="0">
                <a:solidFill>
                  <a:srgbClr val="000000"/>
                </a:solidFill>
                <a:latin typeface="Times New Roman" panose="02020603050405020304" pitchFamily="18" charset="0"/>
              </a:rPr>
              <a:t>中共有</a:t>
            </a:r>
            <a:r>
              <a:rPr lang="zh-CN" altLang="en-US" sz="2400" b="1" u="sng" dirty="0">
                <a:solidFill>
                  <a:srgbClr val="000000"/>
                </a:solidFill>
                <a:latin typeface="Times New Roman" panose="02020603050405020304" pitchFamily="18" charset="0"/>
              </a:rPr>
              <a:t>               </a:t>
            </a:r>
            <a:r>
              <a:rPr lang="zh-CN" altLang="en-US" sz="2400" b="1" dirty="0">
                <a:solidFill>
                  <a:srgbClr val="000000"/>
                </a:solidFill>
                <a:latin typeface="Times New Roman" panose="02020603050405020304" pitchFamily="18" charset="0"/>
              </a:rPr>
              <a:t>条谱线</a:t>
            </a:r>
            <a:r>
              <a:rPr lang="en-US" altLang="zh-CN" sz="2400" b="1" dirty="0">
                <a:solidFill>
                  <a:srgbClr val="000000"/>
                </a:solidFill>
                <a:latin typeface="Times New Roman" panose="02020603050405020304" pitchFamily="18" charset="0"/>
              </a:rPr>
              <a:t>(</a:t>
            </a:r>
            <a:r>
              <a:rPr lang="zh-CN" altLang="en-US" sz="2400" b="1" dirty="0">
                <a:solidFill>
                  <a:srgbClr val="000000"/>
                </a:solidFill>
                <a:latin typeface="Times New Roman" panose="02020603050405020304" pitchFamily="18" charset="0"/>
              </a:rPr>
              <a:t>明条纹</a:t>
            </a:r>
            <a:r>
              <a:rPr lang="en-US" altLang="zh-CN" sz="2400" b="1" dirty="0">
                <a:solidFill>
                  <a:srgbClr val="000000"/>
                </a:solidFill>
                <a:latin typeface="Times New Roman" panose="02020603050405020304" pitchFamily="18" charset="0"/>
              </a:rPr>
              <a:t>)</a:t>
            </a:r>
            <a:r>
              <a:rPr lang="zh-CN" altLang="en-US" sz="2400" b="1" dirty="0">
                <a:solidFill>
                  <a:srgbClr val="000000"/>
                </a:solidFill>
                <a:latin typeface="Times New Roman" panose="02020603050405020304" pitchFamily="18" charset="0"/>
              </a:rPr>
              <a:t>。</a:t>
            </a:r>
          </a:p>
        </p:txBody>
      </p:sp>
      <p:sp>
        <p:nvSpPr>
          <p:cNvPr id="3" name="Text Box 3"/>
          <p:cNvSpPr txBox="1">
            <a:spLocks noChangeArrowheads="1"/>
          </p:cNvSpPr>
          <p:nvPr/>
        </p:nvSpPr>
        <p:spPr bwMode="auto">
          <a:xfrm>
            <a:off x="1703388" y="2708276"/>
            <a:ext cx="614362" cy="519113"/>
          </a:xfrm>
          <a:prstGeom prst="rect">
            <a:avLst/>
          </a:prstGeom>
          <a:gradFill rotWithShape="1">
            <a:gsLst>
              <a:gs pos="0">
                <a:srgbClr val="99FF66">
                  <a:gamma/>
                  <a:shade val="46275"/>
                  <a:invGamma/>
                </a:srgbClr>
              </a:gs>
              <a:gs pos="100000">
                <a:srgbClr val="99FF66"/>
              </a:gs>
            </a:gsLst>
            <a:lin ang="18900000" scaled="1"/>
          </a:gradFill>
          <a:ln w="9525">
            <a:noFill/>
            <a:miter lim="800000"/>
            <a:headEnd/>
            <a:tailEnd/>
          </a:ln>
          <a:effectLst/>
        </p:spPr>
        <p:txBody>
          <a:bodyPr>
            <a:spAutoFit/>
          </a:bodyPr>
          <a:lstStyle/>
          <a:p>
            <a:pPr>
              <a:spcBef>
                <a:spcPct val="50000"/>
              </a:spcBef>
              <a:defRPr/>
            </a:pPr>
            <a:r>
              <a:rPr lang="zh-CN" altLang="en-US" sz="2800">
                <a:solidFill>
                  <a:srgbClr val="FF0000"/>
                </a:solidFill>
                <a:effectLst>
                  <a:outerShdw blurRad="38100" dist="38100" dir="2700000" algn="tl">
                    <a:srgbClr val="000000"/>
                  </a:outerShdw>
                </a:effectLst>
                <a:latin typeface="Arial" charset="0"/>
                <a:ea typeface="华文隶书" pitchFamily="2" charset="-122"/>
              </a:rPr>
              <a:t>解</a:t>
            </a:r>
          </a:p>
        </p:txBody>
      </p:sp>
      <p:graphicFrame>
        <p:nvGraphicFramePr>
          <p:cNvPr id="4" name="Object 4"/>
          <p:cNvGraphicFramePr>
            <a:graphicFrameLocks noChangeAspect="1"/>
          </p:cNvGraphicFramePr>
          <p:nvPr/>
        </p:nvGraphicFramePr>
        <p:xfrm>
          <a:off x="3287714" y="1844675"/>
          <a:ext cx="274637" cy="425450"/>
        </p:xfrm>
        <a:graphic>
          <a:graphicData uri="http://schemas.openxmlformats.org/presentationml/2006/ole">
            <mc:AlternateContent xmlns:mc="http://schemas.openxmlformats.org/markup-compatibility/2006">
              <mc:Choice xmlns:v="urn:schemas-microsoft-com:vml" Requires="v">
                <p:oleObj spid="_x0000_s327038" name="Equation" r:id="rId4" imgW="114120" imgH="177480" progId="Equation.DSMT4">
                  <p:embed/>
                </p:oleObj>
              </mc:Choice>
              <mc:Fallback>
                <p:oleObj name="Equation" r:id="rId4" imgW="114120" imgH="177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7714" y="1844675"/>
                        <a:ext cx="274637" cy="425450"/>
                      </a:xfrm>
                      <a:prstGeom prst="rect">
                        <a:avLst/>
                      </a:prstGeom>
                      <a:solidFill>
                        <a:schemeClr val="accent1">
                          <a:alpha val="60001"/>
                        </a:schemeClr>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5"/>
          <p:cNvSpPr>
            <a:spLocks noChangeArrowheads="1"/>
          </p:cNvSpPr>
          <p:nvPr/>
        </p:nvSpPr>
        <p:spPr bwMode="auto">
          <a:xfrm>
            <a:off x="2566989" y="2708275"/>
            <a:ext cx="6302375" cy="179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400" b="1" dirty="0">
                <a:solidFill>
                  <a:srgbClr val="C00000"/>
                </a:solidFill>
                <a:latin typeface="Times New Roman" panose="02020603050405020304" pitchFamily="18" charset="0"/>
                <a:ea typeface="仿宋_GB2312" pitchFamily="49" charset="-122"/>
              </a:rPr>
              <a:t>本题中也要考虑缺级问题。</a:t>
            </a:r>
          </a:p>
          <a:p>
            <a:pPr eaLnBrk="1" hangingPunct="1">
              <a:spcBef>
                <a:spcPct val="20000"/>
              </a:spcBef>
            </a:pPr>
            <a:r>
              <a:rPr lang="zh-CN" altLang="en-US" sz="2400" b="1" dirty="0">
                <a:solidFill>
                  <a:srgbClr val="C00000"/>
                </a:solidFill>
                <a:latin typeface="Times New Roman" panose="02020603050405020304" pitchFamily="18" charset="0"/>
                <a:ea typeface="仿宋_GB2312" pitchFamily="49" charset="-122"/>
              </a:rPr>
              <a:t>如图所示，单缝衍射的中央</a:t>
            </a:r>
          </a:p>
          <a:p>
            <a:pPr eaLnBrk="1" hangingPunct="1">
              <a:spcBef>
                <a:spcPct val="20000"/>
              </a:spcBef>
            </a:pPr>
            <a:r>
              <a:rPr lang="zh-CN" altLang="en-US" sz="2400" b="1" dirty="0">
                <a:solidFill>
                  <a:srgbClr val="C00000"/>
                </a:solidFill>
                <a:latin typeface="Times New Roman" panose="02020603050405020304" pitchFamily="18" charset="0"/>
                <a:ea typeface="仿宋_GB2312" pitchFamily="49" charset="-122"/>
              </a:rPr>
              <a:t>明条纹可由第一次缺级条件</a:t>
            </a:r>
          </a:p>
          <a:p>
            <a:pPr eaLnBrk="1" hangingPunct="1">
              <a:spcBef>
                <a:spcPct val="20000"/>
              </a:spcBef>
            </a:pPr>
            <a:r>
              <a:rPr lang="zh-CN" altLang="en-US" sz="2400" b="1" dirty="0">
                <a:solidFill>
                  <a:srgbClr val="C00000"/>
                </a:solidFill>
                <a:latin typeface="Times New Roman" panose="02020603050405020304" pitchFamily="18" charset="0"/>
                <a:ea typeface="仿宋_GB2312" pitchFamily="49" charset="-122"/>
              </a:rPr>
              <a:t>求出：</a:t>
            </a:r>
          </a:p>
        </p:txBody>
      </p:sp>
      <p:grpSp>
        <p:nvGrpSpPr>
          <p:cNvPr id="7" name="Group 8"/>
          <p:cNvGrpSpPr>
            <a:grpSpLocks/>
          </p:cNvGrpSpPr>
          <p:nvPr/>
        </p:nvGrpSpPr>
        <p:grpSpPr bwMode="auto">
          <a:xfrm>
            <a:off x="6419850" y="2997200"/>
            <a:ext cx="4248150" cy="863600"/>
            <a:chOff x="432" y="2880"/>
            <a:chExt cx="4944" cy="874"/>
          </a:xfrm>
        </p:grpSpPr>
        <p:sp>
          <p:nvSpPr>
            <p:cNvPr id="8" name="Line 9"/>
            <p:cNvSpPr>
              <a:spLocks noChangeShapeType="1"/>
            </p:cNvSpPr>
            <p:nvPr/>
          </p:nvSpPr>
          <p:spPr bwMode="auto">
            <a:xfrm flipH="1">
              <a:off x="432" y="3744"/>
              <a:ext cx="49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 name="Group 10"/>
            <p:cNvGrpSpPr>
              <a:grpSpLocks/>
            </p:cNvGrpSpPr>
            <p:nvPr/>
          </p:nvGrpSpPr>
          <p:grpSpPr bwMode="auto">
            <a:xfrm>
              <a:off x="624" y="2880"/>
              <a:ext cx="4608" cy="874"/>
              <a:chOff x="624" y="3024"/>
              <a:chExt cx="4608" cy="874"/>
            </a:xfrm>
          </p:grpSpPr>
          <p:grpSp>
            <p:nvGrpSpPr>
              <p:cNvPr id="10" name="Group 11"/>
              <p:cNvGrpSpPr>
                <a:grpSpLocks/>
              </p:cNvGrpSpPr>
              <p:nvPr/>
            </p:nvGrpSpPr>
            <p:grpSpPr bwMode="auto">
              <a:xfrm>
                <a:off x="624" y="3024"/>
                <a:ext cx="4608" cy="864"/>
                <a:chOff x="624" y="1920"/>
                <a:chExt cx="4608" cy="864"/>
              </a:xfrm>
            </p:grpSpPr>
            <p:sp>
              <p:nvSpPr>
                <p:cNvPr id="61" name="Freeform 12"/>
                <p:cNvSpPr>
                  <a:spLocks/>
                </p:cNvSpPr>
                <p:nvPr/>
              </p:nvSpPr>
              <p:spPr bwMode="auto">
                <a:xfrm>
                  <a:off x="2928" y="1920"/>
                  <a:ext cx="2304" cy="864"/>
                </a:xfrm>
                <a:custGeom>
                  <a:avLst/>
                  <a:gdLst>
                    <a:gd name="T0" fmla="*/ 0 w 2304"/>
                    <a:gd name="T1" fmla="*/ 0 h 864"/>
                    <a:gd name="T2" fmla="*/ 288 w 2304"/>
                    <a:gd name="T3" fmla="*/ 144 h 864"/>
                    <a:gd name="T4" fmla="*/ 576 w 2304"/>
                    <a:gd name="T5" fmla="*/ 384 h 864"/>
                    <a:gd name="T6" fmla="*/ 960 w 2304"/>
                    <a:gd name="T7" fmla="*/ 768 h 864"/>
                    <a:gd name="T8" fmla="*/ 1152 w 2304"/>
                    <a:gd name="T9" fmla="*/ 864 h 864"/>
                    <a:gd name="T10" fmla="*/ 1392 w 2304"/>
                    <a:gd name="T11" fmla="*/ 768 h 864"/>
                    <a:gd name="T12" fmla="*/ 1584 w 2304"/>
                    <a:gd name="T13" fmla="*/ 672 h 864"/>
                    <a:gd name="T14" fmla="*/ 1728 w 2304"/>
                    <a:gd name="T15" fmla="*/ 624 h 864"/>
                    <a:gd name="T16" fmla="*/ 1968 w 2304"/>
                    <a:gd name="T17" fmla="*/ 720 h 864"/>
                    <a:gd name="T18" fmla="*/ 2304 w 2304"/>
                    <a:gd name="T19" fmla="*/ 864 h 8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04"/>
                    <a:gd name="T31" fmla="*/ 0 h 864"/>
                    <a:gd name="T32" fmla="*/ 2304 w 2304"/>
                    <a:gd name="T33" fmla="*/ 864 h 8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04" h="864">
                      <a:moveTo>
                        <a:pt x="0" y="0"/>
                      </a:moveTo>
                      <a:cubicBezTo>
                        <a:pt x="96" y="40"/>
                        <a:pt x="192" y="80"/>
                        <a:pt x="288" y="144"/>
                      </a:cubicBezTo>
                      <a:cubicBezTo>
                        <a:pt x="384" y="208"/>
                        <a:pt x="464" y="280"/>
                        <a:pt x="576" y="384"/>
                      </a:cubicBezTo>
                      <a:cubicBezTo>
                        <a:pt x="688" y="488"/>
                        <a:pt x="864" y="688"/>
                        <a:pt x="960" y="768"/>
                      </a:cubicBezTo>
                      <a:cubicBezTo>
                        <a:pt x="1056" y="848"/>
                        <a:pt x="1080" y="864"/>
                        <a:pt x="1152" y="864"/>
                      </a:cubicBezTo>
                      <a:cubicBezTo>
                        <a:pt x="1224" y="864"/>
                        <a:pt x="1320" y="800"/>
                        <a:pt x="1392" y="768"/>
                      </a:cubicBezTo>
                      <a:cubicBezTo>
                        <a:pt x="1464" y="736"/>
                        <a:pt x="1528" y="696"/>
                        <a:pt x="1584" y="672"/>
                      </a:cubicBezTo>
                      <a:cubicBezTo>
                        <a:pt x="1640" y="648"/>
                        <a:pt x="1664" y="616"/>
                        <a:pt x="1728" y="624"/>
                      </a:cubicBezTo>
                      <a:cubicBezTo>
                        <a:pt x="1792" y="632"/>
                        <a:pt x="1872" y="680"/>
                        <a:pt x="1968" y="720"/>
                      </a:cubicBezTo>
                      <a:cubicBezTo>
                        <a:pt x="2064" y="760"/>
                        <a:pt x="2184" y="812"/>
                        <a:pt x="2304" y="864"/>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 name="Freeform 13"/>
                <p:cNvSpPr>
                  <a:spLocks/>
                </p:cNvSpPr>
                <p:nvPr/>
              </p:nvSpPr>
              <p:spPr bwMode="auto">
                <a:xfrm flipH="1">
                  <a:off x="624" y="1920"/>
                  <a:ext cx="2304" cy="864"/>
                </a:xfrm>
                <a:custGeom>
                  <a:avLst/>
                  <a:gdLst>
                    <a:gd name="T0" fmla="*/ 0 w 2304"/>
                    <a:gd name="T1" fmla="*/ 0 h 864"/>
                    <a:gd name="T2" fmla="*/ 288 w 2304"/>
                    <a:gd name="T3" fmla="*/ 144 h 864"/>
                    <a:gd name="T4" fmla="*/ 576 w 2304"/>
                    <a:gd name="T5" fmla="*/ 384 h 864"/>
                    <a:gd name="T6" fmla="*/ 960 w 2304"/>
                    <a:gd name="T7" fmla="*/ 768 h 864"/>
                    <a:gd name="T8" fmla="*/ 1152 w 2304"/>
                    <a:gd name="T9" fmla="*/ 864 h 864"/>
                    <a:gd name="T10" fmla="*/ 1392 w 2304"/>
                    <a:gd name="T11" fmla="*/ 768 h 864"/>
                    <a:gd name="T12" fmla="*/ 1584 w 2304"/>
                    <a:gd name="T13" fmla="*/ 672 h 864"/>
                    <a:gd name="T14" fmla="*/ 1728 w 2304"/>
                    <a:gd name="T15" fmla="*/ 624 h 864"/>
                    <a:gd name="T16" fmla="*/ 1968 w 2304"/>
                    <a:gd name="T17" fmla="*/ 720 h 864"/>
                    <a:gd name="T18" fmla="*/ 2304 w 2304"/>
                    <a:gd name="T19" fmla="*/ 864 h 8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04"/>
                    <a:gd name="T31" fmla="*/ 0 h 864"/>
                    <a:gd name="T32" fmla="*/ 2304 w 2304"/>
                    <a:gd name="T33" fmla="*/ 864 h 8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04" h="864">
                      <a:moveTo>
                        <a:pt x="0" y="0"/>
                      </a:moveTo>
                      <a:cubicBezTo>
                        <a:pt x="96" y="40"/>
                        <a:pt x="192" y="80"/>
                        <a:pt x="288" y="144"/>
                      </a:cubicBezTo>
                      <a:cubicBezTo>
                        <a:pt x="384" y="208"/>
                        <a:pt x="464" y="280"/>
                        <a:pt x="576" y="384"/>
                      </a:cubicBezTo>
                      <a:cubicBezTo>
                        <a:pt x="688" y="488"/>
                        <a:pt x="864" y="688"/>
                        <a:pt x="960" y="768"/>
                      </a:cubicBezTo>
                      <a:cubicBezTo>
                        <a:pt x="1056" y="848"/>
                        <a:pt x="1080" y="864"/>
                        <a:pt x="1152" y="864"/>
                      </a:cubicBezTo>
                      <a:cubicBezTo>
                        <a:pt x="1224" y="864"/>
                        <a:pt x="1320" y="800"/>
                        <a:pt x="1392" y="768"/>
                      </a:cubicBezTo>
                      <a:cubicBezTo>
                        <a:pt x="1464" y="736"/>
                        <a:pt x="1528" y="696"/>
                        <a:pt x="1584" y="672"/>
                      </a:cubicBezTo>
                      <a:cubicBezTo>
                        <a:pt x="1640" y="648"/>
                        <a:pt x="1664" y="616"/>
                        <a:pt x="1728" y="624"/>
                      </a:cubicBezTo>
                      <a:cubicBezTo>
                        <a:pt x="1792" y="632"/>
                        <a:pt x="1872" y="680"/>
                        <a:pt x="1968" y="720"/>
                      </a:cubicBezTo>
                      <a:cubicBezTo>
                        <a:pt x="2064" y="760"/>
                        <a:pt x="2184" y="812"/>
                        <a:pt x="2304" y="864"/>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1" name="Group 14"/>
              <p:cNvGrpSpPr>
                <a:grpSpLocks/>
              </p:cNvGrpSpPr>
              <p:nvPr/>
            </p:nvGrpSpPr>
            <p:grpSpPr bwMode="auto">
              <a:xfrm>
                <a:off x="768" y="3072"/>
                <a:ext cx="4320" cy="826"/>
                <a:chOff x="768" y="3072"/>
                <a:chExt cx="4320" cy="826"/>
              </a:xfrm>
            </p:grpSpPr>
            <p:grpSp>
              <p:nvGrpSpPr>
                <p:cNvPr id="12" name="Group 15"/>
                <p:cNvGrpSpPr>
                  <a:grpSpLocks/>
                </p:cNvGrpSpPr>
                <p:nvPr/>
              </p:nvGrpSpPr>
              <p:grpSpPr bwMode="auto">
                <a:xfrm>
                  <a:off x="4224" y="3686"/>
                  <a:ext cx="864" cy="202"/>
                  <a:chOff x="4224" y="2582"/>
                  <a:chExt cx="864" cy="202"/>
                </a:xfrm>
              </p:grpSpPr>
              <p:sp>
                <p:nvSpPr>
                  <p:cNvPr id="51" name="Freeform 16"/>
                  <p:cNvSpPr>
                    <a:spLocks/>
                  </p:cNvSpPr>
                  <p:nvPr/>
                </p:nvSpPr>
                <p:spPr bwMode="auto">
                  <a:xfrm>
                    <a:off x="4224" y="267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 name="Freeform 17"/>
                  <p:cNvSpPr>
                    <a:spLocks/>
                  </p:cNvSpPr>
                  <p:nvPr/>
                </p:nvSpPr>
                <p:spPr bwMode="auto">
                  <a:xfrm>
                    <a:off x="4320" y="267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 name="Freeform 18"/>
                  <p:cNvSpPr>
                    <a:spLocks/>
                  </p:cNvSpPr>
                  <p:nvPr/>
                </p:nvSpPr>
                <p:spPr bwMode="auto">
                  <a:xfrm>
                    <a:off x="4416" y="2582"/>
                    <a:ext cx="96" cy="192"/>
                  </a:xfrm>
                  <a:custGeom>
                    <a:avLst/>
                    <a:gdLst>
                      <a:gd name="T0" fmla="*/ 0 w 192"/>
                      <a:gd name="T1" fmla="*/ 720 h 720"/>
                      <a:gd name="T2" fmla="*/ 48 w 192"/>
                      <a:gd name="T3" fmla="*/ 144 h 720"/>
                      <a:gd name="T4" fmla="*/ 96 w 192"/>
                      <a:gd name="T5" fmla="*/ 0 h 720"/>
                      <a:gd name="T6" fmla="*/ 144 w 192"/>
                      <a:gd name="T7" fmla="*/ 144 h 720"/>
                      <a:gd name="T8" fmla="*/ 192 w 192"/>
                      <a:gd name="T9" fmla="*/ 720 h 720"/>
                      <a:gd name="T10" fmla="*/ 0 60000 65536"/>
                      <a:gd name="T11" fmla="*/ 0 60000 65536"/>
                      <a:gd name="T12" fmla="*/ 0 60000 65536"/>
                      <a:gd name="T13" fmla="*/ 0 60000 65536"/>
                      <a:gd name="T14" fmla="*/ 0 60000 65536"/>
                      <a:gd name="T15" fmla="*/ 0 w 192"/>
                      <a:gd name="T16" fmla="*/ 0 h 720"/>
                      <a:gd name="T17" fmla="*/ 192 w 192"/>
                      <a:gd name="T18" fmla="*/ 720 h 720"/>
                    </a:gdLst>
                    <a:ahLst/>
                    <a:cxnLst>
                      <a:cxn ang="T10">
                        <a:pos x="T0" y="T1"/>
                      </a:cxn>
                      <a:cxn ang="T11">
                        <a:pos x="T2" y="T3"/>
                      </a:cxn>
                      <a:cxn ang="T12">
                        <a:pos x="T4" y="T5"/>
                      </a:cxn>
                      <a:cxn ang="T13">
                        <a:pos x="T6" y="T7"/>
                      </a:cxn>
                      <a:cxn ang="T14">
                        <a:pos x="T8" y="T9"/>
                      </a:cxn>
                    </a:cxnLst>
                    <a:rect l="T15" t="T16" r="T17" b="T18"/>
                    <a:pathLst>
                      <a:path w="192" h="720">
                        <a:moveTo>
                          <a:pt x="0" y="720"/>
                        </a:moveTo>
                        <a:cubicBezTo>
                          <a:pt x="16" y="492"/>
                          <a:pt x="32" y="264"/>
                          <a:pt x="48" y="144"/>
                        </a:cubicBezTo>
                        <a:cubicBezTo>
                          <a:pt x="64" y="24"/>
                          <a:pt x="80" y="0"/>
                          <a:pt x="96" y="0"/>
                        </a:cubicBezTo>
                        <a:cubicBezTo>
                          <a:pt x="112" y="0"/>
                          <a:pt x="128" y="24"/>
                          <a:pt x="144" y="144"/>
                        </a:cubicBezTo>
                        <a:cubicBezTo>
                          <a:pt x="160" y="264"/>
                          <a:pt x="184" y="624"/>
                          <a:pt x="192" y="7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54" name="Group 19"/>
                  <p:cNvGrpSpPr>
                    <a:grpSpLocks/>
                  </p:cNvGrpSpPr>
                  <p:nvPr/>
                </p:nvGrpSpPr>
                <p:grpSpPr bwMode="auto">
                  <a:xfrm>
                    <a:off x="4512" y="2678"/>
                    <a:ext cx="288" cy="96"/>
                    <a:chOff x="2352" y="2688"/>
                    <a:chExt cx="288" cy="96"/>
                  </a:xfrm>
                </p:grpSpPr>
                <p:sp>
                  <p:nvSpPr>
                    <p:cNvPr id="58" name="Freeform 20"/>
                    <p:cNvSpPr>
                      <a:spLocks/>
                    </p:cNvSpPr>
                    <p:nvPr/>
                  </p:nvSpPr>
                  <p:spPr bwMode="auto">
                    <a:xfrm>
                      <a:off x="2352"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 name="Freeform 21"/>
                    <p:cNvSpPr>
                      <a:spLocks/>
                    </p:cNvSpPr>
                    <p:nvPr/>
                  </p:nvSpPr>
                  <p:spPr bwMode="auto">
                    <a:xfrm>
                      <a:off x="2448"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 name="Freeform 22"/>
                    <p:cNvSpPr>
                      <a:spLocks/>
                    </p:cNvSpPr>
                    <p:nvPr/>
                  </p:nvSpPr>
                  <p:spPr bwMode="auto">
                    <a:xfrm>
                      <a:off x="2544"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5" name="Freeform 23"/>
                  <p:cNvSpPr>
                    <a:spLocks/>
                  </p:cNvSpPr>
                  <p:nvPr/>
                </p:nvSpPr>
                <p:spPr bwMode="auto">
                  <a:xfrm>
                    <a:off x="4800" y="2592"/>
                    <a:ext cx="96" cy="192"/>
                  </a:xfrm>
                  <a:custGeom>
                    <a:avLst/>
                    <a:gdLst>
                      <a:gd name="T0" fmla="*/ 0 w 192"/>
                      <a:gd name="T1" fmla="*/ 720 h 720"/>
                      <a:gd name="T2" fmla="*/ 48 w 192"/>
                      <a:gd name="T3" fmla="*/ 144 h 720"/>
                      <a:gd name="T4" fmla="*/ 96 w 192"/>
                      <a:gd name="T5" fmla="*/ 0 h 720"/>
                      <a:gd name="T6" fmla="*/ 144 w 192"/>
                      <a:gd name="T7" fmla="*/ 144 h 720"/>
                      <a:gd name="T8" fmla="*/ 192 w 192"/>
                      <a:gd name="T9" fmla="*/ 720 h 720"/>
                      <a:gd name="T10" fmla="*/ 0 60000 65536"/>
                      <a:gd name="T11" fmla="*/ 0 60000 65536"/>
                      <a:gd name="T12" fmla="*/ 0 60000 65536"/>
                      <a:gd name="T13" fmla="*/ 0 60000 65536"/>
                      <a:gd name="T14" fmla="*/ 0 60000 65536"/>
                      <a:gd name="T15" fmla="*/ 0 w 192"/>
                      <a:gd name="T16" fmla="*/ 0 h 720"/>
                      <a:gd name="T17" fmla="*/ 192 w 192"/>
                      <a:gd name="T18" fmla="*/ 720 h 720"/>
                    </a:gdLst>
                    <a:ahLst/>
                    <a:cxnLst>
                      <a:cxn ang="T10">
                        <a:pos x="T0" y="T1"/>
                      </a:cxn>
                      <a:cxn ang="T11">
                        <a:pos x="T2" y="T3"/>
                      </a:cxn>
                      <a:cxn ang="T12">
                        <a:pos x="T4" y="T5"/>
                      </a:cxn>
                      <a:cxn ang="T13">
                        <a:pos x="T6" y="T7"/>
                      </a:cxn>
                      <a:cxn ang="T14">
                        <a:pos x="T8" y="T9"/>
                      </a:cxn>
                    </a:cxnLst>
                    <a:rect l="T15" t="T16" r="T17" b="T18"/>
                    <a:pathLst>
                      <a:path w="192" h="720">
                        <a:moveTo>
                          <a:pt x="0" y="720"/>
                        </a:moveTo>
                        <a:cubicBezTo>
                          <a:pt x="16" y="492"/>
                          <a:pt x="32" y="264"/>
                          <a:pt x="48" y="144"/>
                        </a:cubicBezTo>
                        <a:cubicBezTo>
                          <a:pt x="64" y="24"/>
                          <a:pt x="80" y="0"/>
                          <a:pt x="96" y="0"/>
                        </a:cubicBezTo>
                        <a:cubicBezTo>
                          <a:pt x="112" y="0"/>
                          <a:pt x="128" y="24"/>
                          <a:pt x="144" y="144"/>
                        </a:cubicBezTo>
                        <a:cubicBezTo>
                          <a:pt x="160" y="264"/>
                          <a:pt x="184" y="624"/>
                          <a:pt x="192" y="7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 name="Freeform 24"/>
                  <p:cNvSpPr>
                    <a:spLocks/>
                  </p:cNvSpPr>
                  <p:nvPr/>
                </p:nvSpPr>
                <p:spPr bwMode="auto">
                  <a:xfrm>
                    <a:off x="4896"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 name="Freeform 25"/>
                  <p:cNvSpPr>
                    <a:spLocks/>
                  </p:cNvSpPr>
                  <p:nvPr/>
                </p:nvSpPr>
                <p:spPr bwMode="auto">
                  <a:xfrm>
                    <a:off x="4992"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3" name="Freeform 26"/>
                <p:cNvSpPr>
                  <a:spLocks/>
                </p:cNvSpPr>
                <p:nvPr/>
              </p:nvSpPr>
              <p:spPr bwMode="auto">
                <a:xfrm>
                  <a:off x="2880" y="3072"/>
                  <a:ext cx="96" cy="816"/>
                </a:xfrm>
                <a:custGeom>
                  <a:avLst/>
                  <a:gdLst>
                    <a:gd name="T0" fmla="*/ 0 w 192"/>
                    <a:gd name="T1" fmla="*/ 720 h 720"/>
                    <a:gd name="T2" fmla="*/ 48 w 192"/>
                    <a:gd name="T3" fmla="*/ 144 h 720"/>
                    <a:gd name="T4" fmla="*/ 96 w 192"/>
                    <a:gd name="T5" fmla="*/ 0 h 720"/>
                    <a:gd name="T6" fmla="*/ 144 w 192"/>
                    <a:gd name="T7" fmla="*/ 144 h 720"/>
                    <a:gd name="T8" fmla="*/ 192 w 192"/>
                    <a:gd name="T9" fmla="*/ 720 h 720"/>
                    <a:gd name="T10" fmla="*/ 0 60000 65536"/>
                    <a:gd name="T11" fmla="*/ 0 60000 65536"/>
                    <a:gd name="T12" fmla="*/ 0 60000 65536"/>
                    <a:gd name="T13" fmla="*/ 0 60000 65536"/>
                    <a:gd name="T14" fmla="*/ 0 60000 65536"/>
                    <a:gd name="T15" fmla="*/ 0 w 192"/>
                    <a:gd name="T16" fmla="*/ 0 h 720"/>
                    <a:gd name="T17" fmla="*/ 192 w 192"/>
                    <a:gd name="T18" fmla="*/ 720 h 720"/>
                  </a:gdLst>
                  <a:ahLst/>
                  <a:cxnLst>
                    <a:cxn ang="T10">
                      <a:pos x="T0" y="T1"/>
                    </a:cxn>
                    <a:cxn ang="T11">
                      <a:pos x="T2" y="T3"/>
                    </a:cxn>
                    <a:cxn ang="T12">
                      <a:pos x="T4" y="T5"/>
                    </a:cxn>
                    <a:cxn ang="T13">
                      <a:pos x="T6" y="T7"/>
                    </a:cxn>
                    <a:cxn ang="T14">
                      <a:pos x="T8" y="T9"/>
                    </a:cxn>
                  </a:cxnLst>
                  <a:rect l="T15" t="T16" r="T17" b="T18"/>
                  <a:pathLst>
                    <a:path w="192" h="720">
                      <a:moveTo>
                        <a:pt x="0" y="720"/>
                      </a:moveTo>
                      <a:cubicBezTo>
                        <a:pt x="16" y="492"/>
                        <a:pt x="32" y="264"/>
                        <a:pt x="48" y="144"/>
                      </a:cubicBezTo>
                      <a:cubicBezTo>
                        <a:pt x="64" y="24"/>
                        <a:pt x="80" y="0"/>
                        <a:pt x="96" y="0"/>
                      </a:cubicBezTo>
                      <a:cubicBezTo>
                        <a:pt x="112" y="0"/>
                        <a:pt x="128" y="24"/>
                        <a:pt x="144" y="144"/>
                      </a:cubicBezTo>
                      <a:cubicBezTo>
                        <a:pt x="160" y="264"/>
                        <a:pt x="184" y="624"/>
                        <a:pt x="192" y="7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4" name="Group 27"/>
                <p:cNvGrpSpPr>
                  <a:grpSpLocks/>
                </p:cNvGrpSpPr>
                <p:nvPr/>
              </p:nvGrpSpPr>
              <p:grpSpPr bwMode="auto">
                <a:xfrm>
                  <a:off x="2976" y="3792"/>
                  <a:ext cx="288" cy="96"/>
                  <a:chOff x="2352" y="2688"/>
                  <a:chExt cx="288" cy="96"/>
                </a:xfrm>
              </p:grpSpPr>
              <p:sp>
                <p:nvSpPr>
                  <p:cNvPr id="48" name="Freeform 28"/>
                  <p:cNvSpPr>
                    <a:spLocks/>
                  </p:cNvSpPr>
                  <p:nvPr/>
                </p:nvSpPr>
                <p:spPr bwMode="auto">
                  <a:xfrm>
                    <a:off x="2352"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 name="Freeform 29"/>
                  <p:cNvSpPr>
                    <a:spLocks/>
                  </p:cNvSpPr>
                  <p:nvPr/>
                </p:nvSpPr>
                <p:spPr bwMode="auto">
                  <a:xfrm>
                    <a:off x="2448"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 name="Freeform 30"/>
                  <p:cNvSpPr>
                    <a:spLocks/>
                  </p:cNvSpPr>
                  <p:nvPr/>
                </p:nvSpPr>
                <p:spPr bwMode="auto">
                  <a:xfrm>
                    <a:off x="2544"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 name="Group 31"/>
                <p:cNvGrpSpPr>
                  <a:grpSpLocks/>
                </p:cNvGrpSpPr>
                <p:nvPr/>
              </p:nvGrpSpPr>
              <p:grpSpPr bwMode="auto">
                <a:xfrm>
                  <a:off x="2592" y="3792"/>
                  <a:ext cx="288" cy="96"/>
                  <a:chOff x="2352" y="2688"/>
                  <a:chExt cx="288" cy="96"/>
                </a:xfrm>
              </p:grpSpPr>
              <p:sp>
                <p:nvSpPr>
                  <p:cNvPr id="45" name="Freeform 32"/>
                  <p:cNvSpPr>
                    <a:spLocks/>
                  </p:cNvSpPr>
                  <p:nvPr/>
                </p:nvSpPr>
                <p:spPr bwMode="auto">
                  <a:xfrm>
                    <a:off x="2352"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 name="Freeform 33"/>
                  <p:cNvSpPr>
                    <a:spLocks/>
                  </p:cNvSpPr>
                  <p:nvPr/>
                </p:nvSpPr>
                <p:spPr bwMode="auto">
                  <a:xfrm>
                    <a:off x="2448"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 name="Freeform 34"/>
                  <p:cNvSpPr>
                    <a:spLocks/>
                  </p:cNvSpPr>
                  <p:nvPr/>
                </p:nvSpPr>
                <p:spPr bwMode="auto">
                  <a:xfrm>
                    <a:off x="2544"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6" name="Group 35"/>
                <p:cNvGrpSpPr>
                  <a:grpSpLocks/>
                </p:cNvGrpSpPr>
                <p:nvPr/>
              </p:nvGrpSpPr>
              <p:grpSpPr bwMode="auto">
                <a:xfrm>
                  <a:off x="3264" y="3264"/>
                  <a:ext cx="672" cy="624"/>
                  <a:chOff x="3264" y="2160"/>
                  <a:chExt cx="672" cy="624"/>
                </a:xfrm>
              </p:grpSpPr>
              <p:sp>
                <p:nvSpPr>
                  <p:cNvPr id="37" name="Freeform 36"/>
                  <p:cNvSpPr>
                    <a:spLocks/>
                  </p:cNvSpPr>
                  <p:nvPr/>
                </p:nvSpPr>
                <p:spPr bwMode="auto">
                  <a:xfrm>
                    <a:off x="3264" y="2160"/>
                    <a:ext cx="96" cy="624"/>
                  </a:xfrm>
                  <a:custGeom>
                    <a:avLst/>
                    <a:gdLst>
                      <a:gd name="T0" fmla="*/ 0 w 192"/>
                      <a:gd name="T1" fmla="*/ 720 h 720"/>
                      <a:gd name="T2" fmla="*/ 48 w 192"/>
                      <a:gd name="T3" fmla="*/ 144 h 720"/>
                      <a:gd name="T4" fmla="*/ 96 w 192"/>
                      <a:gd name="T5" fmla="*/ 0 h 720"/>
                      <a:gd name="T6" fmla="*/ 144 w 192"/>
                      <a:gd name="T7" fmla="*/ 144 h 720"/>
                      <a:gd name="T8" fmla="*/ 192 w 192"/>
                      <a:gd name="T9" fmla="*/ 720 h 720"/>
                      <a:gd name="T10" fmla="*/ 0 60000 65536"/>
                      <a:gd name="T11" fmla="*/ 0 60000 65536"/>
                      <a:gd name="T12" fmla="*/ 0 60000 65536"/>
                      <a:gd name="T13" fmla="*/ 0 60000 65536"/>
                      <a:gd name="T14" fmla="*/ 0 60000 65536"/>
                      <a:gd name="T15" fmla="*/ 0 w 192"/>
                      <a:gd name="T16" fmla="*/ 0 h 720"/>
                      <a:gd name="T17" fmla="*/ 192 w 192"/>
                      <a:gd name="T18" fmla="*/ 720 h 720"/>
                    </a:gdLst>
                    <a:ahLst/>
                    <a:cxnLst>
                      <a:cxn ang="T10">
                        <a:pos x="T0" y="T1"/>
                      </a:cxn>
                      <a:cxn ang="T11">
                        <a:pos x="T2" y="T3"/>
                      </a:cxn>
                      <a:cxn ang="T12">
                        <a:pos x="T4" y="T5"/>
                      </a:cxn>
                      <a:cxn ang="T13">
                        <a:pos x="T6" y="T7"/>
                      </a:cxn>
                      <a:cxn ang="T14">
                        <a:pos x="T8" y="T9"/>
                      </a:cxn>
                    </a:cxnLst>
                    <a:rect l="T15" t="T16" r="T17" b="T18"/>
                    <a:pathLst>
                      <a:path w="192" h="720">
                        <a:moveTo>
                          <a:pt x="0" y="720"/>
                        </a:moveTo>
                        <a:cubicBezTo>
                          <a:pt x="16" y="492"/>
                          <a:pt x="32" y="264"/>
                          <a:pt x="48" y="144"/>
                        </a:cubicBezTo>
                        <a:cubicBezTo>
                          <a:pt x="64" y="24"/>
                          <a:pt x="80" y="0"/>
                          <a:pt x="96" y="0"/>
                        </a:cubicBezTo>
                        <a:cubicBezTo>
                          <a:pt x="112" y="0"/>
                          <a:pt x="128" y="24"/>
                          <a:pt x="144" y="144"/>
                        </a:cubicBezTo>
                        <a:cubicBezTo>
                          <a:pt x="160" y="264"/>
                          <a:pt x="184" y="624"/>
                          <a:pt x="192" y="7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 name="Freeform 37"/>
                  <p:cNvSpPr>
                    <a:spLocks/>
                  </p:cNvSpPr>
                  <p:nvPr/>
                </p:nvSpPr>
                <p:spPr bwMode="auto">
                  <a:xfrm>
                    <a:off x="3648" y="2496"/>
                    <a:ext cx="96" cy="288"/>
                  </a:xfrm>
                  <a:custGeom>
                    <a:avLst/>
                    <a:gdLst>
                      <a:gd name="T0" fmla="*/ 0 w 192"/>
                      <a:gd name="T1" fmla="*/ 720 h 720"/>
                      <a:gd name="T2" fmla="*/ 48 w 192"/>
                      <a:gd name="T3" fmla="*/ 144 h 720"/>
                      <a:gd name="T4" fmla="*/ 96 w 192"/>
                      <a:gd name="T5" fmla="*/ 0 h 720"/>
                      <a:gd name="T6" fmla="*/ 144 w 192"/>
                      <a:gd name="T7" fmla="*/ 144 h 720"/>
                      <a:gd name="T8" fmla="*/ 192 w 192"/>
                      <a:gd name="T9" fmla="*/ 720 h 720"/>
                      <a:gd name="T10" fmla="*/ 0 60000 65536"/>
                      <a:gd name="T11" fmla="*/ 0 60000 65536"/>
                      <a:gd name="T12" fmla="*/ 0 60000 65536"/>
                      <a:gd name="T13" fmla="*/ 0 60000 65536"/>
                      <a:gd name="T14" fmla="*/ 0 60000 65536"/>
                      <a:gd name="T15" fmla="*/ 0 w 192"/>
                      <a:gd name="T16" fmla="*/ 0 h 720"/>
                      <a:gd name="T17" fmla="*/ 192 w 192"/>
                      <a:gd name="T18" fmla="*/ 720 h 720"/>
                    </a:gdLst>
                    <a:ahLst/>
                    <a:cxnLst>
                      <a:cxn ang="T10">
                        <a:pos x="T0" y="T1"/>
                      </a:cxn>
                      <a:cxn ang="T11">
                        <a:pos x="T2" y="T3"/>
                      </a:cxn>
                      <a:cxn ang="T12">
                        <a:pos x="T4" y="T5"/>
                      </a:cxn>
                      <a:cxn ang="T13">
                        <a:pos x="T6" y="T7"/>
                      </a:cxn>
                      <a:cxn ang="T14">
                        <a:pos x="T8" y="T9"/>
                      </a:cxn>
                    </a:cxnLst>
                    <a:rect l="T15" t="T16" r="T17" b="T18"/>
                    <a:pathLst>
                      <a:path w="192" h="720">
                        <a:moveTo>
                          <a:pt x="0" y="720"/>
                        </a:moveTo>
                        <a:cubicBezTo>
                          <a:pt x="16" y="492"/>
                          <a:pt x="32" y="264"/>
                          <a:pt x="48" y="144"/>
                        </a:cubicBezTo>
                        <a:cubicBezTo>
                          <a:pt x="64" y="24"/>
                          <a:pt x="80" y="0"/>
                          <a:pt x="96" y="0"/>
                        </a:cubicBezTo>
                        <a:cubicBezTo>
                          <a:pt x="112" y="0"/>
                          <a:pt x="128" y="24"/>
                          <a:pt x="144" y="144"/>
                        </a:cubicBezTo>
                        <a:cubicBezTo>
                          <a:pt x="160" y="264"/>
                          <a:pt x="184" y="624"/>
                          <a:pt x="192" y="7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 name="Freeform 38"/>
                  <p:cNvSpPr>
                    <a:spLocks/>
                  </p:cNvSpPr>
                  <p:nvPr/>
                </p:nvSpPr>
                <p:spPr bwMode="auto">
                  <a:xfrm>
                    <a:off x="3744"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Freeform 39"/>
                  <p:cNvSpPr>
                    <a:spLocks/>
                  </p:cNvSpPr>
                  <p:nvPr/>
                </p:nvSpPr>
                <p:spPr bwMode="auto">
                  <a:xfrm>
                    <a:off x="3840"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1" name="Group 40"/>
                  <p:cNvGrpSpPr>
                    <a:grpSpLocks/>
                  </p:cNvGrpSpPr>
                  <p:nvPr/>
                </p:nvGrpSpPr>
                <p:grpSpPr bwMode="auto">
                  <a:xfrm>
                    <a:off x="3360" y="2688"/>
                    <a:ext cx="288" cy="96"/>
                    <a:chOff x="2352" y="2688"/>
                    <a:chExt cx="288" cy="96"/>
                  </a:xfrm>
                </p:grpSpPr>
                <p:sp>
                  <p:nvSpPr>
                    <p:cNvPr id="42" name="Freeform 41"/>
                    <p:cNvSpPr>
                      <a:spLocks/>
                    </p:cNvSpPr>
                    <p:nvPr/>
                  </p:nvSpPr>
                  <p:spPr bwMode="auto">
                    <a:xfrm>
                      <a:off x="2352"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 name="Freeform 42"/>
                    <p:cNvSpPr>
                      <a:spLocks/>
                    </p:cNvSpPr>
                    <p:nvPr/>
                  </p:nvSpPr>
                  <p:spPr bwMode="auto">
                    <a:xfrm>
                      <a:off x="2448"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 name="Freeform 43"/>
                    <p:cNvSpPr>
                      <a:spLocks/>
                    </p:cNvSpPr>
                    <p:nvPr/>
                  </p:nvSpPr>
                  <p:spPr bwMode="auto">
                    <a:xfrm>
                      <a:off x="2544"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nvGrpSpPr>
                <p:cNvPr id="17" name="Group 44"/>
                <p:cNvGrpSpPr>
                  <a:grpSpLocks/>
                </p:cNvGrpSpPr>
                <p:nvPr/>
              </p:nvGrpSpPr>
              <p:grpSpPr bwMode="auto">
                <a:xfrm flipH="1">
                  <a:off x="1920" y="3264"/>
                  <a:ext cx="672" cy="624"/>
                  <a:chOff x="3264" y="2160"/>
                  <a:chExt cx="672" cy="624"/>
                </a:xfrm>
              </p:grpSpPr>
              <p:sp>
                <p:nvSpPr>
                  <p:cNvPr id="29" name="Freeform 45"/>
                  <p:cNvSpPr>
                    <a:spLocks/>
                  </p:cNvSpPr>
                  <p:nvPr/>
                </p:nvSpPr>
                <p:spPr bwMode="auto">
                  <a:xfrm>
                    <a:off x="3264" y="2160"/>
                    <a:ext cx="96" cy="624"/>
                  </a:xfrm>
                  <a:custGeom>
                    <a:avLst/>
                    <a:gdLst>
                      <a:gd name="T0" fmla="*/ 0 w 192"/>
                      <a:gd name="T1" fmla="*/ 720 h 720"/>
                      <a:gd name="T2" fmla="*/ 48 w 192"/>
                      <a:gd name="T3" fmla="*/ 144 h 720"/>
                      <a:gd name="T4" fmla="*/ 96 w 192"/>
                      <a:gd name="T5" fmla="*/ 0 h 720"/>
                      <a:gd name="T6" fmla="*/ 144 w 192"/>
                      <a:gd name="T7" fmla="*/ 144 h 720"/>
                      <a:gd name="T8" fmla="*/ 192 w 192"/>
                      <a:gd name="T9" fmla="*/ 720 h 720"/>
                      <a:gd name="T10" fmla="*/ 0 60000 65536"/>
                      <a:gd name="T11" fmla="*/ 0 60000 65536"/>
                      <a:gd name="T12" fmla="*/ 0 60000 65536"/>
                      <a:gd name="T13" fmla="*/ 0 60000 65536"/>
                      <a:gd name="T14" fmla="*/ 0 60000 65536"/>
                      <a:gd name="T15" fmla="*/ 0 w 192"/>
                      <a:gd name="T16" fmla="*/ 0 h 720"/>
                      <a:gd name="T17" fmla="*/ 192 w 192"/>
                      <a:gd name="T18" fmla="*/ 720 h 720"/>
                    </a:gdLst>
                    <a:ahLst/>
                    <a:cxnLst>
                      <a:cxn ang="T10">
                        <a:pos x="T0" y="T1"/>
                      </a:cxn>
                      <a:cxn ang="T11">
                        <a:pos x="T2" y="T3"/>
                      </a:cxn>
                      <a:cxn ang="T12">
                        <a:pos x="T4" y="T5"/>
                      </a:cxn>
                      <a:cxn ang="T13">
                        <a:pos x="T6" y="T7"/>
                      </a:cxn>
                      <a:cxn ang="T14">
                        <a:pos x="T8" y="T9"/>
                      </a:cxn>
                    </a:cxnLst>
                    <a:rect l="T15" t="T16" r="T17" b="T18"/>
                    <a:pathLst>
                      <a:path w="192" h="720">
                        <a:moveTo>
                          <a:pt x="0" y="720"/>
                        </a:moveTo>
                        <a:cubicBezTo>
                          <a:pt x="16" y="492"/>
                          <a:pt x="32" y="264"/>
                          <a:pt x="48" y="144"/>
                        </a:cubicBezTo>
                        <a:cubicBezTo>
                          <a:pt x="64" y="24"/>
                          <a:pt x="80" y="0"/>
                          <a:pt x="96" y="0"/>
                        </a:cubicBezTo>
                        <a:cubicBezTo>
                          <a:pt x="112" y="0"/>
                          <a:pt x="128" y="24"/>
                          <a:pt x="144" y="144"/>
                        </a:cubicBezTo>
                        <a:cubicBezTo>
                          <a:pt x="160" y="264"/>
                          <a:pt x="184" y="624"/>
                          <a:pt x="192" y="7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Freeform 46"/>
                  <p:cNvSpPr>
                    <a:spLocks/>
                  </p:cNvSpPr>
                  <p:nvPr/>
                </p:nvSpPr>
                <p:spPr bwMode="auto">
                  <a:xfrm>
                    <a:off x="3648" y="2496"/>
                    <a:ext cx="96" cy="288"/>
                  </a:xfrm>
                  <a:custGeom>
                    <a:avLst/>
                    <a:gdLst>
                      <a:gd name="T0" fmla="*/ 0 w 192"/>
                      <a:gd name="T1" fmla="*/ 720 h 720"/>
                      <a:gd name="T2" fmla="*/ 48 w 192"/>
                      <a:gd name="T3" fmla="*/ 144 h 720"/>
                      <a:gd name="T4" fmla="*/ 96 w 192"/>
                      <a:gd name="T5" fmla="*/ 0 h 720"/>
                      <a:gd name="T6" fmla="*/ 144 w 192"/>
                      <a:gd name="T7" fmla="*/ 144 h 720"/>
                      <a:gd name="T8" fmla="*/ 192 w 192"/>
                      <a:gd name="T9" fmla="*/ 720 h 720"/>
                      <a:gd name="T10" fmla="*/ 0 60000 65536"/>
                      <a:gd name="T11" fmla="*/ 0 60000 65536"/>
                      <a:gd name="T12" fmla="*/ 0 60000 65536"/>
                      <a:gd name="T13" fmla="*/ 0 60000 65536"/>
                      <a:gd name="T14" fmla="*/ 0 60000 65536"/>
                      <a:gd name="T15" fmla="*/ 0 w 192"/>
                      <a:gd name="T16" fmla="*/ 0 h 720"/>
                      <a:gd name="T17" fmla="*/ 192 w 192"/>
                      <a:gd name="T18" fmla="*/ 720 h 720"/>
                    </a:gdLst>
                    <a:ahLst/>
                    <a:cxnLst>
                      <a:cxn ang="T10">
                        <a:pos x="T0" y="T1"/>
                      </a:cxn>
                      <a:cxn ang="T11">
                        <a:pos x="T2" y="T3"/>
                      </a:cxn>
                      <a:cxn ang="T12">
                        <a:pos x="T4" y="T5"/>
                      </a:cxn>
                      <a:cxn ang="T13">
                        <a:pos x="T6" y="T7"/>
                      </a:cxn>
                      <a:cxn ang="T14">
                        <a:pos x="T8" y="T9"/>
                      </a:cxn>
                    </a:cxnLst>
                    <a:rect l="T15" t="T16" r="T17" b="T18"/>
                    <a:pathLst>
                      <a:path w="192" h="720">
                        <a:moveTo>
                          <a:pt x="0" y="720"/>
                        </a:moveTo>
                        <a:cubicBezTo>
                          <a:pt x="16" y="492"/>
                          <a:pt x="32" y="264"/>
                          <a:pt x="48" y="144"/>
                        </a:cubicBezTo>
                        <a:cubicBezTo>
                          <a:pt x="64" y="24"/>
                          <a:pt x="80" y="0"/>
                          <a:pt x="96" y="0"/>
                        </a:cubicBezTo>
                        <a:cubicBezTo>
                          <a:pt x="112" y="0"/>
                          <a:pt x="128" y="24"/>
                          <a:pt x="144" y="144"/>
                        </a:cubicBezTo>
                        <a:cubicBezTo>
                          <a:pt x="160" y="264"/>
                          <a:pt x="184" y="624"/>
                          <a:pt x="192" y="7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Freeform 47"/>
                  <p:cNvSpPr>
                    <a:spLocks/>
                  </p:cNvSpPr>
                  <p:nvPr/>
                </p:nvSpPr>
                <p:spPr bwMode="auto">
                  <a:xfrm>
                    <a:off x="3744"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Freeform 48"/>
                  <p:cNvSpPr>
                    <a:spLocks/>
                  </p:cNvSpPr>
                  <p:nvPr/>
                </p:nvSpPr>
                <p:spPr bwMode="auto">
                  <a:xfrm>
                    <a:off x="3840"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3" name="Group 49"/>
                  <p:cNvGrpSpPr>
                    <a:grpSpLocks/>
                  </p:cNvGrpSpPr>
                  <p:nvPr/>
                </p:nvGrpSpPr>
                <p:grpSpPr bwMode="auto">
                  <a:xfrm>
                    <a:off x="3360" y="2688"/>
                    <a:ext cx="288" cy="96"/>
                    <a:chOff x="2352" y="2688"/>
                    <a:chExt cx="288" cy="96"/>
                  </a:xfrm>
                </p:grpSpPr>
                <p:sp>
                  <p:nvSpPr>
                    <p:cNvPr id="34" name="Freeform 50"/>
                    <p:cNvSpPr>
                      <a:spLocks/>
                    </p:cNvSpPr>
                    <p:nvPr/>
                  </p:nvSpPr>
                  <p:spPr bwMode="auto">
                    <a:xfrm>
                      <a:off x="2352"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 name="Freeform 51"/>
                    <p:cNvSpPr>
                      <a:spLocks/>
                    </p:cNvSpPr>
                    <p:nvPr/>
                  </p:nvSpPr>
                  <p:spPr bwMode="auto">
                    <a:xfrm>
                      <a:off x="2448"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 name="Freeform 52"/>
                    <p:cNvSpPr>
                      <a:spLocks/>
                    </p:cNvSpPr>
                    <p:nvPr/>
                  </p:nvSpPr>
                  <p:spPr bwMode="auto">
                    <a:xfrm>
                      <a:off x="2544"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nvGrpSpPr>
                <p:cNvPr id="18" name="Group 53"/>
                <p:cNvGrpSpPr>
                  <a:grpSpLocks/>
                </p:cNvGrpSpPr>
                <p:nvPr/>
              </p:nvGrpSpPr>
              <p:grpSpPr bwMode="auto">
                <a:xfrm>
                  <a:off x="768" y="3696"/>
                  <a:ext cx="864" cy="202"/>
                  <a:chOff x="4224" y="2582"/>
                  <a:chExt cx="864" cy="202"/>
                </a:xfrm>
              </p:grpSpPr>
              <p:sp>
                <p:nvSpPr>
                  <p:cNvPr id="19" name="Freeform 54"/>
                  <p:cNvSpPr>
                    <a:spLocks/>
                  </p:cNvSpPr>
                  <p:nvPr/>
                </p:nvSpPr>
                <p:spPr bwMode="auto">
                  <a:xfrm>
                    <a:off x="4224" y="267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Freeform 55"/>
                  <p:cNvSpPr>
                    <a:spLocks/>
                  </p:cNvSpPr>
                  <p:nvPr/>
                </p:nvSpPr>
                <p:spPr bwMode="auto">
                  <a:xfrm>
                    <a:off x="4320" y="267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Freeform 56"/>
                  <p:cNvSpPr>
                    <a:spLocks/>
                  </p:cNvSpPr>
                  <p:nvPr/>
                </p:nvSpPr>
                <p:spPr bwMode="auto">
                  <a:xfrm>
                    <a:off x="4416" y="2582"/>
                    <a:ext cx="96" cy="192"/>
                  </a:xfrm>
                  <a:custGeom>
                    <a:avLst/>
                    <a:gdLst>
                      <a:gd name="T0" fmla="*/ 0 w 192"/>
                      <a:gd name="T1" fmla="*/ 720 h 720"/>
                      <a:gd name="T2" fmla="*/ 48 w 192"/>
                      <a:gd name="T3" fmla="*/ 144 h 720"/>
                      <a:gd name="T4" fmla="*/ 96 w 192"/>
                      <a:gd name="T5" fmla="*/ 0 h 720"/>
                      <a:gd name="T6" fmla="*/ 144 w 192"/>
                      <a:gd name="T7" fmla="*/ 144 h 720"/>
                      <a:gd name="T8" fmla="*/ 192 w 192"/>
                      <a:gd name="T9" fmla="*/ 720 h 720"/>
                      <a:gd name="T10" fmla="*/ 0 60000 65536"/>
                      <a:gd name="T11" fmla="*/ 0 60000 65536"/>
                      <a:gd name="T12" fmla="*/ 0 60000 65536"/>
                      <a:gd name="T13" fmla="*/ 0 60000 65536"/>
                      <a:gd name="T14" fmla="*/ 0 60000 65536"/>
                      <a:gd name="T15" fmla="*/ 0 w 192"/>
                      <a:gd name="T16" fmla="*/ 0 h 720"/>
                      <a:gd name="T17" fmla="*/ 192 w 192"/>
                      <a:gd name="T18" fmla="*/ 720 h 720"/>
                    </a:gdLst>
                    <a:ahLst/>
                    <a:cxnLst>
                      <a:cxn ang="T10">
                        <a:pos x="T0" y="T1"/>
                      </a:cxn>
                      <a:cxn ang="T11">
                        <a:pos x="T2" y="T3"/>
                      </a:cxn>
                      <a:cxn ang="T12">
                        <a:pos x="T4" y="T5"/>
                      </a:cxn>
                      <a:cxn ang="T13">
                        <a:pos x="T6" y="T7"/>
                      </a:cxn>
                      <a:cxn ang="T14">
                        <a:pos x="T8" y="T9"/>
                      </a:cxn>
                    </a:cxnLst>
                    <a:rect l="T15" t="T16" r="T17" b="T18"/>
                    <a:pathLst>
                      <a:path w="192" h="720">
                        <a:moveTo>
                          <a:pt x="0" y="720"/>
                        </a:moveTo>
                        <a:cubicBezTo>
                          <a:pt x="16" y="492"/>
                          <a:pt x="32" y="264"/>
                          <a:pt x="48" y="144"/>
                        </a:cubicBezTo>
                        <a:cubicBezTo>
                          <a:pt x="64" y="24"/>
                          <a:pt x="80" y="0"/>
                          <a:pt x="96" y="0"/>
                        </a:cubicBezTo>
                        <a:cubicBezTo>
                          <a:pt x="112" y="0"/>
                          <a:pt x="128" y="24"/>
                          <a:pt x="144" y="144"/>
                        </a:cubicBezTo>
                        <a:cubicBezTo>
                          <a:pt x="160" y="264"/>
                          <a:pt x="184" y="624"/>
                          <a:pt x="192" y="7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2" name="Group 57"/>
                  <p:cNvGrpSpPr>
                    <a:grpSpLocks/>
                  </p:cNvGrpSpPr>
                  <p:nvPr/>
                </p:nvGrpSpPr>
                <p:grpSpPr bwMode="auto">
                  <a:xfrm>
                    <a:off x="4512" y="2678"/>
                    <a:ext cx="288" cy="96"/>
                    <a:chOff x="2352" y="2688"/>
                    <a:chExt cx="288" cy="96"/>
                  </a:xfrm>
                </p:grpSpPr>
                <p:sp>
                  <p:nvSpPr>
                    <p:cNvPr id="26" name="Freeform 58"/>
                    <p:cNvSpPr>
                      <a:spLocks/>
                    </p:cNvSpPr>
                    <p:nvPr/>
                  </p:nvSpPr>
                  <p:spPr bwMode="auto">
                    <a:xfrm>
                      <a:off x="2352"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Freeform 59"/>
                    <p:cNvSpPr>
                      <a:spLocks/>
                    </p:cNvSpPr>
                    <p:nvPr/>
                  </p:nvSpPr>
                  <p:spPr bwMode="auto">
                    <a:xfrm>
                      <a:off x="2448"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Freeform 60"/>
                    <p:cNvSpPr>
                      <a:spLocks/>
                    </p:cNvSpPr>
                    <p:nvPr/>
                  </p:nvSpPr>
                  <p:spPr bwMode="auto">
                    <a:xfrm>
                      <a:off x="2544"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3" name="Freeform 61"/>
                  <p:cNvSpPr>
                    <a:spLocks/>
                  </p:cNvSpPr>
                  <p:nvPr/>
                </p:nvSpPr>
                <p:spPr bwMode="auto">
                  <a:xfrm>
                    <a:off x="4800" y="2592"/>
                    <a:ext cx="96" cy="192"/>
                  </a:xfrm>
                  <a:custGeom>
                    <a:avLst/>
                    <a:gdLst>
                      <a:gd name="T0" fmla="*/ 0 w 192"/>
                      <a:gd name="T1" fmla="*/ 720 h 720"/>
                      <a:gd name="T2" fmla="*/ 48 w 192"/>
                      <a:gd name="T3" fmla="*/ 144 h 720"/>
                      <a:gd name="T4" fmla="*/ 96 w 192"/>
                      <a:gd name="T5" fmla="*/ 0 h 720"/>
                      <a:gd name="T6" fmla="*/ 144 w 192"/>
                      <a:gd name="T7" fmla="*/ 144 h 720"/>
                      <a:gd name="T8" fmla="*/ 192 w 192"/>
                      <a:gd name="T9" fmla="*/ 720 h 720"/>
                      <a:gd name="T10" fmla="*/ 0 60000 65536"/>
                      <a:gd name="T11" fmla="*/ 0 60000 65536"/>
                      <a:gd name="T12" fmla="*/ 0 60000 65536"/>
                      <a:gd name="T13" fmla="*/ 0 60000 65536"/>
                      <a:gd name="T14" fmla="*/ 0 60000 65536"/>
                      <a:gd name="T15" fmla="*/ 0 w 192"/>
                      <a:gd name="T16" fmla="*/ 0 h 720"/>
                      <a:gd name="T17" fmla="*/ 192 w 192"/>
                      <a:gd name="T18" fmla="*/ 720 h 720"/>
                    </a:gdLst>
                    <a:ahLst/>
                    <a:cxnLst>
                      <a:cxn ang="T10">
                        <a:pos x="T0" y="T1"/>
                      </a:cxn>
                      <a:cxn ang="T11">
                        <a:pos x="T2" y="T3"/>
                      </a:cxn>
                      <a:cxn ang="T12">
                        <a:pos x="T4" y="T5"/>
                      </a:cxn>
                      <a:cxn ang="T13">
                        <a:pos x="T6" y="T7"/>
                      </a:cxn>
                      <a:cxn ang="T14">
                        <a:pos x="T8" y="T9"/>
                      </a:cxn>
                    </a:cxnLst>
                    <a:rect l="T15" t="T16" r="T17" b="T18"/>
                    <a:pathLst>
                      <a:path w="192" h="720">
                        <a:moveTo>
                          <a:pt x="0" y="720"/>
                        </a:moveTo>
                        <a:cubicBezTo>
                          <a:pt x="16" y="492"/>
                          <a:pt x="32" y="264"/>
                          <a:pt x="48" y="144"/>
                        </a:cubicBezTo>
                        <a:cubicBezTo>
                          <a:pt x="64" y="24"/>
                          <a:pt x="80" y="0"/>
                          <a:pt x="96" y="0"/>
                        </a:cubicBezTo>
                        <a:cubicBezTo>
                          <a:pt x="112" y="0"/>
                          <a:pt x="128" y="24"/>
                          <a:pt x="144" y="144"/>
                        </a:cubicBezTo>
                        <a:cubicBezTo>
                          <a:pt x="160" y="264"/>
                          <a:pt x="184" y="624"/>
                          <a:pt x="192" y="7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Freeform 62"/>
                  <p:cNvSpPr>
                    <a:spLocks/>
                  </p:cNvSpPr>
                  <p:nvPr/>
                </p:nvSpPr>
                <p:spPr bwMode="auto">
                  <a:xfrm>
                    <a:off x="4896"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Freeform 63"/>
                  <p:cNvSpPr>
                    <a:spLocks/>
                  </p:cNvSpPr>
                  <p:nvPr/>
                </p:nvSpPr>
                <p:spPr bwMode="auto">
                  <a:xfrm>
                    <a:off x="4992"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sp>
        <p:nvSpPr>
          <p:cNvPr id="63" name="Rectangle 64"/>
          <p:cNvSpPr>
            <a:spLocks noChangeArrowheads="1"/>
          </p:cNvSpPr>
          <p:nvPr/>
        </p:nvSpPr>
        <p:spPr bwMode="auto">
          <a:xfrm>
            <a:off x="2605089" y="5618164"/>
            <a:ext cx="63023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400" b="1" dirty="0">
                <a:solidFill>
                  <a:srgbClr val="0000FF"/>
                </a:solidFill>
                <a:latin typeface="Times New Roman" panose="02020603050405020304" pitchFamily="18" charset="0"/>
                <a:ea typeface="仿宋_GB2312" pitchFamily="49" charset="-122"/>
              </a:rPr>
              <a:t>所以，单缝衍射的中央明条纹内的明条纹谱线有</a:t>
            </a:r>
            <a:r>
              <a:rPr lang="en-US" altLang="zh-CN" sz="2400" b="1" dirty="0">
                <a:solidFill>
                  <a:srgbClr val="0000FF"/>
                </a:solidFill>
                <a:latin typeface="Times New Roman" panose="02020603050405020304" pitchFamily="18" charset="0"/>
                <a:ea typeface="仿宋_GB2312" pitchFamily="49" charset="-122"/>
              </a:rPr>
              <a:t>5</a:t>
            </a:r>
            <a:r>
              <a:rPr lang="zh-CN" altLang="en-US" sz="2400" b="1" dirty="0">
                <a:solidFill>
                  <a:srgbClr val="0000FF"/>
                </a:solidFill>
                <a:latin typeface="Times New Roman" panose="02020603050405020304" pitchFamily="18" charset="0"/>
                <a:ea typeface="仿宋_GB2312" pitchFamily="49" charset="-122"/>
              </a:rPr>
              <a:t>条。</a:t>
            </a:r>
          </a:p>
        </p:txBody>
      </p:sp>
      <p:graphicFrame>
        <p:nvGraphicFramePr>
          <p:cNvPr id="64" name="Object 129"/>
          <p:cNvGraphicFramePr>
            <a:graphicFrameLocks noChangeAspect="1"/>
          </p:cNvGraphicFramePr>
          <p:nvPr>
            <p:extLst>
              <p:ext uri="{D42A27DB-BD31-4B8C-83A1-F6EECF244321}">
                <p14:modId xmlns:p14="http://schemas.microsoft.com/office/powerpoint/2010/main" val="1387836818"/>
              </p:ext>
            </p:extLst>
          </p:nvPr>
        </p:nvGraphicFramePr>
        <p:xfrm>
          <a:off x="3082926" y="4556126"/>
          <a:ext cx="3336925" cy="985837"/>
        </p:xfrm>
        <a:graphic>
          <a:graphicData uri="http://schemas.openxmlformats.org/presentationml/2006/ole">
            <mc:AlternateContent xmlns:mc="http://schemas.openxmlformats.org/markup-compatibility/2006">
              <mc:Choice xmlns:v="urn:schemas-microsoft-com:vml" Requires="v">
                <p:oleObj spid="_x0000_s327039" name="公式" r:id="rId6" imgW="876240" imgH="393480" progId="Equation.3">
                  <p:embed/>
                </p:oleObj>
              </mc:Choice>
              <mc:Fallback>
                <p:oleObj name="公式" r:id="rId6" imgW="876240" imgH="393480" progId="Equation.3">
                  <p:embed/>
                  <p:pic>
                    <p:nvPicPr>
                      <p:cNvPr id="0" name=""/>
                      <p:cNvPicPr>
                        <a:picLocks noChangeAspect="1" noChangeArrowheads="1"/>
                      </p:cNvPicPr>
                      <p:nvPr/>
                    </p:nvPicPr>
                    <p:blipFill>
                      <a:blip r:embed="rId7"/>
                      <a:srcRect/>
                      <a:stretch>
                        <a:fillRect/>
                      </a:stretch>
                    </p:blipFill>
                    <p:spPr bwMode="auto">
                      <a:xfrm>
                        <a:off x="3082926" y="4556126"/>
                        <a:ext cx="3336925" cy="985837"/>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36377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up)">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subTnLst>
                                    <p:audio>
                                      <p:cMediaNode vol="71000">
                                        <p:cTn display="0" masterRel="sameClick">
                                          <p:stCondLst>
                                            <p:cond evt="begin" delay="0">
                                              <p:tn val="19"/>
                                            </p:cond>
                                          </p:stCondLst>
                                          <p:endCondLst>
                                            <p:cond evt="onStopAudio" delay="0">
                                              <p:tgtEl>
                                                <p:sldTgt/>
                                              </p:tgtEl>
                                            </p:cond>
                                          </p:endCondLst>
                                        </p:cTn>
                                        <p:tgtEl>
                                          <p:sndTgt r:embed="rId3" name="chimes.wav"/>
                                        </p:tgtEl>
                                      </p:cMediaNode>
                                    </p:audio>
                                  </p:sub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p:cTn id="25" dur="1000" fill="hold"/>
                                        <p:tgtEl>
                                          <p:spTgt spid="64"/>
                                        </p:tgtEl>
                                        <p:attrNameLst>
                                          <p:attrName>ppt_w</p:attrName>
                                        </p:attrNameLst>
                                      </p:cBhvr>
                                      <p:tavLst>
                                        <p:tav tm="0">
                                          <p:val>
                                            <p:fltVal val="0"/>
                                          </p:val>
                                        </p:tav>
                                        <p:tav tm="100000">
                                          <p:val>
                                            <p:strVal val="#ppt_w"/>
                                          </p:val>
                                        </p:tav>
                                      </p:tavLst>
                                    </p:anim>
                                    <p:anim calcmode="lin" valueType="num">
                                      <p:cBhvr>
                                        <p:cTn id="26" dur="1000" fill="hold"/>
                                        <p:tgtEl>
                                          <p:spTgt spid="64"/>
                                        </p:tgtEl>
                                        <p:attrNameLst>
                                          <p:attrName>ppt_h</p:attrName>
                                        </p:attrNameLst>
                                      </p:cBhvr>
                                      <p:tavLst>
                                        <p:tav tm="0">
                                          <p:val>
                                            <p:fltVal val="0"/>
                                          </p:val>
                                        </p:tav>
                                        <p:tav tm="100000">
                                          <p:val>
                                            <p:strVal val="#ppt_h"/>
                                          </p:val>
                                        </p:tav>
                                      </p:tavLst>
                                    </p:anim>
                                    <p:anim calcmode="lin" valueType="num">
                                      <p:cBhvr>
                                        <p:cTn id="27" dur="1000" fill="hold"/>
                                        <p:tgtEl>
                                          <p:spTgt spid="64"/>
                                        </p:tgtEl>
                                        <p:attrNameLst>
                                          <p:attrName>style.rotation</p:attrName>
                                        </p:attrNameLst>
                                      </p:cBhvr>
                                      <p:tavLst>
                                        <p:tav tm="0">
                                          <p:val>
                                            <p:fltVal val="90"/>
                                          </p:val>
                                        </p:tav>
                                        <p:tav tm="100000">
                                          <p:val>
                                            <p:fltVal val="0"/>
                                          </p:val>
                                        </p:tav>
                                      </p:tavLst>
                                    </p:anim>
                                    <p:animEffect transition="in" filter="fade">
                                      <p:cBhvr>
                                        <p:cTn id="28"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3"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a:off x="1612900" y="41108"/>
            <a:ext cx="8929688" cy="2884825"/>
          </a:xfrm>
          <a:prstGeom prst="roundRect">
            <a:avLst>
              <a:gd name="adj" fmla="val 13750"/>
            </a:avLst>
          </a:prstGeom>
          <a:noFill/>
          <a:ln>
            <a:solidFill>
              <a:srgbClr val="0000FF"/>
            </a:solidFill>
          </a:ln>
        </p:spPr>
        <p:txBody>
          <a:bodyPr anchor="ctr" anchorCtr="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en-US" altLang="zh-CN" sz="2800" b="1" dirty="0">
                <a:solidFill>
                  <a:srgbClr val="FF0000"/>
                </a:solidFill>
                <a:cs typeface="Times New Roman" panose="02020603050405020304" pitchFamily="18" charset="0"/>
              </a:rPr>
              <a:t>【</a:t>
            </a:r>
            <a:r>
              <a:rPr lang="zh-CN" altLang="en-US" sz="2800" b="1" dirty="0">
                <a:solidFill>
                  <a:srgbClr val="FF0000"/>
                </a:solidFill>
                <a:cs typeface="Times New Roman" panose="02020603050405020304" pitchFamily="18" charset="0"/>
              </a:rPr>
              <a:t>补充例</a:t>
            </a:r>
            <a:r>
              <a:rPr lang="en-US" altLang="zh-CN" sz="2800" b="1" dirty="0">
                <a:solidFill>
                  <a:srgbClr val="FF0000"/>
                </a:solidFill>
                <a:cs typeface="Times New Roman" panose="02020603050405020304" pitchFamily="18" charset="0"/>
              </a:rPr>
              <a:t>】</a:t>
            </a:r>
            <a:r>
              <a:rPr lang="zh-CN" altLang="en-US" sz="2800" b="1" dirty="0">
                <a:solidFill>
                  <a:srgbClr val="000000"/>
                </a:solidFill>
                <a:latin typeface="Times New Roman" panose="02020603050405020304" pitchFamily="18" charset="0"/>
              </a:rPr>
              <a:t>波长</a:t>
            </a:r>
            <a:r>
              <a:rPr lang="zh-CN" altLang="en-US" sz="2800" b="1" dirty="0">
                <a:solidFill>
                  <a:srgbClr val="FF0000"/>
                </a:solidFill>
                <a:latin typeface="Times New Roman" panose="02020603050405020304" pitchFamily="18" charset="0"/>
                <a:sym typeface="Symbol" panose="05050102010706020507" pitchFamily="18" charset="2"/>
              </a:rPr>
              <a:t></a:t>
            </a:r>
            <a:r>
              <a:rPr lang="en-US" altLang="zh-CN" sz="2800" b="1" dirty="0">
                <a:solidFill>
                  <a:srgbClr val="FF0000"/>
                </a:solidFill>
                <a:latin typeface="Times New Roman" panose="02020603050405020304" pitchFamily="18" charset="0"/>
                <a:sym typeface="Symbol" panose="05050102010706020507" pitchFamily="18" charset="2"/>
              </a:rPr>
              <a:t>=600nm</a:t>
            </a:r>
            <a:r>
              <a:rPr lang="zh-CN" altLang="en-US" sz="2800" b="1" dirty="0">
                <a:solidFill>
                  <a:srgbClr val="000000"/>
                </a:solidFill>
                <a:latin typeface="Times New Roman" panose="02020603050405020304" pitchFamily="18" charset="0"/>
              </a:rPr>
              <a:t>的单色光垂直入射到一光栅上，测得第二级明条纹衍射角为</a:t>
            </a:r>
            <a:r>
              <a:rPr lang="en-US" altLang="zh-CN" sz="2800" b="1" dirty="0">
                <a:solidFill>
                  <a:srgbClr val="FF0000"/>
                </a:solidFill>
                <a:latin typeface="Times New Roman" panose="02020603050405020304" pitchFamily="18" charset="0"/>
              </a:rPr>
              <a:t>30</a:t>
            </a:r>
            <a:r>
              <a:rPr lang="en-US" altLang="zh-CN" sz="2800" b="1" dirty="0">
                <a:solidFill>
                  <a:srgbClr val="FF0000"/>
                </a:solidFill>
                <a:latin typeface="Times New Roman" panose="02020603050405020304" pitchFamily="18" charset="0"/>
                <a:cs typeface="Times New Roman" panose="02020603050405020304" pitchFamily="18" charset="0"/>
              </a:rPr>
              <a:t>°</a:t>
            </a:r>
            <a:r>
              <a:rPr lang="zh-CN" altLang="en-US" sz="2800" b="1" dirty="0">
                <a:solidFill>
                  <a:srgbClr val="000000"/>
                </a:solidFill>
                <a:latin typeface="Times New Roman" panose="02020603050405020304" pitchFamily="18" charset="0"/>
              </a:rPr>
              <a:t>，且第三级是缺级。</a:t>
            </a:r>
            <a:r>
              <a:rPr lang="en-US" altLang="zh-CN" sz="2800" b="1" dirty="0">
                <a:solidFill>
                  <a:srgbClr val="0000FF"/>
                </a:solidFill>
                <a:latin typeface="Times New Roman" panose="02020603050405020304" pitchFamily="18" charset="0"/>
              </a:rPr>
              <a:t>(1) </a:t>
            </a:r>
            <a:r>
              <a:rPr lang="zh-CN" altLang="en-US" sz="2800" b="1" dirty="0">
                <a:solidFill>
                  <a:srgbClr val="0000FF"/>
                </a:solidFill>
                <a:latin typeface="Times New Roman" panose="02020603050405020304" pitchFamily="18" charset="0"/>
              </a:rPr>
              <a:t>光栅常数</a:t>
            </a:r>
            <a:r>
              <a:rPr lang="en-US" altLang="zh-CN" sz="2800" b="1" dirty="0">
                <a:solidFill>
                  <a:srgbClr val="0000FF"/>
                </a:solidFill>
                <a:latin typeface="Times New Roman" panose="02020603050405020304" pitchFamily="18" charset="0"/>
              </a:rPr>
              <a:t>(</a:t>
            </a:r>
            <a:r>
              <a:rPr lang="en-US" altLang="zh-CN" sz="2800" b="1" i="1" dirty="0">
                <a:solidFill>
                  <a:srgbClr val="0000FF"/>
                </a:solidFill>
                <a:latin typeface="Times New Roman" panose="02020603050405020304" pitchFamily="18" charset="0"/>
              </a:rPr>
              <a:t>a</a:t>
            </a:r>
            <a:r>
              <a:rPr lang="zh-CN" altLang="en-US" sz="2800" b="1" dirty="0">
                <a:solidFill>
                  <a:srgbClr val="0000FF"/>
                </a:solidFill>
                <a:latin typeface="Times New Roman" panose="02020603050405020304" pitchFamily="18" charset="0"/>
              </a:rPr>
              <a:t>＋</a:t>
            </a:r>
            <a:r>
              <a:rPr lang="en-US" altLang="zh-CN" sz="2800" b="1" i="1" dirty="0">
                <a:solidFill>
                  <a:srgbClr val="0000FF"/>
                </a:solidFill>
                <a:latin typeface="Times New Roman" panose="02020603050405020304" pitchFamily="18" charset="0"/>
              </a:rPr>
              <a:t>b</a:t>
            </a:r>
            <a:r>
              <a:rPr lang="en-US" altLang="zh-CN" sz="2800" b="1" dirty="0">
                <a:solidFill>
                  <a:srgbClr val="0000FF"/>
                </a:solidFill>
                <a:latin typeface="Times New Roman" panose="02020603050405020304" pitchFamily="18" charset="0"/>
              </a:rPr>
              <a:t>)</a:t>
            </a:r>
            <a:r>
              <a:rPr lang="zh-CN" altLang="en-US" sz="2800" b="1" dirty="0">
                <a:solidFill>
                  <a:srgbClr val="0000FF"/>
                </a:solidFill>
                <a:latin typeface="Times New Roman" panose="02020603050405020304" pitchFamily="18" charset="0"/>
              </a:rPr>
              <a:t>等于多少</a:t>
            </a:r>
            <a:r>
              <a:rPr lang="en-US" altLang="zh-CN" sz="2800" b="1" dirty="0">
                <a:solidFill>
                  <a:srgbClr val="009900"/>
                </a:solidFill>
                <a:latin typeface="Times New Roman" panose="02020603050405020304" pitchFamily="18" charset="0"/>
              </a:rPr>
              <a:t>?(2) </a:t>
            </a:r>
            <a:r>
              <a:rPr lang="zh-CN" altLang="en-US" sz="2800" b="1" dirty="0">
                <a:solidFill>
                  <a:srgbClr val="009900"/>
                </a:solidFill>
                <a:latin typeface="Times New Roman" panose="02020603050405020304" pitchFamily="18" charset="0"/>
              </a:rPr>
              <a:t>透光缝可能的最小宽度</a:t>
            </a:r>
            <a:r>
              <a:rPr lang="en-US" altLang="zh-CN" sz="2800" b="1" i="1" dirty="0">
                <a:solidFill>
                  <a:srgbClr val="009900"/>
                </a:solidFill>
                <a:latin typeface="Times New Roman" panose="02020603050405020304" pitchFamily="18" charset="0"/>
              </a:rPr>
              <a:t>a</a:t>
            </a:r>
            <a:r>
              <a:rPr lang="zh-CN" altLang="en-US" sz="2800" b="1" dirty="0">
                <a:solidFill>
                  <a:srgbClr val="009900"/>
                </a:solidFill>
                <a:latin typeface="Times New Roman" panose="02020603050405020304" pitchFamily="18" charset="0"/>
              </a:rPr>
              <a:t>等于多少</a:t>
            </a:r>
            <a:r>
              <a:rPr lang="en-US" altLang="zh-CN" sz="2800" b="1" dirty="0">
                <a:solidFill>
                  <a:srgbClr val="0099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 </a:t>
            </a:r>
            <a:r>
              <a:rPr lang="en-US" altLang="zh-CN" sz="2800" b="1" dirty="0">
                <a:solidFill>
                  <a:srgbClr val="9900FF"/>
                </a:solidFill>
                <a:latin typeface="Times New Roman" panose="02020603050405020304" pitchFamily="18" charset="0"/>
              </a:rPr>
              <a:t>(3) </a:t>
            </a:r>
            <a:r>
              <a:rPr lang="zh-CN" altLang="en-US" sz="2800" b="1" dirty="0">
                <a:solidFill>
                  <a:srgbClr val="9900FF"/>
                </a:solidFill>
                <a:latin typeface="Times New Roman" panose="02020603050405020304" pitchFamily="18" charset="0"/>
              </a:rPr>
              <a:t>在选定了上述</a:t>
            </a:r>
            <a:r>
              <a:rPr lang="en-US" altLang="zh-CN" sz="2800" b="1" dirty="0">
                <a:solidFill>
                  <a:srgbClr val="9900FF"/>
                </a:solidFill>
                <a:latin typeface="Times New Roman" panose="02020603050405020304" pitchFamily="18" charset="0"/>
              </a:rPr>
              <a:t>(</a:t>
            </a:r>
            <a:r>
              <a:rPr lang="en-US" altLang="zh-CN" sz="2800" b="1" i="1" dirty="0">
                <a:solidFill>
                  <a:srgbClr val="9900FF"/>
                </a:solidFill>
                <a:latin typeface="Times New Roman" panose="02020603050405020304" pitchFamily="18" charset="0"/>
              </a:rPr>
              <a:t>a</a:t>
            </a:r>
            <a:r>
              <a:rPr lang="zh-CN" altLang="en-US" sz="2800" b="1" dirty="0">
                <a:solidFill>
                  <a:srgbClr val="9900FF"/>
                </a:solidFill>
                <a:latin typeface="Times New Roman" panose="02020603050405020304" pitchFamily="18" charset="0"/>
              </a:rPr>
              <a:t>＋</a:t>
            </a:r>
            <a:r>
              <a:rPr lang="en-US" altLang="zh-CN" sz="2800" b="1" i="1" dirty="0">
                <a:solidFill>
                  <a:srgbClr val="9900FF"/>
                </a:solidFill>
                <a:latin typeface="Times New Roman" panose="02020603050405020304" pitchFamily="18" charset="0"/>
              </a:rPr>
              <a:t>b</a:t>
            </a:r>
            <a:r>
              <a:rPr lang="en-US" altLang="zh-CN" sz="2800" b="1" dirty="0">
                <a:solidFill>
                  <a:srgbClr val="9900FF"/>
                </a:solidFill>
                <a:latin typeface="Times New Roman" panose="02020603050405020304" pitchFamily="18" charset="0"/>
              </a:rPr>
              <a:t>)</a:t>
            </a:r>
            <a:r>
              <a:rPr lang="zh-CN" altLang="en-US" sz="2800" b="1" dirty="0">
                <a:solidFill>
                  <a:srgbClr val="9900FF"/>
                </a:solidFill>
                <a:latin typeface="Times New Roman" panose="02020603050405020304" pitchFamily="18" charset="0"/>
              </a:rPr>
              <a:t>和</a:t>
            </a:r>
            <a:r>
              <a:rPr lang="en-US" altLang="zh-CN" sz="2800" b="1" i="1" dirty="0">
                <a:solidFill>
                  <a:srgbClr val="9900FF"/>
                </a:solidFill>
                <a:latin typeface="Times New Roman" panose="02020603050405020304" pitchFamily="18" charset="0"/>
              </a:rPr>
              <a:t>a</a:t>
            </a:r>
            <a:r>
              <a:rPr lang="zh-CN" altLang="en-US" sz="2800" b="1" dirty="0">
                <a:solidFill>
                  <a:srgbClr val="9900FF"/>
                </a:solidFill>
                <a:latin typeface="Times New Roman" panose="02020603050405020304" pitchFamily="18" charset="0"/>
              </a:rPr>
              <a:t>之后，求在屏幕上可能呈现的全部明条纹的级次。</a:t>
            </a:r>
          </a:p>
        </p:txBody>
      </p:sp>
      <p:sp>
        <p:nvSpPr>
          <p:cNvPr id="3" name="Text Box 3"/>
          <p:cNvSpPr txBox="1">
            <a:spLocks noChangeArrowheads="1"/>
          </p:cNvSpPr>
          <p:nvPr/>
        </p:nvSpPr>
        <p:spPr bwMode="auto">
          <a:xfrm>
            <a:off x="1703388" y="2852738"/>
            <a:ext cx="614362" cy="519112"/>
          </a:xfrm>
          <a:prstGeom prst="rect">
            <a:avLst/>
          </a:prstGeom>
          <a:gradFill rotWithShape="1">
            <a:gsLst>
              <a:gs pos="0">
                <a:srgbClr val="99FF66">
                  <a:gamma/>
                  <a:shade val="46275"/>
                  <a:invGamma/>
                </a:srgbClr>
              </a:gs>
              <a:gs pos="100000">
                <a:srgbClr val="99FF66"/>
              </a:gs>
            </a:gsLst>
            <a:lin ang="18900000" scaled="1"/>
          </a:gradFill>
          <a:ln w="9525">
            <a:noFill/>
            <a:miter lim="800000"/>
            <a:headEnd/>
            <a:tailEnd/>
          </a:ln>
          <a:effectLst/>
        </p:spPr>
        <p:txBody>
          <a:bodyPr>
            <a:spAutoFit/>
          </a:bodyPr>
          <a:lstStyle/>
          <a:p>
            <a:pPr>
              <a:spcBef>
                <a:spcPct val="50000"/>
              </a:spcBef>
              <a:defRPr/>
            </a:pPr>
            <a:r>
              <a:rPr lang="zh-CN" altLang="en-US" sz="2800">
                <a:solidFill>
                  <a:srgbClr val="FF0000"/>
                </a:solidFill>
                <a:effectLst>
                  <a:outerShdw blurRad="38100" dist="38100" dir="2700000" algn="tl">
                    <a:srgbClr val="000000"/>
                  </a:outerShdw>
                </a:effectLst>
                <a:latin typeface="Arial" charset="0"/>
                <a:ea typeface="华文隶书" pitchFamily="2" charset="-122"/>
              </a:rPr>
              <a:t>解</a:t>
            </a:r>
          </a:p>
        </p:txBody>
      </p:sp>
      <p:graphicFrame>
        <p:nvGraphicFramePr>
          <p:cNvPr id="4" name="Object 28"/>
          <p:cNvGraphicFramePr>
            <a:graphicFrameLocks noChangeAspect="1"/>
          </p:cNvGraphicFramePr>
          <p:nvPr/>
        </p:nvGraphicFramePr>
        <p:xfrm>
          <a:off x="2236788" y="2924176"/>
          <a:ext cx="6278562" cy="454025"/>
        </p:xfrm>
        <a:graphic>
          <a:graphicData uri="http://schemas.openxmlformats.org/presentationml/2006/ole">
            <mc:AlternateContent xmlns:mc="http://schemas.openxmlformats.org/markup-compatibility/2006">
              <mc:Choice xmlns:v="urn:schemas-microsoft-com:vml" Requires="v">
                <p:oleObj spid="_x0000_s328252" name="Equation" r:id="rId3" imgW="3162240" imgH="228600" progId="Equation.DSMT4">
                  <p:embed/>
                </p:oleObj>
              </mc:Choice>
              <mc:Fallback>
                <p:oleObj name="Equation" r:id="rId3" imgW="316224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6788" y="2924176"/>
                        <a:ext cx="6278562"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29"/>
          <p:cNvGraphicFramePr>
            <a:graphicFrameLocks noChangeAspect="1"/>
          </p:cNvGraphicFramePr>
          <p:nvPr/>
        </p:nvGraphicFramePr>
        <p:xfrm>
          <a:off x="2279650" y="3532189"/>
          <a:ext cx="7056438" cy="1666875"/>
        </p:xfrm>
        <a:graphic>
          <a:graphicData uri="http://schemas.openxmlformats.org/presentationml/2006/ole">
            <mc:AlternateContent xmlns:mc="http://schemas.openxmlformats.org/markup-compatibility/2006">
              <mc:Choice xmlns:v="urn:schemas-microsoft-com:vml" Requires="v">
                <p:oleObj spid="_x0000_s328253" name="Equation" r:id="rId5" imgW="3441600" imgH="812520" progId="Equation.DSMT4">
                  <p:embed/>
                </p:oleObj>
              </mc:Choice>
              <mc:Fallback>
                <p:oleObj name="Equation" r:id="rId5" imgW="3441600" imgH="8125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9650" y="3532189"/>
                        <a:ext cx="7056438" cy="166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30"/>
          <p:cNvGraphicFramePr>
            <a:graphicFrameLocks noChangeAspect="1"/>
          </p:cNvGraphicFramePr>
          <p:nvPr>
            <p:extLst>
              <p:ext uri="{D42A27DB-BD31-4B8C-83A1-F6EECF244321}">
                <p14:modId xmlns:p14="http://schemas.microsoft.com/office/powerpoint/2010/main" val="757717950"/>
              </p:ext>
            </p:extLst>
          </p:nvPr>
        </p:nvGraphicFramePr>
        <p:xfrm>
          <a:off x="2490665" y="4987435"/>
          <a:ext cx="7248868" cy="1689100"/>
        </p:xfrm>
        <a:graphic>
          <a:graphicData uri="http://schemas.openxmlformats.org/presentationml/2006/ole">
            <mc:AlternateContent xmlns:mc="http://schemas.openxmlformats.org/markup-compatibility/2006">
              <mc:Choice xmlns:v="urn:schemas-microsoft-com:vml" Requires="v">
                <p:oleObj spid="_x0000_s328254" name="Equation" r:id="rId7" imgW="3708360" imgH="850680" progId="Equation.DSMT4">
                  <p:embed/>
                </p:oleObj>
              </mc:Choice>
              <mc:Fallback>
                <p:oleObj name="Equation" r:id="rId7" imgW="3708360" imgH="8506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0665" y="4987435"/>
                        <a:ext cx="7248868" cy="16891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80675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a:off x="1612900" y="41108"/>
            <a:ext cx="8929688" cy="2884825"/>
          </a:xfrm>
          <a:prstGeom prst="roundRect">
            <a:avLst>
              <a:gd name="adj" fmla="val 13750"/>
            </a:avLst>
          </a:prstGeom>
          <a:noFill/>
          <a:ln>
            <a:noFill/>
          </a:ln>
        </p:spPr>
        <p:txBody>
          <a:bodyPr anchor="ctr" anchorCtr="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en-US" altLang="zh-CN" sz="2800" b="1" dirty="0">
                <a:solidFill>
                  <a:srgbClr val="FF0000"/>
                </a:solidFill>
                <a:cs typeface="Times New Roman" panose="02020603050405020304" pitchFamily="18" charset="0"/>
              </a:rPr>
              <a:t>【</a:t>
            </a:r>
            <a:r>
              <a:rPr lang="zh-CN" altLang="en-US" sz="2800" b="1" dirty="0">
                <a:solidFill>
                  <a:srgbClr val="FF0000"/>
                </a:solidFill>
                <a:cs typeface="Times New Roman" panose="02020603050405020304" pitchFamily="18" charset="0"/>
              </a:rPr>
              <a:t>补充例</a:t>
            </a:r>
            <a:r>
              <a:rPr lang="en-US" altLang="zh-CN" sz="2800" b="1" dirty="0">
                <a:solidFill>
                  <a:srgbClr val="FF0000"/>
                </a:solidFill>
                <a:cs typeface="Times New Roman" panose="02020603050405020304" pitchFamily="18" charset="0"/>
              </a:rPr>
              <a:t>】</a:t>
            </a:r>
            <a:r>
              <a:rPr lang="zh-CN" altLang="en-US" sz="2800" b="1" dirty="0">
                <a:solidFill>
                  <a:srgbClr val="000000"/>
                </a:solidFill>
                <a:latin typeface="Times New Roman" panose="02020603050405020304" pitchFamily="18" charset="0"/>
              </a:rPr>
              <a:t>一衍射光栅，每厘米有</a:t>
            </a:r>
            <a:r>
              <a:rPr lang="en-US" altLang="zh-CN" sz="2800" b="1" dirty="0">
                <a:solidFill>
                  <a:srgbClr val="000000"/>
                </a:solidFill>
                <a:latin typeface="Times New Roman" panose="02020603050405020304" pitchFamily="18" charset="0"/>
              </a:rPr>
              <a:t>200</a:t>
            </a:r>
            <a:r>
              <a:rPr lang="zh-CN" altLang="en-US" sz="2800" b="1" dirty="0">
                <a:solidFill>
                  <a:srgbClr val="000000"/>
                </a:solidFill>
                <a:latin typeface="Times New Roman" panose="02020603050405020304" pitchFamily="18" charset="0"/>
              </a:rPr>
              <a:t>条透光缝，每条透光缝宽为</a:t>
            </a:r>
            <a:r>
              <a:rPr lang="en-US" altLang="zh-CN" sz="2800" b="1" i="1" dirty="0">
                <a:solidFill>
                  <a:srgbClr val="FF0000"/>
                </a:solidFill>
                <a:latin typeface="Times New Roman" panose="02020603050405020304" pitchFamily="18" charset="0"/>
              </a:rPr>
              <a:t>a</a:t>
            </a:r>
            <a:r>
              <a:rPr lang="en-US" altLang="zh-CN" sz="2800" b="1" dirty="0">
                <a:solidFill>
                  <a:srgbClr val="FF0000"/>
                </a:solidFill>
                <a:latin typeface="Times New Roman" panose="02020603050405020304" pitchFamily="18" charset="0"/>
              </a:rPr>
              <a:t>=2</a:t>
            </a:r>
            <a:r>
              <a:rPr lang="en-US" altLang="zh-CN" sz="2800" b="1" dirty="0">
                <a:solidFill>
                  <a:srgbClr val="FF0000"/>
                </a:solidFill>
                <a:latin typeface="Times New Roman" panose="02020603050405020304" pitchFamily="18" charset="0"/>
                <a:sym typeface="Symbol" panose="05050102010706020507" pitchFamily="18" charset="2"/>
              </a:rPr>
              <a:t></a:t>
            </a:r>
            <a:r>
              <a:rPr lang="en-US" altLang="zh-CN" sz="2800" b="1" dirty="0">
                <a:solidFill>
                  <a:srgbClr val="FF0000"/>
                </a:solidFill>
                <a:latin typeface="Times New Roman" panose="02020603050405020304" pitchFamily="18" charset="0"/>
              </a:rPr>
              <a:t>10</a:t>
            </a:r>
            <a:r>
              <a:rPr lang="en-US" altLang="zh-CN" sz="2800" b="1" baseline="30000" dirty="0">
                <a:solidFill>
                  <a:srgbClr val="FF0000"/>
                </a:solidFill>
                <a:latin typeface="Times New Roman" panose="02020603050405020304" pitchFamily="18" charset="0"/>
                <a:sym typeface="Symbol" panose="05050102010706020507" pitchFamily="18" charset="2"/>
              </a:rPr>
              <a:t></a:t>
            </a:r>
            <a:r>
              <a:rPr lang="en-US" altLang="zh-CN" sz="2800" b="1" baseline="30000" dirty="0">
                <a:solidFill>
                  <a:srgbClr val="FF0000"/>
                </a:solidFill>
                <a:latin typeface="Times New Roman" panose="02020603050405020304" pitchFamily="18" charset="0"/>
              </a:rPr>
              <a:t>3</a:t>
            </a:r>
            <a:r>
              <a:rPr lang="en-US" altLang="zh-CN" sz="2800" b="1" dirty="0">
                <a:solidFill>
                  <a:srgbClr val="FF0000"/>
                </a:solidFill>
                <a:latin typeface="Times New Roman" panose="02020603050405020304" pitchFamily="18" charset="0"/>
              </a:rPr>
              <a:t>cm</a:t>
            </a:r>
            <a:r>
              <a:rPr lang="zh-CN" altLang="en-US" sz="2800" b="1" dirty="0">
                <a:solidFill>
                  <a:srgbClr val="000000"/>
                </a:solidFill>
                <a:latin typeface="Times New Roman" panose="02020603050405020304" pitchFamily="18" charset="0"/>
              </a:rPr>
              <a:t>，在光栅后放一焦距</a:t>
            </a:r>
            <a:r>
              <a:rPr lang="en-US" altLang="zh-CN" sz="2800" b="1" i="1" dirty="0">
                <a:solidFill>
                  <a:srgbClr val="FF0000"/>
                </a:solidFill>
                <a:latin typeface="Times New Roman" panose="02020603050405020304" pitchFamily="18" charset="0"/>
              </a:rPr>
              <a:t>f </a:t>
            </a:r>
            <a:r>
              <a:rPr lang="zh-CN" altLang="en-US" sz="2800" b="1" dirty="0">
                <a:solidFill>
                  <a:srgbClr val="FF0000"/>
                </a:solidFill>
                <a:latin typeface="Times New Roman" panose="02020603050405020304" pitchFamily="18" charset="0"/>
              </a:rPr>
              <a:t>＝</a:t>
            </a:r>
            <a:r>
              <a:rPr lang="en-US" altLang="zh-CN" sz="2800" b="1" dirty="0">
                <a:solidFill>
                  <a:srgbClr val="FF0000"/>
                </a:solidFill>
                <a:latin typeface="Times New Roman" panose="02020603050405020304" pitchFamily="18" charset="0"/>
              </a:rPr>
              <a:t>1m</a:t>
            </a:r>
            <a:r>
              <a:rPr lang="zh-CN" altLang="en-US" sz="2800" b="1" dirty="0">
                <a:solidFill>
                  <a:srgbClr val="000000"/>
                </a:solidFill>
                <a:latin typeface="Times New Roman" panose="02020603050405020304" pitchFamily="18" charset="0"/>
              </a:rPr>
              <a:t>的凸透镜，现以</a:t>
            </a:r>
            <a:r>
              <a:rPr lang="zh-CN" altLang="en-US" sz="2800" b="1" i="1" dirty="0">
                <a:solidFill>
                  <a:srgbClr val="FF0000"/>
                </a:solidFill>
                <a:ea typeface="楷体_GB2312" pitchFamily="49" charset="-122"/>
                <a:sym typeface="Symbol" panose="05050102010706020507" pitchFamily="18" charset="2"/>
              </a:rPr>
              <a:t></a:t>
            </a:r>
            <a:r>
              <a:rPr lang="zh-CN" altLang="en-US" sz="2800" b="1" dirty="0">
                <a:solidFill>
                  <a:srgbClr val="FF0000"/>
                </a:solidFill>
                <a:ea typeface="楷体_GB2312" pitchFamily="49" charset="-122"/>
                <a:sym typeface="Symbol" panose="05050102010706020507" pitchFamily="18" charset="2"/>
              </a:rPr>
              <a:t> </a:t>
            </a:r>
            <a:r>
              <a:rPr lang="en-US" altLang="zh-CN" sz="2800" b="1" dirty="0">
                <a:solidFill>
                  <a:srgbClr val="FF0000"/>
                </a:solidFill>
                <a:ea typeface="楷体_GB2312" pitchFamily="49" charset="-122"/>
                <a:sym typeface="Symbol" panose="05050102010706020507" pitchFamily="18" charset="2"/>
              </a:rPr>
              <a:t>= 600 nm</a:t>
            </a:r>
            <a:r>
              <a:rPr lang="zh-CN" altLang="en-US" sz="2800" b="1" dirty="0">
                <a:solidFill>
                  <a:srgbClr val="000000"/>
                </a:solidFill>
                <a:latin typeface="Times New Roman" panose="02020603050405020304" pitchFamily="18" charset="0"/>
              </a:rPr>
              <a:t>的单色平行光垂直照射光栅，</a:t>
            </a:r>
            <a:r>
              <a:rPr lang="zh-CN" altLang="en-US" sz="2800" b="1" dirty="0">
                <a:solidFill>
                  <a:srgbClr val="0000FF"/>
                </a:solidFill>
                <a:latin typeface="Times New Roman" panose="02020603050405020304" pitchFamily="18" charset="0"/>
              </a:rPr>
              <a:t>求：</a:t>
            </a:r>
            <a:r>
              <a:rPr lang="en-US" altLang="zh-CN" sz="2800" b="1" dirty="0">
                <a:solidFill>
                  <a:srgbClr val="0000FF"/>
                </a:solidFill>
                <a:latin typeface="Times New Roman" panose="02020603050405020304" pitchFamily="18" charset="0"/>
              </a:rPr>
              <a:t>(1) </a:t>
            </a:r>
            <a:r>
              <a:rPr lang="zh-CN" altLang="en-US" sz="2800" b="1" dirty="0">
                <a:solidFill>
                  <a:srgbClr val="0000FF"/>
                </a:solidFill>
                <a:latin typeface="Times New Roman" panose="02020603050405020304" pitchFamily="18" charset="0"/>
              </a:rPr>
              <a:t>透光缝</a:t>
            </a:r>
            <a:r>
              <a:rPr lang="en-US" altLang="zh-CN" sz="2800" b="1" i="1" dirty="0">
                <a:solidFill>
                  <a:srgbClr val="FF0000"/>
                </a:solidFill>
                <a:latin typeface="Times New Roman" panose="02020603050405020304" pitchFamily="18" charset="0"/>
              </a:rPr>
              <a:t>a</a:t>
            </a:r>
            <a:r>
              <a:rPr lang="zh-CN" altLang="en-US" sz="2800" b="1" dirty="0">
                <a:solidFill>
                  <a:srgbClr val="0000FF"/>
                </a:solidFill>
                <a:latin typeface="Times New Roman" panose="02020603050405020304" pitchFamily="18" charset="0"/>
              </a:rPr>
              <a:t>的单缝衍射中央明纹宽度为多少</a:t>
            </a:r>
            <a:r>
              <a:rPr lang="en-US" altLang="zh-CN" sz="2800" b="1" dirty="0">
                <a:solidFill>
                  <a:srgbClr val="009900"/>
                </a:solidFill>
                <a:latin typeface="Times New Roman" panose="02020603050405020304" pitchFamily="18" charset="0"/>
              </a:rPr>
              <a:t>?(2) </a:t>
            </a:r>
            <a:r>
              <a:rPr lang="zh-CN" altLang="en-US" sz="2800" b="1" dirty="0">
                <a:solidFill>
                  <a:srgbClr val="009900"/>
                </a:solidFill>
                <a:latin typeface="Times New Roman" panose="02020603050405020304" pitchFamily="18" charset="0"/>
              </a:rPr>
              <a:t>在该宽度内，有几个光栅衍射明条纹</a:t>
            </a:r>
            <a:r>
              <a:rPr lang="en-US" altLang="zh-CN" sz="2800" b="1" dirty="0">
                <a:solidFill>
                  <a:srgbClr val="009900"/>
                </a:solidFill>
                <a:latin typeface="Times New Roman" panose="02020603050405020304" pitchFamily="18" charset="0"/>
              </a:rPr>
              <a:t>?</a:t>
            </a:r>
          </a:p>
        </p:txBody>
      </p:sp>
      <p:sp>
        <p:nvSpPr>
          <p:cNvPr id="3" name="Text Box 3"/>
          <p:cNvSpPr txBox="1">
            <a:spLocks noChangeArrowheads="1"/>
          </p:cNvSpPr>
          <p:nvPr/>
        </p:nvSpPr>
        <p:spPr bwMode="auto">
          <a:xfrm>
            <a:off x="1854043" y="3027639"/>
            <a:ext cx="614362" cy="519112"/>
          </a:xfrm>
          <a:prstGeom prst="rect">
            <a:avLst/>
          </a:prstGeom>
          <a:gradFill rotWithShape="1">
            <a:gsLst>
              <a:gs pos="0">
                <a:srgbClr val="99FF66">
                  <a:gamma/>
                  <a:shade val="46275"/>
                  <a:invGamma/>
                </a:srgbClr>
              </a:gs>
              <a:gs pos="100000">
                <a:srgbClr val="99FF66"/>
              </a:gs>
            </a:gsLst>
            <a:lin ang="18900000" scaled="1"/>
          </a:gradFill>
          <a:ln w="9525">
            <a:noFill/>
            <a:miter lim="800000"/>
            <a:headEnd/>
            <a:tailEnd/>
          </a:ln>
          <a:effectLst/>
        </p:spPr>
        <p:txBody>
          <a:bodyPr>
            <a:spAutoFit/>
          </a:bodyPr>
          <a:lstStyle/>
          <a:p>
            <a:pPr>
              <a:spcBef>
                <a:spcPct val="50000"/>
              </a:spcBef>
              <a:defRPr/>
            </a:pPr>
            <a:r>
              <a:rPr lang="zh-CN" altLang="en-US" sz="2800" dirty="0">
                <a:solidFill>
                  <a:srgbClr val="FF0000"/>
                </a:solidFill>
                <a:effectLst>
                  <a:outerShdw blurRad="38100" dist="38100" dir="2700000" algn="tl">
                    <a:srgbClr val="000000"/>
                  </a:outerShdw>
                </a:effectLst>
                <a:latin typeface="Arial" charset="0"/>
                <a:ea typeface="华文隶书" pitchFamily="2" charset="-122"/>
              </a:rPr>
              <a:t>解</a:t>
            </a:r>
          </a:p>
        </p:txBody>
      </p:sp>
      <p:sp>
        <p:nvSpPr>
          <p:cNvPr id="4" name="Rectangle 7"/>
          <p:cNvSpPr>
            <a:spLocks noChangeArrowheads="1"/>
          </p:cNvSpPr>
          <p:nvPr/>
        </p:nvSpPr>
        <p:spPr bwMode="auto">
          <a:xfrm>
            <a:off x="2711667" y="2912898"/>
            <a:ext cx="76327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b="1" dirty="0">
                <a:solidFill>
                  <a:srgbClr val="FF00FF"/>
                </a:solidFill>
                <a:latin typeface="Times New Roman" panose="02020603050405020304" pitchFamily="18" charset="0"/>
                <a:ea typeface="仿宋_GB2312" pitchFamily="49" charset="-122"/>
              </a:rPr>
              <a:t>（</a:t>
            </a:r>
            <a:r>
              <a:rPr lang="en-US" altLang="zh-CN" sz="2800" b="1" dirty="0">
                <a:solidFill>
                  <a:srgbClr val="FF00FF"/>
                </a:solidFill>
                <a:latin typeface="Times New Roman" panose="02020603050405020304" pitchFamily="18" charset="0"/>
                <a:ea typeface="仿宋_GB2312" pitchFamily="49" charset="-122"/>
              </a:rPr>
              <a:t>1</a:t>
            </a:r>
            <a:r>
              <a:rPr lang="zh-CN" altLang="en-US" sz="2800" b="1" dirty="0">
                <a:solidFill>
                  <a:srgbClr val="FF00FF"/>
                </a:solidFill>
                <a:latin typeface="Times New Roman" panose="02020603050405020304" pitchFamily="18" charset="0"/>
                <a:ea typeface="仿宋_GB2312" pitchFamily="49" charset="-122"/>
              </a:rPr>
              <a:t>）注意单缝衍射明条纹特点。由第一级暗条纹位置： </a:t>
            </a:r>
            <a:r>
              <a:rPr lang="en-US" altLang="zh-CN" sz="2800" b="1" i="1" dirty="0" err="1">
                <a:solidFill>
                  <a:srgbClr val="0000FF"/>
                </a:solidFill>
                <a:latin typeface="Times New Roman" panose="02020603050405020304" pitchFamily="18" charset="0"/>
                <a:ea typeface="仿宋_GB2312" pitchFamily="49" charset="-122"/>
                <a:sym typeface="Symbol" panose="05050102010706020507" pitchFamily="18" charset="2"/>
              </a:rPr>
              <a:t>a</a:t>
            </a:r>
            <a:r>
              <a:rPr lang="en-US" altLang="zh-CN" sz="2800" b="1" dirty="0" err="1">
                <a:solidFill>
                  <a:srgbClr val="0000FF"/>
                </a:solidFill>
                <a:latin typeface="Times New Roman" panose="02020603050405020304" pitchFamily="18" charset="0"/>
                <a:ea typeface="仿宋_GB2312" pitchFamily="49" charset="-122"/>
                <a:sym typeface="Symbol" panose="05050102010706020507" pitchFamily="18" charset="2"/>
              </a:rPr>
              <a:t>sin</a:t>
            </a:r>
            <a:r>
              <a:rPr lang="en-US" altLang="zh-CN" sz="2800" b="1" i="1" dirty="0">
                <a:solidFill>
                  <a:srgbClr val="0000FF"/>
                </a:solidFill>
                <a:latin typeface="Times New Roman" panose="02020603050405020304" pitchFamily="18" charset="0"/>
                <a:ea typeface="仿宋_GB2312" pitchFamily="49" charset="-122"/>
                <a:sym typeface="Symbol" panose="05050102010706020507" pitchFamily="18" charset="2"/>
              </a:rPr>
              <a:t></a:t>
            </a:r>
            <a:r>
              <a:rPr lang="en-US" altLang="zh-CN" sz="2800" b="1" dirty="0">
                <a:solidFill>
                  <a:srgbClr val="0000FF"/>
                </a:solidFill>
                <a:latin typeface="Times New Roman" panose="02020603050405020304" pitchFamily="18" charset="0"/>
                <a:ea typeface="仿宋_GB2312" pitchFamily="49" charset="-122"/>
                <a:sym typeface="Symbol" panose="05050102010706020507" pitchFamily="18" charset="2"/>
              </a:rPr>
              <a:t>=</a:t>
            </a:r>
            <a:r>
              <a:rPr lang="en-US" altLang="zh-CN" sz="2800" b="1" i="1" dirty="0">
                <a:solidFill>
                  <a:srgbClr val="0000FF"/>
                </a:solidFill>
                <a:latin typeface="Times New Roman" panose="02020603050405020304" pitchFamily="18" charset="0"/>
                <a:ea typeface="仿宋_GB2312" pitchFamily="49" charset="-122"/>
                <a:sym typeface="Symbol" panose="05050102010706020507" pitchFamily="18" charset="2"/>
              </a:rPr>
              <a:t></a:t>
            </a:r>
            <a:r>
              <a:rPr lang="en-US" altLang="zh-CN" sz="2800" b="1" dirty="0">
                <a:solidFill>
                  <a:srgbClr val="FF00FF"/>
                </a:solidFill>
                <a:latin typeface="Times New Roman" panose="02020603050405020304" pitchFamily="18" charset="0"/>
                <a:ea typeface="仿宋_GB2312" pitchFamily="49" charset="-122"/>
                <a:sym typeface="Symbol" panose="05050102010706020507" pitchFamily="18" charset="2"/>
              </a:rPr>
              <a:t> </a:t>
            </a:r>
            <a:r>
              <a:rPr lang="zh-CN" altLang="en-US" sz="2800" b="1" dirty="0">
                <a:solidFill>
                  <a:srgbClr val="FF00FF"/>
                </a:solidFill>
                <a:latin typeface="Times New Roman" panose="02020603050405020304" pitchFamily="18" charset="0"/>
                <a:ea typeface="仿宋_GB2312" pitchFamily="49" charset="-122"/>
                <a:sym typeface="Symbol" panose="05050102010706020507" pitchFamily="18" charset="2"/>
              </a:rPr>
              <a:t>，可知中央明条纹宽度：</a:t>
            </a:r>
          </a:p>
        </p:txBody>
      </p:sp>
      <p:graphicFrame>
        <p:nvGraphicFramePr>
          <p:cNvPr id="128" name="Object 16"/>
          <p:cNvGraphicFramePr>
            <a:graphicFrameLocks noChangeAspect="1"/>
          </p:cNvGraphicFramePr>
          <p:nvPr>
            <p:extLst>
              <p:ext uri="{D42A27DB-BD31-4B8C-83A1-F6EECF244321}">
                <p14:modId xmlns:p14="http://schemas.microsoft.com/office/powerpoint/2010/main" val="1791793505"/>
              </p:ext>
            </p:extLst>
          </p:nvPr>
        </p:nvGraphicFramePr>
        <p:xfrm>
          <a:off x="1997883" y="3938375"/>
          <a:ext cx="2008161" cy="587760"/>
        </p:xfrm>
        <a:graphic>
          <a:graphicData uri="http://schemas.openxmlformats.org/presentationml/2006/ole">
            <mc:AlternateContent xmlns:mc="http://schemas.openxmlformats.org/markup-compatibility/2006">
              <mc:Choice xmlns:v="urn:schemas-microsoft-com:vml" Requires="v">
                <p:oleObj spid="_x0000_s329710" name="公式" r:id="rId4" imgW="698400" imgH="215640" progId="Equation.3">
                  <p:embed/>
                </p:oleObj>
              </mc:Choice>
              <mc:Fallback>
                <p:oleObj name="公式" r:id="rId4" imgW="698400" imgH="215640" progId="Equation.3">
                  <p:embed/>
                  <p:pic>
                    <p:nvPicPr>
                      <p:cNvPr id="0" name=""/>
                      <p:cNvPicPr>
                        <a:picLocks noChangeAspect="1" noChangeArrowheads="1"/>
                      </p:cNvPicPr>
                      <p:nvPr/>
                    </p:nvPicPr>
                    <p:blipFill>
                      <a:blip r:embed="rId5"/>
                      <a:srcRect/>
                      <a:stretch>
                        <a:fillRect/>
                      </a:stretch>
                    </p:blipFill>
                    <p:spPr bwMode="auto">
                      <a:xfrm>
                        <a:off x="1997883" y="3938375"/>
                        <a:ext cx="2008161" cy="587760"/>
                      </a:xfrm>
                      <a:prstGeom prst="rect">
                        <a:avLst/>
                      </a:prstGeom>
                      <a:noFill/>
                      <a:ln>
                        <a:noFill/>
                      </a:ln>
                      <a:effectLst/>
                      <a:extLst/>
                    </p:spPr>
                  </p:pic>
                </p:oleObj>
              </mc:Fallback>
            </mc:AlternateContent>
          </a:graphicData>
        </a:graphic>
      </p:graphicFrame>
      <p:sp>
        <p:nvSpPr>
          <p:cNvPr id="130" name="矩形 129"/>
          <p:cNvSpPr/>
          <p:nvPr/>
        </p:nvSpPr>
        <p:spPr>
          <a:xfrm>
            <a:off x="4521061" y="3867005"/>
            <a:ext cx="1854995" cy="584775"/>
          </a:xfrm>
          <a:prstGeom prst="rect">
            <a:avLst/>
          </a:prstGeom>
        </p:spPr>
        <p:txBody>
          <a:bodyPr wrap="none">
            <a:spAutoFit/>
          </a:bodyPr>
          <a:lstStyle/>
          <a:p>
            <a:r>
              <a:rPr lang="zh-CN" altLang="en-US" sz="3200" b="1" i="1" dirty="0">
                <a:solidFill>
                  <a:srgbClr val="FF0000"/>
                </a:solidFill>
                <a:ea typeface="楷体_GB2312" pitchFamily="49" charset="-122"/>
                <a:sym typeface="Symbol" panose="05050102010706020507" pitchFamily="18" charset="2"/>
              </a:rPr>
              <a:t> </a:t>
            </a:r>
            <a:r>
              <a:rPr lang="en-US" altLang="zh-CN" sz="3200" b="1" dirty="0">
                <a:solidFill>
                  <a:srgbClr val="FF0000"/>
                </a:solidFill>
                <a:latin typeface="Times New Roman" panose="02020603050405020304" pitchFamily="18" charset="0"/>
              </a:rPr>
              <a:t>/</a:t>
            </a:r>
            <a:r>
              <a:rPr lang="en-US" altLang="zh-CN" sz="3200" b="1" i="1" dirty="0">
                <a:solidFill>
                  <a:srgbClr val="FF0000"/>
                </a:solidFill>
                <a:latin typeface="Times New Roman" panose="02020603050405020304" pitchFamily="18" charset="0"/>
              </a:rPr>
              <a:t>a</a:t>
            </a:r>
            <a:r>
              <a:rPr lang="zh-CN" altLang="en-US" sz="3200" b="1" i="1" dirty="0">
                <a:solidFill>
                  <a:srgbClr val="FF0000"/>
                </a:solidFill>
                <a:ea typeface="楷体_GB2312" pitchFamily="49" charset="-122"/>
                <a:sym typeface="Symbol" panose="05050102010706020507" pitchFamily="18" charset="2"/>
              </a:rPr>
              <a:t> </a:t>
            </a:r>
            <a:r>
              <a:rPr lang="en-US" altLang="zh-CN" sz="3200" b="1" dirty="0">
                <a:solidFill>
                  <a:srgbClr val="FF0000"/>
                </a:solidFill>
                <a:ea typeface="楷体_GB2312" pitchFamily="49" charset="-122"/>
                <a:sym typeface="Symbol" panose="05050102010706020507" pitchFamily="18" charset="2"/>
              </a:rPr>
              <a:t>=0.03</a:t>
            </a:r>
            <a:endParaRPr lang="zh-CN" altLang="en-US" sz="3200" dirty="0"/>
          </a:p>
        </p:txBody>
      </p:sp>
      <p:graphicFrame>
        <p:nvGraphicFramePr>
          <p:cNvPr id="187" name="Object 81"/>
          <p:cNvGraphicFramePr>
            <a:graphicFrameLocks noChangeAspect="1"/>
          </p:cNvGraphicFramePr>
          <p:nvPr>
            <p:extLst>
              <p:ext uri="{D42A27DB-BD31-4B8C-83A1-F6EECF244321}">
                <p14:modId xmlns:p14="http://schemas.microsoft.com/office/powerpoint/2010/main" val="1920098591"/>
              </p:ext>
            </p:extLst>
          </p:nvPr>
        </p:nvGraphicFramePr>
        <p:xfrm>
          <a:off x="7531055" y="3753468"/>
          <a:ext cx="1039813" cy="979487"/>
        </p:xfrm>
        <a:graphic>
          <a:graphicData uri="http://schemas.openxmlformats.org/presentationml/2006/ole">
            <mc:AlternateContent xmlns:mc="http://schemas.openxmlformats.org/markup-compatibility/2006">
              <mc:Choice xmlns:v="urn:schemas-microsoft-com:vml" Requires="v">
                <p:oleObj spid="_x0000_s329711" name="公式" r:id="rId6" imgW="419040" imgH="393480" progId="Equation.3">
                  <p:embed/>
                </p:oleObj>
              </mc:Choice>
              <mc:Fallback>
                <p:oleObj name="公式" r:id="rId6" imgW="419040" imgH="393480" progId="Equation.3">
                  <p:embed/>
                  <p:pic>
                    <p:nvPicPr>
                      <p:cNvPr id="0" name=""/>
                      <p:cNvPicPr>
                        <a:picLocks noChangeAspect="1" noChangeArrowheads="1"/>
                      </p:cNvPicPr>
                      <p:nvPr/>
                    </p:nvPicPr>
                    <p:blipFill>
                      <a:blip r:embed="rId7"/>
                      <a:srcRect/>
                      <a:stretch>
                        <a:fillRect/>
                      </a:stretch>
                    </p:blipFill>
                    <p:spPr bwMode="auto">
                      <a:xfrm>
                        <a:off x="7531055" y="3753468"/>
                        <a:ext cx="1039813" cy="979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2" name="Object 68"/>
          <p:cNvGraphicFramePr>
            <a:graphicFrameLocks noChangeAspect="1"/>
          </p:cNvGraphicFramePr>
          <p:nvPr>
            <p:extLst>
              <p:ext uri="{D42A27DB-BD31-4B8C-83A1-F6EECF244321}">
                <p14:modId xmlns:p14="http://schemas.microsoft.com/office/powerpoint/2010/main" val="2049000715"/>
              </p:ext>
            </p:extLst>
          </p:nvPr>
        </p:nvGraphicFramePr>
        <p:xfrm>
          <a:off x="2424113" y="4686683"/>
          <a:ext cx="2497138" cy="568325"/>
        </p:xfrm>
        <a:graphic>
          <a:graphicData uri="http://schemas.openxmlformats.org/presentationml/2006/ole">
            <mc:AlternateContent xmlns:mc="http://schemas.openxmlformats.org/markup-compatibility/2006">
              <mc:Choice xmlns:v="urn:schemas-microsoft-com:vml" Requires="v">
                <p:oleObj spid="_x0000_s329712" name="Equation" r:id="rId8" imgW="1002865" imgH="228501" progId="Equation.3">
                  <p:embed/>
                </p:oleObj>
              </mc:Choice>
              <mc:Fallback>
                <p:oleObj name="Equation" r:id="rId8" imgW="1002865" imgH="228501"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4113" y="4686683"/>
                        <a:ext cx="2497138"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3" name="Group 9"/>
          <p:cNvGrpSpPr>
            <a:grpSpLocks/>
          </p:cNvGrpSpPr>
          <p:nvPr/>
        </p:nvGrpSpPr>
        <p:grpSpPr bwMode="auto">
          <a:xfrm>
            <a:off x="6384925" y="5445125"/>
            <a:ext cx="4248150" cy="863600"/>
            <a:chOff x="432" y="2880"/>
            <a:chExt cx="4944" cy="874"/>
          </a:xfrm>
        </p:grpSpPr>
        <p:sp>
          <p:nvSpPr>
            <p:cNvPr id="194" name="Line 10"/>
            <p:cNvSpPr>
              <a:spLocks noChangeShapeType="1"/>
            </p:cNvSpPr>
            <p:nvPr/>
          </p:nvSpPr>
          <p:spPr bwMode="auto">
            <a:xfrm flipH="1">
              <a:off x="432" y="3744"/>
              <a:ext cx="49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95" name="Group 11"/>
            <p:cNvGrpSpPr>
              <a:grpSpLocks/>
            </p:cNvGrpSpPr>
            <p:nvPr/>
          </p:nvGrpSpPr>
          <p:grpSpPr bwMode="auto">
            <a:xfrm>
              <a:off x="624" y="2880"/>
              <a:ext cx="4608" cy="874"/>
              <a:chOff x="624" y="3024"/>
              <a:chExt cx="4608" cy="874"/>
            </a:xfrm>
          </p:grpSpPr>
          <p:grpSp>
            <p:nvGrpSpPr>
              <p:cNvPr id="196" name="Group 12"/>
              <p:cNvGrpSpPr>
                <a:grpSpLocks/>
              </p:cNvGrpSpPr>
              <p:nvPr/>
            </p:nvGrpSpPr>
            <p:grpSpPr bwMode="auto">
              <a:xfrm>
                <a:off x="624" y="3024"/>
                <a:ext cx="4608" cy="864"/>
                <a:chOff x="624" y="1920"/>
                <a:chExt cx="4608" cy="864"/>
              </a:xfrm>
            </p:grpSpPr>
            <p:sp>
              <p:nvSpPr>
                <p:cNvPr id="247" name="Freeform 13"/>
                <p:cNvSpPr>
                  <a:spLocks/>
                </p:cNvSpPr>
                <p:nvPr/>
              </p:nvSpPr>
              <p:spPr bwMode="auto">
                <a:xfrm>
                  <a:off x="2928" y="1920"/>
                  <a:ext cx="2304" cy="864"/>
                </a:xfrm>
                <a:custGeom>
                  <a:avLst/>
                  <a:gdLst>
                    <a:gd name="T0" fmla="*/ 0 w 2304"/>
                    <a:gd name="T1" fmla="*/ 0 h 864"/>
                    <a:gd name="T2" fmla="*/ 288 w 2304"/>
                    <a:gd name="T3" fmla="*/ 144 h 864"/>
                    <a:gd name="T4" fmla="*/ 576 w 2304"/>
                    <a:gd name="T5" fmla="*/ 384 h 864"/>
                    <a:gd name="T6" fmla="*/ 960 w 2304"/>
                    <a:gd name="T7" fmla="*/ 768 h 864"/>
                    <a:gd name="T8" fmla="*/ 1152 w 2304"/>
                    <a:gd name="T9" fmla="*/ 864 h 864"/>
                    <a:gd name="T10" fmla="*/ 1392 w 2304"/>
                    <a:gd name="T11" fmla="*/ 768 h 864"/>
                    <a:gd name="T12" fmla="*/ 1584 w 2304"/>
                    <a:gd name="T13" fmla="*/ 672 h 864"/>
                    <a:gd name="T14" fmla="*/ 1728 w 2304"/>
                    <a:gd name="T15" fmla="*/ 624 h 864"/>
                    <a:gd name="T16" fmla="*/ 1968 w 2304"/>
                    <a:gd name="T17" fmla="*/ 720 h 864"/>
                    <a:gd name="T18" fmla="*/ 2304 w 2304"/>
                    <a:gd name="T19" fmla="*/ 864 h 8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04"/>
                    <a:gd name="T31" fmla="*/ 0 h 864"/>
                    <a:gd name="T32" fmla="*/ 2304 w 2304"/>
                    <a:gd name="T33" fmla="*/ 864 h 8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04" h="864">
                      <a:moveTo>
                        <a:pt x="0" y="0"/>
                      </a:moveTo>
                      <a:cubicBezTo>
                        <a:pt x="96" y="40"/>
                        <a:pt x="192" y="80"/>
                        <a:pt x="288" y="144"/>
                      </a:cubicBezTo>
                      <a:cubicBezTo>
                        <a:pt x="384" y="208"/>
                        <a:pt x="464" y="280"/>
                        <a:pt x="576" y="384"/>
                      </a:cubicBezTo>
                      <a:cubicBezTo>
                        <a:pt x="688" y="488"/>
                        <a:pt x="864" y="688"/>
                        <a:pt x="960" y="768"/>
                      </a:cubicBezTo>
                      <a:cubicBezTo>
                        <a:pt x="1056" y="848"/>
                        <a:pt x="1080" y="864"/>
                        <a:pt x="1152" y="864"/>
                      </a:cubicBezTo>
                      <a:cubicBezTo>
                        <a:pt x="1224" y="864"/>
                        <a:pt x="1320" y="800"/>
                        <a:pt x="1392" y="768"/>
                      </a:cubicBezTo>
                      <a:cubicBezTo>
                        <a:pt x="1464" y="736"/>
                        <a:pt x="1528" y="696"/>
                        <a:pt x="1584" y="672"/>
                      </a:cubicBezTo>
                      <a:cubicBezTo>
                        <a:pt x="1640" y="648"/>
                        <a:pt x="1664" y="616"/>
                        <a:pt x="1728" y="624"/>
                      </a:cubicBezTo>
                      <a:cubicBezTo>
                        <a:pt x="1792" y="632"/>
                        <a:pt x="1872" y="680"/>
                        <a:pt x="1968" y="720"/>
                      </a:cubicBezTo>
                      <a:cubicBezTo>
                        <a:pt x="2064" y="760"/>
                        <a:pt x="2184" y="812"/>
                        <a:pt x="2304" y="864"/>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8" name="Freeform 14"/>
                <p:cNvSpPr>
                  <a:spLocks/>
                </p:cNvSpPr>
                <p:nvPr/>
              </p:nvSpPr>
              <p:spPr bwMode="auto">
                <a:xfrm flipH="1">
                  <a:off x="624" y="1920"/>
                  <a:ext cx="2304" cy="864"/>
                </a:xfrm>
                <a:custGeom>
                  <a:avLst/>
                  <a:gdLst>
                    <a:gd name="T0" fmla="*/ 0 w 2304"/>
                    <a:gd name="T1" fmla="*/ 0 h 864"/>
                    <a:gd name="T2" fmla="*/ 288 w 2304"/>
                    <a:gd name="T3" fmla="*/ 144 h 864"/>
                    <a:gd name="T4" fmla="*/ 576 w 2304"/>
                    <a:gd name="T5" fmla="*/ 384 h 864"/>
                    <a:gd name="T6" fmla="*/ 960 w 2304"/>
                    <a:gd name="T7" fmla="*/ 768 h 864"/>
                    <a:gd name="T8" fmla="*/ 1152 w 2304"/>
                    <a:gd name="T9" fmla="*/ 864 h 864"/>
                    <a:gd name="T10" fmla="*/ 1392 w 2304"/>
                    <a:gd name="T11" fmla="*/ 768 h 864"/>
                    <a:gd name="T12" fmla="*/ 1584 w 2304"/>
                    <a:gd name="T13" fmla="*/ 672 h 864"/>
                    <a:gd name="T14" fmla="*/ 1728 w 2304"/>
                    <a:gd name="T15" fmla="*/ 624 h 864"/>
                    <a:gd name="T16" fmla="*/ 1968 w 2304"/>
                    <a:gd name="T17" fmla="*/ 720 h 864"/>
                    <a:gd name="T18" fmla="*/ 2304 w 2304"/>
                    <a:gd name="T19" fmla="*/ 864 h 8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04"/>
                    <a:gd name="T31" fmla="*/ 0 h 864"/>
                    <a:gd name="T32" fmla="*/ 2304 w 2304"/>
                    <a:gd name="T33" fmla="*/ 864 h 8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04" h="864">
                      <a:moveTo>
                        <a:pt x="0" y="0"/>
                      </a:moveTo>
                      <a:cubicBezTo>
                        <a:pt x="96" y="40"/>
                        <a:pt x="192" y="80"/>
                        <a:pt x="288" y="144"/>
                      </a:cubicBezTo>
                      <a:cubicBezTo>
                        <a:pt x="384" y="208"/>
                        <a:pt x="464" y="280"/>
                        <a:pt x="576" y="384"/>
                      </a:cubicBezTo>
                      <a:cubicBezTo>
                        <a:pt x="688" y="488"/>
                        <a:pt x="864" y="688"/>
                        <a:pt x="960" y="768"/>
                      </a:cubicBezTo>
                      <a:cubicBezTo>
                        <a:pt x="1056" y="848"/>
                        <a:pt x="1080" y="864"/>
                        <a:pt x="1152" y="864"/>
                      </a:cubicBezTo>
                      <a:cubicBezTo>
                        <a:pt x="1224" y="864"/>
                        <a:pt x="1320" y="800"/>
                        <a:pt x="1392" y="768"/>
                      </a:cubicBezTo>
                      <a:cubicBezTo>
                        <a:pt x="1464" y="736"/>
                        <a:pt x="1528" y="696"/>
                        <a:pt x="1584" y="672"/>
                      </a:cubicBezTo>
                      <a:cubicBezTo>
                        <a:pt x="1640" y="648"/>
                        <a:pt x="1664" y="616"/>
                        <a:pt x="1728" y="624"/>
                      </a:cubicBezTo>
                      <a:cubicBezTo>
                        <a:pt x="1792" y="632"/>
                        <a:pt x="1872" y="680"/>
                        <a:pt x="1968" y="720"/>
                      </a:cubicBezTo>
                      <a:cubicBezTo>
                        <a:pt x="2064" y="760"/>
                        <a:pt x="2184" y="812"/>
                        <a:pt x="2304" y="864"/>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97" name="Group 15"/>
              <p:cNvGrpSpPr>
                <a:grpSpLocks/>
              </p:cNvGrpSpPr>
              <p:nvPr/>
            </p:nvGrpSpPr>
            <p:grpSpPr bwMode="auto">
              <a:xfrm>
                <a:off x="768" y="3072"/>
                <a:ext cx="4320" cy="826"/>
                <a:chOff x="768" y="3072"/>
                <a:chExt cx="4320" cy="826"/>
              </a:xfrm>
            </p:grpSpPr>
            <p:grpSp>
              <p:nvGrpSpPr>
                <p:cNvPr id="198" name="Group 16"/>
                <p:cNvGrpSpPr>
                  <a:grpSpLocks/>
                </p:cNvGrpSpPr>
                <p:nvPr/>
              </p:nvGrpSpPr>
              <p:grpSpPr bwMode="auto">
                <a:xfrm>
                  <a:off x="4224" y="3686"/>
                  <a:ext cx="864" cy="202"/>
                  <a:chOff x="4224" y="2582"/>
                  <a:chExt cx="864" cy="202"/>
                </a:xfrm>
              </p:grpSpPr>
              <p:sp>
                <p:nvSpPr>
                  <p:cNvPr id="237" name="Freeform 17"/>
                  <p:cNvSpPr>
                    <a:spLocks/>
                  </p:cNvSpPr>
                  <p:nvPr/>
                </p:nvSpPr>
                <p:spPr bwMode="auto">
                  <a:xfrm>
                    <a:off x="4224" y="267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8" name="Freeform 18"/>
                  <p:cNvSpPr>
                    <a:spLocks/>
                  </p:cNvSpPr>
                  <p:nvPr/>
                </p:nvSpPr>
                <p:spPr bwMode="auto">
                  <a:xfrm>
                    <a:off x="4320" y="267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9" name="Freeform 19"/>
                  <p:cNvSpPr>
                    <a:spLocks/>
                  </p:cNvSpPr>
                  <p:nvPr/>
                </p:nvSpPr>
                <p:spPr bwMode="auto">
                  <a:xfrm>
                    <a:off x="4416" y="2582"/>
                    <a:ext cx="96" cy="192"/>
                  </a:xfrm>
                  <a:custGeom>
                    <a:avLst/>
                    <a:gdLst>
                      <a:gd name="T0" fmla="*/ 0 w 192"/>
                      <a:gd name="T1" fmla="*/ 720 h 720"/>
                      <a:gd name="T2" fmla="*/ 48 w 192"/>
                      <a:gd name="T3" fmla="*/ 144 h 720"/>
                      <a:gd name="T4" fmla="*/ 96 w 192"/>
                      <a:gd name="T5" fmla="*/ 0 h 720"/>
                      <a:gd name="T6" fmla="*/ 144 w 192"/>
                      <a:gd name="T7" fmla="*/ 144 h 720"/>
                      <a:gd name="T8" fmla="*/ 192 w 192"/>
                      <a:gd name="T9" fmla="*/ 720 h 720"/>
                      <a:gd name="T10" fmla="*/ 0 60000 65536"/>
                      <a:gd name="T11" fmla="*/ 0 60000 65536"/>
                      <a:gd name="T12" fmla="*/ 0 60000 65536"/>
                      <a:gd name="T13" fmla="*/ 0 60000 65536"/>
                      <a:gd name="T14" fmla="*/ 0 60000 65536"/>
                      <a:gd name="T15" fmla="*/ 0 w 192"/>
                      <a:gd name="T16" fmla="*/ 0 h 720"/>
                      <a:gd name="T17" fmla="*/ 192 w 192"/>
                      <a:gd name="T18" fmla="*/ 720 h 720"/>
                    </a:gdLst>
                    <a:ahLst/>
                    <a:cxnLst>
                      <a:cxn ang="T10">
                        <a:pos x="T0" y="T1"/>
                      </a:cxn>
                      <a:cxn ang="T11">
                        <a:pos x="T2" y="T3"/>
                      </a:cxn>
                      <a:cxn ang="T12">
                        <a:pos x="T4" y="T5"/>
                      </a:cxn>
                      <a:cxn ang="T13">
                        <a:pos x="T6" y="T7"/>
                      </a:cxn>
                      <a:cxn ang="T14">
                        <a:pos x="T8" y="T9"/>
                      </a:cxn>
                    </a:cxnLst>
                    <a:rect l="T15" t="T16" r="T17" b="T18"/>
                    <a:pathLst>
                      <a:path w="192" h="720">
                        <a:moveTo>
                          <a:pt x="0" y="720"/>
                        </a:moveTo>
                        <a:cubicBezTo>
                          <a:pt x="16" y="492"/>
                          <a:pt x="32" y="264"/>
                          <a:pt x="48" y="144"/>
                        </a:cubicBezTo>
                        <a:cubicBezTo>
                          <a:pt x="64" y="24"/>
                          <a:pt x="80" y="0"/>
                          <a:pt x="96" y="0"/>
                        </a:cubicBezTo>
                        <a:cubicBezTo>
                          <a:pt x="112" y="0"/>
                          <a:pt x="128" y="24"/>
                          <a:pt x="144" y="144"/>
                        </a:cubicBezTo>
                        <a:cubicBezTo>
                          <a:pt x="160" y="264"/>
                          <a:pt x="184" y="624"/>
                          <a:pt x="192" y="7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40" name="Group 20"/>
                  <p:cNvGrpSpPr>
                    <a:grpSpLocks/>
                  </p:cNvGrpSpPr>
                  <p:nvPr/>
                </p:nvGrpSpPr>
                <p:grpSpPr bwMode="auto">
                  <a:xfrm>
                    <a:off x="4512" y="2678"/>
                    <a:ext cx="288" cy="96"/>
                    <a:chOff x="2352" y="2688"/>
                    <a:chExt cx="288" cy="96"/>
                  </a:xfrm>
                </p:grpSpPr>
                <p:sp>
                  <p:nvSpPr>
                    <p:cNvPr id="244" name="Freeform 21"/>
                    <p:cNvSpPr>
                      <a:spLocks/>
                    </p:cNvSpPr>
                    <p:nvPr/>
                  </p:nvSpPr>
                  <p:spPr bwMode="auto">
                    <a:xfrm>
                      <a:off x="2352"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 name="Freeform 22"/>
                    <p:cNvSpPr>
                      <a:spLocks/>
                    </p:cNvSpPr>
                    <p:nvPr/>
                  </p:nvSpPr>
                  <p:spPr bwMode="auto">
                    <a:xfrm>
                      <a:off x="2448"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6" name="Freeform 23"/>
                    <p:cNvSpPr>
                      <a:spLocks/>
                    </p:cNvSpPr>
                    <p:nvPr/>
                  </p:nvSpPr>
                  <p:spPr bwMode="auto">
                    <a:xfrm>
                      <a:off x="2544"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41" name="Freeform 24"/>
                  <p:cNvSpPr>
                    <a:spLocks/>
                  </p:cNvSpPr>
                  <p:nvPr/>
                </p:nvSpPr>
                <p:spPr bwMode="auto">
                  <a:xfrm>
                    <a:off x="4800" y="2592"/>
                    <a:ext cx="96" cy="192"/>
                  </a:xfrm>
                  <a:custGeom>
                    <a:avLst/>
                    <a:gdLst>
                      <a:gd name="T0" fmla="*/ 0 w 192"/>
                      <a:gd name="T1" fmla="*/ 720 h 720"/>
                      <a:gd name="T2" fmla="*/ 48 w 192"/>
                      <a:gd name="T3" fmla="*/ 144 h 720"/>
                      <a:gd name="T4" fmla="*/ 96 w 192"/>
                      <a:gd name="T5" fmla="*/ 0 h 720"/>
                      <a:gd name="T6" fmla="*/ 144 w 192"/>
                      <a:gd name="T7" fmla="*/ 144 h 720"/>
                      <a:gd name="T8" fmla="*/ 192 w 192"/>
                      <a:gd name="T9" fmla="*/ 720 h 720"/>
                      <a:gd name="T10" fmla="*/ 0 60000 65536"/>
                      <a:gd name="T11" fmla="*/ 0 60000 65536"/>
                      <a:gd name="T12" fmla="*/ 0 60000 65536"/>
                      <a:gd name="T13" fmla="*/ 0 60000 65536"/>
                      <a:gd name="T14" fmla="*/ 0 60000 65536"/>
                      <a:gd name="T15" fmla="*/ 0 w 192"/>
                      <a:gd name="T16" fmla="*/ 0 h 720"/>
                      <a:gd name="T17" fmla="*/ 192 w 192"/>
                      <a:gd name="T18" fmla="*/ 720 h 720"/>
                    </a:gdLst>
                    <a:ahLst/>
                    <a:cxnLst>
                      <a:cxn ang="T10">
                        <a:pos x="T0" y="T1"/>
                      </a:cxn>
                      <a:cxn ang="T11">
                        <a:pos x="T2" y="T3"/>
                      </a:cxn>
                      <a:cxn ang="T12">
                        <a:pos x="T4" y="T5"/>
                      </a:cxn>
                      <a:cxn ang="T13">
                        <a:pos x="T6" y="T7"/>
                      </a:cxn>
                      <a:cxn ang="T14">
                        <a:pos x="T8" y="T9"/>
                      </a:cxn>
                    </a:cxnLst>
                    <a:rect l="T15" t="T16" r="T17" b="T18"/>
                    <a:pathLst>
                      <a:path w="192" h="720">
                        <a:moveTo>
                          <a:pt x="0" y="720"/>
                        </a:moveTo>
                        <a:cubicBezTo>
                          <a:pt x="16" y="492"/>
                          <a:pt x="32" y="264"/>
                          <a:pt x="48" y="144"/>
                        </a:cubicBezTo>
                        <a:cubicBezTo>
                          <a:pt x="64" y="24"/>
                          <a:pt x="80" y="0"/>
                          <a:pt x="96" y="0"/>
                        </a:cubicBezTo>
                        <a:cubicBezTo>
                          <a:pt x="112" y="0"/>
                          <a:pt x="128" y="24"/>
                          <a:pt x="144" y="144"/>
                        </a:cubicBezTo>
                        <a:cubicBezTo>
                          <a:pt x="160" y="264"/>
                          <a:pt x="184" y="624"/>
                          <a:pt x="192" y="7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2" name="Freeform 25"/>
                  <p:cNvSpPr>
                    <a:spLocks/>
                  </p:cNvSpPr>
                  <p:nvPr/>
                </p:nvSpPr>
                <p:spPr bwMode="auto">
                  <a:xfrm>
                    <a:off x="4896"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3" name="Freeform 26"/>
                  <p:cNvSpPr>
                    <a:spLocks/>
                  </p:cNvSpPr>
                  <p:nvPr/>
                </p:nvSpPr>
                <p:spPr bwMode="auto">
                  <a:xfrm>
                    <a:off x="4992"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99" name="Freeform 27"/>
                <p:cNvSpPr>
                  <a:spLocks/>
                </p:cNvSpPr>
                <p:nvPr/>
              </p:nvSpPr>
              <p:spPr bwMode="auto">
                <a:xfrm>
                  <a:off x="2880" y="3072"/>
                  <a:ext cx="96" cy="816"/>
                </a:xfrm>
                <a:custGeom>
                  <a:avLst/>
                  <a:gdLst>
                    <a:gd name="T0" fmla="*/ 0 w 192"/>
                    <a:gd name="T1" fmla="*/ 720 h 720"/>
                    <a:gd name="T2" fmla="*/ 48 w 192"/>
                    <a:gd name="T3" fmla="*/ 144 h 720"/>
                    <a:gd name="T4" fmla="*/ 96 w 192"/>
                    <a:gd name="T5" fmla="*/ 0 h 720"/>
                    <a:gd name="T6" fmla="*/ 144 w 192"/>
                    <a:gd name="T7" fmla="*/ 144 h 720"/>
                    <a:gd name="T8" fmla="*/ 192 w 192"/>
                    <a:gd name="T9" fmla="*/ 720 h 720"/>
                    <a:gd name="T10" fmla="*/ 0 60000 65536"/>
                    <a:gd name="T11" fmla="*/ 0 60000 65536"/>
                    <a:gd name="T12" fmla="*/ 0 60000 65536"/>
                    <a:gd name="T13" fmla="*/ 0 60000 65536"/>
                    <a:gd name="T14" fmla="*/ 0 60000 65536"/>
                    <a:gd name="T15" fmla="*/ 0 w 192"/>
                    <a:gd name="T16" fmla="*/ 0 h 720"/>
                    <a:gd name="T17" fmla="*/ 192 w 192"/>
                    <a:gd name="T18" fmla="*/ 720 h 720"/>
                  </a:gdLst>
                  <a:ahLst/>
                  <a:cxnLst>
                    <a:cxn ang="T10">
                      <a:pos x="T0" y="T1"/>
                    </a:cxn>
                    <a:cxn ang="T11">
                      <a:pos x="T2" y="T3"/>
                    </a:cxn>
                    <a:cxn ang="T12">
                      <a:pos x="T4" y="T5"/>
                    </a:cxn>
                    <a:cxn ang="T13">
                      <a:pos x="T6" y="T7"/>
                    </a:cxn>
                    <a:cxn ang="T14">
                      <a:pos x="T8" y="T9"/>
                    </a:cxn>
                  </a:cxnLst>
                  <a:rect l="T15" t="T16" r="T17" b="T18"/>
                  <a:pathLst>
                    <a:path w="192" h="720">
                      <a:moveTo>
                        <a:pt x="0" y="720"/>
                      </a:moveTo>
                      <a:cubicBezTo>
                        <a:pt x="16" y="492"/>
                        <a:pt x="32" y="264"/>
                        <a:pt x="48" y="144"/>
                      </a:cubicBezTo>
                      <a:cubicBezTo>
                        <a:pt x="64" y="24"/>
                        <a:pt x="80" y="0"/>
                        <a:pt x="96" y="0"/>
                      </a:cubicBezTo>
                      <a:cubicBezTo>
                        <a:pt x="112" y="0"/>
                        <a:pt x="128" y="24"/>
                        <a:pt x="144" y="144"/>
                      </a:cubicBezTo>
                      <a:cubicBezTo>
                        <a:pt x="160" y="264"/>
                        <a:pt x="184" y="624"/>
                        <a:pt x="192" y="7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00" name="Group 28"/>
                <p:cNvGrpSpPr>
                  <a:grpSpLocks/>
                </p:cNvGrpSpPr>
                <p:nvPr/>
              </p:nvGrpSpPr>
              <p:grpSpPr bwMode="auto">
                <a:xfrm>
                  <a:off x="2976" y="3792"/>
                  <a:ext cx="288" cy="96"/>
                  <a:chOff x="2352" y="2688"/>
                  <a:chExt cx="288" cy="96"/>
                </a:xfrm>
              </p:grpSpPr>
              <p:sp>
                <p:nvSpPr>
                  <p:cNvPr id="234" name="Freeform 29"/>
                  <p:cNvSpPr>
                    <a:spLocks/>
                  </p:cNvSpPr>
                  <p:nvPr/>
                </p:nvSpPr>
                <p:spPr bwMode="auto">
                  <a:xfrm>
                    <a:off x="2352"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 name="Freeform 30"/>
                  <p:cNvSpPr>
                    <a:spLocks/>
                  </p:cNvSpPr>
                  <p:nvPr/>
                </p:nvSpPr>
                <p:spPr bwMode="auto">
                  <a:xfrm>
                    <a:off x="2448"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6" name="Freeform 31"/>
                  <p:cNvSpPr>
                    <a:spLocks/>
                  </p:cNvSpPr>
                  <p:nvPr/>
                </p:nvSpPr>
                <p:spPr bwMode="auto">
                  <a:xfrm>
                    <a:off x="2544"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01" name="Group 32"/>
                <p:cNvGrpSpPr>
                  <a:grpSpLocks/>
                </p:cNvGrpSpPr>
                <p:nvPr/>
              </p:nvGrpSpPr>
              <p:grpSpPr bwMode="auto">
                <a:xfrm>
                  <a:off x="2592" y="3792"/>
                  <a:ext cx="288" cy="96"/>
                  <a:chOff x="2352" y="2688"/>
                  <a:chExt cx="288" cy="96"/>
                </a:xfrm>
              </p:grpSpPr>
              <p:sp>
                <p:nvSpPr>
                  <p:cNvPr id="231" name="Freeform 33"/>
                  <p:cNvSpPr>
                    <a:spLocks/>
                  </p:cNvSpPr>
                  <p:nvPr/>
                </p:nvSpPr>
                <p:spPr bwMode="auto">
                  <a:xfrm>
                    <a:off x="2352"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2" name="Freeform 34"/>
                  <p:cNvSpPr>
                    <a:spLocks/>
                  </p:cNvSpPr>
                  <p:nvPr/>
                </p:nvSpPr>
                <p:spPr bwMode="auto">
                  <a:xfrm>
                    <a:off x="2448"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3" name="Freeform 35"/>
                  <p:cNvSpPr>
                    <a:spLocks/>
                  </p:cNvSpPr>
                  <p:nvPr/>
                </p:nvSpPr>
                <p:spPr bwMode="auto">
                  <a:xfrm>
                    <a:off x="2544"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02" name="Group 36"/>
                <p:cNvGrpSpPr>
                  <a:grpSpLocks/>
                </p:cNvGrpSpPr>
                <p:nvPr/>
              </p:nvGrpSpPr>
              <p:grpSpPr bwMode="auto">
                <a:xfrm>
                  <a:off x="3264" y="3264"/>
                  <a:ext cx="672" cy="624"/>
                  <a:chOff x="3264" y="2160"/>
                  <a:chExt cx="672" cy="624"/>
                </a:xfrm>
              </p:grpSpPr>
              <p:sp>
                <p:nvSpPr>
                  <p:cNvPr id="223" name="Freeform 37"/>
                  <p:cNvSpPr>
                    <a:spLocks/>
                  </p:cNvSpPr>
                  <p:nvPr/>
                </p:nvSpPr>
                <p:spPr bwMode="auto">
                  <a:xfrm>
                    <a:off x="3264" y="2160"/>
                    <a:ext cx="96" cy="624"/>
                  </a:xfrm>
                  <a:custGeom>
                    <a:avLst/>
                    <a:gdLst>
                      <a:gd name="T0" fmla="*/ 0 w 192"/>
                      <a:gd name="T1" fmla="*/ 720 h 720"/>
                      <a:gd name="T2" fmla="*/ 48 w 192"/>
                      <a:gd name="T3" fmla="*/ 144 h 720"/>
                      <a:gd name="T4" fmla="*/ 96 w 192"/>
                      <a:gd name="T5" fmla="*/ 0 h 720"/>
                      <a:gd name="T6" fmla="*/ 144 w 192"/>
                      <a:gd name="T7" fmla="*/ 144 h 720"/>
                      <a:gd name="T8" fmla="*/ 192 w 192"/>
                      <a:gd name="T9" fmla="*/ 720 h 720"/>
                      <a:gd name="T10" fmla="*/ 0 60000 65536"/>
                      <a:gd name="T11" fmla="*/ 0 60000 65536"/>
                      <a:gd name="T12" fmla="*/ 0 60000 65536"/>
                      <a:gd name="T13" fmla="*/ 0 60000 65536"/>
                      <a:gd name="T14" fmla="*/ 0 60000 65536"/>
                      <a:gd name="T15" fmla="*/ 0 w 192"/>
                      <a:gd name="T16" fmla="*/ 0 h 720"/>
                      <a:gd name="T17" fmla="*/ 192 w 192"/>
                      <a:gd name="T18" fmla="*/ 720 h 720"/>
                    </a:gdLst>
                    <a:ahLst/>
                    <a:cxnLst>
                      <a:cxn ang="T10">
                        <a:pos x="T0" y="T1"/>
                      </a:cxn>
                      <a:cxn ang="T11">
                        <a:pos x="T2" y="T3"/>
                      </a:cxn>
                      <a:cxn ang="T12">
                        <a:pos x="T4" y="T5"/>
                      </a:cxn>
                      <a:cxn ang="T13">
                        <a:pos x="T6" y="T7"/>
                      </a:cxn>
                      <a:cxn ang="T14">
                        <a:pos x="T8" y="T9"/>
                      </a:cxn>
                    </a:cxnLst>
                    <a:rect l="T15" t="T16" r="T17" b="T18"/>
                    <a:pathLst>
                      <a:path w="192" h="720">
                        <a:moveTo>
                          <a:pt x="0" y="720"/>
                        </a:moveTo>
                        <a:cubicBezTo>
                          <a:pt x="16" y="492"/>
                          <a:pt x="32" y="264"/>
                          <a:pt x="48" y="144"/>
                        </a:cubicBezTo>
                        <a:cubicBezTo>
                          <a:pt x="64" y="24"/>
                          <a:pt x="80" y="0"/>
                          <a:pt x="96" y="0"/>
                        </a:cubicBezTo>
                        <a:cubicBezTo>
                          <a:pt x="112" y="0"/>
                          <a:pt x="128" y="24"/>
                          <a:pt x="144" y="144"/>
                        </a:cubicBezTo>
                        <a:cubicBezTo>
                          <a:pt x="160" y="264"/>
                          <a:pt x="184" y="624"/>
                          <a:pt x="192" y="7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4" name="Freeform 38"/>
                  <p:cNvSpPr>
                    <a:spLocks/>
                  </p:cNvSpPr>
                  <p:nvPr/>
                </p:nvSpPr>
                <p:spPr bwMode="auto">
                  <a:xfrm>
                    <a:off x="3648" y="2496"/>
                    <a:ext cx="96" cy="288"/>
                  </a:xfrm>
                  <a:custGeom>
                    <a:avLst/>
                    <a:gdLst>
                      <a:gd name="T0" fmla="*/ 0 w 192"/>
                      <a:gd name="T1" fmla="*/ 720 h 720"/>
                      <a:gd name="T2" fmla="*/ 48 w 192"/>
                      <a:gd name="T3" fmla="*/ 144 h 720"/>
                      <a:gd name="T4" fmla="*/ 96 w 192"/>
                      <a:gd name="T5" fmla="*/ 0 h 720"/>
                      <a:gd name="T6" fmla="*/ 144 w 192"/>
                      <a:gd name="T7" fmla="*/ 144 h 720"/>
                      <a:gd name="T8" fmla="*/ 192 w 192"/>
                      <a:gd name="T9" fmla="*/ 720 h 720"/>
                      <a:gd name="T10" fmla="*/ 0 60000 65536"/>
                      <a:gd name="T11" fmla="*/ 0 60000 65536"/>
                      <a:gd name="T12" fmla="*/ 0 60000 65536"/>
                      <a:gd name="T13" fmla="*/ 0 60000 65536"/>
                      <a:gd name="T14" fmla="*/ 0 60000 65536"/>
                      <a:gd name="T15" fmla="*/ 0 w 192"/>
                      <a:gd name="T16" fmla="*/ 0 h 720"/>
                      <a:gd name="T17" fmla="*/ 192 w 192"/>
                      <a:gd name="T18" fmla="*/ 720 h 720"/>
                    </a:gdLst>
                    <a:ahLst/>
                    <a:cxnLst>
                      <a:cxn ang="T10">
                        <a:pos x="T0" y="T1"/>
                      </a:cxn>
                      <a:cxn ang="T11">
                        <a:pos x="T2" y="T3"/>
                      </a:cxn>
                      <a:cxn ang="T12">
                        <a:pos x="T4" y="T5"/>
                      </a:cxn>
                      <a:cxn ang="T13">
                        <a:pos x="T6" y="T7"/>
                      </a:cxn>
                      <a:cxn ang="T14">
                        <a:pos x="T8" y="T9"/>
                      </a:cxn>
                    </a:cxnLst>
                    <a:rect l="T15" t="T16" r="T17" b="T18"/>
                    <a:pathLst>
                      <a:path w="192" h="720">
                        <a:moveTo>
                          <a:pt x="0" y="720"/>
                        </a:moveTo>
                        <a:cubicBezTo>
                          <a:pt x="16" y="492"/>
                          <a:pt x="32" y="264"/>
                          <a:pt x="48" y="144"/>
                        </a:cubicBezTo>
                        <a:cubicBezTo>
                          <a:pt x="64" y="24"/>
                          <a:pt x="80" y="0"/>
                          <a:pt x="96" y="0"/>
                        </a:cubicBezTo>
                        <a:cubicBezTo>
                          <a:pt x="112" y="0"/>
                          <a:pt x="128" y="24"/>
                          <a:pt x="144" y="144"/>
                        </a:cubicBezTo>
                        <a:cubicBezTo>
                          <a:pt x="160" y="264"/>
                          <a:pt x="184" y="624"/>
                          <a:pt x="192" y="7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 name="Freeform 39"/>
                  <p:cNvSpPr>
                    <a:spLocks/>
                  </p:cNvSpPr>
                  <p:nvPr/>
                </p:nvSpPr>
                <p:spPr bwMode="auto">
                  <a:xfrm>
                    <a:off x="3744"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 name="Freeform 40"/>
                  <p:cNvSpPr>
                    <a:spLocks/>
                  </p:cNvSpPr>
                  <p:nvPr/>
                </p:nvSpPr>
                <p:spPr bwMode="auto">
                  <a:xfrm>
                    <a:off x="3840"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27" name="Group 41"/>
                  <p:cNvGrpSpPr>
                    <a:grpSpLocks/>
                  </p:cNvGrpSpPr>
                  <p:nvPr/>
                </p:nvGrpSpPr>
                <p:grpSpPr bwMode="auto">
                  <a:xfrm>
                    <a:off x="3360" y="2688"/>
                    <a:ext cx="288" cy="96"/>
                    <a:chOff x="2352" y="2688"/>
                    <a:chExt cx="288" cy="96"/>
                  </a:xfrm>
                </p:grpSpPr>
                <p:sp>
                  <p:nvSpPr>
                    <p:cNvPr id="228" name="Freeform 42"/>
                    <p:cNvSpPr>
                      <a:spLocks/>
                    </p:cNvSpPr>
                    <p:nvPr/>
                  </p:nvSpPr>
                  <p:spPr bwMode="auto">
                    <a:xfrm>
                      <a:off x="2352"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 name="Freeform 43"/>
                    <p:cNvSpPr>
                      <a:spLocks/>
                    </p:cNvSpPr>
                    <p:nvPr/>
                  </p:nvSpPr>
                  <p:spPr bwMode="auto">
                    <a:xfrm>
                      <a:off x="2448"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0" name="Freeform 44"/>
                    <p:cNvSpPr>
                      <a:spLocks/>
                    </p:cNvSpPr>
                    <p:nvPr/>
                  </p:nvSpPr>
                  <p:spPr bwMode="auto">
                    <a:xfrm>
                      <a:off x="2544"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nvGrpSpPr>
                <p:cNvPr id="203" name="Group 45"/>
                <p:cNvGrpSpPr>
                  <a:grpSpLocks/>
                </p:cNvGrpSpPr>
                <p:nvPr/>
              </p:nvGrpSpPr>
              <p:grpSpPr bwMode="auto">
                <a:xfrm flipH="1">
                  <a:off x="1920" y="3264"/>
                  <a:ext cx="672" cy="624"/>
                  <a:chOff x="3264" y="2160"/>
                  <a:chExt cx="672" cy="624"/>
                </a:xfrm>
              </p:grpSpPr>
              <p:sp>
                <p:nvSpPr>
                  <p:cNvPr id="215" name="Freeform 46"/>
                  <p:cNvSpPr>
                    <a:spLocks/>
                  </p:cNvSpPr>
                  <p:nvPr/>
                </p:nvSpPr>
                <p:spPr bwMode="auto">
                  <a:xfrm>
                    <a:off x="3264" y="2160"/>
                    <a:ext cx="96" cy="624"/>
                  </a:xfrm>
                  <a:custGeom>
                    <a:avLst/>
                    <a:gdLst>
                      <a:gd name="T0" fmla="*/ 0 w 192"/>
                      <a:gd name="T1" fmla="*/ 720 h 720"/>
                      <a:gd name="T2" fmla="*/ 48 w 192"/>
                      <a:gd name="T3" fmla="*/ 144 h 720"/>
                      <a:gd name="T4" fmla="*/ 96 w 192"/>
                      <a:gd name="T5" fmla="*/ 0 h 720"/>
                      <a:gd name="T6" fmla="*/ 144 w 192"/>
                      <a:gd name="T7" fmla="*/ 144 h 720"/>
                      <a:gd name="T8" fmla="*/ 192 w 192"/>
                      <a:gd name="T9" fmla="*/ 720 h 720"/>
                      <a:gd name="T10" fmla="*/ 0 60000 65536"/>
                      <a:gd name="T11" fmla="*/ 0 60000 65536"/>
                      <a:gd name="T12" fmla="*/ 0 60000 65536"/>
                      <a:gd name="T13" fmla="*/ 0 60000 65536"/>
                      <a:gd name="T14" fmla="*/ 0 60000 65536"/>
                      <a:gd name="T15" fmla="*/ 0 w 192"/>
                      <a:gd name="T16" fmla="*/ 0 h 720"/>
                      <a:gd name="T17" fmla="*/ 192 w 192"/>
                      <a:gd name="T18" fmla="*/ 720 h 720"/>
                    </a:gdLst>
                    <a:ahLst/>
                    <a:cxnLst>
                      <a:cxn ang="T10">
                        <a:pos x="T0" y="T1"/>
                      </a:cxn>
                      <a:cxn ang="T11">
                        <a:pos x="T2" y="T3"/>
                      </a:cxn>
                      <a:cxn ang="T12">
                        <a:pos x="T4" y="T5"/>
                      </a:cxn>
                      <a:cxn ang="T13">
                        <a:pos x="T6" y="T7"/>
                      </a:cxn>
                      <a:cxn ang="T14">
                        <a:pos x="T8" y="T9"/>
                      </a:cxn>
                    </a:cxnLst>
                    <a:rect l="T15" t="T16" r="T17" b="T18"/>
                    <a:pathLst>
                      <a:path w="192" h="720">
                        <a:moveTo>
                          <a:pt x="0" y="720"/>
                        </a:moveTo>
                        <a:cubicBezTo>
                          <a:pt x="16" y="492"/>
                          <a:pt x="32" y="264"/>
                          <a:pt x="48" y="144"/>
                        </a:cubicBezTo>
                        <a:cubicBezTo>
                          <a:pt x="64" y="24"/>
                          <a:pt x="80" y="0"/>
                          <a:pt x="96" y="0"/>
                        </a:cubicBezTo>
                        <a:cubicBezTo>
                          <a:pt x="112" y="0"/>
                          <a:pt x="128" y="24"/>
                          <a:pt x="144" y="144"/>
                        </a:cubicBezTo>
                        <a:cubicBezTo>
                          <a:pt x="160" y="264"/>
                          <a:pt x="184" y="624"/>
                          <a:pt x="192" y="7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6" name="Freeform 47"/>
                  <p:cNvSpPr>
                    <a:spLocks/>
                  </p:cNvSpPr>
                  <p:nvPr/>
                </p:nvSpPr>
                <p:spPr bwMode="auto">
                  <a:xfrm>
                    <a:off x="3648" y="2496"/>
                    <a:ext cx="96" cy="288"/>
                  </a:xfrm>
                  <a:custGeom>
                    <a:avLst/>
                    <a:gdLst>
                      <a:gd name="T0" fmla="*/ 0 w 192"/>
                      <a:gd name="T1" fmla="*/ 720 h 720"/>
                      <a:gd name="T2" fmla="*/ 48 w 192"/>
                      <a:gd name="T3" fmla="*/ 144 h 720"/>
                      <a:gd name="T4" fmla="*/ 96 w 192"/>
                      <a:gd name="T5" fmla="*/ 0 h 720"/>
                      <a:gd name="T6" fmla="*/ 144 w 192"/>
                      <a:gd name="T7" fmla="*/ 144 h 720"/>
                      <a:gd name="T8" fmla="*/ 192 w 192"/>
                      <a:gd name="T9" fmla="*/ 720 h 720"/>
                      <a:gd name="T10" fmla="*/ 0 60000 65536"/>
                      <a:gd name="T11" fmla="*/ 0 60000 65536"/>
                      <a:gd name="T12" fmla="*/ 0 60000 65536"/>
                      <a:gd name="T13" fmla="*/ 0 60000 65536"/>
                      <a:gd name="T14" fmla="*/ 0 60000 65536"/>
                      <a:gd name="T15" fmla="*/ 0 w 192"/>
                      <a:gd name="T16" fmla="*/ 0 h 720"/>
                      <a:gd name="T17" fmla="*/ 192 w 192"/>
                      <a:gd name="T18" fmla="*/ 720 h 720"/>
                    </a:gdLst>
                    <a:ahLst/>
                    <a:cxnLst>
                      <a:cxn ang="T10">
                        <a:pos x="T0" y="T1"/>
                      </a:cxn>
                      <a:cxn ang="T11">
                        <a:pos x="T2" y="T3"/>
                      </a:cxn>
                      <a:cxn ang="T12">
                        <a:pos x="T4" y="T5"/>
                      </a:cxn>
                      <a:cxn ang="T13">
                        <a:pos x="T6" y="T7"/>
                      </a:cxn>
                      <a:cxn ang="T14">
                        <a:pos x="T8" y="T9"/>
                      </a:cxn>
                    </a:cxnLst>
                    <a:rect l="T15" t="T16" r="T17" b="T18"/>
                    <a:pathLst>
                      <a:path w="192" h="720">
                        <a:moveTo>
                          <a:pt x="0" y="720"/>
                        </a:moveTo>
                        <a:cubicBezTo>
                          <a:pt x="16" y="492"/>
                          <a:pt x="32" y="264"/>
                          <a:pt x="48" y="144"/>
                        </a:cubicBezTo>
                        <a:cubicBezTo>
                          <a:pt x="64" y="24"/>
                          <a:pt x="80" y="0"/>
                          <a:pt x="96" y="0"/>
                        </a:cubicBezTo>
                        <a:cubicBezTo>
                          <a:pt x="112" y="0"/>
                          <a:pt x="128" y="24"/>
                          <a:pt x="144" y="144"/>
                        </a:cubicBezTo>
                        <a:cubicBezTo>
                          <a:pt x="160" y="264"/>
                          <a:pt x="184" y="624"/>
                          <a:pt x="192" y="7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7" name="Freeform 48"/>
                  <p:cNvSpPr>
                    <a:spLocks/>
                  </p:cNvSpPr>
                  <p:nvPr/>
                </p:nvSpPr>
                <p:spPr bwMode="auto">
                  <a:xfrm>
                    <a:off x="3744"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 name="Freeform 49"/>
                  <p:cNvSpPr>
                    <a:spLocks/>
                  </p:cNvSpPr>
                  <p:nvPr/>
                </p:nvSpPr>
                <p:spPr bwMode="auto">
                  <a:xfrm>
                    <a:off x="3840"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19" name="Group 50"/>
                  <p:cNvGrpSpPr>
                    <a:grpSpLocks/>
                  </p:cNvGrpSpPr>
                  <p:nvPr/>
                </p:nvGrpSpPr>
                <p:grpSpPr bwMode="auto">
                  <a:xfrm>
                    <a:off x="3360" y="2688"/>
                    <a:ext cx="288" cy="96"/>
                    <a:chOff x="2352" y="2688"/>
                    <a:chExt cx="288" cy="96"/>
                  </a:xfrm>
                </p:grpSpPr>
                <p:sp>
                  <p:nvSpPr>
                    <p:cNvPr id="220" name="Freeform 51"/>
                    <p:cNvSpPr>
                      <a:spLocks/>
                    </p:cNvSpPr>
                    <p:nvPr/>
                  </p:nvSpPr>
                  <p:spPr bwMode="auto">
                    <a:xfrm>
                      <a:off x="2352"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 name="Freeform 52"/>
                    <p:cNvSpPr>
                      <a:spLocks/>
                    </p:cNvSpPr>
                    <p:nvPr/>
                  </p:nvSpPr>
                  <p:spPr bwMode="auto">
                    <a:xfrm>
                      <a:off x="2448"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2" name="Freeform 53"/>
                    <p:cNvSpPr>
                      <a:spLocks/>
                    </p:cNvSpPr>
                    <p:nvPr/>
                  </p:nvSpPr>
                  <p:spPr bwMode="auto">
                    <a:xfrm>
                      <a:off x="2544"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nvGrpSpPr>
                <p:cNvPr id="204" name="Group 54"/>
                <p:cNvGrpSpPr>
                  <a:grpSpLocks/>
                </p:cNvGrpSpPr>
                <p:nvPr/>
              </p:nvGrpSpPr>
              <p:grpSpPr bwMode="auto">
                <a:xfrm>
                  <a:off x="768" y="3696"/>
                  <a:ext cx="864" cy="202"/>
                  <a:chOff x="4224" y="2582"/>
                  <a:chExt cx="864" cy="202"/>
                </a:xfrm>
              </p:grpSpPr>
              <p:sp>
                <p:nvSpPr>
                  <p:cNvPr id="205" name="Freeform 55"/>
                  <p:cNvSpPr>
                    <a:spLocks/>
                  </p:cNvSpPr>
                  <p:nvPr/>
                </p:nvSpPr>
                <p:spPr bwMode="auto">
                  <a:xfrm>
                    <a:off x="4224" y="267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 name="Freeform 56"/>
                  <p:cNvSpPr>
                    <a:spLocks/>
                  </p:cNvSpPr>
                  <p:nvPr/>
                </p:nvSpPr>
                <p:spPr bwMode="auto">
                  <a:xfrm>
                    <a:off x="4320" y="267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7" name="Freeform 57"/>
                  <p:cNvSpPr>
                    <a:spLocks/>
                  </p:cNvSpPr>
                  <p:nvPr/>
                </p:nvSpPr>
                <p:spPr bwMode="auto">
                  <a:xfrm>
                    <a:off x="4416" y="2582"/>
                    <a:ext cx="96" cy="192"/>
                  </a:xfrm>
                  <a:custGeom>
                    <a:avLst/>
                    <a:gdLst>
                      <a:gd name="T0" fmla="*/ 0 w 192"/>
                      <a:gd name="T1" fmla="*/ 720 h 720"/>
                      <a:gd name="T2" fmla="*/ 48 w 192"/>
                      <a:gd name="T3" fmla="*/ 144 h 720"/>
                      <a:gd name="T4" fmla="*/ 96 w 192"/>
                      <a:gd name="T5" fmla="*/ 0 h 720"/>
                      <a:gd name="T6" fmla="*/ 144 w 192"/>
                      <a:gd name="T7" fmla="*/ 144 h 720"/>
                      <a:gd name="T8" fmla="*/ 192 w 192"/>
                      <a:gd name="T9" fmla="*/ 720 h 720"/>
                      <a:gd name="T10" fmla="*/ 0 60000 65536"/>
                      <a:gd name="T11" fmla="*/ 0 60000 65536"/>
                      <a:gd name="T12" fmla="*/ 0 60000 65536"/>
                      <a:gd name="T13" fmla="*/ 0 60000 65536"/>
                      <a:gd name="T14" fmla="*/ 0 60000 65536"/>
                      <a:gd name="T15" fmla="*/ 0 w 192"/>
                      <a:gd name="T16" fmla="*/ 0 h 720"/>
                      <a:gd name="T17" fmla="*/ 192 w 192"/>
                      <a:gd name="T18" fmla="*/ 720 h 720"/>
                    </a:gdLst>
                    <a:ahLst/>
                    <a:cxnLst>
                      <a:cxn ang="T10">
                        <a:pos x="T0" y="T1"/>
                      </a:cxn>
                      <a:cxn ang="T11">
                        <a:pos x="T2" y="T3"/>
                      </a:cxn>
                      <a:cxn ang="T12">
                        <a:pos x="T4" y="T5"/>
                      </a:cxn>
                      <a:cxn ang="T13">
                        <a:pos x="T6" y="T7"/>
                      </a:cxn>
                      <a:cxn ang="T14">
                        <a:pos x="T8" y="T9"/>
                      </a:cxn>
                    </a:cxnLst>
                    <a:rect l="T15" t="T16" r="T17" b="T18"/>
                    <a:pathLst>
                      <a:path w="192" h="720">
                        <a:moveTo>
                          <a:pt x="0" y="720"/>
                        </a:moveTo>
                        <a:cubicBezTo>
                          <a:pt x="16" y="492"/>
                          <a:pt x="32" y="264"/>
                          <a:pt x="48" y="144"/>
                        </a:cubicBezTo>
                        <a:cubicBezTo>
                          <a:pt x="64" y="24"/>
                          <a:pt x="80" y="0"/>
                          <a:pt x="96" y="0"/>
                        </a:cubicBezTo>
                        <a:cubicBezTo>
                          <a:pt x="112" y="0"/>
                          <a:pt x="128" y="24"/>
                          <a:pt x="144" y="144"/>
                        </a:cubicBezTo>
                        <a:cubicBezTo>
                          <a:pt x="160" y="264"/>
                          <a:pt x="184" y="624"/>
                          <a:pt x="192" y="7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08" name="Group 58"/>
                  <p:cNvGrpSpPr>
                    <a:grpSpLocks/>
                  </p:cNvGrpSpPr>
                  <p:nvPr/>
                </p:nvGrpSpPr>
                <p:grpSpPr bwMode="auto">
                  <a:xfrm>
                    <a:off x="4512" y="2678"/>
                    <a:ext cx="288" cy="96"/>
                    <a:chOff x="2352" y="2688"/>
                    <a:chExt cx="288" cy="96"/>
                  </a:xfrm>
                </p:grpSpPr>
                <p:sp>
                  <p:nvSpPr>
                    <p:cNvPr id="212" name="Freeform 59"/>
                    <p:cNvSpPr>
                      <a:spLocks/>
                    </p:cNvSpPr>
                    <p:nvPr/>
                  </p:nvSpPr>
                  <p:spPr bwMode="auto">
                    <a:xfrm>
                      <a:off x="2352"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3" name="Freeform 60"/>
                    <p:cNvSpPr>
                      <a:spLocks/>
                    </p:cNvSpPr>
                    <p:nvPr/>
                  </p:nvSpPr>
                  <p:spPr bwMode="auto">
                    <a:xfrm>
                      <a:off x="2448"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4" name="Freeform 61"/>
                    <p:cNvSpPr>
                      <a:spLocks/>
                    </p:cNvSpPr>
                    <p:nvPr/>
                  </p:nvSpPr>
                  <p:spPr bwMode="auto">
                    <a:xfrm>
                      <a:off x="2544"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09" name="Freeform 62"/>
                  <p:cNvSpPr>
                    <a:spLocks/>
                  </p:cNvSpPr>
                  <p:nvPr/>
                </p:nvSpPr>
                <p:spPr bwMode="auto">
                  <a:xfrm>
                    <a:off x="4800" y="2592"/>
                    <a:ext cx="96" cy="192"/>
                  </a:xfrm>
                  <a:custGeom>
                    <a:avLst/>
                    <a:gdLst>
                      <a:gd name="T0" fmla="*/ 0 w 192"/>
                      <a:gd name="T1" fmla="*/ 720 h 720"/>
                      <a:gd name="T2" fmla="*/ 48 w 192"/>
                      <a:gd name="T3" fmla="*/ 144 h 720"/>
                      <a:gd name="T4" fmla="*/ 96 w 192"/>
                      <a:gd name="T5" fmla="*/ 0 h 720"/>
                      <a:gd name="T6" fmla="*/ 144 w 192"/>
                      <a:gd name="T7" fmla="*/ 144 h 720"/>
                      <a:gd name="T8" fmla="*/ 192 w 192"/>
                      <a:gd name="T9" fmla="*/ 720 h 720"/>
                      <a:gd name="T10" fmla="*/ 0 60000 65536"/>
                      <a:gd name="T11" fmla="*/ 0 60000 65536"/>
                      <a:gd name="T12" fmla="*/ 0 60000 65536"/>
                      <a:gd name="T13" fmla="*/ 0 60000 65536"/>
                      <a:gd name="T14" fmla="*/ 0 60000 65536"/>
                      <a:gd name="T15" fmla="*/ 0 w 192"/>
                      <a:gd name="T16" fmla="*/ 0 h 720"/>
                      <a:gd name="T17" fmla="*/ 192 w 192"/>
                      <a:gd name="T18" fmla="*/ 720 h 720"/>
                    </a:gdLst>
                    <a:ahLst/>
                    <a:cxnLst>
                      <a:cxn ang="T10">
                        <a:pos x="T0" y="T1"/>
                      </a:cxn>
                      <a:cxn ang="T11">
                        <a:pos x="T2" y="T3"/>
                      </a:cxn>
                      <a:cxn ang="T12">
                        <a:pos x="T4" y="T5"/>
                      </a:cxn>
                      <a:cxn ang="T13">
                        <a:pos x="T6" y="T7"/>
                      </a:cxn>
                      <a:cxn ang="T14">
                        <a:pos x="T8" y="T9"/>
                      </a:cxn>
                    </a:cxnLst>
                    <a:rect l="T15" t="T16" r="T17" b="T18"/>
                    <a:pathLst>
                      <a:path w="192" h="720">
                        <a:moveTo>
                          <a:pt x="0" y="720"/>
                        </a:moveTo>
                        <a:cubicBezTo>
                          <a:pt x="16" y="492"/>
                          <a:pt x="32" y="264"/>
                          <a:pt x="48" y="144"/>
                        </a:cubicBezTo>
                        <a:cubicBezTo>
                          <a:pt x="64" y="24"/>
                          <a:pt x="80" y="0"/>
                          <a:pt x="96" y="0"/>
                        </a:cubicBezTo>
                        <a:cubicBezTo>
                          <a:pt x="112" y="0"/>
                          <a:pt x="128" y="24"/>
                          <a:pt x="144" y="144"/>
                        </a:cubicBezTo>
                        <a:cubicBezTo>
                          <a:pt x="160" y="264"/>
                          <a:pt x="184" y="624"/>
                          <a:pt x="192" y="7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0" name="Freeform 63"/>
                  <p:cNvSpPr>
                    <a:spLocks/>
                  </p:cNvSpPr>
                  <p:nvPr/>
                </p:nvSpPr>
                <p:spPr bwMode="auto">
                  <a:xfrm>
                    <a:off x="4896"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 name="Freeform 64"/>
                  <p:cNvSpPr>
                    <a:spLocks/>
                  </p:cNvSpPr>
                  <p:nvPr/>
                </p:nvSpPr>
                <p:spPr bwMode="auto">
                  <a:xfrm>
                    <a:off x="4992" y="2688"/>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96"/>
                        </a:moveTo>
                        <a:cubicBezTo>
                          <a:pt x="16" y="48"/>
                          <a:pt x="32" y="0"/>
                          <a:pt x="48" y="0"/>
                        </a:cubicBezTo>
                        <a:cubicBezTo>
                          <a:pt x="64" y="0"/>
                          <a:pt x="80" y="48"/>
                          <a:pt x="96"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graphicFrame>
        <p:nvGraphicFramePr>
          <p:cNvPr id="249" name="Object 81"/>
          <p:cNvGraphicFramePr>
            <a:graphicFrameLocks noChangeAspect="1"/>
          </p:cNvGraphicFramePr>
          <p:nvPr>
            <p:extLst>
              <p:ext uri="{D42A27DB-BD31-4B8C-83A1-F6EECF244321}">
                <p14:modId xmlns:p14="http://schemas.microsoft.com/office/powerpoint/2010/main" val="349804113"/>
              </p:ext>
            </p:extLst>
          </p:nvPr>
        </p:nvGraphicFramePr>
        <p:xfrm>
          <a:off x="4999492" y="4718433"/>
          <a:ext cx="1041400" cy="536575"/>
        </p:xfrm>
        <a:graphic>
          <a:graphicData uri="http://schemas.openxmlformats.org/presentationml/2006/ole">
            <mc:AlternateContent xmlns:mc="http://schemas.openxmlformats.org/markup-compatibility/2006">
              <mc:Choice xmlns:v="urn:schemas-microsoft-com:vml" Requires="v">
                <p:oleObj spid="_x0000_s329713" name="公式" r:id="rId10" imgW="419040" imgH="215640" progId="Equation.3">
                  <p:embed/>
                </p:oleObj>
              </mc:Choice>
              <mc:Fallback>
                <p:oleObj name="公式" r:id="rId10" imgW="419040" imgH="215640" progId="Equation.3">
                  <p:embed/>
                  <p:pic>
                    <p:nvPicPr>
                      <p:cNvPr id="0" name=""/>
                      <p:cNvPicPr>
                        <a:picLocks noChangeAspect="1" noChangeArrowheads="1"/>
                      </p:cNvPicPr>
                      <p:nvPr/>
                    </p:nvPicPr>
                    <p:blipFill>
                      <a:blip r:embed="rId11"/>
                      <a:srcRect/>
                      <a:stretch>
                        <a:fillRect/>
                      </a:stretch>
                    </p:blipFill>
                    <p:spPr bwMode="auto">
                      <a:xfrm>
                        <a:off x="4999492" y="4718433"/>
                        <a:ext cx="1041400"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0" name="Object 81"/>
          <p:cNvGraphicFramePr>
            <a:graphicFrameLocks noChangeAspect="1"/>
          </p:cNvGraphicFramePr>
          <p:nvPr>
            <p:extLst>
              <p:ext uri="{D42A27DB-BD31-4B8C-83A1-F6EECF244321}">
                <p14:modId xmlns:p14="http://schemas.microsoft.com/office/powerpoint/2010/main" val="3564893320"/>
              </p:ext>
            </p:extLst>
          </p:nvPr>
        </p:nvGraphicFramePr>
        <p:xfrm>
          <a:off x="3110469" y="5214617"/>
          <a:ext cx="1200150" cy="979488"/>
        </p:xfrm>
        <a:graphic>
          <a:graphicData uri="http://schemas.openxmlformats.org/presentationml/2006/ole">
            <mc:AlternateContent xmlns:mc="http://schemas.openxmlformats.org/markup-compatibility/2006">
              <mc:Choice xmlns:v="urn:schemas-microsoft-com:vml" Requires="v">
                <p:oleObj spid="_x0000_s329714" name="公式" r:id="rId12" imgW="482400" imgH="393480" progId="Equation.3">
                  <p:embed/>
                </p:oleObj>
              </mc:Choice>
              <mc:Fallback>
                <p:oleObj name="公式" r:id="rId12" imgW="482400" imgH="393480" progId="Equation.3">
                  <p:embed/>
                  <p:pic>
                    <p:nvPicPr>
                      <p:cNvPr id="0" name=""/>
                      <p:cNvPicPr>
                        <a:picLocks noChangeAspect="1" noChangeArrowheads="1"/>
                      </p:cNvPicPr>
                      <p:nvPr/>
                    </p:nvPicPr>
                    <p:blipFill>
                      <a:blip r:embed="rId13"/>
                      <a:srcRect/>
                      <a:stretch>
                        <a:fillRect/>
                      </a:stretch>
                    </p:blipFill>
                    <p:spPr bwMode="auto">
                      <a:xfrm>
                        <a:off x="3110469" y="5214617"/>
                        <a:ext cx="1200150"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1" name="Object 81"/>
          <p:cNvGraphicFramePr>
            <a:graphicFrameLocks noChangeAspect="1"/>
          </p:cNvGraphicFramePr>
          <p:nvPr>
            <p:extLst>
              <p:ext uri="{D42A27DB-BD31-4B8C-83A1-F6EECF244321}">
                <p14:modId xmlns:p14="http://schemas.microsoft.com/office/powerpoint/2010/main" val="1589168220"/>
              </p:ext>
            </p:extLst>
          </p:nvPr>
        </p:nvGraphicFramePr>
        <p:xfrm>
          <a:off x="3001963" y="6267451"/>
          <a:ext cx="1358900" cy="441325"/>
        </p:xfrm>
        <a:graphic>
          <a:graphicData uri="http://schemas.openxmlformats.org/presentationml/2006/ole">
            <mc:AlternateContent xmlns:mc="http://schemas.openxmlformats.org/markup-compatibility/2006">
              <mc:Choice xmlns:v="urn:schemas-microsoft-com:vml" Requires="v">
                <p:oleObj spid="_x0000_s329715" name="公式" r:id="rId14" imgW="545760" imgH="177480" progId="Equation.3">
                  <p:embed/>
                </p:oleObj>
              </mc:Choice>
              <mc:Fallback>
                <p:oleObj name="公式" r:id="rId14" imgW="545760" imgH="177480" progId="Equation.3">
                  <p:embed/>
                  <p:pic>
                    <p:nvPicPr>
                      <p:cNvPr id="0" name=""/>
                      <p:cNvPicPr>
                        <a:picLocks noChangeAspect="1" noChangeArrowheads="1"/>
                      </p:cNvPicPr>
                      <p:nvPr/>
                    </p:nvPicPr>
                    <p:blipFill>
                      <a:blip r:embed="rId15"/>
                      <a:srcRect/>
                      <a:stretch>
                        <a:fillRect/>
                      </a:stretch>
                    </p:blipFill>
                    <p:spPr bwMode="auto">
                      <a:xfrm>
                        <a:off x="3001963" y="6267451"/>
                        <a:ext cx="1358900"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3441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wheel(1)">
                                      <p:cBhvr>
                                        <p:cTn id="12" dur="2000"/>
                                        <p:tgtEl>
                                          <p:spTgt spid="12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circle(in)">
                                      <p:cBhvr>
                                        <p:cTn id="17" dur="2000"/>
                                        <p:tgtEl>
                                          <p:spTgt spid="1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7"/>
                                        </p:tgtEl>
                                        <p:attrNameLst>
                                          <p:attrName>style.visibility</p:attrName>
                                        </p:attrNameLst>
                                      </p:cBhvr>
                                      <p:to>
                                        <p:strVal val="visible"/>
                                      </p:to>
                                    </p:set>
                                    <p:animEffect transition="in" filter="wipe(left)">
                                      <p:cBhvr>
                                        <p:cTn id="22" dur="500"/>
                                        <p:tgtEl>
                                          <p:spTgt spid="18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2"/>
                                        </p:tgtEl>
                                        <p:attrNameLst>
                                          <p:attrName>style.visibility</p:attrName>
                                        </p:attrNameLst>
                                      </p:cBhvr>
                                      <p:to>
                                        <p:strVal val="visible"/>
                                      </p:to>
                                    </p:set>
                                    <p:animEffect transition="in" filter="wipe(left)">
                                      <p:cBhvr>
                                        <p:cTn id="27" dur="500"/>
                                        <p:tgtEl>
                                          <p:spTgt spid="19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49"/>
                                        </p:tgtEl>
                                        <p:attrNameLst>
                                          <p:attrName>style.visibility</p:attrName>
                                        </p:attrNameLst>
                                      </p:cBhvr>
                                      <p:to>
                                        <p:strVal val="visible"/>
                                      </p:to>
                                    </p:set>
                                    <p:animEffect transition="in" filter="wipe(left)">
                                      <p:cBhvr>
                                        <p:cTn id="32" dur="500"/>
                                        <p:tgtEl>
                                          <p:spTgt spid="24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50"/>
                                        </p:tgtEl>
                                        <p:attrNameLst>
                                          <p:attrName>style.visibility</p:attrName>
                                        </p:attrNameLst>
                                      </p:cBhvr>
                                      <p:to>
                                        <p:strVal val="visible"/>
                                      </p:to>
                                    </p:set>
                                    <p:animEffect transition="in" filter="wipe(left)">
                                      <p:cBhvr>
                                        <p:cTn id="37" dur="500"/>
                                        <p:tgtEl>
                                          <p:spTgt spid="2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51"/>
                                        </p:tgtEl>
                                        <p:attrNameLst>
                                          <p:attrName>style.visibility</p:attrName>
                                        </p:attrNameLst>
                                      </p:cBhvr>
                                      <p:to>
                                        <p:strVal val="visible"/>
                                      </p:to>
                                    </p:set>
                                    <p:animEffect transition="in" filter="wipe(left)">
                                      <p:cBhvr>
                                        <p:cTn id="42"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0"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8110" y="121740"/>
            <a:ext cx="7245106" cy="1126462"/>
          </a:xfrm>
          <a:prstGeom prst="rect">
            <a:avLst/>
          </a:prstGeom>
        </p:spPr>
        <p:txBody>
          <a:bodyPr wrap="square">
            <a:spAutoFit/>
          </a:bodyPr>
          <a:lstStyle/>
          <a:p>
            <a:pPr algn="just">
              <a:lnSpc>
                <a:spcPct val="120000"/>
              </a:lnSpc>
            </a:pPr>
            <a:r>
              <a:rPr lang="en-US" altLang="zh-CN" sz="2800" b="1" dirty="0">
                <a:solidFill>
                  <a:srgbClr val="009900"/>
                </a:solidFill>
                <a:latin typeface="Times New Roman" panose="02020603050405020304" pitchFamily="18" charset="0"/>
              </a:rPr>
              <a:t>(2) </a:t>
            </a:r>
            <a:r>
              <a:rPr lang="zh-CN" altLang="en-US" sz="2800" b="1" dirty="0">
                <a:solidFill>
                  <a:srgbClr val="009900"/>
                </a:solidFill>
                <a:latin typeface="Times New Roman" panose="02020603050405020304" pitchFamily="18" charset="0"/>
              </a:rPr>
              <a:t>在</a:t>
            </a:r>
            <a:r>
              <a:rPr lang="zh-CN" altLang="en-US" sz="2800" b="1" dirty="0">
                <a:solidFill>
                  <a:srgbClr val="FF0000"/>
                </a:solidFill>
                <a:latin typeface="Times New Roman" panose="02020603050405020304" pitchFamily="18" charset="0"/>
              </a:rPr>
              <a:t>单缝衍射中央明纹</a:t>
            </a:r>
            <a:r>
              <a:rPr lang="zh-CN" altLang="en-US" sz="2800" b="1" dirty="0">
                <a:solidFill>
                  <a:srgbClr val="009900"/>
                </a:solidFill>
                <a:latin typeface="Times New Roman" panose="02020603050405020304" pitchFamily="18" charset="0"/>
              </a:rPr>
              <a:t>宽度内，有几个光栅衍射明条纹</a:t>
            </a:r>
            <a:r>
              <a:rPr lang="en-US" altLang="zh-CN" sz="2800" b="1" dirty="0">
                <a:solidFill>
                  <a:srgbClr val="009900"/>
                </a:solidFill>
                <a:latin typeface="Times New Roman" panose="02020603050405020304" pitchFamily="18" charset="0"/>
              </a:rPr>
              <a:t>?</a:t>
            </a:r>
          </a:p>
        </p:txBody>
      </p:sp>
      <p:graphicFrame>
        <p:nvGraphicFramePr>
          <p:cNvPr id="3" name="Object 16"/>
          <p:cNvGraphicFramePr>
            <a:graphicFrameLocks noChangeAspect="1"/>
          </p:cNvGraphicFramePr>
          <p:nvPr>
            <p:extLst>
              <p:ext uri="{D42A27DB-BD31-4B8C-83A1-F6EECF244321}">
                <p14:modId xmlns:p14="http://schemas.microsoft.com/office/powerpoint/2010/main" val="1023131843"/>
              </p:ext>
            </p:extLst>
          </p:nvPr>
        </p:nvGraphicFramePr>
        <p:xfrm>
          <a:off x="6331988" y="2558728"/>
          <a:ext cx="2440236" cy="483977"/>
        </p:xfrm>
        <a:graphic>
          <a:graphicData uri="http://schemas.openxmlformats.org/presentationml/2006/ole">
            <mc:AlternateContent xmlns:mc="http://schemas.openxmlformats.org/markup-compatibility/2006">
              <mc:Choice xmlns:v="urn:schemas-microsoft-com:vml" Requires="v">
                <p:oleObj spid="_x0000_s571413" name="公式" r:id="rId3" imgW="819271" imgH="114182" progId="Equation.3">
                  <p:embed/>
                </p:oleObj>
              </mc:Choice>
              <mc:Fallback>
                <p:oleObj name="公式" r:id="rId3" imgW="819271" imgH="11418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1988" y="2558728"/>
                        <a:ext cx="2440236" cy="483977"/>
                      </a:xfrm>
                      <a:prstGeom prst="rect">
                        <a:avLst/>
                      </a:prstGeom>
                      <a:solidFill>
                        <a:srgbClr val="88E9FC"/>
                      </a:solidFill>
                      <a:ln>
                        <a:solidFill>
                          <a:srgbClr val="36D9FA"/>
                        </a:solidFill>
                      </a:ln>
                      <a:effectLst/>
                      <a:extLst/>
                    </p:spPr>
                  </p:pic>
                </p:oleObj>
              </mc:Fallback>
            </mc:AlternateContent>
          </a:graphicData>
        </a:graphic>
      </p:graphicFrame>
      <p:graphicFrame>
        <p:nvGraphicFramePr>
          <p:cNvPr id="4" name="Object 68"/>
          <p:cNvGraphicFramePr>
            <a:graphicFrameLocks noChangeAspect="1"/>
          </p:cNvGraphicFramePr>
          <p:nvPr>
            <p:extLst>
              <p:ext uri="{D42A27DB-BD31-4B8C-83A1-F6EECF244321}">
                <p14:modId xmlns:p14="http://schemas.microsoft.com/office/powerpoint/2010/main" val="2998489258"/>
              </p:ext>
            </p:extLst>
          </p:nvPr>
        </p:nvGraphicFramePr>
        <p:xfrm>
          <a:off x="5098006" y="1947999"/>
          <a:ext cx="1895475" cy="536575"/>
        </p:xfrm>
        <a:graphic>
          <a:graphicData uri="http://schemas.openxmlformats.org/presentationml/2006/ole">
            <mc:AlternateContent xmlns:mc="http://schemas.openxmlformats.org/markup-compatibility/2006">
              <mc:Choice xmlns:v="urn:schemas-microsoft-com:vml" Requires="v">
                <p:oleObj spid="_x0000_s571414" name="公式" r:id="rId5" imgW="761760" imgH="215640" progId="Equation.3">
                  <p:embed/>
                </p:oleObj>
              </mc:Choice>
              <mc:Fallback>
                <p:oleObj name="公式" r:id="rId5" imgW="761760" imgH="215640" progId="Equation.3">
                  <p:embed/>
                  <p:pic>
                    <p:nvPicPr>
                      <p:cNvPr id="0" name=""/>
                      <p:cNvPicPr>
                        <a:picLocks noChangeAspect="1" noChangeArrowheads="1"/>
                      </p:cNvPicPr>
                      <p:nvPr/>
                    </p:nvPicPr>
                    <p:blipFill>
                      <a:blip r:embed="rId6"/>
                      <a:srcRect/>
                      <a:stretch>
                        <a:fillRect/>
                      </a:stretch>
                    </p:blipFill>
                    <p:spPr bwMode="auto">
                      <a:xfrm>
                        <a:off x="5098006" y="1947999"/>
                        <a:ext cx="1895475"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AutoShape 65"/>
          <p:cNvSpPr>
            <a:spLocks noChangeArrowheads="1"/>
          </p:cNvSpPr>
          <p:nvPr/>
        </p:nvSpPr>
        <p:spPr bwMode="auto">
          <a:xfrm>
            <a:off x="3127824" y="3725659"/>
            <a:ext cx="800100" cy="160337"/>
          </a:xfrm>
          <a:prstGeom prst="rightArrow">
            <a:avLst>
              <a:gd name="adj1" fmla="val 50000"/>
              <a:gd name="adj2" fmla="val 309017"/>
            </a:avLst>
          </a:prstGeom>
          <a:solidFill>
            <a:srgbClr val="00FF99"/>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 name="Object 16"/>
          <p:cNvGraphicFramePr>
            <a:graphicFrameLocks noChangeAspect="1"/>
          </p:cNvGraphicFramePr>
          <p:nvPr>
            <p:extLst>
              <p:ext uri="{D42A27DB-BD31-4B8C-83A1-F6EECF244321}">
                <p14:modId xmlns:p14="http://schemas.microsoft.com/office/powerpoint/2010/main" val="4043433961"/>
              </p:ext>
            </p:extLst>
          </p:nvPr>
        </p:nvGraphicFramePr>
        <p:xfrm>
          <a:off x="4211124" y="3127732"/>
          <a:ext cx="2782356" cy="1223594"/>
        </p:xfrm>
        <a:graphic>
          <a:graphicData uri="http://schemas.openxmlformats.org/presentationml/2006/ole">
            <mc:AlternateContent xmlns:mc="http://schemas.openxmlformats.org/markup-compatibility/2006">
              <mc:Choice xmlns:v="urn:schemas-microsoft-com:vml" Requires="v">
                <p:oleObj spid="_x0000_s571415" name="公式" r:id="rId7" imgW="761760" imgH="393480" progId="Equation.3">
                  <p:embed/>
                </p:oleObj>
              </mc:Choice>
              <mc:Fallback>
                <p:oleObj name="公式" r:id="rId7" imgW="761760" imgH="393480" progId="Equation.3">
                  <p:embed/>
                  <p:pic>
                    <p:nvPicPr>
                      <p:cNvPr id="0" name=""/>
                      <p:cNvPicPr>
                        <a:picLocks noChangeAspect="1" noChangeArrowheads="1"/>
                      </p:cNvPicPr>
                      <p:nvPr/>
                    </p:nvPicPr>
                    <p:blipFill>
                      <a:blip r:embed="rId8"/>
                      <a:srcRect/>
                      <a:stretch>
                        <a:fillRect/>
                      </a:stretch>
                    </p:blipFill>
                    <p:spPr bwMode="auto">
                      <a:xfrm>
                        <a:off x="4211124" y="3127732"/>
                        <a:ext cx="2782356" cy="1223594"/>
                      </a:xfrm>
                      <a:prstGeom prst="rect">
                        <a:avLst/>
                      </a:prstGeom>
                      <a:noFill/>
                      <a:ln>
                        <a:noFill/>
                      </a:ln>
                      <a:effectLst/>
                      <a:extLst/>
                    </p:spPr>
                  </p:pic>
                </p:oleObj>
              </mc:Fallback>
            </mc:AlternateContent>
          </a:graphicData>
        </a:graphic>
      </p:graphicFrame>
      <p:graphicFrame>
        <p:nvGraphicFramePr>
          <p:cNvPr id="7" name="Object 81"/>
          <p:cNvGraphicFramePr>
            <a:graphicFrameLocks noChangeAspect="1"/>
          </p:cNvGraphicFramePr>
          <p:nvPr>
            <p:extLst>
              <p:ext uri="{D42A27DB-BD31-4B8C-83A1-F6EECF244321}">
                <p14:modId xmlns:p14="http://schemas.microsoft.com/office/powerpoint/2010/main" val="500127077"/>
              </p:ext>
            </p:extLst>
          </p:nvPr>
        </p:nvGraphicFramePr>
        <p:xfrm>
          <a:off x="6873875" y="3159126"/>
          <a:ext cx="1854200" cy="1171575"/>
        </p:xfrm>
        <a:graphic>
          <a:graphicData uri="http://schemas.openxmlformats.org/presentationml/2006/ole">
            <mc:AlternateContent xmlns:mc="http://schemas.openxmlformats.org/markup-compatibility/2006">
              <mc:Choice xmlns:v="urn:schemas-microsoft-com:vml" Requires="v">
                <p:oleObj spid="_x0000_s571416" name="公式" r:id="rId9" imgW="622080" imgH="393480" progId="Equation.3">
                  <p:embed/>
                </p:oleObj>
              </mc:Choice>
              <mc:Fallback>
                <p:oleObj name="公式" r:id="rId9" imgW="622080" imgH="393480" progId="Equation.3">
                  <p:embed/>
                  <p:pic>
                    <p:nvPicPr>
                      <p:cNvPr id="0" name=""/>
                      <p:cNvPicPr>
                        <a:picLocks noChangeAspect="1" noChangeArrowheads="1"/>
                      </p:cNvPicPr>
                      <p:nvPr/>
                    </p:nvPicPr>
                    <p:blipFill>
                      <a:blip r:embed="rId10"/>
                      <a:srcRect/>
                      <a:stretch>
                        <a:fillRect/>
                      </a:stretch>
                    </p:blipFill>
                    <p:spPr bwMode="auto">
                      <a:xfrm>
                        <a:off x="6873875" y="3159126"/>
                        <a:ext cx="1854200" cy="1171575"/>
                      </a:xfrm>
                      <a:prstGeom prst="rect">
                        <a:avLst/>
                      </a:prstGeom>
                      <a:noFill/>
                      <a:ln>
                        <a:noFill/>
                      </a:ln>
                      <a:effectLst/>
                      <a:extLst/>
                    </p:spPr>
                  </p:pic>
                </p:oleObj>
              </mc:Fallback>
            </mc:AlternateContent>
          </a:graphicData>
        </a:graphic>
      </p:graphicFrame>
      <p:graphicFrame>
        <p:nvGraphicFramePr>
          <p:cNvPr id="8" name="Object 16"/>
          <p:cNvGraphicFramePr>
            <a:graphicFrameLocks noChangeAspect="1"/>
          </p:cNvGraphicFramePr>
          <p:nvPr>
            <p:extLst>
              <p:ext uri="{D42A27DB-BD31-4B8C-83A1-F6EECF244321}">
                <p14:modId xmlns:p14="http://schemas.microsoft.com/office/powerpoint/2010/main" val="3167015440"/>
              </p:ext>
            </p:extLst>
          </p:nvPr>
        </p:nvGraphicFramePr>
        <p:xfrm>
          <a:off x="7799743" y="1854434"/>
          <a:ext cx="2008161" cy="587760"/>
        </p:xfrm>
        <a:graphic>
          <a:graphicData uri="http://schemas.openxmlformats.org/presentationml/2006/ole">
            <mc:AlternateContent xmlns:mc="http://schemas.openxmlformats.org/markup-compatibility/2006">
              <mc:Choice xmlns:v="urn:schemas-microsoft-com:vml" Requires="v">
                <p:oleObj spid="_x0000_s571417" name="公式" r:id="rId11" imgW="698400" imgH="215640" progId="Equation.3">
                  <p:embed/>
                </p:oleObj>
              </mc:Choice>
              <mc:Fallback>
                <p:oleObj name="公式" r:id="rId11" imgW="698400" imgH="215640" progId="Equation.3">
                  <p:embed/>
                  <p:pic>
                    <p:nvPicPr>
                      <p:cNvPr id="0" name=""/>
                      <p:cNvPicPr>
                        <a:picLocks noChangeAspect="1" noChangeArrowheads="1"/>
                      </p:cNvPicPr>
                      <p:nvPr/>
                    </p:nvPicPr>
                    <p:blipFill>
                      <a:blip r:embed="rId12"/>
                      <a:srcRect/>
                      <a:stretch>
                        <a:fillRect/>
                      </a:stretch>
                    </p:blipFill>
                    <p:spPr bwMode="auto">
                      <a:xfrm>
                        <a:off x="7799743" y="1854434"/>
                        <a:ext cx="2008161" cy="587760"/>
                      </a:xfrm>
                      <a:prstGeom prst="rect">
                        <a:avLst/>
                      </a:prstGeom>
                      <a:noFill/>
                      <a:ln>
                        <a:noFill/>
                      </a:ln>
                      <a:effectLst/>
                      <a:extLst/>
                    </p:spPr>
                  </p:pic>
                </p:oleObj>
              </mc:Fallback>
            </mc:AlternateContent>
          </a:graphicData>
        </a:graphic>
      </p:graphicFrame>
      <p:graphicFrame>
        <p:nvGraphicFramePr>
          <p:cNvPr id="9" name="Object 82"/>
          <p:cNvGraphicFramePr>
            <a:graphicFrameLocks noChangeAspect="1"/>
          </p:cNvGraphicFramePr>
          <p:nvPr>
            <p:extLst>
              <p:ext uri="{D42A27DB-BD31-4B8C-83A1-F6EECF244321}">
                <p14:modId xmlns:p14="http://schemas.microsoft.com/office/powerpoint/2010/main" val="904004909"/>
              </p:ext>
            </p:extLst>
          </p:nvPr>
        </p:nvGraphicFramePr>
        <p:xfrm>
          <a:off x="4620488" y="1147602"/>
          <a:ext cx="2800350" cy="563563"/>
        </p:xfrm>
        <a:graphic>
          <a:graphicData uri="http://schemas.openxmlformats.org/presentationml/2006/ole">
            <mc:AlternateContent xmlns:mc="http://schemas.openxmlformats.org/markup-compatibility/2006">
              <mc:Choice xmlns:v="urn:schemas-microsoft-com:vml" Requires="v">
                <p:oleObj spid="_x0000_s571418" name="Equation" r:id="rId13" imgW="809553" imgH="114182" progId="Equation.3">
                  <p:embed/>
                </p:oleObj>
              </mc:Choice>
              <mc:Fallback>
                <p:oleObj name="Equation" r:id="rId13" imgW="809553" imgH="11418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20488" y="1147602"/>
                        <a:ext cx="2800350" cy="563563"/>
                      </a:xfrm>
                      <a:prstGeom prst="rect">
                        <a:avLst/>
                      </a:prstGeom>
                      <a:solidFill>
                        <a:srgbClr val="FFFF00"/>
                      </a:solidFill>
                      <a:ln>
                        <a:noFill/>
                      </a:ln>
                      <a:extLst/>
                    </p:spPr>
                  </p:pic>
                </p:oleObj>
              </mc:Fallback>
            </mc:AlternateContent>
          </a:graphicData>
        </a:graphic>
      </p:graphicFrame>
      <p:sp>
        <p:nvSpPr>
          <p:cNvPr id="10" name="矩形 9"/>
          <p:cNvSpPr/>
          <p:nvPr/>
        </p:nvSpPr>
        <p:spPr>
          <a:xfrm>
            <a:off x="1992839" y="1947638"/>
            <a:ext cx="3070071" cy="523220"/>
          </a:xfrm>
          <a:prstGeom prst="rect">
            <a:avLst/>
          </a:prstGeom>
        </p:spPr>
        <p:txBody>
          <a:bodyPr wrap="none">
            <a:spAutoFit/>
          </a:bodyPr>
          <a:lstStyle/>
          <a:p>
            <a:r>
              <a:rPr lang="zh-CN" altLang="en-US" sz="2800" b="1" dirty="0">
                <a:solidFill>
                  <a:srgbClr val="FF0000"/>
                </a:solidFill>
                <a:latin typeface="Times New Roman" panose="02020603050405020304" pitchFamily="18" charset="0"/>
              </a:rPr>
              <a:t>单缝衍射中央明纹</a:t>
            </a:r>
            <a:endParaRPr lang="zh-CN" altLang="en-US" sz="2800" dirty="0">
              <a:solidFill>
                <a:srgbClr val="FF0000"/>
              </a:solidFill>
            </a:endParaRPr>
          </a:p>
        </p:txBody>
      </p:sp>
      <p:sp>
        <p:nvSpPr>
          <p:cNvPr id="11" name="矩形 10"/>
          <p:cNvSpPr/>
          <p:nvPr/>
        </p:nvSpPr>
        <p:spPr>
          <a:xfrm>
            <a:off x="2617448" y="2531188"/>
            <a:ext cx="2709396" cy="523220"/>
          </a:xfrm>
          <a:prstGeom prst="rect">
            <a:avLst/>
          </a:prstGeom>
        </p:spPr>
        <p:txBody>
          <a:bodyPr wrap="none">
            <a:spAutoFit/>
          </a:bodyPr>
          <a:lstStyle/>
          <a:p>
            <a:r>
              <a:rPr lang="zh-CN" altLang="en-US" sz="2800" b="1" dirty="0">
                <a:solidFill>
                  <a:srgbClr val="009900"/>
                </a:solidFill>
                <a:latin typeface="Times New Roman" panose="02020603050405020304" pitchFamily="18" charset="0"/>
              </a:rPr>
              <a:t>光栅衍射明条纹</a:t>
            </a:r>
            <a:endParaRPr lang="zh-CN" altLang="en-US" sz="2800" dirty="0"/>
          </a:p>
        </p:txBody>
      </p:sp>
      <p:sp>
        <p:nvSpPr>
          <p:cNvPr id="12" name="矩形 11"/>
          <p:cNvSpPr/>
          <p:nvPr/>
        </p:nvSpPr>
        <p:spPr>
          <a:xfrm>
            <a:off x="1993206" y="1187944"/>
            <a:ext cx="2348720" cy="523220"/>
          </a:xfrm>
          <a:prstGeom prst="rect">
            <a:avLst/>
          </a:prstGeom>
        </p:spPr>
        <p:txBody>
          <a:bodyPr wrap="none">
            <a:spAutoFit/>
          </a:bodyPr>
          <a:lstStyle/>
          <a:p>
            <a:r>
              <a:rPr lang="zh-CN" altLang="en-US" sz="2800" b="1" dirty="0">
                <a:latin typeface="Times New Roman" panose="02020603050405020304" pitchFamily="18" charset="0"/>
              </a:rPr>
              <a:t>单缝衍射暗纹</a:t>
            </a:r>
            <a:endParaRPr lang="zh-CN" altLang="en-US" sz="2800" dirty="0"/>
          </a:p>
        </p:txBody>
      </p:sp>
      <p:sp>
        <p:nvSpPr>
          <p:cNvPr id="13" name="Rectangle 65"/>
          <p:cNvSpPr>
            <a:spLocks noChangeArrowheads="1"/>
          </p:cNvSpPr>
          <p:nvPr/>
        </p:nvSpPr>
        <p:spPr bwMode="auto">
          <a:xfrm>
            <a:off x="1881645" y="4713277"/>
            <a:ext cx="47882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b="1" dirty="0">
                <a:solidFill>
                  <a:srgbClr val="0000FF"/>
                </a:solidFill>
                <a:latin typeface="Times New Roman" panose="02020603050405020304" pitchFamily="18" charset="0"/>
                <a:ea typeface="仿宋_GB2312" pitchFamily="49" charset="-122"/>
              </a:rPr>
              <a:t>而光栅光谱的缺级条件为：</a:t>
            </a:r>
          </a:p>
        </p:txBody>
      </p:sp>
      <p:graphicFrame>
        <p:nvGraphicFramePr>
          <p:cNvPr id="16" name="Object 8"/>
          <p:cNvGraphicFramePr>
            <a:graphicFrameLocks noChangeAspect="1"/>
          </p:cNvGraphicFramePr>
          <p:nvPr>
            <p:extLst>
              <p:ext uri="{D42A27DB-BD31-4B8C-83A1-F6EECF244321}">
                <p14:modId xmlns:p14="http://schemas.microsoft.com/office/powerpoint/2010/main" val="2845295068"/>
              </p:ext>
            </p:extLst>
          </p:nvPr>
        </p:nvGraphicFramePr>
        <p:xfrm>
          <a:off x="6163116" y="4664847"/>
          <a:ext cx="4321175" cy="742950"/>
        </p:xfrm>
        <a:graphic>
          <a:graphicData uri="http://schemas.openxmlformats.org/presentationml/2006/ole">
            <mc:AlternateContent xmlns:mc="http://schemas.openxmlformats.org/markup-compatibility/2006">
              <mc:Choice xmlns:v="urn:schemas-microsoft-com:vml" Requires="v">
                <p:oleObj spid="_x0000_s571419" name="Equation" r:id="rId15" imgW="2286000" imgH="393480" progId="Equation.DSMT4">
                  <p:embed/>
                </p:oleObj>
              </mc:Choice>
              <mc:Fallback>
                <p:oleObj name="Equation" r:id="rId15" imgW="2286000" imgH="3934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63116" y="4664847"/>
                        <a:ext cx="4321175" cy="742950"/>
                      </a:xfrm>
                      <a:prstGeom prst="rect">
                        <a:avLst/>
                      </a:prstGeom>
                      <a:noFill/>
                      <a:ln>
                        <a:noFill/>
                      </a:ln>
                      <a:effectLst/>
                    </p:spPr>
                  </p:pic>
                </p:oleObj>
              </mc:Fallback>
            </mc:AlternateContent>
          </a:graphicData>
        </a:graphic>
      </p:graphicFrame>
      <p:sp>
        <p:nvSpPr>
          <p:cNvPr id="17" name="矩形 16"/>
          <p:cNvSpPr/>
          <p:nvPr/>
        </p:nvSpPr>
        <p:spPr>
          <a:xfrm>
            <a:off x="6000396" y="4703957"/>
            <a:ext cx="404890" cy="523220"/>
          </a:xfrm>
          <a:prstGeom prst="rect">
            <a:avLst/>
          </a:prstGeom>
          <a:solidFill>
            <a:schemeClr val="bg1"/>
          </a:solidFill>
        </p:spPr>
        <p:txBody>
          <a:bodyPr wrap="square">
            <a:spAutoFit/>
          </a:bodyPr>
          <a:lstStyle/>
          <a:p>
            <a:r>
              <a:rPr lang="en-US" altLang="zh-CN" sz="2800" b="1" i="1" dirty="0">
                <a:ea typeface="仿宋_GB2312" pitchFamily="49" charset="-122"/>
              </a:rPr>
              <a:t>m</a:t>
            </a:r>
            <a:endParaRPr lang="zh-CN" altLang="en-US" sz="2800" dirty="0"/>
          </a:p>
        </p:txBody>
      </p:sp>
      <p:sp>
        <p:nvSpPr>
          <p:cNvPr id="18" name="矩形 17"/>
          <p:cNvSpPr/>
          <p:nvPr/>
        </p:nvSpPr>
        <p:spPr>
          <a:xfrm>
            <a:off x="7424947" y="4753710"/>
            <a:ext cx="322401" cy="523220"/>
          </a:xfrm>
          <a:prstGeom prst="rect">
            <a:avLst/>
          </a:prstGeom>
          <a:solidFill>
            <a:schemeClr val="bg1"/>
          </a:solidFill>
        </p:spPr>
        <p:txBody>
          <a:bodyPr wrap="square">
            <a:spAutoFit/>
          </a:bodyPr>
          <a:lstStyle/>
          <a:p>
            <a:r>
              <a:rPr lang="en-US" altLang="zh-CN" sz="2800" b="1" i="1" dirty="0">
                <a:ea typeface="仿宋_GB2312" pitchFamily="49" charset="-122"/>
              </a:rPr>
              <a:t>k</a:t>
            </a:r>
            <a:endParaRPr lang="zh-CN" altLang="en-US" sz="2800" dirty="0"/>
          </a:p>
        </p:txBody>
      </p:sp>
      <p:sp>
        <p:nvSpPr>
          <p:cNvPr id="19" name="矩形 18"/>
          <p:cNvSpPr/>
          <p:nvPr/>
        </p:nvSpPr>
        <p:spPr>
          <a:xfrm>
            <a:off x="9145339" y="4746348"/>
            <a:ext cx="322401" cy="523220"/>
          </a:xfrm>
          <a:prstGeom prst="rect">
            <a:avLst/>
          </a:prstGeom>
          <a:solidFill>
            <a:schemeClr val="bg1"/>
          </a:solidFill>
        </p:spPr>
        <p:txBody>
          <a:bodyPr wrap="square">
            <a:spAutoFit/>
          </a:bodyPr>
          <a:lstStyle/>
          <a:p>
            <a:r>
              <a:rPr lang="en-US" altLang="zh-CN" sz="2800" b="1" i="1" dirty="0">
                <a:ea typeface="仿宋_GB2312" pitchFamily="49" charset="-122"/>
              </a:rPr>
              <a:t>k</a:t>
            </a:r>
            <a:endParaRPr lang="zh-CN" altLang="en-US" sz="2800" dirty="0"/>
          </a:p>
        </p:txBody>
      </p:sp>
      <p:sp>
        <p:nvSpPr>
          <p:cNvPr id="20" name="矩形 19"/>
          <p:cNvSpPr/>
          <p:nvPr/>
        </p:nvSpPr>
        <p:spPr>
          <a:xfrm>
            <a:off x="10093250" y="4746348"/>
            <a:ext cx="322401" cy="523220"/>
          </a:xfrm>
          <a:prstGeom prst="rect">
            <a:avLst/>
          </a:prstGeom>
          <a:solidFill>
            <a:schemeClr val="bg1"/>
          </a:solidFill>
        </p:spPr>
        <p:txBody>
          <a:bodyPr wrap="square">
            <a:spAutoFit/>
          </a:bodyPr>
          <a:lstStyle/>
          <a:p>
            <a:r>
              <a:rPr lang="en-US" altLang="zh-CN" sz="2800" b="1" i="1" dirty="0">
                <a:ea typeface="仿宋_GB2312" pitchFamily="49" charset="-122"/>
              </a:rPr>
              <a:t>k</a:t>
            </a:r>
            <a:endParaRPr lang="zh-CN" altLang="en-US" sz="2800" dirty="0"/>
          </a:p>
        </p:txBody>
      </p:sp>
      <p:sp>
        <p:nvSpPr>
          <p:cNvPr id="21" name="Rectangle 67"/>
          <p:cNvSpPr>
            <a:spLocks noChangeArrowheads="1"/>
          </p:cNvSpPr>
          <p:nvPr/>
        </p:nvSpPr>
        <p:spPr bwMode="auto">
          <a:xfrm>
            <a:off x="2549980" y="5629319"/>
            <a:ext cx="70932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b="1" dirty="0">
                <a:solidFill>
                  <a:srgbClr val="9900FF"/>
                </a:solidFill>
                <a:latin typeface="Times New Roman" panose="02020603050405020304" pitchFamily="18" charset="0"/>
                <a:ea typeface="仿宋_GB2312" pitchFamily="49" charset="-122"/>
              </a:rPr>
              <a:t>即单缝衍射的中央明条纹宽度内的</a:t>
            </a:r>
            <a:r>
              <a:rPr lang="en-US" altLang="zh-CN" sz="2800" b="1" i="1" dirty="0">
                <a:solidFill>
                  <a:srgbClr val="FF0000"/>
                </a:solidFill>
                <a:latin typeface="Times New Roman" panose="02020603050405020304" pitchFamily="18" charset="0"/>
                <a:ea typeface="仿宋_GB2312" pitchFamily="49" charset="-122"/>
              </a:rPr>
              <a:t>m</a:t>
            </a:r>
            <a:r>
              <a:rPr lang="en-US" altLang="zh-CN" sz="2800" b="1" dirty="0">
                <a:solidFill>
                  <a:srgbClr val="FF0000"/>
                </a:solidFill>
                <a:latin typeface="Times New Roman" panose="02020603050405020304" pitchFamily="18" charset="0"/>
                <a:ea typeface="仿宋_GB2312" pitchFamily="49" charset="-122"/>
              </a:rPr>
              <a:t>=0</a:t>
            </a:r>
            <a:r>
              <a:rPr lang="zh-CN" altLang="en-US" sz="2800" b="1" dirty="0">
                <a:solidFill>
                  <a:srgbClr val="FF0000"/>
                </a:solidFill>
                <a:latin typeface="Times New Roman" panose="02020603050405020304" pitchFamily="18" charset="0"/>
                <a:ea typeface="仿宋_GB2312" pitchFamily="49" charset="-122"/>
              </a:rPr>
              <a:t>，</a:t>
            </a:r>
            <a:r>
              <a:rPr lang="zh-CN" altLang="en-US" sz="2800" b="1" dirty="0">
                <a:solidFill>
                  <a:srgbClr val="FF0000"/>
                </a:solidFill>
                <a:latin typeface="Times New Roman" panose="02020603050405020304" pitchFamily="18" charset="0"/>
                <a:ea typeface="仿宋_GB2312" pitchFamily="49" charset="-122"/>
                <a:sym typeface="Symbol" panose="05050102010706020507" pitchFamily="18" charset="2"/>
              </a:rPr>
              <a:t></a:t>
            </a:r>
            <a:r>
              <a:rPr lang="en-US" altLang="zh-CN" sz="2800" b="1" dirty="0">
                <a:solidFill>
                  <a:srgbClr val="FF0000"/>
                </a:solidFill>
                <a:latin typeface="Times New Roman" panose="02020603050405020304" pitchFamily="18" charset="0"/>
                <a:ea typeface="仿宋_GB2312" pitchFamily="49" charset="-122"/>
                <a:sym typeface="Symbol" panose="05050102010706020507" pitchFamily="18" charset="2"/>
              </a:rPr>
              <a:t>1</a:t>
            </a:r>
            <a:r>
              <a:rPr lang="zh-CN" altLang="en-US" sz="2800" b="1" dirty="0">
                <a:solidFill>
                  <a:srgbClr val="FF0000"/>
                </a:solidFill>
                <a:latin typeface="Times New Roman" panose="02020603050405020304" pitchFamily="18" charset="0"/>
                <a:ea typeface="仿宋_GB2312" pitchFamily="49" charset="-122"/>
                <a:sym typeface="Symbol" panose="05050102010706020507" pitchFamily="18" charset="2"/>
              </a:rPr>
              <a:t>， </a:t>
            </a:r>
            <a:r>
              <a:rPr lang="en-US" altLang="zh-CN" sz="2800" b="1" dirty="0">
                <a:solidFill>
                  <a:srgbClr val="FF0000"/>
                </a:solidFill>
                <a:latin typeface="Times New Roman" panose="02020603050405020304" pitchFamily="18" charset="0"/>
                <a:ea typeface="仿宋_GB2312" pitchFamily="49" charset="-122"/>
                <a:sym typeface="Symbol" panose="05050102010706020507" pitchFamily="18" charset="2"/>
              </a:rPr>
              <a:t>2</a:t>
            </a:r>
            <a:r>
              <a:rPr lang="zh-CN" altLang="en-US" sz="2800" b="1" dirty="0">
                <a:solidFill>
                  <a:srgbClr val="9900FF"/>
                </a:solidFill>
                <a:latin typeface="Times New Roman" panose="02020603050405020304" pitchFamily="18" charset="0"/>
                <a:ea typeface="仿宋_GB2312" pitchFamily="49" charset="-122"/>
                <a:sym typeface="Symbol" panose="05050102010706020507" pitchFamily="18" charset="2"/>
              </a:rPr>
              <a:t>可以出现，共有</a:t>
            </a:r>
            <a:r>
              <a:rPr lang="en-US" altLang="zh-CN" sz="2800" b="1" dirty="0">
                <a:solidFill>
                  <a:srgbClr val="9900FF"/>
                </a:solidFill>
                <a:latin typeface="Times New Roman" panose="02020603050405020304" pitchFamily="18" charset="0"/>
                <a:ea typeface="仿宋_GB2312" pitchFamily="49" charset="-122"/>
                <a:sym typeface="Symbol" panose="05050102010706020507" pitchFamily="18" charset="2"/>
              </a:rPr>
              <a:t>5</a:t>
            </a:r>
            <a:r>
              <a:rPr lang="zh-CN" altLang="en-US" sz="2800" b="1" dirty="0">
                <a:solidFill>
                  <a:srgbClr val="9900FF"/>
                </a:solidFill>
                <a:latin typeface="Times New Roman" panose="02020603050405020304" pitchFamily="18" charset="0"/>
                <a:ea typeface="仿宋_GB2312" pitchFamily="49" charset="-122"/>
                <a:sym typeface="Symbol" panose="05050102010706020507" pitchFamily="18" charset="2"/>
              </a:rPr>
              <a:t>条明条纹。</a:t>
            </a:r>
          </a:p>
        </p:txBody>
      </p:sp>
    </p:spTree>
    <p:extLst>
      <p:ext uri="{BB962C8B-B14F-4D97-AF65-F5344CB8AC3E}">
        <p14:creationId xmlns:p14="http://schemas.microsoft.com/office/powerpoint/2010/main" val="53100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heel(1)">
                                      <p:cBhvr>
                                        <p:cTn id="23" dur="2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heel(1)">
                                      <p:cBhvr>
                                        <p:cTn id="34" dur="20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additive="base">
                                        <p:cTn id="46" dur="500" fill="hold"/>
                                        <p:tgtEl>
                                          <p:spTgt spid="3"/>
                                        </p:tgtEl>
                                        <p:attrNameLst>
                                          <p:attrName>ppt_x</p:attrName>
                                        </p:attrNameLst>
                                      </p:cBhvr>
                                      <p:tavLst>
                                        <p:tav tm="0">
                                          <p:val>
                                            <p:strVal val="#ppt_x"/>
                                          </p:val>
                                        </p:tav>
                                        <p:tav tm="100000">
                                          <p:val>
                                            <p:strVal val="#ppt_x"/>
                                          </p:val>
                                        </p:tav>
                                      </p:tavLst>
                                    </p:anim>
                                    <p:anim calcmode="lin" valueType="num">
                                      <p:cBhvr additive="base">
                                        <p:cTn id="4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down)">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additive="base">
                                        <p:cTn id="57" dur="500" fill="hold"/>
                                        <p:tgtEl>
                                          <p:spTgt spid="6"/>
                                        </p:tgtEl>
                                        <p:attrNameLst>
                                          <p:attrName>ppt_x</p:attrName>
                                        </p:attrNameLst>
                                      </p:cBhvr>
                                      <p:tavLst>
                                        <p:tav tm="0">
                                          <p:val>
                                            <p:strVal val="#ppt_x"/>
                                          </p:val>
                                        </p:tav>
                                        <p:tav tm="100000">
                                          <p:val>
                                            <p:strVal val="#ppt_x"/>
                                          </p:val>
                                        </p:tav>
                                      </p:tavLst>
                                    </p:anim>
                                    <p:anim calcmode="lin" valueType="num">
                                      <p:cBhvr additive="base">
                                        <p:cTn id="5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1000"/>
                                        <p:tgtEl>
                                          <p:spTgt spid="7"/>
                                        </p:tgtEl>
                                      </p:cBhvr>
                                    </p:animEffect>
                                    <p:anim calcmode="lin" valueType="num">
                                      <p:cBhvr>
                                        <p:cTn id="64" dur="1000" fill="hold"/>
                                        <p:tgtEl>
                                          <p:spTgt spid="7"/>
                                        </p:tgtEl>
                                        <p:attrNameLst>
                                          <p:attrName>ppt_x</p:attrName>
                                        </p:attrNameLst>
                                      </p:cBhvr>
                                      <p:tavLst>
                                        <p:tav tm="0">
                                          <p:val>
                                            <p:strVal val="#ppt_x"/>
                                          </p:val>
                                        </p:tav>
                                        <p:tav tm="100000">
                                          <p:val>
                                            <p:strVal val="#ppt_x"/>
                                          </p:val>
                                        </p:tav>
                                      </p:tavLst>
                                    </p:anim>
                                    <p:anim calcmode="lin" valueType="num">
                                      <p:cBhvr>
                                        <p:cTn id="6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up)">
                                      <p:cBhvr>
                                        <p:cTn id="70" dur="5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additive="base">
                                        <p:cTn id="75" dur="500" fill="hold"/>
                                        <p:tgtEl>
                                          <p:spTgt spid="16"/>
                                        </p:tgtEl>
                                        <p:attrNameLst>
                                          <p:attrName>ppt_x</p:attrName>
                                        </p:attrNameLst>
                                      </p:cBhvr>
                                      <p:tavLst>
                                        <p:tav tm="0">
                                          <p:val>
                                            <p:strVal val="#ppt_x"/>
                                          </p:val>
                                        </p:tav>
                                        <p:tav tm="100000">
                                          <p:val>
                                            <p:strVal val="#ppt_x"/>
                                          </p:val>
                                        </p:tav>
                                      </p:tavLst>
                                    </p:anim>
                                    <p:anim calcmode="lin" valueType="num">
                                      <p:cBhvr additive="base">
                                        <p:cTn id="76" dur="500" fill="hold"/>
                                        <p:tgtEl>
                                          <p:spTgt spid="16"/>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additive="base">
                                        <p:cTn id="79" dur="500" fill="hold"/>
                                        <p:tgtEl>
                                          <p:spTgt spid="17"/>
                                        </p:tgtEl>
                                        <p:attrNameLst>
                                          <p:attrName>ppt_x</p:attrName>
                                        </p:attrNameLst>
                                      </p:cBhvr>
                                      <p:tavLst>
                                        <p:tav tm="0">
                                          <p:val>
                                            <p:strVal val="#ppt_x"/>
                                          </p:val>
                                        </p:tav>
                                        <p:tav tm="100000">
                                          <p:val>
                                            <p:strVal val="#ppt_x"/>
                                          </p:val>
                                        </p:tav>
                                      </p:tavLst>
                                    </p:anim>
                                    <p:anim calcmode="lin" valueType="num">
                                      <p:cBhvr additive="base">
                                        <p:cTn id="80" dur="500" fill="hold"/>
                                        <p:tgtEl>
                                          <p:spTgt spid="17"/>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anim calcmode="lin" valueType="num">
                                      <p:cBhvr additive="base">
                                        <p:cTn id="83" dur="500" fill="hold"/>
                                        <p:tgtEl>
                                          <p:spTgt spid="18"/>
                                        </p:tgtEl>
                                        <p:attrNameLst>
                                          <p:attrName>ppt_x</p:attrName>
                                        </p:attrNameLst>
                                      </p:cBhvr>
                                      <p:tavLst>
                                        <p:tav tm="0">
                                          <p:val>
                                            <p:strVal val="#ppt_x"/>
                                          </p:val>
                                        </p:tav>
                                        <p:tav tm="100000">
                                          <p:val>
                                            <p:strVal val="#ppt_x"/>
                                          </p:val>
                                        </p:tav>
                                      </p:tavLst>
                                    </p:anim>
                                    <p:anim calcmode="lin" valueType="num">
                                      <p:cBhvr additive="base">
                                        <p:cTn id="84" dur="500" fill="hold"/>
                                        <p:tgtEl>
                                          <p:spTgt spid="1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additive="base">
                                        <p:cTn id="87" dur="500" fill="hold"/>
                                        <p:tgtEl>
                                          <p:spTgt spid="19"/>
                                        </p:tgtEl>
                                        <p:attrNameLst>
                                          <p:attrName>ppt_x</p:attrName>
                                        </p:attrNameLst>
                                      </p:cBhvr>
                                      <p:tavLst>
                                        <p:tav tm="0">
                                          <p:val>
                                            <p:strVal val="#ppt_x"/>
                                          </p:val>
                                        </p:tav>
                                        <p:tav tm="100000">
                                          <p:val>
                                            <p:strVal val="#ppt_x"/>
                                          </p:val>
                                        </p:tav>
                                      </p:tavLst>
                                    </p:anim>
                                    <p:anim calcmode="lin" valueType="num">
                                      <p:cBhvr additive="base">
                                        <p:cTn id="88" dur="500" fill="hold"/>
                                        <p:tgtEl>
                                          <p:spTgt spid="19"/>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additive="base">
                                        <p:cTn id="91" dur="500" fill="hold"/>
                                        <p:tgtEl>
                                          <p:spTgt spid="20"/>
                                        </p:tgtEl>
                                        <p:attrNameLst>
                                          <p:attrName>ppt_x</p:attrName>
                                        </p:attrNameLst>
                                      </p:cBhvr>
                                      <p:tavLst>
                                        <p:tav tm="0">
                                          <p:val>
                                            <p:strVal val="#ppt_x"/>
                                          </p:val>
                                        </p:tav>
                                        <p:tav tm="100000">
                                          <p:val>
                                            <p:strVal val="#ppt_x"/>
                                          </p:val>
                                        </p:tav>
                                      </p:tavLst>
                                    </p:anim>
                                    <p:anim calcmode="lin" valueType="num">
                                      <p:cBhvr additive="base">
                                        <p:cTn id="9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wipe(up)">
                                      <p:cBhvr>
                                        <p:cTn id="9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10" grpId="0"/>
      <p:bldP spid="11" grpId="0"/>
      <p:bldP spid="12" grpId="0"/>
      <p:bldP spid="13" grpId="0"/>
      <p:bldP spid="17" grpId="0" animBg="1"/>
      <p:bldP spid="18" grpId="0" animBg="1"/>
      <p:bldP spid="19" grpId="0" animBg="1"/>
      <p:bldP spid="20" grpId="0" animBg="1"/>
      <p:bldP spid="21"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78721" y="260350"/>
            <a:ext cx="8438454"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dirty="0">
                <a:solidFill>
                  <a:srgbClr val="FF0000"/>
                </a:solidFill>
                <a:cs typeface="Times New Roman" panose="02020603050405020304" pitchFamily="18" charset="0"/>
              </a:rPr>
              <a:t>【</a:t>
            </a:r>
            <a:r>
              <a:rPr lang="zh-CN" altLang="en-US" sz="2800" b="1" dirty="0">
                <a:solidFill>
                  <a:srgbClr val="FF0000"/>
                </a:solidFill>
                <a:cs typeface="Times New Roman" panose="02020603050405020304" pitchFamily="18" charset="0"/>
              </a:rPr>
              <a:t>补充例</a:t>
            </a:r>
            <a:r>
              <a:rPr lang="en-US" altLang="zh-CN" sz="2800" dirty="0">
                <a:solidFill>
                  <a:srgbClr val="FF0000"/>
                </a:solidFill>
                <a:cs typeface="Times New Roman" panose="02020603050405020304" pitchFamily="18" charset="0"/>
              </a:rPr>
              <a:t>】</a:t>
            </a:r>
            <a:r>
              <a:rPr lang="zh-CN" altLang="en-US" sz="2800" b="1" dirty="0">
                <a:ea typeface="楷体_GB2312" pitchFamily="49" charset="-122"/>
              </a:rPr>
              <a:t>用波长 </a:t>
            </a:r>
            <a:r>
              <a:rPr lang="zh-CN" altLang="en-US" sz="2800" b="1" i="1" dirty="0">
                <a:solidFill>
                  <a:srgbClr val="FF0000"/>
                </a:solidFill>
                <a:ea typeface="楷体_GB2312" pitchFamily="49" charset="-122"/>
                <a:sym typeface="Symbol" panose="05050102010706020507" pitchFamily="18" charset="2"/>
              </a:rPr>
              <a:t></a:t>
            </a:r>
            <a:r>
              <a:rPr lang="zh-CN" altLang="en-US" sz="2800" b="1" dirty="0">
                <a:solidFill>
                  <a:srgbClr val="FF0000"/>
                </a:solidFill>
                <a:ea typeface="楷体_GB2312" pitchFamily="49" charset="-122"/>
                <a:sym typeface="Symbol" panose="05050102010706020507" pitchFamily="18" charset="2"/>
              </a:rPr>
              <a:t> </a:t>
            </a:r>
            <a:r>
              <a:rPr lang="en-US" altLang="zh-CN" sz="2800" b="1" dirty="0">
                <a:solidFill>
                  <a:srgbClr val="FF0000"/>
                </a:solidFill>
                <a:ea typeface="楷体_GB2312" pitchFamily="49" charset="-122"/>
                <a:sym typeface="Symbol" panose="05050102010706020507" pitchFamily="18" charset="2"/>
              </a:rPr>
              <a:t>= 600 nm </a:t>
            </a:r>
            <a:r>
              <a:rPr lang="zh-CN" altLang="en-US" sz="2800" b="1" dirty="0">
                <a:ea typeface="楷体_GB2312" pitchFamily="49" charset="-122"/>
                <a:sym typeface="Symbol" panose="05050102010706020507" pitchFamily="18" charset="2"/>
              </a:rPr>
              <a:t>的单色光垂直照射光栅，观察到第 </a:t>
            </a:r>
            <a:r>
              <a:rPr lang="en-US" altLang="zh-CN" sz="2800" b="1" dirty="0">
                <a:ea typeface="楷体_GB2312" pitchFamily="49" charset="-122"/>
                <a:sym typeface="Symbol" panose="05050102010706020507" pitchFamily="18" charset="2"/>
              </a:rPr>
              <a:t>2 </a:t>
            </a:r>
            <a:r>
              <a:rPr lang="zh-CN" altLang="en-US" sz="2800" b="1" dirty="0">
                <a:ea typeface="楷体_GB2312" pitchFamily="49" charset="-122"/>
                <a:sym typeface="Symbol" panose="05050102010706020507" pitchFamily="18" charset="2"/>
              </a:rPr>
              <a:t>级明条纹分别出现在 </a:t>
            </a:r>
            <a:r>
              <a:rPr lang="en-US" altLang="zh-CN" sz="2800" b="1" dirty="0">
                <a:solidFill>
                  <a:srgbClr val="FF0000"/>
                </a:solidFill>
                <a:ea typeface="楷体_GB2312" pitchFamily="49" charset="-122"/>
                <a:sym typeface="Symbol" panose="05050102010706020507" pitchFamily="18" charset="2"/>
              </a:rPr>
              <a:t>sin</a:t>
            </a:r>
            <a:r>
              <a:rPr lang="en-US" altLang="zh-CN" sz="2800" b="1" i="1" dirty="0">
                <a:solidFill>
                  <a:srgbClr val="FF0000"/>
                </a:solidFill>
                <a:ea typeface="楷体_GB2312" pitchFamily="49" charset="-122"/>
                <a:sym typeface="Symbol" panose="05050102010706020507" pitchFamily="18" charset="2"/>
              </a:rPr>
              <a:t></a:t>
            </a:r>
            <a:r>
              <a:rPr lang="en-US" altLang="zh-CN" sz="2800" b="1" dirty="0">
                <a:solidFill>
                  <a:srgbClr val="FF0000"/>
                </a:solidFill>
                <a:ea typeface="楷体_GB2312" pitchFamily="49" charset="-122"/>
                <a:sym typeface="Symbol" panose="05050102010706020507" pitchFamily="18" charset="2"/>
              </a:rPr>
              <a:t>= 0.20</a:t>
            </a:r>
            <a:r>
              <a:rPr lang="zh-CN" altLang="en-US" sz="2800" b="1" dirty="0">
                <a:ea typeface="楷体_GB2312" pitchFamily="49" charset="-122"/>
                <a:sym typeface="Symbol" panose="05050102010706020507" pitchFamily="18" charset="2"/>
              </a:rPr>
              <a:t>，而第 </a:t>
            </a:r>
            <a:r>
              <a:rPr lang="en-US" altLang="zh-CN" sz="2800" b="1" dirty="0">
                <a:ea typeface="楷体_GB2312" pitchFamily="49" charset="-122"/>
                <a:sym typeface="Symbol" panose="05050102010706020507" pitchFamily="18" charset="2"/>
              </a:rPr>
              <a:t>4 </a:t>
            </a:r>
            <a:r>
              <a:rPr lang="zh-CN" altLang="en-US" sz="2800" b="1" dirty="0">
                <a:ea typeface="楷体_GB2312" pitchFamily="49" charset="-122"/>
                <a:sym typeface="Symbol" panose="05050102010706020507" pitchFamily="18" charset="2"/>
              </a:rPr>
              <a:t>级缺级，为</a:t>
            </a:r>
            <a:r>
              <a:rPr lang="zh-CN" altLang="en-US" sz="2800" b="1" dirty="0">
                <a:solidFill>
                  <a:srgbClr val="FF00FF"/>
                </a:solidFill>
                <a:ea typeface="楷体_GB2312" pitchFamily="49" charset="-122"/>
                <a:sym typeface="Symbol" panose="05050102010706020507" pitchFamily="18" charset="2"/>
              </a:rPr>
              <a:t>第一次缺级</a:t>
            </a:r>
            <a:r>
              <a:rPr lang="zh-CN" altLang="en-US" sz="2800" b="1" dirty="0">
                <a:ea typeface="楷体_GB2312" pitchFamily="49" charset="-122"/>
                <a:sym typeface="Symbol" panose="05050102010706020507" pitchFamily="18" charset="2"/>
              </a:rPr>
              <a:t>。</a:t>
            </a:r>
            <a:r>
              <a:rPr lang="zh-CN" altLang="en-US" sz="2800" b="1" dirty="0">
                <a:solidFill>
                  <a:srgbClr val="009900"/>
                </a:solidFill>
                <a:ea typeface="楷体_GB2312" pitchFamily="49" charset="-122"/>
                <a:sym typeface="Symbol" panose="05050102010706020507" pitchFamily="18" charset="2"/>
              </a:rPr>
              <a:t>试求</a:t>
            </a:r>
            <a:r>
              <a:rPr lang="zh-CN" altLang="en-US" sz="2800" b="1" dirty="0">
                <a:solidFill>
                  <a:srgbClr val="0000FF"/>
                </a:solidFill>
                <a:ea typeface="楷体_GB2312" pitchFamily="49" charset="-122"/>
                <a:sym typeface="Symbol" panose="05050102010706020507" pitchFamily="18" charset="2"/>
              </a:rPr>
              <a:t>（</a:t>
            </a:r>
            <a:r>
              <a:rPr lang="en-US" altLang="zh-CN" sz="2800" b="1" dirty="0">
                <a:solidFill>
                  <a:srgbClr val="0000FF"/>
                </a:solidFill>
                <a:ea typeface="楷体_GB2312" pitchFamily="49" charset="-122"/>
                <a:sym typeface="Symbol" panose="05050102010706020507" pitchFamily="18" charset="2"/>
              </a:rPr>
              <a:t>1</a:t>
            </a:r>
            <a:r>
              <a:rPr lang="zh-CN" altLang="en-US" sz="2800" b="1" dirty="0">
                <a:solidFill>
                  <a:srgbClr val="0000FF"/>
                </a:solidFill>
                <a:ea typeface="楷体_GB2312" pitchFamily="49" charset="-122"/>
                <a:sym typeface="Symbol" panose="05050102010706020507" pitchFamily="18" charset="2"/>
              </a:rPr>
              <a:t>）光栅常数；</a:t>
            </a:r>
            <a:r>
              <a:rPr lang="zh-CN" altLang="en-US" sz="2800" b="1" dirty="0">
                <a:solidFill>
                  <a:srgbClr val="009900"/>
                </a:solidFill>
                <a:ea typeface="楷体_GB2312" pitchFamily="49" charset="-122"/>
                <a:sym typeface="Symbol" panose="05050102010706020507" pitchFamily="18" charset="2"/>
              </a:rPr>
              <a:t>（</a:t>
            </a:r>
            <a:r>
              <a:rPr lang="en-US" altLang="zh-CN" sz="2800" b="1" dirty="0">
                <a:solidFill>
                  <a:srgbClr val="009900"/>
                </a:solidFill>
                <a:ea typeface="楷体_GB2312" pitchFamily="49" charset="-122"/>
                <a:sym typeface="Symbol" panose="05050102010706020507" pitchFamily="18" charset="2"/>
              </a:rPr>
              <a:t>2</a:t>
            </a:r>
            <a:r>
              <a:rPr lang="zh-CN" altLang="en-US" sz="2800" b="1" dirty="0">
                <a:solidFill>
                  <a:srgbClr val="009900"/>
                </a:solidFill>
                <a:ea typeface="楷体_GB2312" pitchFamily="49" charset="-122"/>
                <a:sym typeface="Symbol" panose="05050102010706020507" pitchFamily="18" charset="2"/>
              </a:rPr>
              <a:t>）狭缝宽度；（</a:t>
            </a:r>
            <a:r>
              <a:rPr lang="en-US" altLang="zh-CN" sz="2800" b="1" dirty="0">
                <a:solidFill>
                  <a:srgbClr val="009900"/>
                </a:solidFill>
                <a:ea typeface="楷体_GB2312" pitchFamily="49" charset="-122"/>
                <a:sym typeface="Symbol" panose="05050102010706020507" pitchFamily="18" charset="2"/>
              </a:rPr>
              <a:t>3</a:t>
            </a:r>
            <a:r>
              <a:rPr lang="zh-CN" altLang="en-US" sz="2800" b="1" dirty="0">
                <a:solidFill>
                  <a:srgbClr val="009900"/>
                </a:solidFill>
                <a:ea typeface="楷体_GB2312" pitchFamily="49" charset="-122"/>
                <a:sym typeface="Symbol" panose="05050102010706020507" pitchFamily="18" charset="2"/>
              </a:rPr>
              <a:t>）全部条纹的级数。</a:t>
            </a:r>
            <a:r>
              <a:rPr lang="en-US" altLang="zh-CN" sz="2800" b="1" dirty="0">
                <a:solidFill>
                  <a:srgbClr val="9900CC"/>
                </a:solidFill>
              </a:rPr>
              <a:t>(4) </a:t>
            </a:r>
            <a:r>
              <a:rPr lang="zh-CN" altLang="en-US" sz="2800" b="1" dirty="0">
                <a:solidFill>
                  <a:srgbClr val="9900CC"/>
                </a:solidFill>
              </a:rPr>
              <a:t>在</a:t>
            </a:r>
            <a:r>
              <a:rPr lang="zh-CN" altLang="en-US" sz="2800" b="1" dirty="0">
                <a:solidFill>
                  <a:srgbClr val="FF0000"/>
                </a:solidFill>
              </a:rPr>
              <a:t>单缝衍射中央明纹</a:t>
            </a:r>
            <a:r>
              <a:rPr lang="zh-CN" altLang="en-US" sz="2800" b="1" dirty="0">
                <a:solidFill>
                  <a:srgbClr val="9900CC"/>
                </a:solidFill>
              </a:rPr>
              <a:t>宽度内，有几个光栅衍射明条纹</a:t>
            </a:r>
            <a:r>
              <a:rPr lang="en-US" altLang="zh-CN" sz="2800" b="1" dirty="0">
                <a:solidFill>
                  <a:srgbClr val="9900CC"/>
                </a:solidFill>
              </a:rPr>
              <a:t>?</a:t>
            </a:r>
          </a:p>
          <a:p>
            <a:pPr eaLnBrk="1" hangingPunct="1">
              <a:spcBef>
                <a:spcPct val="50000"/>
              </a:spcBef>
            </a:pPr>
            <a:endParaRPr lang="zh-CN" altLang="en-US" sz="2800" b="1" dirty="0">
              <a:solidFill>
                <a:srgbClr val="009900"/>
              </a:solidFill>
              <a:ea typeface="楷体_GB2312" pitchFamily="49" charset="-122"/>
              <a:sym typeface="Symbol" panose="05050102010706020507" pitchFamily="18" charset="2"/>
            </a:endParaRPr>
          </a:p>
        </p:txBody>
      </p:sp>
      <p:sp>
        <p:nvSpPr>
          <p:cNvPr id="10" name="AutoShape 16"/>
          <p:cNvSpPr>
            <a:spLocks noChangeArrowheads="1"/>
          </p:cNvSpPr>
          <p:nvPr/>
        </p:nvSpPr>
        <p:spPr bwMode="auto">
          <a:xfrm>
            <a:off x="1725385" y="2486602"/>
            <a:ext cx="576263" cy="647700"/>
          </a:xfrm>
          <a:prstGeom prst="roundRect">
            <a:avLst>
              <a:gd name="adj" fmla="val 16667"/>
            </a:avLst>
          </a:prstGeom>
          <a:gradFill rotWithShape="1">
            <a:gsLst>
              <a:gs pos="0">
                <a:schemeClr val="bg1"/>
              </a:gs>
              <a:gs pos="100000">
                <a:srgbClr val="66FF33"/>
              </a:gs>
            </a:gsLst>
            <a:path path="shape">
              <a:fillToRect l="50000" t="50000" r="50000" b="50000"/>
            </a:path>
          </a:gradFill>
          <a:ln w="9525">
            <a:noFill/>
            <a:round/>
            <a:headEnd/>
            <a:tailEnd/>
          </a:ln>
          <a:effectLst>
            <a:outerShdw dist="143684" dir="2700000" algn="ctr" rotWithShape="0">
              <a:schemeClr val="tx1">
                <a:alpha val="50000"/>
              </a:schemeClr>
            </a:outerShdw>
          </a:effectLst>
        </p:spPr>
        <p:txBody>
          <a:bodyPr wrap="none" anchor="ctr"/>
          <a:lstStyle/>
          <a:p>
            <a:pPr algn="ctr">
              <a:defRPr/>
            </a:pPr>
            <a:r>
              <a:rPr lang="zh-CN" altLang="en-US" sz="3600" dirty="0">
                <a:solidFill>
                  <a:srgbClr val="CC3300"/>
                </a:solidFill>
                <a:ea typeface="华文新魏" pitchFamily="2" charset="-122"/>
              </a:rPr>
              <a:t>解</a:t>
            </a:r>
          </a:p>
        </p:txBody>
      </p:sp>
      <p:graphicFrame>
        <p:nvGraphicFramePr>
          <p:cNvPr id="13" name="Object 5"/>
          <p:cNvGraphicFramePr>
            <a:graphicFrameLocks noChangeAspect="1"/>
          </p:cNvGraphicFramePr>
          <p:nvPr>
            <p:extLst>
              <p:ext uri="{D42A27DB-BD31-4B8C-83A1-F6EECF244321}">
                <p14:modId xmlns:p14="http://schemas.microsoft.com/office/powerpoint/2010/main" val="545226490"/>
              </p:ext>
            </p:extLst>
          </p:nvPr>
        </p:nvGraphicFramePr>
        <p:xfrm>
          <a:off x="7169905" y="2469533"/>
          <a:ext cx="2808287" cy="501650"/>
        </p:xfrm>
        <a:graphic>
          <a:graphicData uri="http://schemas.openxmlformats.org/presentationml/2006/ole">
            <mc:AlternateContent xmlns:mc="http://schemas.openxmlformats.org/markup-compatibility/2006">
              <mc:Choice xmlns:v="urn:schemas-microsoft-com:vml" Requires="v">
                <p:oleObj spid="_x0000_s494011" name="Equation" r:id="rId4" imgW="1130040" imgH="203040" progId="Equation.3">
                  <p:embed/>
                </p:oleObj>
              </mc:Choice>
              <mc:Fallback>
                <p:oleObj name="Equation" r:id="rId4" imgW="113004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9905" y="2469533"/>
                        <a:ext cx="2808287"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16"/>
          <p:cNvGraphicFramePr>
            <a:graphicFrameLocks noChangeAspect="1"/>
          </p:cNvGraphicFramePr>
          <p:nvPr>
            <p:extLst>
              <p:ext uri="{D42A27DB-BD31-4B8C-83A1-F6EECF244321}">
                <p14:modId xmlns:p14="http://schemas.microsoft.com/office/powerpoint/2010/main" val="2712699153"/>
              </p:ext>
            </p:extLst>
          </p:nvPr>
        </p:nvGraphicFramePr>
        <p:xfrm>
          <a:off x="3519698" y="2529629"/>
          <a:ext cx="2440236" cy="483977"/>
        </p:xfrm>
        <a:graphic>
          <a:graphicData uri="http://schemas.openxmlformats.org/presentationml/2006/ole">
            <mc:AlternateContent xmlns:mc="http://schemas.openxmlformats.org/markup-compatibility/2006">
              <mc:Choice xmlns:v="urn:schemas-microsoft-com:vml" Requires="v">
                <p:oleObj spid="_x0000_s494012" name="公式" r:id="rId6" imgW="819271" imgH="114182" progId="Equation.3">
                  <p:embed/>
                </p:oleObj>
              </mc:Choice>
              <mc:Fallback>
                <p:oleObj name="公式" r:id="rId6" imgW="819271" imgH="11418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9698" y="2529629"/>
                        <a:ext cx="2440236" cy="483977"/>
                      </a:xfrm>
                      <a:prstGeom prst="rect">
                        <a:avLst/>
                      </a:prstGeom>
                      <a:solidFill>
                        <a:srgbClr val="FFFF00"/>
                      </a:solidFill>
                      <a:ln>
                        <a:solidFill>
                          <a:srgbClr val="36D9FA"/>
                        </a:solidFill>
                      </a:ln>
                      <a:effectLst/>
                      <a:extLst/>
                    </p:spPr>
                  </p:pic>
                </p:oleObj>
              </mc:Fallback>
            </mc:AlternateContent>
          </a:graphicData>
        </a:graphic>
      </p:graphicFrame>
      <p:sp>
        <p:nvSpPr>
          <p:cNvPr id="40" name="AutoShape 65"/>
          <p:cNvSpPr>
            <a:spLocks noChangeArrowheads="1"/>
          </p:cNvSpPr>
          <p:nvPr/>
        </p:nvSpPr>
        <p:spPr bwMode="auto">
          <a:xfrm>
            <a:off x="2534267" y="3253264"/>
            <a:ext cx="800100" cy="160337"/>
          </a:xfrm>
          <a:prstGeom prst="rightArrow">
            <a:avLst>
              <a:gd name="adj1" fmla="val 50000"/>
              <a:gd name="adj2" fmla="val 309017"/>
            </a:avLst>
          </a:prstGeom>
          <a:solidFill>
            <a:srgbClr val="FFFF00"/>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41" name="Object 7"/>
          <p:cNvGraphicFramePr>
            <a:graphicFrameLocks noChangeAspect="1"/>
          </p:cNvGraphicFramePr>
          <p:nvPr>
            <p:extLst>
              <p:ext uri="{D42A27DB-BD31-4B8C-83A1-F6EECF244321}">
                <p14:modId xmlns:p14="http://schemas.microsoft.com/office/powerpoint/2010/main" val="3902276836"/>
              </p:ext>
            </p:extLst>
          </p:nvPr>
        </p:nvGraphicFramePr>
        <p:xfrm>
          <a:off x="3690122" y="3009166"/>
          <a:ext cx="2746375" cy="557213"/>
        </p:xfrm>
        <a:graphic>
          <a:graphicData uri="http://schemas.openxmlformats.org/presentationml/2006/ole">
            <mc:AlternateContent xmlns:mc="http://schemas.openxmlformats.org/markup-compatibility/2006">
              <mc:Choice xmlns:v="urn:schemas-microsoft-com:vml" Requires="v">
                <p:oleObj spid="_x0000_s494013" name="Equation" r:id="rId8" imgW="1117440" imgH="203040" progId="Equation.DSMT4">
                  <p:embed/>
                </p:oleObj>
              </mc:Choice>
              <mc:Fallback>
                <p:oleObj name="Equation" r:id="rId8" imgW="1117440" imgH="2030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0122" y="3009166"/>
                        <a:ext cx="2746375" cy="557213"/>
                      </a:xfrm>
                      <a:prstGeom prst="rect">
                        <a:avLst/>
                      </a:prstGeom>
                      <a:noFill/>
                      <a:ln>
                        <a:noFill/>
                      </a:ln>
                      <a:effectLst/>
                      <a:extLst/>
                    </p:spPr>
                  </p:pic>
                </p:oleObj>
              </mc:Fallback>
            </mc:AlternateContent>
          </a:graphicData>
        </a:graphic>
      </p:graphicFrame>
      <p:sp>
        <p:nvSpPr>
          <p:cNvPr id="48" name="矩形 47"/>
          <p:cNvSpPr/>
          <p:nvPr/>
        </p:nvSpPr>
        <p:spPr>
          <a:xfrm>
            <a:off x="6802116" y="3091680"/>
            <a:ext cx="906017" cy="523220"/>
          </a:xfrm>
          <a:prstGeom prst="rect">
            <a:avLst/>
          </a:prstGeom>
        </p:spPr>
        <p:txBody>
          <a:bodyPr wrap="none">
            <a:spAutoFit/>
          </a:bodyPr>
          <a:lstStyle/>
          <a:p>
            <a:r>
              <a:rPr lang="zh-CN" altLang="en-US" sz="2800" b="1" dirty="0">
                <a:solidFill>
                  <a:srgbClr val="FF0000"/>
                </a:solidFill>
                <a:ea typeface="楷体_GB2312" pitchFamily="49" charset="-122"/>
                <a:sym typeface="Symbol" panose="05050102010706020507" pitchFamily="18" charset="2"/>
              </a:rPr>
              <a:t>缺级</a:t>
            </a:r>
            <a:endParaRPr lang="zh-CN" altLang="en-US" sz="2800" dirty="0">
              <a:solidFill>
                <a:srgbClr val="FF0000"/>
              </a:solidFill>
            </a:endParaRPr>
          </a:p>
        </p:txBody>
      </p:sp>
      <p:graphicFrame>
        <p:nvGraphicFramePr>
          <p:cNvPr id="50" name="Object 129"/>
          <p:cNvGraphicFramePr>
            <a:graphicFrameLocks noChangeAspect="1"/>
          </p:cNvGraphicFramePr>
          <p:nvPr>
            <p:extLst>
              <p:ext uri="{D42A27DB-BD31-4B8C-83A1-F6EECF244321}">
                <p14:modId xmlns:p14="http://schemas.microsoft.com/office/powerpoint/2010/main" val="2001725761"/>
              </p:ext>
            </p:extLst>
          </p:nvPr>
        </p:nvGraphicFramePr>
        <p:xfrm>
          <a:off x="7950201" y="2898794"/>
          <a:ext cx="2466975" cy="984250"/>
        </p:xfrm>
        <a:graphic>
          <a:graphicData uri="http://schemas.openxmlformats.org/presentationml/2006/ole">
            <mc:AlternateContent xmlns:mc="http://schemas.openxmlformats.org/markup-compatibility/2006">
              <mc:Choice xmlns:v="urn:schemas-microsoft-com:vml" Requires="v">
                <p:oleObj spid="_x0000_s494014" name="公式" r:id="rId10" imgW="647640" imgH="393480" progId="Equation.3">
                  <p:embed/>
                </p:oleObj>
              </mc:Choice>
              <mc:Fallback>
                <p:oleObj name="公式" r:id="rId10" imgW="647640" imgH="393480" progId="Equation.3">
                  <p:embed/>
                  <p:pic>
                    <p:nvPicPr>
                      <p:cNvPr id="0" name=""/>
                      <p:cNvPicPr>
                        <a:picLocks noChangeAspect="1" noChangeArrowheads="1"/>
                      </p:cNvPicPr>
                      <p:nvPr/>
                    </p:nvPicPr>
                    <p:blipFill>
                      <a:blip r:embed="rId11"/>
                      <a:srcRect/>
                      <a:stretch>
                        <a:fillRect/>
                      </a:stretch>
                    </p:blipFill>
                    <p:spPr bwMode="auto">
                      <a:xfrm>
                        <a:off x="7950201" y="2898794"/>
                        <a:ext cx="2466975" cy="984250"/>
                      </a:xfrm>
                      <a:prstGeom prst="rect">
                        <a:avLst/>
                      </a:prstGeom>
                      <a:noFill/>
                      <a:ln>
                        <a:noFill/>
                      </a:ln>
                      <a:effectLst/>
                      <a:extLst/>
                    </p:spPr>
                  </p:pic>
                </p:oleObj>
              </mc:Fallback>
            </mc:AlternateContent>
          </a:graphicData>
        </a:graphic>
      </p:graphicFrame>
      <p:graphicFrame>
        <p:nvGraphicFramePr>
          <p:cNvPr id="57" name="Object 129"/>
          <p:cNvGraphicFramePr>
            <a:graphicFrameLocks noChangeAspect="1"/>
          </p:cNvGraphicFramePr>
          <p:nvPr>
            <p:extLst>
              <p:ext uri="{D42A27DB-BD31-4B8C-83A1-F6EECF244321}">
                <p14:modId xmlns:p14="http://schemas.microsoft.com/office/powerpoint/2010/main" val="4225705610"/>
              </p:ext>
            </p:extLst>
          </p:nvPr>
        </p:nvGraphicFramePr>
        <p:xfrm>
          <a:off x="1978722" y="3628454"/>
          <a:ext cx="4305301" cy="984250"/>
        </p:xfrm>
        <a:graphic>
          <a:graphicData uri="http://schemas.openxmlformats.org/presentationml/2006/ole">
            <mc:AlternateContent xmlns:mc="http://schemas.openxmlformats.org/markup-compatibility/2006">
              <mc:Choice xmlns:v="urn:schemas-microsoft-com:vml" Requires="v">
                <p:oleObj spid="_x0000_s494015" name="公式" r:id="rId12" imgW="1130040" imgH="393480" progId="Equation.3">
                  <p:embed/>
                </p:oleObj>
              </mc:Choice>
              <mc:Fallback>
                <p:oleObj name="公式" r:id="rId12" imgW="1130040" imgH="393480" progId="Equation.3">
                  <p:embed/>
                  <p:pic>
                    <p:nvPicPr>
                      <p:cNvPr id="0" name=""/>
                      <p:cNvPicPr>
                        <a:picLocks noChangeAspect="1" noChangeArrowheads="1"/>
                      </p:cNvPicPr>
                      <p:nvPr/>
                    </p:nvPicPr>
                    <p:blipFill>
                      <a:blip r:embed="rId13"/>
                      <a:srcRect/>
                      <a:stretch>
                        <a:fillRect/>
                      </a:stretch>
                    </p:blipFill>
                    <p:spPr bwMode="auto">
                      <a:xfrm>
                        <a:off x="1978722" y="3628454"/>
                        <a:ext cx="4305301" cy="984250"/>
                      </a:xfrm>
                      <a:prstGeom prst="rect">
                        <a:avLst/>
                      </a:prstGeom>
                      <a:noFill/>
                      <a:ln>
                        <a:noFill/>
                      </a:ln>
                      <a:effectLst/>
                      <a:extLst/>
                    </p:spPr>
                  </p:pic>
                </p:oleObj>
              </mc:Fallback>
            </mc:AlternateContent>
          </a:graphicData>
        </a:graphic>
      </p:graphicFrame>
      <p:sp>
        <p:nvSpPr>
          <p:cNvPr id="58" name="AutoShape 65"/>
          <p:cNvSpPr>
            <a:spLocks noChangeArrowheads="1"/>
          </p:cNvSpPr>
          <p:nvPr/>
        </p:nvSpPr>
        <p:spPr bwMode="auto">
          <a:xfrm>
            <a:off x="6770767" y="4065296"/>
            <a:ext cx="800100" cy="160337"/>
          </a:xfrm>
          <a:prstGeom prst="rightArrow">
            <a:avLst>
              <a:gd name="adj1" fmla="val 50000"/>
              <a:gd name="adj2" fmla="val 309017"/>
            </a:avLst>
          </a:prstGeom>
          <a:solidFill>
            <a:srgbClr val="00FF99"/>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9" name="Object 10"/>
          <p:cNvGraphicFramePr>
            <a:graphicFrameLocks noChangeAspect="1"/>
          </p:cNvGraphicFramePr>
          <p:nvPr>
            <p:extLst>
              <p:ext uri="{D42A27DB-BD31-4B8C-83A1-F6EECF244321}">
                <p14:modId xmlns:p14="http://schemas.microsoft.com/office/powerpoint/2010/main" val="818620307"/>
              </p:ext>
            </p:extLst>
          </p:nvPr>
        </p:nvGraphicFramePr>
        <p:xfrm>
          <a:off x="7639327" y="3801155"/>
          <a:ext cx="2481262" cy="509587"/>
        </p:xfrm>
        <a:graphic>
          <a:graphicData uri="http://schemas.openxmlformats.org/presentationml/2006/ole">
            <mc:AlternateContent xmlns:mc="http://schemas.openxmlformats.org/markup-compatibility/2006">
              <mc:Choice xmlns:v="urn:schemas-microsoft-com:vml" Requires="v">
                <p:oleObj spid="_x0000_s494016" name="Equation" r:id="rId14" imgW="990360" imgH="203040" progId="Equation.DSMT4">
                  <p:embed/>
                </p:oleObj>
              </mc:Choice>
              <mc:Fallback>
                <p:oleObj name="Equation" r:id="rId14" imgW="990360" imgH="2030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39327" y="3801155"/>
                        <a:ext cx="2481262" cy="509587"/>
                      </a:xfrm>
                      <a:prstGeom prst="rect">
                        <a:avLst/>
                      </a:prstGeom>
                      <a:noFill/>
                      <a:ln>
                        <a:noFill/>
                      </a:ln>
                      <a:effectLst/>
                      <a:extLst/>
                    </p:spPr>
                  </p:pic>
                </p:oleObj>
              </mc:Fallback>
            </mc:AlternateContent>
          </a:graphicData>
        </a:graphic>
      </p:graphicFrame>
      <p:sp>
        <p:nvSpPr>
          <p:cNvPr id="60" name="AutoShape 65"/>
          <p:cNvSpPr>
            <a:spLocks noChangeArrowheads="1"/>
          </p:cNvSpPr>
          <p:nvPr/>
        </p:nvSpPr>
        <p:spPr bwMode="auto">
          <a:xfrm>
            <a:off x="5245872" y="5050455"/>
            <a:ext cx="800100" cy="160337"/>
          </a:xfrm>
          <a:prstGeom prst="rightArrow">
            <a:avLst>
              <a:gd name="adj1" fmla="val 50000"/>
              <a:gd name="adj2" fmla="val 309017"/>
            </a:avLst>
          </a:prstGeom>
          <a:solidFill>
            <a:srgbClr val="88E9FC"/>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1" name="Object 16"/>
          <p:cNvGraphicFramePr>
            <a:graphicFrameLocks noChangeAspect="1"/>
          </p:cNvGraphicFramePr>
          <p:nvPr>
            <p:extLst>
              <p:ext uri="{D42A27DB-BD31-4B8C-83A1-F6EECF244321}">
                <p14:modId xmlns:p14="http://schemas.microsoft.com/office/powerpoint/2010/main" val="522362520"/>
              </p:ext>
            </p:extLst>
          </p:nvPr>
        </p:nvGraphicFramePr>
        <p:xfrm>
          <a:off x="2554984" y="4916771"/>
          <a:ext cx="2440236" cy="483977"/>
        </p:xfrm>
        <a:graphic>
          <a:graphicData uri="http://schemas.openxmlformats.org/presentationml/2006/ole">
            <mc:AlternateContent xmlns:mc="http://schemas.openxmlformats.org/markup-compatibility/2006">
              <mc:Choice xmlns:v="urn:schemas-microsoft-com:vml" Requires="v">
                <p:oleObj spid="_x0000_s494017" name="公式" r:id="rId16" imgW="819271" imgH="114182" progId="Equation.3">
                  <p:embed/>
                </p:oleObj>
              </mc:Choice>
              <mc:Fallback>
                <p:oleObj name="公式" r:id="rId16" imgW="819271" imgH="11418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4984" y="4916771"/>
                        <a:ext cx="2440236" cy="483977"/>
                      </a:xfrm>
                      <a:prstGeom prst="rect">
                        <a:avLst/>
                      </a:prstGeom>
                      <a:solidFill>
                        <a:srgbClr val="FFFF00"/>
                      </a:solidFill>
                      <a:ln>
                        <a:solidFill>
                          <a:srgbClr val="36D9FA"/>
                        </a:solidFill>
                      </a:ln>
                      <a:effectLst/>
                      <a:extLst/>
                    </p:spPr>
                  </p:pic>
                </p:oleObj>
              </mc:Fallback>
            </mc:AlternateContent>
          </a:graphicData>
        </a:graphic>
      </p:graphicFrame>
      <p:graphicFrame>
        <p:nvGraphicFramePr>
          <p:cNvPr id="62" name="Object 16"/>
          <p:cNvGraphicFramePr>
            <a:graphicFrameLocks noChangeAspect="1"/>
          </p:cNvGraphicFramePr>
          <p:nvPr>
            <p:extLst>
              <p:ext uri="{D42A27DB-BD31-4B8C-83A1-F6EECF244321}">
                <p14:modId xmlns:p14="http://schemas.microsoft.com/office/powerpoint/2010/main" val="3543191780"/>
              </p:ext>
            </p:extLst>
          </p:nvPr>
        </p:nvGraphicFramePr>
        <p:xfrm>
          <a:off x="6306810" y="4568114"/>
          <a:ext cx="2938463" cy="1133198"/>
        </p:xfrm>
        <a:graphic>
          <a:graphicData uri="http://schemas.openxmlformats.org/presentationml/2006/ole">
            <mc:AlternateContent xmlns:mc="http://schemas.openxmlformats.org/markup-compatibility/2006">
              <mc:Choice xmlns:v="urn:schemas-microsoft-com:vml" Requires="v">
                <p:oleObj spid="_x0000_s494018" name="公式" r:id="rId17" imgW="1079280" imgH="393480" progId="Equation.3">
                  <p:embed/>
                </p:oleObj>
              </mc:Choice>
              <mc:Fallback>
                <p:oleObj name="公式" r:id="rId17" imgW="1079280" imgH="393480" progId="Equation.3">
                  <p:embed/>
                  <p:pic>
                    <p:nvPicPr>
                      <p:cNvPr id="0" name=""/>
                      <p:cNvPicPr>
                        <a:picLocks noChangeAspect="1" noChangeArrowheads="1"/>
                      </p:cNvPicPr>
                      <p:nvPr/>
                    </p:nvPicPr>
                    <p:blipFill>
                      <a:blip r:embed="rId18"/>
                      <a:srcRect/>
                      <a:stretch>
                        <a:fillRect/>
                      </a:stretch>
                    </p:blipFill>
                    <p:spPr bwMode="auto">
                      <a:xfrm>
                        <a:off x="6306810" y="4568114"/>
                        <a:ext cx="2938463" cy="1133198"/>
                      </a:xfrm>
                      <a:prstGeom prst="rect">
                        <a:avLst/>
                      </a:prstGeom>
                      <a:noFill/>
                      <a:ln>
                        <a:noFill/>
                      </a:ln>
                      <a:effectLst/>
                      <a:extLst/>
                    </p:spPr>
                  </p:pic>
                </p:oleObj>
              </mc:Fallback>
            </mc:AlternateContent>
          </a:graphicData>
        </a:graphic>
      </p:graphicFrame>
      <p:sp>
        <p:nvSpPr>
          <p:cNvPr id="63" name="Text Box 13"/>
          <p:cNvSpPr txBox="1">
            <a:spLocks noChangeArrowheads="1"/>
          </p:cNvSpPr>
          <p:nvPr/>
        </p:nvSpPr>
        <p:spPr bwMode="auto">
          <a:xfrm>
            <a:off x="2422283" y="5701313"/>
            <a:ext cx="78025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ea typeface="仿宋_GB2312" pitchFamily="49" charset="-122"/>
              </a:rPr>
              <a:t>可见级数为：</a:t>
            </a:r>
            <a:r>
              <a:rPr lang="en-US" altLang="zh-CN" sz="2800" b="1" i="1" dirty="0">
                <a:solidFill>
                  <a:srgbClr val="FF0000"/>
                </a:solidFill>
                <a:ea typeface="仿宋_GB2312" pitchFamily="49" charset="-122"/>
              </a:rPr>
              <a:t>m</a:t>
            </a:r>
            <a:r>
              <a:rPr lang="en-US" altLang="zh-CN" sz="2800" b="1" dirty="0">
                <a:solidFill>
                  <a:srgbClr val="FF0000"/>
                </a:solidFill>
                <a:ea typeface="仿宋_GB2312" pitchFamily="49" charset="-122"/>
              </a:rPr>
              <a:t> = 0</a:t>
            </a:r>
            <a:r>
              <a:rPr lang="zh-CN" altLang="en-US" sz="2800" b="1" dirty="0">
                <a:solidFill>
                  <a:srgbClr val="FF0000"/>
                </a:solidFill>
                <a:ea typeface="仿宋_GB2312" pitchFamily="49" charset="-122"/>
              </a:rPr>
              <a:t>，</a:t>
            </a:r>
            <a:r>
              <a:rPr lang="en-US" altLang="zh-CN" sz="2800" b="1" dirty="0">
                <a:solidFill>
                  <a:srgbClr val="FF0000"/>
                </a:solidFill>
                <a:ea typeface="仿宋_GB2312" pitchFamily="49" charset="-122"/>
              </a:rPr>
              <a:t>±1</a:t>
            </a:r>
            <a:r>
              <a:rPr lang="zh-CN" altLang="en-US" sz="2800" b="1" dirty="0">
                <a:solidFill>
                  <a:srgbClr val="FF0000"/>
                </a:solidFill>
                <a:ea typeface="仿宋_GB2312" pitchFamily="49" charset="-122"/>
              </a:rPr>
              <a:t>，</a:t>
            </a:r>
            <a:r>
              <a:rPr lang="en-US" altLang="zh-CN" sz="2800" b="1" dirty="0">
                <a:solidFill>
                  <a:srgbClr val="FF0000"/>
                </a:solidFill>
                <a:ea typeface="仿宋_GB2312" pitchFamily="49" charset="-122"/>
              </a:rPr>
              <a:t>±2</a:t>
            </a:r>
            <a:r>
              <a:rPr lang="zh-CN" altLang="en-US" sz="2800" b="1" dirty="0">
                <a:solidFill>
                  <a:srgbClr val="FF0000"/>
                </a:solidFill>
                <a:ea typeface="仿宋_GB2312" pitchFamily="49" charset="-122"/>
              </a:rPr>
              <a:t>，</a:t>
            </a:r>
            <a:r>
              <a:rPr lang="en-US" altLang="zh-CN" sz="2800" b="1" dirty="0">
                <a:solidFill>
                  <a:srgbClr val="FF0000"/>
                </a:solidFill>
                <a:ea typeface="仿宋_GB2312" pitchFamily="49" charset="-122"/>
              </a:rPr>
              <a:t>……  ±9</a:t>
            </a:r>
            <a:r>
              <a:rPr lang="zh-CN" altLang="en-US" sz="2800" b="1" dirty="0">
                <a:solidFill>
                  <a:srgbClr val="FF0000"/>
                </a:solidFill>
                <a:ea typeface="仿宋_GB2312" pitchFamily="49" charset="-122"/>
              </a:rPr>
              <a:t>，</a:t>
            </a:r>
          </a:p>
          <a:p>
            <a:pPr eaLnBrk="1" hangingPunct="1"/>
            <a:r>
              <a:rPr lang="en-US" altLang="zh-CN" sz="2800" b="1" i="1" dirty="0">
                <a:solidFill>
                  <a:srgbClr val="FF00FF"/>
                </a:solidFill>
                <a:ea typeface="仿宋_GB2312" pitchFamily="49" charset="-122"/>
              </a:rPr>
              <a:t>m</a:t>
            </a:r>
            <a:r>
              <a:rPr lang="en-US" altLang="zh-CN" sz="2800" b="1" dirty="0">
                <a:solidFill>
                  <a:srgbClr val="FF00FF"/>
                </a:solidFill>
                <a:ea typeface="仿宋_GB2312" pitchFamily="49" charset="-122"/>
                <a:cs typeface="Times New Roman" panose="02020603050405020304" pitchFamily="18" charset="0"/>
              </a:rPr>
              <a:t>≠ </a:t>
            </a:r>
            <a:r>
              <a:rPr lang="en-US" altLang="zh-CN" sz="2800" b="1" dirty="0">
                <a:solidFill>
                  <a:srgbClr val="FF00FF"/>
                </a:solidFill>
                <a:ea typeface="仿宋_GB2312" pitchFamily="49" charset="-122"/>
              </a:rPr>
              <a:t>±4, ±8</a:t>
            </a:r>
            <a:r>
              <a:rPr lang="zh-CN" altLang="en-US" sz="2800" b="1" dirty="0">
                <a:ea typeface="仿宋_GB2312" pitchFamily="49" charset="-122"/>
              </a:rPr>
              <a:t>。  </a:t>
            </a:r>
            <a:r>
              <a:rPr lang="en-US" altLang="zh-CN" sz="2800" b="1" i="1" dirty="0">
                <a:solidFill>
                  <a:srgbClr val="FF0000"/>
                </a:solidFill>
                <a:ea typeface="仿宋_GB2312" pitchFamily="49" charset="-122"/>
              </a:rPr>
              <a:t>m</a:t>
            </a:r>
            <a:r>
              <a:rPr lang="en-US" altLang="zh-CN" sz="2800" b="1" dirty="0">
                <a:solidFill>
                  <a:srgbClr val="FF0000"/>
                </a:solidFill>
                <a:ea typeface="仿宋_GB2312" pitchFamily="49" charset="-122"/>
              </a:rPr>
              <a:t> = ± 10 </a:t>
            </a:r>
            <a:r>
              <a:rPr lang="zh-CN" altLang="en-US" sz="2800" b="1" dirty="0">
                <a:ea typeface="仿宋_GB2312" pitchFamily="49" charset="-122"/>
              </a:rPr>
              <a:t>对应 </a:t>
            </a:r>
            <a:r>
              <a:rPr lang="en-US" altLang="zh-CN" sz="2800" b="1" dirty="0">
                <a:solidFill>
                  <a:srgbClr val="FF0000"/>
                </a:solidFill>
                <a:ea typeface="仿宋_GB2312" pitchFamily="49" charset="-122"/>
                <a:sym typeface="Symbol" panose="05050102010706020507" pitchFamily="18" charset="2"/>
              </a:rPr>
              <a:t>sin</a:t>
            </a:r>
            <a:r>
              <a:rPr lang="en-US" altLang="zh-CN" sz="2800" b="1" i="1" dirty="0">
                <a:solidFill>
                  <a:srgbClr val="FF0000"/>
                </a:solidFill>
                <a:ea typeface="楷体_GB2312" pitchFamily="49" charset="-122"/>
                <a:sym typeface="Symbol" panose="05050102010706020507" pitchFamily="18" charset="2"/>
              </a:rPr>
              <a:t></a:t>
            </a:r>
            <a:r>
              <a:rPr lang="en-US" altLang="zh-CN" sz="2800" b="1" dirty="0">
                <a:solidFill>
                  <a:srgbClr val="FF0000"/>
                </a:solidFill>
                <a:ea typeface="仿宋_GB2312" pitchFamily="49" charset="-122"/>
                <a:sym typeface="Symbol" panose="05050102010706020507" pitchFamily="18" charset="2"/>
              </a:rPr>
              <a:t> =</a:t>
            </a:r>
            <a:r>
              <a:rPr lang="en-US" altLang="zh-CN" sz="2800" b="1" dirty="0">
                <a:solidFill>
                  <a:srgbClr val="FF0000"/>
                </a:solidFill>
                <a:ea typeface="仿宋_GB2312" pitchFamily="49" charset="-122"/>
              </a:rPr>
              <a:t> ±</a:t>
            </a:r>
            <a:r>
              <a:rPr lang="en-US" altLang="zh-CN" sz="2800" b="1" dirty="0">
                <a:solidFill>
                  <a:srgbClr val="FF0000"/>
                </a:solidFill>
                <a:ea typeface="仿宋_GB2312" pitchFamily="49" charset="-122"/>
                <a:sym typeface="Symbol" panose="05050102010706020507" pitchFamily="18" charset="2"/>
              </a:rPr>
              <a:t> 1 </a:t>
            </a:r>
            <a:r>
              <a:rPr lang="zh-CN" altLang="en-US" sz="2800" b="1" dirty="0">
                <a:ea typeface="仿宋_GB2312" pitchFamily="49" charset="-122"/>
                <a:sym typeface="Symbol" panose="05050102010706020507" pitchFamily="18" charset="2"/>
              </a:rPr>
              <a:t>故舍去。</a:t>
            </a:r>
          </a:p>
        </p:txBody>
      </p:sp>
    </p:spTree>
    <p:extLst>
      <p:ext uri="{BB962C8B-B14F-4D97-AF65-F5344CB8AC3E}">
        <p14:creationId xmlns:p14="http://schemas.microsoft.com/office/powerpoint/2010/main" val="204151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anim calcmode="lin" valueType="num">
                                      <p:cBhvr>
                                        <p:cTn id="12" dur="1000" fill="hold"/>
                                        <p:tgtEl>
                                          <p:spTgt spid="27"/>
                                        </p:tgtEl>
                                        <p:attrNameLst>
                                          <p:attrName>ppt_x</p:attrName>
                                        </p:attrNameLst>
                                      </p:cBhvr>
                                      <p:tavLst>
                                        <p:tav tm="0">
                                          <p:val>
                                            <p:strVal val="#ppt_x"/>
                                          </p:val>
                                        </p:tav>
                                        <p:tav tm="100000">
                                          <p:val>
                                            <p:strVal val="#ppt_x"/>
                                          </p:val>
                                        </p:tav>
                                      </p:tavLst>
                                    </p:anim>
                                    <p:anim calcmode="lin" valueType="num">
                                      <p:cBhvr>
                                        <p:cTn id="1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circle(in)">
                                      <p:cBhvr>
                                        <p:cTn id="18" dur="2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1000"/>
                                        <p:tgtEl>
                                          <p:spTgt spid="40"/>
                                        </p:tgtEl>
                                      </p:cBhvr>
                                    </p:animEffect>
                                    <p:anim calcmode="lin" valueType="num">
                                      <p:cBhvr>
                                        <p:cTn id="24" dur="1000" fill="hold"/>
                                        <p:tgtEl>
                                          <p:spTgt spid="40"/>
                                        </p:tgtEl>
                                        <p:attrNameLst>
                                          <p:attrName>ppt_x</p:attrName>
                                        </p:attrNameLst>
                                      </p:cBhvr>
                                      <p:tavLst>
                                        <p:tav tm="0">
                                          <p:val>
                                            <p:strVal val="#ppt_x"/>
                                          </p:val>
                                        </p:tav>
                                        <p:tav tm="100000">
                                          <p:val>
                                            <p:strVal val="#ppt_x"/>
                                          </p:val>
                                        </p:tav>
                                      </p:tavLst>
                                    </p:anim>
                                    <p:anim calcmode="lin" valueType="num">
                                      <p:cBhvr>
                                        <p:cTn id="2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blinds(horizontal)">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barn(inVertical)">
                                      <p:cBhvr>
                                        <p:cTn id="35" dur="5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nodeType="click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p:cTn id="40" dur="1000" fill="hold"/>
                                        <p:tgtEl>
                                          <p:spTgt spid="50"/>
                                        </p:tgtEl>
                                        <p:attrNameLst>
                                          <p:attrName>ppt_w</p:attrName>
                                        </p:attrNameLst>
                                      </p:cBhvr>
                                      <p:tavLst>
                                        <p:tav tm="0">
                                          <p:val>
                                            <p:fltVal val="0"/>
                                          </p:val>
                                        </p:tav>
                                        <p:tav tm="100000">
                                          <p:val>
                                            <p:strVal val="#ppt_w"/>
                                          </p:val>
                                        </p:tav>
                                      </p:tavLst>
                                    </p:anim>
                                    <p:anim calcmode="lin" valueType="num">
                                      <p:cBhvr>
                                        <p:cTn id="41" dur="1000" fill="hold"/>
                                        <p:tgtEl>
                                          <p:spTgt spid="50"/>
                                        </p:tgtEl>
                                        <p:attrNameLst>
                                          <p:attrName>ppt_h</p:attrName>
                                        </p:attrNameLst>
                                      </p:cBhvr>
                                      <p:tavLst>
                                        <p:tav tm="0">
                                          <p:val>
                                            <p:fltVal val="0"/>
                                          </p:val>
                                        </p:tav>
                                        <p:tav tm="100000">
                                          <p:val>
                                            <p:strVal val="#ppt_h"/>
                                          </p:val>
                                        </p:tav>
                                      </p:tavLst>
                                    </p:anim>
                                    <p:anim calcmode="lin" valueType="num">
                                      <p:cBhvr>
                                        <p:cTn id="42" dur="1000" fill="hold"/>
                                        <p:tgtEl>
                                          <p:spTgt spid="50"/>
                                        </p:tgtEl>
                                        <p:attrNameLst>
                                          <p:attrName>style.rotation</p:attrName>
                                        </p:attrNameLst>
                                      </p:cBhvr>
                                      <p:tavLst>
                                        <p:tav tm="0">
                                          <p:val>
                                            <p:fltVal val="90"/>
                                          </p:val>
                                        </p:tav>
                                        <p:tav tm="100000">
                                          <p:val>
                                            <p:fltVal val="0"/>
                                          </p:val>
                                        </p:tav>
                                      </p:tavLst>
                                    </p:anim>
                                    <p:animEffect transition="in" filter="fade">
                                      <p:cBhvr>
                                        <p:cTn id="43" dur="1000"/>
                                        <p:tgtEl>
                                          <p:spTgt spid="50"/>
                                        </p:tgtEl>
                                      </p:cBhvr>
                                    </p:animEffect>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nodeType="clickEffect">
                                  <p:stCondLst>
                                    <p:cond delay="0"/>
                                  </p:stCondLst>
                                  <p:childTnLst>
                                    <p:set>
                                      <p:cBhvr>
                                        <p:cTn id="47" dur="1" fill="hold">
                                          <p:stCondLst>
                                            <p:cond delay="0"/>
                                          </p:stCondLst>
                                        </p:cTn>
                                        <p:tgtEl>
                                          <p:spTgt spid="57"/>
                                        </p:tgtEl>
                                        <p:attrNameLst>
                                          <p:attrName>style.visibility</p:attrName>
                                        </p:attrNameLst>
                                      </p:cBhvr>
                                      <p:to>
                                        <p:strVal val="visible"/>
                                      </p:to>
                                    </p:set>
                                    <p:anim calcmode="lin" valueType="num">
                                      <p:cBhvr>
                                        <p:cTn id="48" dur="1000" fill="hold"/>
                                        <p:tgtEl>
                                          <p:spTgt spid="57"/>
                                        </p:tgtEl>
                                        <p:attrNameLst>
                                          <p:attrName>ppt_w</p:attrName>
                                        </p:attrNameLst>
                                      </p:cBhvr>
                                      <p:tavLst>
                                        <p:tav tm="0">
                                          <p:val>
                                            <p:fltVal val="0"/>
                                          </p:val>
                                        </p:tav>
                                        <p:tav tm="100000">
                                          <p:val>
                                            <p:strVal val="#ppt_w"/>
                                          </p:val>
                                        </p:tav>
                                      </p:tavLst>
                                    </p:anim>
                                    <p:anim calcmode="lin" valueType="num">
                                      <p:cBhvr>
                                        <p:cTn id="49" dur="1000" fill="hold"/>
                                        <p:tgtEl>
                                          <p:spTgt spid="57"/>
                                        </p:tgtEl>
                                        <p:attrNameLst>
                                          <p:attrName>ppt_h</p:attrName>
                                        </p:attrNameLst>
                                      </p:cBhvr>
                                      <p:tavLst>
                                        <p:tav tm="0">
                                          <p:val>
                                            <p:fltVal val="0"/>
                                          </p:val>
                                        </p:tav>
                                        <p:tav tm="100000">
                                          <p:val>
                                            <p:strVal val="#ppt_h"/>
                                          </p:val>
                                        </p:tav>
                                      </p:tavLst>
                                    </p:anim>
                                    <p:anim calcmode="lin" valueType="num">
                                      <p:cBhvr>
                                        <p:cTn id="50" dur="1000" fill="hold"/>
                                        <p:tgtEl>
                                          <p:spTgt spid="57"/>
                                        </p:tgtEl>
                                        <p:attrNameLst>
                                          <p:attrName>style.rotation</p:attrName>
                                        </p:attrNameLst>
                                      </p:cBhvr>
                                      <p:tavLst>
                                        <p:tav tm="0">
                                          <p:val>
                                            <p:fltVal val="90"/>
                                          </p:val>
                                        </p:tav>
                                        <p:tav tm="100000">
                                          <p:val>
                                            <p:fltVal val="0"/>
                                          </p:val>
                                        </p:tav>
                                      </p:tavLst>
                                    </p:anim>
                                    <p:animEffect transition="in" filter="fade">
                                      <p:cBhvr>
                                        <p:cTn id="51" dur="1000"/>
                                        <p:tgtEl>
                                          <p:spTgt spid="57"/>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1000"/>
                                        <p:tgtEl>
                                          <p:spTgt spid="58"/>
                                        </p:tgtEl>
                                      </p:cBhvr>
                                    </p:animEffect>
                                    <p:anim calcmode="lin" valueType="num">
                                      <p:cBhvr>
                                        <p:cTn id="57" dur="1000" fill="hold"/>
                                        <p:tgtEl>
                                          <p:spTgt spid="58"/>
                                        </p:tgtEl>
                                        <p:attrNameLst>
                                          <p:attrName>ppt_x</p:attrName>
                                        </p:attrNameLst>
                                      </p:cBhvr>
                                      <p:tavLst>
                                        <p:tav tm="0">
                                          <p:val>
                                            <p:strVal val="#ppt_x"/>
                                          </p:val>
                                        </p:tav>
                                        <p:tav tm="100000">
                                          <p:val>
                                            <p:strVal val="#ppt_x"/>
                                          </p:val>
                                        </p:tav>
                                      </p:tavLst>
                                    </p:anim>
                                    <p:anim calcmode="lin" valueType="num">
                                      <p:cBhvr>
                                        <p:cTn id="58"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blinds(horizontal)">
                                      <p:cBhvr>
                                        <p:cTn id="63" dur="500"/>
                                        <p:tgtEl>
                                          <p:spTgt spid="59"/>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60"/>
                                        </p:tgtEl>
                                        <p:attrNameLst>
                                          <p:attrName>style.visibility</p:attrName>
                                        </p:attrNameLst>
                                      </p:cBhvr>
                                      <p:to>
                                        <p:strVal val="visible"/>
                                      </p:to>
                                    </p:set>
                                    <p:animEffect transition="in" filter="fade">
                                      <p:cBhvr>
                                        <p:cTn id="68" dur="1000"/>
                                        <p:tgtEl>
                                          <p:spTgt spid="60"/>
                                        </p:tgtEl>
                                      </p:cBhvr>
                                    </p:animEffect>
                                    <p:anim calcmode="lin" valueType="num">
                                      <p:cBhvr>
                                        <p:cTn id="69" dur="1000" fill="hold"/>
                                        <p:tgtEl>
                                          <p:spTgt spid="60"/>
                                        </p:tgtEl>
                                        <p:attrNameLst>
                                          <p:attrName>ppt_x</p:attrName>
                                        </p:attrNameLst>
                                      </p:cBhvr>
                                      <p:tavLst>
                                        <p:tav tm="0">
                                          <p:val>
                                            <p:strVal val="#ppt_x"/>
                                          </p:val>
                                        </p:tav>
                                        <p:tav tm="100000">
                                          <p:val>
                                            <p:strVal val="#ppt_x"/>
                                          </p:val>
                                        </p:tav>
                                      </p:tavLst>
                                    </p:anim>
                                    <p:anim calcmode="lin" valueType="num">
                                      <p:cBhvr>
                                        <p:cTn id="70" dur="1000" fill="hold"/>
                                        <p:tgtEl>
                                          <p:spTgt spid="60"/>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61"/>
                                        </p:tgtEl>
                                        <p:attrNameLst>
                                          <p:attrName>style.visibility</p:attrName>
                                        </p:attrNameLst>
                                      </p:cBhvr>
                                      <p:to>
                                        <p:strVal val="visible"/>
                                      </p:to>
                                    </p:set>
                                    <p:animEffect transition="in" filter="fade">
                                      <p:cBhvr>
                                        <p:cTn id="73" dur="1000"/>
                                        <p:tgtEl>
                                          <p:spTgt spid="61"/>
                                        </p:tgtEl>
                                      </p:cBhvr>
                                    </p:animEffect>
                                    <p:anim calcmode="lin" valueType="num">
                                      <p:cBhvr>
                                        <p:cTn id="74" dur="1000" fill="hold"/>
                                        <p:tgtEl>
                                          <p:spTgt spid="61"/>
                                        </p:tgtEl>
                                        <p:attrNameLst>
                                          <p:attrName>ppt_x</p:attrName>
                                        </p:attrNameLst>
                                      </p:cBhvr>
                                      <p:tavLst>
                                        <p:tav tm="0">
                                          <p:val>
                                            <p:strVal val="#ppt_x"/>
                                          </p:val>
                                        </p:tav>
                                        <p:tav tm="100000">
                                          <p:val>
                                            <p:strVal val="#ppt_x"/>
                                          </p:val>
                                        </p:tav>
                                      </p:tavLst>
                                    </p:anim>
                                    <p:anim calcmode="lin" valueType="num">
                                      <p:cBhvr>
                                        <p:cTn id="75" dur="1000" fill="hold"/>
                                        <p:tgtEl>
                                          <p:spTgt spid="61"/>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1000"/>
                                        <p:tgtEl>
                                          <p:spTgt spid="62"/>
                                        </p:tgtEl>
                                      </p:cBhvr>
                                    </p:animEffect>
                                    <p:anim calcmode="lin" valueType="num">
                                      <p:cBhvr>
                                        <p:cTn id="79" dur="1000" fill="hold"/>
                                        <p:tgtEl>
                                          <p:spTgt spid="62"/>
                                        </p:tgtEl>
                                        <p:attrNameLst>
                                          <p:attrName>ppt_x</p:attrName>
                                        </p:attrNameLst>
                                      </p:cBhvr>
                                      <p:tavLst>
                                        <p:tav tm="0">
                                          <p:val>
                                            <p:strVal val="#ppt_x"/>
                                          </p:val>
                                        </p:tav>
                                        <p:tav tm="100000">
                                          <p:val>
                                            <p:strVal val="#ppt_x"/>
                                          </p:val>
                                        </p:tav>
                                      </p:tavLst>
                                    </p:anim>
                                    <p:anim calcmode="lin" valueType="num">
                                      <p:cBhvr>
                                        <p:cTn id="80"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6" presetClass="entr" presetSubtype="42" fill="hold" grpId="0" nodeType="clickEffect">
                                  <p:stCondLst>
                                    <p:cond delay="0"/>
                                  </p:stCondLst>
                                  <p:childTnLst>
                                    <p:set>
                                      <p:cBhvr>
                                        <p:cTn id="84" dur="1" fill="hold">
                                          <p:stCondLst>
                                            <p:cond delay="0"/>
                                          </p:stCondLst>
                                        </p:cTn>
                                        <p:tgtEl>
                                          <p:spTgt spid="63"/>
                                        </p:tgtEl>
                                        <p:attrNameLst>
                                          <p:attrName>style.visibility</p:attrName>
                                        </p:attrNameLst>
                                      </p:cBhvr>
                                      <p:to>
                                        <p:strVal val="visible"/>
                                      </p:to>
                                    </p:set>
                                    <p:animEffect transition="in" filter="barn(outHorizontal)">
                                      <p:cBhvr>
                                        <p:cTn id="8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0" grpId="0" animBg="1"/>
      <p:bldP spid="48" grpId="0"/>
      <p:bldP spid="58" grpId="0" animBg="1"/>
      <p:bldP spid="60" grpId="0" animBg="1"/>
      <p:bldP spid="63" grpId="0" autoUpdateAnimBg="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8110" y="121740"/>
            <a:ext cx="7245106" cy="1126462"/>
          </a:xfrm>
          <a:prstGeom prst="rect">
            <a:avLst/>
          </a:prstGeom>
        </p:spPr>
        <p:txBody>
          <a:bodyPr wrap="square">
            <a:spAutoFit/>
          </a:bodyPr>
          <a:lstStyle/>
          <a:p>
            <a:pPr algn="just">
              <a:lnSpc>
                <a:spcPct val="120000"/>
              </a:lnSpc>
            </a:pPr>
            <a:r>
              <a:rPr lang="en-US" altLang="zh-CN" sz="2800" b="1" dirty="0">
                <a:solidFill>
                  <a:srgbClr val="009900"/>
                </a:solidFill>
                <a:latin typeface="Times New Roman" panose="02020603050405020304" pitchFamily="18" charset="0"/>
              </a:rPr>
              <a:t>(4) </a:t>
            </a:r>
            <a:r>
              <a:rPr lang="zh-CN" altLang="en-US" sz="2800" b="1" dirty="0">
                <a:solidFill>
                  <a:srgbClr val="009900"/>
                </a:solidFill>
                <a:latin typeface="Times New Roman" panose="02020603050405020304" pitchFamily="18" charset="0"/>
              </a:rPr>
              <a:t>在</a:t>
            </a:r>
            <a:r>
              <a:rPr lang="zh-CN" altLang="en-US" sz="2800" b="1" dirty="0">
                <a:solidFill>
                  <a:srgbClr val="FF0000"/>
                </a:solidFill>
                <a:latin typeface="Times New Roman" panose="02020603050405020304" pitchFamily="18" charset="0"/>
              </a:rPr>
              <a:t>单缝衍射中央明纹</a:t>
            </a:r>
            <a:r>
              <a:rPr lang="zh-CN" altLang="en-US" sz="2800" b="1" dirty="0">
                <a:solidFill>
                  <a:srgbClr val="009900"/>
                </a:solidFill>
                <a:latin typeface="Times New Roman" panose="02020603050405020304" pitchFamily="18" charset="0"/>
              </a:rPr>
              <a:t>宽度内，有几个光栅衍射明条纹</a:t>
            </a:r>
            <a:r>
              <a:rPr lang="en-US" altLang="zh-CN" sz="2800" b="1" dirty="0">
                <a:solidFill>
                  <a:srgbClr val="009900"/>
                </a:solidFill>
                <a:latin typeface="Times New Roman" panose="02020603050405020304" pitchFamily="18" charset="0"/>
              </a:rPr>
              <a:t>?</a:t>
            </a:r>
          </a:p>
        </p:txBody>
      </p:sp>
      <p:graphicFrame>
        <p:nvGraphicFramePr>
          <p:cNvPr id="3" name="Object 16"/>
          <p:cNvGraphicFramePr>
            <a:graphicFrameLocks noChangeAspect="1"/>
          </p:cNvGraphicFramePr>
          <p:nvPr>
            <p:extLst>
              <p:ext uri="{D42A27DB-BD31-4B8C-83A1-F6EECF244321}">
                <p14:modId xmlns:p14="http://schemas.microsoft.com/office/powerpoint/2010/main" val="233277708"/>
              </p:ext>
            </p:extLst>
          </p:nvPr>
        </p:nvGraphicFramePr>
        <p:xfrm>
          <a:off x="6331988" y="2558728"/>
          <a:ext cx="2440236" cy="483977"/>
        </p:xfrm>
        <a:graphic>
          <a:graphicData uri="http://schemas.openxmlformats.org/presentationml/2006/ole">
            <mc:AlternateContent xmlns:mc="http://schemas.openxmlformats.org/markup-compatibility/2006">
              <mc:Choice xmlns:v="urn:schemas-microsoft-com:vml" Requires="v">
                <p:oleObj spid="_x0000_s567347" name="公式" r:id="rId3" imgW="819271" imgH="114182" progId="Equation.3">
                  <p:embed/>
                </p:oleObj>
              </mc:Choice>
              <mc:Fallback>
                <p:oleObj name="公式" r:id="rId3" imgW="819271" imgH="11418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1988" y="2558728"/>
                        <a:ext cx="2440236" cy="483977"/>
                      </a:xfrm>
                      <a:prstGeom prst="rect">
                        <a:avLst/>
                      </a:prstGeom>
                      <a:solidFill>
                        <a:srgbClr val="88E9FC"/>
                      </a:solidFill>
                      <a:ln>
                        <a:solidFill>
                          <a:srgbClr val="36D9FA"/>
                        </a:solidFill>
                      </a:ln>
                      <a:effectLst/>
                      <a:extLst/>
                    </p:spPr>
                  </p:pic>
                </p:oleObj>
              </mc:Fallback>
            </mc:AlternateContent>
          </a:graphicData>
        </a:graphic>
      </p:graphicFrame>
      <p:graphicFrame>
        <p:nvGraphicFramePr>
          <p:cNvPr id="4" name="Object 68"/>
          <p:cNvGraphicFramePr>
            <a:graphicFrameLocks noChangeAspect="1"/>
          </p:cNvGraphicFramePr>
          <p:nvPr>
            <p:extLst>
              <p:ext uri="{D42A27DB-BD31-4B8C-83A1-F6EECF244321}">
                <p14:modId xmlns:p14="http://schemas.microsoft.com/office/powerpoint/2010/main" val="2319384254"/>
              </p:ext>
            </p:extLst>
          </p:nvPr>
        </p:nvGraphicFramePr>
        <p:xfrm>
          <a:off x="5098006" y="1947999"/>
          <a:ext cx="1895475" cy="536575"/>
        </p:xfrm>
        <a:graphic>
          <a:graphicData uri="http://schemas.openxmlformats.org/presentationml/2006/ole">
            <mc:AlternateContent xmlns:mc="http://schemas.openxmlformats.org/markup-compatibility/2006">
              <mc:Choice xmlns:v="urn:schemas-microsoft-com:vml" Requires="v">
                <p:oleObj spid="_x0000_s567348" name="公式" r:id="rId5" imgW="761760" imgH="215640" progId="Equation.3">
                  <p:embed/>
                </p:oleObj>
              </mc:Choice>
              <mc:Fallback>
                <p:oleObj name="公式" r:id="rId5" imgW="761760" imgH="215640" progId="Equation.3">
                  <p:embed/>
                  <p:pic>
                    <p:nvPicPr>
                      <p:cNvPr id="0" name=""/>
                      <p:cNvPicPr>
                        <a:picLocks noChangeAspect="1" noChangeArrowheads="1"/>
                      </p:cNvPicPr>
                      <p:nvPr/>
                    </p:nvPicPr>
                    <p:blipFill>
                      <a:blip r:embed="rId6"/>
                      <a:srcRect/>
                      <a:stretch>
                        <a:fillRect/>
                      </a:stretch>
                    </p:blipFill>
                    <p:spPr bwMode="auto">
                      <a:xfrm>
                        <a:off x="5098006" y="1947999"/>
                        <a:ext cx="1895475"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AutoShape 65"/>
          <p:cNvSpPr>
            <a:spLocks noChangeArrowheads="1"/>
          </p:cNvSpPr>
          <p:nvPr/>
        </p:nvSpPr>
        <p:spPr bwMode="auto">
          <a:xfrm>
            <a:off x="3127824" y="3725659"/>
            <a:ext cx="800100" cy="160337"/>
          </a:xfrm>
          <a:prstGeom prst="rightArrow">
            <a:avLst>
              <a:gd name="adj1" fmla="val 50000"/>
              <a:gd name="adj2" fmla="val 309017"/>
            </a:avLst>
          </a:prstGeom>
          <a:solidFill>
            <a:srgbClr val="00FF99"/>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 name="Object 16"/>
          <p:cNvGraphicFramePr>
            <a:graphicFrameLocks noChangeAspect="1"/>
          </p:cNvGraphicFramePr>
          <p:nvPr>
            <p:extLst>
              <p:ext uri="{D42A27DB-BD31-4B8C-83A1-F6EECF244321}">
                <p14:modId xmlns:p14="http://schemas.microsoft.com/office/powerpoint/2010/main" val="4175409001"/>
              </p:ext>
            </p:extLst>
          </p:nvPr>
        </p:nvGraphicFramePr>
        <p:xfrm>
          <a:off x="4211124" y="3127732"/>
          <a:ext cx="2782356" cy="1223594"/>
        </p:xfrm>
        <a:graphic>
          <a:graphicData uri="http://schemas.openxmlformats.org/presentationml/2006/ole">
            <mc:AlternateContent xmlns:mc="http://schemas.openxmlformats.org/markup-compatibility/2006">
              <mc:Choice xmlns:v="urn:schemas-microsoft-com:vml" Requires="v">
                <p:oleObj spid="_x0000_s567349" name="公式" r:id="rId7" imgW="761760" imgH="393480" progId="Equation.3">
                  <p:embed/>
                </p:oleObj>
              </mc:Choice>
              <mc:Fallback>
                <p:oleObj name="公式" r:id="rId7" imgW="761760" imgH="393480" progId="Equation.3">
                  <p:embed/>
                  <p:pic>
                    <p:nvPicPr>
                      <p:cNvPr id="0" name=""/>
                      <p:cNvPicPr>
                        <a:picLocks noChangeAspect="1" noChangeArrowheads="1"/>
                      </p:cNvPicPr>
                      <p:nvPr/>
                    </p:nvPicPr>
                    <p:blipFill>
                      <a:blip r:embed="rId8"/>
                      <a:srcRect/>
                      <a:stretch>
                        <a:fillRect/>
                      </a:stretch>
                    </p:blipFill>
                    <p:spPr bwMode="auto">
                      <a:xfrm>
                        <a:off x="4211124" y="3127732"/>
                        <a:ext cx="2782356" cy="1223594"/>
                      </a:xfrm>
                      <a:prstGeom prst="rect">
                        <a:avLst/>
                      </a:prstGeom>
                      <a:noFill/>
                      <a:ln>
                        <a:noFill/>
                      </a:ln>
                      <a:effectLst/>
                      <a:extLst/>
                    </p:spPr>
                  </p:pic>
                </p:oleObj>
              </mc:Fallback>
            </mc:AlternateContent>
          </a:graphicData>
        </a:graphic>
      </p:graphicFrame>
      <p:graphicFrame>
        <p:nvGraphicFramePr>
          <p:cNvPr id="8" name="Object 81"/>
          <p:cNvGraphicFramePr>
            <a:graphicFrameLocks noChangeAspect="1"/>
          </p:cNvGraphicFramePr>
          <p:nvPr>
            <p:extLst>
              <p:ext uri="{D42A27DB-BD31-4B8C-83A1-F6EECF244321}">
                <p14:modId xmlns:p14="http://schemas.microsoft.com/office/powerpoint/2010/main" val="866518523"/>
              </p:ext>
            </p:extLst>
          </p:nvPr>
        </p:nvGraphicFramePr>
        <p:xfrm>
          <a:off x="7043300" y="3159238"/>
          <a:ext cx="1512887" cy="1171575"/>
        </p:xfrm>
        <a:graphic>
          <a:graphicData uri="http://schemas.openxmlformats.org/presentationml/2006/ole">
            <mc:AlternateContent xmlns:mc="http://schemas.openxmlformats.org/markup-compatibility/2006">
              <mc:Choice xmlns:v="urn:schemas-microsoft-com:vml" Requires="v">
                <p:oleObj spid="_x0000_s567350" name="公式" r:id="rId9" imgW="507960" imgH="393480" progId="Equation.3">
                  <p:embed/>
                </p:oleObj>
              </mc:Choice>
              <mc:Fallback>
                <p:oleObj name="公式" r:id="rId9" imgW="507960" imgH="393480" progId="Equation.3">
                  <p:embed/>
                  <p:pic>
                    <p:nvPicPr>
                      <p:cNvPr id="0" name=""/>
                      <p:cNvPicPr>
                        <a:picLocks noChangeAspect="1" noChangeArrowheads="1"/>
                      </p:cNvPicPr>
                      <p:nvPr/>
                    </p:nvPicPr>
                    <p:blipFill>
                      <a:blip r:embed="rId10"/>
                      <a:srcRect/>
                      <a:stretch>
                        <a:fillRect/>
                      </a:stretch>
                    </p:blipFill>
                    <p:spPr bwMode="auto">
                      <a:xfrm>
                        <a:off x="7043300" y="3159238"/>
                        <a:ext cx="1512887" cy="1171575"/>
                      </a:xfrm>
                      <a:prstGeom prst="rect">
                        <a:avLst/>
                      </a:prstGeom>
                      <a:noFill/>
                      <a:ln>
                        <a:noFill/>
                      </a:ln>
                      <a:effectLst/>
                      <a:extLst/>
                    </p:spPr>
                  </p:pic>
                </p:oleObj>
              </mc:Fallback>
            </mc:AlternateContent>
          </a:graphicData>
        </a:graphic>
      </p:graphicFrame>
      <p:graphicFrame>
        <p:nvGraphicFramePr>
          <p:cNvPr id="73" name="Object 16"/>
          <p:cNvGraphicFramePr>
            <a:graphicFrameLocks noChangeAspect="1"/>
          </p:cNvGraphicFramePr>
          <p:nvPr>
            <p:extLst>
              <p:ext uri="{D42A27DB-BD31-4B8C-83A1-F6EECF244321}">
                <p14:modId xmlns:p14="http://schemas.microsoft.com/office/powerpoint/2010/main" val="1321404489"/>
              </p:ext>
            </p:extLst>
          </p:nvPr>
        </p:nvGraphicFramePr>
        <p:xfrm>
          <a:off x="7799743" y="1854434"/>
          <a:ext cx="2008161" cy="587760"/>
        </p:xfrm>
        <a:graphic>
          <a:graphicData uri="http://schemas.openxmlformats.org/presentationml/2006/ole">
            <mc:AlternateContent xmlns:mc="http://schemas.openxmlformats.org/markup-compatibility/2006">
              <mc:Choice xmlns:v="urn:schemas-microsoft-com:vml" Requires="v">
                <p:oleObj spid="_x0000_s567351" name="公式" r:id="rId11" imgW="698400" imgH="215640" progId="Equation.3">
                  <p:embed/>
                </p:oleObj>
              </mc:Choice>
              <mc:Fallback>
                <p:oleObj name="公式" r:id="rId11" imgW="698400" imgH="215640" progId="Equation.3">
                  <p:embed/>
                  <p:pic>
                    <p:nvPicPr>
                      <p:cNvPr id="0" name=""/>
                      <p:cNvPicPr>
                        <a:picLocks noChangeAspect="1" noChangeArrowheads="1"/>
                      </p:cNvPicPr>
                      <p:nvPr/>
                    </p:nvPicPr>
                    <p:blipFill>
                      <a:blip r:embed="rId12"/>
                      <a:srcRect/>
                      <a:stretch>
                        <a:fillRect/>
                      </a:stretch>
                    </p:blipFill>
                    <p:spPr bwMode="auto">
                      <a:xfrm>
                        <a:off x="7799743" y="1854434"/>
                        <a:ext cx="2008161" cy="587760"/>
                      </a:xfrm>
                      <a:prstGeom prst="rect">
                        <a:avLst/>
                      </a:prstGeom>
                      <a:noFill/>
                      <a:ln>
                        <a:noFill/>
                      </a:ln>
                      <a:effectLst/>
                      <a:extLst/>
                    </p:spPr>
                  </p:pic>
                </p:oleObj>
              </mc:Fallback>
            </mc:AlternateContent>
          </a:graphicData>
        </a:graphic>
      </p:graphicFrame>
      <p:graphicFrame>
        <p:nvGraphicFramePr>
          <p:cNvPr id="74" name="Object 82"/>
          <p:cNvGraphicFramePr>
            <a:graphicFrameLocks noChangeAspect="1"/>
          </p:cNvGraphicFramePr>
          <p:nvPr>
            <p:extLst>
              <p:ext uri="{D42A27DB-BD31-4B8C-83A1-F6EECF244321}">
                <p14:modId xmlns:p14="http://schemas.microsoft.com/office/powerpoint/2010/main" val="2802789761"/>
              </p:ext>
            </p:extLst>
          </p:nvPr>
        </p:nvGraphicFramePr>
        <p:xfrm>
          <a:off x="4620488" y="1147602"/>
          <a:ext cx="2800350" cy="563563"/>
        </p:xfrm>
        <a:graphic>
          <a:graphicData uri="http://schemas.openxmlformats.org/presentationml/2006/ole">
            <mc:AlternateContent xmlns:mc="http://schemas.openxmlformats.org/markup-compatibility/2006">
              <mc:Choice xmlns:v="urn:schemas-microsoft-com:vml" Requires="v">
                <p:oleObj spid="_x0000_s567352" name="Equation" r:id="rId13" imgW="809553" imgH="114182" progId="Equation.3">
                  <p:embed/>
                </p:oleObj>
              </mc:Choice>
              <mc:Fallback>
                <p:oleObj name="Equation" r:id="rId13" imgW="809553" imgH="11418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20488" y="1147602"/>
                        <a:ext cx="2800350" cy="563563"/>
                      </a:xfrm>
                      <a:prstGeom prst="rect">
                        <a:avLst/>
                      </a:prstGeom>
                      <a:solidFill>
                        <a:srgbClr val="FFFF00"/>
                      </a:solidFill>
                      <a:ln>
                        <a:noFill/>
                      </a:ln>
                      <a:extLst/>
                    </p:spPr>
                  </p:pic>
                </p:oleObj>
              </mc:Fallback>
            </mc:AlternateContent>
          </a:graphicData>
        </a:graphic>
      </p:graphicFrame>
      <p:sp>
        <p:nvSpPr>
          <p:cNvPr id="76" name="矩形 75"/>
          <p:cNvSpPr/>
          <p:nvPr/>
        </p:nvSpPr>
        <p:spPr>
          <a:xfrm>
            <a:off x="1992839" y="1947638"/>
            <a:ext cx="3070071" cy="523220"/>
          </a:xfrm>
          <a:prstGeom prst="rect">
            <a:avLst/>
          </a:prstGeom>
        </p:spPr>
        <p:txBody>
          <a:bodyPr wrap="none">
            <a:spAutoFit/>
          </a:bodyPr>
          <a:lstStyle/>
          <a:p>
            <a:r>
              <a:rPr lang="zh-CN" altLang="en-US" sz="2800" b="1" dirty="0">
                <a:solidFill>
                  <a:srgbClr val="FF0000"/>
                </a:solidFill>
                <a:latin typeface="Times New Roman" panose="02020603050405020304" pitchFamily="18" charset="0"/>
              </a:rPr>
              <a:t>单缝衍射中央明纹</a:t>
            </a:r>
            <a:endParaRPr lang="zh-CN" altLang="en-US" sz="2800" dirty="0">
              <a:solidFill>
                <a:srgbClr val="FF0000"/>
              </a:solidFill>
            </a:endParaRPr>
          </a:p>
        </p:txBody>
      </p:sp>
      <p:sp>
        <p:nvSpPr>
          <p:cNvPr id="77" name="矩形 76"/>
          <p:cNvSpPr/>
          <p:nvPr/>
        </p:nvSpPr>
        <p:spPr>
          <a:xfrm>
            <a:off x="2617448" y="2531188"/>
            <a:ext cx="2709396" cy="523220"/>
          </a:xfrm>
          <a:prstGeom prst="rect">
            <a:avLst/>
          </a:prstGeom>
        </p:spPr>
        <p:txBody>
          <a:bodyPr wrap="none">
            <a:spAutoFit/>
          </a:bodyPr>
          <a:lstStyle/>
          <a:p>
            <a:r>
              <a:rPr lang="zh-CN" altLang="en-US" sz="2800" b="1" dirty="0">
                <a:solidFill>
                  <a:srgbClr val="009900"/>
                </a:solidFill>
                <a:latin typeface="Times New Roman" panose="02020603050405020304" pitchFamily="18" charset="0"/>
              </a:rPr>
              <a:t>光栅衍射明条纹</a:t>
            </a:r>
            <a:endParaRPr lang="zh-CN" altLang="en-US" sz="2800" dirty="0"/>
          </a:p>
        </p:txBody>
      </p:sp>
      <p:sp>
        <p:nvSpPr>
          <p:cNvPr id="79" name="矩形 78"/>
          <p:cNvSpPr/>
          <p:nvPr/>
        </p:nvSpPr>
        <p:spPr>
          <a:xfrm>
            <a:off x="1993206" y="1187944"/>
            <a:ext cx="2348720" cy="523220"/>
          </a:xfrm>
          <a:prstGeom prst="rect">
            <a:avLst/>
          </a:prstGeom>
        </p:spPr>
        <p:txBody>
          <a:bodyPr wrap="none">
            <a:spAutoFit/>
          </a:bodyPr>
          <a:lstStyle/>
          <a:p>
            <a:r>
              <a:rPr lang="zh-CN" altLang="en-US" sz="2800" b="1" dirty="0">
                <a:latin typeface="Times New Roman" panose="02020603050405020304" pitchFamily="18" charset="0"/>
              </a:rPr>
              <a:t>单缝衍射暗纹</a:t>
            </a:r>
            <a:endParaRPr lang="zh-CN" altLang="en-US" sz="2800" dirty="0"/>
          </a:p>
        </p:txBody>
      </p:sp>
      <p:sp>
        <p:nvSpPr>
          <p:cNvPr id="83" name="Rectangle 65"/>
          <p:cNvSpPr>
            <a:spLocks noChangeArrowheads="1"/>
          </p:cNvSpPr>
          <p:nvPr/>
        </p:nvSpPr>
        <p:spPr bwMode="auto">
          <a:xfrm>
            <a:off x="2140932" y="4754030"/>
            <a:ext cx="47882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b="1" dirty="0">
                <a:solidFill>
                  <a:srgbClr val="0000FF"/>
                </a:solidFill>
                <a:latin typeface="Times New Roman" panose="02020603050405020304" pitchFamily="18" charset="0"/>
                <a:ea typeface="仿宋_GB2312" pitchFamily="49" charset="-122"/>
              </a:rPr>
              <a:t>而光栅光谱的缺级条件为：</a:t>
            </a:r>
          </a:p>
        </p:txBody>
      </p:sp>
      <p:graphicFrame>
        <p:nvGraphicFramePr>
          <p:cNvPr id="84" name="Object 129"/>
          <p:cNvGraphicFramePr>
            <a:graphicFrameLocks noChangeAspect="1"/>
          </p:cNvGraphicFramePr>
          <p:nvPr>
            <p:extLst>
              <p:ext uri="{D42A27DB-BD31-4B8C-83A1-F6EECF244321}">
                <p14:modId xmlns:p14="http://schemas.microsoft.com/office/powerpoint/2010/main" val="1719389792"/>
              </p:ext>
            </p:extLst>
          </p:nvPr>
        </p:nvGraphicFramePr>
        <p:xfrm>
          <a:off x="6886930" y="4379873"/>
          <a:ext cx="3338512" cy="984250"/>
        </p:xfrm>
        <a:graphic>
          <a:graphicData uri="http://schemas.openxmlformats.org/presentationml/2006/ole">
            <mc:AlternateContent xmlns:mc="http://schemas.openxmlformats.org/markup-compatibility/2006">
              <mc:Choice xmlns:v="urn:schemas-microsoft-com:vml" Requires="v">
                <p:oleObj spid="_x0000_s567353" name="公式" r:id="rId15" imgW="876240" imgH="393480" progId="Equation.3">
                  <p:embed/>
                </p:oleObj>
              </mc:Choice>
              <mc:Fallback>
                <p:oleObj name="公式" r:id="rId15" imgW="876240" imgH="393480" progId="Equation.3">
                  <p:embed/>
                  <p:pic>
                    <p:nvPicPr>
                      <p:cNvPr id="0" name=""/>
                      <p:cNvPicPr>
                        <a:picLocks noChangeAspect="1" noChangeArrowheads="1"/>
                      </p:cNvPicPr>
                      <p:nvPr/>
                    </p:nvPicPr>
                    <p:blipFill>
                      <a:blip r:embed="rId16"/>
                      <a:srcRect/>
                      <a:stretch>
                        <a:fillRect/>
                      </a:stretch>
                    </p:blipFill>
                    <p:spPr bwMode="auto">
                      <a:xfrm>
                        <a:off x="6886930" y="4379873"/>
                        <a:ext cx="3338512" cy="984250"/>
                      </a:xfrm>
                      <a:prstGeom prst="rect">
                        <a:avLst/>
                      </a:prstGeom>
                      <a:noFill/>
                      <a:ln>
                        <a:noFill/>
                      </a:ln>
                      <a:effectLst/>
                      <a:extLst/>
                    </p:spPr>
                  </p:pic>
                </p:oleObj>
              </mc:Fallback>
            </mc:AlternateContent>
          </a:graphicData>
        </a:graphic>
      </p:graphicFrame>
      <p:sp>
        <p:nvSpPr>
          <p:cNvPr id="85" name="Rectangle 67"/>
          <p:cNvSpPr>
            <a:spLocks noChangeArrowheads="1"/>
          </p:cNvSpPr>
          <p:nvPr/>
        </p:nvSpPr>
        <p:spPr bwMode="auto">
          <a:xfrm>
            <a:off x="2530050" y="5538344"/>
            <a:ext cx="765694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b="1" dirty="0">
                <a:solidFill>
                  <a:srgbClr val="9900FF"/>
                </a:solidFill>
                <a:latin typeface="Times New Roman" panose="02020603050405020304" pitchFamily="18" charset="0"/>
                <a:ea typeface="仿宋_GB2312" pitchFamily="49" charset="-122"/>
              </a:rPr>
              <a:t>即单缝衍射的中央明条纹宽度内的</a:t>
            </a:r>
            <a:r>
              <a:rPr lang="en-US" altLang="zh-CN" sz="2800" b="1" i="1" dirty="0">
                <a:solidFill>
                  <a:srgbClr val="FF0000"/>
                </a:solidFill>
                <a:latin typeface="Times New Roman" panose="02020603050405020304" pitchFamily="18" charset="0"/>
                <a:ea typeface="仿宋_GB2312" pitchFamily="49" charset="-122"/>
              </a:rPr>
              <a:t>m</a:t>
            </a:r>
            <a:r>
              <a:rPr lang="en-US" altLang="zh-CN" sz="2800" b="1" dirty="0">
                <a:solidFill>
                  <a:srgbClr val="FF0000"/>
                </a:solidFill>
                <a:latin typeface="Times New Roman" panose="02020603050405020304" pitchFamily="18" charset="0"/>
                <a:ea typeface="仿宋_GB2312" pitchFamily="49" charset="-122"/>
              </a:rPr>
              <a:t>=0</a:t>
            </a:r>
            <a:r>
              <a:rPr lang="zh-CN" altLang="en-US" sz="2800" b="1" dirty="0">
                <a:solidFill>
                  <a:srgbClr val="FF0000"/>
                </a:solidFill>
                <a:latin typeface="Times New Roman" panose="02020603050405020304" pitchFamily="18" charset="0"/>
                <a:ea typeface="仿宋_GB2312" pitchFamily="49" charset="-122"/>
              </a:rPr>
              <a:t>，</a:t>
            </a:r>
            <a:r>
              <a:rPr lang="zh-CN" altLang="en-US" sz="2800" b="1" dirty="0">
                <a:solidFill>
                  <a:srgbClr val="FF0000"/>
                </a:solidFill>
                <a:latin typeface="Times New Roman" panose="02020603050405020304" pitchFamily="18" charset="0"/>
                <a:ea typeface="仿宋_GB2312" pitchFamily="49" charset="-122"/>
                <a:sym typeface="Symbol" panose="05050102010706020507" pitchFamily="18" charset="2"/>
              </a:rPr>
              <a:t></a:t>
            </a:r>
            <a:r>
              <a:rPr lang="en-US" altLang="zh-CN" sz="2800" b="1" dirty="0">
                <a:solidFill>
                  <a:srgbClr val="FF0000"/>
                </a:solidFill>
                <a:latin typeface="Times New Roman" panose="02020603050405020304" pitchFamily="18" charset="0"/>
                <a:ea typeface="仿宋_GB2312" pitchFamily="49" charset="-122"/>
                <a:sym typeface="Symbol" panose="05050102010706020507" pitchFamily="18" charset="2"/>
              </a:rPr>
              <a:t>1</a:t>
            </a:r>
            <a:r>
              <a:rPr lang="zh-CN" altLang="en-US" sz="2800" b="1" dirty="0">
                <a:solidFill>
                  <a:srgbClr val="FF0000"/>
                </a:solidFill>
                <a:latin typeface="Times New Roman" panose="02020603050405020304" pitchFamily="18" charset="0"/>
                <a:ea typeface="仿宋_GB2312" pitchFamily="49" charset="-122"/>
                <a:sym typeface="Symbol" panose="05050102010706020507" pitchFamily="18" charset="2"/>
              </a:rPr>
              <a:t>， </a:t>
            </a:r>
            <a:r>
              <a:rPr lang="en-US" altLang="zh-CN" sz="2800" b="1" dirty="0">
                <a:solidFill>
                  <a:srgbClr val="FF0000"/>
                </a:solidFill>
                <a:latin typeface="Times New Roman" panose="02020603050405020304" pitchFamily="18" charset="0"/>
                <a:ea typeface="仿宋_GB2312" pitchFamily="49" charset="-122"/>
                <a:sym typeface="Symbol" panose="05050102010706020507" pitchFamily="18" charset="2"/>
              </a:rPr>
              <a:t>2</a:t>
            </a:r>
            <a:r>
              <a:rPr lang="zh-CN" altLang="en-US" sz="2800" b="1" dirty="0">
                <a:solidFill>
                  <a:srgbClr val="FF0000"/>
                </a:solidFill>
                <a:latin typeface="Times New Roman" panose="02020603050405020304" pitchFamily="18" charset="0"/>
                <a:ea typeface="仿宋_GB2312" pitchFamily="49" charset="-122"/>
                <a:sym typeface="Symbol" panose="05050102010706020507" pitchFamily="18" charset="2"/>
              </a:rPr>
              <a:t> ， </a:t>
            </a:r>
            <a:r>
              <a:rPr lang="en-US" altLang="zh-CN" sz="2800" b="1" dirty="0">
                <a:solidFill>
                  <a:srgbClr val="FF0000"/>
                </a:solidFill>
                <a:latin typeface="Times New Roman" panose="02020603050405020304" pitchFamily="18" charset="0"/>
                <a:ea typeface="仿宋_GB2312" pitchFamily="49" charset="-122"/>
                <a:sym typeface="Symbol" panose="05050102010706020507" pitchFamily="18" charset="2"/>
              </a:rPr>
              <a:t>3</a:t>
            </a:r>
            <a:r>
              <a:rPr lang="zh-CN" altLang="en-US" sz="2800" b="1" dirty="0">
                <a:solidFill>
                  <a:srgbClr val="9900FF"/>
                </a:solidFill>
                <a:latin typeface="Times New Roman" panose="02020603050405020304" pitchFamily="18" charset="0"/>
                <a:ea typeface="仿宋_GB2312" pitchFamily="49" charset="-122"/>
                <a:sym typeface="Symbol" panose="05050102010706020507" pitchFamily="18" charset="2"/>
              </a:rPr>
              <a:t>可以出现，共有</a:t>
            </a:r>
            <a:r>
              <a:rPr lang="en-US" altLang="zh-CN" sz="2800" b="1" dirty="0">
                <a:solidFill>
                  <a:srgbClr val="9900FF"/>
                </a:solidFill>
                <a:latin typeface="Times New Roman" panose="02020603050405020304" pitchFamily="18" charset="0"/>
                <a:ea typeface="仿宋_GB2312" pitchFamily="49" charset="-122"/>
                <a:sym typeface="Symbol" panose="05050102010706020507" pitchFamily="18" charset="2"/>
              </a:rPr>
              <a:t>5</a:t>
            </a:r>
            <a:r>
              <a:rPr lang="zh-CN" altLang="en-US" sz="2800" b="1" dirty="0">
                <a:solidFill>
                  <a:srgbClr val="9900FF"/>
                </a:solidFill>
                <a:latin typeface="Times New Roman" panose="02020603050405020304" pitchFamily="18" charset="0"/>
                <a:ea typeface="仿宋_GB2312" pitchFamily="49" charset="-122"/>
                <a:sym typeface="Symbol" panose="05050102010706020507" pitchFamily="18" charset="2"/>
              </a:rPr>
              <a:t>条明条纹。</a:t>
            </a:r>
          </a:p>
        </p:txBody>
      </p:sp>
    </p:spTree>
    <p:extLst>
      <p:ext uri="{BB962C8B-B14F-4D97-AF65-F5344CB8AC3E}">
        <p14:creationId xmlns:p14="http://schemas.microsoft.com/office/powerpoint/2010/main" val="245789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circle(in)">
                                      <p:cBhvr>
                                        <p:cTn id="12" dur="20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 calcmode="lin" valueType="num">
                                      <p:cBhvr additive="base">
                                        <p:cTn id="17" dur="500" fill="hold"/>
                                        <p:tgtEl>
                                          <p:spTgt spid="74"/>
                                        </p:tgtEl>
                                        <p:attrNameLst>
                                          <p:attrName>ppt_x</p:attrName>
                                        </p:attrNameLst>
                                      </p:cBhvr>
                                      <p:tavLst>
                                        <p:tav tm="0">
                                          <p:val>
                                            <p:strVal val="#ppt_x"/>
                                          </p:val>
                                        </p:tav>
                                        <p:tav tm="100000">
                                          <p:val>
                                            <p:strVal val="#ppt_x"/>
                                          </p:val>
                                        </p:tav>
                                      </p:tavLst>
                                    </p:anim>
                                    <p:anim calcmode="lin" valueType="num">
                                      <p:cBhvr additive="base">
                                        <p:cTn id="18"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wheel(1)">
                                      <p:cBhvr>
                                        <p:cTn id="23" dur="2000"/>
                                        <p:tgtEl>
                                          <p:spTgt spid="7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wheel(1)">
                                      <p:cBhvr>
                                        <p:cTn id="34" dur="20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77"/>
                                        </p:tgtEl>
                                        <p:attrNameLst>
                                          <p:attrName>style.visibility</p:attrName>
                                        </p:attrNameLst>
                                      </p:cBhvr>
                                      <p:to>
                                        <p:strVal val="visible"/>
                                      </p:to>
                                    </p:set>
                                    <p:anim calcmode="lin" valueType="num">
                                      <p:cBhvr>
                                        <p:cTn id="39" dur="500" fill="hold"/>
                                        <p:tgtEl>
                                          <p:spTgt spid="77"/>
                                        </p:tgtEl>
                                        <p:attrNameLst>
                                          <p:attrName>ppt_w</p:attrName>
                                        </p:attrNameLst>
                                      </p:cBhvr>
                                      <p:tavLst>
                                        <p:tav tm="0">
                                          <p:val>
                                            <p:fltVal val="0"/>
                                          </p:val>
                                        </p:tav>
                                        <p:tav tm="100000">
                                          <p:val>
                                            <p:strVal val="#ppt_w"/>
                                          </p:val>
                                        </p:tav>
                                      </p:tavLst>
                                    </p:anim>
                                    <p:anim calcmode="lin" valueType="num">
                                      <p:cBhvr>
                                        <p:cTn id="40" dur="500" fill="hold"/>
                                        <p:tgtEl>
                                          <p:spTgt spid="77"/>
                                        </p:tgtEl>
                                        <p:attrNameLst>
                                          <p:attrName>ppt_h</p:attrName>
                                        </p:attrNameLst>
                                      </p:cBhvr>
                                      <p:tavLst>
                                        <p:tav tm="0">
                                          <p:val>
                                            <p:fltVal val="0"/>
                                          </p:val>
                                        </p:tav>
                                        <p:tav tm="100000">
                                          <p:val>
                                            <p:strVal val="#ppt_h"/>
                                          </p:val>
                                        </p:tav>
                                      </p:tavLst>
                                    </p:anim>
                                    <p:animEffect transition="in" filter="fade">
                                      <p:cBhvr>
                                        <p:cTn id="41" dur="5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additive="base">
                                        <p:cTn id="46" dur="500" fill="hold"/>
                                        <p:tgtEl>
                                          <p:spTgt spid="3"/>
                                        </p:tgtEl>
                                        <p:attrNameLst>
                                          <p:attrName>ppt_x</p:attrName>
                                        </p:attrNameLst>
                                      </p:cBhvr>
                                      <p:tavLst>
                                        <p:tav tm="0">
                                          <p:val>
                                            <p:strVal val="#ppt_x"/>
                                          </p:val>
                                        </p:tav>
                                        <p:tav tm="100000">
                                          <p:val>
                                            <p:strVal val="#ppt_x"/>
                                          </p:val>
                                        </p:tav>
                                      </p:tavLst>
                                    </p:anim>
                                    <p:anim calcmode="lin" valueType="num">
                                      <p:cBhvr additive="base">
                                        <p:cTn id="4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down)">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500" fill="hold"/>
                                        <p:tgtEl>
                                          <p:spTgt spid="7"/>
                                        </p:tgtEl>
                                        <p:attrNameLst>
                                          <p:attrName>ppt_x</p:attrName>
                                        </p:attrNameLst>
                                      </p:cBhvr>
                                      <p:tavLst>
                                        <p:tav tm="0">
                                          <p:val>
                                            <p:strVal val="#ppt_x"/>
                                          </p:val>
                                        </p:tav>
                                        <p:tav tm="100000">
                                          <p:val>
                                            <p:strVal val="#ppt_x"/>
                                          </p:val>
                                        </p:tav>
                                      </p:tavLst>
                                    </p:anim>
                                    <p:anim calcmode="lin" valueType="num">
                                      <p:cBhvr additive="base">
                                        <p:cTn id="5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1000"/>
                                        <p:tgtEl>
                                          <p:spTgt spid="8"/>
                                        </p:tgtEl>
                                      </p:cBhvr>
                                    </p:animEffect>
                                    <p:anim calcmode="lin" valueType="num">
                                      <p:cBhvr>
                                        <p:cTn id="64" dur="1000" fill="hold"/>
                                        <p:tgtEl>
                                          <p:spTgt spid="8"/>
                                        </p:tgtEl>
                                        <p:attrNameLst>
                                          <p:attrName>ppt_x</p:attrName>
                                        </p:attrNameLst>
                                      </p:cBhvr>
                                      <p:tavLst>
                                        <p:tav tm="0">
                                          <p:val>
                                            <p:strVal val="#ppt_x"/>
                                          </p:val>
                                        </p:tav>
                                        <p:tav tm="100000">
                                          <p:val>
                                            <p:strVal val="#ppt_x"/>
                                          </p:val>
                                        </p:tav>
                                      </p:tavLst>
                                    </p:anim>
                                    <p:anim calcmode="lin" valueType="num">
                                      <p:cBhvr>
                                        <p:cTn id="6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83"/>
                                        </p:tgtEl>
                                        <p:attrNameLst>
                                          <p:attrName>style.visibility</p:attrName>
                                        </p:attrNameLst>
                                      </p:cBhvr>
                                      <p:to>
                                        <p:strVal val="visible"/>
                                      </p:to>
                                    </p:set>
                                    <p:animEffect transition="in" filter="wipe(up)">
                                      <p:cBhvr>
                                        <p:cTn id="70" dur="500"/>
                                        <p:tgtEl>
                                          <p:spTgt spid="83"/>
                                        </p:tgtEl>
                                      </p:cBhvr>
                                    </p:animEffect>
                                  </p:childTnLst>
                                </p:cTn>
                              </p:par>
                            </p:childTnLst>
                          </p:cTn>
                        </p:par>
                      </p:childTnLst>
                    </p:cTn>
                  </p:par>
                  <p:par>
                    <p:cTn id="71" fill="hold">
                      <p:stCondLst>
                        <p:cond delay="indefinite"/>
                      </p:stCondLst>
                      <p:childTnLst>
                        <p:par>
                          <p:cTn id="72" fill="hold">
                            <p:stCondLst>
                              <p:cond delay="0"/>
                            </p:stCondLst>
                            <p:childTnLst>
                              <p:par>
                                <p:cTn id="73" presetID="31" presetClass="entr" presetSubtype="0" fill="hold" nodeType="clickEffect">
                                  <p:stCondLst>
                                    <p:cond delay="0"/>
                                  </p:stCondLst>
                                  <p:childTnLst>
                                    <p:set>
                                      <p:cBhvr>
                                        <p:cTn id="74" dur="1" fill="hold">
                                          <p:stCondLst>
                                            <p:cond delay="0"/>
                                          </p:stCondLst>
                                        </p:cTn>
                                        <p:tgtEl>
                                          <p:spTgt spid="84"/>
                                        </p:tgtEl>
                                        <p:attrNameLst>
                                          <p:attrName>style.visibility</p:attrName>
                                        </p:attrNameLst>
                                      </p:cBhvr>
                                      <p:to>
                                        <p:strVal val="visible"/>
                                      </p:to>
                                    </p:set>
                                    <p:anim calcmode="lin" valueType="num">
                                      <p:cBhvr>
                                        <p:cTn id="75" dur="1000" fill="hold"/>
                                        <p:tgtEl>
                                          <p:spTgt spid="84"/>
                                        </p:tgtEl>
                                        <p:attrNameLst>
                                          <p:attrName>ppt_w</p:attrName>
                                        </p:attrNameLst>
                                      </p:cBhvr>
                                      <p:tavLst>
                                        <p:tav tm="0">
                                          <p:val>
                                            <p:fltVal val="0"/>
                                          </p:val>
                                        </p:tav>
                                        <p:tav tm="100000">
                                          <p:val>
                                            <p:strVal val="#ppt_w"/>
                                          </p:val>
                                        </p:tav>
                                      </p:tavLst>
                                    </p:anim>
                                    <p:anim calcmode="lin" valueType="num">
                                      <p:cBhvr>
                                        <p:cTn id="76" dur="1000" fill="hold"/>
                                        <p:tgtEl>
                                          <p:spTgt spid="84"/>
                                        </p:tgtEl>
                                        <p:attrNameLst>
                                          <p:attrName>ppt_h</p:attrName>
                                        </p:attrNameLst>
                                      </p:cBhvr>
                                      <p:tavLst>
                                        <p:tav tm="0">
                                          <p:val>
                                            <p:fltVal val="0"/>
                                          </p:val>
                                        </p:tav>
                                        <p:tav tm="100000">
                                          <p:val>
                                            <p:strVal val="#ppt_h"/>
                                          </p:val>
                                        </p:tav>
                                      </p:tavLst>
                                    </p:anim>
                                    <p:anim calcmode="lin" valueType="num">
                                      <p:cBhvr>
                                        <p:cTn id="77" dur="1000" fill="hold"/>
                                        <p:tgtEl>
                                          <p:spTgt spid="84"/>
                                        </p:tgtEl>
                                        <p:attrNameLst>
                                          <p:attrName>style.rotation</p:attrName>
                                        </p:attrNameLst>
                                      </p:cBhvr>
                                      <p:tavLst>
                                        <p:tav tm="0">
                                          <p:val>
                                            <p:fltVal val="90"/>
                                          </p:val>
                                        </p:tav>
                                        <p:tav tm="100000">
                                          <p:val>
                                            <p:fltVal val="0"/>
                                          </p:val>
                                        </p:tav>
                                      </p:tavLst>
                                    </p:anim>
                                    <p:animEffect transition="in" filter="fade">
                                      <p:cBhvr>
                                        <p:cTn id="78" dur="1000"/>
                                        <p:tgtEl>
                                          <p:spTgt spid="8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animEffect transition="in" filter="wipe(up)">
                                      <p:cBhvr>
                                        <p:cTn id="8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6" grpId="0"/>
      <p:bldP spid="77" grpId="0"/>
      <p:bldP spid="79" grpId="0"/>
      <p:bldP spid="83" grpId="0"/>
      <p:bldP spid="85"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703388" y="179388"/>
            <a:ext cx="8839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dirty="0">
                <a:solidFill>
                  <a:srgbClr val="FF0000"/>
                </a:solidFill>
                <a:cs typeface="Times New Roman" panose="02020603050405020304" pitchFamily="18" charset="0"/>
              </a:rPr>
              <a:t>【</a:t>
            </a:r>
            <a:r>
              <a:rPr lang="zh-CN" altLang="en-US" sz="2800" b="1" dirty="0">
                <a:solidFill>
                  <a:srgbClr val="FF0000"/>
                </a:solidFill>
                <a:cs typeface="Times New Roman" panose="02020603050405020304" pitchFamily="18" charset="0"/>
              </a:rPr>
              <a:t>补充例</a:t>
            </a:r>
            <a:r>
              <a:rPr lang="en-US" altLang="zh-CN" sz="2800" dirty="0">
                <a:solidFill>
                  <a:srgbClr val="FF0000"/>
                </a:solidFill>
                <a:cs typeface="Times New Roman" panose="02020603050405020304" pitchFamily="18" charset="0"/>
              </a:rPr>
              <a:t>】</a:t>
            </a:r>
            <a:r>
              <a:rPr lang="zh-CN" altLang="en-US" sz="2800" b="1" dirty="0">
                <a:ea typeface="楷体_GB2312" pitchFamily="49" charset="-122"/>
              </a:rPr>
              <a:t>利用每厘米刻有</a:t>
            </a:r>
            <a:r>
              <a:rPr lang="en-US" altLang="zh-CN" sz="2800" b="1" dirty="0">
                <a:solidFill>
                  <a:srgbClr val="FF0000"/>
                </a:solidFill>
                <a:ea typeface="楷体_GB2312" pitchFamily="49" charset="-122"/>
              </a:rPr>
              <a:t>4000</a:t>
            </a:r>
            <a:r>
              <a:rPr lang="zh-CN" altLang="en-US" sz="2800" b="1" dirty="0">
                <a:ea typeface="楷体_GB2312" pitchFamily="49" charset="-122"/>
              </a:rPr>
              <a:t>条缝的光栅，在白光的垂直照射下，</a:t>
            </a:r>
            <a:r>
              <a:rPr lang="zh-CN" altLang="en-US" sz="2800" b="1" dirty="0">
                <a:solidFill>
                  <a:srgbClr val="009900"/>
                </a:solidFill>
                <a:ea typeface="楷体_GB2312" pitchFamily="49" charset="-122"/>
              </a:rPr>
              <a:t>可以产生多少级完整的光谱？</a:t>
            </a:r>
          </a:p>
        </p:txBody>
      </p:sp>
      <p:sp>
        <p:nvSpPr>
          <p:cNvPr id="3" name="Text Box 3"/>
          <p:cNvSpPr txBox="1">
            <a:spLocks noChangeArrowheads="1"/>
          </p:cNvSpPr>
          <p:nvPr/>
        </p:nvSpPr>
        <p:spPr bwMode="auto">
          <a:xfrm>
            <a:off x="3071813" y="1316038"/>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accent2"/>
                </a:solidFill>
                <a:ea typeface="仿宋_GB2312" pitchFamily="49" charset="-122"/>
              </a:rPr>
              <a:t>完整的光谱：</a:t>
            </a:r>
          </a:p>
        </p:txBody>
      </p:sp>
      <p:grpSp>
        <p:nvGrpSpPr>
          <p:cNvPr id="4" name="Group 4"/>
          <p:cNvGrpSpPr>
            <a:grpSpLocks/>
          </p:cNvGrpSpPr>
          <p:nvPr/>
        </p:nvGrpSpPr>
        <p:grpSpPr bwMode="auto">
          <a:xfrm>
            <a:off x="5519738" y="1311275"/>
            <a:ext cx="4572000" cy="533400"/>
            <a:chOff x="2400" y="912"/>
            <a:chExt cx="2880" cy="336"/>
          </a:xfrm>
        </p:grpSpPr>
        <p:graphicFrame>
          <p:nvGraphicFramePr>
            <p:cNvPr id="5" name="Object 5"/>
            <p:cNvGraphicFramePr>
              <a:graphicFrameLocks noChangeAspect="1"/>
            </p:cNvGraphicFramePr>
            <p:nvPr/>
          </p:nvGraphicFramePr>
          <p:xfrm>
            <a:off x="2400" y="914"/>
            <a:ext cx="2064" cy="334"/>
          </p:xfrm>
          <a:graphic>
            <a:graphicData uri="http://schemas.openxmlformats.org/presentationml/2006/ole">
              <mc:AlternateContent xmlns:mc="http://schemas.openxmlformats.org/markup-compatibility/2006">
                <mc:Choice xmlns:v="urn:schemas-microsoft-com:vml" Requires="v">
                  <p:oleObj spid="_x0000_s554102" name="位图图像" r:id="rId4" imgW="3580952" imgH="579293" progId="Paint.Picture">
                    <p:embed/>
                  </p:oleObj>
                </mc:Choice>
                <mc:Fallback>
                  <p:oleObj name="位图图像" r:id="rId4" imgW="3580952" imgH="579293"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0" y="914"/>
                          <a:ext cx="2064"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6"/>
            <p:cNvSpPr txBox="1">
              <a:spLocks noChangeArrowheads="1"/>
            </p:cNvSpPr>
            <p:nvPr/>
          </p:nvSpPr>
          <p:spPr bwMode="auto">
            <a:xfrm>
              <a:off x="4560" y="912"/>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accent2"/>
                  </a:solidFill>
                  <a:ea typeface="仿宋_GB2312" pitchFamily="49" charset="-122"/>
                </a:rPr>
                <a:t>第</a:t>
              </a:r>
              <a:r>
                <a:rPr lang="en-US" altLang="zh-CN" b="1" i="1">
                  <a:solidFill>
                    <a:schemeClr val="accent2"/>
                  </a:solidFill>
                  <a:ea typeface="仿宋_GB2312" pitchFamily="49" charset="-122"/>
                </a:rPr>
                <a:t>k</a:t>
              </a:r>
              <a:r>
                <a:rPr lang="zh-CN" altLang="en-US" b="1">
                  <a:solidFill>
                    <a:schemeClr val="accent2"/>
                  </a:solidFill>
                  <a:ea typeface="仿宋_GB2312" pitchFamily="49" charset="-122"/>
                </a:rPr>
                <a:t>级</a:t>
              </a:r>
            </a:p>
          </p:txBody>
        </p:sp>
      </p:grpSp>
      <p:sp>
        <p:nvSpPr>
          <p:cNvPr id="7" name="Text Box 7"/>
          <p:cNvSpPr txBox="1">
            <a:spLocks noChangeArrowheads="1"/>
          </p:cNvSpPr>
          <p:nvPr/>
        </p:nvSpPr>
        <p:spPr bwMode="auto">
          <a:xfrm>
            <a:off x="1703388" y="3614739"/>
            <a:ext cx="86407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solidFill>
                  <a:schemeClr val="accent2"/>
                </a:solidFill>
                <a:ea typeface="仿宋_GB2312" pitchFamily="49" charset="-122"/>
              </a:rPr>
              <a:t>完整的光谱要求</a:t>
            </a:r>
            <a:r>
              <a:rPr lang="zh-CN" altLang="en-US" b="1" dirty="0">
                <a:solidFill>
                  <a:srgbClr val="FF3300"/>
                </a:solidFill>
                <a:ea typeface="仿宋_GB2312" pitchFamily="49" charset="-122"/>
              </a:rPr>
              <a:t>第</a:t>
            </a:r>
            <a:r>
              <a:rPr lang="en-US" altLang="zh-CN" b="1" i="1" dirty="0">
                <a:solidFill>
                  <a:srgbClr val="FF3300"/>
                </a:solidFill>
                <a:ea typeface="仿宋_GB2312" pitchFamily="49" charset="-122"/>
              </a:rPr>
              <a:t>m</a:t>
            </a:r>
            <a:r>
              <a:rPr lang="zh-CN" altLang="en-US" b="1" dirty="0">
                <a:solidFill>
                  <a:srgbClr val="FF3300"/>
                </a:solidFill>
                <a:ea typeface="仿宋_GB2312" pitchFamily="49" charset="-122"/>
              </a:rPr>
              <a:t>级的红光的衍射角要小于第</a:t>
            </a:r>
            <a:r>
              <a:rPr lang="en-US" altLang="zh-CN" b="1" i="1" dirty="0">
                <a:solidFill>
                  <a:srgbClr val="FF3300"/>
                </a:solidFill>
                <a:ea typeface="仿宋_GB2312" pitchFamily="49" charset="-122"/>
              </a:rPr>
              <a:t>m</a:t>
            </a:r>
            <a:r>
              <a:rPr lang="en-US" altLang="zh-CN" b="1" dirty="0">
                <a:solidFill>
                  <a:srgbClr val="FF3300"/>
                </a:solidFill>
                <a:ea typeface="仿宋_GB2312" pitchFamily="49" charset="-122"/>
              </a:rPr>
              <a:t>+1</a:t>
            </a:r>
            <a:r>
              <a:rPr lang="zh-CN" altLang="en-US" b="1" dirty="0">
                <a:solidFill>
                  <a:srgbClr val="FF3300"/>
                </a:solidFill>
                <a:ea typeface="仿宋_GB2312" pitchFamily="49" charset="-122"/>
              </a:rPr>
              <a:t>级的紫光的衍射角：</a:t>
            </a:r>
          </a:p>
        </p:txBody>
      </p:sp>
      <p:grpSp>
        <p:nvGrpSpPr>
          <p:cNvPr id="14" name="Group 15"/>
          <p:cNvGrpSpPr>
            <a:grpSpLocks/>
          </p:cNvGrpSpPr>
          <p:nvPr/>
        </p:nvGrpSpPr>
        <p:grpSpPr bwMode="auto">
          <a:xfrm>
            <a:off x="1558926" y="2197100"/>
            <a:ext cx="8964613" cy="1447800"/>
            <a:chOff x="113" y="1298"/>
            <a:chExt cx="5647" cy="912"/>
          </a:xfrm>
        </p:grpSpPr>
        <p:sp>
          <p:nvSpPr>
            <p:cNvPr id="15" name="Text Box 16"/>
            <p:cNvSpPr txBox="1">
              <a:spLocks noChangeArrowheads="1"/>
            </p:cNvSpPr>
            <p:nvPr/>
          </p:nvSpPr>
          <p:spPr bwMode="auto">
            <a:xfrm>
              <a:off x="113" y="1344"/>
              <a:ext cx="18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accent2"/>
                  </a:solidFill>
                  <a:ea typeface="仿宋_GB2312" pitchFamily="49" charset="-122"/>
                </a:rPr>
                <a:t>不完整的光谱：</a:t>
              </a:r>
            </a:p>
          </p:txBody>
        </p:sp>
        <p:grpSp>
          <p:nvGrpSpPr>
            <p:cNvPr id="16" name="Group 17"/>
            <p:cNvGrpSpPr>
              <a:grpSpLocks/>
            </p:cNvGrpSpPr>
            <p:nvPr/>
          </p:nvGrpSpPr>
          <p:grpSpPr bwMode="auto">
            <a:xfrm>
              <a:off x="1872" y="1298"/>
              <a:ext cx="3888" cy="912"/>
              <a:chOff x="1824" y="1488"/>
              <a:chExt cx="3888" cy="912"/>
            </a:xfrm>
          </p:grpSpPr>
          <p:grpSp>
            <p:nvGrpSpPr>
              <p:cNvPr id="18" name="Group 18"/>
              <p:cNvGrpSpPr>
                <a:grpSpLocks/>
              </p:cNvGrpSpPr>
              <p:nvPr/>
            </p:nvGrpSpPr>
            <p:grpSpPr bwMode="auto">
              <a:xfrm>
                <a:off x="1824" y="1488"/>
                <a:ext cx="2064" cy="672"/>
                <a:chOff x="1824" y="1488"/>
                <a:chExt cx="2064" cy="672"/>
              </a:xfrm>
            </p:grpSpPr>
            <p:graphicFrame>
              <p:nvGraphicFramePr>
                <p:cNvPr id="24" name="Object 19"/>
                <p:cNvGraphicFramePr>
                  <a:graphicFrameLocks noChangeAspect="1"/>
                </p:cNvGraphicFramePr>
                <p:nvPr/>
              </p:nvGraphicFramePr>
              <p:xfrm>
                <a:off x="1824" y="1488"/>
                <a:ext cx="2064" cy="334"/>
              </p:xfrm>
              <a:graphic>
                <a:graphicData uri="http://schemas.openxmlformats.org/presentationml/2006/ole">
                  <mc:AlternateContent xmlns:mc="http://schemas.openxmlformats.org/markup-compatibility/2006">
                    <mc:Choice xmlns:v="urn:schemas-microsoft-com:vml" Requires="v">
                      <p:oleObj spid="_x0000_s554103" name="位图图像" r:id="rId6" imgW="3580952" imgH="579293" progId="Paint.Picture">
                        <p:embed/>
                      </p:oleObj>
                    </mc:Choice>
                    <mc:Fallback>
                      <p:oleObj name="位图图像" r:id="rId6" imgW="3580952" imgH="579293"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 y="1488"/>
                              <a:ext cx="2064"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 name="Text Box 20"/>
                <p:cNvSpPr txBox="1">
                  <a:spLocks noChangeArrowheads="1"/>
                </p:cNvSpPr>
                <p:nvPr/>
              </p:nvSpPr>
              <p:spPr bwMode="auto">
                <a:xfrm>
                  <a:off x="2304" y="1872"/>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accent2"/>
                      </a:solidFill>
                      <a:ea typeface="仿宋_GB2312" pitchFamily="49" charset="-122"/>
                    </a:rPr>
                    <a:t>第</a:t>
                  </a:r>
                  <a:r>
                    <a:rPr lang="en-US" altLang="zh-CN" b="1" i="1">
                      <a:solidFill>
                        <a:schemeClr val="accent2"/>
                      </a:solidFill>
                      <a:ea typeface="仿宋_GB2312" pitchFamily="49" charset="-122"/>
                    </a:rPr>
                    <a:t>k</a:t>
                  </a:r>
                  <a:r>
                    <a:rPr lang="zh-CN" altLang="en-US" b="1">
                      <a:solidFill>
                        <a:schemeClr val="accent2"/>
                      </a:solidFill>
                      <a:ea typeface="仿宋_GB2312" pitchFamily="49" charset="-122"/>
                    </a:rPr>
                    <a:t>级</a:t>
                  </a:r>
                </a:p>
              </p:txBody>
            </p:sp>
          </p:grpSp>
          <p:grpSp>
            <p:nvGrpSpPr>
              <p:cNvPr id="19" name="Group 21"/>
              <p:cNvGrpSpPr>
                <a:grpSpLocks/>
              </p:cNvGrpSpPr>
              <p:nvPr/>
            </p:nvGrpSpPr>
            <p:grpSpPr bwMode="auto">
              <a:xfrm>
                <a:off x="3648" y="1490"/>
                <a:ext cx="2064" cy="670"/>
                <a:chOff x="3648" y="1490"/>
                <a:chExt cx="2064" cy="670"/>
              </a:xfrm>
            </p:grpSpPr>
            <p:graphicFrame>
              <p:nvGraphicFramePr>
                <p:cNvPr id="22" name="Object 22"/>
                <p:cNvGraphicFramePr>
                  <a:graphicFrameLocks noChangeAspect="1"/>
                </p:cNvGraphicFramePr>
                <p:nvPr/>
              </p:nvGraphicFramePr>
              <p:xfrm>
                <a:off x="3648" y="1490"/>
                <a:ext cx="2064" cy="334"/>
              </p:xfrm>
              <a:graphic>
                <a:graphicData uri="http://schemas.openxmlformats.org/presentationml/2006/ole">
                  <mc:AlternateContent xmlns:mc="http://schemas.openxmlformats.org/markup-compatibility/2006">
                    <mc:Choice xmlns:v="urn:schemas-microsoft-com:vml" Requires="v">
                      <p:oleObj spid="_x0000_s554104" name="位图图像" r:id="rId7" imgW="3580952" imgH="579293" progId="Paint.Picture">
                        <p:embed/>
                      </p:oleObj>
                    </mc:Choice>
                    <mc:Fallback>
                      <p:oleObj name="位图图像" r:id="rId7" imgW="3580952" imgH="579293"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 y="1490"/>
                              <a:ext cx="2064"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Text Box 23"/>
                <p:cNvSpPr txBox="1">
                  <a:spLocks noChangeArrowheads="1"/>
                </p:cNvSpPr>
                <p:nvPr/>
              </p:nvSpPr>
              <p:spPr bwMode="auto">
                <a:xfrm>
                  <a:off x="4224" y="1872"/>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accent2"/>
                      </a:solidFill>
                      <a:ea typeface="仿宋_GB2312" pitchFamily="49" charset="-122"/>
                    </a:rPr>
                    <a:t>第</a:t>
                  </a:r>
                  <a:r>
                    <a:rPr lang="en-US" altLang="zh-CN" b="1" i="1">
                      <a:solidFill>
                        <a:schemeClr val="accent2"/>
                      </a:solidFill>
                      <a:ea typeface="仿宋_GB2312" pitchFamily="49" charset="-122"/>
                    </a:rPr>
                    <a:t>k</a:t>
                  </a:r>
                  <a:r>
                    <a:rPr lang="en-US" altLang="zh-CN" b="1">
                      <a:solidFill>
                        <a:schemeClr val="accent2"/>
                      </a:solidFill>
                      <a:ea typeface="仿宋_GB2312" pitchFamily="49" charset="-122"/>
                    </a:rPr>
                    <a:t>+1</a:t>
                  </a:r>
                  <a:r>
                    <a:rPr lang="zh-CN" altLang="en-US" b="1">
                      <a:solidFill>
                        <a:schemeClr val="accent2"/>
                      </a:solidFill>
                      <a:ea typeface="仿宋_GB2312" pitchFamily="49" charset="-122"/>
                    </a:rPr>
                    <a:t>级</a:t>
                  </a:r>
                </a:p>
              </p:txBody>
            </p:sp>
          </p:grpSp>
          <p:sp>
            <p:nvSpPr>
              <p:cNvPr id="20" name="AutoShape 24"/>
              <p:cNvSpPr>
                <a:spLocks/>
              </p:cNvSpPr>
              <p:nvPr/>
            </p:nvSpPr>
            <p:spPr bwMode="auto">
              <a:xfrm rot="-5400000">
                <a:off x="3648" y="1680"/>
                <a:ext cx="240" cy="528"/>
              </a:xfrm>
              <a:prstGeom prst="leftBrace">
                <a:avLst>
                  <a:gd name="adj1" fmla="val 18333"/>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Text Box 25"/>
              <p:cNvSpPr txBox="1">
                <a:spLocks noChangeArrowheads="1"/>
              </p:cNvSpPr>
              <p:nvPr/>
            </p:nvSpPr>
            <p:spPr bwMode="auto">
              <a:xfrm>
                <a:off x="3408" y="2112"/>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accent2"/>
                    </a:solidFill>
                    <a:ea typeface="仿宋_GB2312" pitchFamily="49" charset="-122"/>
                  </a:rPr>
                  <a:t>重叠！</a:t>
                </a:r>
              </a:p>
            </p:txBody>
          </p:sp>
        </p:grpSp>
        <p:sp>
          <p:nvSpPr>
            <p:cNvPr id="17" name="Rectangle 26" descr="深色上对角线"/>
            <p:cNvSpPr>
              <a:spLocks noChangeArrowheads="1"/>
            </p:cNvSpPr>
            <p:nvPr/>
          </p:nvSpPr>
          <p:spPr bwMode="white">
            <a:xfrm>
              <a:off x="3515" y="1298"/>
              <a:ext cx="590" cy="363"/>
            </a:xfrm>
            <a:prstGeom prst="rect">
              <a:avLst/>
            </a:prstGeom>
            <a:pattFill prst="dkUpDiag">
              <a:fgClr>
                <a:schemeClr val="accent1"/>
              </a:fgClr>
              <a:bgClr>
                <a:schemeClr val="bg1"/>
              </a:bgClr>
            </a:pattFill>
            <a:ln>
              <a:noFill/>
            </a:ln>
            <a:extLs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6" name="AutoShape 27"/>
          <p:cNvSpPr>
            <a:spLocks noChangeArrowheads="1"/>
          </p:cNvSpPr>
          <p:nvPr/>
        </p:nvSpPr>
        <p:spPr bwMode="auto">
          <a:xfrm>
            <a:off x="1847851" y="1268413"/>
            <a:ext cx="576263" cy="647700"/>
          </a:xfrm>
          <a:prstGeom prst="roundRect">
            <a:avLst>
              <a:gd name="adj" fmla="val 16667"/>
            </a:avLst>
          </a:prstGeom>
          <a:gradFill rotWithShape="1">
            <a:gsLst>
              <a:gs pos="0">
                <a:schemeClr val="bg1"/>
              </a:gs>
              <a:gs pos="100000">
                <a:srgbClr val="66FF33"/>
              </a:gs>
            </a:gsLst>
            <a:path path="shape">
              <a:fillToRect l="50000" t="50000" r="50000" b="50000"/>
            </a:path>
          </a:gradFill>
          <a:ln w="9525">
            <a:noFill/>
            <a:round/>
            <a:headEnd/>
            <a:tailEnd/>
          </a:ln>
          <a:effectLst>
            <a:outerShdw dist="143684" dir="2700000" algn="ctr" rotWithShape="0">
              <a:schemeClr val="tx1">
                <a:alpha val="50000"/>
              </a:schemeClr>
            </a:outerShdw>
          </a:effectLst>
        </p:spPr>
        <p:txBody>
          <a:bodyPr wrap="none" anchor="ctr"/>
          <a:lstStyle/>
          <a:p>
            <a:pPr algn="ctr">
              <a:defRPr/>
            </a:pPr>
            <a:r>
              <a:rPr lang="zh-CN" altLang="en-US" sz="3600">
                <a:solidFill>
                  <a:srgbClr val="CC3300"/>
                </a:solidFill>
                <a:ea typeface="华文新魏" pitchFamily="2" charset="-122"/>
              </a:rPr>
              <a:t>解</a:t>
            </a:r>
          </a:p>
        </p:txBody>
      </p:sp>
      <p:graphicFrame>
        <p:nvGraphicFramePr>
          <p:cNvPr id="42" name="Object 2"/>
          <p:cNvGraphicFramePr>
            <a:graphicFrameLocks noChangeAspect="1"/>
          </p:cNvGraphicFramePr>
          <p:nvPr>
            <p:extLst>
              <p:ext uri="{D42A27DB-BD31-4B8C-83A1-F6EECF244321}">
                <p14:modId xmlns:p14="http://schemas.microsoft.com/office/powerpoint/2010/main" val="1420436110"/>
              </p:ext>
            </p:extLst>
          </p:nvPr>
        </p:nvGraphicFramePr>
        <p:xfrm>
          <a:off x="3178969" y="4057584"/>
          <a:ext cx="1858132" cy="635183"/>
        </p:xfrm>
        <a:graphic>
          <a:graphicData uri="http://schemas.openxmlformats.org/presentationml/2006/ole">
            <mc:AlternateContent xmlns:mc="http://schemas.openxmlformats.org/markup-compatibility/2006">
              <mc:Choice xmlns:v="urn:schemas-microsoft-com:vml" Requires="v">
                <p:oleObj spid="_x0000_s554105" name="公式" r:id="rId8" imgW="685800" imgH="228600" progId="Equation.3">
                  <p:embed/>
                </p:oleObj>
              </mc:Choice>
              <mc:Fallback>
                <p:oleObj name="公式" r:id="rId8" imgW="685800" imgH="228600" progId="Equation.3">
                  <p:embed/>
                  <p:pic>
                    <p:nvPicPr>
                      <p:cNvPr id="0" name=""/>
                      <p:cNvPicPr>
                        <a:picLocks noChangeAspect="1" noChangeArrowheads="1"/>
                      </p:cNvPicPr>
                      <p:nvPr/>
                    </p:nvPicPr>
                    <p:blipFill>
                      <a:blip r:embed="rId9"/>
                      <a:srcRect/>
                      <a:stretch>
                        <a:fillRect/>
                      </a:stretch>
                    </p:blipFill>
                    <p:spPr bwMode="auto">
                      <a:xfrm>
                        <a:off x="3178969" y="4057584"/>
                        <a:ext cx="1858132" cy="635183"/>
                      </a:xfrm>
                      <a:prstGeom prst="rect">
                        <a:avLst/>
                      </a:prstGeom>
                      <a:noFill/>
                      <a:ln>
                        <a:noFill/>
                      </a:ln>
                      <a:effectLst/>
                      <a:extLst/>
                    </p:spPr>
                  </p:pic>
                </p:oleObj>
              </mc:Fallback>
            </mc:AlternateContent>
          </a:graphicData>
        </a:graphic>
      </p:graphicFrame>
      <p:sp>
        <p:nvSpPr>
          <p:cNvPr id="45" name="AutoShape 10"/>
          <p:cNvSpPr>
            <a:spLocks noChangeArrowheads="1"/>
          </p:cNvSpPr>
          <p:nvPr/>
        </p:nvSpPr>
        <p:spPr bwMode="auto">
          <a:xfrm>
            <a:off x="5435601" y="4302125"/>
            <a:ext cx="676275" cy="357188"/>
          </a:xfrm>
          <a:prstGeom prst="rightArrow">
            <a:avLst>
              <a:gd name="adj1" fmla="val 50000"/>
              <a:gd name="adj2" fmla="val 47333"/>
            </a:avLst>
          </a:prstGeom>
          <a:solidFill>
            <a:srgbClr val="88E9FC"/>
          </a:solidFill>
          <a:ln w="9525">
            <a:solidFill>
              <a:srgbClr val="FF00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46" name="Object 2"/>
          <p:cNvGraphicFramePr>
            <a:graphicFrameLocks noChangeAspect="1"/>
          </p:cNvGraphicFramePr>
          <p:nvPr>
            <p:extLst>
              <p:ext uri="{D42A27DB-BD31-4B8C-83A1-F6EECF244321}">
                <p14:modId xmlns:p14="http://schemas.microsoft.com/office/powerpoint/2010/main" val="784453495"/>
              </p:ext>
            </p:extLst>
          </p:nvPr>
        </p:nvGraphicFramePr>
        <p:xfrm>
          <a:off x="6393657" y="4193381"/>
          <a:ext cx="2925763" cy="635000"/>
        </p:xfrm>
        <a:graphic>
          <a:graphicData uri="http://schemas.openxmlformats.org/presentationml/2006/ole">
            <mc:AlternateContent xmlns:mc="http://schemas.openxmlformats.org/markup-compatibility/2006">
              <mc:Choice xmlns:v="urn:schemas-microsoft-com:vml" Requires="v">
                <p:oleObj spid="_x0000_s554106" name="公式" r:id="rId10" imgW="1079280" imgH="228600" progId="Equation.3">
                  <p:embed/>
                </p:oleObj>
              </mc:Choice>
              <mc:Fallback>
                <p:oleObj name="公式" r:id="rId10" imgW="1079280" imgH="228600" progId="Equation.3">
                  <p:embed/>
                  <p:pic>
                    <p:nvPicPr>
                      <p:cNvPr id="0" name=""/>
                      <p:cNvPicPr>
                        <a:picLocks noChangeAspect="1" noChangeArrowheads="1"/>
                      </p:cNvPicPr>
                      <p:nvPr/>
                    </p:nvPicPr>
                    <p:blipFill>
                      <a:blip r:embed="rId11"/>
                      <a:srcRect/>
                      <a:stretch>
                        <a:fillRect/>
                      </a:stretch>
                    </p:blipFill>
                    <p:spPr bwMode="auto">
                      <a:xfrm>
                        <a:off x="6393657" y="4193381"/>
                        <a:ext cx="2925763" cy="635000"/>
                      </a:xfrm>
                      <a:prstGeom prst="rect">
                        <a:avLst/>
                      </a:prstGeom>
                      <a:noFill/>
                      <a:ln>
                        <a:noFill/>
                      </a:ln>
                      <a:effectLst/>
                      <a:extLst/>
                    </p:spPr>
                  </p:pic>
                </p:oleObj>
              </mc:Fallback>
            </mc:AlternateContent>
          </a:graphicData>
        </a:graphic>
      </p:graphicFrame>
      <p:graphicFrame>
        <p:nvGraphicFramePr>
          <p:cNvPr id="47" name="Object 2"/>
          <p:cNvGraphicFramePr>
            <a:graphicFrameLocks noChangeAspect="1"/>
          </p:cNvGraphicFramePr>
          <p:nvPr>
            <p:extLst>
              <p:ext uri="{D42A27DB-BD31-4B8C-83A1-F6EECF244321}">
                <p14:modId xmlns:p14="http://schemas.microsoft.com/office/powerpoint/2010/main" val="1360517082"/>
              </p:ext>
            </p:extLst>
          </p:nvPr>
        </p:nvGraphicFramePr>
        <p:xfrm>
          <a:off x="1847851" y="4961591"/>
          <a:ext cx="2747963" cy="1039159"/>
        </p:xfrm>
        <a:graphic>
          <a:graphicData uri="http://schemas.openxmlformats.org/presentationml/2006/ole">
            <mc:AlternateContent xmlns:mc="http://schemas.openxmlformats.org/markup-compatibility/2006">
              <mc:Choice xmlns:v="urn:schemas-microsoft-com:vml" Requires="v">
                <p:oleObj spid="_x0000_s554107" name="公式" r:id="rId12" imgW="1066680" imgH="393480" progId="Equation.3">
                  <p:embed/>
                </p:oleObj>
              </mc:Choice>
              <mc:Fallback>
                <p:oleObj name="公式" r:id="rId12" imgW="1066680" imgH="393480" progId="Equation.3">
                  <p:embed/>
                  <p:pic>
                    <p:nvPicPr>
                      <p:cNvPr id="0" name=""/>
                      <p:cNvPicPr>
                        <a:picLocks noChangeAspect="1" noChangeArrowheads="1"/>
                      </p:cNvPicPr>
                      <p:nvPr/>
                    </p:nvPicPr>
                    <p:blipFill>
                      <a:blip r:embed="rId13"/>
                      <a:srcRect/>
                      <a:stretch>
                        <a:fillRect/>
                      </a:stretch>
                    </p:blipFill>
                    <p:spPr bwMode="auto">
                      <a:xfrm>
                        <a:off x="1847851" y="4961591"/>
                        <a:ext cx="2747963" cy="1039159"/>
                      </a:xfrm>
                      <a:prstGeom prst="rect">
                        <a:avLst/>
                      </a:prstGeom>
                      <a:noFill/>
                      <a:ln>
                        <a:noFill/>
                      </a:ln>
                      <a:effectLst/>
                      <a:extLst/>
                    </p:spPr>
                  </p:pic>
                </p:oleObj>
              </mc:Fallback>
            </mc:AlternateContent>
          </a:graphicData>
        </a:graphic>
      </p:graphicFrame>
      <p:sp>
        <p:nvSpPr>
          <p:cNvPr id="48" name="AutoShape 12"/>
          <p:cNvSpPr>
            <a:spLocks noChangeArrowheads="1"/>
          </p:cNvSpPr>
          <p:nvPr/>
        </p:nvSpPr>
        <p:spPr bwMode="auto">
          <a:xfrm>
            <a:off x="4654551" y="5300664"/>
            <a:ext cx="708025" cy="306387"/>
          </a:xfrm>
          <a:prstGeom prst="rightArrow">
            <a:avLst>
              <a:gd name="adj1" fmla="val 50000"/>
              <a:gd name="adj2" fmla="val 57772"/>
            </a:avLst>
          </a:prstGeom>
          <a:solidFill>
            <a:srgbClr val="00FF99"/>
          </a:solidFill>
          <a:ln w="9525">
            <a:solidFill>
              <a:srgbClr val="FF00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 name="Text Box 13"/>
          <p:cNvSpPr txBox="1">
            <a:spLocks noChangeArrowheads="1"/>
          </p:cNvSpPr>
          <p:nvPr/>
        </p:nvSpPr>
        <p:spPr bwMode="auto">
          <a:xfrm>
            <a:off x="5589589" y="5219700"/>
            <a:ext cx="48974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i="1" dirty="0">
                <a:solidFill>
                  <a:srgbClr val="FF0000"/>
                </a:solidFill>
                <a:ea typeface="仿宋_GB2312" pitchFamily="49" charset="-122"/>
              </a:rPr>
              <a:t>m</a:t>
            </a:r>
            <a:r>
              <a:rPr lang="en-US" altLang="zh-CN" sz="2800" b="1" dirty="0">
                <a:solidFill>
                  <a:srgbClr val="FF0000"/>
                </a:solidFill>
                <a:ea typeface="仿宋_GB2312" pitchFamily="49" charset="-122"/>
              </a:rPr>
              <a:t>=1</a:t>
            </a:r>
            <a:r>
              <a:rPr lang="zh-CN" altLang="en-US" sz="2800" b="1" dirty="0">
                <a:solidFill>
                  <a:srgbClr val="0000FF"/>
                </a:solidFill>
                <a:ea typeface="仿宋_GB2312" pitchFamily="49" charset="-122"/>
              </a:rPr>
              <a:t>，即对白光只有第一级不重叠，并且与光栅常数无关。</a:t>
            </a:r>
          </a:p>
        </p:txBody>
      </p:sp>
    </p:spTree>
    <p:extLst>
      <p:ext uri="{BB962C8B-B14F-4D97-AF65-F5344CB8AC3E}">
        <p14:creationId xmlns:p14="http://schemas.microsoft.com/office/powerpoint/2010/main" val="296456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10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left)">
                                      <p:cBhvr>
                                        <p:cTn id="33" dur="500"/>
                                        <p:tgtEl>
                                          <p:spTgt spid="42"/>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left)">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left)">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left)">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left)">
                                      <p:cBhvr>
                                        <p:cTn id="5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7" grpId="0" autoUpdateAnimBg="0"/>
      <p:bldP spid="26" grpId="0" animBg="1"/>
      <p:bldP spid="45" grpId="0" animBg="1"/>
      <p:bldP spid="48" grpId="0" animBg="1"/>
      <p:bldP spid="49" grpId="0"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036096" y="224478"/>
            <a:ext cx="7772400" cy="685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solidFill>
                  <a:srgbClr val="FF0000"/>
                </a:solidFill>
              </a:rPr>
              <a:t>20.4.6  X</a:t>
            </a:r>
            <a:r>
              <a:rPr lang="zh-CN" altLang="en-US" sz="3200" b="1" dirty="0">
                <a:solidFill>
                  <a:srgbClr val="FF0000"/>
                </a:solidFill>
              </a:rPr>
              <a:t>射线的衍射</a:t>
            </a:r>
          </a:p>
        </p:txBody>
      </p:sp>
      <p:sp>
        <p:nvSpPr>
          <p:cNvPr id="3" name="Text Box 3"/>
          <p:cNvSpPr txBox="1">
            <a:spLocks noChangeArrowheads="1"/>
          </p:cNvSpPr>
          <p:nvPr/>
        </p:nvSpPr>
        <p:spPr bwMode="auto">
          <a:xfrm>
            <a:off x="2388523" y="1160463"/>
            <a:ext cx="3363913" cy="521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buFontTx/>
              <a:buChar char="•"/>
            </a:pPr>
            <a:r>
              <a:rPr lang="en-US" altLang="zh-CN" sz="2600" i="0">
                <a:solidFill>
                  <a:schemeClr val="tx1"/>
                </a:solidFill>
              </a:rPr>
              <a:t>   X</a:t>
            </a:r>
            <a:r>
              <a:rPr lang="zh-CN" altLang="en-US" sz="2600" i="0">
                <a:solidFill>
                  <a:schemeClr val="tx1"/>
                </a:solidFill>
              </a:rPr>
              <a:t>射线又称伦琴射线，是由伦琴于</a:t>
            </a:r>
            <a:r>
              <a:rPr lang="en-US" altLang="zh-CN" sz="3000" b="0" i="0">
                <a:solidFill>
                  <a:schemeClr val="tx1"/>
                </a:solidFill>
              </a:rPr>
              <a:t>1895</a:t>
            </a:r>
            <a:r>
              <a:rPr lang="zh-CN" altLang="en-US" sz="2600" i="0">
                <a:solidFill>
                  <a:schemeClr val="tx1"/>
                </a:solidFill>
              </a:rPr>
              <a:t>年发现的，乃二十世纪之交的三大发现之一，它揭开了二十世纪物理学革命的序幕。</a:t>
            </a:r>
          </a:p>
          <a:p>
            <a:pPr algn="l" eaLnBrk="1" hangingPunct="1">
              <a:spcBef>
                <a:spcPct val="50000"/>
              </a:spcBef>
              <a:buFontTx/>
              <a:buChar char="•"/>
            </a:pPr>
            <a:r>
              <a:rPr lang="zh-CN" altLang="en-US" sz="2600" i="0">
                <a:solidFill>
                  <a:schemeClr val="tx1"/>
                </a:solidFill>
              </a:rPr>
              <a:t>   </a:t>
            </a:r>
            <a:r>
              <a:rPr lang="en-US" altLang="zh-CN" sz="2600" i="0">
                <a:solidFill>
                  <a:srgbClr val="FF33CC"/>
                </a:solidFill>
              </a:rPr>
              <a:t>X</a:t>
            </a:r>
            <a:r>
              <a:rPr lang="zh-CN" altLang="en-US" sz="2600" i="0">
                <a:solidFill>
                  <a:srgbClr val="FF33CC"/>
                </a:solidFill>
              </a:rPr>
              <a:t>射线是由高速电子撞击物体时产生，从本质上它和可见光一样，是一种电磁波，它的波长约为：  </a:t>
            </a:r>
            <a:r>
              <a:rPr lang="en-US" altLang="zh-CN" sz="3000" b="0" i="0">
                <a:solidFill>
                  <a:srgbClr val="FF33CC"/>
                </a:solidFill>
              </a:rPr>
              <a:t>0.1(n</a:t>
            </a:r>
            <a:r>
              <a:rPr lang="en-US" altLang="zh-CN" sz="2600" b="0" i="0">
                <a:solidFill>
                  <a:srgbClr val="FF33CC"/>
                </a:solidFill>
              </a:rPr>
              <a:t>m),</a:t>
            </a:r>
            <a:r>
              <a:rPr lang="zh-CN" altLang="en-US" sz="2600" i="0">
                <a:solidFill>
                  <a:srgbClr val="FF33CC"/>
                </a:solidFill>
              </a:rPr>
              <a:t>有一个范围</a:t>
            </a:r>
          </a:p>
        </p:txBody>
      </p:sp>
      <p:grpSp>
        <p:nvGrpSpPr>
          <p:cNvPr id="4" name="Group 4"/>
          <p:cNvGrpSpPr>
            <a:grpSpLocks/>
          </p:cNvGrpSpPr>
          <p:nvPr/>
        </p:nvGrpSpPr>
        <p:grpSpPr bwMode="auto">
          <a:xfrm>
            <a:off x="6992271" y="4370390"/>
            <a:ext cx="3138488" cy="2047875"/>
            <a:chOff x="3140" y="2753"/>
            <a:chExt cx="1977" cy="1290"/>
          </a:xfrm>
        </p:grpSpPr>
        <p:sp>
          <p:nvSpPr>
            <p:cNvPr id="5" name="Line 5"/>
            <p:cNvSpPr>
              <a:spLocks noChangeAspect="1" noChangeShapeType="1"/>
            </p:cNvSpPr>
            <p:nvPr/>
          </p:nvSpPr>
          <p:spPr bwMode="auto">
            <a:xfrm>
              <a:off x="4562" y="3161"/>
              <a:ext cx="474" cy="468"/>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6"/>
            <p:cNvSpPr>
              <a:spLocks noChangeAspect="1" noChangeShapeType="1"/>
            </p:cNvSpPr>
            <p:nvPr/>
          </p:nvSpPr>
          <p:spPr bwMode="auto">
            <a:xfrm>
              <a:off x="4574" y="3503"/>
              <a:ext cx="474" cy="468"/>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7"/>
            <p:cNvSpPr>
              <a:spLocks noChangeAspect="1" noChangeShapeType="1"/>
            </p:cNvSpPr>
            <p:nvPr/>
          </p:nvSpPr>
          <p:spPr bwMode="auto">
            <a:xfrm>
              <a:off x="3908" y="3509"/>
              <a:ext cx="474" cy="468"/>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8"/>
            <p:cNvSpPr>
              <a:spLocks noChangeAspect="1" noChangeShapeType="1"/>
            </p:cNvSpPr>
            <p:nvPr/>
          </p:nvSpPr>
          <p:spPr bwMode="auto">
            <a:xfrm>
              <a:off x="3896" y="3155"/>
              <a:ext cx="474" cy="468"/>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9"/>
            <p:cNvSpPr>
              <a:spLocks noChangeAspect="1" noChangeShapeType="1"/>
            </p:cNvSpPr>
            <p:nvPr/>
          </p:nvSpPr>
          <p:spPr bwMode="auto">
            <a:xfrm>
              <a:off x="3212" y="3503"/>
              <a:ext cx="474" cy="46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0"/>
            <p:cNvSpPr>
              <a:spLocks noChangeAspect="1" noChangeShapeType="1"/>
            </p:cNvSpPr>
            <p:nvPr/>
          </p:nvSpPr>
          <p:spPr bwMode="auto">
            <a:xfrm>
              <a:off x="3206" y="3161"/>
              <a:ext cx="474" cy="46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1"/>
            <p:cNvSpPr>
              <a:spLocks noChangeAspect="1" noChangeShapeType="1"/>
            </p:cNvSpPr>
            <p:nvPr/>
          </p:nvSpPr>
          <p:spPr bwMode="auto">
            <a:xfrm>
              <a:off x="4568" y="2819"/>
              <a:ext cx="474" cy="46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2"/>
            <p:cNvSpPr>
              <a:spLocks noChangeAspect="1" noChangeShapeType="1"/>
            </p:cNvSpPr>
            <p:nvPr/>
          </p:nvSpPr>
          <p:spPr bwMode="auto">
            <a:xfrm>
              <a:off x="3890" y="2819"/>
              <a:ext cx="474" cy="46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3"/>
            <p:cNvSpPr>
              <a:spLocks noChangeAspect="1" noChangeShapeType="1"/>
            </p:cNvSpPr>
            <p:nvPr/>
          </p:nvSpPr>
          <p:spPr bwMode="auto">
            <a:xfrm>
              <a:off x="3212" y="2825"/>
              <a:ext cx="474" cy="46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4"/>
            <p:cNvSpPr>
              <a:spLocks noChangeAspect="1" noChangeShapeType="1"/>
            </p:cNvSpPr>
            <p:nvPr/>
          </p:nvSpPr>
          <p:spPr bwMode="auto">
            <a:xfrm>
              <a:off x="3896" y="2831"/>
              <a:ext cx="0" cy="684"/>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5"/>
            <p:cNvSpPr>
              <a:spLocks noChangeAspect="1" noChangeShapeType="1"/>
            </p:cNvSpPr>
            <p:nvPr/>
          </p:nvSpPr>
          <p:spPr bwMode="auto">
            <a:xfrm>
              <a:off x="4574" y="2819"/>
              <a:ext cx="0" cy="684"/>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6"/>
            <p:cNvSpPr>
              <a:spLocks noChangeAspect="1" noChangeShapeType="1"/>
            </p:cNvSpPr>
            <p:nvPr/>
          </p:nvSpPr>
          <p:spPr bwMode="auto">
            <a:xfrm>
              <a:off x="3212" y="2819"/>
              <a:ext cx="0" cy="6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 name="Group 17"/>
            <p:cNvGrpSpPr>
              <a:grpSpLocks noChangeAspect="1"/>
            </p:cNvGrpSpPr>
            <p:nvPr/>
          </p:nvGrpSpPr>
          <p:grpSpPr bwMode="auto">
            <a:xfrm>
              <a:off x="3140" y="2753"/>
              <a:ext cx="1503" cy="144"/>
              <a:chOff x="1728" y="1640"/>
              <a:chExt cx="1002" cy="96"/>
            </a:xfrm>
          </p:grpSpPr>
          <p:sp>
            <p:nvSpPr>
              <p:cNvPr id="65" name="Line 18"/>
              <p:cNvSpPr>
                <a:spLocks noChangeAspect="1" noChangeShapeType="1"/>
              </p:cNvSpPr>
              <p:nvPr/>
            </p:nvSpPr>
            <p:spPr bwMode="auto">
              <a:xfrm>
                <a:off x="1758" y="1690"/>
                <a:ext cx="93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Oval 19"/>
              <p:cNvSpPr>
                <a:spLocks noChangeAspect="1" noChangeArrowheads="1"/>
              </p:cNvSpPr>
              <p:nvPr/>
            </p:nvSpPr>
            <p:spPr bwMode="auto">
              <a:xfrm>
                <a:off x="2180" y="1640"/>
                <a:ext cx="96" cy="96"/>
              </a:xfrm>
              <a:prstGeom prst="ellipse">
                <a:avLst/>
              </a:prstGeom>
              <a:gradFill rotWithShape="0">
                <a:gsLst>
                  <a:gs pos="0">
                    <a:srgbClr val="B2B2B2"/>
                  </a:gs>
                  <a:gs pos="100000">
                    <a:srgbClr val="0B0B0B"/>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7" name="Oval 20"/>
              <p:cNvSpPr>
                <a:spLocks noChangeAspect="1" noChangeArrowheads="1"/>
              </p:cNvSpPr>
              <p:nvPr/>
            </p:nvSpPr>
            <p:spPr bwMode="auto">
              <a:xfrm>
                <a:off x="1728" y="1640"/>
                <a:ext cx="96" cy="96"/>
              </a:xfrm>
              <a:prstGeom prst="ellipse">
                <a:avLst/>
              </a:prstGeom>
              <a:gradFill rotWithShape="0">
                <a:gsLst>
                  <a:gs pos="0">
                    <a:srgbClr val="B2B2B2"/>
                  </a:gs>
                  <a:gs pos="100000">
                    <a:srgbClr val="0B0B0B"/>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 name="Oval 21"/>
              <p:cNvSpPr>
                <a:spLocks noChangeAspect="1" noChangeArrowheads="1"/>
              </p:cNvSpPr>
              <p:nvPr/>
            </p:nvSpPr>
            <p:spPr bwMode="auto">
              <a:xfrm>
                <a:off x="2634" y="1640"/>
                <a:ext cx="96" cy="96"/>
              </a:xfrm>
              <a:prstGeom prst="ellipse">
                <a:avLst/>
              </a:prstGeom>
              <a:gradFill rotWithShape="0">
                <a:gsLst>
                  <a:gs pos="0">
                    <a:srgbClr val="B2B2B2"/>
                  </a:gs>
                  <a:gs pos="100000">
                    <a:srgbClr val="0B0B0B"/>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8" name="Group 22"/>
            <p:cNvGrpSpPr>
              <a:grpSpLocks noChangeAspect="1"/>
            </p:cNvGrpSpPr>
            <p:nvPr/>
          </p:nvGrpSpPr>
          <p:grpSpPr bwMode="auto">
            <a:xfrm>
              <a:off x="3140" y="3091"/>
              <a:ext cx="1503" cy="144"/>
              <a:chOff x="1728" y="1640"/>
              <a:chExt cx="1002" cy="96"/>
            </a:xfrm>
          </p:grpSpPr>
          <p:sp>
            <p:nvSpPr>
              <p:cNvPr id="61" name="Line 23"/>
              <p:cNvSpPr>
                <a:spLocks noChangeAspect="1" noChangeShapeType="1"/>
              </p:cNvSpPr>
              <p:nvPr/>
            </p:nvSpPr>
            <p:spPr bwMode="auto">
              <a:xfrm>
                <a:off x="1758" y="1690"/>
                <a:ext cx="939" cy="0"/>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Oval 24"/>
              <p:cNvSpPr>
                <a:spLocks noChangeAspect="1" noChangeArrowheads="1"/>
              </p:cNvSpPr>
              <p:nvPr/>
            </p:nvSpPr>
            <p:spPr bwMode="auto">
              <a:xfrm>
                <a:off x="2180" y="1640"/>
                <a:ext cx="96" cy="96"/>
              </a:xfrm>
              <a:prstGeom prst="ellipse">
                <a:avLst/>
              </a:prstGeom>
              <a:gradFill rotWithShape="0">
                <a:gsLst>
                  <a:gs pos="0">
                    <a:srgbClr val="B2B2B2"/>
                  </a:gs>
                  <a:gs pos="100000">
                    <a:srgbClr val="0B0B0B"/>
                  </a:gs>
                </a:gsLst>
                <a:path path="shape">
                  <a:fillToRect l="50000" t="50000" r="50000" b="50000"/>
                </a:path>
              </a:gradFill>
              <a:ln w="9525">
                <a:solidFill>
                  <a:srgbClr val="969696"/>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3" name="Oval 25"/>
              <p:cNvSpPr>
                <a:spLocks noChangeAspect="1" noChangeArrowheads="1"/>
              </p:cNvSpPr>
              <p:nvPr/>
            </p:nvSpPr>
            <p:spPr bwMode="auto">
              <a:xfrm>
                <a:off x="1728" y="1640"/>
                <a:ext cx="96" cy="96"/>
              </a:xfrm>
              <a:prstGeom prst="ellipse">
                <a:avLst/>
              </a:prstGeom>
              <a:gradFill rotWithShape="0">
                <a:gsLst>
                  <a:gs pos="0">
                    <a:srgbClr val="B2B2B2"/>
                  </a:gs>
                  <a:gs pos="100000">
                    <a:srgbClr val="0B0B0B"/>
                  </a:gs>
                </a:gsLst>
                <a:path path="shape">
                  <a:fillToRect l="50000" t="50000" r="50000" b="50000"/>
                </a:path>
              </a:gradFill>
              <a:ln w="9525">
                <a:solidFill>
                  <a:srgbClr val="969696"/>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 name="Oval 26"/>
              <p:cNvSpPr>
                <a:spLocks noChangeAspect="1" noChangeArrowheads="1"/>
              </p:cNvSpPr>
              <p:nvPr/>
            </p:nvSpPr>
            <p:spPr bwMode="auto">
              <a:xfrm>
                <a:off x="2634" y="1640"/>
                <a:ext cx="96" cy="96"/>
              </a:xfrm>
              <a:prstGeom prst="ellipse">
                <a:avLst/>
              </a:prstGeom>
              <a:gradFill rotWithShape="0">
                <a:gsLst>
                  <a:gs pos="0">
                    <a:srgbClr val="B2B2B2"/>
                  </a:gs>
                  <a:gs pos="100000">
                    <a:srgbClr val="0B0B0B"/>
                  </a:gs>
                </a:gsLst>
                <a:path path="shape">
                  <a:fillToRect l="50000" t="50000" r="50000" b="50000"/>
                </a:path>
              </a:gradFill>
              <a:ln w="9525">
                <a:solidFill>
                  <a:srgbClr val="969696"/>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9" name="Group 27"/>
            <p:cNvGrpSpPr>
              <a:grpSpLocks noChangeAspect="1"/>
            </p:cNvGrpSpPr>
            <p:nvPr/>
          </p:nvGrpSpPr>
          <p:grpSpPr bwMode="auto">
            <a:xfrm>
              <a:off x="3146" y="3431"/>
              <a:ext cx="1503" cy="144"/>
              <a:chOff x="1728" y="1640"/>
              <a:chExt cx="1002" cy="96"/>
            </a:xfrm>
          </p:grpSpPr>
          <p:sp>
            <p:nvSpPr>
              <p:cNvPr id="57" name="Line 28"/>
              <p:cNvSpPr>
                <a:spLocks noChangeAspect="1" noChangeShapeType="1"/>
              </p:cNvSpPr>
              <p:nvPr/>
            </p:nvSpPr>
            <p:spPr bwMode="auto">
              <a:xfrm>
                <a:off x="1758" y="1690"/>
                <a:ext cx="939" cy="0"/>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Oval 29"/>
              <p:cNvSpPr>
                <a:spLocks noChangeAspect="1" noChangeArrowheads="1"/>
              </p:cNvSpPr>
              <p:nvPr/>
            </p:nvSpPr>
            <p:spPr bwMode="auto">
              <a:xfrm>
                <a:off x="2180" y="1640"/>
                <a:ext cx="96" cy="96"/>
              </a:xfrm>
              <a:prstGeom prst="ellipse">
                <a:avLst/>
              </a:prstGeom>
              <a:gradFill rotWithShape="0">
                <a:gsLst>
                  <a:gs pos="0">
                    <a:srgbClr val="B2B2B2"/>
                  </a:gs>
                  <a:gs pos="100000">
                    <a:srgbClr val="0B0B0B"/>
                  </a:gs>
                </a:gsLst>
                <a:path path="shape">
                  <a:fillToRect l="50000" t="50000" r="50000" b="50000"/>
                </a:path>
              </a:gradFill>
              <a:ln w="9525">
                <a:solidFill>
                  <a:srgbClr val="969696"/>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9" name="Oval 30"/>
              <p:cNvSpPr>
                <a:spLocks noChangeAspect="1" noChangeArrowheads="1"/>
              </p:cNvSpPr>
              <p:nvPr/>
            </p:nvSpPr>
            <p:spPr bwMode="auto">
              <a:xfrm>
                <a:off x="1728" y="1640"/>
                <a:ext cx="96" cy="96"/>
              </a:xfrm>
              <a:prstGeom prst="ellipse">
                <a:avLst/>
              </a:prstGeom>
              <a:gradFill rotWithShape="0">
                <a:gsLst>
                  <a:gs pos="0">
                    <a:srgbClr val="B2B2B2"/>
                  </a:gs>
                  <a:gs pos="100000">
                    <a:srgbClr val="0B0B0B"/>
                  </a:gs>
                </a:gsLst>
                <a:path path="shape">
                  <a:fillToRect l="50000" t="50000" r="50000" b="50000"/>
                </a:path>
              </a:gradFill>
              <a:ln w="9525">
                <a:solidFill>
                  <a:srgbClr val="969696"/>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0" name="Oval 31"/>
              <p:cNvSpPr>
                <a:spLocks noChangeAspect="1" noChangeArrowheads="1"/>
              </p:cNvSpPr>
              <p:nvPr/>
            </p:nvSpPr>
            <p:spPr bwMode="auto">
              <a:xfrm>
                <a:off x="2634" y="1640"/>
                <a:ext cx="96" cy="96"/>
              </a:xfrm>
              <a:prstGeom prst="ellipse">
                <a:avLst/>
              </a:prstGeom>
              <a:gradFill rotWithShape="0">
                <a:gsLst>
                  <a:gs pos="0">
                    <a:srgbClr val="B2B2B2"/>
                  </a:gs>
                  <a:gs pos="100000">
                    <a:srgbClr val="0B0B0B"/>
                  </a:gs>
                </a:gsLst>
                <a:path path="shape">
                  <a:fillToRect l="50000" t="50000" r="50000" b="50000"/>
                </a:path>
              </a:gradFill>
              <a:ln w="9525">
                <a:solidFill>
                  <a:srgbClr val="969696"/>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0" name="Line 32"/>
            <p:cNvSpPr>
              <a:spLocks noChangeAspect="1" noChangeShapeType="1"/>
            </p:cNvSpPr>
            <p:nvPr/>
          </p:nvSpPr>
          <p:spPr bwMode="auto">
            <a:xfrm>
              <a:off x="4130" y="3065"/>
              <a:ext cx="0" cy="684"/>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33"/>
            <p:cNvSpPr>
              <a:spLocks noChangeAspect="1" noChangeShapeType="1"/>
            </p:cNvSpPr>
            <p:nvPr/>
          </p:nvSpPr>
          <p:spPr bwMode="auto">
            <a:xfrm>
              <a:off x="4808" y="3053"/>
              <a:ext cx="0" cy="684"/>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34"/>
            <p:cNvSpPr>
              <a:spLocks noChangeAspect="1" noChangeShapeType="1"/>
            </p:cNvSpPr>
            <p:nvPr/>
          </p:nvSpPr>
          <p:spPr bwMode="auto">
            <a:xfrm>
              <a:off x="3446" y="3053"/>
              <a:ext cx="0" cy="6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3" name="Group 35"/>
            <p:cNvGrpSpPr>
              <a:grpSpLocks noChangeAspect="1"/>
            </p:cNvGrpSpPr>
            <p:nvPr/>
          </p:nvGrpSpPr>
          <p:grpSpPr bwMode="auto">
            <a:xfrm>
              <a:off x="3374" y="2987"/>
              <a:ext cx="1503" cy="144"/>
              <a:chOff x="1728" y="1640"/>
              <a:chExt cx="1002" cy="96"/>
            </a:xfrm>
          </p:grpSpPr>
          <p:sp>
            <p:nvSpPr>
              <p:cNvPr id="53" name="Line 36"/>
              <p:cNvSpPr>
                <a:spLocks noChangeAspect="1" noChangeShapeType="1"/>
              </p:cNvSpPr>
              <p:nvPr/>
            </p:nvSpPr>
            <p:spPr bwMode="auto">
              <a:xfrm>
                <a:off x="1758" y="1690"/>
                <a:ext cx="93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Oval 37"/>
              <p:cNvSpPr>
                <a:spLocks noChangeAspect="1" noChangeArrowheads="1"/>
              </p:cNvSpPr>
              <p:nvPr/>
            </p:nvSpPr>
            <p:spPr bwMode="auto">
              <a:xfrm>
                <a:off x="2180" y="1640"/>
                <a:ext cx="96" cy="96"/>
              </a:xfrm>
              <a:prstGeom prst="ellipse">
                <a:avLst/>
              </a:prstGeom>
              <a:gradFill rotWithShape="0">
                <a:gsLst>
                  <a:gs pos="0">
                    <a:srgbClr val="B2B2B2"/>
                  </a:gs>
                  <a:gs pos="100000">
                    <a:srgbClr val="0B0B0B"/>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 name="Oval 38"/>
              <p:cNvSpPr>
                <a:spLocks noChangeAspect="1" noChangeArrowheads="1"/>
              </p:cNvSpPr>
              <p:nvPr/>
            </p:nvSpPr>
            <p:spPr bwMode="auto">
              <a:xfrm>
                <a:off x="1728" y="1640"/>
                <a:ext cx="96" cy="96"/>
              </a:xfrm>
              <a:prstGeom prst="ellipse">
                <a:avLst/>
              </a:prstGeom>
              <a:gradFill rotWithShape="0">
                <a:gsLst>
                  <a:gs pos="0">
                    <a:srgbClr val="B2B2B2"/>
                  </a:gs>
                  <a:gs pos="100000">
                    <a:srgbClr val="0B0B0B"/>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 name="Oval 39"/>
              <p:cNvSpPr>
                <a:spLocks noChangeAspect="1" noChangeArrowheads="1"/>
              </p:cNvSpPr>
              <p:nvPr/>
            </p:nvSpPr>
            <p:spPr bwMode="auto">
              <a:xfrm>
                <a:off x="2634" y="1640"/>
                <a:ext cx="96" cy="96"/>
              </a:xfrm>
              <a:prstGeom prst="ellipse">
                <a:avLst/>
              </a:prstGeom>
              <a:gradFill rotWithShape="0">
                <a:gsLst>
                  <a:gs pos="0">
                    <a:srgbClr val="B2B2B2"/>
                  </a:gs>
                  <a:gs pos="100000">
                    <a:srgbClr val="0B0B0B"/>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4" name="Group 40"/>
            <p:cNvGrpSpPr>
              <a:grpSpLocks noChangeAspect="1"/>
            </p:cNvGrpSpPr>
            <p:nvPr/>
          </p:nvGrpSpPr>
          <p:grpSpPr bwMode="auto">
            <a:xfrm>
              <a:off x="3374" y="3325"/>
              <a:ext cx="1503" cy="144"/>
              <a:chOff x="1728" y="1640"/>
              <a:chExt cx="1002" cy="96"/>
            </a:xfrm>
          </p:grpSpPr>
          <p:sp>
            <p:nvSpPr>
              <p:cNvPr id="49" name="Line 41"/>
              <p:cNvSpPr>
                <a:spLocks noChangeAspect="1" noChangeShapeType="1"/>
              </p:cNvSpPr>
              <p:nvPr/>
            </p:nvSpPr>
            <p:spPr bwMode="auto">
              <a:xfrm>
                <a:off x="1758" y="1690"/>
                <a:ext cx="939" cy="0"/>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Oval 42"/>
              <p:cNvSpPr>
                <a:spLocks noChangeAspect="1" noChangeArrowheads="1"/>
              </p:cNvSpPr>
              <p:nvPr/>
            </p:nvSpPr>
            <p:spPr bwMode="auto">
              <a:xfrm>
                <a:off x="2180" y="1640"/>
                <a:ext cx="96" cy="96"/>
              </a:xfrm>
              <a:prstGeom prst="ellipse">
                <a:avLst/>
              </a:prstGeom>
              <a:gradFill rotWithShape="0">
                <a:gsLst>
                  <a:gs pos="0">
                    <a:srgbClr val="B2B2B2"/>
                  </a:gs>
                  <a:gs pos="100000">
                    <a:srgbClr val="0B0B0B"/>
                  </a:gs>
                </a:gsLst>
                <a:path path="shape">
                  <a:fillToRect l="50000" t="50000" r="50000" b="50000"/>
                </a:path>
              </a:gradFill>
              <a:ln w="9525">
                <a:solidFill>
                  <a:srgbClr val="969696"/>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 name="Oval 43"/>
              <p:cNvSpPr>
                <a:spLocks noChangeAspect="1" noChangeArrowheads="1"/>
              </p:cNvSpPr>
              <p:nvPr/>
            </p:nvSpPr>
            <p:spPr bwMode="auto">
              <a:xfrm>
                <a:off x="1728" y="1640"/>
                <a:ext cx="96" cy="96"/>
              </a:xfrm>
              <a:prstGeom prst="ellipse">
                <a:avLst/>
              </a:prstGeom>
              <a:gradFill rotWithShape="0">
                <a:gsLst>
                  <a:gs pos="0">
                    <a:srgbClr val="B2B2B2"/>
                  </a:gs>
                  <a:gs pos="100000">
                    <a:srgbClr val="0B0B0B"/>
                  </a:gs>
                </a:gsLst>
                <a:path path="shape">
                  <a:fillToRect l="50000" t="50000" r="50000" b="50000"/>
                </a:path>
              </a:gradFill>
              <a:ln w="9525">
                <a:solidFill>
                  <a:srgbClr val="969696"/>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Oval 44"/>
              <p:cNvSpPr>
                <a:spLocks noChangeAspect="1" noChangeArrowheads="1"/>
              </p:cNvSpPr>
              <p:nvPr/>
            </p:nvSpPr>
            <p:spPr bwMode="auto">
              <a:xfrm>
                <a:off x="2634" y="1640"/>
                <a:ext cx="96" cy="96"/>
              </a:xfrm>
              <a:prstGeom prst="ellipse">
                <a:avLst/>
              </a:prstGeom>
              <a:gradFill rotWithShape="0">
                <a:gsLst>
                  <a:gs pos="0">
                    <a:srgbClr val="B2B2B2"/>
                  </a:gs>
                  <a:gs pos="100000">
                    <a:srgbClr val="0B0B0B"/>
                  </a:gs>
                </a:gsLst>
                <a:path path="shape">
                  <a:fillToRect l="50000" t="50000" r="50000" b="50000"/>
                </a:path>
              </a:gradFill>
              <a:ln w="9525">
                <a:solidFill>
                  <a:srgbClr val="969696"/>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5" name="Group 45"/>
            <p:cNvGrpSpPr>
              <a:grpSpLocks noChangeAspect="1"/>
            </p:cNvGrpSpPr>
            <p:nvPr/>
          </p:nvGrpSpPr>
          <p:grpSpPr bwMode="auto">
            <a:xfrm>
              <a:off x="3380" y="3665"/>
              <a:ext cx="1503" cy="144"/>
              <a:chOff x="1728" y="1640"/>
              <a:chExt cx="1002" cy="96"/>
            </a:xfrm>
          </p:grpSpPr>
          <p:sp>
            <p:nvSpPr>
              <p:cNvPr id="45" name="Line 46"/>
              <p:cNvSpPr>
                <a:spLocks noChangeAspect="1" noChangeShapeType="1"/>
              </p:cNvSpPr>
              <p:nvPr/>
            </p:nvSpPr>
            <p:spPr bwMode="auto">
              <a:xfrm>
                <a:off x="1758" y="1690"/>
                <a:ext cx="939" cy="0"/>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Oval 47"/>
              <p:cNvSpPr>
                <a:spLocks noChangeAspect="1" noChangeArrowheads="1"/>
              </p:cNvSpPr>
              <p:nvPr/>
            </p:nvSpPr>
            <p:spPr bwMode="auto">
              <a:xfrm>
                <a:off x="2180" y="1640"/>
                <a:ext cx="96" cy="96"/>
              </a:xfrm>
              <a:prstGeom prst="ellipse">
                <a:avLst/>
              </a:prstGeom>
              <a:gradFill rotWithShape="0">
                <a:gsLst>
                  <a:gs pos="0">
                    <a:srgbClr val="B2B2B2"/>
                  </a:gs>
                  <a:gs pos="100000">
                    <a:srgbClr val="0B0B0B"/>
                  </a:gs>
                </a:gsLst>
                <a:path path="shape">
                  <a:fillToRect l="50000" t="50000" r="50000" b="50000"/>
                </a:path>
              </a:gradFill>
              <a:ln w="9525">
                <a:solidFill>
                  <a:srgbClr val="969696"/>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 name="Oval 48"/>
              <p:cNvSpPr>
                <a:spLocks noChangeAspect="1" noChangeArrowheads="1"/>
              </p:cNvSpPr>
              <p:nvPr/>
            </p:nvSpPr>
            <p:spPr bwMode="auto">
              <a:xfrm>
                <a:off x="1728" y="1640"/>
                <a:ext cx="96" cy="96"/>
              </a:xfrm>
              <a:prstGeom prst="ellipse">
                <a:avLst/>
              </a:prstGeom>
              <a:gradFill rotWithShape="0">
                <a:gsLst>
                  <a:gs pos="0">
                    <a:srgbClr val="B2B2B2"/>
                  </a:gs>
                  <a:gs pos="100000">
                    <a:srgbClr val="0B0B0B"/>
                  </a:gs>
                </a:gsLst>
                <a:path path="shape">
                  <a:fillToRect l="50000" t="50000" r="50000" b="50000"/>
                </a:path>
              </a:gradFill>
              <a:ln w="9525">
                <a:solidFill>
                  <a:srgbClr val="969696"/>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 name="Oval 49"/>
              <p:cNvSpPr>
                <a:spLocks noChangeAspect="1" noChangeArrowheads="1"/>
              </p:cNvSpPr>
              <p:nvPr/>
            </p:nvSpPr>
            <p:spPr bwMode="auto">
              <a:xfrm>
                <a:off x="2634" y="1640"/>
                <a:ext cx="96" cy="96"/>
              </a:xfrm>
              <a:prstGeom prst="ellipse">
                <a:avLst/>
              </a:prstGeom>
              <a:gradFill rotWithShape="0">
                <a:gsLst>
                  <a:gs pos="0">
                    <a:srgbClr val="B2B2B2"/>
                  </a:gs>
                  <a:gs pos="100000">
                    <a:srgbClr val="0B0B0B"/>
                  </a:gs>
                </a:gsLst>
                <a:path path="shape">
                  <a:fillToRect l="50000" t="50000" r="50000" b="50000"/>
                </a:path>
              </a:gradFill>
              <a:ln w="9525">
                <a:solidFill>
                  <a:srgbClr val="969696"/>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6" name="Group 50"/>
            <p:cNvGrpSpPr>
              <a:grpSpLocks noChangeAspect="1"/>
            </p:cNvGrpSpPr>
            <p:nvPr/>
          </p:nvGrpSpPr>
          <p:grpSpPr bwMode="auto">
            <a:xfrm>
              <a:off x="3608" y="3221"/>
              <a:ext cx="1509" cy="822"/>
              <a:chOff x="1728" y="1640"/>
              <a:chExt cx="1006" cy="548"/>
            </a:xfrm>
          </p:grpSpPr>
          <p:sp>
            <p:nvSpPr>
              <p:cNvPr id="27" name="Line 51"/>
              <p:cNvSpPr>
                <a:spLocks noChangeAspect="1" noChangeShapeType="1"/>
              </p:cNvSpPr>
              <p:nvPr/>
            </p:nvSpPr>
            <p:spPr bwMode="auto">
              <a:xfrm>
                <a:off x="2232" y="1692"/>
                <a:ext cx="0" cy="4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52"/>
              <p:cNvSpPr>
                <a:spLocks noChangeAspect="1" noChangeShapeType="1"/>
              </p:cNvSpPr>
              <p:nvPr/>
            </p:nvSpPr>
            <p:spPr bwMode="auto">
              <a:xfrm>
                <a:off x="2684" y="1684"/>
                <a:ext cx="0" cy="4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53"/>
              <p:cNvSpPr>
                <a:spLocks noChangeAspect="1" noChangeShapeType="1"/>
              </p:cNvSpPr>
              <p:nvPr/>
            </p:nvSpPr>
            <p:spPr bwMode="auto">
              <a:xfrm>
                <a:off x="1776" y="1684"/>
                <a:ext cx="0" cy="4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 name="Group 54"/>
              <p:cNvGrpSpPr>
                <a:grpSpLocks noChangeAspect="1"/>
              </p:cNvGrpSpPr>
              <p:nvPr/>
            </p:nvGrpSpPr>
            <p:grpSpPr bwMode="auto">
              <a:xfrm>
                <a:off x="1728" y="1640"/>
                <a:ext cx="1002" cy="96"/>
                <a:chOff x="1728" y="1640"/>
                <a:chExt cx="1002" cy="96"/>
              </a:xfrm>
            </p:grpSpPr>
            <p:sp>
              <p:nvSpPr>
                <p:cNvPr id="41" name="Line 55"/>
                <p:cNvSpPr>
                  <a:spLocks noChangeAspect="1" noChangeShapeType="1"/>
                </p:cNvSpPr>
                <p:nvPr/>
              </p:nvSpPr>
              <p:spPr bwMode="auto">
                <a:xfrm>
                  <a:off x="1758" y="1690"/>
                  <a:ext cx="93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Oval 56"/>
                <p:cNvSpPr>
                  <a:spLocks noChangeAspect="1" noChangeArrowheads="1"/>
                </p:cNvSpPr>
                <p:nvPr/>
              </p:nvSpPr>
              <p:spPr bwMode="auto">
                <a:xfrm>
                  <a:off x="2180" y="1640"/>
                  <a:ext cx="96" cy="96"/>
                </a:xfrm>
                <a:prstGeom prst="ellipse">
                  <a:avLst/>
                </a:prstGeom>
                <a:gradFill rotWithShape="0">
                  <a:gsLst>
                    <a:gs pos="0">
                      <a:srgbClr val="B2B2B2"/>
                    </a:gs>
                    <a:gs pos="100000">
                      <a:srgbClr val="0B0B0B"/>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Oval 57"/>
                <p:cNvSpPr>
                  <a:spLocks noChangeAspect="1" noChangeArrowheads="1"/>
                </p:cNvSpPr>
                <p:nvPr/>
              </p:nvSpPr>
              <p:spPr bwMode="auto">
                <a:xfrm>
                  <a:off x="1728" y="1640"/>
                  <a:ext cx="96" cy="96"/>
                </a:xfrm>
                <a:prstGeom prst="ellipse">
                  <a:avLst/>
                </a:prstGeom>
                <a:gradFill rotWithShape="0">
                  <a:gsLst>
                    <a:gs pos="0">
                      <a:srgbClr val="B2B2B2"/>
                    </a:gs>
                    <a:gs pos="100000">
                      <a:srgbClr val="0B0B0B"/>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 name="Oval 58"/>
                <p:cNvSpPr>
                  <a:spLocks noChangeAspect="1" noChangeArrowheads="1"/>
                </p:cNvSpPr>
                <p:nvPr/>
              </p:nvSpPr>
              <p:spPr bwMode="auto">
                <a:xfrm>
                  <a:off x="2634" y="1640"/>
                  <a:ext cx="96" cy="96"/>
                </a:xfrm>
                <a:prstGeom prst="ellipse">
                  <a:avLst/>
                </a:prstGeom>
                <a:gradFill rotWithShape="0">
                  <a:gsLst>
                    <a:gs pos="0">
                      <a:srgbClr val="B2B2B2"/>
                    </a:gs>
                    <a:gs pos="100000">
                      <a:srgbClr val="0B0B0B"/>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1" name="Group 59"/>
              <p:cNvGrpSpPr>
                <a:grpSpLocks noChangeAspect="1"/>
              </p:cNvGrpSpPr>
              <p:nvPr/>
            </p:nvGrpSpPr>
            <p:grpSpPr bwMode="auto">
              <a:xfrm>
                <a:off x="1728" y="1865"/>
                <a:ext cx="1002" cy="96"/>
                <a:chOff x="1728" y="1640"/>
                <a:chExt cx="1002" cy="96"/>
              </a:xfrm>
            </p:grpSpPr>
            <p:sp>
              <p:nvSpPr>
                <p:cNvPr id="37" name="Line 60"/>
                <p:cNvSpPr>
                  <a:spLocks noChangeAspect="1" noChangeShapeType="1"/>
                </p:cNvSpPr>
                <p:nvPr/>
              </p:nvSpPr>
              <p:spPr bwMode="auto">
                <a:xfrm>
                  <a:off x="1758" y="1690"/>
                  <a:ext cx="93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Oval 61"/>
                <p:cNvSpPr>
                  <a:spLocks noChangeAspect="1" noChangeArrowheads="1"/>
                </p:cNvSpPr>
                <p:nvPr/>
              </p:nvSpPr>
              <p:spPr bwMode="auto">
                <a:xfrm>
                  <a:off x="2180" y="1640"/>
                  <a:ext cx="96" cy="96"/>
                </a:xfrm>
                <a:prstGeom prst="ellipse">
                  <a:avLst/>
                </a:prstGeom>
                <a:gradFill rotWithShape="0">
                  <a:gsLst>
                    <a:gs pos="0">
                      <a:srgbClr val="B2B2B2"/>
                    </a:gs>
                    <a:gs pos="100000">
                      <a:srgbClr val="0B0B0B"/>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 name="Oval 62"/>
                <p:cNvSpPr>
                  <a:spLocks noChangeAspect="1" noChangeArrowheads="1"/>
                </p:cNvSpPr>
                <p:nvPr/>
              </p:nvSpPr>
              <p:spPr bwMode="auto">
                <a:xfrm>
                  <a:off x="1728" y="1640"/>
                  <a:ext cx="96" cy="96"/>
                </a:xfrm>
                <a:prstGeom prst="ellipse">
                  <a:avLst/>
                </a:prstGeom>
                <a:gradFill rotWithShape="0">
                  <a:gsLst>
                    <a:gs pos="0">
                      <a:srgbClr val="B2B2B2"/>
                    </a:gs>
                    <a:gs pos="100000">
                      <a:srgbClr val="0B0B0B"/>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Oval 63"/>
                <p:cNvSpPr>
                  <a:spLocks noChangeAspect="1" noChangeArrowheads="1"/>
                </p:cNvSpPr>
                <p:nvPr/>
              </p:nvSpPr>
              <p:spPr bwMode="auto">
                <a:xfrm>
                  <a:off x="2634" y="1640"/>
                  <a:ext cx="96" cy="96"/>
                </a:xfrm>
                <a:prstGeom prst="ellipse">
                  <a:avLst/>
                </a:prstGeom>
                <a:gradFill rotWithShape="0">
                  <a:gsLst>
                    <a:gs pos="0">
                      <a:srgbClr val="B2B2B2"/>
                    </a:gs>
                    <a:gs pos="100000">
                      <a:srgbClr val="0B0B0B"/>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2" name="Group 64"/>
              <p:cNvGrpSpPr>
                <a:grpSpLocks noChangeAspect="1"/>
              </p:cNvGrpSpPr>
              <p:nvPr/>
            </p:nvGrpSpPr>
            <p:grpSpPr bwMode="auto">
              <a:xfrm>
                <a:off x="1732" y="2092"/>
                <a:ext cx="1002" cy="96"/>
                <a:chOff x="1728" y="1640"/>
                <a:chExt cx="1002" cy="96"/>
              </a:xfrm>
            </p:grpSpPr>
            <p:sp>
              <p:nvSpPr>
                <p:cNvPr id="33" name="Line 65"/>
                <p:cNvSpPr>
                  <a:spLocks noChangeAspect="1" noChangeShapeType="1"/>
                </p:cNvSpPr>
                <p:nvPr/>
              </p:nvSpPr>
              <p:spPr bwMode="auto">
                <a:xfrm>
                  <a:off x="1758" y="1690"/>
                  <a:ext cx="93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Oval 66"/>
                <p:cNvSpPr>
                  <a:spLocks noChangeAspect="1" noChangeArrowheads="1"/>
                </p:cNvSpPr>
                <p:nvPr/>
              </p:nvSpPr>
              <p:spPr bwMode="auto">
                <a:xfrm>
                  <a:off x="2180" y="1640"/>
                  <a:ext cx="96" cy="96"/>
                </a:xfrm>
                <a:prstGeom prst="ellipse">
                  <a:avLst/>
                </a:prstGeom>
                <a:gradFill rotWithShape="0">
                  <a:gsLst>
                    <a:gs pos="0">
                      <a:srgbClr val="B2B2B2"/>
                    </a:gs>
                    <a:gs pos="100000">
                      <a:srgbClr val="0B0B0B"/>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 name="Oval 67"/>
                <p:cNvSpPr>
                  <a:spLocks noChangeAspect="1" noChangeArrowheads="1"/>
                </p:cNvSpPr>
                <p:nvPr/>
              </p:nvSpPr>
              <p:spPr bwMode="auto">
                <a:xfrm>
                  <a:off x="1728" y="1640"/>
                  <a:ext cx="96" cy="96"/>
                </a:xfrm>
                <a:prstGeom prst="ellipse">
                  <a:avLst/>
                </a:prstGeom>
                <a:gradFill rotWithShape="0">
                  <a:gsLst>
                    <a:gs pos="0">
                      <a:srgbClr val="B2B2B2"/>
                    </a:gs>
                    <a:gs pos="100000">
                      <a:srgbClr val="0B0B0B"/>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Oval 68"/>
                <p:cNvSpPr>
                  <a:spLocks noChangeAspect="1" noChangeArrowheads="1"/>
                </p:cNvSpPr>
                <p:nvPr/>
              </p:nvSpPr>
              <p:spPr bwMode="auto">
                <a:xfrm>
                  <a:off x="2634" y="1640"/>
                  <a:ext cx="96" cy="96"/>
                </a:xfrm>
                <a:prstGeom prst="ellipse">
                  <a:avLst/>
                </a:prstGeom>
                <a:gradFill rotWithShape="0">
                  <a:gsLst>
                    <a:gs pos="0">
                      <a:srgbClr val="B2B2B2"/>
                    </a:gs>
                    <a:gs pos="100000">
                      <a:srgbClr val="0B0B0B"/>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grpSp>
        <p:nvGrpSpPr>
          <p:cNvPr id="69" name="Group 69"/>
          <p:cNvGrpSpPr>
            <a:grpSpLocks/>
          </p:cNvGrpSpPr>
          <p:nvPr/>
        </p:nvGrpSpPr>
        <p:grpSpPr bwMode="auto">
          <a:xfrm>
            <a:off x="6301709" y="977902"/>
            <a:ext cx="3890962" cy="3095625"/>
            <a:chOff x="2705" y="616"/>
            <a:chExt cx="2451" cy="1950"/>
          </a:xfrm>
        </p:grpSpPr>
        <p:grpSp>
          <p:nvGrpSpPr>
            <p:cNvPr id="70" name="Group 70"/>
            <p:cNvGrpSpPr>
              <a:grpSpLocks/>
            </p:cNvGrpSpPr>
            <p:nvPr/>
          </p:nvGrpSpPr>
          <p:grpSpPr bwMode="auto">
            <a:xfrm>
              <a:off x="2705" y="616"/>
              <a:ext cx="2451" cy="1950"/>
              <a:chOff x="1449" y="689"/>
              <a:chExt cx="2451" cy="1950"/>
            </a:xfrm>
          </p:grpSpPr>
          <p:grpSp>
            <p:nvGrpSpPr>
              <p:cNvPr id="73" name="Group 71"/>
              <p:cNvGrpSpPr>
                <a:grpSpLocks/>
              </p:cNvGrpSpPr>
              <p:nvPr/>
            </p:nvGrpSpPr>
            <p:grpSpPr bwMode="auto">
              <a:xfrm>
                <a:off x="1449" y="689"/>
                <a:ext cx="2451" cy="1685"/>
                <a:chOff x="429" y="1069"/>
                <a:chExt cx="2451" cy="1685"/>
              </a:xfrm>
            </p:grpSpPr>
            <p:sp>
              <p:nvSpPr>
                <p:cNvPr id="79" name="Rectangle 72"/>
                <p:cNvSpPr>
                  <a:spLocks noChangeArrowheads="1"/>
                </p:cNvSpPr>
                <p:nvPr/>
              </p:nvSpPr>
              <p:spPr bwMode="auto">
                <a:xfrm>
                  <a:off x="429" y="1330"/>
                  <a:ext cx="2451" cy="92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0" name="Rectangle 73"/>
                <p:cNvSpPr>
                  <a:spLocks noChangeArrowheads="1"/>
                </p:cNvSpPr>
                <p:nvPr/>
              </p:nvSpPr>
              <p:spPr bwMode="auto">
                <a:xfrm>
                  <a:off x="1341" y="1299"/>
                  <a:ext cx="638" cy="62"/>
                </a:xfrm>
                <a:prstGeom prst="rect">
                  <a:avLst/>
                </a:prstGeom>
                <a:solidFill>
                  <a:srgbClr val="FFFFEA"/>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1" name="Oval 74"/>
                <p:cNvSpPr>
                  <a:spLocks noChangeArrowheads="1"/>
                </p:cNvSpPr>
                <p:nvPr/>
              </p:nvSpPr>
              <p:spPr bwMode="auto">
                <a:xfrm>
                  <a:off x="1132" y="1717"/>
                  <a:ext cx="1037" cy="1037"/>
                </a:xfrm>
                <a:prstGeom prst="ellipse">
                  <a:avLst/>
                </a:prstGeom>
                <a:gradFill rotWithShape="0">
                  <a:gsLst>
                    <a:gs pos="0">
                      <a:srgbClr val="EAEAEA"/>
                    </a:gs>
                    <a:gs pos="100000">
                      <a:srgbClr val="838383"/>
                    </a:gs>
                  </a:gsLst>
                  <a:path path="shape">
                    <a:fillToRect l="50000" t="50000" r="50000" b="50000"/>
                  </a:path>
                </a:gra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82" name="Group 75"/>
                <p:cNvGrpSpPr>
                  <a:grpSpLocks/>
                </p:cNvGrpSpPr>
                <p:nvPr/>
              </p:nvGrpSpPr>
              <p:grpSpPr bwMode="auto">
                <a:xfrm>
                  <a:off x="560" y="2032"/>
                  <a:ext cx="618" cy="429"/>
                  <a:chOff x="2953" y="2723"/>
                  <a:chExt cx="618" cy="429"/>
                </a:xfrm>
              </p:grpSpPr>
              <p:sp>
                <p:nvSpPr>
                  <p:cNvPr id="99" name="Oval 76"/>
                  <p:cNvSpPr>
                    <a:spLocks noChangeArrowheads="1"/>
                  </p:cNvSpPr>
                  <p:nvPr/>
                </p:nvSpPr>
                <p:spPr bwMode="auto">
                  <a:xfrm>
                    <a:off x="2953" y="2733"/>
                    <a:ext cx="409" cy="409"/>
                  </a:xfrm>
                  <a:prstGeom prst="ellipse">
                    <a:avLst/>
                  </a:prstGeom>
                  <a:gradFill rotWithShape="0">
                    <a:gsLst>
                      <a:gs pos="0">
                        <a:srgbClr val="EAEAEA"/>
                      </a:gs>
                      <a:gs pos="100000">
                        <a:srgbClr val="838383"/>
                      </a:gs>
                    </a:gsLst>
                    <a:path path="shape">
                      <a:fillToRect l="50000" t="50000" r="50000" b="50000"/>
                    </a:path>
                  </a:gra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0" name="Rectangle 77"/>
                  <p:cNvSpPr>
                    <a:spLocks noChangeArrowheads="1"/>
                  </p:cNvSpPr>
                  <p:nvPr/>
                </p:nvSpPr>
                <p:spPr bwMode="auto">
                  <a:xfrm>
                    <a:off x="3163" y="2723"/>
                    <a:ext cx="408" cy="429"/>
                  </a:xfrm>
                  <a:prstGeom prst="rect">
                    <a:avLst/>
                  </a:prstGeom>
                  <a:gradFill rotWithShape="0">
                    <a:gsLst>
                      <a:gs pos="0">
                        <a:srgbClr val="838383"/>
                      </a:gs>
                      <a:gs pos="50000">
                        <a:srgbClr val="EAEAEA"/>
                      </a:gs>
                      <a:gs pos="100000">
                        <a:srgbClr val="838383"/>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3" name="Group 78"/>
                <p:cNvGrpSpPr>
                  <a:grpSpLocks/>
                </p:cNvGrpSpPr>
                <p:nvPr/>
              </p:nvGrpSpPr>
              <p:grpSpPr bwMode="auto">
                <a:xfrm>
                  <a:off x="564" y="2208"/>
                  <a:ext cx="501" cy="97"/>
                  <a:chOff x="813" y="1080"/>
                  <a:chExt cx="501" cy="222"/>
                </a:xfrm>
              </p:grpSpPr>
              <p:sp>
                <p:nvSpPr>
                  <p:cNvPr id="94" name="Oval 79"/>
                  <p:cNvSpPr>
                    <a:spLocks noChangeArrowheads="1"/>
                  </p:cNvSpPr>
                  <p:nvPr/>
                </p:nvSpPr>
                <p:spPr bwMode="auto">
                  <a:xfrm>
                    <a:off x="1215" y="1086"/>
                    <a:ext cx="99" cy="99"/>
                  </a:xfrm>
                  <a:prstGeom prst="ellipse">
                    <a:avLst/>
                  </a:prstGeom>
                  <a:noFill/>
                  <a:ln w="38100">
                    <a:solidFill>
                      <a:srgbClr val="96969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5" name="Oval 80"/>
                  <p:cNvSpPr>
                    <a:spLocks noChangeArrowheads="1"/>
                  </p:cNvSpPr>
                  <p:nvPr/>
                </p:nvSpPr>
                <p:spPr bwMode="auto">
                  <a:xfrm>
                    <a:off x="1208" y="1197"/>
                    <a:ext cx="99" cy="99"/>
                  </a:xfrm>
                  <a:prstGeom prst="ellipse">
                    <a:avLst/>
                  </a:prstGeom>
                  <a:noFill/>
                  <a:ln w="38100">
                    <a:solidFill>
                      <a:srgbClr val="96969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6" name="Rectangle 81"/>
                  <p:cNvSpPr>
                    <a:spLocks noChangeArrowheads="1"/>
                  </p:cNvSpPr>
                  <p:nvPr/>
                </p:nvSpPr>
                <p:spPr bwMode="auto">
                  <a:xfrm>
                    <a:off x="1191" y="1080"/>
                    <a:ext cx="56" cy="222"/>
                  </a:xfrm>
                  <a:prstGeom prst="rect">
                    <a:avLst/>
                  </a:prstGeom>
                  <a:solidFill>
                    <a:srgbClr val="EAEAEA"/>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7" name="Line 82"/>
                  <p:cNvSpPr>
                    <a:spLocks noChangeShapeType="1"/>
                  </p:cNvSpPr>
                  <p:nvPr/>
                </p:nvSpPr>
                <p:spPr bwMode="auto">
                  <a:xfrm>
                    <a:off x="817" y="1090"/>
                    <a:ext cx="451" cy="0"/>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Line 83"/>
                  <p:cNvSpPr>
                    <a:spLocks noChangeShapeType="1"/>
                  </p:cNvSpPr>
                  <p:nvPr/>
                </p:nvSpPr>
                <p:spPr bwMode="auto">
                  <a:xfrm>
                    <a:off x="813" y="1296"/>
                    <a:ext cx="451" cy="0"/>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4" name="Group 84"/>
                <p:cNvGrpSpPr>
                  <a:grpSpLocks/>
                </p:cNvGrpSpPr>
                <p:nvPr/>
              </p:nvGrpSpPr>
              <p:grpSpPr bwMode="auto">
                <a:xfrm flipH="1">
                  <a:off x="2136" y="2028"/>
                  <a:ext cx="618" cy="429"/>
                  <a:chOff x="2953" y="2723"/>
                  <a:chExt cx="618" cy="429"/>
                </a:xfrm>
              </p:grpSpPr>
              <p:sp>
                <p:nvSpPr>
                  <p:cNvPr id="92" name="Oval 85"/>
                  <p:cNvSpPr>
                    <a:spLocks noChangeArrowheads="1"/>
                  </p:cNvSpPr>
                  <p:nvPr/>
                </p:nvSpPr>
                <p:spPr bwMode="auto">
                  <a:xfrm>
                    <a:off x="2953" y="2733"/>
                    <a:ext cx="409" cy="409"/>
                  </a:xfrm>
                  <a:prstGeom prst="ellipse">
                    <a:avLst/>
                  </a:prstGeom>
                  <a:gradFill rotWithShape="0">
                    <a:gsLst>
                      <a:gs pos="0">
                        <a:srgbClr val="EAEAEA"/>
                      </a:gs>
                      <a:gs pos="100000">
                        <a:srgbClr val="838383"/>
                      </a:gs>
                    </a:gsLst>
                    <a:path path="shape">
                      <a:fillToRect l="50000" t="50000" r="50000" b="50000"/>
                    </a:path>
                  </a:gra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3" name="Rectangle 86"/>
                  <p:cNvSpPr>
                    <a:spLocks noChangeArrowheads="1"/>
                  </p:cNvSpPr>
                  <p:nvPr/>
                </p:nvSpPr>
                <p:spPr bwMode="auto">
                  <a:xfrm>
                    <a:off x="3163" y="2723"/>
                    <a:ext cx="408" cy="429"/>
                  </a:xfrm>
                  <a:prstGeom prst="rect">
                    <a:avLst/>
                  </a:prstGeom>
                  <a:gradFill rotWithShape="0">
                    <a:gsLst>
                      <a:gs pos="0">
                        <a:srgbClr val="838383"/>
                      </a:gs>
                      <a:gs pos="50000">
                        <a:srgbClr val="EAEAEA"/>
                      </a:gs>
                      <a:gs pos="100000">
                        <a:srgbClr val="838383"/>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5" name="Group 87"/>
                <p:cNvGrpSpPr>
                  <a:grpSpLocks/>
                </p:cNvGrpSpPr>
                <p:nvPr/>
              </p:nvGrpSpPr>
              <p:grpSpPr bwMode="auto">
                <a:xfrm>
                  <a:off x="1876" y="2166"/>
                  <a:ext cx="880" cy="178"/>
                  <a:chOff x="1896" y="2136"/>
                  <a:chExt cx="880" cy="178"/>
                </a:xfrm>
              </p:grpSpPr>
              <p:sp>
                <p:nvSpPr>
                  <p:cNvPr id="90" name="Line 88"/>
                  <p:cNvSpPr>
                    <a:spLocks noChangeShapeType="1"/>
                  </p:cNvSpPr>
                  <p:nvPr/>
                </p:nvSpPr>
                <p:spPr bwMode="auto">
                  <a:xfrm>
                    <a:off x="1980" y="2221"/>
                    <a:ext cx="796" cy="0"/>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89"/>
                  <p:cNvSpPr>
                    <a:spLocks noChangeShapeType="1"/>
                  </p:cNvSpPr>
                  <p:nvPr/>
                </p:nvSpPr>
                <p:spPr bwMode="auto">
                  <a:xfrm>
                    <a:off x="1896" y="2136"/>
                    <a:ext cx="178" cy="178"/>
                  </a:xfrm>
                  <a:prstGeom prst="line">
                    <a:avLst/>
                  </a:prstGeom>
                  <a:noFill/>
                  <a:ln w="76200">
                    <a:solidFill>
                      <a:srgbClr val="777777"/>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6" name="Oval 90"/>
                <p:cNvSpPr>
                  <a:spLocks noChangeAspect="1" noChangeArrowheads="1"/>
                </p:cNvSpPr>
                <p:nvPr/>
              </p:nvSpPr>
              <p:spPr bwMode="auto">
                <a:xfrm>
                  <a:off x="1342" y="1310"/>
                  <a:ext cx="45" cy="45"/>
                </a:xfrm>
                <a:prstGeom prst="ellipse">
                  <a:avLst/>
                </a:prstGeom>
                <a:solidFill>
                  <a:schemeClr val="tx1"/>
                </a:solidFill>
                <a:ln w="38100">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7" name="Oval 91"/>
                <p:cNvSpPr>
                  <a:spLocks noChangeAspect="1" noChangeArrowheads="1"/>
                </p:cNvSpPr>
                <p:nvPr/>
              </p:nvSpPr>
              <p:spPr bwMode="auto">
                <a:xfrm>
                  <a:off x="1948" y="1306"/>
                  <a:ext cx="45" cy="45"/>
                </a:xfrm>
                <a:prstGeom prst="ellipse">
                  <a:avLst/>
                </a:prstGeom>
                <a:solidFill>
                  <a:schemeClr val="tx1"/>
                </a:solidFill>
                <a:ln w="38100">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8" name="Text Box 92"/>
                <p:cNvSpPr txBox="1">
                  <a:spLocks noChangeArrowheads="1"/>
                </p:cNvSpPr>
                <p:nvPr/>
              </p:nvSpPr>
              <p:spPr bwMode="auto">
                <a:xfrm>
                  <a:off x="1724" y="1174"/>
                  <a:ext cx="23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i="0">
                      <a:solidFill>
                        <a:schemeClr val="tx1"/>
                      </a:solidFill>
                    </a:rPr>
                    <a:t>+</a:t>
                  </a:r>
                </a:p>
              </p:txBody>
            </p:sp>
            <p:sp>
              <p:nvSpPr>
                <p:cNvPr id="89" name="Text Box 93"/>
                <p:cNvSpPr txBox="1">
                  <a:spLocks noChangeArrowheads="1"/>
                </p:cNvSpPr>
                <p:nvPr/>
              </p:nvSpPr>
              <p:spPr bwMode="auto">
                <a:xfrm>
                  <a:off x="1378" y="1069"/>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i="0">
                      <a:solidFill>
                        <a:schemeClr val="tx1"/>
                      </a:solidFill>
                    </a:rPr>
                    <a:t>_</a:t>
                  </a:r>
                </a:p>
              </p:txBody>
            </p:sp>
          </p:grpSp>
          <p:sp>
            <p:nvSpPr>
              <p:cNvPr id="74" name="Line 94"/>
              <p:cNvSpPr>
                <a:spLocks noChangeShapeType="1"/>
              </p:cNvSpPr>
              <p:nvPr/>
            </p:nvSpPr>
            <p:spPr bwMode="auto">
              <a:xfrm>
                <a:off x="2141" y="1872"/>
                <a:ext cx="544" cy="0"/>
              </a:xfrm>
              <a:prstGeom prst="line">
                <a:avLst/>
              </a:prstGeom>
              <a:noFill/>
              <a:ln w="38100">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5" name="Group 95"/>
              <p:cNvGrpSpPr>
                <a:grpSpLocks/>
              </p:cNvGrpSpPr>
              <p:nvPr/>
            </p:nvGrpSpPr>
            <p:grpSpPr bwMode="auto">
              <a:xfrm>
                <a:off x="2244" y="1820"/>
                <a:ext cx="779" cy="819"/>
                <a:chOff x="1224" y="2200"/>
                <a:chExt cx="779" cy="819"/>
              </a:xfrm>
            </p:grpSpPr>
            <p:sp>
              <p:nvSpPr>
                <p:cNvPr id="76" name="Line 96"/>
                <p:cNvSpPr>
                  <a:spLocks noChangeShapeType="1"/>
                </p:cNvSpPr>
                <p:nvPr/>
              </p:nvSpPr>
              <p:spPr bwMode="auto">
                <a:xfrm flipH="1">
                  <a:off x="1288" y="2304"/>
                  <a:ext cx="629" cy="629"/>
                </a:xfrm>
                <a:prstGeom prst="line">
                  <a:avLst/>
                </a:prstGeom>
                <a:noFill/>
                <a:ln w="38100">
                  <a:solidFill>
                    <a:srgbClr val="777777"/>
                  </a:solidFill>
                  <a:prstDash val="lg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 name="Line 97"/>
                <p:cNvSpPr>
                  <a:spLocks noChangeShapeType="1"/>
                </p:cNvSpPr>
                <p:nvPr/>
              </p:nvSpPr>
              <p:spPr bwMode="auto">
                <a:xfrm rot="900000" flipH="1">
                  <a:off x="1224" y="2200"/>
                  <a:ext cx="629" cy="629"/>
                </a:xfrm>
                <a:prstGeom prst="line">
                  <a:avLst/>
                </a:prstGeom>
                <a:noFill/>
                <a:ln w="38100">
                  <a:solidFill>
                    <a:srgbClr val="777777"/>
                  </a:solidFill>
                  <a:prstDash val="lg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Line 98"/>
                <p:cNvSpPr>
                  <a:spLocks noChangeShapeType="1"/>
                </p:cNvSpPr>
                <p:nvPr/>
              </p:nvSpPr>
              <p:spPr bwMode="auto">
                <a:xfrm rot="20700000" flipH="1">
                  <a:off x="1374" y="2390"/>
                  <a:ext cx="629" cy="629"/>
                </a:xfrm>
                <a:prstGeom prst="line">
                  <a:avLst/>
                </a:prstGeom>
                <a:noFill/>
                <a:ln w="38100">
                  <a:solidFill>
                    <a:srgbClr val="777777"/>
                  </a:solidFill>
                  <a:prstDash val="lg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71" name="Text Box 99"/>
            <p:cNvSpPr txBox="1">
              <a:spLocks noChangeArrowheads="1"/>
            </p:cNvSpPr>
            <p:nvPr/>
          </p:nvSpPr>
          <p:spPr bwMode="auto">
            <a:xfrm>
              <a:off x="3210" y="1507"/>
              <a:ext cx="27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i="0">
                  <a:solidFill>
                    <a:schemeClr val="tx1"/>
                  </a:solidFill>
                </a:rPr>
                <a:t>K</a:t>
              </a:r>
            </a:p>
          </p:txBody>
        </p:sp>
        <p:sp>
          <p:nvSpPr>
            <p:cNvPr id="72" name="Text Box 100"/>
            <p:cNvSpPr txBox="1">
              <a:spLocks noChangeArrowheads="1"/>
            </p:cNvSpPr>
            <p:nvPr/>
          </p:nvSpPr>
          <p:spPr bwMode="auto">
            <a:xfrm>
              <a:off x="4058" y="1456"/>
              <a:ext cx="26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i="0">
                  <a:solidFill>
                    <a:schemeClr val="tx1"/>
                  </a:solidFill>
                </a:rPr>
                <a:t>A</a:t>
              </a:r>
            </a:p>
          </p:txBody>
        </p:sp>
      </p:grpSp>
    </p:spTree>
    <p:extLst>
      <p:ext uri="{BB962C8B-B14F-4D97-AF65-F5344CB8AC3E}">
        <p14:creationId xmlns:p14="http://schemas.microsoft.com/office/powerpoint/2010/main" val="114370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75"/>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dissolve">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P spid="3" grpId="0"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585" y="1752600"/>
            <a:ext cx="184308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ChangeArrowheads="1"/>
          </p:cNvSpPr>
          <p:nvPr/>
        </p:nvSpPr>
        <p:spPr bwMode="auto">
          <a:xfrm>
            <a:off x="5953623" y="1692277"/>
            <a:ext cx="4286250" cy="4746625"/>
          </a:xfrm>
          <a:prstGeom prst="rect">
            <a:avLst/>
          </a:prstGeom>
          <a:solidFill>
            <a:srgbClr val="FFFF66"/>
          </a:solidFill>
          <a:ln w="9525">
            <a:solidFill>
              <a:srgbClr val="FF00FF"/>
            </a:solidFill>
            <a:miter lim="800000"/>
            <a:headEnd/>
            <a:tailEnd/>
          </a:ln>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lnSpc>
                <a:spcPct val="120000"/>
              </a:lnSpc>
              <a:buFontTx/>
              <a:buChar char="•"/>
            </a:pPr>
            <a:r>
              <a:rPr lang="zh-CN" altLang="en-US" i="0"/>
              <a:t>德国实验物理学家，</a:t>
            </a:r>
            <a:r>
              <a:rPr lang="en-US" altLang="zh-CN" i="0"/>
              <a:t>1895</a:t>
            </a:r>
            <a:r>
              <a:rPr lang="zh-CN" altLang="en-US" i="0"/>
              <a:t>年发现了</a:t>
            </a:r>
            <a:r>
              <a:rPr lang="en-US" altLang="zh-CN" i="0"/>
              <a:t>X</a:t>
            </a:r>
            <a:r>
              <a:rPr lang="zh-CN" altLang="en-US" i="0"/>
              <a:t>射线，并将其公布于世。历史上第一张</a:t>
            </a:r>
            <a:r>
              <a:rPr lang="en-US" altLang="zh-CN" i="0"/>
              <a:t>X</a:t>
            </a:r>
            <a:r>
              <a:rPr lang="zh-CN" altLang="en-US" i="0"/>
              <a:t>射线照片，就是伦琴拍摄他夫人的手的照片。</a:t>
            </a:r>
          </a:p>
          <a:p>
            <a:pPr algn="l" eaLnBrk="1" hangingPunct="1">
              <a:lnSpc>
                <a:spcPct val="120000"/>
              </a:lnSpc>
              <a:buFontTx/>
              <a:buChar char="•"/>
            </a:pPr>
            <a:r>
              <a:rPr lang="zh-CN" altLang="en-US" i="0"/>
              <a:t>由于</a:t>
            </a:r>
            <a:r>
              <a:rPr lang="en-US" altLang="zh-CN" i="0"/>
              <a:t>X</a:t>
            </a:r>
            <a:r>
              <a:rPr lang="zh-CN" altLang="en-US" i="0"/>
              <a:t>射线的发现具有重大的理论意义和实用价值，伦琴于</a:t>
            </a:r>
            <a:r>
              <a:rPr lang="en-US" altLang="zh-CN" i="0"/>
              <a:t>1901</a:t>
            </a:r>
            <a:r>
              <a:rPr lang="zh-CN" altLang="en-US" i="0"/>
              <a:t>年获得首届诺贝尔物理学奖金。</a:t>
            </a:r>
            <a:endParaRPr lang="zh-CN" altLang="en-US" b="0" i="0"/>
          </a:p>
        </p:txBody>
      </p:sp>
      <p:sp>
        <p:nvSpPr>
          <p:cNvPr id="4" name="Text Box 4"/>
          <p:cNvSpPr txBox="1">
            <a:spLocks noChangeArrowheads="1"/>
          </p:cNvSpPr>
          <p:nvPr/>
        </p:nvSpPr>
        <p:spPr bwMode="auto">
          <a:xfrm>
            <a:off x="1995987" y="1066802"/>
            <a:ext cx="5897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a:solidFill>
                  <a:srgbClr val="990099"/>
                </a:solidFill>
              </a:rPr>
              <a:t>伦琴（</a:t>
            </a:r>
            <a:r>
              <a:rPr lang="en-US" altLang="zh-CN" i="0">
                <a:solidFill>
                  <a:srgbClr val="990099"/>
                </a:solidFill>
              </a:rPr>
              <a:t>W. K. Rontgen</a:t>
            </a:r>
            <a:r>
              <a:rPr lang="zh-CN" altLang="en-US" i="0">
                <a:solidFill>
                  <a:srgbClr val="990099"/>
                </a:solidFill>
              </a:rPr>
              <a:t>，</a:t>
            </a:r>
            <a:r>
              <a:rPr lang="en-US" altLang="zh-CN" i="0">
                <a:solidFill>
                  <a:srgbClr val="990099"/>
                </a:solidFill>
              </a:rPr>
              <a:t>1845-1923</a:t>
            </a:r>
            <a:r>
              <a:rPr lang="zh-CN" altLang="en-US" i="0">
                <a:solidFill>
                  <a:srgbClr val="990099"/>
                </a:solidFill>
              </a:rPr>
              <a:t>） </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785" y="1828800"/>
            <a:ext cx="16827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7387" y="4114800"/>
            <a:ext cx="37433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p:cNvSpPr>
            <a:spLocks noChangeArrowheads="1"/>
          </p:cNvSpPr>
          <p:nvPr/>
        </p:nvSpPr>
        <p:spPr bwMode="auto">
          <a:xfrm>
            <a:off x="1995985"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200" i="0">
                <a:solidFill>
                  <a:srgbClr val="FF3300"/>
                </a:solidFill>
                <a:latin typeface="楷体_GB2312" pitchFamily="49" charset="-122"/>
                <a:ea typeface="楷体_GB2312" pitchFamily="49" charset="-122"/>
              </a:rPr>
              <a:t>X</a:t>
            </a:r>
            <a:r>
              <a:rPr lang="zh-CN" altLang="en-US" sz="3200" i="0">
                <a:solidFill>
                  <a:srgbClr val="FF3300"/>
                </a:solidFill>
                <a:latin typeface="楷体_GB2312" pitchFamily="49" charset="-122"/>
                <a:ea typeface="楷体_GB2312" pitchFamily="49" charset="-122"/>
              </a:rPr>
              <a:t>射线的衍射</a:t>
            </a:r>
            <a:endParaRPr lang="zh-CN" altLang="en-US" sz="3200" i="0">
              <a:solidFill>
                <a:srgbClr val="0066FF"/>
              </a:solidFill>
            </a:endParaRPr>
          </a:p>
        </p:txBody>
      </p:sp>
    </p:spTree>
    <p:extLst>
      <p:ext uri="{BB962C8B-B14F-4D97-AF65-F5344CB8AC3E}">
        <p14:creationId xmlns:p14="http://schemas.microsoft.com/office/powerpoint/2010/main" val="130417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bg/>
                                          </p:spTgt>
                                        </p:tgtEl>
                                        <p:attrNameLst>
                                          <p:attrName>style.visibility</p:attrName>
                                        </p:attrNameLst>
                                      </p:cBhvr>
                                      <p:to>
                                        <p:strVal val="visible"/>
                                      </p:to>
                                    </p:set>
                                    <p:animEffect transition="in" filter="wipe(left)">
                                      <p:cBhvr>
                                        <p:cTn id="23" dur="500"/>
                                        <p:tgtEl>
                                          <p:spTgt spid="3">
                                            <p:bg/>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wipe(left)">
                                      <p:cBhvr>
                                        <p:cTn id="28" dur="500"/>
                                        <p:tgtEl>
                                          <p:spTgt spid="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wipe(left)">
                                      <p:cBhvr>
                                        <p:cTn id="33" dur="500"/>
                                        <p:tgtEl>
                                          <p:spTgt spid="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autoUpdateAnimBg="0"/>
      <p:bldP spid="4" grpId="0" autoUpdateAnimBg="0"/>
      <p:bldP spid="7"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880840" y="1415907"/>
            <a:ext cx="389855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buFontTx/>
              <a:buChar char="•"/>
            </a:pPr>
            <a:r>
              <a:rPr lang="en-US" altLang="zh-CN" i="0" dirty="0">
                <a:solidFill>
                  <a:srgbClr val="009900"/>
                </a:solidFill>
              </a:rPr>
              <a:t>1690</a:t>
            </a:r>
            <a:r>
              <a:rPr lang="zh-CN" altLang="en-US" i="0" dirty="0">
                <a:solidFill>
                  <a:srgbClr val="009900"/>
                </a:solidFill>
              </a:rPr>
              <a:t>年惠更斯提出</a:t>
            </a:r>
            <a:r>
              <a:rPr lang="zh-CN" altLang="en-US" i="0" dirty="0">
                <a:solidFill>
                  <a:srgbClr val="FF3300"/>
                </a:solidFill>
              </a:rPr>
              <a:t>惠更斯原理</a:t>
            </a:r>
            <a:r>
              <a:rPr lang="zh-CN" altLang="en-US" i="0" dirty="0">
                <a:solidFill>
                  <a:srgbClr val="009900"/>
                </a:solidFill>
              </a:rPr>
              <a:t>，认为波前上的每一点都可以看作是发出球面子波的新的波源，这些子波的包络面就是下一时刻的波前。</a:t>
            </a:r>
            <a:endParaRPr lang="zh-CN" altLang="en-US" sz="2000" b="0" i="0" dirty="0">
              <a:solidFill>
                <a:srgbClr val="009900"/>
              </a:solidFill>
            </a:endParaRPr>
          </a:p>
        </p:txBody>
      </p:sp>
      <p:grpSp>
        <p:nvGrpSpPr>
          <p:cNvPr id="4" name="Group 4"/>
          <p:cNvGrpSpPr>
            <a:grpSpLocks/>
          </p:cNvGrpSpPr>
          <p:nvPr/>
        </p:nvGrpSpPr>
        <p:grpSpPr bwMode="auto">
          <a:xfrm>
            <a:off x="5704695" y="296865"/>
            <a:ext cx="3114675" cy="3373437"/>
            <a:chOff x="1104" y="864"/>
            <a:chExt cx="1962" cy="2125"/>
          </a:xfrm>
        </p:grpSpPr>
        <p:sp>
          <p:nvSpPr>
            <p:cNvPr id="5" name="Freeform 5" descr="5%"/>
            <p:cNvSpPr>
              <a:spLocks/>
            </p:cNvSpPr>
            <p:nvPr/>
          </p:nvSpPr>
          <p:spPr bwMode="auto">
            <a:xfrm>
              <a:off x="1104" y="864"/>
              <a:ext cx="1962" cy="2125"/>
            </a:xfrm>
            <a:custGeom>
              <a:avLst/>
              <a:gdLst>
                <a:gd name="T0" fmla="*/ 306 w 1962"/>
                <a:gd name="T1" fmla="*/ 509 h 2125"/>
                <a:gd name="T2" fmla="*/ 1008 w 1962"/>
                <a:gd name="T3" fmla="*/ 263 h 2125"/>
                <a:gd name="T4" fmla="*/ 1626 w 1962"/>
                <a:gd name="T5" fmla="*/ 143 h 2125"/>
                <a:gd name="T6" fmla="*/ 1938 w 1962"/>
                <a:gd name="T7" fmla="*/ 1121 h 2125"/>
                <a:gd name="T8" fmla="*/ 1482 w 1962"/>
                <a:gd name="T9" fmla="*/ 1871 h 2125"/>
                <a:gd name="T10" fmla="*/ 1002 w 1962"/>
                <a:gd name="T11" fmla="*/ 2111 h 2125"/>
                <a:gd name="T12" fmla="*/ 78 w 1962"/>
                <a:gd name="T13" fmla="*/ 1955 h 2125"/>
                <a:gd name="T14" fmla="*/ 534 w 1962"/>
                <a:gd name="T15" fmla="*/ 1223 h 2125"/>
                <a:gd name="T16" fmla="*/ 306 w 1962"/>
                <a:gd name="T17" fmla="*/ 509 h 21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62"/>
                <a:gd name="T28" fmla="*/ 0 h 2125"/>
                <a:gd name="T29" fmla="*/ 1962 w 1962"/>
                <a:gd name="T30" fmla="*/ 2125 h 21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62" h="2125">
                  <a:moveTo>
                    <a:pt x="306" y="509"/>
                  </a:moveTo>
                  <a:cubicBezTo>
                    <a:pt x="385" y="349"/>
                    <a:pt x="788" y="324"/>
                    <a:pt x="1008" y="263"/>
                  </a:cubicBezTo>
                  <a:cubicBezTo>
                    <a:pt x="1228" y="202"/>
                    <a:pt x="1471" y="0"/>
                    <a:pt x="1626" y="143"/>
                  </a:cubicBezTo>
                  <a:cubicBezTo>
                    <a:pt x="1781" y="286"/>
                    <a:pt x="1962" y="833"/>
                    <a:pt x="1938" y="1121"/>
                  </a:cubicBezTo>
                  <a:cubicBezTo>
                    <a:pt x="1914" y="1409"/>
                    <a:pt x="1638" y="1706"/>
                    <a:pt x="1482" y="1871"/>
                  </a:cubicBezTo>
                  <a:cubicBezTo>
                    <a:pt x="1326" y="2036"/>
                    <a:pt x="1236" y="2097"/>
                    <a:pt x="1002" y="2111"/>
                  </a:cubicBezTo>
                  <a:cubicBezTo>
                    <a:pt x="768" y="2125"/>
                    <a:pt x="156" y="2103"/>
                    <a:pt x="78" y="1955"/>
                  </a:cubicBezTo>
                  <a:cubicBezTo>
                    <a:pt x="0" y="1807"/>
                    <a:pt x="496" y="1464"/>
                    <a:pt x="534" y="1223"/>
                  </a:cubicBezTo>
                  <a:cubicBezTo>
                    <a:pt x="572" y="982"/>
                    <a:pt x="226" y="643"/>
                    <a:pt x="306" y="509"/>
                  </a:cubicBezTo>
                  <a:close/>
                </a:path>
              </a:pathLst>
            </a:custGeom>
            <a:pattFill prst="pct5">
              <a:fgClr>
                <a:srgbClr val="FF3300"/>
              </a:fgClr>
              <a:bgClr>
                <a:srgbClr val="FFFF00"/>
              </a:bgClr>
            </a:pattFill>
            <a:ln w="12700">
              <a:solidFill>
                <a:srgbClr val="FF3300"/>
              </a:solidFill>
              <a:round/>
              <a:headEnd/>
              <a:tailEnd/>
            </a:ln>
          </p:spPr>
          <p:txBody>
            <a:bodyPr wrap="none" anchor="ctr"/>
            <a:lstStyle/>
            <a:p>
              <a:endParaRPr lang="zh-CN" altLang="en-US"/>
            </a:p>
          </p:txBody>
        </p:sp>
        <p:sp>
          <p:nvSpPr>
            <p:cNvPr id="6" name="Text Box 6" descr="5%"/>
            <p:cNvSpPr txBox="1">
              <a:spLocks noChangeArrowheads="1"/>
            </p:cNvSpPr>
            <p:nvPr/>
          </p:nvSpPr>
          <p:spPr bwMode="auto">
            <a:xfrm>
              <a:off x="1374" y="899"/>
              <a:ext cx="11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chemeClr val="tx2"/>
                  </a:solidFill>
                </a:rPr>
                <a:t>局部波前</a:t>
              </a:r>
              <a:endParaRPr lang="zh-CN" altLang="en-US" i="0">
                <a:solidFill>
                  <a:schemeClr val="tx2"/>
                </a:solidFill>
              </a:endParaRPr>
            </a:p>
          </p:txBody>
        </p:sp>
      </p:grpSp>
      <p:grpSp>
        <p:nvGrpSpPr>
          <p:cNvPr id="7" name="Group 7"/>
          <p:cNvGrpSpPr>
            <a:grpSpLocks/>
          </p:cNvGrpSpPr>
          <p:nvPr/>
        </p:nvGrpSpPr>
        <p:grpSpPr bwMode="auto">
          <a:xfrm>
            <a:off x="5647545" y="735013"/>
            <a:ext cx="2892425" cy="2705100"/>
            <a:chOff x="876" y="936"/>
            <a:chExt cx="1822" cy="1704"/>
          </a:xfrm>
        </p:grpSpPr>
        <p:graphicFrame>
          <p:nvGraphicFramePr>
            <p:cNvPr id="8" name="Object 1032"/>
            <p:cNvGraphicFramePr>
              <a:graphicFrameLocks noChangeAspect="1"/>
            </p:cNvGraphicFramePr>
            <p:nvPr/>
          </p:nvGraphicFramePr>
          <p:xfrm>
            <a:off x="2322" y="936"/>
            <a:ext cx="376" cy="314"/>
          </p:xfrm>
          <a:graphic>
            <a:graphicData uri="http://schemas.openxmlformats.org/presentationml/2006/ole">
              <mc:AlternateContent xmlns:mc="http://schemas.openxmlformats.org/markup-compatibility/2006">
                <mc:Choice xmlns:v="urn:schemas-microsoft-com:vml" Requires="v">
                  <p:oleObj spid="_x0000_s504326" name="公式" r:id="rId4" imgW="304536" imgH="253780" progId="Equation.3">
                    <p:embed/>
                  </p:oleObj>
                </mc:Choice>
                <mc:Fallback>
                  <p:oleObj name="公式" r:id="rId4" imgW="304536" imgH="2537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2" y="936"/>
                          <a:ext cx="376"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Oval 9"/>
            <p:cNvSpPr>
              <a:spLocks noChangeArrowheads="1"/>
            </p:cNvSpPr>
            <p:nvPr/>
          </p:nvSpPr>
          <p:spPr bwMode="auto">
            <a:xfrm rot="-1666198">
              <a:off x="1610" y="1278"/>
              <a:ext cx="388" cy="187"/>
            </a:xfrm>
            <a:prstGeom prst="ellipse">
              <a:avLst/>
            </a:pr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 name="Oval 10"/>
            <p:cNvSpPr>
              <a:spLocks noChangeArrowheads="1"/>
            </p:cNvSpPr>
            <p:nvPr/>
          </p:nvSpPr>
          <p:spPr bwMode="auto">
            <a:xfrm rot="-1666198">
              <a:off x="2112" y="1272"/>
              <a:ext cx="388" cy="187"/>
            </a:xfrm>
            <a:prstGeom prst="ellipse">
              <a:avLst/>
            </a:pr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1" name="Oval 11"/>
            <p:cNvSpPr>
              <a:spLocks noChangeArrowheads="1"/>
            </p:cNvSpPr>
            <p:nvPr/>
          </p:nvSpPr>
          <p:spPr bwMode="auto">
            <a:xfrm rot="2280069">
              <a:off x="1536" y="1608"/>
              <a:ext cx="144" cy="384"/>
            </a:xfrm>
            <a:prstGeom prst="ellipse">
              <a:avLst/>
            </a:pr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2" name="Oval 12"/>
            <p:cNvSpPr>
              <a:spLocks noChangeArrowheads="1"/>
            </p:cNvSpPr>
            <p:nvPr/>
          </p:nvSpPr>
          <p:spPr bwMode="auto">
            <a:xfrm rot="2280069">
              <a:off x="1632" y="2088"/>
              <a:ext cx="144" cy="384"/>
            </a:xfrm>
            <a:prstGeom prst="ellipse">
              <a:avLst/>
            </a:pr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3" name="Oval 13"/>
            <p:cNvSpPr>
              <a:spLocks noChangeArrowheads="1"/>
            </p:cNvSpPr>
            <p:nvPr/>
          </p:nvSpPr>
          <p:spPr bwMode="auto">
            <a:xfrm rot="-1965866">
              <a:off x="1968" y="1608"/>
              <a:ext cx="240" cy="33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 name="Oval 14"/>
            <p:cNvSpPr>
              <a:spLocks noChangeArrowheads="1"/>
            </p:cNvSpPr>
            <p:nvPr/>
          </p:nvSpPr>
          <p:spPr bwMode="auto">
            <a:xfrm>
              <a:off x="2112" y="2040"/>
              <a:ext cx="192" cy="384"/>
            </a:xfrm>
            <a:prstGeom prst="ellipse">
              <a:avLst/>
            </a:pr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15" name="Object 1033"/>
            <p:cNvGraphicFramePr>
              <a:graphicFrameLocks noChangeAspect="1"/>
            </p:cNvGraphicFramePr>
            <p:nvPr/>
          </p:nvGraphicFramePr>
          <p:xfrm>
            <a:off x="1200" y="984"/>
            <a:ext cx="503" cy="474"/>
          </p:xfrm>
          <a:graphic>
            <a:graphicData uri="http://schemas.openxmlformats.org/presentationml/2006/ole">
              <mc:AlternateContent xmlns:mc="http://schemas.openxmlformats.org/markup-compatibility/2006">
                <mc:Choice xmlns:v="urn:schemas-microsoft-com:vml" Requires="v">
                  <p:oleObj spid="_x0000_s504327" name="公式" r:id="rId6" imgW="406224" imgH="380835" progId="Equation.3">
                    <p:embed/>
                  </p:oleObj>
                </mc:Choice>
                <mc:Fallback>
                  <p:oleObj name="公式" r:id="rId6" imgW="406224" imgH="38083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0" y="984"/>
                          <a:ext cx="503" cy="4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034"/>
            <p:cNvGraphicFramePr>
              <a:graphicFrameLocks noChangeAspect="1"/>
            </p:cNvGraphicFramePr>
            <p:nvPr/>
          </p:nvGraphicFramePr>
          <p:xfrm>
            <a:off x="1690" y="1680"/>
            <a:ext cx="362" cy="348"/>
          </p:xfrm>
          <a:graphic>
            <a:graphicData uri="http://schemas.openxmlformats.org/presentationml/2006/ole">
              <mc:AlternateContent xmlns:mc="http://schemas.openxmlformats.org/markup-compatibility/2006">
                <mc:Choice xmlns:v="urn:schemas-microsoft-com:vml" Requires="v">
                  <p:oleObj spid="_x0000_s504328" name="公式" r:id="rId8" imgW="228640" imgH="209468" progId="Equation.3">
                    <p:embed/>
                  </p:oleObj>
                </mc:Choice>
                <mc:Fallback>
                  <p:oleObj name="公式" r:id="rId8" imgW="228640" imgH="209468"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0" y="1680"/>
                          <a:ext cx="362"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035"/>
            <p:cNvGraphicFramePr>
              <a:graphicFrameLocks noChangeAspect="1"/>
            </p:cNvGraphicFramePr>
            <p:nvPr/>
          </p:nvGraphicFramePr>
          <p:xfrm>
            <a:off x="1225" y="1896"/>
            <a:ext cx="362" cy="314"/>
          </p:xfrm>
          <a:graphic>
            <a:graphicData uri="http://schemas.openxmlformats.org/presentationml/2006/ole">
              <mc:AlternateContent xmlns:mc="http://schemas.openxmlformats.org/markup-compatibility/2006">
                <mc:Choice xmlns:v="urn:schemas-microsoft-com:vml" Requires="v">
                  <p:oleObj spid="_x0000_s504329" name="公式" r:id="rId10" imgW="291973" imgH="253890" progId="Equation.3">
                    <p:embed/>
                  </p:oleObj>
                </mc:Choice>
                <mc:Fallback>
                  <p:oleObj name="公式" r:id="rId10" imgW="291973" imgH="25389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25" y="1896"/>
                          <a:ext cx="362"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036"/>
            <p:cNvGraphicFramePr>
              <a:graphicFrameLocks noChangeAspect="1"/>
            </p:cNvGraphicFramePr>
            <p:nvPr/>
          </p:nvGraphicFramePr>
          <p:xfrm>
            <a:off x="1657" y="2280"/>
            <a:ext cx="362" cy="314"/>
          </p:xfrm>
          <a:graphic>
            <a:graphicData uri="http://schemas.openxmlformats.org/presentationml/2006/ole">
              <mc:AlternateContent xmlns:mc="http://schemas.openxmlformats.org/markup-compatibility/2006">
                <mc:Choice xmlns:v="urn:schemas-microsoft-com:vml" Requires="v">
                  <p:oleObj spid="_x0000_s504330" name="公式" r:id="rId12" imgW="291973" imgH="253890" progId="Equation.3">
                    <p:embed/>
                  </p:oleObj>
                </mc:Choice>
                <mc:Fallback>
                  <p:oleObj name="公式" r:id="rId12" imgW="291973" imgH="25389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57" y="2280"/>
                          <a:ext cx="362"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037"/>
            <p:cNvGraphicFramePr>
              <a:graphicFrameLocks noChangeAspect="1"/>
            </p:cNvGraphicFramePr>
            <p:nvPr/>
          </p:nvGraphicFramePr>
          <p:xfrm>
            <a:off x="2225" y="2040"/>
            <a:ext cx="378" cy="314"/>
          </p:xfrm>
          <a:graphic>
            <a:graphicData uri="http://schemas.openxmlformats.org/presentationml/2006/ole">
              <mc:AlternateContent xmlns:mc="http://schemas.openxmlformats.org/markup-compatibility/2006">
                <mc:Choice xmlns:v="urn:schemas-microsoft-com:vml" Requires="v">
                  <p:oleObj spid="_x0000_s504331" name="公式" r:id="rId14" imgW="304536" imgH="253780" progId="Equation.3">
                    <p:embed/>
                  </p:oleObj>
                </mc:Choice>
                <mc:Fallback>
                  <p:oleObj name="公式" r:id="rId14" imgW="304536" imgH="2537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25" y="2040"/>
                          <a:ext cx="378"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20"/>
            <p:cNvSpPr txBox="1">
              <a:spLocks noChangeArrowheads="1"/>
            </p:cNvSpPr>
            <p:nvPr/>
          </p:nvSpPr>
          <p:spPr bwMode="auto">
            <a:xfrm>
              <a:off x="876" y="1248"/>
              <a:ext cx="310"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t>一系列子波源</a:t>
              </a:r>
              <a:endParaRPr lang="zh-CN" altLang="en-US" i="0"/>
            </a:p>
          </p:txBody>
        </p:sp>
      </p:grpSp>
      <p:sp>
        <p:nvSpPr>
          <p:cNvPr id="21" name="Oval 21"/>
          <p:cNvSpPr>
            <a:spLocks noChangeArrowheads="1"/>
          </p:cNvSpPr>
          <p:nvPr/>
        </p:nvSpPr>
        <p:spPr bwMode="auto">
          <a:xfrm rot="19634134">
            <a:off x="7390618" y="1801813"/>
            <a:ext cx="381000" cy="533400"/>
          </a:xfrm>
          <a:prstGeom prst="ellipse">
            <a:avLst/>
          </a:prstGeom>
          <a:solidFill>
            <a:srgbClr val="66FF33"/>
          </a:solidFill>
          <a:ln w="2857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22" name="Group 22"/>
          <p:cNvGrpSpPr>
            <a:grpSpLocks/>
          </p:cNvGrpSpPr>
          <p:nvPr/>
        </p:nvGrpSpPr>
        <p:grpSpPr bwMode="auto">
          <a:xfrm>
            <a:off x="7571593" y="1306515"/>
            <a:ext cx="2767012" cy="1296987"/>
            <a:chOff x="2088" y="1296"/>
            <a:chExt cx="1743" cy="817"/>
          </a:xfrm>
        </p:grpSpPr>
        <p:sp>
          <p:nvSpPr>
            <p:cNvPr id="23" name="Line 23"/>
            <p:cNvSpPr>
              <a:spLocks noChangeShapeType="1"/>
            </p:cNvSpPr>
            <p:nvPr/>
          </p:nvSpPr>
          <p:spPr bwMode="auto">
            <a:xfrm flipV="1">
              <a:off x="2088" y="1656"/>
              <a:ext cx="1728"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4"/>
            <p:cNvSpPr>
              <a:spLocks noChangeShapeType="1"/>
            </p:cNvSpPr>
            <p:nvPr/>
          </p:nvSpPr>
          <p:spPr bwMode="auto">
            <a:xfrm flipV="1">
              <a:off x="2088" y="1560"/>
              <a:ext cx="384" cy="24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5" name="Group 25"/>
            <p:cNvGrpSpPr>
              <a:grpSpLocks/>
            </p:cNvGrpSpPr>
            <p:nvPr/>
          </p:nvGrpSpPr>
          <p:grpSpPr bwMode="auto">
            <a:xfrm rot="-357759">
              <a:off x="2088" y="1635"/>
              <a:ext cx="1488" cy="192"/>
              <a:chOff x="384" y="2352"/>
              <a:chExt cx="5292" cy="880"/>
            </a:xfrm>
          </p:grpSpPr>
          <p:sp>
            <p:nvSpPr>
              <p:cNvPr id="35" name="Freeform 26"/>
              <p:cNvSpPr>
                <a:spLocks/>
              </p:cNvSpPr>
              <p:nvPr/>
            </p:nvSpPr>
            <p:spPr bwMode="auto">
              <a:xfrm>
                <a:off x="384" y="2352"/>
                <a:ext cx="3354" cy="874"/>
              </a:xfrm>
              <a:custGeom>
                <a:avLst/>
                <a:gdLst>
                  <a:gd name="T0" fmla="*/ 0 w 3354"/>
                  <a:gd name="T1" fmla="*/ 440 h 874"/>
                  <a:gd name="T2" fmla="*/ 138 w 3354"/>
                  <a:gd name="T3" fmla="*/ 2 h 874"/>
                  <a:gd name="T4" fmla="*/ 279 w 3354"/>
                  <a:gd name="T5" fmla="*/ 437 h 874"/>
                  <a:gd name="T6" fmla="*/ 417 w 3354"/>
                  <a:gd name="T7" fmla="*/ 872 h 874"/>
                  <a:gd name="T8" fmla="*/ 573 w 3354"/>
                  <a:gd name="T9" fmla="*/ 440 h 874"/>
                  <a:gd name="T10" fmla="*/ 720 w 3354"/>
                  <a:gd name="T11" fmla="*/ 2 h 874"/>
                  <a:gd name="T12" fmla="*/ 864 w 3354"/>
                  <a:gd name="T13" fmla="*/ 443 h 874"/>
                  <a:gd name="T14" fmla="*/ 999 w 3354"/>
                  <a:gd name="T15" fmla="*/ 872 h 874"/>
                  <a:gd name="T16" fmla="*/ 1146 w 3354"/>
                  <a:gd name="T17" fmla="*/ 434 h 874"/>
                  <a:gd name="T18" fmla="*/ 1290 w 3354"/>
                  <a:gd name="T19" fmla="*/ 2 h 874"/>
                  <a:gd name="T20" fmla="*/ 1458 w 3354"/>
                  <a:gd name="T21" fmla="*/ 443 h 874"/>
                  <a:gd name="T22" fmla="*/ 1611 w 3354"/>
                  <a:gd name="T23" fmla="*/ 866 h 874"/>
                  <a:gd name="T24" fmla="*/ 1755 w 3354"/>
                  <a:gd name="T25" fmla="*/ 443 h 874"/>
                  <a:gd name="T26" fmla="*/ 1896 w 3354"/>
                  <a:gd name="T27" fmla="*/ 8 h 874"/>
                  <a:gd name="T28" fmla="*/ 2064 w 3354"/>
                  <a:gd name="T29" fmla="*/ 446 h 874"/>
                  <a:gd name="T30" fmla="*/ 2205 w 3354"/>
                  <a:gd name="T31" fmla="*/ 869 h 874"/>
                  <a:gd name="T32" fmla="*/ 2349 w 3354"/>
                  <a:gd name="T33" fmla="*/ 440 h 874"/>
                  <a:gd name="T34" fmla="*/ 2490 w 3354"/>
                  <a:gd name="T35" fmla="*/ 2 h 874"/>
                  <a:gd name="T36" fmla="*/ 2637 w 3354"/>
                  <a:gd name="T37" fmla="*/ 440 h 874"/>
                  <a:gd name="T38" fmla="*/ 2778 w 3354"/>
                  <a:gd name="T39" fmla="*/ 866 h 874"/>
                  <a:gd name="T40" fmla="*/ 2916 w 3354"/>
                  <a:gd name="T41" fmla="*/ 437 h 874"/>
                  <a:gd name="T42" fmla="*/ 3066 w 3354"/>
                  <a:gd name="T43" fmla="*/ 2 h 874"/>
                  <a:gd name="T44" fmla="*/ 3210 w 3354"/>
                  <a:gd name="T45" fmla="*/ 440 h 874"/>
                  <a:gd name="T46" fmla="*/ 3288 w 3354"/>
                  <a:gd name="T47" fmla="*/ 719 h 874"/>
                  <a:gd name="T48" fmla="*/ 3354 w 3354"/>
                  <a:gd name="T49" fmla="*/ 866 h 8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54"/>
                  <a:gd name="T76" fmla="*/ 0 h 874"/>
                  <a:gd name="T77" fmla="*/ 3354 w 3354"/>
                  <a:gd name="T78" fmla="*/ 874 h 8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54" h="874">
                    <a:moveTo>
                      <a:pt x="0" y="440"/>
                    </a:moveTo>
                    <a:cubicBezTo>
                      <a:pt x="23" y="368"/>
                      <a:pt x="92" y="2"/>
                      <a:pt x="138" y="2"/>
                    </a:cubicBezTo>
                    <a:cubicBezTo>
                      <a:pt x="184" y="2"/>
                      <a:pt x="232" y="292"/>
                      <a:pt x="279" y="437"/>
                    </a:cubicBezTo>
                    <a:cubicBezTo>
                      <a:pt x="326" y="582"/>
                      <a:pt x="368" y="872"/>
                      <a:pt x="417" y="872"/>
                    </a:cubicBezTo>
                    <a:cubicBezTo>
                      <a:pt x="466" y="872"/>
                      <a:pt x="523" y="585"/>
                      <a:pt x="573" y="440"/>
                    </a:cubicBezTo>
                    <a:cubicBezTo>
                      <a:pt x="623" y="295"/>
                      <a:pt x="672" y="2"/>
                      <a:pt x="720" y="2"/>
                    </a:cubicBezTo>
                    <a:cubicBezTo>
                      <a:pt x="768" y="2"/>
                      <a:pt x="818" y="298"/>
                      <a:pt x="864" y="443"/>
                    </a:cubicBezTo>
                    <a:cubicBezTo>
                      <a:pt x="910" y="588"/>
                      <a:pt x="952" y="874"/>
                      <a:pt x="999" y="872"/>
                    </a:cubicBezTo>
                    <a:cubicBezTo>
                      <a:pt x="1046" y="870"/>
                      <a:pt x="1098" y="579"/>
                      <a:pt x="1146" y="434"/>
                    </a:cubicBezTo>
                    <a:cubicBezTo>
                      <a:pt x="1194" y="289"/>
                      <a:pt x="1238" y="0"/>
                      <a:pt x="1290" y="2"/>
                    </a:cubicBezTo>
                    <a:cubicBezTo>
                      <a:pt x="1342" y="4"/>
                      <a:pt x="1404" y="299"/>
                      <a:pt x="1458" y="443"/>
                    </a:cubicBezTo>
                    <a:cubicBezTo>
                      <a:pt x="1512" y="587"/>
                      <a:pt x="1562" y="866"/>
                      <a:pt x="1611" y="866"/>
                    </a:cubicBezTo>
                    <a:cubicBezTo>
                      <a:pt x="1660" y="866"/>
                      <a:pt x="1708" y="586"/>
                      <a:pt x="1755" y="443"/>
                    </a:cubicBezTo>
                    <a:cubicBezTo>
                      <a:pt x="1802" y="300"/>
                      <a:pt x="1845" y="8"/>
                      <a:pt x="1896" y="8"/>
                    </a:cubicBezTo>
                    <a:cubicBezTo>
                      <a:pt x="1947" y="8"/>
                      <a:pt x="2013" y="303"/>
                      <a:pt x="2064" y="446"/>
                    </a:cubicBezTo>
                    <a:cubicBezTo>
                      <a:pt x="2115" y="589"/>
                      <a:pt x="2158" y="870"/>
                      <a:pt x="2205" y="869"/>
                    </a:cubicBezTo>
                    <a:cubicBezTo>
                      <a:pt x="2252" y="868"/>
                      <a:pt x="2302" y="584"/>
                      <a:pt x="2349" y="440"/>
                    </a:cubicBezTo>
                    <a:cubicBezTo>
                      <a:pt x="2396" y="296"/>
                      <a:pt x="2442" y="2"/>
                      <a:pt x="2490" y="2"/>
                    </a:cubicBezTo>
                    <a:cubicBezTo>
                      <a:pt x="2538" y="2"/>
                      <a:pt x="2589" y="296"/>
                      <a:pt x="2637" y="440"/>
                    </a:cubicBezTo>
                    <a:cubicBezTo>
                      <a:pt x="2685" y="584"/>
                      <a:pt x="2732" y="866"/>
                      <a:pt x="2778" y="866"/>
                    </a:cubicBezTo>
                    <a:cubicBezTo>
                      <a:pt x="2824" y="866"/>
                      <a:pt x="2868" y="581"/>
                      <a:pt x="2916" y="437"/>
                    </a:cubicBezTo>
                    <a:cubicBezTo>
                      <a:pt x="2964" y="293"/>
                      <a:pt x="3017" y="2"/>
                      <a:pt x="3066" y="2"/>
                    </a:cubicBezTo>
                    <a:cubicBezTo>
                      <a:pt x="3115" y="2"/>
                      <a:pt x="3173" y="320"/>
                      <a:pt x="3210" y="440"/>
                    </a:cubicBezTo>
                    <a:cubicBezTo>
                      <a:pt x="3247" y="560"/>
                      <a:pt x="3264" y="648"/>
                      <a:pt x="3288" y="719"/>
                    </a:cubicBezTo>
                    <a:cubicBezTo>
                      <a:pt x="3312" y="790"/>
                      <a:pt x="3340" y="836"/>
                      <a:pt x="3354" y="866"/>
                    </a:cubicBezTo>
                  </a:path>
                </a:pathLst>
              </a:custGeom>
              <a:noFill/>
              <a:ln w="127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 name="Freeform 27"/>
              <p:cNvSpPr>
                <a:spLocks/>
              </p:cNvSpPr>
              <p:nvPr/>
            </p:nvSpPr>
            <p:spPr bwMode="auto">
              <a:xfrm>
                <a:off x="3759" y="2364"/>
                <a:ext cx="1917" cy="868"/>
              </a:xfrm>
              <a:custGeom>
                <a:avLst/>
                <a:gdLst>
                  <a:gd name="T0" fmla="*/ 0 w 1917"/>
                  <a:gd name="T1" fmla="*/ 851 h 868"/>
                  <a:gd name="T2" fmla="*/ 75 w 1917"/>
                  <a:gd name="T3" fmla="*/ 716 h 868"/>
                  <a:gd name="T4" fmla="*/ 141 w 1917"/>
                  <a:gd name="T5" fmla="*/ 434 h 868"/>
                  <a:gd name="T6" fmla="*/ 285 w 1917"/>
                  <a:gd name="T7" fmla="*/ 2 h 868"/>
                  <a:gd name="T8" fmla="*/ 429 w 1917"/>
                  <a:gd name="T9" fmla="*/ 434 h 868"/>
                  <a:gd name="T10" fmla="*/ 573 w 1917"/>
                  <a:gd name="T11" fmla="*/ 866 h 868"/>
                  <a:gd name="T12" fmla="*/ 720 w 1917"/>
                  <a:gd name="T13" fmla="*/ 440 h 868"/>
                  <a:gd name="T14" fmla="*/ 861 w 1917"/>
                  <a:gd name="T15" fmla="*/ 2 h 868"/>
                  <a:gd name="T16" fmla="*/ 1008 w 1917"/>
                  <a:gd name="T17" fmla="*/ 440 h 868"/>
                  <a:gd name="T18" fmla="*/ 1149 w 1917"/>
                  <a:gd name="T19" fmla="*/ 866 h 868"/>
                  <a:gd name="T20" fmla="*/ 1293 w 1917"/>
                  <a:gd name="T21" fmla="*/ 434 h 868"/>
                  <a:gd name="T22" fmla="*/ 1437 w 1917"/>
                  <a:gd name="T23" fmla="*/ 2 h 868"/>
                  <a:gd name="T24" fmla="*/ 1569 w 1917"/>
                  <a:gd name="T25" fmla="*/ 446 h 868"/>
                  <a:gd name="T26" fmla="*/ 1725 w 1917"/>
                  <a:gd name="T27" fmla="*/ 866 h 868"/>
                  <a:gd name="T28" fmla="*/ 1917 w 1917"/>
                  <a:gd name="T29" fmla="*/ 434 h 8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17"/>
                  <a:gd name="T46" fmla="*/ 0 h 868"/>
                  <a:gd name="T47" fmla="*/ 1917 w 1917"/>
                  <a:gd name="T48" fmla="*/ 868 h 8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17" h="868">
                    <a:moveTo>
                      <a:pt x="0" y="851"/>
                    </a:moveTo>
                    <a:cubicBezTo>
                      <a:pt x="13" y="828"/>
                      <a:pt x="52" y="785"/>
                      <a:pt x="75" y="716"/>
                    </a:cubicBezTo>
                    <a:cubicBezTo>
                      <a:pt x="98" y="647"/>
                      <a:pt x="106" y="553"/>
                      <a:pt x="141" y="434"/>
                    </a:cubicBezTo>
                    <a:cubicBezTo>
                      <a:pt x="176" y="315"/>
                      <a:pt x="237" y="2"/>
                      <a:pt x="285" y="2"/>
                    </a:cubicBezTo>
                    <a:cubicBezTo>
                      <a:pt x="333" y="2"/>
                      <a:pt x="381" y="290"/>
                      <a:pt x="429" y="434"/>
                    </a:cubicBezTo>
                    <a:cubicBezTo>
                      <a:pt x="477" y="578"/>
                      <a:pt x="525" y="865"/>
                      <a:pt x="573" y="866"/>
                    </a:cubicBezTo>
                    <a:cubicBezTo>
                      <a:pt x="621" y="867"/>
                      <a:pt x="672" y="584"/>
                      <a:pt x="720" y="440"/>
                    </a:cubicBezTo>
                    <a:cubicBezTo>
                      <a:pt x="768" y="296"/>
                      <a:pt x="813" y="2"/>
                      <a:pt x="861" y="2"/>
                    </a:cubicBezTo>
                    <a:cubicBezTo>
                      <a:pt x="909" y="2"/>
                      <a:pt x="960" y="296"/>
                      <a:pt x="1008" y="440"/>
                    </a:cubicBezTo>
                    <a:cubicBezTo>
                      <a:pt x="1056" y="584"/>
                      <a:pt x="1102" y="867"/>
                      <a:pt x="1149" y="866"/>
                    </a:cubicBezTo>
                    <a:cubicBezTo>
                      <a:pt x="1196" y="865"/>
                      <a:pt x="1245" y="578"/>
                      <a:pt x="1293" y="434"/>
                    </a:cubicBezTo>
                    <a:cubicBezTo>
                      <a:pt x="1341" y="290"/>
                      <a:pt x="1391" y="0"/>
                      <a:pt x="1437" y="2"/>
                    </a:cubicBezTo>
                    <a:cubicBezTo>
                      <a:pt x="1483" y="4"/>
                      <a:pt x="1521" y="302"/>
                      <a:pt x="1569" y="446"/>
                    </a:cubicBezTo>
                    <a:cubicBezTo>
                      <a:pt x="1617" y="590"/>
                      <a:pt x="1667" y="868"/>
                      <a:pt x="1725" y="866"/>
                    </a:cubicBezTo>
                    <a:cubicBezTo>
                      <a:pt x="1783" y="864"/>
                      <a:pt x="1885" y="506"/>
                      <a:pt x="1917" y="434"/>
                    </a:cubicBezTo>
                  </a:path>
                </a:pathLst>
              </a:custGeom>
              <a:noFill/>
              <a:ln w="127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6" name="Oval 28"/>
            <p:cNvSpPr>
              <a:spLocks noChangeArrowheads="1"/>
            </p:cNvSpPr>
            <p:nvPr/>
          </p:nvSpPr>
          <p:spPr bwMode="auto">
            <a:xfrm>
              <a:off x="3783" y="1632"/>
              <a:ext cx="48" cy="48"/>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27" name="Object 1026"/>
            <p:cNvGraphicFramePr>
              <a:graphicFrameLocks noChangeAspect="1"/>
            </p:cNvGraphicFramePr>
            <p:nvPr/>
          </p:nvGraphicFramePr>
          <p:xfrm>
            <a:off x="3562" y="1296"/>
            <a:ext cx="221" cy="240"/>
          </p:xfrm>
          <a:graphic>
            <a:graphicData uri="http://schemas.openxmlformats.org/presentationml/2006/ole">
              <mc:AlternateContent xmlns:mc="http://schemas.openxmlformats.org/markup-compatibility/2006">
                <mc:Choice xmlns:v="urn:schemas-microsoft-com:vml" Requires="v">
                  <p:oleObj spid="_x0000_s504332" name="公式" r:id="rId16" imgW="85841" imgH="95287" progId="Equation.3">
                    <p:embed/>
                  </p:oleObj>
                </mc:Choice>
                <mc:Fallback>
                  <p:oleObj name="公式" r:id="rId16" imgW="85841" imgH="95287"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62" y="1296"/>
                          <a:ext cx="221"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1027"/>
            <p:cNvGraphicFramePr>
              <a:graphicFrameLocks noChangeAspect="1"/>
            </p:cNvGraphicFramePr>
            <p:nvPr/>
          </p:nvGraphicFramePr>
          <p:xfrm>
            <a:off x="2952" y="1416"/>
            <a:ext cx="216" cy="240"/>
          </p:xfrm>
          <a:graphic>
            <a:graphicData uri="http://schemas.openxmlformats.org/presentationml/2006/ole">
              <mc:AlternateContent xmlns:mc="http://schemas.openxmlformats.org/markup-compatibility/2006">
                <mc:Choice xmlns:v="urn:schemas-microsoft-com:vml" Requires="v">
                  <p:oleObj spid="_x0000_s504333" name="公式" r:id="rId18" imgW="114102" imgH="126780" progId="Equation.3">
                    <p:embed/>
                  </p:oleObj>
                </mc:Choice>
                <mc:Fallback>
                  <p:oleObj name="公式" r:id="rId18" imgW="114102" imgH="12678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52" y="1416"/>
                          <a:ext cx="21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1028"/>
            <p:cNvGraphicFramePr>
              <a:graphicFrameLocks noChangeAspect="1"/>
            </p:cNvGraphicFramePr>
            <p:nvPr/>
          </p:nvGraphicFramePr>
          <p:xfrm>
            <a:off x="2472" y="1368"/>
            <a:ext cx="205" cy="288"/>
          </p:xfrm>
          <a:graphic>
            <a:graphicData uri="http://schemas.openxmlformats.org/presentationml/2006/ole">
              <mc:AlternateContent xmlns:mc="http://schemas.openxmlformats.org/markup-compatibility/2006">
                <mc:Choice xmlns:v="urn:schemas-microsoft-com:vml" Requires="v">
                  <p:oleObj spid="_x0000_s504334" name="公式" r:id="rId20" imgW="57227" imgH="114182" progId="Equation.3">
                    <p:embed/>
                  </p:oleObj>
                </mc:Choice>
                <mc:Fallback>
                  <p:oleObj name="公式" r:id="rId20" imgW="57227" imgH="114182"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472" y="1368"/>
                          <a:ext cx="20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Freeform 32"/>
            <p:cNvSpPr>
              <a:spLocks/>
            </p:cNvSpPr>
            <p:nvPr/>
          </p:nvSpPr>
          <p:spPr bwMode="auto">
            <a:xfrm>
              <a:off x="2328" y="1656"/>
              <a:ext cx="78" cy="120"/>
            </a:xfrm>
            <a:custGeom>
              <a:avLst/>
              <a:gdLst>
                <a:gd name="T0" fmla="*/ 0 w 78"/>
                <a:gd name="T1" fmla="*/ 0 h 120"/>
                <a:gd name="T2" fmla="*/ 48 w 78"/>
                <a:gd name="T3" fmla="*/ 54 h 120"/>
                <a:gd name="T4" fmla="*/ 78 w 78"/>
                <a:gd name="T5" fmla="*/ 120 h 120"/>
                <a:gd name="T6" fmla="*/ 0 60000 65536"/>
                <a:gd name="T7" fmla="*/ 0 60000 65536"/>
                <a:gd name="T8" fmla="*/ 0 60000 65536"/>
                <a:gd name="T9" fmla="*/ 0 w 78"/>
                <a:gd name="T10" fmla="*/ 0 h 120"/>
                <a:gd name="T11" fmla="*/ 78 w 78"/>
                <a:gd name="T12" fmla="*/ 120 h 120"/>
              </a:gdLst>
              <a:ahLst/>
              <a:cxnLst>
                <a:cxn ang="T6">
                  <a:pos x="T0" y="T1"/>
                </a:cxn>
                <a:cxn ang="T7">
                  <a:pos x="T2" y="T3"/>
                </a:cxn>
                <a:cxn ang="T8">
                  <a:pos x="T4" y="T5"/>
                </a:cxn>
              </a:cxnLst>
              <a:rect l="T9" t="T10" r="T11" b="T12"/>
              <a:pathLst>
                <a:path w="78" h="120">
                  <a:moveTo>
                    <a:pt x="0" y="0"/>
                  </a:moveTo>
                  <a:cubicBezTo>
                    <a:pt x="17" y="17"/>
                    <a:pt x="35" y="34"/>
                    <a:pt x="48" y="54"/>
                  </a:cubicBezTo>
                  <a:cubicBezTo>
                    <a:pt x="61" y="74"/>
                    <a:pt x="73" y="110"/>
                    <a:pt x="78" y="120"/>
                  </a:cubicBezTo>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31" name="Object 1029"/>
            <p:cNvGraphicFramePr>
              <a:graphicFrameLocks noChangeAspect="1"/>
            </p:cNvGraphicFramePr>
            <p:nvPr/>
          </p:nvGraphicFramePr>
          <p:xfrm>
            <a:off x="2418" y="1578"/>
            <a:ext cx="205" cy="228"/>
          </p:xfrm>
          <a:graphic>
            <a:graphicData uri="http://schemas.openxmlformats.org/presentationml/2006/ole">
              <mc:AlternateContent xmlns:mc="http://schemas.openxmlformats.org/markup-compatibility/2006">
                <mc:Choice xmlns:v="urn:schemas-microsoft-com:vml" Requires="v">
                  <p:oleObj spid="_x0000_s504335" name="公式" r:id="rId22" imgW="57227" imgH="114182" progId="Equation.3">
                    <p:embed/>
                  </p:oleObj>
                </mc:Choice>
                <mc:Fallback>
                  <p:oleObj name="公式" r:id="rId22" imgW="57227" imgH="114182"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418" y="1578"/>
                          <a:ext cx="205"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Line 34"/>
            <p:cNvSpPr>
              <a:spLocks noChangeShapeType="1"/>
            </p:cNvSpPr>
            <p:nvPr/>
          </p:nvSpPr>
          <p:spPr bwMode="auto">
            <a:xfrm flipV="1">
              <a:off x="2820" y="1854"/>
              <a:ext cx="450" cy="42"/>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3" name="Object 1030"/>
            <p:cNvGraphicFramePr>
              <a:graphicFrameLocks noChangeAspect="1"/>
            </p:cNvGraphicFramePr>
            <p:nvPr/>
          </p:nvGraphicFramePr>
          <p:xfrm>
            <a:off x="3288" y="1704"/>
            <a:ext cx="228" cy="288"/>
          </p:xfrm>
          <a:graphic>
            <a:graphicData uri="http://schemas.openxmlformats.org/presentationml/2006/ole">
              <mc:AlternateContent xmlns:mc="http://schemas.openxmlformats.org/markup-compatibility/2006">
                <mc:Choice xmlns:v="urn:schemas-microsoft-com:vml" Requires="v">
                  <p:oleObj spid="_x0000_s504336" name="公式" r:id="rId24" imgW="76123" imgH="114182" progId="Equation.3">
                    <p:embed/>
                  </p:oleObj>
                </mc:Choice>
                <mc:Fallback>
                  <p:oleObj name="公式" r:id="rId24" imgW="76123" imgH="114182"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88" y="1704"/>
                          <a:ext cx="22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1031"/>
            <p:cNvGraphicFramePr>
              <a:graphicFrameLocks noChangeAspect="1"/>
            </p:cNvGraphicFramePr>
            <p:nvPr/>
          </p:nvGraphicFramePr>
          <p:xfrm>
            <a:off x="2220" y="1788"/>
            <a:ext cx="570" cy="325"/>
          </p:xfrm>
          <a:graphic>
            <a:graphicData uri="http://schemas.openxmlformats.org/presentationml/2006/ole">
              <mc:AlternateContent xmlns:mc="http://schemas.openxmlformats.org/markup-compatibility/2006">
                <mc:Choice xmlns:v="urn:schemas-microsoft-com:vml" Requires="v">
                  <p:oleObj spid="_x0000_s504337" name="公式" r:id="rId26" imgW="285867" imgH="133347" progId="Equation.3">
                    <p:embed/>
                  </p:oleObj>
                </mc:Choice>
                <mc:Fallback>
                  <p:oleObj name="公式" r:id="rId26" imgW="285867" imgH="133347"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220" y="1788"/>
                          <a:ext cx="570"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7" name="Group 37"/>
          <p:cNvGrpSpPr>
            <a:grpSpLocks/>
          </p:cNvGrpSpPr>
          <p:nvPr/>
        </p:nvGrpSpPr>
        <p:grpSpPr bwMode="auto">
          <a:xfrm>
            <a:off x="6804830" y="1344613"/>
            <a:ext cx="3505200" cy="1447800"/>
            <a:chOff x="2058" y="2448"/>
            <a:chExt cx="2208" cy="912"/>
          </a:xfrm>
        </p:grpSpPr>
        <p:sp>
          <p:nvSpPr>
            <p:cNvPr id="38" name="Line 38"/>
            <p:cNvSpPr>
              <a:spLocks noChangeShapeType="1"/>
            </p:cNvSpPr>
            <p:nvPr/>
          </p:nvSpPr>
          <p:spPr bwMode="auto">
            <a:xfrm>
              <a:off x="2736" y="2448"/>
              <a:ext cx="1500"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39"/>
            <p:cNvSpPr>
              <a:spLocks noChangeShapeType="1"/>
            </p:cNvSpPr>
            <p:nvPr/>
          </p:nvSpPr>
          <p:spPr bwMode="auto">
            <a:xfrm>
              <a:off x="2256" y="2448"/>
              <a:ext cx="1962"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40"/>
            <p:cNvSpPr>
              <a:spLocks noChangeShapeType="1"/>
            </p:cNvSpPr>
            <p:nvPr/>
          </p:nvSpPr>
          <p:spPr bwMode="auto">
            <a:xfrm flipV="1">
              <a:off x="2112" y="2808"/>
              <a:ext cx="2100" cy="55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41"/>
            <p:cNvSpPr>
              <a:spLocks noChangeShapeType="1"/>
            </p:cNvSpPr>
            <p:nvPr/>
          </p:nvSpPr>
          <p:spPr bwMode="auto">
            <a:xfrm flipV="1">
              <a:off x="2640" y="2814"/>
              <a:ext cx="1596" cy="54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42"/>
            <p:cNvSpPr>
              <a:spLocks noChangeShapeType="1"/>
            </p:cNvSpPr>
            <p:nvPr/>
          </p:nvSpPr>
          <p:spPr bwMode="auto">
            <a:xfrm flipV="1">
              <a:off x="2058" y="2790"/>
              <a:ext cx="2208" cy="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3" name="Text Box 4"/>
          <p:cNvSpPr txBox="1">
            <a:spLocks noChangeArrowheads="1"/>
          </p:cNvSpPr>
          <p:nvPr/>
        </p:nvSpPr>
        <p:spPr bwMode="auto">
          <a:xfrm>
            <a:off x="2219528" y="4069964"/>
            <a:ext cx="788473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buFontTx/>
              <a:buChar char="•"/>
            </a:pPr>
            <a:r>
              <a:rPr lang="en-US" altLang="zh-CN" i="0" dirty="0"/>
              <a:t>1818</a:t>
            </a:r>
            <a:r>
              <a:rPr lang="zh-CN" altLang="en-US" i="0" dirty="0"/>
              <a:t>年，菲涅耳运用子波可以相干叠加的思想对惠更斯原理作了补充。他认为从同一波面上各点发出的子波，在传播到空间某一点时，各个子波之间也可以相互叠加而产生干涉现象。这就是</a:t>
            </a:r>
            <a:r>
              <a:rPr lang="zh-CN" altLang="en-US" i="0" dirty="0">
                <a:solidFill>
                  <a:srgbClr val="FF3300"/>
                </a:solidFill>
              </a:rPr>
              <a:t>惠更斯－菲涅耳原理</a:t>
            </a:r>
            <a:r>
              <a:rPr lang="zh-CN" altLang="en-US" i="0" dirty="0"/>
              <a:t>。</a:t>
            </a:r>
            <a:endParaRPr lang="zh-CN" altLang="en-US" sz="2000" b="0" i="0" dirty="0"/>
          </a:p>
        </p:txBody>
      </p:sp>
      <p:sp>
        <p:nvSpPr>
          <p:cNvPr id="44" name="Text Box 5"/>
          <p:cNvSpPr txBox="1">
            <a:spLocks noChangeArrowheads="1"/>
          </p:cNvSpPr>
          <p:nvPr/>
        </p:nvSpPr>
        <p:spPr bwMode="auto">
          <a:xfrm>
            <a:off x="1963074" y="561014"/>
            <a:ext cx="37305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3300"/>
                </a:solidFill>
              </a:rPr>
              <a:t>2</a:t>
            </a:r>
            <a:r>
              <a:rPr lang="zh-CN" altLang="en-US" dirty="0">
                <a:solidFill>
                  <a:srgbClr val="FF3300"/>
                </a:solidFill>
              </a:rPr>
              <a:t>、</a:t>
            </a:r>
            <a:r>
              <a:rPr lang="zh-CN" altLang="en-US" i="0" dirty="0">
                <a:solidFill>
                  <a:srgbClr val="FF0000"/>
                </a:solidFill>
                <a:ea typeface="楷体_GB2312" pitchFamily="49" charset="-122"/>
              </a:rPr>
              <a:t>惠更斯</a:t>
            </a:r>
            <a:r>
              <a:rPr lang="en-US" altLang="zh-CN" i="0" dirty="0">
                <a:solidFill>
                  <a:srgbClr val="FF0000"/>
                </a:solidFill>
                <a:ea typeface="楷体_GB2312" pitchFamily="49" charset="-122"/>
              </a:rPr>
              <a:t>-</a:t>
            </a:r>
            <a:r>
              <a:rPr lang="zh-CN" altLang="en-US" i="0" dirty="0">
                <a:solidFill>
                  <a:srgbClr val="FF0000"/>
                </a:solidFill>
                <a:ea typeface="楷体_GB2312" pitchFamily="49" charset="-122"/>
              </a:rPr>
              <a:t>菲涅耳原理</a:t>
            </a:r>
          </a:p>
        </p:txBody>
      </p:sp>
      <p:sp>
        <p:nvSpPr>
          <p:cNvPr id="45" name="Rectangle 3"/>
          <p:cNvSpPr>
            <a:spLocks noChangeArrowheads="1"/>
          </p:cNvSpPr>
          <p:nvPr/>
        </p:nvSpPr>
        <p:spPr bwMode="auto">
          <a:xfrm>
            <a:off x="2307445" y="6253162"/>
            <a:ext cx="7576113"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pPr>
            <a:r>
              <a:rPr lang="zh-CN" altLang="en-US" sz="2800" b="1" dirty="0">
                <a:solidFill>
                  <a:srgbClr val="FF0000"/>
                </a:solidFill>
                <a:latin typeface="黑体" panose="02010609060101010101" pitchFamily="49" charset="-122"/>
                <a:ea typeface="黑体" panose="02010609060101010101" pitchFamily="49" charset="-122"/>
              </a:rPr>
              <a:t>惠更斯</a:t>
            </a:r>
            <a:r>
              <a:rPr lang="en-US" altLang="zh-CN" sz="2800" b="1" dirty="0">
                <a:solidFill>
                  <a:srgbClr val="FF0000"/>
                </a:solidFill>
                <a:ea typeface="黑体" panose="02010609060101010101" pitchFamily="49" charset="-122"/>
              </a:rPr>
              <a:t>——</a:t>
            </a:r>
            <a:r>
              <a:rPr lang="zh-CN" altLang="en-US" sz="2800" b="1" dirty="0">
                <a:solidFill>
                  <a:srgbClr val="FF0000"/>
                </a:solidFill>
                <a:latin typeface="黑体" panose="02010609060101010101" pitchFamily="49" charset="-122"/>
                <a:ea typeface="黑体" panose="02010609060101010101" pitchFamily="49" charset="-122"/>
              </a:rPr>
              <a:t>菲涅尔原理</a:t>
            </a:r>
            <a:r>
              <a:rPr lang="en-US" altLang="zh-CN" sz="2800" b="1" dirty="0">
                <a:solidFill>
                  <a:srgbClr val="FF0000"/>
                </a:solidFill>
                <a:latin typeface="黑体" panose="02010609060101010101" pitchFamily="49" charset="-122"/>
                <a:ea typeface="黑体" panose="02010609060101010101" pitchFamily="49" charset="-122"/>
              </a:rPr>
              <a:t>=</a:t>
            </a:r>
            <a:r>
              <a:rPr lang="zh-CN" altLang="en-US" sz="2800" b="1" dirty="0">
                <a:solidFill>
                  <a:srgbClr val="009900"/>
                </a:solidFill>
              </a:rPr>
              <a:t>子</a:t>
            </a:r>
            <a:r>
              <a:rPr lang="zh-CN" altLang="en-US" sz="2800" b="1" dirty="0">
                <a:solidFill>
                  <a:srgbClr val="009900"/>
                </a:solidFill>
                <a:latin typeface="黑体" panose="02010609060101010101" pitchFamily="49" charset="-122"/>
                <a:ea typeface="黑体" panose="02010609060101010101" pitchFamily="49" charset="-122"/>
              </a:rPr>
              <a:t>波与</a:t>
            </a:r>
            <a:r>
              <a:rPr lang="zh-CN" altLang="en-US" sz="2800" b="1" dirty="0">
                <a:solidFill>
                  <a:srgbClr val="009900"/>
                </a:solidFill>
              </a:rPr>
              <a:t>子</a:t>
            </a:r>
            <a:r>
              <a:rPr lang="zh-CN" altLang="en-US" sz="2800" b="1" dirty="0">
                <a:solidFill>
                  <a:srgbClr val="009900"/>
                </a:solidFill>
                <a:latin typeface="黑体" panose="02010609060101010101" pitchFamily="49" charset="-122"/>
                <a:ea typeface="黑体" panose="02010609060101010101" pitchFamily="49" charset="-122"/>
              </a:rPr>
              <a:t>波的相干叠加</a:t>
            </a:r>
          </a:p>
        </p:txBody>
      </p:sp>
    </p:spTree>
    <p:extLst>
      <p:ext uri="{BB962C8B-B14F-4D97-AF65-F5344CB8AC3E}">
        <p14:creationId xmlns:p14="http://schemas.microsoft.com/office/powerpoint/2010/main" val="339008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3">
                                            <p:txEl>
                                              <p:pRg st="0" end="0"/>
                                            </p:txEl>
                                          </p:spTgt>
                                        </p:tgtEl>
                                        <p:attrNameLst>
                                          <p:attrName>style.visibility</p:attrName>
                                        </p:attrNameLst>
                                      </p:cBhvr>
                                      <p:to>
                                        <p:strVal val="visible"/>
                                      </p:to>
                                    </p:set>
                                    <p:animEffect transition="in" filter="wipe(left)">
                                      <p:cBhvr>
                                        <p:cTn id="36" dur="500"/>
                                        <p:tgtEl>
                                          <p:spTgt spid="4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32"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box(out)">
                                      <p:cBhvr>
                                        <p:cTn id="41" dur="500"/>
                                        <p:tgtEl>
                                          <p:spTgt spid="45"/>
                                        </p:tgtEl>
                                      </p:cBhvr>
                                    </p:animEffect>
                                  </p:childTnLst>
                                  <p:subTnLst>
                                    <p:audio>
                                      <p:cMediaNode>
                                        <p:cTn display="0" masterRel="sameClick">
                                          <p:stCondLst>
                                            <p:cond evt="begin" delay="0">
                                              <p:tn val="39"/>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21" grpId="0" animBg="1"/>
      <p:bldP spid="43" grpId="0" build="p" autoUpdateAnimBg="0"/>
      <p:bldP spid="45" grpId="0" autoUpdateAnimBg="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66166" y="332095"/>
            <a:ext cx="7788275" cy="2590800"/>
            <a:chOff x="144" y="192"/>
            <a:chExt cx="4906" cy="1632"/>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624"/>
              <a:ext cx="916"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4"/>
            <p:cNvSpPr txBox="1">
              <a:spLocks noChangeArrowheads="1"/>
            </p:cNvSpPr>
            <p:nvPr/>
          </p:nvSpPr>
          <p:spPr bwMode="auto">
            <a:xfrm>
              <a:off x="144" y="192"/>
              <a:ext cx="379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3200" i="0">
                  <a:solidFill>
                    <a:srgbClr val="FF3300"/>
                  </a:solidFill>
                </a:rPr>
                <a:t>劳厄（</a:t>
              </a:r>
              <a:r>
                <a:rPr lang="en-US" altLang="zh-CN" sz="3200" i="0">
                  <a:solidFill>
                    <a:srgbClr val="FF3300"/>
                  </a:solidFill>
                </a:rPr>
                <a:t>M. V. Laue</a:t>
              </a:r>
              <a:r>
                <a:rPr lang="zh-CN" altLang="en-US" sz="3200" i="0">
                  <a:solidFill>
                    <a:srgbClr val="FF3300"/>
                  </a:solidFill>
                </a:rPr>
                <a:t>，</a:t>
              </a:r>
              <a:r>
                <a:rPr lang="en-US" altLang="zh-CN" sz="3200" i="0">
                  <a:solidFill>
                    <a:srgbClr val="FF3300"/>
                  </a:solidFill>
                </a:rPr>
                <a:t>1879-1960</a:t>
              </a:r>
              <a:r>
                <a:rPr lang="zh-CN" altLang="en-US" sz="3200" i="0">
                  <a:solidFill>
                    <a:srgbClr val="FF3300"/>
                  </a:solidFill>
                </a:rPr>
                <a:t>）</a:t>
              </a:r>
              <a:r>
                <a:rPr lang="zh-CN" altLang="en-US" b="0" i="0"/>
                <a:t> </a:t>
              </a:r>
            </a:p>
          </p:txBody>
        </p:sp>
        <p:sp>
          <p:nvSpPr>
            <p:cNvPr id="5" name="Text Box 5"/>
            <p:cNvSpPr txBox="1">
              <a:spLocks noChangeArrowheads="1"/>
            </p:cNvSpPr>
            <p:nvPr/>
          </p:nvSpPr>
          <p:spPr bwMode="auto">
            <a:xfrm>
              <a:off x="1632" y="624"/>
              <a:ext cx="3418"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a:t>德国物理学家，发现 </a:t>
              </a:r>
              <a:r>
                <a:rPr lang="en-US" altLang="zh-CN" i="0"/>
                <a:t>X</a:t>
              </a:r>
              <a:r>
                <a:rPr lang="zh-CN" altLang="en-US" i="0"/>
                <a:t>射线的衍射现象，从而判定</a:t>
              </a:r>
              <a:r>
                <a:rPr lang="en-US" altLang="zh-CN" i="0"/>
                <a:t>X</a:t>
              </a:r>
              <a:r>
                <a:rPr lang="zh-CN" altLang="en-US" i="0"/>
                <a:t>射线的本质是高频电磁波。</a:t>
              </a:r>
              <a:r>
                <a:rPr lang="en-US" altLang="zh-CN" i="0"/>
                <a:t>1904</a:t>
              </a:r>
              <a:r>
                <a:rPr lang="zh-CN" altLang="en-US" i="0"/>
                <a:t>年，他因此获得诺贝尔物理学奖金。</a:t>
              </a:r>
              <a:endParaRPr lang="zh-CN" altLang="en-US" sz="2000" b="0" i="0"/>
            </a:p>
          </p:txBody>
        </p:sp>
      </p:grpSp>
      <p:grpSp>
        <p:nvGrpSpPr>
          <p:cNvPr id="6" name="Group 6"/>
          <p:cNvGrpSpPr>
            <a:grpSpLocks/>
          </p:cNvGrpSpPr>
          <p:nvPr/>
        </p:nvGrpSpPr>
        <p:grpSpPr bwMode="auto">
          <a:xfrm>
            <a:off x="1389941" y="3202295"/>
            <a:ext cx="9420225" cy="3354388"/>
            <a:chOff x="-30" y="2000"/>
            <a:chExt cx="5934" cy="2113"/>
          </a:xfrm>
        </p:grpSpPr>
        <p:sp>
          <p:nvSpPr>
            <p:cNvPr id="7" name="Text Box 7"/>
            <p:cNvSpPr txBox="1">
              <a:spLocks noChangeArrowheads="1"/>
            </p:cNvSpPr>
            <p:nvPr/>
          </p:nvSpPr>
          <p:spPr bwMode="auto">
            <a:xfrm>
              <a:off x="-30" y="2000"/>
              <a:ext cx="593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3200" i="0" dirty="0">
                  <a:solidFill>
                    <a:srgbClr val="FF3300"/>
                  </a:solidFill>
                </a:rPr>
                <a:t>布拉格父子（</a:t>
              </a:r>
              <a:r>
                <a:rPr lang="en-US" altLang="zh-CN" sz="3200" i="0" dirty="0">
                  <a:solidFill>
                    <a:srgbClr val="FF3300"/>
                  </a:solidFill>
                </a:rPr>
                <a:t>W. L. Bragg</a:t>
              </a:r>
              <a:r>
                <a:rPr lang="zh-CN" altLang="en-US" sz="3200" i="0" dirty="0">
                  <a:solidFill>
                    <a:srgbClr val="FF3300"/>
                  </a:solidFill>
                </a:rPr>
                <a:t>，子、</a:t>
              </a:r>
              <a:r>
                <a:rPr lang="en-US" altLang="zh-CN" sz="3200" i="0" dirty="0">
                  <a:solidFill>
                    <a:srgbClr val="FF3300"/>
                  </a:solidFill>
                </a:rPr>
                <a:t>W. H. Bragg</a:t>
              </a:r>
              <a:r>
                <a:rPr lang="zh-CN" altLang="en-US" sz="3200" i="0" dirty="0">
                  <a:solidFill>
                    <a:srgbClr val="FF3300"/>
                  </a:solidFill>
                </a:rPr>
                <a:t>，父）</a:t>
              </a:r>
            </a:p>
          </p:txBody>
        </p:sp>
        <p:pic>
          <p:nvPicPr>
            <p:cNvPr id="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 y="2352"/>
              <a:ext cx="1033"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2352"/>
              <a:ext cx="900" cy="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0"/>
            <p:cNvSpPr txBox="1">
              <a:spLocks noChangeArrowheads="1"/>
            </p:cNvSpPr>
            <p:nvPr/>
          </p:nvSpPr>
          <p:spPr bwMode="auto">
            <a:xfrm>
              <a:off x="2496" y="2426"/>
              <a:ext cx="3024" cy="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a:t>英国物理学家，在利用</a:t>
              </a:r>
              <a:r>
                <a:rPr lang="en-US" altLang="zh-CN" i="0"/>
                <a:t>X</a:t>
              </a:r>
              <a:r>
                <a:rPr lang="zh-CN" altLang="en-US" i="0"/>
                <a:t>射线研究晶体结构方面作出了巨大的贡献，奠定了</a:t>
              </a:r>
              <a:r>
                <a:rPr lang="en-US" altLang="zh-CN" i="0"/>
                <a:t>X</a:t>
              </a:r>
              <a:r>
                <a:rPr lang="zh-CN" altLang="en-US" i="0"/>
                <a:t>射线谱学及</a:t>
              </a:r>
              <a:r>
                <a:rPr lang="en-US" altLang="zh-CN" i="0"/>
                <a:t>X</a:t>
              </a:r>
              <a:r>
                <a:rPr lang="zh-CN" altLang="en-US" i="0"/>
                <a:t>射线结构分析的基础。他们因此而于</a:t>
              </a:r>
              <a:r>
                <a:rPr lang="en-US" altLang="zh-CN" i="0"/>
                <a:t>1915</a:t>
              </a:r>
              <a:r>
                <a:rPr lang="zh-CN" altLang="en-US" i="0"/>
                <a:t>年共同获得诺贝尔物理学奖金。</a:t>
              </a:r>
            </a:p>
          </p:txBody>
        </p:sp>
      </p:grpSp>
    </p:spTree>
    <p:extLst>
      <p:ext uri="{BB962C8B-B14F-4D97-AF65-F5344CB8AC3E}">
        <p14:creationId xmlns:p14="http://schemas.microsoft.com/office/powerpoint/2010/main" val="289718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170321" y="283678"/>
            <a:ext cx="2257425" cy="641350"/>
          </a:xfrm>
          <a:prstGeom prst="rect">
            <a:avLst/>
          </a:prstGeom>
          <a:gradFill rotWithShape="0">
            <a:gsLst>
              <a:gs pos="0">
                <a:srgbClr val="ADB044"/>
              </a:gs>
              <a:gs pos="50000">
                <a:srgbClr val="FFFFFF"/>
              </a:gs>
              <a:gs pos="100000">
                <a:srgbClr val="ADB044"/>
              </a:gs>
            </a:gsLst>
            <a:lin ang="5400000" scaled="1"/>
          </a:gradFill>
          <a:ln>
            <a:noFill/>
          </a:ln>
          <a:effectLst>
            <a:outerShdw dist="162639" dir="18519588" algn="ctr" rotWithShape="0">
              <a:srgbClr val="D9FB9D"/>
            </a:outerShdw>
          </a:effectLst>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a:r>
              <a:rPr lang="en-US" altLang="zh-CN" sz="3200" i="0">
                <a:solidFill>
                  <a:srgbClr val="FF0000"/>
                </a:solidFill>
                <a:latin typeface="Arial" panose="020B0604020202020204" pitchFamily="34" charset="0"/>
                <a:ea typeface="楷体_GB2312" pitchFamily="49" charset="-122"/>
              </a:rPr>
              <a:t>1. X</a:t>
            </a:r>
            <a:r>
              <a:rPr lang="zh-CN" altLang="en-US" sz="3200" i="0">
                <a:solidFill>
                  <a:srgbClr val="FF0000"/>
                </a:solidFill>
                <a:latin typeface="Arial" panose="020B0604020202020204" pitchFamily="34" charset="0"/>
                <a:ea typeface="楷体_GB2312" pitchFamily="49" charset="-122"/>
              </a:rPr>
              <a:t>射线</a:t>
            </a:r>
            <a:endParaRPr lang="zh-CN" altLang="zh-CN" sz="3200" i="0">
              <a:solidFill>
                <a:srgbClr val="FF0000"/>
              </a:solidFill>
              <a:latin typeface="Arial" panose="020B0604020202020204" pitchFamily="34" charset="0"/>
              <a:ea typeface="楷体_GB2312" pitchFamily="49" charset="-122"/>
            </a:endParaRPr>
          </a:p>
        </p:txBody>
      </p:sp>
      <p:sp>
        <p:nvSpPr>
          <p:cNvPr id="3" name="Text Box 3"/>
          <p:cNvSpPr txBox="1">
            <a:spLocks noChangeArrowheads="1"/>
          </p:cNvSpPr>
          <p:nvPr/>
        </p:nvSpPr>
        <p:spPr bwMode="auto">
          <a:xfrm>
            <a:off x="2170320" y="4424672"/>
            <a:ext cx="3429000" cy="1865312"/>
          </a:xfrm>
          <a:prstGeom prst="rect">
            <a:avLst/>
          </a:prstGeom>
          <a:solidFill>
            <a:srgbClr val="FFFF66"/>
          </a:solidFill>
          <a:ln w="9525">
            <a:solidFill>
              <a:srgbClr val="FF00FF"/>
            </a:solidFill>
            <a:miter lim="800000"/>
            <a:headEnd/>
            <a:tailEnd/>
          </a:ln>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lnSpc>
                <a:spcPct val="120000"/>
              </a:lnSpc>
            </a:pPr>
            <a:r>
              <a:rPr lang="zh-CN" altLang="en-US" sz="2400" i="0">
                <a:solidFill>
                  <a:srgbClr val="CC0000"/>
                </a:solidFill>
              </a:rPr>
              <a:t>原子内壳层电子跃迁产生的一种辐射和高速电子在靶上骤然减速时伴随的辐射，称为</a:t>
            </a:r>
            <a:r>
              <a:rPr lang="en-US" altLang="zh-CN" sz="2400" i="0">
                <a:solidFill>
                  <a:srgbClr val="CC0000"/>
                </a:solidFill>
              </a:rPr>
              <a:t>X </a:t>
            </a:r>
            <a:r>
              <a:rPr lang="zh-CN" altLang="en-US" sz="2400" i="0">
                <a:solidFill>
                  <a:srgbClr val="CC0000"/>
                </a:solidFill>
              </a:rPr>
              <a:t>射线。</a:t>
            </a:r>
            <a:endParaRPr lang="zh-CN" altLang="zh-CN" sz="2400" i="0">
              <a:solidFill>
                <a:srgbClr val="CC0000"/>
              </a:solidFill>
            </a:endParaRPr>
          </a:p>
        </p:txBody>
      </p:sp>
      <p:sp>
        <p:nvSpPr>
          <p:cNvPr id="4" name="Text Box 4"/>
          <p:cNvSpPr txBox="1">
            <a:spLocks noChangeArrowheads="1"/>
          </p:cNvSpPr>
          <p:nvPr/>
        </p:nvSpPr>
        <p:spPr bwMode="auto">
          <a:xfrm>
            <a:off x="5842209" y="4203217"/>
            <a:ext cx="4708525" cy="2308225"/>
          </a:xfrm>
          <a:prstGeom prst="rect">
            <a:avLst/>
          </a:prstGeom>
          <a:solidFill>
            <a:srgbClr val="FFFF66"/>
          </a:solidFill>
          <a:ln w="9525">
            <a:solidFill>
              <a:srgbClr val="FF00FF"/>
            </a:solidFill>
            <a:miter lim="800000"/>
            <a:headEnd/>
            <a:tailEnd/>
          </a:ln>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lnSpc>
                <a:spcPct val="120000"/>
              </a:lnSpc>
            </a:pPr>
            <a:r>
              <a:rPr lang="zh-CN" altLang="en-US" sz="2400" i="0" dirty="0"/>
              <a:t>其特点是：</a:t>
            </a:r>
          </a:p>
          <a:p>
            <a:pPr lvl="1" algn="l" eaLnBrk="1" hangingPunct="1">
              <a:lnSpc>
                <a:spcPct val="120000"/>
              </a:lnSpc>
            </a:pPr>
            <a:r>
              <a:rPr lang="en-US" altLang="zh-CN" sz="2400" i="0" dirty="0"/>
              <a:t>1 </a:t>
            </a:r>
            <a:r>
              <a:rPr lang="zh-CN" altLang="en-US" sz="2400" i="0" dirty="0"/>
              <a:t>在电磁场中不发生偏转。</a:t>
            </a:r>
          </a:p>
          <a:p>
            <a:pPr lvl="1" algn="l" eaLnBrk="1" hangingPunct="1">
              <a:lnSpc>
                <a:spcPct val="120000"/>
              </a:lnSpc>
            </a:pPr>
            <a:r>
              <a:rPr lang="en-US" altLang="zh-CN" sz="2400" i="0" dirty="0"/>
              <a:t>2 </a:t>
            </a:r>
            <a:r>
              <a:rPr lang="zh-CN" altLang="en-US" sz="2400" i="0" dirty="0"/>
              <a:t>穿透力强</a:t>
            </a:r>
          </a:p>
          <a:p>
            <a:pPr lvl="1" algn="l" eaLnBrk="1" hangingPunct="1">
              <a:lnSpc>
                <a:spcPct val="120000"/>
              </a:lnSpc>
            </a:pPr>
            <a:r>
              <a:rPr lang="en-US" altLang="zh-CN" sz="2400" i="0" dirty="0"/>
              <a:t>3 </a:t>
            </a:r>
            <a:r>
              <a:rPr lang="zh-CN" altLang="en-US" sz="2400" i="0" dirty="0"/>
              <a:t>波长较短的电磁波，</a:t>
            </a:r>
          </a:p>
          <a:p>
            <a:pPr lvl="1" algn="l" eaLnBrk="1" hangingPunct="1">
              <a:lnSpc>
                <a:spcPct val="120000"/>
              </a:lnSpc>
            </a:pPr>
            <a:r>
              <a:rPr lang="zh-CN" altLang="en-US" sz="2400" i="0" dirty="0"/>
              <a:t>   范围在</a:t>
            </a:r>
            <a:r>
              <a:rPr lang="en-US" altLang="zh-CN" sz="2400" i="0" dirty="0"/>
              <a:t>0.001nm~10nm</a:t>
            </a:r>
            <a:r>
              <a:rPr lang="zh-CN" altLang="zh-CN" sz="2400" i="0" dirty="0"/>
              <a:t>之间。</a:t>
            </a:r>
            <a:endParaRPr lang="zh-CN" altLang="en-US" sz="2400" i="0" dirty="0"/>
          </a:p>
        </p:txBody>
      </p:sp>
      <p:grpSp>
        <p:nvGrpSpPr>
          <p:cNvPr id="5" name="Group 5"/>
          <p:cNvGrpSpPr>
            <a:grpSpLocks/>
          </p:cNvGrpSpPr>
          <p:nvPr/>
        </p:nvGrpSpPr>
        <p:grpSpPr bwMode="auto">
          <a:xfrm>
            <a:off x="6666120" y="359880"/>
            <a:ext cx="3810000" cy="2473325"/>
            <a:chOff x="2928" y="144"/>
            <a:chExt cx="2400" cy="1558"/>
          </a:xfrm>
        </p:grpSpPr>
        <p:sp>
          <p:nvSpPr>
            <p:cNvPr id="6" name="Line 6"/>
            <p:cNvSpPr>
              <a:spLocks noChangeShapeType="1"/>
            </p:cNvSpPr>
            <p:nvPr/>
          </p:nvSpPr>
          <p:spPr bwMode="auto">
            <a:xfrm>
              <a:off x="3360" y="624"/>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7"/>
            <p:cNvSpPr>
              <a:spLocks noChangeShapeType="1"/>
            </p:cNvSpPr>
            <p:nvPr/>
          </p:nvSpPr>
          <p:spPr bwMode="auto">
            <a:xfrm>
              <a:off x="3360" y="624"/>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8"/>
            <p:cNvSpPr>
              <a:spLocks noChangeShapeType="1"/>
            </p:cNvSpPr>
            <p:nvPr/>
          </p:nvSpPr>
          <p:spPr bwMode="auto">
            <a:xfrm>
              <a:off x="4272" y="62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9"/>
            <p:cNvSpPr>
              <a:spLocks noChangeShapeType="1"/>
            </p:cNvSpPr>
            <p:nvPr/>
          </p:nvSpPr>
          <p:spPr bwMode="auto">
            <a:xfrm>
              <a:off x="5088" y="624"/>
              <a:ext cx="0" cy="4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0"/>
            <p:cNvSpPr>
              <a:spLocks noChangeShapeType="1"/>
            </p:cNvSpPr>
            <p:nvPr/>
          </p:nvSpPr>
          <p:spPr bwMode="auto">
            <a:xfrm>
              <a:off x="3096" y="960"/>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1"/>
            <p:cNvSpPr>
              <a:spLocks noChangeShapeType="1"/>
            </p:cNvSpPr>
            <p:nvPr/>
          </p:nvSpPr>
          <p:spPr bwMode="auto">
            <a:xfrm>
              <a:off x="3090" y="96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2"/>
            <p:cNvSpPr>
              <a:spLocks noChangeShapeType="1"/>
            </p:cNvSpPr>
            <p:nvPr/>
          </p:nvSpPr>
          <p:spPr bwMode="auto">
            <a:xfrm>
              <a:off x="3024" y="1056"/>
              <a:ext cx="144"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3"/>
            <p:cNvSpPr>
              <a:spLocks noChangeShapeType="1"/>
            </p:cNvSpPr>
            <p:nvPr/>
          </p:nvSpPr>
          <p:spPr bwMode="auto">
            <a:xfrm>
              <a:off x="2928" y="1104"/>
              <a:ext cx="336"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4"/>
            <p:cNvSpPr>
              <a:spLocks noChangeShapeType="1"/>
            </p:cNvSpPr>
            <p:nvPr/>
          </p:nvSpPr>
          <p:spPr bwMode="auto">
            <a:xfrm>
              <a:off x="3090" y="110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5"/>
            <p:cNvSpPr>
              <a:spLocks noChangeShapeType="1"/>
            </p:cNvSpPr>
            <p:nvPr/>
          </p:nvSpPr>
          <p:spPr bwMode="auto">
            <a:xfrm>
              <a:off x="3090" y="1200"/>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 name="Group 16"/>
            <p:cNvGrpSpPr>
              <a:grpSpLocks/>
            </p:cNvGrpSpPr>
            <p:nvPr/>
          </p:nvGrpSpPr>
          <p:grpSpPr bwMode="auto">
            <a:xfrm>
              <a:off x="3456" y="955"/>
              <a:ext cx="174" cy="239"/>
              <a:chOff x="2760" y="1248"/>
              <a:chExt cx="174" cy="264"/>
            </a:xfrm>
          </p:grpSpPr>
          <p:sp>
            <p:nvSpPr>
              <p:cNvPr id="41" name="Freeform 17"/>
              <p:cNvSpPr>
                <a:spLocks/>
              </p:cNvSpPr>
              <p:nvPr/>
            </p:nvSpPr>
            <p:spPr bwMode="auto">
              <a:xfrm>
                <a:off x="2760" y="1248"/>
                <a:ext cx="168" cy="96"/>
              </a:xfrm>
              <a:custGeom>
                <a:avLst/>
                <a:gdLst>
                  <a:gd name="T0" fmla="*/ 24 w 168"/>
                  <a:gd name="T1" fmla="*/ 0 h 96"/>
                  <a:gd name="T2" fmla="*/ 168 w 168"/>
                  <a:gd name="T3" fmla="*/ 48 h 96"/>
                  <a:gd name="T4" fmla="*/ 24 w 168"/>
                  <a:gd name="T5" fmla="*/ 96 h 96"/>
                  <a:gd name="T6" fmla="*/ 24 w 168"/>
                  <a:gd name="T7" fmla="*/ 48 h 96"/>
                  <a:gd name="T8" fmla="*/ 120 w 168"/>
                  <a:gd name="T9" fmla="*/ 96 h 96"/>
                  <a:gd name="T10" fmla="*/ 0 60000 65536"/>
                  <a:gd name="T11" fmla="*/ 0 60000 65536"/>
                  <a:gd name="T12" fmla="*/ 0 60000 65536"/>
                  <a:gd name="T13" fmla="*/ 0 60000 65536"/>
                  <a:gd name="T14" fmla="*/ 0 60000 65536"/>
                  <a:gd name="T15" fmla="*/ 0 w 168"/>
                  <a:gd name="T16" fmla="*/ 0 h 96"/>
                  <a:gd name="T17" fmla="*/ 168 w 168"/>
                  <a:gd name="T18" fmla="*/ 96 h 96"/>
                </a:gdLst>
                <a:ahLst/>
                <a:cxnLst>
                  <a:cxn ang="T10">
                    <a:pos x="T0" y="T1"/>
                  </a:cxn>
                  <a:cxn ang="T11">
                    <a:pos x="T2" y="T3"/>
                  </a:cxn>
                  <a:cxn ang="T12">
                    <a:pos x="T4" y="T5"/>
                  </a:cxn>
                  <a:cxn ang="T13">
                    <a:pos x="T6" y="T7"/>
                  </a:cxn>
                  <a:cxn ang="T14">
                    <a:pos x="T8" y="T9"/>
                  </a:cxn>
                </a:cxnLst>
                <a:rect l="T15" t="T16" r="T17" b="T18"/>
                <a:pathLst>
                  <a:path w="168" h="96">
                    <a:moveTo>
                      <a:pt x="24" y="0"/>
                    </a:moveTo>
                    <a:cubicBezTo>
                      <a:pt x="96" y="16"/>
                      <a:pt x="168" y="32"/>
                      <a:pt x="168" y="48"/>
                    </a:cubicBezTo>
                    <a:cubicBezTo>
                      <a:pt x="168" y="64"/>
                      <a:pt x="48" y="96"/>
                      <a:pt x="24" y="96"/>
                    </a:cubicBezTo>
                    <a:cubicBezTo>
                      <a:pt x="0" y="96"/>
                      <a:pt x="8" y="48"/>
                      <a:pt x="24" y="48"/>
                    </a:cubicBezTo>
                    <a:cubicBezTo>
                      <a:pt x="40" y="48"/>
                      <a:pt x="104" y="88"/>
                      <a:pt x="120"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 name="Freeform 18"/>
              <p:cNvSpPr>
                <a:spLocks/>
              </p:cNvSpPr>
              <p:nvPr/>
            </p:nvSpPr>
            <p:spPr bwMode="auto">
              <a:xfrm>
                <a:off x="2766" y="1308"/>
                <a:ext cx="168" cy="96"/>
              </a:xfrm>
              <a:custGeom>
                <a:avLst/>
                <a:gdLst>
                  <a:gd name="T0" fmla="*/ 24 w 168"/>
                  <a:gd name="T1" fmla="*/ 0 h 96"/>
                  <a:gd name="T2" fmla="*/ 168 w 168"/>
                  <a:gd name="T3" fmla="*/ 48 h 96"/>
                  <a:gd name="T4" fmla="*/ 24 w 168"/>
                  <a:gd name="T5" fmla="*/ 96 h 96"/>
                  <a:gd name="T6" fmla="*/ 24 w 168"/>
                  <a:gd name="T7" fmla="*/ 48 h 96"/>
                  <a:gd name="T8" fmla="*/ 120 w 168"/>
                  <a:gd name="T9" fmla="*/ 96 h 96"/>
                  <a:gd name="T10" fmla="*/ 0 60000 65536"/>
                  <a:gd name="T11" fmla="*/ 0 60000 65536"/>
                  <a:gd name="T12" fmla="*/ 0 60000 65536"/>
                  <a:gd name="T13" fmla="*/ 0 60000 65536"/>
                  <a:gd name="T14" fmla="*/ 0 60000 65536"/>
                  <a:gd name="T15" fmla="*/ 0 w 168"/>
                  <a:gd name="T16" fmla="*/ 0 h 96"/>
                  <a:gd name="T17" fmla="*/ 168 w 168"/>
                  <a:gd name="T18" fmla="*/ 96 h 96"/>
                </a:gdLst>
                <a:ahLst/>
                <a:cxnLst>
                  <a:cxn ang="T10">
                    <a:pos x="T0" y="T1"/>
                  </a:cxn>
                  <a:cxn ang="T11">
                    <a:pos x="T2" y="T3"/>
                  </a:cxn>
                  <a:cxn ang="T12">
                    <a:pos x="T4" y="T5"/>
                  </a:cxn>
                  <a:cxn ang="T13">
                    <a:pos x="T6" y="T7"/>
                  </a:cxn>
                  <a:cxn ang="T14">
                    <a:pos x="T8" y="T9"/>
                  </a:cxn>
                </a:cxnLst>
                <a:rect l="T15" t="T16" r="T17" b="T18"/>
                <a:pathLst>
                  <a:path w="168" h="96">
                    <a:moveTo>
                      <a:pt x="24" y="0"/>
                    </a:moveTo>
                    <a:cubicBezTo>
                      <a:pt x="96" y="16"/>
                      <a:pt x="168" y="32"/>
                      <a:pt x="168" y="48"/>
                    </a:cubicBezTo>
                    <a:cubicBezTo>
                      <a:pt x="168" y="64"/>
                      <a:pt x="48" y="96"/>
                      <a:pt x="24" y="96"/>
                    </a:cubicBezTo>
                    <a:cubicBezTo>
                      <a:pt x="0" y="96"/>
                      <a:pt x="8" y="48"/>
                      <a:pt x="24" y="48"/>
                    </a:cubicBezTo>
                    <a:cubicBezTo>
                      <a:pt x="40" y="48"/>
                      <a:pt x="104" y="88"/>
                      <a:pt x="120"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 name="Freeform 19"/>
              <p:cNvSpPr>
                <a:spLocks/>
              </p:cNvSpPr>
              <p:nvPr/>
            </p:nvSpPr>
            <p:spPr bwMode="auto">
              <a:xfrm flipV="1">
                <a:off x="2760" y="1416"/>
                <a:ext cx="168" cy="96"/>
              </a:xfrm>
              <a:custGeom>
                <a:avLst/>
                <a:gdLst>
                  <a:gd name="T0" fmla="*/ 24 w 168"/>
                  <a:gd name="T1" fmla="*/ 0 h 96"/>
                  <a:gd name="T2" fmla="*/ 168 w 168"/>
                  <a:gd name="T3" fmla="*/ 48 h 96"/>
                  <a:gd name="T4" fmla="*/ 24 w 168"/>
                  <a:gd name="T5" fmla="*/ 96 h 96"/>
                  <a:gd name="T6" fmla="*/ 24 w 168"/>
                  <a:gd name="T7" fmla="*/ 48 h 96"/>
                  <a:gd name="T8" fmla="*/ 120 w 168"/>
                  <a:gd name="T9" fmla="*/ 96 h 96"/>
                  <a:gd name="T10" fmla="*/ 0 60000 65536"/>
                  <a:gd name="T11" fmla="*/ 0 60000 65536"/>
                  <a:gd name="T12" fmla="*/ 0 60000 65536"/>
                  <a:gd name="T13" fmla="*/ 0 60000 65536"/>
                  <a:gd name="T14" fmla="*/ 0 60000 65536"/>
                  <a:gd name="T15" fmla="*/ 0 w 168"/>
                  <a:gd name="T16" fmla="*/ 0 h 96"/>
                  <a:gd name="T17" fmla="*/ 168 w 168"/>
                  <a:gd name="T18" fmla="*/ 96 h 96"/>
                </a:gdLst>
                <a:ahLst/>
                <a:cxnLst>
                  <a:cxn ang="T10">
                    <a:pos x="T0" y="T1"/>
                  </a:cxn>
                  <a:cxn ang="T11">
                    <a:pos x="T2" y="T3"/>
                  </a:cxn>
                  <a:cxn ang="T12">
                    <a:pos x="T4" y="T5"/>
                  </a:cxn>
                  <a:cxn ang="T13">
                    <a:pos x="T6" y="T7"/>
                  </a:cxn>
                  <a:cxn ang="T14">
                    <a:pos x="T8" y="T9"/>
                  </a:cxn>
                </a:cxnLst>
                <a:rect l="T15" t="T16" r="T17" b="T18"/>
                <a:pathLst>
                  <a:path w="168" h="96">
                    <a:moveTo>
                      <a:pt x="24" y="0"/>
                    </a:moveTo>
                    <a:cubicBezTo>
                      <a:pt x="96" y="16"/>
                      <a:pt x="168" y="32"/>
                      <a:pt x="168" y="48"/>
                    </a:cubicBezTo>
                    <a:cubicBezTo>
                      <a:pt x="168" y="64"/>
                      <a:pt x="48" y="96"/>
                      <a:pt x="24" y="96"/>
                    </a:cubicBezTo>
                    <a:cubicBezTo>
                      <a:pt x="0" y="96"/>
                      <a:pt x="8" y="48"/>
                      <a:pt x="24" y="48"/>
                    </a:cubicBezTo>
                    <a:cubicBezTo>
                      <a:pt x="40" y="48"/>
                      <a:pt x="104" y="88"/>
                      <a:pt x="120"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4" name="Freeform 20"/>
              <p:cNvSpPr>
                <a:spLocks/>
              </p:cNvSpPr>
              <p:nvPr/>
            </p:nvSpPr>
            <p:spPr bwMode="auto">
              <a:xfrm flipV="1">
                <a:off x="2766" y="1356"/>
                <a:ext cx="168" cy="96"/>
              </a:xfrm>
              <a:custGeom>
                <a:avLst/>
                <a:gdLst>
                  <a:gd name="T0" fmla="*/ 24 w 168"/>
                  <a:gd name="T1" fmla="*/ 0 h 96"/>
                  <a:gd name="T2" fmla="*/ 168 w 168"/>
                  <a:gd name="T3" fmla="*/ 48 h 96"/>
                  <a:gd name="T4" fmla="*/ 24 w 168"/>
                  <a:gd name="T5" fmla="*/ 96 h 96"/>
                  <a:gd name="T6" fmla="*/ 24 w 168"/>
                  <a:gd name="T7" fmla="*/ 48 h 96"/>
                  <a:gd name="T8" fmla="*/ 120 w 168"/>
                  <a:gd name="T9" fmla="*/ 96 h 96"/>
                  <a:gd name="T10" fmla="*/ 0 60000 65536"/>
                  <a:gd name="T11" fmla="*/ 0 60000 65536"/>
                  <a:gd name="T12" fmla="*/ 0 60000 65536"/>
                  <a:gd name="T13" fmla="*/ 0 60000 65536"/>
                  <a:gd name="T14" fmla="*/ 0 60000 65536"/>
                  <a:gd name="T15" fmla="*/ 0 w 168"/>
                  <a:gd name="T16" fmla="*/ 0 h 96"/>
                  <a:gd name="T17" fmla="*/ 168 w 168"/>
                  <a:gd name="T18" fmla="*/ 96 h 96"/>
                </a:gdLst>
                <a:ahLst/>
                <a:cxnLst>
                  <a:cxn ang="T10">
                    <a:pos x="T0" y="T1"/>
                  </a:cxn>
                  <a:cxn ang="T11">
                    <a:pos x="T2" y="T3"/>
                  </a:cxn>
                  <a:cxn ang="T12">
                    <a:pos x="T4" y="T5"/>
                  </a:cxn>
                  <a:cxn ang="T13">
                    <a:pos x="T6" y="T7"/>
                  </a:cxn>
                  <a:cxn ang="T14">
                    <a:pos x="T8" y="T9"/>
                  </a:cxn>
                </a:cxnLst>
                <a:rect l="T15" t="T16" r="T17" b="T18"/>
                <a:pathLst>
                  <a:path w="168" h="96">
                    <a:moveTo>
                      <a:pt x="24" y="0"/>
                    </a:moveTo>
                    <a:cubicBezTo>
                      <a:pt x="96" y="16"/>
                      <a:pt x="168" y="32"/>
                      <a:pt x="168" y="48"/>
                    </a:cubicBezTo>
                    <a:cubicBezTo>
                      <a:pt x="168" y="64"/>
                      <a:pt x="48" y="96"/>
                      <a:pt x="24" y="96"/>
                    </a:cubicBezTo>
                    <a:cubicBezTo>
                      <a:pt x="0" y="96"/>
                      <a:pt x="8" y="48"/>
                      <a:pt x="24" y="48"/>
                    </a:cubicBezTo>
                    <a:cubicBezTo>
                      <a:pt x="40" y="48"/>
                      <a:pt x="104" y="88"/>
                      <a:pt x="120"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7" name="Oval 21"/>
            <p:cNvSpPr>
              <a:spLocks noChangeArrowheads="1"/>
            </p:cNvSpPr>
            <p:nvPr/>
          </p:nvSpPr>
          <p:spPr bwMode="auto">
            <a:xfrm flipH="1" flipV="1">
              <a:off x="4272" y="595"/>
              <a:ext cx="59" cy="59"/>
            </a:xfrm>
            <a:prstGeom prst="ellipse">
              <a:avLst/>
            </a:prstGeom>
            <a:solidFill>
              <a:srgbClr val="3366FF"/>
            </a:solidFill>
            <a:ln w="9525">
              <a:solidFill>
                <a:srgbClr val="3366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8" name="Oval 22"/>
            <p:cNvSpPr>
              <a:spLocks noChangeArrowheads="1"/>
            </p:cNvSpPr>
            <p:nvPr/>
          </p:nvSpPr>
          <p:spPr bwMode="auto">
            <a:xfrm flipH="1" flipV="1">
              <a:off x="4080" y="594"/>
              <a:ext cx="59" cy="59"/>
            </a:xfrm>
            <a:prstGeom prst="ellipse">
              <a:avLst/>
            </a:prstGeom>
            <a:solidFill>
              <a:srgbClr val="3366FF"/>
            </a:solidFill>
            <a:ln w="9525">
              <a:solidFill>
                <a:srgbClr val="3366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9" name="Line 23"/>
            <p:cNvSpPr>
              <a:spLocks noChangeShapeType="1"/>
            </p:cNvSpPr>
            <p:nvPr/>
          </p:nvSpPr>
          <p:spPr bwMode="auto">
            <a:xfrm>
              <a:off x="3696" y="1056"/>
              <a:ext cx="720" cy="0"/>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4"/>
            <p:cNvSpPr>
              <a:spLocks noChangeShapeType="1"/>
            </p:cNvSpPr>
            <p:nvPr/>
          </p:nvSpPr>
          <p:spPr bwMode="auto">
            <a:xfrm flipH="1">
              <a:off x="4128" y="1056"/>
              <a:ext cx="288" cy="384"/>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5"/>
            <p:cNvSpPr>
              <a:spLocks noChangeShapeType="1"/>
            </p:cNvSpPr>
            <p:nvPr/>
          </p:nvSpPr>
          <p:spPr bwMode="auto">
            <a:xfrm flipH="1">
              <a:off x="3792" y="1152"/>
              <a:ext cx="432" cy="336"/>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6"/>
            <p:cNvSpPr>
              <a:spLocks noChangeShapeType="1"/>
            </p:cNvSpPr>
            <p:nvPr/>
          </p:nvSpPr>
          <p:spPr bwMode="auto">
            <a:xfrm flipH="1">
              <a:off x="4272" y="1200"/>
              <a:ext cx="144" cy="432"/>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7"/>
            <p:cNvSpPr>
              <a:spLocks noChangeShapeType="1"/>
            </p:cNvSpPr>
            <p:nvPr/>
          </p:nvSpPr>
          <p:spPr bwMode="auto">
            <a:xfrm>
              <a:off x="4368" y="912"/>
              <a:ext cx="432" cy="432"/>
            </a:xfrm>
            <a:prstGeom prst="line">
              <a:avLst/>
            </a:prstGeom>
            <a:noFill/>
            <a:ln w="984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8"/>
            <p:cNvSpPr>
              <a:spLocks noChangeShapeType="1"/>
            </p:cNvSpPr>
            <p:nvPr/>
          </p:nvSpPr>
          <p:spPr bwMode="auto">
            <a:xfrm>
              <a:off x="4560" y="1104"/>
              <a:ext cx="768" cy="0"/>
            </a:xfrm>
            <a:prstGeom prst="line">
              <a:avLst/>
            </a:prstGeom>
            <a:noFill/>
            <a:ln w="857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5" name="Group 29"/>
            <p:cNvGrpSpPr>
              <a:grpSpLocks/>
            </p:cNvGrpSpPr>
            <p:nvPr/>
          </p:nvGrpSpPr>
          <p:grpSpPr bwMode="auto">
            <a:xfrm>
              <a:off x="3171" y="747"/>
              <a:ext cx="1908" cy="955"/>
              <a:chOff x="402" y="1013"/>
              <a:chExt cx="1908" cy="955"/>
            </a:xfrm>
          </p:grpSpPr>
          <p:sp>
            <p:nvSpPr>
              <p:cNvPr id="36" name="Freeform 30"/>
              <p:cNvSpPr>
                <a:spLocks/>
              </p:cNvSpPr>
              <p:nvPr/>
            </p:nvSpPr>
            <p:spPr bwMode="auto">
              <a:xfrm>
                <a:off x="761" y="1013"/>
                <a:ext cx="1421" cy="231"/>
              </a:xfrm>
              <a:custGeom>
                <a:avLst/>
                <a:gdLst>
                  <a:gd name="T0" fmla="*/ 0 w 1421"/>
                  <a:gd name="T1" fmla="*/ 147 h 231"/>
                  <a:gd name="T2" fmla="*/ 1421 w 1421"/>
                  <a:gd name="T3" fmla="*/ 231 h 231"/>
                  <a:gd name="T4" fmla="*/ 0 60000 65536"/>
                  <a:gd name="T5" fmla="*/ 0 60000 65536"/>
                  <a:gd name="T6" fmla="*/ 0 w 1421"/>
                  <a:gd name="T7" fmla="*/ 0 h 231"/>
                  <a:gd name="T8" fmla="*/ 1421 w 1421"/>
                  <a:gd name="T9" fmla="*/ 231 h 231"/>
                </a:gdLst>
                <a:ahLst/>
                <a:cxnLst>
                  <a:cxn ang="T4">
                    <a:pos x="T0" y="T1"/>
                  </a:cxn>
                  <a:cxn ang="T5">
                    <a:pos x="T2" y="T3"/>
                  </a:cxn>
                </a:cxnLst>
                <a:rect l="T6" t="T7" r="T8" b="T9"/>
                <a:pathLst>
                  <a:path w="1421" h="231">
                    <a:moveTo>
                      <a:pt x="0" y="147"/>
                    </a:moveTo>
                    <a:cubicBezTo>
                      <a:pt x="106" y="0"/>
                      <a:pt x="1271" y="139"/>
                      <a:pt x="1421" y="231"/>
                    </a:cubicBezTo>
                  </a:path>
                </a:pathLst>
              </a:custGeom>
              <a:noFill/>
              <a:ln w="412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 name="Freeform 31"/>
              <p:cNvSpPr>
                <a:spLocks/>
              </p:cNvSpPr>
              <p:nvPr/>
            </p:nvSpPr>
            <p:spPr bwMode="auto">
              <a:xfrm>
                <a:off x="402" y="1093"/>
                <a:ext cx="371" cy="522"/>
              </a:xfrm>
              <a:custGeom>
                <a:avLst/>
                <a:gdLst>
                  <a:gd name="T0" fmla="*/ 345 w 371"/>
                  <a:gd name="T1" fmla="*/ 94 h 522"/>
                  <a:gd name="T2" fmla="*/ 174 w 371"/>
                  <a:gd name="T3" fmla="*/ 522 h 522"/>
                  <a:gd name="T4" fmla="*/ 0 60000 65536"/>
                  <a:gd name="T5" fmla="*/ 0 60000 65536"/>
                  <a:gd name="T6" fmla="*/ 0 w 371"/>
                  <a:gd name="T7" fmla="*/ 0 h 522"/>
                  <a:gd name="T8" fmla="*/ 371 w 371"/>
                  <a:gd name="T9" fmla="*/ 522 h 522"/>
                </a:gdLst>
                <a:ahLst/>
                <a:cxnLst>
                  <a:cxn ang="T4">
                    <a:pos x="T0" y="T1"/>
                  </a:cxn>
                  <a:cxn ang="T5">
                    <a:pos x="T2" y="T3"/>
                  </a:cxn>
                </a:cxnLst>
                <a:rect l="T6" t="T7" r="T8" b="T9"/>
                <a:pathLst>
                  <a:path w="371" h="522">
                    <a:moveTo>
                      <a:pt x="345" y="94"/>
                    </a:moveTo>
                    <a:cubicBezTo>
                      <a:pt x="371" y="0"/>
                      <a:pt x="0" y="435"/>
                      <a:pt x="174" y="522"/>
                    </a:cubicBezTo>
                  </a:path>
                </a:pathLst>
              </a:custGeom>
              <a:noFill/>
              <a:ln w="412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 name="Freeform 32"/>
              <p:cNvSpPr>
                <a:spLocks/>
              </p:cNvSpPr>
              <p:nvPr/>
            </p:nvSpPr>
            <p:spPr bwMode="auto">
              <a:xfrm>
                <a:off x="528" y="1618"/>
                <a:ext cx="1164" cy="350"/>
              </a:xfrm>
              <a:custGeom>
                <a:avLst/>
                <a:gdLst>
                  <a:gd name="T0" fmla="*/ 72 w 1164"/>
                  <a:gd name="T1" fmla="*/ 0 h 432"/>
                  <a:gd name="T2" fmla="*/ 1164 w 1164"/>
                  <a:gd name="T3" fmla="*/ 2 h 432"/>
                  <a:gd name="T4" fmla="*/ 0 60000 65536"/>
                  <a:gd name="T5" fmla="*/ 0 60000 65536"/>
                  <a:gd name="T6" fmla="*/ 0 w 1164"/>
                  <a:gd name="T7" fmla="*/ 0 h 432"/>
                  <a:gd name="T8" fmla="*/ 1164 w 1164"/>
                  <a:gd name="T9" fmla="*/ 432 h 432"/>
                </a:gdLst>
                <a:ahLst/>
                <a:cxnLst>
                  <a:cxn ang="T4">
                    <a:pos x="T0" y="T1"/>
                  </a:cxn>
                  <a:cxn ang="T5">
                    <a:pos x="T2" y="T3"/>
                  </a:cxn>
                </a:cxnLst>
                <a:rect l="T6" t="T7" r="T8" b="T9"/>
                <a:pathLst>
                  <a:path w="1164" h="432">
                    <a:moveTo>
                      <a:pt x="72" y="0"/>
                    </a:moveTo>
                    <a:cubicBezTo>
                      <a:pt x="0" y="24"/>
                      <a:pt x="1008" y="432"/>
                      <a:pt x="1164" y="378"/>
                    </a:cubicBezTo>
                  </a:path>
                </a:pathLst>
              </a:custGeom>
              <a:noFill/>
              <a:ln w="412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 name="Freeform 33"/>
              <p:cNvSpPr>
                <a:spLocks/>
              </p:cNvSpPr>
              <p:nvPr/>
            </p:nvSpPr>
            <p:spPr bwMode="auto">
              <a:xfrm>
                <a:off x="2160" y="1230"/>
                <a:ext cx="144" cy="466"/>
              </a:xfrm>
              <a:custGeom>
                <a:avLst/>
                <a:gdLst>
                  <a:gd name="T0" fmla="*/ 0 w 144"/>
                  <a:gd name="T1" fmla="*/ 0 h 576"/>
                  <a:gd name="T2" fmla="*/ 96 w 144"/>
                  <a:gd name="T3" fmla="*/ 2 h 576"/>
                  <a:gd name="T4" fmla="*/ 0 60000 65536"/>
                  <a:gd name="T5" fmla="*/ 0 60000 65536"/>
                  <a:gd name="T6" fmla="*/ 0 w 144"/>
                  <a:gd name="T7" fmla="*/ 0 h 576"/>
                  <a:gd name="T8" fmla="*/ 144 w 144"/>
                  <a:gd name="T9" fmla="*/ 576 h 576"/>
                </a:gdLst>
                <a:ahLst/>
                <a:cxnLst>
                  <a:cxn ang="T4">
                    <a:pos x="T0" y="T1"/>
                  </a:cxn>
                  <a:cxn ang="T5">
                    <a:pos x="T2" y="T3"/>
                  </a:cxn>
                </a:cxnLst>
                <a:rect l="T6" t="T7" r="T8" b="T9"/>
                <a:pathLst>
                  <a:path w="144" h="576">
                    <a:moveTo>
                      <a:pt x="0" y="0"/>
                    </a:moveTo>
                    <a:cubicBezTo>
                      <a:pt x="138" y="36"/>
                      <a:pt x="144" y="456"/>
                      <a:pt x="96" y="576"/>
                    </a:cubicBezTo>
                  </a:path>
                </a:pathLst>
              </a:custGeom>
              <a:noFill/>
              <a:ln w="412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 name="Freeform 34"/>
              <p:cNvSpPr>
                <a:spLocks/>
              </p:cNvSpPr>
              <p:nvPr/>
            </p:nvSpPr>
            <p:spPr bwMode="auto">
              <a:xfrm>
                <a:off x="1680" y="1696"/>
                <a:ext cx="630" cy="248"/>
              </a:xfrm>
              <a:custGeom>
                <a:avLst/>
                <a:gdLst>
                  <a:gd name="T0" fmla="*/ 0 w 630"/>
                  <a:gd name="T1" fmla="*/ 2 h 306"/>
                  <a:gd name="T2" fmla="*/ 576 w 630"/>
                  <a:gd name="T3" fmla="*/ 0 h 306"/>
                  <a:gd name="T4" fmla="*/ 0 60000 65536"/>
                  <a:gd name="T5" fmla="*/ 0 60000 65536"/>
                  <a:gd name="T6" fmla="*/ 0 w 630"/>
                  <a:gd name="T7" fmla="*/ 0 h 306"/>
                  <a:gd name="T8" fmla="*/ 630 w 630"/>
                  <a:gd name="T9" fmla="*/ 306 h 306"/>
                </a:gdLst>
                <a:ahLst/>
                <a:cxnLst>
                  <a:cxn ang="T4">
                    <a:pos x="T0" y="T1"/>
                  </a:cxn>
                  <a:cxn ang="T5">
                    <a:pos x="T2" y="T3"/>
                  </a:cxn>
                </a:cxnLst>
                <a:rect l="T6" t="T7" r="T8" b="T9"/>
                <a:pathLst>
                  <a:path w="630" h="306">
                    <a:moveTo>
                      <a:pt x="0" y="288"/>
                    </a:moveTo>
                    <a:cubicBezTo>
                      <a:pt x="150" y="306"/>
                      <a:pt x="630" y="42"/>
                      <a:pt x="576" y="0"/>
                    </a:cubicBezTo>
                  </a:path>
                </a:pathLst>
              </a:custGeom>
              <a:noFill/>
              <a:ln w="412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6" name="Group 35"/>
            <p:cNvGrpSpPr>
              <a:grpSpLocks/>
            </p:cNvGrpSpPr>
            <p:nvPr/>
          </p:nvGrpSpPr>
          <p:grpSpPr bwMode="auto">
            <a:xfrm>
              <a:off x="3699" y="1030"/>
              <a:ext cx="170" cy="170"/>
              <a:chOff x="1872" y="1117"/>
              <a:chExt cx="170" cy="170"/>
            </a:xfrm>
          </p:grpSpPr>
          <p:sp>
            <p:nvSpPr>
              <p:cNvPr id="34" name="Oval 36"/>
              <p:cNvSpPr>
                <a:spLocks noChangeArrowheads="1"/>
              </p:cNvSpPr>
              <p:nvPr/>
            </p:nvSpPr>
            <p:spPr bwMode="auto">
              <a:xfrm>
                <a:off x="1872" y="1117"/>
                <a:ext cx="170" cy="170"/>
              </a:xfrm>
              <a:prstGeom prst="ellipse">
                <a:avLst/>
              </a:prstGeom>
              <a:noFill/>
              <a:ln w="9525">
                <a:solidFill>
                  <a:srgbClr val="0066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5" name="Line 37"/>
              <p:cNvSpPr>
                <a:spLocks noChangeShapeType="1"/>
              </p:cNvSpPr>
              <p:nvPr/>
            </p:nvSpPr>
            <p:spPr bwMode="auto">
              <a:xfrm>
                <a:off x="1920" y="1213"/>
                <a:ext cx="96" cy="0"/>
              </a:xfrm>
              <a:prstGeom prst="line">
                <a:avLst/>
              </a:prstGeom>
              <a:noFill/>
              <a:ln w="41275">
                <a:solidFill>
                  <a:srgbClr val="0066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 name="Line 38"/>
            <p:cNvSpPr>
              <a:spLocks noChangeShapeType="1"/>
            </p:cNvSpPr>
            <p:nvPr/>
          </p:nvSpPr>
          <p:spPr bwMode="auto">
            <a:xfrm>
              <a:off x="3965" y="489"/>
              <a:ext cx="186"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8" name="Group 39"/>
            <p:cNvGrpSpPr>
              <a:grpSpLocks/>
            </p:cNvGrpSpPr>
            <p:nvPr/>
          </p:nvGrpSpPr>
          <p:grpSpPr bwMode="auto">
            <a:xfrm>
              <a:off x="4301" y="384"/>
              <a:ext cx="186" cy="192"/>
              <a:chOff x="1632" y="1632"/>
              <a:chExt cx="186" cy="192"/>
            </a:xfrm>
          </p:grpSpPr>
          <p:sp>
            <p:nvSpPr>
              <p:cNvPr id="32" name="Line 40"/>
              <p:cNvSpPr>
                <a:spLocks noChangeShapeType="1"/>
              </p:cNvSpPr>
              <p:nvPr/>
            </p:nvSpPr>
            <p:spPr bwMode="auto">
              <a:xfrm>
                <a:off x="1632" y="1728"/>
                <a:ext cx="186"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41"/>
              <p:cNvSpPr>
                <a:spLocks noChangeShapeType="1"/>
              </p:cNvSpPr>
              <p:nvPr/>
            </p:nvSpPr>
            <p:spPr bwMode="auto">
              <a:xfrm>
                <a:off x="1715" y="1632"/>
                <a:ext cx="0" cy="192"/>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9" name="Text Box 42"/>
            <p:cNvSpPr txBox="1">
              <a:spLocks noChangeArrowheads="1"/>
            </p:cNvSpPr>
            <p:nvPr/>
          </p:nvSpPr>
          <p:spPr bwMode="auto">
            <a:xfrm>
              <a:off x="4541" y="1190"/>
              <a:ext cx="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400" i="0"/>
                <a:t>A</a:t>
              </a:r>
            </a:p>
          </p:txBody>
        </p:sp>
        <p:sp>
          <p:nvSpPr>
            <p:cNvPr id="30" name="Text Box 43"/>
            <p:cNvSpPr txBox="1">
              <a:spLocks noChangeArrowheads="1"/>
            </p:cNvSpPr>
            <p:nvPr/>
          </p:nvSpPr>
          <p:spPr bwMode="auto">
            <a:xfrm>
              <a:off x="3485" y="1152"/>
              <a:ext cx="28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400" i="0"/>
                <a:t>K</a:t>
              </a:r>
            </a:p>
          </p:txBody>
        </p:sp>
        <p:sp>
          <p:nvSpPr>
            <p:cNvPr id="31" name="Text Box 44"/>
            <p:cNvSpPr txBox="1">
              <a:spLocks noChangeArrowheads="1"/>
            </p:cNvSpPr>
            <p:nvPr/>
          </p:nvSpPr>
          <p:spPr bwMode="auto">
            <a:xfrm>
              <a:off x="3936" y="144"/>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400" i="0"/>
                <a:t>高压</a:t>
              </a:r>
            </a:p>
          </p:txBody>
        </p:sp>
      </p:grpSp>
      <p:sp>
        <p:nvSpPr>
          <p:cNvPr id="45" name="Text Box 45"/>
          <p:cNvSpPr txBox="1">
            <a:spLocks noChangeArrowheads="1"/>
          </p:cNvSpPr>
          <p:nvPr/>
        </p:nvSpPr>
        <p:spPr bwMode="auto">
          <a:xfrm>
            <a:off x="2398920" y="1372705"/>
            <a:ext cx="42672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400" i="0">
                <a:solidFill>
                  <a:srgbClr val="6600CC"/>
                </a:solidFill>
              </a:rPr>
              <a:t>1895</a:t>
            </a:r>
            <a:r>
              <a:rPr lang="zh-CN" altLang="en-US" sz="2400" i="0">
                <a:solidFill>
                  <a:srgbClr val="6600CC"/>
                </a:solidFill>
              </a:rPr>
              <a:t>年伦琴发现，高速电子撞击某些固体时，会产生一种看不见的射线，它能够透过许多对可见光不透明的物质，对感光乳胶有感光作用，并能使许多物质产生荧光，这就是所谓的</a:t>
            </a:r>
            <a:r>
              <a:rPr lang="en-US" altLang="zh-CN" sz="2400" i="0">
                <a:solidFill>
                  <a:srgbClr val="6600CC"/>
                </a:solidFill>
              </a:rPr>
              <a:t>X</a:t>
            </a:r>
            <a:r>
              <a:rPr lang="zh-CN" altLang="en-US" sz="2400" i="0">
                <a:solidFill>
                  <a:srgbClr val="6600CC"/>
                </a:solidFill>
              </a:rPr>
              <a:t>射线或伦琴射线。</a:t>
            </a:r>
          </a:p>
        </p:txBody>
      </p:sp>
    </p:spTree>
    <p:extLst>
      <p:ext uri="{BB962C8B-B14F-4D97-AF65-F5344CB8AC3E}">
        <p14:creationId xmlns:p14="http://schemas.microsoft.com/office/powerpoint/2010/main" val="235709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bg/>
                                          </p:spTgt>
                                        </p:tgtEl>
                                        <p:attrNameLst>
                                          <p:attrName>style.visibility</p:attrName>
                                        </p:attrNameLst>
                                      </p:cBhvr>
                                      <p:to>
                                        <p:strVal val="visible"/>
                                      </p:to>
                                    </p:set>
                                    <p:animEffect transition="in" filter="wipe(left)">
                                      <p:cBhvr>
                                        <p:cTn id="27" dur="500"/>
                                        <p:tgtEl>
                                          <p:spTgt spid="4">
                                            <p:bg/>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wipe(left)">
                                      <p:cBhvr>
                                        <p:cTn id="32" dur="5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wipe(left)">
                                      <p:cBhvr>
                                        <p:cTn id="37" dur="500"/>
                                        <p:tgtEl>
                                          <p:spTgt spid="4">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xEl>
                                              <p:pRg st="2" end="2"/>
                                            </p:txEl>
                                          </p:spTgt>
                                        </p:tgtEl>
                                        <p:attrNameLst>
                                          <p:attrName>style.visibility</p:attrName>
                                        </p:attrNameLst>
                                      </p:cBhvr>
                                      <p:to>
                                        <p:strVal val="visible"/>
                                      </p:to>
                                    </p:set>
                                    <p:animEffect transition="in" filter="wipe(left)">
                                      <p:cBhvr>
                                        <p:cTn id="42" dur="500"/>
                                        <p:tgtEl>
                                          <p:spTgt spid="4">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Effect transition="in" filter="wipe(left)">
                                      <p:cBhvr>
                                        <p:cTn id="47" dur="500"/>
                                        <p:tgtEl>
                                          <p:spTgt spid="4">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
                                            <p:txEl>
                                              <p:pRg st="4" end="4"/>
                                            </p:txEl>
                                          </p:spTgt>
                                        </p:tgtEl>
                                        <p:attrNameLst>
                                          <p:attrName>style.visibility</p:attrName>
                                        </p:attrNameLst>
                                      </p:cBhvr>
                                      <p:to>
                                        <p:strVal val="visible"/>
                                      </p:to>
                                    </p:set>
                                    <p:animEffect transition="in" filter="wipe(left)">
                                      <p:cBhvr>
                                        <p:cTn id="5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3" grpId="0" animBg="1" autoUpdateAnimBg="0"/>
      <p:bldP spid="4" grpId="0" build="p" bldLvl="2" animBg="1" autoUpdateAnimBg="0"/>
      <p:bldP spid="45" grpId="0" autoUpdateAnimBg="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747826" y="517663"/>
            <a:ext cx="8240713" cy="177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i="0" dirty="0">
                <a:latin typeface="黑体" panose="02010609060101010101" pitchFamily="49" charset="-122"/>
                <a:ea typeface="黑体" panose="02010609060101010101" pitchFamily="49" charset="-122"/>
              </a:rPr>
              <a:t>    </a:t>
            </a:r>
            <a:r>
              <a:rPr lang="en-US" altLang="zh-CN" i="0" dirty="0"/>
              <a:t>X</a:t>
            </a:r>
            <a:r>
              <a:rPr lang="zh-CN" altLang="en-US" i="0" dirty="0">
                <a:latin typeface="宋体" panose="02010600030101010101" pitchFamily="2" charset="-122"/>
              </a:rPr>
              <a:t>射线</a:t>
            </a:r>
            <a:r>
              <a:rPr lang="zh-CN" altLang="en-US" i="0" dirty="0">
                <a:solidFill>
                  <a:srgbClr val="FF6600"/>
                </a:solidFill>
                <a:latin typeface="宋体" panose="02010600030101010101" pitchFamily="2" charset="-122"/>
              </a:rPr>
              <a:t>穿透力极强</a:t>
            </a:r>
            <a:r>
              <a:rPr lang="zh-CN" altLang="en-US" i="0" dirty="0">
                <a:latin typeface="宋体" panose="02010600030101010101" pitchFamily="2" charset="-122"/>
              </a:rPr>
              <a:t>，可由高速电子流撞击钨、钼、铜而产生，后来人们发现它是原子内层处于激发状态的电子在能级跃迁时释放的电磁波。</a:t>
            </a:r>
          </a:p>
        </p:txBody>
      </p:sp>
      <p:sp>
        <p:nvSpPr>
          <p:cNvPr id="3" name="Rectangle 3"/>
          <p:cNvSpPr>
            <a:spLocks noChangeArrowheads="1"/>
          </p:cNvSpPr>
          <p:nvPr/>
        </p:nvSpPr>
        <p:spPr bwMode="auto">
          <a:xfrm>
            <a:off x="2142319" y="3693804"/>
            <a:ext cx="7164388" cy="24384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 name="Oval 4"/>
          <p:cNvSpPr>
            <a:spLocks noChangeArrowheads="1"/>
          </p:cNvSpPr>
          <p:nvPr/>
        </p:nvSpPr>
        <p:spPr bwMode="auto">
          <a:xfrm>
            <a:off x="6934982" y="4211329"/>
            <a:ext cx="228600" cy="228600"/>
          </a:xfrm>
          <a:prstGeom prst="ellipse">
            <a:avLst/>
          </a:prstGeom>
          <a:gradFill rotWithShape="0">
            <a:gsLst>
              <a:gs pos="0">
                <a:srgbClr val="FFFF00"/>
              </a:gs>
              <a:gs pos="100000">
                <a:srgbClr val="8F8F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 name="Oval 5"/>
          <p:cNvSpPr>
            <a:spLocks noChangeArrowheads="1"/>
          </p:cNvSpPr>
          <p:nvPr/>
        </p:nvSpPr>
        <p:spPr bwMode="auto">
          <a:xfrm>
            <a:off x="7011182" y="4439929"/>
            <a:ext cx="228600" cy="228600"/>
          </a:xfrm>
          <a:prstGeom prst="ellipse">
            <a:avLst/>
          </a:prstGeom>
          <a:gradFill rotWithShape="0">
            <a:gsLst>
              <a:gs pos="0">
                <a:srgbClr val="FFFF00"/>
              </a:gs>
              <a:gs pos="100000">
                <a:srgbClr val="8F8F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 name="Oval 6"/>
          <p:cNvSpPr>
            <a:spLocks noChangeArrowheads="1"/>
          </p:cNvSpPr>
          <p:nvPr/>
        </p:nvSpPr>
        <p:spPr bwMode="auto">
          <a:xfrm>
            <a:off x="6706382" y="4058929"/>
            <a:ext cx="228600" cy="228600"/>
          </a:xfrm>
          <a:prstGeom prst="ellipse">
            <a:avLst/>
          </a:prstGeom>
          <a:gradFill rotWithShape="0">
            <a:gsLst>
              <a:gs pos="0">
                <a:srgbClr val="FFFF00"/>
              </a:gs>
              <a:gs pos="100000">
                <a:srgbClr val="8F8F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 name="Oval 7"/>
          <p:cNvSpPr>
            <a:spLocks noChangeArrowheads="1"/>
          </p:cNvSpPr>
          <p:nvPr/>
        </p:nvSpPr>
        <p:spPr bwMode="auto">
          <a:xfrm>
            <a:off x="6858782" y="4287529"/>
            <a:ext cx="228600" cy="228600"/>
          </a:xfrm>
          <a:prstGeom prst="ellipse">
            <a:avLst/>
          </a:prstGeom>
          <a:gradFill rotWithShape="0">
            <a:gsLst>
              <a:gs pos="0">
                <a:srgbClr val="FFFF00"/>
              </a:gs>
              <a:gs pos="100000">
                <a:srgbClr val="8F8F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 name="Oval 8"/>
          <p:cNvSpPr>
            <a:spLocks noChangeArrowheads="1"/>
          </p:cNvSpPr>
          <p:nvPr/>
        </p:nvSpPr>
        <p:spPr bwMode="auto">
          <a:xfrm>
            <a:off x="7315982" y="4439929"/>
            <a:ext cx="228600" cy="228600"/>
          </a:xfrm>
          <a:prstGeom prst="ellipse">
            <a:avLst/>
          </a:prstGeom>
          <a:gradFill rotWithShape="0">
            <a:gsLst>
              <a:gs pos="0">
                <a:srgbClr val="FFFF00"/>
              </a:gs>
              <a:gs pos="100000">
                <a:srgbClr val="8F8F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 name="Oval 9"/>
          <p:cNvSpPr>
            <a:spLocks noChangeArrowheads="1"/>
          </p:cNvSpPr>
          <p:nvPr/>
        </p:nvSpPr>
        <p:spPr bwMode="auto">
          <a:xfrm>
            <a:off x="7087382" y="4439929"/>
            <a:ext cx="228600" cy="228600"/>
          </a:xfrm>
          <a:prstGeom prst="ellipse">
            <a:avLst/>
          </a:prstGeom>
          <a:gradFill rotWithShape="0">
            <a:gsLst>
              <a:gs pos="0">
                <a:srgbClr val="FFFF00"/>
              </a:gs>
              <a:gs pos="100000">
                <a:srgbClr val="8F8F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10" name="Group 10"/>
          <p:cNvGrpSpPr>
            <a:grpSpLocks/>
          </p:cNvGrpSpPr>
          <p:nvPr/>
        </p:nvGrpSpPr>
        <p:grpSpPr bwMode="auto">
          <a:xfrm>
            <a:off x="2439182" y="3906529"/>
            <a:ext cx="6858000" cy="1066800"/>
            <a:chOff x="1008" y="1920"/>
            <a:chExt cx="4320" cy="672"/>
          </a:xfrm>
        </p:grpSpPr>
        <p:sp>
          <p:nvSpPr>
            <p:cNvPr id="11" name="Freeform 11"/>
            <p:cNvSpPr>
              <a:spLocks/>
            </p:cNvSpPr>
            <p:nvPr/>
          </p:nvSpPr>
          <p:spPr bwMode="auto">
            <a:xfrm>
              <a:off x="3600" y="1960"/>
              <a:ext cx="1728" cy="440"/>
            </a:xfrm>
            <a:custGeom>
              <a:avLst/>
              <a:gdLst>
                <a:gd name="T0" fmla="*/ 140 w 1872"/>
                <a:gd name="T1" fmla="*/ 1 h 776"/>
                <a:gd name="T2" fmla="*/ 140 w 1872"/>
                <a:gd name="T3" fmla="*/ 1 h 776"/>
                <a:gd name="T4" fmla="*/ 145 w 1872"/>
                <a:gd name="T5" fmla="*/ 1 h 776"/>
                <a:gd name="T6" fmla="*/ 68 w 1872"/>
                <a:gd name="T7" fmla="*/ 1 h 776"/>
                <a:gd name="T8" fmla="*/ 52 w 1872"/>
                <a:gd name="T9" fmla="*/ 1 h 776"/>
                <a:gd name="T10" fmla="*/ 13 w 1872"/>
                <a:gd name="T11" fmla="*/ 1 h 776"/>
                <a:gd name="T12" fmla="*/ 6 w 1872"/>
                <a:gd name="T13" fmla="*/ 1 h 776"/>
                <a:gd name="T14" fmla="*/ 8 w 1872"/>
                <a:gd name="T15" fmla="*/ 1 h 776"/>
                <a:gd name="T16" fmla="*/ 52 w 1872"/>
                <a:gd name="T17" fmla="*/ 1 h 776"/>
                <a:gd name="T18" fmla="*/ 72 w 1872"/>
                <a:gd name="T19" fmla="*/ 1 h 776"/>
                <a:gd name="T20" fmla="*/ 145 w 1872"/>
                <a:gd name="T21" fmla="*/ 1 h 776"/>
                <a:gd name="T22" fmla="*/ 140 w 1872"/>
                <a:gd name="T23" fmla="*/ 1 h 7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72"/>
                <a:gd name="T37" fmla="*/ 0 h 776"/>
                <a:gd name="T38" fmla="*/ 1872 w 1872"/>
                <a:gd name="T39" fmla="*/ 776 h 7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72" h="776">
                  <a:moveTo>
                    <a:pt x="1680" y="584"/>
                  </a:moveTo>
                  <a:cubicBezTo>
                    <a:pt x="1672" y="544"/>
                    <a:pt x="1672" y="520"/>
                    <a:pt x="1680" y="488"/>
                  </a:cubicBezTo>
                  <a:cubicBezTo>
                    <a:pt x="1688" y="456"/>
                    <a:pt x="1872" y="408"/>
                    <a:pt x="1728" y="392"/>
                  </a:cubicBezTo>
                  <a:cubicBezTo>
                    <a:pt x="1584" y="376"/>
                    <a:pt x="1000" y="392"/>
                    <a:pt x="816" y="392"/>
                  </a:cubicBezTo>
                  <a:cubicBezTo>
                    <a:pt x="632" y="392"/>
                    <a:pt x="736" y="448"/>
                    <a:pt x="624" y="392"/>
                  </a:cubicBezTo>
                  <a:cubicBezTo>
                    <a:pt x="512" y="336"/>
                    <a:pt x="240" y="112"/>
                    <a:pt x="144" y="56"/>
                  </a:cubicBezTo>
                  <a:cubicBezTo>
                    <a:pt x="48" y="0"/>
                    <a:pt x="56" y="40"/>
                    <a:pt x="48" y="56"/>
                  </a:cubicBezTo>
                  <a:cubicBezTo>
                    <a:pt x="40" y="72"/>
                    <a:pt x="0" y="48"/>
                    <a:pt x="96" y="152"/>
                  </a:cubicBezTo>
                  <a:cubicBezTo>
                    <a:pt x="192" y="256"/>
                    <a:pt x="496" y="584"/>
                    <a:pt x="624" y="680"/>
                  </a:cubicBezTo>
                  <a:cubicBezTo>
                    <a:pt x="752" y="776"/>
                    <a:pt x="680" y="720"/>
                    <a:pt x="864" y="728"/>
                  </a:cubicBezTo>
                  <a:cubicBezTo>
                    <a:pt x="1048" y="736"/>
                    <a:pt x="1584" y="744"/>
                    <a:pt x="1728" y="728"/>
                  </a:cubicBezTo>
                  <a:cubicBezTo>
                    <a:pt x="1872" y="712"/>
                    <a:pt x="1688" y="624"/>
                    <a:pt x="1680" y="584"/>
                  </a:cubicBezTo>
                  <a:close/>
                </a:path>
              </a:pathLst>
            </a:custGeom>
            <a:solidFill>
              <a:srgbClr val="FF9900"/>
            </a:solidFill>
            <a:ln w="9525">
              <a:solidFill>
                <a:srgbClr val="FFFF00"/>
              </a:solidFill>
              <a:round/>
              <a:headEnd/>
              <a:tailEnd/>
            </a:ln>
          </p:spPr>
          <p:txBody>
            <a:bodyPr wrap="none" anchor="ctr"/>
            <a:lstStyle/>
            <a:p>
              <a:endParaRPr lang="zh-CN" altLang="en-US"/>
            </a:p>
          </p:txBody>
        </p:sp>
        <p:grpSp>
          <p:nvGrpSpPr>
            <p:cNvPr id="12" name="Group 12"/>
            <p:cNvGrpSpPr>
              <a:grpSpLocks/>
            </p:cNvGrpSpPr>
            <p:nvPr/>
          </p:nvGrpSpPr>
          <p:grpSpPr bwMode="auto">
            <a:xfrm>
              <a:off x="1248" y="1920"/>
              <a:ext cx="3776" cy="672"/>
              <a:chOff x="1184" y="1824"/>
              <a:chExt cx="3776" cy="672"/>
            </a:xfrm>
          </p:grpSpPr>
          <p:sp>
            <p:nvSpPr>
              <p:cNvPr id="19" name="AutoShape 13"/>
              <p:cNvSpPr>
                <a:spLocks noChangeArrowheads="1"/>
              </p:cNvSpPr>
              <p:nvPr/>
            </p:nvSpPr>
            <p:spPr bwMode="auto">
              <a:xfrm>
                <a:off x="1776" y="1824"/>
                <a:ext cx="2592" cy="672"/>
              </a:xfrm>
              <a:prstGeom prst="roundRect">
                <a:avLst>
                  <a:gd name="adj" fmla="val 16667"/>
                </a:avLst>
              </a:prstGeom>
              <a:solidFill>
                <a:srgbClr val="99CCFF">
                  <a:alpha val="50195"/>
                </a:srgbClr>
              </a:soli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0" name="Freeform 14"/>
              <p:cNvSpPr>
                <a:spLocks/>
              </p:cNvSpPr>
              <p:nvPr/>
            </p:nvSpPr>
            <p:spPr bwMode="auto">
              <a:xfrm>
                <a:off x="1184" y="1824"/>
                <a:ext cx="640" cy="672"/>
              </a:xfrm>
              <a:custGeom>
                <a:avLst/>
                <a:gdLst>
                  <a:gd name="T0" fmla="*/ 0 w 1456"/>
                  <a:gd name="T1" fmla="*/ 1 h 1056"/>
                  <a:gd name="T2" fmla="*/ 0 w 1456"/>
                  <a:gd name="T3" fmla="*/ 1 h 1056"/>
                  <a:gd name="T4" fmla="*/ 0 w 1456"/>
                  <a:gd name="T5" fmla="*/ 1 h 1056"/>
                  <a:gd name="T6" fmla="*/ 0 w 1456"/>
                  <a:gd name="T7" fmla="*/ 1 h 1056"/>
                  <a:gd name="T8" fmla="*/ 0 w 1456"/>
                  <a:gd name="T9" fmla="*/ 1 h 1056"/>
                  <a:gd name="T10" fmla="*/ 0 w 1456"/>
                  <a:gd name="T11" fmla="*/ 1 h 1056"/>
                  <a:gd name="T12" fmla="*/ 0 w 1456"/>
                  <a:gd name="T13" fmla="*/ 1 h 1056"/>
                  <a:gd name="T14" fmla="*/ 0 w 1456"/>
                  <a:gd name="T15" fmla="*/ 1 h 1056"/>
                  <a:gd name="T16" fmla="*/ 0 w 1456"/>
                  <a:gd name="T17" fmla="*/ 1 h 1056"/>
                  <a:gd name="T18" fmla="*/ 0 w 1456"/>
                  <a:gd name="T19" fmla="*/ 1 h 1056"/>
                  <a:gd name="T20" fmla="*/ 0 w 1456"/>
                  <a:gd name="T21" fmla="*/ 1 h 1056"/>
                  <a:gd name="T22" fmla="*/ 0 w 1456"/>
                  <a:gd name="T23" fmla="*/ 1 h 1056"/>
                  <a:gd name="T24" fmla="*/ 0 w 1456"/>
                  <a:gd name="T25" fmla="*/ 1 h 1056"/>
                  <a:gd name="T26" fmla="*/ 0 w 1456"/>
                  <a:gd name="T27" fmla="*/ 1 h 1056"/>
                  <a:gd name="T28" fmla="*/ 0 w 1456"/>
                  <a:gd name="T29" fmla="*/ 1 h 1056"/>
                  <a:gd name="T30" fmla="*/ 0 w 1456"/>
                  <a:gd name="T31" fmla="*/ 1 h 10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56"/>
                  <a:gd name="T49" fmla="*/ 0 h 1056"/>
                  <a:gd name="T50" fmla="*/ 1456 w 1456"/>
                  <a:gd name="T51" fmla="*/ 1056 h 10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56" h="1056">
                    <a:moveTo>
                      <a:pt x="1416" y="928"/>
                    </a:moveTo>
                    <a:cubicBezTo>
                      <a:pt x="1432" y="800"/>
                      <a:pt x="1456" y="224"/>
                      <a:pt x="1416" y="112"/>
                    </a:cubicBezTo>
                    <a:cubicBezTo>
                      <a:pt x="1376" y="0"/>
                      <a:pt x="1256" y="232"/>
                      <a:pt x="1176" y="256"/>
                    </a:cubicBezTo>
                    <a:cubicBezTo>
                      <a:pt x="1096" y="280"/>
                      <a:pt x="1072" y="256"/>
                      <a:pt x="936" y="256"/>
                    </a:cubicBezTo>
                    <a:cubicBezTo>
                      <a:pt x="800" y="256"/>
                      <a:pt x="480" y="248"/>
                      <a:pt x="360" y="256"/>
                    </a:cubicBezTo>
                    <a:cubicBezTo>
                      <a:pt x="240" y="264"/>
                      <a:pt x="272" y="280"/>
                      <a:pt x="216" y="304"/>
                    </a:cubicBezTo>
                    <a:cubicBezTo>
                      <a:pt x="160" y="328"/>
                      <a:pt x="16" y="368"/>
                      <a:pt x="24" y="400"/>
                    </a:cubicBezTo>
                    <a:cubicBezTo>
                      <a:pt x="32" y="432"/>
                      <a:pt x="248" y="472"/>
                      <a:pt x="264" y="496"/>
                    </a:cubicBezTo>
                    <a:cubicBezTo>
                      <a:pt x="280" y="520"/>
                      <a:pt x="160" y="520"/>
                      <a:pt x="120" y="544"/>
                    </a:cubicBezTo>
                    <a:cubicBezTo>
                      <a:pt x="80" y="568"/>
                      <a:pt x="0" y="600"/>
                      <a:pt x="24" y="640"/>
                    </a:cubicBezTo>
                    <a:cubicBezTo>
                      <a:pt x="48" y="680"/>
                      <a:pt x="184" y="760"/>
                      <a:pt x="264" y="784"/>
                    </a:cubicBezTo>
                    <a:cubicBezTo>
                      <a:pt x="344" y="808"/>
                      <a:pt x="360" y="784"/>
                      <a:pt x="504" y="784"/>
                    </a:cubicBezTo>
                    <a:cubicBezTo>
                      <a:pt x="648" y="784"/>
                      <a:pt x="1008" y="776"/>
                      <a:pt x="1128" y="784"/>
                    </a:cubicBezTo>
                    <a:cubicBezTo>
                      <a:pt x="1248" y="792"/>
                      <a:pt x="1192" y="816"/>
                      <a:pt x="1224" y="832"/>
                    </a:cubicBezTo>
                    <a:cubicBezTo>
                      <a:pt x="1256" y="848"/>
                      <a:pt x="1288" y="864"/>
                      <a:pt x="1320" y="880"/>
                    </a:cubicBezTo>
                    <a:cubicBezTo>
                      <a:pt x="1352" y="896"/>
                      <a:pt x="1400" y="1056"/>
                      <a:pt x="1416" y="928"/>
                    </a:cubicBezTo>
                    <a:close/>
                  </a:path>
                </a:pathLst>
              </a:custGeom>
              <a:solidFill>
                <a:srgbClr val="99CCFF">
                  <a:alpha val="50195"/>
                </a:srgbClr>
              </a:solidFill>
              <a:ln w="9525">
                <a:solidFill>
                  <a:srgbClr val="FFFF00"/>
                </a:solidFill>
                <a:round/>
                <a:headEnd/>
                <a:tailEnd/>
              </a:ln>
            </p:spPr>
            <p:txBody>
              <a:bodyPr wrap="none" anchor="ctr"/>
              <a:lstStyle/>
              <a:p>
                <a:endParaRPr lang="zh-CN" altLang="en-US"/>
              </a:p>
            </p:txBody>
          </p:sp>
          <p:sp>
            <p:nvSpPr>
              <p:cNvPr id="21" name="Freeform 15"/>
              <p:cNvSpPr>
                <a:spLocks/>
              </p:cNvSpPr>
              <p:nvPr/>
            </p:nvSpPr>
            <p:spPr bwMode="auto">
              <a:xfrm flipH="1" flipV="1">
                <a:off x="4320" y="1824"/>
                <a:ext cx="640" cy="672"/>
              </a:xfrm>
              <a:custGeom>
                <a:avLst/>
                <a:gdLst>
                  <a:gd name="T0" fmla="*/ 0 w 1456"/>
                  <a:gd name="T1" fmla="*/ 1 h 1056"/>
                  <a:gd name="T2" fmla="*/ 0 w 1456"/>
                  <a:gd name="T3" fmla="*/ 1 h 1056"/>
                  <a:gd name="T4" fmla="*/ 0 w 1456"/>
                  <a:gd name="T5" fmla="*/ 1 h 1056"/>
                  <a:gd name="T6" fmla="*/ 0 w 1456"/>
                  <a:gd name="T7" fmla="*/ 1 h 1056"/>
                  <a:gd name="T8" fmla="*/ 0 w 1456"/>
                  <a:gd name="T9" fmla="*/ 1 h 1056"/>
                  <a:gd name="T10" fmla="*/ 0 w 1456"/>
                  <a:gd name="T11" fmla="*/ 1 h 1056"/>
                  <a:gd name="T12" fmla="*/ 0 w 1456"/>
                  <a:gd name="T13" fmla="*/ 1 h 1056"/>
                  <a:gd name="T14" fmla="*/ 0 w 1456"/>
                  <a:gd name="T15" fmla="*/ 1 h 1056"/>
                  <a:gd name="T16" fmla="*/ 0 w 1456"/>
                  <a:gd name="T17" fmla="*/ 1 h 1056"/>
                  <a:gd name="T18" fmla="*/ 0 w 1456"/>
                  <a:gd name="T19" fmla="*/ 1 h 1056"/>
                  <a:gd name="T20" fmla="*/ 0 w 1456"/>
                  <a:gd name="T21" fmla="*/ 1 h 1056"/>
                  <a:gd name="T22" fmla="*/ 0 w 1456"/>
                  <a:gd name="T23" fmla="*/ 1 h 1056"/>
                  <a:gd name="T24" fmla="*/ 0 w 1456"/>
                  <a:gd name="T25" fmla="*/ 1 h 1056"/>
                  <a:gd name="T26" fmla="*/ 0 w 1456"/>
                  <a:gd name="T27" fmla="*/ 1 h 1056"/>
                  <a:gd name="T28" fmla="*/ 0 w 1456"/>
                  <a:gd name="T29" fmla="*/ 1 h 1056"/>
                  <a:gd name="T30" fmla="*/ 0 w 1456"/>
                  <a:gd name="T31" fmla="*/ 1 h 10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56"/>
                  <a:gd name="T49" fmla="*/ 0 h 1056"/>
                  <a:gd name="T50" fmla="*/ 1456 w 1456"/>
                  <a:gd name="T51" fmla="*/ 1056 h 10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56" h="1056">
                    <a:moveTo>
                      <a:pt x="1416" y="928"/>
                    </a:moveTo>
                    <a:cubicBezTo>
                      <a:pt x="1432" y="800"/>
                      <a:pt x="1456" y="224"/>
                      <a:pt x="1416" y="112"/>
                    </a:cubicBezTo>
                    <a:cubicBezTo>
                      <a:pt x="1376" y="0"/>
                      <a:pt x="1256" y="232"/>
                      <a:pt x="1176" y="256"/>
                    </a:cubicBezTo>
                    <a:cubicBezTo>
                      <a:pt x="1096" y="280"/>
                      <a:pt x="1072" y="256"/>
                      <a:pt x="936" y="256"/>
                    </a:cubicBezTo>
                    <a:cubicBezTo>
                      <a:pt x="800" y="256"/>
                      <a:pt x="480" y="248"/>
                      <a:pt x="360" y="256"/>
                    </a:cubicBezTo>
                    <a:cubicBezTo>
                      <a:pt x="240" y="264"/>
                      <a:pt x="272" y="280"/>
                      <a:pt x="216" y="304"/>
                    </a:cubicBezTo>
                    <a:cubicBezTo>
                      <a:pt x="160" y="328"/>
                      <a:pt x="16" y="368"/>
                      <a:pt x="24" y="400"/>
                    </a:cubicBezTo>
                    <a:cubicBezTo>
                      <a:pt x="32" y="432"/>
                      <a:pt x="248" y="472"/>
                      <a:pt x="264" y="496"/>
                    </a:cubicBezTo>
                    <a:cubicBezTo>
                      <a:pt x="280" y="520"/>
                      <a:pt x="160" y="520"/>
                      <a:pt x="120" y="544"/>
                    </a:cubicBezTo>
                    <a:cubicBezTo>
                      <a:pt x="80" y="568"/>
                      <a:pt x="0" y="600"/>
                      <a:pt x="24" y="640"/>
                    </a:cubicBezTo>
                    <a:cubicBezTo>
                      <a:pt x="48" y="680"/>
                      <a:pt x="184" y="760"/>
                      <a:pt x="264" y="784"/>
                    </a:cubicBezTo>
                    <a:cubicBezTo>
                      <a:pt x="344" y="808"/>
                      <a:pt x="360" y="784"/>
                      <a:pt x="504" y="784"/>
                    </a:cubicBezTo>
                    <a:cubicBezTo>
                      <a:pt x="648" y="784"/>
                      <a:pt x="1008" y="776"/>
                      <a:pt x="1128" y="784"/>
                    </a:cubicBezTo>
                    <a:cubicBezTo>
                      <a:pt x="1248" y="792"/>
                      <a:pt x="1192" y="816"/>
                      <a:pt x="1224" y="832"/>
                    </a:cubicBezTo>
                    <a:cubicBezTo>
                      <a:pt x="1256" y="848"/>
                      <a:pt x="1288" y="864"/>
                      <a:pt x="1320" y="880"/>
                    </a:cubicBezTo>
                    <a:cubicBezTo>
                      <a:pt x="1352" y="896"/>
                      <a:pt x="1400" y="1056"/>
                      <a:pt x="1416" y="928"/>
                    </a:cubicBezTo>
                    <a:close/>
                  </a:path>
                </a:pathLst>
              </a:custGeom>
              <a:solidFill>
                <a:srgbClr val="99CCFF">
                  <a:alpha val="50195"/>
                </a:srgbClr>
              </a:solidFill>
              <a:ln w="9525">
                <a:solidFill>
                  <a:srgbClr val="FFFF00"/>
                </a:solidFill>
                <a:round/>
                <a:headEnd/>
                <a:tailEnd/>
              </a:ln>
            </p:spPr>
            <p:txBody>
              <a:bodyPr wrap="none" anchor="ctr"/>
              <a:lstStyle/>
              <a:p>
                <a:endParaRPr lang="zh-CN" altLang="en-US"/>
              </a:p>
            </p:txBody>
          </p:sp>
        </p:grpSp>
        <p:grpSp>
          <p:nvGrpSpPr>
            <p:cNvPr id="13" name="Group 16"/>
            <p:cNvGrpSpPr>
              <a:grpSpLocks/>
            </p:cNvGrpSpPr>
            <p:nvPr/>
          </p:nvGrpSpPr>
          <p:grpSpPr bwMode="auto">
            <a:xfrm>
              <a:off x="1008" y="2160"/>
              <a:ext cx="1008" cy="192"/>
              <a:chOff x="1248" y="2784"/>
              <a:chExt cx="1008" cy="192"/>
            </a:xfrm>
          </p:grpSpPr>
          <p:sp>
            <p:nvSpPr>
              <p:cNvPr id="14" name="Oval 17"/>
              <p:cNvSpPr>
                <a:spLocks noChangeArrowheads="1"/>
              </p:cNvSpPr>
              <p:nvPr/>
            </p:nvSpPr>
            <p:spPr bwMode="auto">
              <a:xfrm>
                <a:off x="2064" y="2784"/>
                <a:ext cx="192" cy="96"/>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 name="Oval 18"/>
              <p:cNvSpPr>
                <a:spLocks noChangeArrowheads="1"/>
              </p:cNvSpPr>
              <p:nvPr/>
            </p:nvSpPr>
            <p:spPr bwMode="auto">
              <a:xfrm>
                <a:off x="2064" y="2880"/>
                <a:ext cx="192" cy="96"/>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 name="Oval 19"/>
              <p:cNvSpPr>
                <a:spLocks noChangeArrowheads="1"/>
              </p:cNvSpPr>
              <p:nvPr/>
            </p:nvSpPr>
            <p:spPr bwMode="auto">
              <a:xfrm>
                <a:off x="2064" y="2832"/>
                <a:ext cx="192" cy="96"/>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 name="Line 20"/>
              <p:cNvSpPr>
                <a:spLocks noChangeShapeType="1"/>
              </p:cNvSpPr>
              <p:nvPr/>
            </p:nvSpPr>
            <p:spPr bwMode="auto">
              <a:xfrm flipH="1">
                <a:off x="1248" y="2784"/>
                <a:ext cx="86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21"/>
              <p:cNvSpPr>
                <a:spLocks noChangeShapeType="1"/>
              </p:cNvSpPr>
              <p:nvPr/>
            </p:nvSpPr>
            <p:spPr bwMode="auto">
              <a:xfrm flipH="1">
                <a:off x="1296" y="2976"/>
                <a:ext cx="86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2" name="Group 22"/>
          <p:cNvGrpSpPr>
            <a:grpSpLocks/>
          </p:cNvGrpSpPr>
          <p:nvPr/>
        </p:nvGrpSpPr>
        <p:grpSpPr bwMode="auto">
          <a:xfrm>
            <a:off x="5182382" y="3830329"/>
            <a:ext cx="2362200" cy="2133600"/>
            <a:chOff x="2784" y="1968"/>
            <a:chExt cx="1488" cy="1344"/>
          </a:xfrm>
        </p:grpSpPr>
        <p:sp>
          <p:nvSpPr>
            <p:cNvPr id="23" name="Line 23"/>
            <p:cNvSpPr>
              <a:spLocks noChangeShapeType="1"/>
            </p:cNvSpPr>
            <p:nvPr/>
          </p:nvSpPr>
          <p:spPr bwMode="auto">
            <a:xfrm flipH="1">
              <a:off x="3456" y="2256"/>
              <a:ext cx="432" cy="100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4"/>
            <p:cNvSpPr>
              <a:spLocks noChangeShapeType="1"/>
            </p:cNvSpPr>
            <p:nvPr/>
          </p:nvSpPr>
          <p:spPr bwMode="auto">
            <a:xfrm flipH="1">
              <a:off x="3744" y="2256"/>
              <a:ext cx="144" cy="1056"/>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25"/>
            <p:cNvSpPr>
              <a:spLocks noChangeShapeType="1"/>
            </p:cNvSpPr>
            <p:nvPr/>
          </p:nvSpPr>
          <p:spPr bwMode="auto">
            <a:xfrm flipH="1">
              <a:off x="3216" y="2256"/>
              <a:ext cx="672" cy="864"/>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6"/>
            <p:cNvSpPr>
              <a:spLocks noChangeShapeType="1"/>
            </p:cNvSpPr>
            <p:nvPr/>
          </p:nvSpPr>
          <p:spPr bwMode="auto">
            <a:xfrm flipH="1">
              <a:off x="3024" y="2256"/>
              <a:ext cx="864" cy="672"/>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7"/>
            <p:cNvSpPr>
              <a:spLocks noChangeShapeType="1"/>
            </p:cNvSpPr>
            <p:nvPr/>
          </p:nvSpPr>
          <p:spPr bwMode="auto">
            <a:xfrm flipH="1">
              <a:off x="2832" y="2256"/>
              <a:ext cx="1056" cy="384"/>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8"/>
            <p:cNvSpPr>
              <a:spLocks noChangeShapeType="1"/>
            </p:cNvSpPr>
            <p:nvPr/>
          </p:nvSpPr>
          <p:spPr bwMode="auto">
            <a:xfrm>
              <a:off x="3888" y="2256"/>
              <a:ext cx="96" cy="1056"/>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9"/>
            <p:cNvSpPr>
              <a:spLocks noChangeShapeType="1"/>
            </p:cNvSpPr>
            <p:nvPr/>
          </p:nvSpPr>
          <p:spPr bwMode="auto">
            <a:xfrm>
              <a:off x="3888" y="2256"/>
              <a:ext cx="384" cy="100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0"/>
            <p:cNvSpPr>
              <a:spLocks noChangeShapeType="1"/>
            </p:cNvSpPr>
            <p:nvPr/>
          </p:nvSpPr>
          <p:spPr bwMode="auto">
            <a:xfrm flipH="1">
              <a:off x="2784" y="2256"/>
              <a:ext cx="1104" cy="4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1"/>
            <p:cNvSpPr>
              <a:spLocks noChangeShapeType="1"/>
            </p:cNvSpPr>
            <p:nvPr/>
          </p:nvSpPr>
          <p:spPr bwMode="auto">
            <a:xfrm flipH="1" flipV="1">
              <a:off x="2832" y="1968"/>
              <a:ext cx="1056" cy="28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 name="Group 32"/>
          <p:cNvGrpSpPr>
            <a:grpSpLocks/>
          </p:cNvGrpSpPr>
          <p:nvPr/>
        </p:nvGrpSpPr>
        <p:grpSpPr bwMode="auto">
          <a:xfrm>
            <a:off x="5182382" y="3830329"/>
            <a:ext cx="2362200" cy="2133600"/>
            <a:chOff x="2784" y="1968"/>
            <a:chExt cx="1488" cy="1344"/>
          </a:xfrm>
        </p:grpSpPr>
        <p:sp>
          <p:nvSpPr>
            <p:cNvPr id="33" name="Line 33"/>
            <p:cNvSpPr>
              <a:spLocks noChangeShapeType="1"/>
            </p:cNvSpPr>
            <p:nvPr/>
          </p:nvSpPr>
          <p:spPr bwMode="auto">
            <a:xfrm flipH="1">
              <a:off x="3456" y="2256"/>
              <a:ext cx="432" cy="100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4"/>
            <p:cNvSpPr>
              <a:spLocks noChangeShapeType="1"/>
            </p:cNvSpPr>
            <p:nvPr/>
          </p:nvSpPr>
          <p:spPr bwMode="auto">
            <a:xfrm flipH="1">
              <a:off x="3744" y="2256"/>
              <a:ext cx="144" cy="1056"/>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5"/>
            <p:cNvSpPr>
              <a:spLocks noChangeShapeType="1"/>
            </p:cNvSpPr>
            <p:nvPr/>
          </p:nvSpPr>
          <p:spPr bwMode="auto">
            <a:xfrm flipH="1">
              <a:off x="3216" y="2256"/>
              <a:ext cx="672" cy="864"/>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6"/>
            <p:cNvSpPr>
              <a:spLocks noChangeShapeType="1"/>
            </p:cNvSpPr>
            <p:nvPr/>
          </p:nvSpPr>
          <p:spPr bwMode="auto">
            <a:xfrm flipH="1">
              <a:off x="3024" y="2256"/>
              <a:ext cx="864" cy="672"/>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37"/>
            <p:cNvSpPr>
              <a:spLocks noChangeShapeType="1"/>
            </p:cNvSpPr>
            <p:nvPr/>
          </p:nvSpPr>
          <p:spPr bwMode="auto">
            <a:xfrm flipH="1">
              <a:off x="2832" y="2256"/>
              <a:ext cx="1056" cy="384"/>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38"/>
            <p:cNvSpPr>
              <a:spLocks noChangeShapeType="1"/>
            </p:cNvSpPr>
            <p:nvPr/>
          </p:nvSpPr>
          <p:spPr bwMode="auto">
            <a:xfrm>
              <a:off x="3888" y="2256"/>
              <a:ext cx="96" cy="1056"/>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39"/>
            <p:cNvSpPr>
              <a:spLocks noChangeShapeType="1"/>
            </p:cNvSpPr>
            <p:nvPr/>
          </p:nvSpPr>
          <p:spPr bwMode="auto">
            <a:xfrm>
              <a:off x="3888" y="2256"/>
              <a:ext cx="384" cy="100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40"/>
            <p:cNvSpPr>
              <a:spLocks noChangeShapeType="1"/>
            </p:cNvSpPr>
            <p:nvPr/>
          </p:nvSpPr>
          <p:spPr bwMode="auto">
            <a:xfrm flipH="1">
              <a:off x="2784" y="2256"/>
              <a:ext cx="1104" cy="4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41"/>
            <p:cNvSpPr>
              <a:spLocks noChangeShapeType="1"/>
            </p:cNvSpPr>
            <p:nvPr/>
          </p:nvSpPr>
          <p:spPr bwMode="auto">
            <a:xfrm flipH="1" flipV="1">
              <a:off x="2832" y="1968"/>
              <a:ext cx="1056" cy="28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2" name="Group 42"/>
          <p:cNvGrpSpPr>
            <a:grpSpLocks/>
          </p:cNvGrpSpPr>
          <p:nvPr/>
        </p:nvGrpSpPr>
        <p:grpSpPr bwMode="auto">
          <a:xfrm>
            <a:off x="5182382" y="3830329"/>
            <a:ext cx="2362200" cy="2133600"/>
            <a:chOff x="2784" y="1968"/>
            <a:chExt cx="1488" cy="1344"/>
          </a:xfrm>
        </p:grpSpPr>
        <p:sp>
          <p:nvSpPr>
            <p:cNvPr id="43" name="Line 43"/>
            <p:cNvSpPr>
              <a:spLocks noChangeShapeType="1"/>
            </p:cNvSpPr>
            <p:nvPr/>
          </p:nvSpPr>
          <p:spPr bwMode="auto">
            <a:xfrm flipH="1">
              <a:off x="3456" y="2256"/>
              <a:ext cx="432" cy="100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44"/>
            <p:cNvSpPr>
              <a:spLocks noChangeShapeType="1"/>
            </p:cNvSpPr>
            <p:nvPr/>
          </p:nvSpPr>
          <p:spPr bwMode="auto">
            <a:xfrm flipH="1">
              <a:off x="3744" y="2256"/>
              <a:ext cx="144" cy="1056"/>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45"/>
            <p:cNvSpPr>
              <a:spLocks noChangeShapeType="1"/>
            </p:cNvSpPr>
            <p:nvPr/>
          </p:nvSpPr>
          <p:spPr bwMode="auto">
            <a:xfrm flipH="1">
              <a:off x="3216" y="2256"/>
              <a:ext cx="672" cy="864"/>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46"/>
            <p:cNvSpPr>
              <a:spLocks noChangeShapeType="1"/>
            </p:cNvSpPr>
            <p:nvPr/>
          </p:nvSpPr>
          <p:spPr bwMode="auto">
            <a:xfrm flipH="1">
              <a:off x="3024" y="2256"/>
              <a:ext cx="864" cy="672"/>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7"/>
            <p:cNvSpPr>
              <a:spLocks noChangeShapeType="1"/>
            </p:cNvSpPr>
            <p:nvPr/>
          </p:nvSpPr>
          <p:spPr bwMode="auto">
            <a:xfrm flipH="1">
              <a:off x="2832" y="2256"/>
              <a:ext cx="1056" cy="384"/>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8"/>
            <p:cNvSpPr>
              <a:spLocks noChangeShapeType="1"/>
            </p:cNvSpPr>
            <p:nvPr/>
          </p:nvSpPr>
          <p:spPr bwMode="auto">
            <a:xfrm>
              <a:off x="3888" y="2256"/>
              <a:ext cx="96" cy="1056"/>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49"/>
            <p:cNvSpPr>
              <a:spLocks noChangeShapeType="1"/>
            </p:cNvSpPr>
            <p:nvPr/>
          </p:nvSpPr>
          <p:spPr bwMode="auto">
            <a:xfrm>
              <a:off x="3888" y="2256"/>
              <a:ext cx="384" cy="100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50"/>
            <p:cNvSpPr>
              <a:spLocks noChangeShapeType="1"/>
            </p:cNvSpPr>
            <p:nvPr/>
          </p:nvSpPr>
          <p:spPr bwMode="auto">
            <a:xfrm flipH="1">
              <a:off x="2784" y="2256"/>
              <a:ext cx="1104" cy="4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51"/>
            <p:cNvSpPr>
              <a:spLocks noChangeShapeType="1"/>
            </p:cNvSpPr>
            <p:nvPr/>
          </p:nvSpPr>
          <p:spPr bwMode="auto">
            <a:xfrm flipH="1" flipV="1">
              <a:off x="2832" y="1968"/>
              <a:ext cx="1056" cy="28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2" name="Group 52"/>
          <p:cNvGrpSpPr>
            <a:grpSpLocks/>
          </p:cNvGrpSpPr>
          <p:nvPr/>
        </p:nvGrpSpPr>
        <p:grpSpPr bwMode="auto">
          <a:xfrm>
            <a:off x="5182382" y="3830329"/>
            <a:ext cx="2362200" cy="2133600"/>
            <a:chOff x="2784" y="1968"/>
            <a:chExt cx="1488" cy="1344"/>
          </a:xfrm>
        </p:grpSpPr>
        <p:sp>
          <p:nvSpPr>
            <p:cNvPr id="53" name="Line 53"/>
            <p:cNvSpPr>
              <a:spLocks noChangeShapeType="1"/>
            </p:cNvSpPr>
            <p:nvPr/>
          </p:nvSpPr>
          <p:spPr bwMode="auto">
            <a:xfrm flipH="1">
              <a:off x="3456" y="2256"/>
              <a:ext cx="432" cy="100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54"/>
            <p:cNvSpPr>
              <a:spLocks noChangeShapeType="1"/>
            </p:cNvSpPr>
            <p:nvPr/>
          </p:nvSpPr>
          <p:spPr bwMode="auto">
            <a:xfrm flipH="1">
              <a:off x="3744" y="2256"/>
              <a:ext cx="144" cy="1056"/>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55"/>
            <p:cNvSpPr>
              <a:spLocks noChangeShapeType="1"/>
            </p:cNvSpPr>
            <p:nvPr/>
          </p:nvSpPr>
          <p:spPr bwMode="auto">
            <a:xfrm flipH="1">
              <a:off x="3216" y="2256"/>
              <a:ext cx="672" cy="864"/>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56"/>
            <p:cNvSpPr>
              <a:spLocks noChangeShapeType="1"/>
            </p:cNvSpPr>
            <p:nvPr/>
          </p:nvSpPr>
          <p:spPr bwMode="auto">
            <a:xfrm flipH="1">
              <a:off x="3024" y="2256"/>
              <a:ext cx="864" cy="672"/>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57"/>
            <p:cNvSpPr>
              <a:spLocks noChangeShapeType="1"/>
            </p:cNvSpPr>
            <p:nvPr/>
          </p:nvSpPr>
          <p:spPr bwMode="auto">
            <a:xfrm flipH="1">
              <a:off x="2832" y="2256"/>
              <a:ext cx="1056" cy="384"/>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58"/>
            <p:cNvSpPr>
              <a:spLocks noChangeShapeType="1"/>
            </p:cNvSpPr>
            <p:nvPr/>
          </p:nvSpPr>
          <p:spPr bwMode="auto">
            <a:xfrm>
              <a:off x="3888" y="2256"/>
              <a:ext cx="96" cy="1056"/>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59"/>
            <p:cNvSpPr>
              <a:spLocks noChangeShapeType="1"/>
            </p:cNvSpPr>
            <p:nvPr/>
          </p:nvSpPr>
          <p:spPr bwMode="auto">
            <a:xfrm>
              <a:off x="3888" y="2256"/>
              <a:ext cx="384" cy="100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60"/>
            <p:cNvSpPr>
              <a:spLocks noChangeShapeType="1"/>
            </p:cNvSpPr>
            <p:nvPr/>
          </p:nvSpPr>
          <p:spPr bwMode="auto">
            <a:xfrm flipH="1">
              <a:off x="2784" y="2256"/>
              <a:ext cx="1104" cy="4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61"/>
            <p:cNvSpPr>
              <a:spLocks noChangeShapeType="1"/>
            </p:cNvSpPr>
            <p:nvPr/>
          </p:nvSpPr>
          <p:spPr bwMode="auto">
            <a:xfrm flipH="1" flipV="1">
              <a:off x="2832" y="1968"/>
              <a:ext cx="1056" cy="28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2" name="Group 62"/>
          <p:cNvGrpSpPr>
            <a:grpSpLocks/>
          </p:cNvGrpSpPr>
          <p:nvPr/>
        </p:nvGrpSpPr>
        <p:grpSpPr bwMode="auto">
          <a:xfrm>
            <a:off x="5182382" y="3830329"/>
            <a:ext cx="2362200" cy="2133600"/>
            <a:chOff x="2784" y="1968"/>
            <a:chExt cx="1488" cy="1344"/>
          </a:xfrm>
        </p:grpSpPr>
        <p:sp>
          <p:nvSpPr>
            <p:cNvPr id="63" name="Line 63"/>
            <p:cNvSpPr>
              <a:spLocks noChangeShapeType="1"/>
            </p:cNvSpPr>
            <p:nvPr/>
          </p:nvSpPr>
          <p:spPr bwMode="auto">
            <a:xfrm flipH="1">
              <a:off x="3456" y="2256"/>
              <a:ext cx="432" cy="100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Line 64"/>
            <p:cNvSpPr>
              <a:spLocks noChangeShapeType="1"/>
            </p:cNvSpPr>
            <p:nvPr/>
          </p:nvSpPr>
          <p:spPr bwMode="auto">
            <a:xfrm flipH="1">
              <a:off x="3744" y="2256"/>
              <a:ext cx="144" cy="1056"/>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65"/>
            <p:cNvSpPr>
              <a:spLocks noChangeShapeType="1"/>
            </p:cNvSpPr>
            <p:nvPr/>
          </p:nvSpPr>
          <p:spPr bwMode="auto">
            <a:xfrm flipH="1">
              <a:off x="3216" y="2256"/>
              <a:ext cx="672" cy="864"/>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66"/>
            <p:cNvSpPr>
              <a:spLocks noChangeShapeType="1"/>
            </p:cNvSpPr>
            <p:nvPr/>
          </p:nvSpPr>
          <p:spPr bwMode="auto">
            <a:xfrm flipH="1">
              <a:off x="3024" y="2256"/>
              <a:ext cx="864" cy="672"/>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67"/>
            <p:cNvSpPr>
              <a:spLocks noChangeShapeType="1"/>
            </p:cNvSpPr>
            <p:nvPr/>
          </p:nvSpPr>
          <p:spPr bwMode="auto">
            <a:xfrm flipH="1">
              <a:off x="2832" y="2256"/>
              <a:ext cx="1056" cy="384"/>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68"/>
            <p:cNvSpPr>
              <a:spLocks noChangeShapeType="1"/>
            </p:cNvSpPr>
            <p:nvPr/>
          </p:nvSpPr>
          <p:spPr bwMode="auto">
            <a:xfrm>
              <a:off x="3888" y="2256"/>
              <a:ext cx="96" cy="1056"/>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Line 69"/>
            <p:cNvSpPr>
              <a:spLocks noChangeShapeType="1"/>
            </p:cNvSpPr>
            <p:nvPr/>
          </p:nvSpPr>
          <p:spPr bwMode="auto">
            <a:xfrm>
              <a:off x="3888" y="2256"/>
              <a:ext cx="384" cy="100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70"/>
            <p:cNvSpPr>
              <a:spLocks noChangeShapeType="1"/>
            </p:cNvSpPr>
            <p:nvPr/>
          </p:nvSpPr>
          <p:spPr bwMode="auto">
            <a:xfrm flipH="1">
              <a:off x="2784" y="2256"/>
              <a:ext cx="1104" cy="4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71"/>
            <p:cNvSpPr>
              <a:spLocks noChangeShapeType="1"/>
            </p:cNvSpPr>
            <p:nvPr/>
          </p:nvSpPr>
          <p:spPr bwMode="auto">
            <a:xfrm flipH="1" flipV="1">
              <a:off x="2832" y="1968"/>
              <a:ext cx="1056" cy="28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 name="Group 72"/>
          <p:cNvGrpSpPr>
            <a:grpSpLocks/>
          </p:cNvGrpSpPr>
          <p:nvPr/>
        </p:nvGrpSpPr>
        <p:grpSpPr bwMode="auto">
          <a:xfrm>
            <a:off x="5334782" y="3830329"/>
            <a:ext cx="2362200" cy="2133600"/>
            <a:chOff x="2784" y="1968"/>
            <a:chExt cx="1488" cy="1344"/>
          </a:xfrm>
        </p:grpSpPr>
        <p:sp>
          <p:nvSpPr>
            <p:cNvPr id="73" name="Line 73"/>
            <p:cNvSpPr>
              <a:spLocks noChangeShapeType="1"/>
            </p:cNvSpPr>
            <p:nvPr/>
          </p:nvSpPr>
          <p:spPr bwMode="auto">
            <a:xfrm flipH="1">
              <a:off x="3456" y="2256"/>
              <a:ext cx="432" cy="100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74"/>
            <p:cNvSpPr>
              <a:spLocks noChangeShapeType="1"/>
            </p:cNvSpPr>
            <p:nvPr/>
          </p:nvSpPr>
          <p:spPr bwMode="auto">
            <a:xfrm flipH="1">
              <a:off x="3744" y="2256"/>
              <a:ext cx="144" cy="1056"/>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Line 75"/>
            <p:cNvSpPr>
              <a:spLocks noChangeShapeType="1"/>
            </p:cNvSpPr>
            <p:nvPr/>
          </p:nvSpPr>
          <p:spPr bwMode="auto">
            <a:xfrm flipH="1">
              <a:off x="3216" y="2256"/>
              <a:ext cx="672" cy="864"/>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76"/>
            <p:cNvSpPr>
              <a:spLocks noChangeShapeType="1"/>
            </p:cNvSpPr>
            <p:nvPr/>
          </p:nvSpPr>
          <p:spPr bwMode="auto">
            <a:xfrm flipH="1">
              <a:off x="3024" y="2256"/>
              <a:ext cx="864" cy="672"/>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77"/>
            <p:cNvSpPr>
              <a:spLocks noChangeShapeType="1"/>
            </p:cNvSpPr>
            <p:nvPr/>
          </p:nvSpPr>
          <p:spPr bwMode="auto">
            <a:xfrm flipH="1">
              <a:off x="2832" y="2256"/>
              <a:ext cx="1056" cy="384"/>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Line 78"/>
            <p:cNvSpPr>
              <a:spLocks noChangeShapeType="1"/>
            </p:cNvSpPr>
            <p:nvPr/>
          </p:nvSpPr>
          <p:spPr bwMode="auto">
            <a:xfrm>
              <a:off x="3888" y="2256"/>
              <a:ext cx="96" cy="1056"/>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Line 79"/>
            <p:cNvSpPr>
              <a:spLocks noChangeShapeType="1"/>
            </p:cNvSpPr>
            <p:nvPr/>
          </p:nvSpPr>
          <p:spPr bwMode="auto">
            <a:xfrm>
              <a:off x="3888" y="2256"/>
              <a:ext cx="384" cy="100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Line 80"/>
            <p:cNvSpPr>
              <a:spLocks noChangeShapeType="1"/>
            </p:cNvSpPr>
            <p:nvPr/>
          </p:nvSpPr>
          <p:spPr bwMode="auto">
            <a:xfrm flipH="1">
              <a:off x="2784" y="2256"/>
              <a:ext cx="1104" cy="4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81"/>
            <p:cNvSpPr>
              <a:spLocks noChangeShapeType="1"/>
            </p:cNvSpPr>
            <p:nvPr/>
          </p:nvSpPr>
          <p:spPr bwMode="auto">
            <a:xfrm flipH="1" flipV="1">
              <a:off x="2832" y="1968"/>
              <a:ext cx="1056" cy="288"/>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 name="Group 82"/>
          <p:cNvGrpSpPr>
            <a:grpSpLocks/>
          </p:cNvGrpSpPr>
          <p:nvPr/>
        </p:nvGrpSpPr>
        <p:grpSpPr bwMode="auto">
          <a:xfrm>
            <a:off x="2739219" y="3643006"/>
            <a:ext cx="6229350" cy="1654175"/>
            <a:chOff x="285" y="1418"/>
            <a:chExt cx="3924" cy="1042"/>
          </a:xfrm>
        </p:grpSpPr>
        <p:grpSp>
          <p:nvGrpSpPr>
            <p:cNvPr id="83" name="Group 83"/>
            <p:cNvGrpSpPr>
              <a:grpSpLocks/>
            </p:cNvGrpSpPr>
            <p:nvPr/>
          </p:nvGrpSpPr>
          <p:grpSpPr bwMode="auto">
            <a:xfrm>
              <a:off x="285" y="2130"/>
              <a:ext cx="3924" cy="330"/>
              <a:chOff x="285" y="2130"/>
              <a:chExt cx="3924" cy="330"/>
            </a:xfrm>
          </p:grpSpPr>
          <p:sp>
            <p:nvSpPr>
              <p:cNvPr id="86" name="Text Box 84"/>
              <p:cNvSpPr txBox="1">
                <a:spLocks noChangeArrowheads="1"/>
              </p:cNvSpPr>
              <p:nvPr/>
            </p:nvSpPr>
            <p:spPr bwMode="auto">
              <a:xfrm>
                <a:off x="285" y="2130"/>
                <a:ext cx="5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FFFF00"/>
                    </a:solidFill>
                  </a:rPr>
                  <a:t>阴级</a:t>
                </a:r>
              </a:p>
            </p:txBody>
          </p:sp>
          <p:sp>
            <p:nvSpPr>
              <p:cNvPr id="87" name="Text Box 85"/>
              <p:cNvSpPr txBox="1">
                <a:spLocks noChangeArrowheads="1"/>
              </p:cNvSpPr>
              <p:nvPr/>
            </p:nvSpPr>
            <p:spPr bwMode="auto">
              <a:xfrm>
                <a:off x="3638" y="2130"/>
                <a:ext cx="5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FFFF00"/>
                    </a:solidFill>
                  </a:rPr>
                  <a:t>阳级</a:t>
                </a:r>
              </a:p>
            </p:txBody>
          </p:sp>
        </p:grpSp>
        <p:sp>
          <p:nvSpPr>
            <p:cNvPr id="84" name="Text Box 86"/>
            <p:cNvSpPr txBox="1">
              <a:spLocks noChangeArrowheads="1"/>
            </p:cNvSpPr>
            <p:nvPr/>
          </p:nvSpPr>
          <p:spPr bwMode="auto">
            <a:xfrm>
              <a:off x="3638" y="1418"/>
              <a:ext cx="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FFFF00"/>
                  </a:solidFill>
                </a:rPr>
                <a:t>+</a:t>
              </a:r>
            </a:p>
          </p:txBody>
        </p:sp>
        <p:sp>
          <p:nvSpPr>
            <p:cNvPr id="85" name="Text Box 87"/>
            <p:cNvSpPr txBox="1">
              <a:spLocks noChangeArrowheads="1"/>
            </p:cNvSpPr>
            <p:nvPr/>
          </p:nvSpPr>
          <p:spPr bwMode="auto">
            <a:xfrm>
              <a:off x="518" y="1466"/>
              <a:ext cx="1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FFFF00"/>
                  </a:solidFill>
                </a:rPr>
                <a:t>-</a:t>
              </a:r>
            </a:p>
          </p:txBody>
        </p:sp>
      </p:grpSp>
    </p:spTree>
    <p:extLst>
      <p:ext uri="{BB962C8B-B14F-4D97-AF65-F5344CB8AC3E}">
        <p14:creationId xmlns:p14="http://schemas.microsoft.com/office/powerpoint/2010/main" val="344998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10"/>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499"/>
                                          </p:stCondLst>
                                        </p:cTn>
                                        <p:tgtEl>
                                          <p:spTgt spid="82"/>
                                        </p:tgtEl>
                                        <p:attrNameLst>
                                          <p:attrName>style.visibility</p:attrName>
                                        </p:attrNameLst>
                                      </p:cBhvr>
                                      <p:to>
                                        <p:strVal val="visible"/>
                                      </p:to>
                                    </p:set>
                                  </p:childTnLst>
                                </p:cTn>
                              </p:par>
                            </p:childTnLst>
                          </p:cTn>
                        </p:par>
                        <p:par>
                          <p:cTn id="19" fill="hold">
                            <p:stCondLst>
                              <p:cond delay="1000"/>
                            </p:stCondLst>
                            <p:childTnLst>
                              <p:par>
                                <p:cTn id="20" presetID="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0-#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20"/>
                                            </p:cond>
                                          </p:stCondLst>
                                        </p:cTn>
                                        <p:tgtEl>
                                          <p:spTgt spid="4"/>
                                        </p:tgtEl>
                                        <p:attrNameLst>
                                          <p:attrName>style.visibility</p:attrName>
                                        </p:attrNameLst>
                                      </p:cBhvr>
                                      <p:to>
                                        <p:strVal val="hidden"/>
                                      </p:to>
                                    </p:set>
                                  </p:sub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subTnLst>
                                    <p:set>
                                      <p:cBhvr override="childStyle">
                                        <p:cTn dur="1" fill="hold" display="0" masterRel="sameClick" afterEffect="1">
                                          <p:stCondLst>
                                            <p:cond evt="end" delay="0">
                                              <p:tn val="25"/>
                                            </p:cond>
                                          </p:stCondLst>
                                        </p:cTn>
                                        <p:tgtEl>
                                          <p:spTgt spid="22"/>
                                        </p:tgtEl>
                                        <p:attrNameLst>
                                          <p:attrName>style.visibility</p:attrName>
                                        </p:attrNameLst>
                                      </p:cBhvr>
                                      <p:to>
                                        <p:strVal val="hidden"/>
                                      </p:to>
                                    </p:set>
                                  </p:subTnLst>
                                </p:cTn>
                              </p:par>
                            </p:childTnLst>
                          </p:cTn>
                        </p:par>
                        <p:par>
                          <p:cTn id="28" fill="hold">
                            <p:stCondLst>
                              <p:cond delay="2000"/>
                            </p:stCondLst>
                            <p:childTnLst>
                              <p:par>
                                <p:cTn id="29" presetID="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29"/>
                                            </p:cond>
                                          </p:stCondLst>
                                        </p:cTn>
                                        <p:tgtEl>
                                          <p:spTgt spid="6"/>
                                        </p:tgtEl>
                                        <p:attrNameLst>
                                          <p:attrName>style.visibility</p:attrName>
                                        </p:attrNameLst>
                                      </p:cBhvr>
                                      <p:to>
                                        <p:strVal val="hidden"/>
                                      </p:to>
                                    </p:set>
                                  </p:subTnLst>
                                </p:cTn>
                              </p:par>
                            </p:childTnLst>
                          </p:cTn>
                        </p:par>
                        <p:par>
                          <p:cTn id="33" fill="hold">
                            <p:stCondLst>
                              <p:cond delay="2500"/>
                            </p:stCondLst>
                            <p:childTnLst>
                              <p:par>
                                <p:cTn id="34" presetID="22" presetClass="entr" presetSubtype="1" fill="hold"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up)">
                                      <p:cBhvr>
                                        <p:cTn id="36" dur="500"/>
                                        <p:tgtEl>
                                          <p:spTgt spid="32"/>
                                        </p:tgtEl>
                                      </p:cBhvr>
                                    </p:animEffect>
                                  </p:childTnLst>
                                  <p:subTnLst>
                                    <p:set>
                                      <p:cBhvr override="childStyle">
                                        <p:cTn dur="1" fill="hold" display="0" masterRel="sameClick" afterEffect="1">
                                          <p:stCondLst>
                                            <p:cond evt="end" delay="0">
                                              <p:tn val="34"/>
                                            </p:cond>
                                          </p:stCondLst>
                                        </p:cTn>
                                        <p:tgtEl>
                                          <p:spTgt spid="32"/>
                                        </p:tgtEl>
                                        <p:attrNameLst>
                                          <p:attrName>style.visibility</p:attrName>
                                        </p:attrNameLst>
                                      </p:cBhvr>
                                      <p:to>
                                        <p:strVal val="hidden"/>
                                      </p:to>
                                    </p:set>
                                  </p:subTnLst>
                                </p:cTn>
                              </p:par>
                            </p:childTnLst>
                          </p:cTn>
                        </p:par>
                        <p:par>
                          <p:cTn id="37" fill="hold">
                            <p:stCondLst>
                              <p:cond delay="3000"/>
                            </p:stCondLst>
                            <p:childTnLst>
                              <p:par>
                                <p:cTn id="38" presetID="2" presetClass="entr" presetSubtype="8"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fill="hold"/>
                                        <p:tgtEl>
                                          <p:spTgt spid="7"/>
                                        </p:tgtEl>
                                        <p:attrNameLst>
                                          <p:attrName>ppt_x</p:attrName>
                                        </p:attrNameLst>
                                      </p:cBhvr>
                                      <p:tavLst>
                                        <p:tav tm="0">
                                          <p:val>
                                            <p:strVal val="0-#ppt_w/2"/>
                                          </p:val>
                                        </p:tav>
                                        <p:tav tm="100000">
                                          <p:val>
                                            <p:strVal val="#ppt_x"/>
                                          </p:val>
                                        </p:tav>
                                      </p:tavLst>
                                    </p:anim>
                                    <p:anim calcmode="lin" valueType="num">
                                      <p:cBhvr additive="base">
                                        <p:cTn id="41" dur="500" fill="hold"/>
                                        <p:tgtEl>
                                          <p:spTgt spid="7"/>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38"/>
                                            </p:cond>
                                          </p:stCondLst>
                                        </p:cTn>
                                        <p:tgtEl>
                                          <p:spTgt spid="7"/>
                                        </p:tgtEl>
                                        <p:attrNameLst>
                                          <p:attrName>style.visibility</p:attrName>
                                        </p:attrNameLst>
                                      </p:cBhvr>
                                      <p:to>
                                        <p:strVal val="hidden"/>
                                      </p:to>
                                    </p:set>
                                  </p:sub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up)">
                                      <p:cBhvr>
                                        <p:cTn id="45" dur="500"/>
                                        <p:tgtEl>
                                          <p:spTgt spid="42"/>
                                        </p:tgtEl>
                                      </p:cBhvr>
                                    </p:animEffect>
                                  </p:childTnLst>
                                  <p:subTnLst>
                                    <p:set>
                                      <p:cBhvr override="childStyle">
                                        <p:cTn dur="1" fill="hold" display="0" masterRel="sameClick" afterEffect="1">
                                          <p:stCondLst>
                                            <p:cond evt="end" delay="0">
                                              <p:tn val="43"/>
                                            </p:cond>
                                          </p:stCondLst>
                                        </p:cTn>
                                        <p:tgtEl>
                                          <p:spTgt spid="42"/>
                                        </p:tgtEl>
                                        <p:attrNameLst>
                                          <p:attrName>style.visibility</p:attrName>
                                        </p:attrNameLst>
                                      </p:cBhvr>
                                      <p:to>
                                        <p:strVal val="hidden"/>
                                      </p:to>
                                    </p:set>
                                  </p:subTnLst>
                                </p:cTn>
                              </p:par>
                            </p:childTnLst>
                          </p:cTn>
                        </p:par>
                        <p:par>
                          <p:cTn id="46" fill="hold">
                            <p:stCondLst>
                              <p:cond delay="4000"/>
                            </p:stCondLst>
                            <p:childTnLst>
                              <p:par>
                                <p:cTn id="47" presetID="2" presetClass="entr" presetSubtype="8"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0-#ppt_w/2"/>
                                          </p:val>
                                        </p:tav>
                                        <p:tav tm="100000">
                                          <p:val>
                                            <p:strVal val="#ppt_x"/>
                                          </p:val>
                                        </p:tav>
                                      </p:tavLst>
                                    </p:anim>
                                    <p:anim calcmode="lin" valueType="num">
                                      <p:cBhvr additive="base">
                                        <p:cTn id="50" dur="500" fill="hold"/>
                                        <p:tgtEl>
                                          <p:spTgt spid="5"/>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47"/>
                                            </p:cond>
                                          </p:stCondLst>
                                        </p:cTn>
                                        <p:tgtEl>
                                          <p:spTgt spid="5"/>
                                        </p:tgtEl>
                                        <p:attrNameLst>
                                          <p:attrName>style.visibility</p:attrName>
                                        </p:attrNameLst>
                                      </p:cBhvr>
                                      <p:to>
                                        <p:strVal val="hidden"/>
                                      </p:to>
                                    </p:set>
                                  </p:subTnLst>
                                </p:cTn>
                              </p:par>
                            </p:childTnLst>
                          </p:cTn>
                        </p:par>
                        <p:par>
                          <p:cTn id="51" fill="hold">
                            <p:stCondLst>
                              <p:cond delay="4500"/>
                            </p:stCondLst>
                            <p:childTnLst>
                              <p:par>
                                <p:cTn id="52" presetID="22" presetClass="entr" presetSubtype="1" fill="hold" nodeType="after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up)">
                                      <p:cBhvr>
                                        <p:cTn id="54" dur="500"/>
                                        <p:tgtEl>
                                          <p:spTgt spid="52"/>
                                        </p:tgtEl>
                                      </p:cBhvr>
                                    </p:animEffect>
                                  </p:childTnLst>
                                  <p:subTnLst>
                                    <p:set>
                                      <p:cBhvr override="childStyle">
                                        <p:cTn dur="1" fill="hold" display="0" masterRel="sameClick" afterEffect="1">
                                          <p:stCondLst>
                                            <p:cond evt="end" delay="0">
                                              <p:tn val="52"/>
                                            </p:cond>
                                          </p:stCondLst>
                                        </p:cTn>
                                        <p:tgtEl>
                                          <p:spTgt spid="52"/>
                                        </p:tgtEl>
                                        <p:attrNameLst>
                                          <p:attrName>style.visibility</p:attrName>
                                        </p:attrNameLst>
                                      </p:cBhvr>
                                      <p:to>
                                        <p:strVal val="hidden"/>
                                      </p:to>
                                    </p:set>
                                  </p:subTnLst>
                                </p:cTn>
                              </p:par>
                            </p:childTnLst>
                          </p:cTn>
                        </p:par>
                        <p:par>
                          <p:cTn id="55" fill="hold">
                            <p:stCondLst>
                              <p:cond delay="5000"/>
                            </p:stCondLst>
                            <p:childTnLst>
                              <p:par>
                                <p:cTn id="56" presetID="2" presetClass="entr" presetSubtype="8"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 calcmode="lin" valueType="num">
                                      <p:cBhvr additive="base">
                                        <p:cTn id="58" dur="500" fill="hold"/>
                                        <p:tgtEl>
                                          <p:spTgt spid="8"/>
                                        </p:tgtEl>
                                        <p:attrNameLst>
                                          <p:attrName>ppt_x</p:attrName>
                                        </p:attrNameLst>
                                      </p:cBhvr>
                                      <p:tavLst>
                                        <p:tav tm="0">
                                          <p:val>
                                            <p:strVal val="0-#ppt_w/2"/>
                                          </p:val>
                                        </p:tav>
                                        <p:tav tm="100000">
                                          <p:val>
                                            <p:strVal val="#ppt_x"/>
                                          </p:val>
                                        </p:tav>
                                      </p:tavLst>
                                    </p:anim>
                                    <p:anim calcmode="lin" valueType="num">
                                      <p:cBhvr additive="base">
                                        <p:cTn id="59" dur="500" fill="hold"/>
                                        <p:tgtEl>
                                          <p:spTgt spid="8"/>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6"/>
                                            </p:cond>
                                          </p:stCondLst>
                                        </p:cTn>
                                        <p:tgtEl>
                                          <p:spTgt spid="8"/>
                                        </p:tgtEl>
                                        <p:attrNameLst>
                                          <p:attrName>style.visibility</p:attrName>
                                        </p:attrNameLst>
                                      </p:cBhvr>
                                      <p:to>
                                        <p:strVal val="hidden"/>
                                      </p:to>
                                    </p:set>
                                  </p:subTnLst>
                                </p:cTn>
                              </p:par>
                            </p:childTnLst>
                          </p:cTn>
                        </p:par>
                        <p:par>
                          <p:cTn id="60" fill="hold">
                            <p:stCondLst>
                              <p:cond delay="5500"/>
                            </p:stCondLst>
                            <p:childTnLst>
                              <p:par>
                                <p:cTn id="61" presetID="22" presetClass="entr" presetSubtype="1" fill="hold" nodeType="after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wipe(up)">
                                      <p:cBhvr>
                                        <p:cTn id="63" dur="500"/>
                                        <p:tgtEl>
                                          <p:spTgt spid="62"/>
                                        </p:tgtEl>
                                      </p:cBhvr>
                                    </p:animEffect>
                                  </p:childTnLst>
                                  <p:subTnLst>
                                    <p:set>
                                      <p:cBhvr override="childStyle">
                                        <p:cTn dur="1" fill="hold" display="0" masterRel="sameClick" afterEffect="1">
                                          <p:stCondLst>
                                            <p:cond evt="end" delay="0">
                                              <p:tn val="61"/>
                                            </p:cond>
                                          </p:stCondLst>
                                        </p:cTn>
                                        <p:tgtEl>
                                          <p:spTgt spid="62"/>
                                        </p:tgtEl>
                                        <p:attrNameLst>
                                          <p:attrName>style.visibility</p:attrName>
                                        </p:attrNameLst>
                                      </p:cBhvr>
                                      <p:to>
                                        <p:strVal val="hidden"/>
                                      </p:to>
                                    </p:set>
                                  </p:subTnLst>
                                </p:cTn>
                              </p:par>
                            </p:childTnLst>
                          </p:cTn>
                        </p:par>
                        <p:par>
                          <p:cTn id="64" fill="hold">
                            <p:stCondLst>
                              <p:cond delay="6000"/>
                            </p:stCondLst>
                            <p:childTnLst>
                              <p:par>
                                <p:cTn id="65" presetID="2" presetClass="entr" presetSubtype="8"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500" fill="hold"/>
                                        <p:tgtEl>
                                          <p:spTgt spid="9"/>
                                        </p:tgtEl>
                                        <p:attrNameLst>
                                          <p:attrName>ppt_x</p:attrName>
                                        </p:attrNameLst>
                                      </p:cBhvr>
                                      <p:tavLst>
                                        <p:tav tm="0">
                                          <p:val>
                                            <p:strVal val="0-#ppt_w/2"/>
                                          </p:val>
                                        </p:tav>
                                        <p:tav tm="100000">
                                          <p:val>
                                            <p:strVal val="#ppt_x"/>
                                          </p:val>
                                        </p:tav>
                                      </p:tavLst>
                                    </p:anim>
                                    <p:anim calcmode="lin" valueType="num">
                                      <p:cBhvr additive="base">
                                        <p:cTn id="68" dur="500" fill="hold"/>
                                        <p:tgtEl>
                                          <p:spTgt spid="9"/>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65"/>
                                            </p:cond>
                                          </p:stCondLst>
                                        </p:cTn>
                                        <p:tgtEl>
                                          <p:spTgt spid="9"/>
                                        </p:tgtEl>
                                        <p:attrNameLst>
                                          <p:attrName>style.visibility</p:attrName>
                                        </p:attrNameLst>
                                      </p:cBhvr>
                                      <p:to>
                                        <p:strVal val="hidden"/>
                                      </p:to>
                                    </p:set>
                                  </p:subTnLst>
                                </p:cTn>
                              </p:par>
                            </p:childTnLst>
                          </p:cTn>
                        </p:par>
                        <p:par>
                          <p:cTn id="69" fill="hold">
                            <p:stCondLst>
                              <p:cond delay="6500"/>
                            </p:stCondLst>
                            <p:childTnLst>
                              <p:par>
                                <p:cTn id="70" presetID="22" presetClass="entr" presetSubtype="1" fill="hold" nodeType="after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wipe(up)">
                                      <p:cBhvr>
                                        <p:cTn id="7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nimBg="1"/>
      <p:bldP spid="4" grpId="0" animBg="1"/>
      <p:bldP spid="5" grpId="0" animBg="1"/>
      <p:bldP spid="6" grpId="0" animBg="1"/>
      <p:bldP spid="7" grpId="0" animBg="1"/>
      <p:bldP spid="8" grpId="0" animBg="1"/>
      <p:bldP spid="9"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09750" y="176213"/>
            <a:ext cx="2946400" cy="641350"/>
          </a:xfrm>
          <a:prstGeom prst="rect">
            <a:avLst/>
          </a:prstGeom>
          <a:gradFill rotWithShape="0">
            <a:gsLst>
              <a:gs pos="0">
                <a:srgbClr val="ADB044"/>
              </a:gs>
              <a:gs pos="50000">
                <a:srgbClr val="FFFFFF"/>
              </a:gs>
              <a:gs pos="100000">
                <a:srgbClr val="ADB044"/>
              </a:gs>
            </a:gsLst>
            <a:lin ang="5400000" scaled="1"/>
          </a:gradFill>
          <a:ln>
            <a:noFill/>
          </a:ln>
          <a:effectLst>
            <a:outerShdw dist="162639" dir="18519588" algn="ctr" rotWithShape="0">
              <a:srgbClr val="D9FB9D"/>
            </a:outerShdw>
          </a:effectLst>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a:r>
              <a:rPr lang="en-US" altLang="zh-CN" sz="3200" i="0">
                <a:solidFill>
                  <a:srgbClr val="FF0000"/>
                </a:solidFill>
                <a:latin typeface="Arial" panose="020B0604020202020204" pitchFamily="34" charset="0"/>
                <a:ea typeface="楷体_GB2312" pitchFamily="49" charset="-122"/>
              </a:rPr>
              <a:t>2. </a:t>
            </a:r>
            <a:r>
              <a:rPr lang="zh-CN" altLang="en-US" sz="3200" i="0">
                <a:solidFill>
                  <a:srgbClr val="FF0000"/>
                </a:solidFill>
                <a:latin typeface="Arial" panose="020B0604020202020204" pitchFamily="34" charset="0"/>
                <a:ea typeface="楷体_GB2312" pitchFamily="49" charset="-122"/>
              </a:rPr>
              <a:t>劳厄实验</a:t>
            </a:r>
            <a:endParaRPr lang="zh-CN" altLang="zh-CN" sz="3200" i="0">
              <a:solidFill>
                <a:srgbClr val="FF0000"/>
              </a:solidFill>
              <a:latin typeface="Arial" panose="020B0604020202020204" pitchFamily="34" charset="0"/>
              <a:ea typeface="楷体_GB2312" pitchFamily="49" charset="-122"/>
            </a:endParaRPr>
          </a:p>
        </p:txBody>
      </p:sp>
      <p:sp>
        <p:nvSpPr>
          <p:cNvPr id="3" name="Text Box 3"/>
          <p:cNvSpPr txBox="1">
            <a:spLocks noChangeArrowheads="1"/>
          </p:cNvSpPr>
          <p:nvPr/>
        </p:nvSpPr>
        <p:spPr bwMode="auto">
          <a:xfrm>
            <a:off x="1885950" y="1828802"/>
            <a:ext cx="32004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400" i="0" dirty="0">
                <a:solidFill>
                  <a:srgbClr val="009900"/>
                </a:solidFill>
              </a:rPr>
              <a:t>晶体中原子排列成有规则的空间点阵，原子间距为</a:t>
            </a:r>
            <a:r>
              <a:rPr lang="en-US" altLang="zh-CN" sz="2400" i="0" dirty="0">
                <a:solidFill>
                  <a:srgbClr val="009900"/>
                </a:solidFill>
              </a:rPr>
              <a:t>10</a:t>
            </a:r>
            <a:r>
              <a:rPr lang="en-US" altLang="zh-CN" sz="2400" i="0" baseline="30000" dirty="0">
                <a:solidFill>
                  <a:srgbClr val="009900"/>
                </a:solidFill>
              </a:rPr>
              <a:t>-10</a:t>
            </a:r>
            <a:r>
              <a:rPr lang="en-US" altLang="zh-CN" sz="2400" i="0" dirty="0">
                <a:solidFill>
                  <a:srgbClr val="009900"/>
                </a:solidFill>
              </a:rPr>
              <a:t>m</a:t>
            </a:r>
            <a:r>
              <a:rPr lang="zh-CN" altLang="en-US" sz="2400" i="0" dirty="0">
                <a:solidFill>
                  <a:srgbClr val="009900"/>
                </a:solidFill>
              </a:rPr>
              <a:t>的数量级，与</a:t>
            </a:r>
            <a:r>
              <a:rPr lang="en-US" altLang="zh-CN" sz="2400" i="0" dirty="0">
                <a:solidFill>
                  <a:srgbClr val="009900"/>
                </a:solidFill>
              </a:rPr>
              <a:t>X</a:t>
            </a:r>
            <a:r>
              <a:rPr lang="zh-CN" altLang="en-US" sz="2400" i="0" dirty="0">
                <a:solidFill>
                  <a:srgbClr val="009900"/>
                </a:solidFill>
              </a:rPr>
              <a:t>射线的波长同数量级，可以利用晶体作为天然光栅。</a:t>
            </a:r>
          </a:p>
        </p:txBody>
      </p:sp>
      <p:sp>
        <p:nvSpPr>
          <p:cNvPr id="4" name="Text Box 4"/>
          <p:cNvSpPr txBox="1">
            <a:spLocks noChangeArrowheads="1"/>
          </p:cNvSpPr>
          <p:nvPr/>
        </p:nvSpPr>
        <p:spPr bwMode="auto">
          <a:xfrm>
            <a:off x="1733551" y="1193802"/>
            <a:ext cx="3275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400" i="0">
                <a:solidFill>
                  <a:srgbClr val="FF33CC"/>
                </a:solidFill>
              </a:rPr>
              <a:t>1912</a:t>
            </a:r>
            <a:r>
              <a:rPr lang="zh-CN" altLang="en-US" sz="2400" i="0">
                <a:solidFill>
                  <a:srgbClr val="FF33CC"/>
                </a:solidFill>
              </a:rPr>
              <a:t>年劳厄的实验装置</a:t>
            </a:r>
          </a:p>
        </p:txBody>
      </p:sp>
      <p:sp>
        <p:nvSpPr>
          <p:cNvPr id="5" name="Text Box 5"/>
          <p:cNvSpPr txBox="1">
            <a:spLocks noChangeArrowheads="1"/>
          </p:cNvSpPr>
          <p:nvPr/>
        </p:nvSpPr>
        <p:spPr bwMode="auto">
          <a:xfrm>
            <a:off x="1962150" y="4527550"/>
            <a:ext cx="3352800" cy="1422400"/>
          </a:xfrm>
          <a:prstGeom prst="rect">
            <a:avLst/>
          </a:prstGeom>
          <a:solidFill>
            <a:srgbClr val="FFFF66"/>
          </a:solidFill>
          <a:ln w="9525">
            <a:solidFill>
              <a:srgbClr val="FF00FF"/>
            </a:solidFill>
            <a:miter lim="800000"/>
            <a:headEnd/>
            <a:tailEnd/>
          </a:ln>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lnSpc>
                <a:spcPct val="120000"/>
              </a:lnSpc>
            </a:pPr>
            <a:r>
              <a:rPr lang="zh-CN" altLang="en-US" sz="2400" i="0">
                <a:solidFill>
                  <a:srgbClr val="6600CC"/>
                </a:solidFill>
              </a:rPr>
              <a:t>在乳胶板上形成对称分布的若干衍射斑点，称为劳厄斑。</a:t>
            </a:r>
          </a:p>
        </p:txBody>
      </p:sp>
      <p:sp>
        <p:nvSpPr>
          <p:cNvPr id="6" name="Text Box 6"/>
          <p:cNvSpPr txBox="1">
            <a:spLocks noChangeArrowheads="1"/>
          </p:cNvSpPr>
          <p:nvPr/>
        </p:nvSpPr>
        <p:spPr bwMode="auto">
          <a:xfrm>
            <a:off x="1733550" y="6035677"/>
            <a:ext cx="533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400" i="0"/>
              <a:t>劳厄实验证明了</a:t>
            </a:r>
            <a:r>
              <a:rPr lang="en-US" altLang="zh-CN" sz="2400" i="0"/>
              <a:t>X</a:t>
            </a:r>
            <a:r>
              <a:rPr lang="zh-CN" altLang="en-US" sz="2400" i="0"/>
              <a:t>射线的波动性，同时还证实了晶体中原子排列的规则性。</a:t>
            </a:r>
            <a:endParaRPr lang="zh-CN" altLang="en-US" sz="2400" b="0" i="0"/>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3950" y="4800602"/>
            <a:ext cx="188595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2552" y="0"/>
            <a:ext cx="5495925"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1150" y="2667002"/>
            <a:ext cx="527685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8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28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strVal val="4/3*#ppt_w"/>
                                          </p:val>
                                        </p:tav>
                                        <p:tav tm="100000">
                                          <p:val>
                                            <p:strVal val="#ppt_w"/>
                                          </p:val>
                                        </p:tav>
                                      </p:tavLst>
                                    </p:anim>
                                    <p:anim calcmode="lin" valueType="num">
                                      <p:cBhvr>
                                        <p:cTn id="23" dur="500" fill="hold"/>
                                        <p:tgtEl>
                                          <p:spTgt spid="5"/>
                                        </p:tgtEl>
                                        <p:attrNameLst>
                                          <p:attrName>ppt_h</p:attrName>
                                        </p:attrNameLst>
                                      </p:cBhvr>
                                      <p:tavLst>
                                        <p:tav tm="0">
                                          <p:val>
                                            <p:strVal val="4/3*#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1+#ppt_w/2"/>
                                          </p:val>
                                        </p:tav>
                                        <p:tav tm="100000">
                                          <p:val>
                                            <p:strVal val="#ppt_x"/>
                                          </p:val>
                                        </p:tav>
                                      </p:tavLst>
                                    </p:anim>
                                    <p:anim calcmode="lin" valueType="num">
                                      <p:cBhvr additive="base">
                                        <p:cTn id="2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1+#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3" grpId="0" autoUpdateAnimBg="0"/>
      <p:bldP spid="4" grpId="0" autoUpdateAnimBg="0"/>
      <p:bldP spid="5" grpId="0" animBg="1" autoUpdateAnimBg="0"/>
      <p:bldP spid="6" grpId="0" autoUpdateAnimBg="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098676" y="765177"/>
            <a:ext cx="8569325" cy="151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nSpc>
                <a:spcPct val="110000"/>
              </a:lnSpc>
              <a:spcBef>
                <a:spcPct val="50000"/>
              </a:spcBef>
            </a:pPr>
            <a:r>
              <a:rPr lang="en-US" altLang="zh-CN" dirty="0">
                <a:latin typeface="宋体" panose="02010600030101010101" pitchFamily="2" charset="-122"/>
                <a:sym typeface="Symbol" panose="05050102010706020507" pitchFamily="18" charset="2"/>
              </a:rPr>
              <a:t>    </a:t>
            </a:r>
            <a:r>
              <a:rPr lang="en-US" altLang="zh-CN" i="0" dirty="0">
                <a:solidFill>
                  <a:srgbClr val="008000"/>
                </a:solidFill>
                <a:latin typeface="宋体" panose="02010600030101010101" pitchFamily="2" charset="-122"/>
                <a:sym typeface="Symbol" panose="05050102010706020507" pitchFamily="18" charset="2"/>
              </a:rPr>
              <a:t>1912</a:t>
            </a:r>
            <a:r>
              <a:rPr lang="zh-CN" altLang="en-US" i="0" dirty="0">
                <a:solidFill>
                  <a:srgbClr val="008000"/>
                </a:solidFill>
                <a:latin typeface="宋体" panose="02010600030101010101" pitchFamily="2" charset="-122"/>
                <a:sym typeface="Symbol" panose="05050102010706020507" pitchFamily="18" charset="2"/>
              </a:rPr>
              <a:t>年，</a:t>
            </a:r>
            <a:r>
              <a:rPr lang="zh-CN" altLang="en-US" i="0" dirty="0">
                <a:solidFill>
                  <a:srgbClr val="008000"/>
                </a:solidFill>
              </a:rPr>
              <a:t>德国物理学家劳厄利用晶体中规则排列粒子作为三维光栅，观测到了</a:t>
            </a:r>
            <a:r>
              <a:rPr lang="en-US" altLang="zh-CN" i="0" dirty="0">
                <a:solidFill>
                  <a:srgbClr val="FF6600"/>
                </a:solidFill>
                <a:sym typeface="Symbol" panose="05050102010706020507" pitchFamily="18" charset="2"/>
              </a:rPr>
              <a:t>X</a:t>
            </a:r>
            <a:r>
              <a:rPr lang="zh-CN" altLang="en-US" i="0" dirty="0">
                <a:solidFill>
                  <a:srgbClr val="FF6600"/>
                </a:solidFill>
              </a:rPr>
              <a:t>射线衍射图样</a:t>
            </a:r>
            <a:r>
              <a:rPr lang="zh-CN" altLang="en-US" i="0" dirty="0">
                <a:solidFill>
                  <a:srgbClr val="FF00FF"/>
                </a:solidFill>
                <a:latin typeface="宋体" panose="02010600030101010101" pitchFamily="2" charset="-122"/>
                <a:sym typeface="Symbol" panose="05050102010706020507" pitchFamily="18" charset="2"/>
              </a:rPr>
              <a:t>，并因此贡献</a:t>
            </a:r>
            <a:r>
              <a:rPr lang="zh-CN" altLang="en-US" i="0" dirty="0">
                <a:solidFill>
                  <a:srgbClr val="FF00FF"/>
                </a:solidFill>
                <a:sym typeface="Symbol" panose="05050102010706020507" pitchFamily="18" charset="2"/>
              </a:rPr>
              <a:t>获</a:t>
            </a:r>
            <a:r>
              <a:rPr lang="en-US" altLang="zh-CN" i="0" dirty="0">
                <a:solidFill>
                  <a:srgbClr val="FF00FF"/>
                </a:solidFill>
                <a:latin typeface="宋体" panose="02010600030101010101" pitchFamily="2" charset="-122"/>
                <a:sym typeface="Symbol" panose="05050102010706020507" pitchFamily="18" charset="2"/>
              </a:rPr>
              <a:t>1914</a:t>
            </a:r>
            <a:r>
              <a:rPr lang="zh-CN" altLang="en-US" i="0" dirty="0">
                <a:solidFill>
                  <a:srgbClr val="FF00FF"/>
                </a:solidFill>
                <a:latin typeface="宋体" panose="02010600030101010101" pitchFamily="2" charset="-122"/>
                <a:sym typeface="Symbol" panose="05050102010706020507" pitchFamily="18" charset="2"/>
              </a:rPr>
              <a:t>年的</a:t>
            </a:r>
            <a:r>
              <a:rPr kumimoji="0" lang="zh-CN" altLang="en-US" i="0" dirty="0">
                <a:solidFill>
                  <a:srgbClr val="FF00FF"/>
                </a:solidFill>
              </a:rPr>
              <a:t>诺贝尔物理学奖。</a:t>
            </a:r>
          </a:p>
        </p:txBody>
      </p:sp>
      <p:sp>
        <p:nvSpPr>
          <p:cNvPr id="3" name="Text Box 3"/>
          <p:cNvSpPr txBox="1">
            <a:spLocks noChangeArrowheads="1"/>
          </p:cNvSpPr>
          <p:nvPr/>
        </p:nvSpPr>
        <p:spPr bwMode="auto">
          <a:xfrm>
            <a:off x="1882776" y="333377"/>
            <a:ext cx="4537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latin typeface="宋体" panose="02010600030101010101" pitchFamily="2" charset="-122"/>
              </a:rPr>
              <a:t>晶体的</a:t>
            </a:r>
            <a:r>
              <a:rPr kumimoji="0" lang="en-US" altLang="zh-CN" i="0" dirty="0">
                <a:solidFill>
                  <a:srgbClr val="FF0000"/>
                </a:solidFill>
              </a:rPr>
              <a:t>X</a:t>
            </a:r>
            <a:r>
              <a:rPr kumimoji="0" lang="zh-CN" altLang="en-US" i="0" dirty="0">
                <a:solidFill>
                  <a:srgbClr val="FF0000"/>
                </a:solidFill>
                <a:latin typeface="宋体" panose="02010600030101010101" pitchFamily="2" charset="-122"/>
              </a:rPr>
              <a:t>射线衍射</a:t>
            </a:r>
          </a:p>
        </p:txBody>
      </p:sp>
      <p:sp>
        <p:nvSpPr>
          <p:cNvPr id="4" name="Rectangle 4"/>
          <p:cNvSpPr>
            <a:spLocks noChangeArrowheads="1"/>
          </p:cNvSpPr>
          <p:nvPr/>
        </p:nvSpPr>
        <p:spPr bwMode="auto">
          <a:xfrm>
            <a:off x="1860452" y="2279437"/>
            <a:ext cx="8610600" cy="40386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 name="Group 5"/>
          <p:cNvGrpSpPr>
            <a:grpSpLocks/>
          </p:cNvGrpSpPr>
          <p:nvPr/>
        </p:nvGrpSpPr>
        <p:grpSpPr bwMode="auto">
          <a:xfrm>
            <a:off x="3193952" y="4495587"/>
            <a:ext cx="266700" cy="914400"/>
            <a:chOff x="1992" y="2160"/>
            <a:chExt cx="168" cy="576"/>
          </a:xfrm>
        </p:grpSpPr>
        <p:sp>
          <p:nvSpPr>
            <p:cNvPr id="6" name="Rectangle 6"/>
            <p:cNvSpPr>
              <a:spLocks noChangeArrowheads="1"/>
            </p:cNvSpPr>
            <p:nvPr/>
          </p:nvSpPr>
          <p:spPr bwMode="auto">
            <a:xfrm>
              <a:off x="1992" y="2160"/>
              <a:ext cx="72" cy="508"/>
            </a:xfrm>
            <a:prstGeom prst="rect">
              <a:avLst/>
            </a:prstGeom>
            <a:solidFill>
              <a:srgbClr val="99CCFF"/>
            </a:solidFill>
            <a:ln w="9525">
              <a:miter lim="800000"/>
              <a:headEnd/>
              <a:tailEnd/>
            </a:ln>
            <a:scene3d>
              <a:camera prst="legacyPerspectiveFront">
                <a:rot lat="1500000" lon="20099957" rev="0"/>
              </a:camera>
              <a:lightRig rig="legacyFlat4" dir="t"/>
            </a:scene3d>
            <a:sp3d extrusionH="430200" prstMaterial="legacyMatte">
              <a:bevelT w="13500" h="13500" prst="angle"/>
              <a:bevelB w="13500" h="13500" prst="angle"/>
              <a:extrusionClr>
                <a:srgbClr val="99CCFF"/>
              </a:extrusionClr>
              <a:contourClr>
                <a:srgbClr val="99CCFF"/>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Rectangle 7"/>
            <p:cNvSpPr>
              <a:spLocks noChangeArrowheads="1"/>
            </p:cNvSpPr>
            <p:nvPr/>
          </p:nvSpPr>
          <p:spPr bwMode="auto">
            <a:xfrm>
              <a:off x="2088" y="2228"/>
              <a:ext cx="72" cy="508"/>
            </a:xfrm>
            <a:prstGeom prst="rect">
              <a:avLst/>
            </a:prstGeom>
            <a:solidFill>
              <a:srgbClr val="99CCFF"/>
            </a:solidFill>
            <a:ln w="9525">
              <a:miter lim="800000"/>
              <a:headEnd/>
              <a:tailEnd/>
            </a:ln>
            <a:scene3d>
              <a:camera prst="legacyPerspectiveFront">
                <a:rot lat="1500000" lon="20099957" rev="0"/>
              </a:camera>
              <a:lightRig rig="legacyFlat4" dir="t"/>
            </a:scene3d>
            <a:sp3d extrusionH="430200" prstMaterial="legacyMatte">
              <a:bevelT w="13500" h="13500" prst="angle"/>
              <a:bevelB w="13500" h="13500" prst="angle"/>
              <a:extrusionClr>
                <a:srgbClr val="99CCFF"/>
              </a:extrusionClr>
              <a:contourClr>
                <a:srgbClr val="99CCFF"/>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8" name="AutoShape 8"/>
          <p:cNvSpPr>
            <a:spLocks noChangeArrowheads="1"/>
          </p:cNvSpPr>
          <p:nvPr/>
        </p:nvSpPr>
        <p:spPr bwMode="auto">
          <a:xfrm rot="5400000">
            <a:off x="4565552" y="2774737"/>
            <a:ext cx="2590800" cy="1600200"/>
          </a:xfrm>
          <a:prstGeom prst="parallelogram">
            <a:avLst>
              <a:gd name="adj" fmla="val 40476"/>
            </a:avLst>
          </a:prstGeom>
          <a:solidFill>
            <a:srgbClr val="3399FF"/>
          </a:solidFill>
          <a:ln w="9525">
            <a:solidFill>
              <a:srgbClr val="FFFF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9" name="Group 9"/>
          <p:cNvGrpSpPr>
            <a:grpSpLocks/>
          </p:cNvGrpSpPr>
          <p:nvPr/>
        </p:nvGrpSpPr>
        <p:grpSpPr bwMode="auto">
          <a:xfrm>
            <a:off x="5137052" y="2666787"/>
            <a:ext cx="1295400" cy="1676400"/>
            <a:chOff x="2496" y="1440"/>
            <a:chExt cx="816" cy="1056"/>
          </a:xfrm>
        </p:grpSpPr>
        <p:sp>
          <p:nvSpPr>
            <p:cNvPr id="10" name="Oval 10"/>
            <p:cNvSpPr>
              <a:spLocks noChangeArrowheads="1"/>
            </p:cNvSpPr>
            <p:nvPr/>
          </p:nvSpPr>
          <p:spPr bwMode="auto">
            <a:xfrm>
              <a:off x="2736" y="1488"/>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11"/>
            <p:cNvSpPr>
              <a:spLocks noChangeArrowheads="1"/>
            </p:cNvSpPr>
            <p:nvPr/>
          </p:nvSpPr>
          <p:spPr bwMode="auto">
            <a:xfrm>
              <a:off x="2544" y="1632"/>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12"/>
            <p:cNvSpPr>
              <a:spLocks noChangeArrowheads="1"/>
            </p:cNvSpPr>
            <p:nvPr/>
          </p:nvSpPr>
          <p:spPr bwMode="auto">
            <a:xfrm>
              <a:off x="2496" y="1872"/>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13"/>
            <p:cNvSpPr>
              <a:spLocks noChangeArrowheads="1"/>
            </p:cNvSpPr>
            <p:nvPr/>
          </p:nvSpPr>
          <p:spPr bwMode="auto">
            <a:xfrm>
              <a:off x="2544" y="2064"/>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Oval 14"/>
            <p:cNvSpPr>
              <a:spLocks noChangeArrowheads="1"/>
            </p:cNvSpPr>
            <p:nvPr/>
          </p:nvSpPr>
          <p:spPr bwMode="auto">
            <a:xfrm>
              <a:off x="2688" y="2256"/>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Oval 15"/>
            <p:cNvSpPr>
              <a:spLocks noChangeArrowheads="1"/>
            </p:cNvSpPr>
            <p:nvPr/>
          </p:nvSpPr>
          <p:spPr bwMode="auto">
            <a:xfrm flipH="1">
              <a:off x="3072" y="1536"/>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Oval 16"/>
            <p:cNvSpPr>
              <a:spLocks noChangeArrowheads="1"/>
            </p:cNvSpPr>
            <p:nvPr/>
          </p:nvSpPr>
          <p:spPr bwMode="auto">
            <a:xfrm flipH="1">
              <a:off x="3216" y="1728"/>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Oval 17"/>
            <p:cNvSpPr>
              <a:spLocks noChangeArrowheads="1"/>
            </p:cNvSpPr>
            <p:nvPr/>
          </p:nvSpPr>
          <p:spPr bwMode="auto">
            <a:xfrm flipH="1">
              <a:off x="3216" y="1920"/>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Oval 18"/>
            <p:cNvSpPr>
              <a:spLocks noChangeArrowheads="1"/>
            </p:cNvSpPr>
            <p:nvPr/>
          </p:nvSpPr>
          <p:spPr bwMode="auto">
            <a:xfrm flipH="1">
              <a:off x="3216" y="2112"/>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Oval 19"/>
            <p:cNvSpPr>
              <a:spLocks noChangeArrowheads="1"/>
            </p:cNvSpPr>
            <p:nvPr/>
          </p:nvSpPr>
          <p:spPr bwMode="auto">
            <a:xfrm flipH="1">
              <a:off x="3072" y="2256"/>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0" name="Group 20"/>
            <p:cNvGrpSpPr>
              <a:grpSpLocks/>
            </p:cNvGrpSpPr>
            <p:nvPr/>
          </p:nvGrpSpPr>
          <p:grpSpPr bwMode="auto">
            <a:xfrm>
              <a:off x="2640" y="1632"/>
              <a:ext cx="528" cy="672"/>
              <a:chOff x="2784" y="1776"/>
              <a:chExt cx="528" cy="672"/>
            </a:xfrm>
          </p:grpSpPr>
          <p:sp>
            <p:nvSpPr>
              <p:cNvPr id="24" name="Oval 21"/>
              <p:cNvSpPr>
                <a:spLocks noChangeArrowheads="1"/>
              </p:cNvSpPr>
              <p:nvPr/>
            </p:nvSpPr>
            <p:spPr bwMode="auto">
              <a:xfrm>
                <a:off x="2928" y="1776"/>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 name="Oval 22"/>
              <p:cNvSpPr>
                <a:spLocks noChangeArrowheads="1"/>
              </p:cNvSpPr>
              <p:nvPr/>
            </p:nvSpPr>
            <p:spPr bwMode="auto">
              <a:xfrm>
                <a:off x="2832" y="1872"/>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 name="Oval 23"/>
              <p:cNvSpPr>
                <a:spLocks noChangeArrowheads="1"/>
              </p:cNvSpPr>
              <p:nvPr/>
            </p:nvSpPr>
            <p:spPr bwMode="auto">
              <a:xfrm>
                <a:off x="2784" y="2016"/>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Oval 24"/>
              <p:cNvSpPr>
                <a:spLocks noChangeArrowheads="1"/>
              </p:cNvSpPr>
              <p:nvPr/>
            </p:nvSpPr>
            <p:spPr bwMode="auto">
              <a:xfrm>
                <a:off x="2832" y="2160"/>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 name="Oval 25"/>
              <p:cNvSpPr>
                <a:spLocks noChangeArrowheads="1"/>
              </p:cNvSpPr>
              <p:nvPr/>
            </p:nvSpPr>
            <p:spPr bwMode="auto">
              <a:xfrm>
                <a:off x="2928" y="2256"/>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Oval 26"/>
              <p:cNvSpPr>
                <a:spLocks noChangeArrowheads="1"/>
              </p:cNvSpPr>
              <p:nvPr/>
            </p:nvSpPr>
            <p:spPr bwMode="auto">
              <a:xfrm flipH="1">
                <a:off x="3072" y="1824"/>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Oval 27"/>
              <p:cNvSpPr>
                <a:spLocks noChangeArrowheads="1"/>
              </p:cNvSpPr>
              <p:nvPr/>
            </p:nvSpPr>
            <p:spPr bwMode="auto">
              <a:xfrm flipH="1">
                <a:off x="3168" y="1920"/>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Oval 28"/>
              <p:cNvSpPr>
                <a:spLocks noChangeArrowheads="1"/>
              </p:cNvSpPr>
              <p:nvPr/>
            </p:nvSpPr>
            <p:spPr bwMode="auto">
              <a:xfrm flipH="1">
                <a:off x="3216" y="2064"/>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 name="Oval 29"/>
              <p:cNvSpPr>
                <a:spLocks noChangeArrowheads="1"/>
              </p:cNvSpPr>
              <p:nvPr/>
            </p:nvSpPr>
            <p:spPr bwMode="auto">
              <a:xfrm flipH="1">
                <a:off x="3168" y="2208"/>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 name="Oval 30"/>
              <p:cNvSpPr>
                <a:spLocks noChangeArrowheads="1"/>
              </p:cNvSpPr>
              <p:nvPr/>
            </p:nvSpPr>
            <p:spPr bwMode="auto">
              <a:xfrm flipH="1">
                <a:off x="3072" y="2304"/>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1" name="Oval 31"/>
            <p:cNvSpPr>
              <a:spLocks noChangeArrowheads="1"/>
            </p:cNvSpPr>
            <p:nvPr/>
          </p:nvSpPr>
          <p:spPr bwMode="auto">
            <a:xfrm>
              <a:off x="2880" y="1920"/>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Oval 32"/>
            <p:cNvSpPr>
              <a:spLocks noChangeArrowheads="1"/>
            </p:cNvSpPr>
            <p:nvPr/>
          </p:nvSpPr>
          <p:spPr bwMode="auto">
            <a:xfrm>
              <a:off x="2880" y="2352"/>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Oval 33"/>
            <p:cNvSpPr>
              <a:spLocks noChangeArrowheads="1"/>
            </p:cNvSpPr>
            <p:nvPr/>
          </p:nvSpPr>
          <p:spPr bwMode="auto">
            <a:xfrm>
              <a:off x="2928" y="1440"/>
              <a:ext cx="96" cy="144"/>
            </a:xfrm>
            <a:prstGeom prst="ellipse">
              <a:avLst/>
            </a:prstGeom>
            <a:solidFill>
              <a:srgbClr val="FFFF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 name="Group 34"/>
          <p:cNvGrpSpPr>
            <a:grpSpLocks/>
          </p:cNvGrpSpPr>
          <p:nvPr/>
        </p:nvGrpSpPr>
        <p:grpSpPr bwMode="auto">
          <a:xfrm>
            <a:off x="3460652" y="2819187"/>
            <a:ext cx="2895600" cy="1981200"/>
            <a:chOff x="1200" y="1728"/>
            <a:chExt cx="1824" cy="1248"/>
          </a:xfrm>
        </p:grpSpPr>
        <p:sp>
          <p:nvSpPr>
            <p:cNvPr id="35" name="Freeform 35"/>
            <p:cNvSpPr>
              <a:spLocks/>
            </p:cNvSpPr>
            <p:nvPr/>
          </p:nvSpPr>
          <p:spPr bwMode="auto">
            <a:xfrm>
              <a:off x="1200" y="2112"/>
              <a:ext cx="1104" cy="864"/>
            </a:xfrm>
            <a:custGeom>
              <a:avLst/>
              <a:gdLst>
                <a:gd name="T0" fmla="*/ 0 w 1152"/>
                <a:gd name="T1" fmla="*/ 8 h 1008"/>
                <a:gd name="T2" fmla="*/ 141 w 1152"/>
                <a:gd name="T3" fmla="*/ 6 h 1008"/>
                <a:gd name="T4" fmla="*/ 308 w 1152"/>
                <a:gd name="T5" fmla="*/ 0 h 1008"/>
                <a:gd name="T6" fmla="*/ 0 60000 65536"/>
                <a:gd name="T7" fmla="*/ 0 60000 65536"/>
                <a:gd name="T8" fmla="*/ 0 60000 65536"/>
                <a:gd name="T9" fmla="*/ 0 w 1152"/>
                <a:gd name="T10" fmla="*/ 0 h 1008"/>
                <a:gd name="T11" fmla="*/ 1152 w 1152"/>
                <a:gd name="T12" fmla="*/ 1008 h 1008"/>
              </a:gdLst>
              <a:ahLst/>
              <a:cxnLst>
                <a:cxn ang="T6">
                  <a:pos x="T0" y="T1"/>
                </a:cxn>
                <a:cxn ang="T7">
                  <a:pos x="T2" y="T3"/>
                </a:cxn>
                <a:cxn ang="T8">
                  <a:pos x="T4" y="T5"/>
                </a:cxn>
              </a:cxnLst>
              <a:rect l="T9" t="T10" r="T11" b="T12"/>
              <a:pathLst>
                <a:path w="1152" h="1008">
                  <a:moveTo>
                    <a:pt x="0" y="1008"/>
                  </a:moveTo>
                  <a:cubicBezTo>
                    <a:pt x="168" y="924"/>
                    <a:pt x="336" y="840"/>
                    <a:pt x="528" y="672"/>
                  </a:cubicBezTo>
                  <a:cubicBezTo>
                    <a:pt x="720" y="504"/>
                    <a:pt x="1048" y="112"/>
                    <a:pt x="1152" y="0"/>
                  </a:cubicBezTo>
                </a:path>
              </a:pathLst>
            </a:custGeom>
            <a:noFill/>
            <a:ln w="38100">
              <a:solidFill>
                <a:srgbClr val="66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 name="Freeform 36"/>
            <p:cNvSpPr>
              <a:spLocks/>
            </p:cNvSpPr>
            <p:nvPr/>
          </p:nvSpPr>
          <p:spPr bwMode="auto">
            <a:xfrm>
              <a:off x="1200" y="2400"/>
              <a:ext cx="1824" cy="576"/>
            </a:xfrm>
            <a:custGeom>
              <a:avLst/>
              <a:gdLst>
                <a:gd name="T0" fmla="*/ 0 w 1680"/>
                <a:gd name="T1" fmla="*/ 6 h 672"/>
                <a:gd name="T2" fmla="*/ 8606 w 1680"/>
                <a:gd name="T3" fmla="*/ 3 h 672"/>
                <a:gd name="T4" fmla="*/ 21500 w 1680"/>
                <a:gd name="T5" fmla="*/ 0 h 672"/>
                <a:gd name="T6" fmla="*/ 0 60000 65536"/>
                <a:gd name="T7" fmla="*/ 0 60000 65536"/>
                <a:gd name="T8" fmla="*/ 0 60000 65536"/>
                <a:gd name="T9" fmla="*/ 0 w 1680"/>
                <a:gd name="T10" fmla="*/ 0 h 672"/>
                <a:gd name="T11" fmla="*/ 1680 w 1680"/>
                <a:gd name="T12" fmla="*/ 672 h 672"/>
              </a:gdLst>
              <a:ahLst/>
              <a:cxnLst>
                <a:cxn ang="T6">
                  <a:pos x="T0" y="T1"/>
                </a:cxn>
                <a:cxn ang="T7">
                  <a:pos x="T2" y="T3"/>
                </a:cxn>
                <a:cxn ang="T8">
                  <a:pos x="T4" y="T5"/>
                </a:cxn>
              </a:cxnLst>
              <a:rect l="T9" t="T10" r="T11" b="T12"/>
              <a:pathLst>
                <a:path w="1680" h="672">
                  <a:moveTo>
                    <a:pt x="0" y="672"/>
                  </a:moveTo>
                  <a:cubicBezTo>
                    <a:pt x="196" y="560"/>
                    <a:pt x="392" y="448"/>
                    <a:pt x="672" y="336"/>
                  </a:cubicBezTo>
                  <a:cubicBezTo>
                    <a:pt x="952" y="224"/>
                    <a:pt x="1512" y="56"/>
                    <a:pt x="1680" y="0"/>
                  </a:cubicBezTo>
                </a:path>
              </a:pathLst>
            </a:custGeom>
            <a:noFill/>
            <a:ln w="38100">
              <a:solidFill>
                <a:srgbClr val="66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 name="Freeform 37"/>
            <p:cNvSpPr>
              <a:spLocks/>
            </p:cNvSpPr>
            <p:nvPr/>
          </p:nvSpPr>
          <p:spPr bwMode="auto">
            <a:xfrm>
              <a:off x="1200" y="1728"/>
              <a:ext cx="1536" cy="1248"/>
            </a:xfrm>
            <a:custGeom>
              <a:avLst/>
              <a:gdLst>
                <a:gd name="T0" fmla="*/ 0 w 1536"/>
                <a:gd name="T1" fmla="*/ 1248 h 1248"/>
                <a:gd name="T2" fmla="*/ 720 w 1536"/>
                <a:gd name="T3" fmla="*/ 816 h 1248"/>
                <a:gd name="T4" fmla="*/ 1536 w 1536"/>
                <a:gd name="T5" fmla="*/ 0 h 1248"/>
                <a:gd name="T6" fmla="*/ 0 60000 65536"/>
                <a:gd name="T7" fmla="*/ 0 60000 65536"/>
                <a:gd name="T8" fmla="*/ 0 60000 65536"/>
                <a:gd name="T9" fmla="*/ 0 w 1536"/>
                <a:gd name="T10" fmla="*/ 0 h 1248"/>
                <a:gd name="T11" fmla="*/ 1536 w 1536"/>
                <a:gd name="T12" fmla="*/ 1248 h 1248"/>
              </a:gdLst>
              <a:ahLst/>
              <a:cxnLst>
                <a:cxn ang="T6">
                  <a:pos x="T0" y="T1"/>
                </a:cxn>
                <a:cxn ang="T7">
                  <a:pos x="T2" y="T3"/>
                </a:cxn>
                <a:cxn ang="T8">
                  <a:pos x="T4" y="T5"/>
                </a:cxn>
              </a:cxnLst>
              <a:rect l="T9" t="T10" r="T11" b="T12"/>
              <a:pathLst>
                <a:path w="1536" h="1248">
                  <a:moveTo>
                    <a:pt x="0" y="1248"/>
                  </a:moveTo>
                  <a:cubicBezTo>
                    <a:pt x="232" y="1136"/>
                    <a:pt x="464" y="1024"/>
                    <a:pt x="720" y="816"/>
                  </a:cubicBezTo>
                  <a:cubicBezTo>
                    <a:pt x="976" y="608"/>
                    <a:pt x="1400" y="136"/>
                    <a:pt x="1536" y="0"/>
                  </a:cubicBezTo>
                </a:path>
              </a:pathLst>
            </a:custGeom>
            <a:noFill/>
            <a:ln w="38100">
              <a:solidFill>
                <a:srgbClr val="66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 name="Freeform 38"/>
            <p:cNvSpPr>
              <a:spLocks/>
            </p:cNvSpPr>
            <p:nvPr/>
          </p:nvSpPr>
          <p:spPr bwMode="auto">
            <a:xfrm>
              <a:off x="1200" y="2640"/>
              <a:ext cx="1488" cy="336"/>
            </a:xfrm>
            <a:custGeom>
              <a:avLst/>
              <a:gdLst>
                <a:gd name="T0" fmla="*/ 0 w 1488"/>
                <a:gd name="T1" fmla="*/ 7 h 384"/>
                <a:gd name="T2" fmla="*/ 432 w 1488"/>
                <a:gd name="T3" fmla="*/ 4 h 384"/>
                <a:gd name="T4" fmla="*/ 1008 w 1488"/>
                <a:gd name="T5" fmla="*/ 4 h 384"/>
                <a:gd name="T6" fmla="*/ 1488 w 1488"/>
                <a:gd name="T7" fmla="*/ 0 h 384"/>
                <a:gd name="T8" fmla="*/ 0 60000 65536"/>
                <a:gd name="T9" fmla="*/ 0 60000 65536"/>
                <a:gd name="T10" fmla="*/ 0 60000 65536"/>
                <a:gd name="T11" fmla="*/ 0 60000 65536"/>
                <a:gd name="T12" fmla="*/ 0 w 1488"/>
                <a:gd name="T13" fmla="*/ 0 h 384"/>
                <a:gd name="T14" fmla="*/ 1488 w 1488"/>
                <a:gd name="T15" fmla="*/ 384 h 384"/>
              </a:gdLst>
              <a:ahLst/>
              <a:cxnLst>
                <a:cxn ang="T8">
                  <a:pos x="T0" y="T1"/>
                </a:cxn>
                <a:cxn ang="T9">
                  <a:pos x="T2" y="T3"/>
                </a:cxn>
                <a:cxn ang="T10">
                  <a:pos x="T4" y="T5"/>
                </a:cxn>
                <a:cxn ang="T11">
                  <a:pos x="T6" y="T7"/>
                </a:cxn>
              </a:cxnLst>
              <a:rect l="T12" t="T13" r="T14" b="T15"/>
              <a:pathLst>
                <a:path w="1488" h="384">
                  <a:moveTo>
                    <a:pt x="0" y="384"/>
                  </a:moveTo>
                  <a:cubicBezTo>
                    <a:pt x="132" y="316"/>
                    <a:pt x="264" y="248"/>
                    <a:pt x="432" y="192"/>
                  </a:cubicBezTo>
                  <a:cubicBezTo>
                    <a:pt x="600" y="136"/>
                    <a:pt x="832" y="80"/>
                    <a:pt x="1008" y="48"/>
                  </a:cubicBezTo>
                  <a:cubicBezTo>
                    <a:pt x="1184" y="16"/>
                    <a:pt x="1408" y="8"/>
                    <a:pt x="1488" y="0"/>
                  </a:cubicBezTo>
                </a:path>
              </a:pathLst>
            </a:custGeom>
            <a:noFill/>
            <a:ln w="38100">
              <a:solidFill>
                <a:srgbClr val="66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39" name="Group 39"/>
          <p:cNvGrpSpPr>
            <a:grpSpLocks/>
          </p:cNvGrpSpPr>
          <p:nvPr/>
        </p:nvGrpSpPr>
        <p:grpSpPr bwMode="auto">
          <a:xfrm>
            <a:off x="1784252" y="4876587"/>
            <a:ext cx="1447800" cy="685800"/>
            <a:chOff x="384" y="2832"/>
            <a:chExt cx="912" cy="432"/>
          </a:xfrm>
        </p:grpSpPr>
        <p:sp>
          <p:nvSpPr>
            <p:cNvPr id="40" name="Line 40"/>
            <p:cNvSpPr>
              <a:spLocks noChangeShapeType="1"/>
            </p:cNvSpPr>
            <p:nvPr/>
          </p:nvSpPr>
          <p:spPr bwMode="auto">
            <a:xfrm flipV="1">
              <a:off x="384" y="2832"/>
              <a:ext cx="912" cy="432"/>
            </a:xfrm>
            <a:prstGeom prst="line">
              <a:avLst/>
            </a:prstGeom>
            <a:noFill/>
            <a:ln w="38100">
              <a:solidFill>
                <a:srgbClr val="66FF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41"/>
            <p:cNvSpPr>
              <a:spLocks noChangeShapeType="1"/>
            </p:cNvSpPr>
            <p:nvPr/>
          </p:nvSpPr>
          <p:spPr bwMode="auto">
            <a:xfrm flipV="1">
              <a:off x="672" y="3024"/>
              <a:ext cx="192" cy="96"/>
            </a:xfrm>
            <a:prstGeom prst="line">
              <a:avLst/>
            </a:prstGeom>
            <a:noFill/>
            <a:ln w="38100">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2" name="Text Box 42"/>
          <p:cNvSpPr txBox="1">
            <a:spLocks noChangeArrowheads="1"/>
          </p:cNvSpPr>
          <p:nvPr/>
        </p:nvSpPr>
        <p:spPr bwMode="auto">
          <a:xfrm>
            <a:off x="1844577" y="5659226"/>
            <a:ext cx="1087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FFFF00"/>
                </a:solidFill>
                <a:latin typeface="黑体" panose="02010609060101010101" pitchFamily="49" charset="-122"/>
                <a:ea typeface="黑体" panose="02010609060101010101" pitchFamily="49" charset="-122"/>
              </a:rPr>
              <a:t>X</a:t>
            </a:r>
            <a:r>
              <a:rPr lang="zh-CN" altLang="en-US" i="0">
                <a:solidFill>
                  <a:srgbClr val="FFFF00"/>
                </a:solidFill>
                <a:latin typeface="黑体" panose="02010609060101010101" pitchFamily="49" charset="-122"/>
                <a:ea typeface="黑体" panose="02010609060101010101" pitchFamily="49" charset="-122"/>
              </a:rPr>
              <a:t>射线</a:t>
            </a:r>
          </a:p>
        </p:txBody>
      </p:sp>
      <p:sp>
        <p:nvSpPr>
          <p:cNvPr id="43" name="Text Box 43"/>
          <p:cNvSpPr txBox="1">
            <a:spLocks noChangeArrowheads="1"/>
          </p:cNvSpPr>
          <p:nvPr/>
        </p:nvSpPr>
        <p:spPr bwMode="auto">
          <a:xfrm>
            <a:off x="3520979" y="4897226"/>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FFFF00"/>
                </a:solidFill>
                <a:ea typeface="黑体" panose="02010609060101010101" pitchFamily="49" charset="-122"/>
              </a:rPr>
              <a:t>晶体</a:t>
            </a:r>
          </a:p>
        </p:txBody>
      </p:sp>
      <p:sp>
        <p:nvSpPr>
          <p:cNvPr id="44" name="Text Box 44"/>
          <p:cNvSpPr txBox="1">
            <a:spLocks noChangeArrowheads="1"/>
          </p:cNvSpPr>
          <p:nvPr/>
        </p:nvSpPr>
        <p:spPr bwMode="auto">
          <a:xfrm>
            <a:off x="4832254" y="4447964"/>
            <a:ext cx="1266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FFFF00"/>
                </a:solidFill>
                <a:ea typeface="黑体" panose="02010609060101010101" pitchFamily="49" charset="-122"/>
              </a:rPr>
              <a:t>劳厄斑</a:t>
            </a:r>
          </a:p>
        </p:txBody>
      </p:sp>
      <p:grpSp>
        <p:nvGrpSpPr>
          <p:cNvPr id="45" name="Group 45"/>
          <p:cNvGrpSpPr>
            <a:grpSpLocks/>
          </p:cNvGrpSpPr>
          <p:nvPr/>
        </p:nvGrpSpPr>
        <p:grpSpPr bwMode="auto">
          <a:xfrm>
            <a:off x="6661052" y="2327062"/>
            <a:ext cx="3810000" cy="3054350"/>
            <a:chOff x="3312" y="1508"/>
            <a:chExt cx="2400" cy="1924"/>
          </a:xfrm>
        </p:grpSpPr>
        <p:sp>
          <p:nvSpPr>
            <p:cNvPr id="46" name="Text Box 46"/>
            <p:cNvSpPr txBox="1">
              <a:spLocks noChangeArrowheads="1"/>
            </p:cNvSpPr>
            <p:nvPr/>
          </p:nvSpPr>
          <p:spPr bwMode="auto">
            <a:xfrm>
              <a:off x="3408" y="3138"/>
              <a:ext cx="1473" cy="294"/>
            </a:xfrm>
            <a:prstGeom prst="rect">
              <a:avLst/>
            </a:prstGeom>
            <a:gradFill rotWithShape="0">
              <a:gsLst>
                <a:gs pos="0">
                  <a:srgbClr val="FF3300"/>
                </a:gs>
                <a:gs pos="100000">
                  <a:srgbClr val="F53100"/>
                </a:gs>
              </a:gsLst>
              <a:path path="shape">
                <a:fillToRect l="50000" t="50000" r="50000" b="50000"/>
              </a:path>
            </a:gradFill>
            <a:ln w="9525">
              <a:solidFill>
                <a:srgbClr val="FFFF00"/>
              </a:solidFill>
              <a:miter lim="800000"/>
              <a:headEnd/>
              <a:tailEnd/>
            </a:ln>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a:solidFill>
                    <a:srgbClr val="FFFF00"/>
                  </a:solidFill>
                  <a:ea typeface="黑体" panose="02010609060101010101" pitchFamily="49" charset="-122"/>
                </a:rPr>
                <a:t>晶体的三维光栅</a:t>
              </a:r>
            </a:p>
          </p:txBody>
        </p:sp>
        <p:grpSp>
          <p:nvGrpSpPr>
            <p:cNvPr id="47" name="Group 47"/>
            <p:cNvGrpSpPr>
              <a:grpSpLocks/>
            </p:cNvGrpSpPr>
            <p:nvPr/>
          </p:nvGrpSpPr>
          <p:grpSpPr bwMode="auto">
            <a:xfrm>
              <a:off x="2856" y="1508"/>
              <a:ext cx="2858" cy="1561"/>
              <a:chOff x="-361" y="192"/>
              <a:chExt cx="3769" cy="2064"/>
            </a:xfrm>
          </p:grpSpPr>
          <p:sp>
            <p:nvSpPr>
              <p:cNvPr id="48" name="Line 48"/>
              <p:cNvSpPr>
                <a:spLocks noChangeShapeType="1"/>
              </p:cNvSpPr>
              <p:nvPr/>
            </p:nvSpPr>
            <p:spPr bwMode="auto">
              <a:xfrm flipV="1">
                <a:off x="1008" y="240"/>
                <a:ext cx="624" cy="576"/>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49"/>
              <p:cNvSpPr>
                <a:spLocks noChangeShapeType="1"/>
              </p:cNvSpPr>
              <p:nvPr/>
            </p:nvSpPr>
            <p:spPr bwMode="auto">
              <a:xfrm flipV="1">
                <a:off x="1344" y="240"/>
                <a:ext cx="624" cy="576"/>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50"/>
              <p:cNvSpPr>
                <a:spLocks noChangeShapeType="1"/>
              </p:cNvSpPr>
              <p:nvPr/>
            </p:nvSpPr>
            <p:spPr bwMode="auto">
              <a:xfrm flipV="1">
                <a:off x="1680" y="240"/>
                <a:ext cx="624" cy="576"/>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51"/>
              <p:cNvSpPr>
                <a:spLocks noChangeShapeType="1"/>
              </p:cNvSpPr>
              <p:nvPr/>
            </p:nvSpPr>
            <p:spPr bwMode="auto">
              <a:xfrm flipV="1">
                <a:off x="2016" y="192"/>
                <a:ext cx="624" cy="576"/>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52"/>
              <p:cNvSpPr>
                <a:spLocks noChangeShapeType="1"/>
              </p:cNvSpPr>
              <p:nvPr/>
            </p:nvSpPr>
            <p:spPr bwMode="auto">
              <a:xfrm flipV="1">
                <a:off x="2400" y="240"/>
                <a:ext cx="624" cy="576"/>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3" name="Group 53"/>
              <p:cNvGrpSpPr>
                <a:grpSpLocks/>
              </p:cNvGrpSpPr>
              <p:nvPr/>
            </p:nvGrpSpPr>
            <p:grpSpPr bwMode="auto">
              <a:xfrm>
                <a:off x="-361" y="816"/>
                <a:ext cx="3097" cy="1392"/>
                <a:chOff x="695" y="1440"/>
                <a:chExt cx="3097" cy="1392"/>
              </a:xfrm>
            </p:grpSpPr>
            <p:grpSp>
              <p:nvGrpSpPr>
                <p:cNvPr id="276" name="Group 54"/>
                <p:cNvGrpSpPr>
                  <a:grpSpLocks/>
                </p:cNvGrpSpPr>
                <p:nvPr/>
              </p:nvGrpSpPr>
              <p:grpSpPr bwMode="auto">
                <a:xfrm rot="5400000">
                  <a:off x="647" y="1488"/>
                  <a:ext cx="1392" cy="1296"/>
                  <a:chOff x="1344" y="2208"/>
                  <a:chExt cx="1968" cy="1296"/>
                </a:xfrm>
              </p:grpSpPr>
              <p:sp>
                <p:nvSpPr>
                  <p:cNvPr id="288" name="Line 55"/>
                  <p:cNvSpPr>
                    <a:spLocks noChangeShapeType="1"/>
                  </p:cNvSpPr>
                  <p:nvPr/>
                </p:nvSpPr>
                <p:spPr bwMode="auto">
                  <a:xfrm>
                    <a:off x="1344" y="2208"/>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 name="Line 56"/>
                  <p:cNvSpPr>
                    <a:spLocks noChangeShapeType="1"/>
                  </p:cNvSpPr>
                  <p:nvPr/>
                </p:nvSpPr>
                <p:spPr bwMode="auto">
                  <a:xfrm>
                    <a:off x="1344" y="2640"/>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0" name="Line 57"/>
                  <p:cNvSpPr>
                    <a:spLocks noChangeShapeType="1"/>
                  </p:cNvSpPr>
                  <p:nvPr/>
                </p:nvSpPr>
                <p:spPr bwMode="auto">
                  <a:xfrm>
                    <a:off x="1344" y="3072"/>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1" name="Line 58"/>
                  <p:cNvSpPr>
                    <a:spLocks noChangeShapeType="1"/>
                  </p:cNvSpPr>
                  <p:nvPr/>
                </p:nvSpPr>
                <p:spPr bwMode="auto">
                  <a:xfrm>
                    <a:off x="1344" y="3504"/>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7" name="Group 59"/>
                <p:cNvGrpSpPr>
                  <a:grpSpLocks/>
                </p:cNvGrpSpPr>
                <p:nvPr/>
              </p:nvGrpSpPr>
              <p:grpSpPr bwMode="auto">
                <a:xfrm>
                  <a:off x="1344" y="1440"/>
                  <a:ext cx="2448" cy="1392"/>
                  <a:chOff x="1344" y="1440"/>
                  <a:chExt cx="1968" cy="1392"/>
                </a:xfrm>
              </p:grpSpPr>
              <p:sp>
                <p:nvSpPr>
                  <p:cNvPr id="283" name="Line 60"/>
                  <p:cNvSpPr>
                    <a:spLocks noChangeShapeType="1"/>
                  </p:cNvSpPr>
                  <p:nvPr/>
                </p:nvSpPr>
                <p:spPr bwMode="auto">
                  <a:xfrm>
                    <a:off x="1344" y="1776"/>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4" name="Line 61"/>
                  <p:cNvSpPr>
                    <a:spLocks noChangeShapeType="1"/>
                  </p:cNvSpPr>
                  <p:nvPr/>
                </p:nvSpPr>
                <p:spPr bwMode="auto">
                  <a:xfrm>
                    <a:off x="1344" y="2128"/>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5" name="Line 62"/>
                  <p:cNvSpPr>
                    <a:spLocks noChangeShapeType="1"/>
                  </p:cNvSpPr>
                  <p:nvPr/>
                </p:nvSpPr>
                <p:spPr bwMode="auto">
                  <a:xfrm>
                    <a:off x="1344" y="2480"/>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 name="Line 63"/>
                  <p:cNvSpPr>
                    <a:spLocks noChangeShapeType="1"/>
                  </p:cNvSpPr>
                  <p:nvPr/>
                </p:nvSpPr>
                <p:spPr bwMode="auto">
                  <a:xfrm>
                    <a:off x="1344" y="2832"/>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 name="Line 64"/>
                  <p:cNvSpPr>
                    <a:spLocks noChangeShapeType="1"/>
                  </p:cNvSpPr>
                  <p:nvPr/>
                </p:nvSpPr>
                <p:spPr bwMode="auto">
                  <a:xfrm>
                    <a:off x="1344" y="1440"/>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8" name="Group 65"/>
                <p:cNvGrpSpPr>
                  <a:grpSpLocks/>
                </p:cNvGrpSpPr>
                <p:nvPr/>
              </p:nvGrpSpPr>
              <p:grpSpPr bwMode="auto">
                <a:xfrm rot="5400000">
                  <a:off x="2039" y="1488"/>
                  <a:ext cx="1392" cy="1296"/>
                  <a:chOff x="1344" y="2208"/>
                  <a:chExt cx="1968" cy="1296"/>
                </a:xfrm>
              </p:grpSpPr>
              <p:sp>
                <p:nvSpPr>
                  <p:cNvPr id="279" name="Line 66"/>
                  <p:cNvSpPr>
                    <a:spLocks noChangeShapeType="1"/>
                  </p:cNvSpPr>
                  <p:nvPr/>
                </p:nvSpPr>
                <p:spPr bwMode="auto">
                  <a:xfrm>
                    <a:off x="1344" y="2208"/>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0" name="Line 67"/>
                  <p:cNvSpPr>
                    <a:spLocks noChangeShapeType="1"/>
                  </p:cNvSpPr>
                  <p:nvPr/>
                </p:nvSpPr>
                <p:spPr bwMode="auto">
                  <a:xfrm>
                    <a:off x="1344" y="2640"/>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1" name="Line 68"/>
                  <p:cNvSpPr>
                    <a:spLocks noChangeShapeType="1"/>
                  </p:cNvSpPr>
                  <p:nvPr/>
                </p:nvSpPr>
                <p:spPr bwMode="auto">
                  <a:xfrm>
                    <a:off x="1344" y="3072"/>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2" name="Line 69"/>
                  <p:cNvSpPr>
                    <a:spLocks noChangeShapeType="1"/>
                  </p:cNvSpPr>
                  <p:nvPr/>
                </p:nvSpPr>
                <p:spPr bwMode="auto">
                  <a:xfrm>
                    <a:off x="1344" y="3504"/>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4" name="Group 70"/>
              <p:cNvGrpSpPr>
                <a:grpSpLocks/>
              </p:cNvGrpSpPr>
              <p:nvPr/>
            </p:nvGrpSpPr>
            <p:grpSpPr bwMode="auto">
              <a:xfrm>
                <a:off x="263" y="240"/>
                <a:ext cx="3097" cy="1392"/>
                <a:chOff x="695" y="1440"/>
                <a:chExt cx="3097" cy="1392"/>
              </a:xfrm>
            </p:grpSpPr>
            <p:grpSp>
              <p:nvGrpSpPr>
                <p:cNvPr id="260" name="Group 71"/>
                <p:cNvGrpSpPr>
                  <a:grpSpLocks/>
                </p:cNvGrpSpPr>
                <p:nvPr/>
              </p:nvGrpSpPr>
              <p:grpSpPr bwMode="auto">
                <a:xfrm rot="5400000">
                  <a:off x="647" y="1488"/>
                  <a:ext cx="1392" cy="1296"/>
                  <a:chOff x="1344" y="2208"/>
                  <a:chExt cx="1968" cy="1296"/>
                </a:xfrm>
              </p:grpSpPr>
              <p:sp>
                <p:nvSpPr>
                  <p:cNvPr id="272" name="Line 72"/>
                  <p:cNvSpPr>
                    <a:spLocks noChangeShapeType="1"/>
                  </p:cNvSpPr>
                  <p:nvPr/>
                </p:nvSpPr>
                <p:spPr bwMode="auto">
                  <a:xfrm>
                    <a:off x="1344" y="2208"/>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3" name="Line 73"/>
                  <p:cNvSpPr>
                    <a:spLocks noChangeShapeType="1"/>
                  </p:cNvSpPr>
                  <p:nvPr/>
                </p:nvSpPr>
                <p:spPr bwMode="auto">
                  <a:xfrm>
                    <a:off x="1344" y="2640"/>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4" name="Line 74"/>
                  <p:cNvSpPr>
                    <a:spLocks noChangeShapeType="1"/>
                  </p:cNvSpPr>
                  <p:nvPr/>
                </p:nvSpPr>
                <p:spPr bwMode="auto">
                  <a:xfrm>
                    <a:off x="1344" y="3072"/>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5" name="Line 75"/>
                  <p:cNvSpPr>
                    <a:spLocks noChangeShapeType="1"/>
                  </p:cNvSpPr>
                  <p:nvPr/>
                </p:nvSpPr>
                <p:spPr bwMode="auto">
                  <a:xfrm>
                    <a:off x="1344" y="3504"/>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61" name="Group 76"/>
                <p:cNvGrpSpPr>
                  <a:grpSpLocks/>
                </p:cNvGrpSpPr>
                <p:nvPr/>
              </p:nvGrpSpPr>
              <p:grpSpPr bwMode="auto">
                <a:xfrm>
                  <a:off x="1344" y="1440"/>
                  <a:ext cx="2448" cy="1392"/>
                  <a:chOff x="1344" y="1440"/>
                  <a:chExt cx="1968" cy="1392"/>
                </a:xfrm>
              </p:grpSpPr>
              <p:sp>
                <p:nvSpPr>
                  <p:cNvPr id="267" name="Line 77"/>
                  <p:cNvSpPr>
                    <a:spLocks noChangeShapeType="1"/>
                  </p:cNvSpPr>
                  <p:nvPr/>
                </p:nvSpPr>
                <p:spPr bwMode="auto">
                  <a:xfrm>
                    <a:off x="1344" y="1776"/>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8" name="Line 78"/>
                  <p:cNvSpPr>
                    <a:spLocks noChangeShapeType="1"/>
                  </p:cNvSpPr>
                  <p:nvPr/>
                </p:nvSpPr>
                <p:spPr bwMode="auto">
                  <a:xfrm>
                    <a:off x="1344" y="2128"/>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9" name="Line 79"/>
                  <p:cNvSpPr>
                    <a:spLocks noChangeShapeType="1"/>
                  </p:cNvSpPr>
                  <p:nvPr/>
                </p:nvSpPr>
                <p:spPr bwMode="auto">
                  <a:xfrm>
                    <a:off x="1344" y="2480"/>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0" name="Line 80"/>
                  <p:cNvSpPr>
                    <a:spLocks noChangeShapeType="1"/>
                  </p:cNvSpPr>
                  <p:nvPr/>
                </p:nvSpPr>
                <p:spPr bwMode="auto">
                  <a:xfrm>
                    <a:off x="1344" y="2832"/>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1" name="Line 81"/>
                  <p:cNvSpPr>
                    <a:spLocks noChangeShapeType="1"/>
                  </p:cNvSpPr>
                  <p:nvPr/>
                </p:nvSpPr>
                <p:spPr bwMode="auto">
                  <a:xfrm>
                    <a:off x="1344" y="1440"/>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62" name="Group 82"/>
                <p:cNvGrpSpPr>
                  <a:grpSpLocks/>
                </p:cNvGrpSpPr>
                <p:nvPr/>
              </p:nvGrpSpPr>
              <p:grpSpPr bwMode="auto">
                <a:xfrm rot="5400000">
                  <a:off x="2039" y="1488"/>
                  <a:ext cx="1392" cy="1296"/>
                  <a:chOff x="1344" y="2208"/>
                  <a:chExt cx="1968" cy="1296"/>
                </a:xfrm>
              </p:grpSpPr>
              <p:sp>
                <p:nvSpPr>
                  <p:cNvPr id="263" name="Line 83"/>
                  <p:cNvSpPr>
                    <a:spLocks noChangeShapeType="1"/>
                  </p:cNvSpPr>
                  <p:nvPr/>
                </p:nvSpPr>
                <p:spPr bwMode="auto">
                  <a:xfrm>
                    <a:off x="1344" y="2208"/>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4" name="Line 84"/>
                  <p:cNvSpPr>
                    <a:spLocks noChangeShapeType="1"/>
                  </p:cNvSpPr>
                  <p:nvPr/>
                </p:nvSpPr>
                <p:spPr bwMode="auto">
                  <a:xfrm>
                    <a:off x="1344" y="2640"/>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5" name="Line 85"/>
                  <p:cNvSpPr>
                    <a:spLocks noChangeShapeType="1"/>
                  </p:cNvSpPr>
                  <p:nvPr/>
                </p:nvSpPr>
                <p:spPr bwMode="auto">
                  <a:xfrm>
                    <a:off x="1344" y="3072"/>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 name="Line 86"/>
                  <p:cNvSpPr>
                    <a:spLocks noChangeShapeType="1"/>
                  </p:cNvSpPr>
                  <p:nvPr/>
                </p:nvSpPr>
                <p:spPr bwMode="auto">
                  <a:xfrm>
                    <a:off x="1344" y="3504"/>
                    <a:ext cx="1968"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55" name="Line 87"/>
              <p:cNvSpPr>
                <a:spLocks noChangeShapeType="1"/>
              </p:cNvSpPr>
              <p:nvPr/>
            </p:nvSpPr>
            <p:spPr bwMode="auto">
              <a:xfrm flipV="1">
                <a:off x="288" y="240"/>
                <a:ext cx="624" cy="576"/>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88"/>
              <p:cNvSpPr>
                <a:spLocks noChangeShapeType="1"/>
              </p:cNvSpPr>
              <p:nvPr/>
            </p:nvSpPr>
            <p:spPr bwMode="auto">
              <a:xfrm flipV="1">
                <a:off x="624" y="240"/>
                <a:ext cx="624" cy="576"/>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89"/>
              <p:cNvSpPr>
                <a:spLocks noChangeShapeType="1"/>
              </p:cNvSpPr>
              <p:nvPr/>
            </p:nvSpPr>
            <p:spPr bwMode="auto">
              <a:xfrm flipV="1">
                <a:off x="2736" y="1728"/>
                <a:ext cx="528" cy="48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90"/>
              <p:cNvSpPr>
                <a:spLocks noChangeShapeType="1"/>
              </p:cNvSpPr>
              <p:nvPr/>
            </p:nvSpPr>
            <p:spPr bwMode="auto">
              <a:xfrm flipV="1">
                <a:off x="2736" y="240"/>
                <a:ext cx="624" cy="576"/>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91"/>
              <p:cNvSpPr>
                <a:spLocks noChangeShapeType="1"/>
              </p:cNvSpPr>
              <p:nvPr/>
            </p:nvSpPr>
            <p:spPr bwMode="auto">
              <a:xfrm flipV="1">
                <a:off x="2736" y="576"/>
                <a:ext cx="624" cy="576"/>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92"/>
              <p:cNvSpPr>
                <a:spLocks noChangeShapeType="1"/>
              </p:cNvSpPr>
              <p:nvPr/>
            </p:nvSpPr>
            <p:spPr bwMode="auto">
              <a:xfrm flipV="1">
                <a:off x="2736" y="912"/>
                <a:ext cx="624" cy="576"/>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93"/>
              <p:cNvSpPr>
                <a:spLocks noChangeShapeType="1"/>
              </p:cNvSpPr>
              <p:nvPr/>
            </p:nvSpPr>
            <p:spPr bwMode="auto">
              <a:xfrm flipV="1">
                <a:off x="2736" y="1296"/>
                <a:ext cx="624" cy="576"/>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94"/>
              <p:cNvSpPr>
                <a:spLocks noChangeShapeType="1"/>
              </p:cNvSpPr>
              <p:nvPr/>
            </p:nvSpPr>
            <p:spPr bwMode="auto">
              <a:xfrm>
                <a:off x="480" y="624"/>
                <a:ext cx="2400"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95"/>
              <p:cNvSpPr>
                <a:spLocks noChangeShapeType="1"/>
              </p:cNvSpPr>
              <p:nvPr/>
            </p:nvSpPr>
            <p:spPr bwMode="auto">
              <a:xfrm>
                <a:off x="672" y="432"/>
                <a:ext cx="2496" cy="0"/>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Line 96"/>
              <p:cNvSpPr>
                <a:spLocks noChangeShapeType="1"/>
              </p:cNvSpPr>
              <p:nvPr/>
            </p:nvSpPr>
            <p:spPr bwMode="auto">
              <a:xfrm>
                <a:off x="2928" y="624"/>
                <a:ext cx="0" cy="1392"/>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97"/>
              <p:cNvSpPr>
                <a:spLocks noChangeShapeType="1"/>
              </p:cNvSpPr>
              <p:nvPr/>
            </p:nvSpPr>
            <p:spPr bwMode="auto">
              <a:xfrm>
                <a:off x="3168" y="432"/>
                <a:ext cx="0" cy="1392"/>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98"/>
              <p:cNvSpPr>
                <a:spLocks noChangeShapeType="1"/>
              </p:cNvSpPr>
              <p:nvPr/>
            </p:nvSpPr>
            <p:spPr bwMode="auto">
              <a:xfrm flipV="1">
                <a:off x="288" y="576"/>
                <a:ext cx="624" cy="576"/>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99"/>
              <p:cNvSpPr>
                <a:spLocks noChangeShapeType="1"/>
              </p:cNvSpPr>
              <p:nvPr/>
            </p:nvSpPr>
            <p:spPr bwMode="auto">
              <a:xfrm flipV="1">
                <a:off x="288" y="912"/>
                <a:ext cx="624" cy="576"/>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100"/>
              <p:cNvSpPr>
                <a:spLocks noChangeShapeType="1"/>
              </p:cNvSpPr>
              <p:nvPr/>
            </p:nvSpPr>
            <p:spPr bwMode="auto">
              <a:xfrm flipV="1">
                <a:off x="288" y="1296"/>
                <a:ext cx="624" cy="576"/>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Line 101"/>
              <p:cNvSpPr>
                <a:spLocks noChangeShapeType="1"/>
              </p:cNvSpPr>
              <p:nvPr/>
            </p:nvSpPr>
            <p:spPr bwMode="auto">
              <a:xfrm flipV="1">
                <a:off x="288" y="1632"/>
                <a:ext cx="624" cy="576"/>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102"/>
              <p:cNvSpPr>
                <a:spLocks noChangeShapeType="1"/>
              </p:cNvSpPr>
              <p:nvPr/>
            </p:nvSpPr>
            <p:spPr bwMode="auto">
              <a:xfrm flipV="1">
                <a:off x="624" y="1632"/>
                <a:ext cx="624" cy="576"/>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103"/>
              <p:cNvSpPr>
                <a:spLocks noChangeShapeType="1"/>
              </p:cNvSpPr>
              <p:nvPr/>
            </p:nvSpPr>
            <p:spPr bwMode="auto">
              <a:xfrm flipV="1">
                <a:off x="960" y="1632"/>
                <a:ext cx="624" cy="576"/>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104"/>
              <p:cNvSpPr>
                <a:spLocks noChangeShapeType="1"/>
              </p:cNvSpPr>
              <p:nvPr/>
            </p:nvSpPr>
            <p:spPr bwMode="auto">
              <a:xfrm flipV="1">
                <a:off x="1344" y="1632"/>
                <a:ext cx="624" cy="576"/>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105"/>
              <p:cNvSpPr>
                <a:spLocks noChangeShapeType="1"/>
              </p:cNvSpPr>
              <p:nvPr/>
            </p:nvSpPr>
            <p:spPr bwMode="auto">
              <a:xfrm flipV="1">
                <a:off x="1680" y="1632"/>
                <a:ext cx="624" cy="576"/>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106"/>
              <p:cNvSpPr>
                <a:spLocks noChangeShapeType="1"/>
              </p:cNvSpPr>
              <p:nvPr/>
            </p:nvSpPr>
            <p:spPr bwMode="auto">
              <a:xfrm flipV="1">
                <a:off x="2016" y="1632"/>
                <a:ext cx="624" cy="576"/>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Line 107"/>
              <p:cNvSpPr>
                <a:spLocks noChangeShapeType="1"/>
              </p:cNvSpPr>
              <p:nvPr/>
            </p:nvSpPr>
            <p:spPr bwMode="auto">
              <a:xfrm flipV="1">
                <a:off x="2400" y="1632"/>
                <a:ext cx="624" cy="576"/>
              </a:xfrm>
              <a:prstGeom prst="line">
                <a:avLst/>
              </a:prstGeom>
              <a:noFill/>
              <a:ln w="9525">
                <a:solidFill>
                  <a:srgbClr val="FFFF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6" name="Group 108"/>
              <p:cNvGrpSpPr>
                <a:grpSpLocks/>
              </p:cNvGrpSpPr>
              <p:nvPr/>
            </p:nvGrpSpPr>
            <p:grpSpPr bwMode="auto">
              <a:xfrm>
                <a:off x="240" y="768"/>
                <a:ext cx="2544" cy="1488"/>
                <a:chOff x="2688" y="2448"/>
                <a:chExt cx="2544" cy="1488"/>
              </a:xfrm>
            </p:grpSpPr>
            <p:grpSp>
              <p:nvGrpSpPr>
                <p:cNvPr id="215" name="Group 109"/>
                <p:cNvGrpSpPr>
                  <a:grpSpLocks/>
                </p:cNvGrpSpPr>
                <p:nvPr/>
              </p:nvGrpSpPr>
              <p:grpSpPr bwMode="auto">
                <a:xfrm>
                  <a:off x="2688" y="2448"/>
                  <a:ext cx="2537" cy="96"/>
                  <a:chOff x="816" y="1296"/>
                  <a:chExt cx="2537" cy="96"/>
                </a:xfrm>
              </p:grpSpPr>
              <p:sp>
                <p:nvSpPr>
                  <p:cNvPr id="252" name="Oval 110"/>
                  <p:cNvSpPr>
                    <a:spLocks noChangeArrowheads="1"/>
                  </p:cNvSpPr>
                  <p:nvPr/>
                </p:nvSpPr>
                <p:spPr bwMode="auto">
                  <a:xfrm flipH="1">
                    <a:off x="81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3" name="Oval 111"/>
                  <p:cNvSpPr>
                    <a:spLocks noChangeArrowheads="1"/>
                  </p:cNvSpPr>
                  <p:nvPr/>
                </p:nvSpPr>
                <p:spPr bwMode="auto">
                  <a:xfrm>
                    <a:off x="1200"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4" name="Oval 112"/>
                  <p:cNvSpPr>
                    <a:spLocks noChangeArrowheads="1"/>
                  </p:cNvSpPr>
                  <p:nvPr/>
                </p:nvSpPr>
                <p:spPr bwMode="auto">
                  <a:xfrm>
                    <a:off x="1543"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5" name="Oval 113"/>
                  <p:cNvSpPr>
                    <a:spLocks noChangeArrowheads="1"/>
                  </p:cNvSpPr>
                  <p:nvPr/>
                </p:nvSpPr>
                <p:spPr bwMode="auto">
                  <a:xfrm>
                    <a:off x="1872"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6" name="Oval 114"/>
                  <p:cNvSpPr>
                    <a:spLocks noChangeArrowheads="1"/>
                  </p:cNvSpPr>
                  <p:nvPr/>
                </p:nvSpPr>
                <p:spPr bwMode="auto">
                  <a:xfrm>
                    <a:off x="2160"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7" name="Oval 115"/>
                  <p:cNvSpPr>
                    <a:spLocks noChangeArrowheads="1"/>
                  </p:cNvSpPr>
                  <p:nvPr/>
                </p:nvSpPr>
                <p:spPr bwMode="auto">
                  <a:xfrm rot="5400000" flipH="1">
                    <a:off x="249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8" name="Oval 116"/>
                  <p:cNvSpPr>
                    <a:spLocks noChangeArrowheads="1"/>
                  </p:cNvSpPr>
                  <p:nvPr/>
                </p:nvSpPr>
                <p:spPr bwMode="auto">
                  <a:xfrm>
                    <a:off x="2928"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9" name="Oval 117"/>
                  <p:cNvSpPr>
                    <a:spLocks noChangeArrowheads="1"/>
                  </p:cNvSpPr>
                  <p:nvPr/>
                </p:nvSpPr>
                <p:spPr bwMode="auto">
                  <a:xfrm>
                    <a:off x="3264"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6" name="Group 118"/>
                <p:cNvGrpSpPr>
                  <a:grpSpLocks/>
                </p:cNvGrpSpPr>
                <p:nvPr/>
              </p:nvGrpSpPr>
              <p:grpSpPr bwMode="auto">
                <a:xfrm>
                  <a:off x="2695" y="2784"/>
                  <a:ext cx="2537" cy="96"/>
                  <a:chOff x="816" y="1296"/>
                  <a:chExt cx="2537" cy="96"/>
                </a:xfrm>
              </p:grpSpPr>
              <p:sp>
                <p:nvSpPr>
                  <p:cNvPr id="244" name="Oval 119"/>
                  <p:cNvSpPr>
                    <a:spLocks noChangeArrowheads="1"/>
                  </p:cNvSpPr>
                  <p:nvPr/>
                </p:nvSpPr>
                <p:spPr bwMode="auto">
                  <a:xfrm flipH="1">
                    <a:off x="81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 name="Oval 120"/>
                  <p:cNvSpPr>
                    <a:spLocks noChangeArrowheads="1"/>
                  </p:cNvSpPr>
                  <p:nvPr/>
                </p:nvSpPr>
                <p:spPr bwMode="auto">
                  <a:xfrm>
                    <a:off x="1200"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6" name="Oval 121"/>
                  <p:cNvSpPr>
                    <a:spLocks noChangeArrowheads="1"/>
                  </p:cNvSpPr>
                  <p:nvPr/>
                </p:nvSpPr>
                <p:spPr bwMode="auto">
                  <a:xfrm>
                    <a:off x="1543"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7" name="Oval 122"/>
                  <p:cNvSpPr>
                    <a:spLocks noChangeArrowheads="1"/>
                  </p:cNvSpPr>
                  <p:nvPr/>
                </p:nvSpPr>
                <p:spPr bwMode="auto">
                  <a:xfrm>
                    <a:off x="1872"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8" name="Oval 123"/>
                  <p:cNvSpPr>
                    <a:spLocks noChangeArrowheads="1"/>
                  </p:cNvSpPr>
                  <p:nvPr/>
                </p:nvSpPr>
                <p:spPr bwMode="auto">
                  <a:xfrm>
                    <a:off x="2160"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9" name="Oval 124"/>
                  <p:cNvSpPr>
                    <a:spLocks noChangeArrowheads="1"/>
                  </p:cNvSpPr>
                  <p:nvPr/>
                </p:nvSpPr>
                <p:spPr bwMode="auto">
                  <a:xfrm rot="5400000" flipH="1">
                    <a:off x="249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0" name="Oval 125"/>
                  <p:cNvSpPr>
                    <a:spLocks noChangeArrowheads="1"/>
                  </p:cNvSpPr>
                  <p:nvPr/>
                </p:nvSpPr>
                <p:spPr bwMode="auto">
                  <a:xfrm>
                    <a:off x="2928"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1" name="Oval 126"/>
                  <p:cNvSpPr>
                    <a:spLocks noChangeArrowheads="1"/>
                  </p:cNvSpPr>
                  <p:nvPr/>
                </p:nvSpPr>
                <p:spPr bwMode="auto">
                  <a:xfrm>
                    <a:off x="3264"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7" name="Group 127"/>
                <p:cNvGrpSpPr>
                  <a:grpSpLocks/>
                </p:cNvGrpSpPr>
                <p:nvPr/>
              </p:nvGrpSpPr>
              <p:grpSpPr bwMode="auto">
                <a:xfrm>
                  <a:off x="2688" y="3120"/>
                  <a:ext cx="2537" cy="96"/>
                  <a:chOff x="816" y="1296"/>
                  <a:chExt cx="2537" cy="96"/>
                </a:xfrm>
              </p:grpSpPr>
              <p:sp>
                <p:nvSpPr>
                  <p:cNvPr id="236" name="Oval 128"/>
                  <p:cNvSpPr>
                    <a:spLocks noChangeArrowheads="1"/>
                  </p:cNvSpPr>
                  <p:nvPr/>
                </p:nvSpPr>
                <p:spPr bwMode="auto">
                  <a:xfrm flipH="1">
                    <a:off x="81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7" name="Oval 129"/>
                  <p:cNvSpPr>
                    <a:spLocks noChangeArrowheads="1"/>
                  </p:cNvSpPr>
                  <p:nvPr/>
                </p:nvSpPr>
                <p:spPr bwMode="auto">
                  <a:xfrm>
                    <a:off x="1200"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8" name="Oval 130"/>
                  <p:cNvSpPr>
                    <a:spLocks noChangeArrowheads="1"/>
                  </p:cNvSpPr>
                  <p:nvPr/>
                </p:nvSpPr>
                <p:spPr bwMode="auto">
                  <a:xfrm>
                    <a:off x="1543"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9" name="Oval 131"/>
                  <p:cNvSpPr>
                    <a:spLocks noChangeArrowheads="1"/>
                  </p:cNvSpPr>
                  <p:nvPr/>
                </p:nvSpPr>
                <p:spPr bwMode="auto">
                  <a:xfrm>
                    <a:off x="1872"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0" name="Oval 132"/>
                  <p:cNvSpPr>
                    <a:spLocks noChangeArrowheads="1"/>
                  </p:cNvSpPr>
                  <p:nvPr/>
                </p:nvSpPr>
                <p:spPr bwMode="auto">
                  <a:xfrm>
                    <a:off x="2160"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1" name="Oval 133"/>
                  <p:cNvSpPr>
                    <a:spLocks noChangeArrowheads="1"/>
                  </p:cNvSpPr>
                  <p:nvPr/>
                </p:nvSpPr>
                <p:spPr bwMode="auto">
                  <a:xfrm rot="5400000" flipH="1">
                    <a:off x="249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2" name="Oval 134"/>
                  <p:cNvSpPr>
                    <a:spLocks noChangeArrowheads="1"/>
                  </p:cNvSpPr>
                  <p:nvPr/>
                </p:nvSpPr>
                <p:spPr bwMode="auto">
                  <a:xfrm>
                    <a:off x="2928"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3" name="Oval 135"/>
                  <p:cNvSpPr>
                    <a:spLocks noChangeArrowheads="1"/>
                  </p:cNvSpPr>
                  <p:nvPr/>
                </p:nvSpPr>
                <p:spPr bwMode="auto">
                  <a:xfrm>
                    <a:off x="3264"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8" name="Group 136"/>
                <p:cNvGrpSpPr>
                  <a:grpSpLocks/>
                </p:cNvGrpSpPr>
                <p:nvPr/>
              </p:nvGrpSpPr>
              <p:grpSpPr bwMode="auto">
                <a:xfrm>
                  <a:off x="2688" y="3504"/>
                  <a:ext cx="2537" cy="96"/>
                  <a:chOff x="816" y="1296"/>
                  <a:chExt cx="2537" cy="96"/>
                </a:xfrm>
              </p:grpSpPr>
              <p:sp>
                <p:nvSpPr>
                  <p:cNvPr id="228" name="Oval 137"/>
                  <p:cNvSpPr>
                    <a:spLocks noChangeArrowheads="1"/>
                  </p:cNvSpPr>
                  <p:nvPr/>
                </p:nvSpPr>
                <p:spPr bwMode="auto">
                  <a:xfrm flipH="1">
                    <a:off x="81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9" name="Oval 138"/>
                  <p:cNvSpPr>
                    <a:spLocks noChangeArrowheads="1"/>
                  </p:cNvSpPr>
                  <p:nvPr/>
                </p:nvSpPr>
                <p:spPr bwMode="auto">
                  <a:xfrm>
                    <a:off x="1200"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 name="Oval 139"/>
                  <p:cNvSpPr>
                    <a:spLocks noChangeArrowheads="1"/>
                  </p:cNvSpPr>
                  <p:nvPr/>
                </p:nvSpPr>
                <p:spPr bwMode="auto">
                  <a:xfrm>
                    <a:off x="1543"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1" name="Oval 140"/>
                  <p:cNvSpPr>
                    <a:spLocks noChangeArrowheads="1"/>
                  </p:cNvSpPr>
                  <p:nvPr/>
                </p:nvSpPr>
                <p:spPr bwMode="auto">
                  <a:xfrm>
                    <a:off x="1872"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2" name="Oval 141"/>
                  <p:cNvSpPr>
                    <a:spLocks noChangeArrowheads="1"/>
                  </p:cNvSpPr>
                  <p:nvPr/>
                </p:nvSpPr>
                <p:spPr bwMode="auto">
                  <a:xfrm>
                    <a:off x="2160"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3" name="Oval 142"/>
                  <p:cNvSpPr>
                    <a:spLocks noChangeArrowheads="1"/>
                  </p:cNvSpPr>
                  <p:nvPr/>
                </p:nvSpPr>
                <p:spPr bwMode="auto">
                  <a:xfrm rot="5400000" flipH="1">
                    <a:off x="249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4" name="Oval 143"/>
                  <p:cNvSpPr>
                    <a:spLocks noChangeArrowheads="1"/>
                  </p:cNvSpPr>
                  <p:nvPr/>
                </p:nvSpPr>
                <p:spPr bwMode="auto">
                  <a:xfrm>
                    <a:off x="2928"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5" name="Oval 144"/>
                  <p:cNvSpPr>
                    <a:spLocks noChangeArrowheads="1"/>
                  </p:cNvSpPr>
                  <p:nvPr/>
                </p:nvSpPr>
                <p:spPr bwMode="auto">
                  <a:xfrm>
                    <a:off x="3264"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9" name="Group 145"/>
                <p:cNvGrpSpPr>
                  <a:grpSpLocks/>
                </p:cNvGrpSpPr>
                <p:nvPr/>
              </p:nvGrpSpPr>
              <p:grpSpPr bwMode="auto">
                <a:xfrm>
                  <a:off x="2688" y="3840"/>
                  <a:ext cx="2537" cy="96"/>
                  <a:chOff x="816" y="1296"/>
                  <a:chExt cx="2537" cy="96"/>
                </a:xfrm>
              </p:grpSpPr>
              <p:sp>
                <p:nvSpPr>
                  <p:cNvPr id="220" name="Oval 146"/>
                  <p:cNvSpPr>
                    <a:spLocks noChangeArrowheads="1"/>
                  </p:cNvSpPr>
                  <p:nvPr/>
                </p:nvSpPr>
                <p:spPr bwMode="auto">
                  <a:xfrm flipH="1">
                    <a:off x="81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1" name="Oval 147"/>
                  <p:cNvSpPr>
                    <a:spLocks noChangeArrowheads="1"/>
                  </p:cNvSpPr>
                  <p:nvPr/>
                </p:nvSpPr>
                <p:spPr bwMode="auto">
                  <a:xfrm>
                    <a:off x="1200"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2" name="Oval 148"/>
                  <p:cNvSpPr>
                    <a:spLocks noChangeArrowheads="1"/>
                  </p:cNvSpPr>
                  <p:nvPr/>
                </p:nvSpPr>
                <p:spPr bwMode="auto">
                  <a:xfrm>
                    <a:off x="1543"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3" name="Oval 149"/>
                  <p:cNvSpPr>
                    <a:spLocks noChangeArrowheads="1"/>
                  </p:cNvSpPr>
                  <p:nvPr/>
                </p:nvSpPr>
                <p:spPr bwMode="auto">
                  <a:xfrm>
                    <a:off x="1872"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4" name="Oval 150"/>
                  <p:cNvSpPr>
                    <a:spLocks noChangeArrowheads="1"/>
                  </p:cNvSpPr>
                  <p:nvPr/>
                </p:nvSpPr>
                <p:spPr bwMode="auto">
                  <a:xfrm>
                    <a:off x="2160"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5" name="Oval 151"/>
                  <p:cNvSpPr>
                    <a:spLocks noChangeArrowheads="1"/>
                  </p:cNvSpPr>
                  <p:nvPr/>
                </p:nvSpPr>
                <p:spPr bwMode="auto">
                  <a:xfrm rot="5400000" flipH="1">
                    <a:off x="249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6" name="Oval 152"/>
                  <p:cNvSpPr>
                    <a:spLocks noChangeArrowheads="1"/>
                  </p:cNvSpPr>
                  <p:nvPr/>
                </p:nvSpPr>
                <p:spPr bwMode="auto">
                  <a:xfrm>
                    <a:off x="2928"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7" name="Oval 153"/>
                  <p:cNvSpPr>
                    <a:spLocks noChangeArrowheads="1"/>
                  </p:cNvSpPr>
                  <p:nvPr/>
                </p:nvSpPr>
                <p:spPr bwMode="auto">
                  <a:xfrm>
                    <a:off x="3264"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77" name="Group 154"/>
              <p:cNvGrpSpPr>
                <a:grpSpLocks/>
              </p:cNvGrpSpPr>
              <p:nvPr/>
            </p:nvGrpSpPr>
            <p:grpSpPr bwMode="auto">
              <a:xfrm>
                <a:off x="432" y="624"/>
                <a:ext cx="2544" cy="1488"/>
                <a:chOff x="2880" y="2400"/>
                <a:chExt cx="2544" cy="1488"/>
              </a:xfrm>
            </p:grpSpPr>
            <p:grpSp>
              <p:nvGrpSpPr>
                <p:cNvPr id="170" name="Group 155"/>
                <p:cNvGrpSpPr>
                  <a:grpSpLocks/>
                </p:cNvGrpSpPr>
                <p:nvPr/>
              </p:nvGrpSpPr>
              <p:grpSpPr bwMode="auto">
                <a:xfrm>
                  <a:off x="2880" y="2400"/>
                  <a:ext cx="2537" cy="96"/>
                  <a:chOff x="816" y="1296"/>
                  <a:chExt cx="2537" cy="96"/>
                </a:xfrm>
              </p:grpSpPr>
              <p:sp>
                <p:nvSpPr>
                  <p:cNvPr id="207" name="Oval 156"/>
                  <p:cNvSpPr>
                    <a:spLocks noChangeArrowheads="1"/>
                  </p:cNvSpPr>
                  <p:nvPr/>
                </p:nvSpPr>
                <p:spPr bwMode="auto">
                  <a:xfrm flipH="1">
                    <a:off x="81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Oval 157"/>
                  <p:cNvSpPr>
                    <a:spLocks noChangeArrowheads="1"/>
                  </p:cNvSpPr>
                  <p:nvPr/>
                </p:nvSpPr>
                <p:spPr bwMode="auto">
                  <a:xfrm>
                    <a:off x="1200"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9" name="Oval 158"/>
                  <p:cNvSpPr>
                    <a:spLocks noChangeArrowheads="1"/>
                  </p:cNvSpPr>
                  <p:nvPr/>
                </p:nvSpPr>
                <p:spPr bwMode="auto">
                  <a:xfrm>
                    <a:off x="1543"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0" name="Oval 159"/>
                  <p:cNvSpPr>
                    <a:spLocks noChangeArrowheads="1"/>
                  </p:cNvSpPr>
                  <p:nvPr/>
                </p:nvSpPr>
                <p:spPr bwMode="auto">
                  <a:xfrm>
                    <a:off x="1872"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1" name="Oval 160"/>
                  <p:cNvSpPr>
                    <a:spLocks noChangeArrowheads="1"/>
                  </p:cNvSpPr>
                  <p:nvPr/>
                </p:nvSpPr>
                <p:spPr bwMode="auto">
                  <a:xfrm>
                    <a:off x="2160"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2" name="Oval 161"/>
                  <p:cNvSpPr>
                    <a:spLocks noChangeArrowheads="1"/>
                  </p:cNvSpPr>
                  <p:nvPr/>
                </p:nvSpPr>
                <p:spPr bwMode="auto">
                  <a:xfrm rot="5400000" flipH="1">
                    <a:off x="249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3" name="Oval 162"/>
                  <p:cNvSpPr>
                    <a:spLocks noChangeArrowheads="1"/>
                  </p:cNvSpPr>
                  <p:nvPr/>
                </p:nvSpPr>
                <p:spPr bwMode="auto">
                  <a:xfrm>
                    <a:off x="2928"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4" name="Oval 163"/>
                  <p:cNvSpPr>
                    <a:spLocks noChangeArrowheads="1"/>
                  </p:cNvSpPr>
                  <p:nvPr/>
                </p:nvSpPr>
                <p:spPr bwMode="auto">
                  <a:xfrm>
                    <a:off x="3264"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1" name="Group 164"/>
                <p:cNvGrpSpPr>
                  <a:grpSpLocks/>
                </p:cNvGrpSpPr>
                <p:nvPr/>
              </p:nvGrpSpPr>
              <p:grpSpPr bwMode="auto">
                <a:xfrm>
                  <a:off x="2887" y="2736"/>
                  <a:ext cx="2537" cy="96"/>
                  <a:chOff x="816" y="1296"/>
                  <a:chExt cx="2537" cy="96"/>
                </a:xfrm>
              </p:grpSpPr>
              <p:sp>
                <p:nvSpPr>
                  <p:cNvPr id="199" name="Oval 165"/>
                  <p:cNvSpPr>
                    <a:spLocks noChangeArrowheads="1"/>
                  </p:cNvSpPr>
                  <p:nvPr/>
                </p:nvSpPr>
                <p:spPr bwMode="auto">
                  <a:xfrm flipH="1">
                    <a:off x="81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Oval 166"/>
                  <p:cNvSpPr>
                    <a:spLocks noChangeArrowheads="1"/>
                  </p:cNvSpPr>
                  <p:nvPr/>
                </p:nvSpPr>
                <p:spPr bwMode="auto">
                  <a:xfrm>
                    <a:off x="1200"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1" name="Oval 167"/>
                  <p:cNvSpPr>
                    <a:spLocks noChangeArrowheads="1"/>
                  </p:cNvSpPr>
                  <p:nvPr/>
                </p:nvSpPr>
                <p:spPr bwMode="auto">
                  <a:xfrm>
                    <a:off x="1543"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2" name="Oval 168"/>
                  <p:cNvSpPr>
                    <a:spLocks noChangeArrowheads="1"/>
                  </p:cNvSpPr>
                  <p:nvPr/>
                </p:nvSpPr>
                <p:spPr bwMode="auto">
                  <a:xfrm>
                    <a:off x="1872"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3" name="Oval 169"/>
                  <p:cNvSpPr>
                    <a:spLocks noChangeArrowheads="1"/>
                  </p:cNvSpPr>
                  <p:nvPr/>
                </p:nvSpPr>
                <p:spPr bwMode="auto">
                  <a:xfrm>
                    <a:off x="2160"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 name="Oval 170"/>
                  <p:cNvSpPr>
                    <a:spLocks noChangeArrowheads="1"/>
                  </p:cNvSpPr>
                  <p:nvPr/>
                </p:nvSpPr>
                <p:spPr bwMode="auto">
                  <a:xfrm rot="5400000" flipH="1">
                    <a:off x="249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 name="Oval 171"/>
                  <p:cNvSpPr>
                    <a:spLocks noChangeArrowheads="1"/>
                  </p:cNvSpPr>
                  <p:nvPr/>
                </p:nvSpPr>
                <p:spPr bwMode="auto">
                  <a:xfrm>
                    <a:off x="2928"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6" name="Oval 172"/>
                  <p:cNvSpPr>
                    <a:spLocks noChangeArrowheads="1"/>
                  </p:cNvSpPr>
                  <p:nvPr/>
                </p:nvSpPr>
                <p:spPr bwMode="auto">
                  <a:xfrm>
                    <a:off x="3264"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2" name="Group 173"/>
                <p:cNvGrpSpPr>
                  <a:grpSpLocks/>
                </p:cNvGrpSpPr>
                <p:nvPr/>
              </p:nvGrpSpPr>
              <p:grpSpPr bwMode="auto">
                <a:xfrm>
                  <a:off x="2880" y="3072"/>
                  <a:ext cx="2537" cy="96"/>
                  <a:chOff x="816" y="1296"/>
                  <a:chExt cx="2537" cy="96"/>
                </a:xfrm>
              </p:grpSpPr>
              <p:sp>
                <p:nvSpPr>
                  <p:cNvPr id="191" name="Oval 174"/>
                  <p:cNvSpPr>
                    <a:spLocks noChangeArrowheads="1"/>
                  </p:cNvSpPr>
                  <p:nvPr/>
                </p:nvSpPr>
                <p:spPr bwMode="auto">
                  <a:xfrm flipH="1">
                    <a:off x="81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2" name="Oval 175"/>
                  <p:cNvSpPr>
                    <a:spLocks noChangeArrowheads="1"/>
                  </p:cNvSpPr>
                  <p:nvPr/>
                </p:nvSpPr>
                <p:spPr bwMode="auto">
                  <a:xfrm>
                    <a:off x="1200"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3" name="Oval 176"/>
                  <p:cNvSpPr>
                    <a:spLocks noChangeArrowheads="1"/>
                  </p:cNvSpPr>
                  <p:nvPr/>
                </p:nvSpPr>
                <p:spPr bwMode="auto">
                  <a:xfrm>
                    <a:off x="1543"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 name="Oval 177"/>
                  <p:cNvSpPr>
                    <a:spLocks noChangeArrowheads="1"/>
                  </p:cNvSpPr>
                  <p:nvPr/>
                </p:nvSpPr>
                <p:spPr bwMode="auto">
                  <a:xfrm>
                    <a:off x="1872"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Oval 178"/>
                  <p:cNvSpPr>
                    <a:spLocks noChangeArrowheads="1"/>
                  </p:cNvSpPr>
                  <p:nvPr/>
                </p:nvSpPr>
                <p:spPr bwMode="auto">
                  <a:xfrm>
                    <a:off x="2160"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6" name="Oval 179"/>
                  <p:cNvSpPr>
                    <a:spLocks noChangeArrowheads="1"/>
                  </p:cNvSpPr>
                  <p:nvPr/>
                </p:nvSpPr>
                <p:spPr bwMode="auto">
                  <a:xfrm rot="5400000" flipH="1">
                    <a:off x="249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7" name="Oval 180"/>
                  <p:cNvSpPr>
                    <a:spLocks noChangeArrowheads="1"/>
                  </p:cNvSpPr>
                  <p:nvPr/>
                </p:nvSpPr>
                <p:spPr bwMode="auto">
                  <a:xfrm>
                    <a:off x="2928"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8" name="Oval 181"/>
                  <p:cNvSpPr>
                    <a:spLocks noChangeArrowheads="1"/>
                  </p:cNvSpPr>
                  <p:nvPr/>
                </p:nvSpPr>
                <p:spPr bwMode="auto">
                  <a:xfrm>
                    <a:off x="3264"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3" name="Group 182"/>
                <p:cNvGrpSpPr>
                  <a:grpSpLocks/>
                </p:cNvGrpSpPr>
                <p:nvPr/>
              </p:nvGrpSpPr>
              <p:grpSpPr bwMode="auto">
                <a:xfrm>
                  <a:off x="2880" y="3456"/>
                  <a:ext cx="2537" cy="96"/>
                  <a:chOff x="816" y="1296"/>
                  <a:chExt cx="2537" cy="96"/>
                </a:xfrm>
              </p:grpSpPr>
              <p:sp>
                <p:nvSpPr>
                  <p:cNvPr id="183" name="Oval 183"/>
                  <p:cNvSpPr>
                    <a:spLocks noChangeArrowheads="1"/>
                  </p:cNvSpPr>
                  <p:nvPr/>
                </p:nvSpPr>
                <p:spPr bwMode="auto">
                  <a:xfrm flipH="1">
                    <a:off x="81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4" name="Oval 184"/>
                  <p:cNvSpPr>
                    <a:spLocks noChangeArrowheads="1"/>
                  </p:cNvSpPr>
                  <p:nvPr/>
                </p:nvSpPr>
                <p:spPr bwMode="auto">
                  <a:xfrm>
                    <a:off x="1200"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5" name="Oval 185"/>
                  <p:cNvSpPr>
                    <a:spLocks noChangeArrowheads="1"/>
                  </p:cNvSpPr>
                  <p:nvPr/>
                </p:nvSpPr>
                <p:spPr bwMode="auto">
                  <a:xfrm>
                    <a:off x="1543"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6" name="Oval 186"/>
                  <p:cNvSpPr>
                    <a:spLocks noChangeArrowheads="1"/>
                  </p:cNvSpPr>
                  <p:nvPr/>
                </p:nvSpPr>
                <p:spPr bwMode="auto">
                  <a:xfrm>
                    <a:off x="1872"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7" name="Oval 187"/>
                  <p:cNvSpPr>
                    <a:spLocks noChangeArrowheads="1"/>
                  </p:cNvSpPr>
                  <p:nvPr/>
                </p:nvSpPr>
                <p:spPr bwMode="auto">
                  <a:xfrm>
                    <a:off x="2160"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8" name="Oval 188"/>
                  <p:cNvSpPr>
                    <a:spLocks noChangeArrowheads="1"/>
                  </p:cNvSpPr>
                  <p:nvPr/>
                </p:nvSpPr>
                <p:spPr bwMode="auto">
                  <a:xfrm rot="5400000" flipH="1">
                    <a:off x="249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Oval 189"/>
                  <p:cNvSpPr>
                    <a:spLocks noChangeArrowheads="1"/>
                  </p:cNvSpPr>
                  <p:nvPr/>
                </p:nvSpPr>
                <p:spPr bwMode="auto">
                  <a:xfrm>
                    <a:off x="2928"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0" name="Oval 190"/>
                  <p:cNvSpPr>
                    <a:spLocks noChangeArrowheads="1"/>
                  </p:cNvSpPr>
                  <p:nvPr/>
                </p:nvSpPr>
                <p:spPr bwMode="auto">
                  <a:xfrm>
                    <a:off x="3264"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 name="Group 191"/>
                <p:cNvGrpSpPr>
                  <a:grpSpLocks/>
                </p:cNvGrpSpPr>
                <p:nvPr/>
              </p:nvGrpSpPr>
              <p:grpSpPr bwMode="auto">
                <a:xfrm>
                  <a:off x="2880" y="3792"/>
                  <a:ext cx="2537" cy="96"/>
                  <a:chOff x="816" y="1296"/>
                  <a:chExt cx="2537" cy="96"/>
                </a:xfrm>
              </p:grpSpPr>
              <p:sp>
                <p:nvSpPr>
                  <p:cNvPr id="175" name="Oval 192"/>
                  <p:cNvSpPr>
                    <a:spLocks noChangeArrowheads="1"/>
                  </p:cNvSpPr>
                  <p:nvPr/>
                </p:nvSpPr>
                <p:spPr bwMode="auto">
                  <a:xfrm flipH="1">
                    <a:off x="81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6" name="Oval 193"/>
                  <p:cNvSpPr>
                    <a:spLocks noChangeArrowheads="1"/>
                  </p:cNvSpPr>
                  <p:nvPr/>
                </p:nvSpPr>
                <p:spPr bwMode="auto">
                  <a:xfrm>
                    <a:off x="1200"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7" name="Oval 194"/>
                  <p:cNvSpPr>
                    <a:spLocks noChangeArrowheads="1"/>
                  </p:cNvSpPr>
                  <p:nvPr/>
                </p:nvSpPr>
                <p:spPr bwMode="auto">
                  <a:xfrm>
                    <a:off x="1543"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8" name="Oval 195"/>
                  <p:cNvSpPr>
                    <a:spLocks noChangeArrowheads="1"/>
                  </p:cNvSpPr>
                  <p:nvPr/>
                </p:nvSpPr>
                <p:spPr bwMode="auto">
                  <a:xfrm>
                    <a:off x="1872"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9" name="Oval 196"/>
                  <p:cNvSpPr>
                    <a:spLocks noChangeArrowheads="1"/>
                  </p:cNvSpPr>
                  <p:nvPr/>
                </p:nvSpPr>
                <p:spPr bwMode="auto">
                  <a:xfrm>
                    <a:off x="2160"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0" name="Oval 197"/>
                  <p:cNvSpPr>
                    <a:spLocks noChangeArrowheads="1"/>
                  </p:cNvSpPr>
                  <p:nvPr/>
                </p:nvSpPr>
                <p:spPr bwMode="auto">
                  <a:xfrm rot="5400000" flipH="1">
                    <a:off x="249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1" name="Oval 198"/>
                  <p:cNvSpPr>
                    <a:spLocks noChangeArrowheads="1"/>
                  </p:cNvSpPr>
                  <p:nvPr/>
                </p:nvSpPr>
                <p:spPr bwMode="auto">
                  <a:xfrm>
                    <a:off x="2928"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2" name="Oval 199"/>
                  <p:cNvSpPr>
                    <a:spLocks noChangeArrowheads="1"/>
                  </p:cNvSpPr>
                  <p:nvPr/>
                </p:nvSpPr>
                <p:spPr bwMode="auto">
                  <a:xfrm>
                    <a:off x="3264"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78" name="Group 200"/>
              <p:cNvGrpSpPr>
                <a:grpSpLocks/>
              </p:cNvGrpSpPr>
              <p:nvPr/>
            </p:nvGrpSpPr>
            <p:grpSpPr bwMode="auto">
              <a:xfrm>
                <a:off x="672" y="384"/>
                <a:ext cx="2544" cy="1488"/>
                <a:chOff x="2736" y="2304"/>
                <a:chExt cx="2544" cy="1488"/>
              </a:xfrm>
            </p:grpSpPr>
            <p:grpSp>
              <p:nvGrpSpPr>
                <p:cNvPr id="125" name="Group 201"/>
                <p:cNvGrpSpPr>
                  <a:grpSpLocks/>
                </p:cNvGrpSpPr>
                <p:nvPr/>
              </p:nvGrpSpPr>
              <p:grpSpPr bwMode="auto">
                <a:xfrm>
                  <a:off x="2736" y="2304"/>
                  <a:ext cx="2537" cy="96"/>
                  <a:chOff x="816" y="1296"/>
                  <a:chExt cx="2537" cy="96"/>
                </a:xfrm>
              </p:grpSpPr>
              <p:sp>
                <p:nvSpPr>
                  <p:cNvPr id="162" name="Oval 202"/>
                  <p:cNvSpPr>
                    <a:spLocks noChangeArrowheads="1"/>
                  </p:cNvSpPr>
                  <p:nvPr/>
                </p:nvSpPr>
                <p:spPr bwMode="auto">
                  <a:xfrm flipH="1">
                    <a:off x="81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 name="Oval 203"/>
                  <p:cNvSpPr>
                    <a:spLocks noChangeArrowheads="1"/>
                  </p:cNvSpPr>
                  <p:nvPr/>
                </p:nvSpPr>
                <p:spPr bwMode="auto">
                  <a:xfrm>
                    <a:off x="1200"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 name="Oval 204"/>
                  <p:cNvSpPr>
                    <a:spLocks noChangeArrowheads="1"/>
                  </p:cNvSpPr>
                  <p:nvPr/>
                </p:nvSpPr>
                <p:spPr bwMode="auto">
                  <a:xfrm>
                    <a:off x="1543"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5" name="Oval 205"/>
                  <p:cNvSpPr>
                    <a:spLocks noChangeArrowheads="1"/>
                  </p:cNvSpPr>
                  <p:nvPr/>
                </p:nvSpPr>
                <p:spPr bwMode="auto">
                  <a:xfrm>
                    <a:off x="1872"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6" name="Oval 206"/>
                  <p:cNvSpPr>
                    <a:spLocks noChangeArrowheads="1"/>
                  </p:cNvSpPr>
                  <p:nvPr/>
                </p:nvSpPr>
                <p:spPr bwMode="auto">
                  <a:xfrm>
                    <a:off x="2160"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7" name="Oval 207"/>
                  <p:cNvSpPr>
                    <a:spLocks noChangeArrowheads="1"/>
                  </p:cNvSpPr>
                  <p:nvPr/>
                </p:nvSpPr>
                <p:spPr bwMode="auto">
                  <a:xfrm rot="5400000" flipH="1">
                    <a:off x="249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8" name="Oval 208"/>
                  <p:cNvSpPr>
                    <a:spLocks noChangeArrowheads="1"/>
                  </p:cNvSpPr>
                  <p:nvPr/>
                </p:nvSpPr>
                <p:spPr bwMode="auto">
                  <a:xfrm>
                    <a:off x="2928"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9" name="Oval 209"/>
                  <p:cNvSpPr>
                    <a:spLocks noChangeArrowheads="1"/>
                  </p:cNvSpPr>
                  <p:nvPr/>
                </p:nvSpPr>
                <p:spPr bwMode="auto">
                  <a:xfrm>
                    <a:off x="3264"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26" name="Group 210"/>
                <p:cNvGrpSpPr>
                  <a:grpSpLocks/>
                </p:cNvGrpSpPr>
                <p:nvPr/>
              </p:nvGrpSpPr>
              <p:grpSpPr bwMode="auto">
                <a:xfrm>
                  <a:off x="2743" y="2640"/>
                  <a:ext cx="2537" cy="96"/>
                  <a:chOff x="816" y="1296"/>
                  <a:chExt cx="2537" cy="96"/>
                </a:xfrm>
              </p:grpSpPr>
              <p:sp>
                <p:nvSpPr>
                  <p:cNvPr id="154" name="Oval 211"/>
                  <p:cNvSpPr>
                    <a:spLocks noChangeArrowheads="1"/>
                  </p:cNvSpPr>
                  <p:nvPr/>
                </p:nvSpPr>
                <p:spPr bwMode="auto">
                  <a:xfrm flipH="1">
                    <a:off x="81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5" name="Oval 212"/>
                  <p:cNvSpPr>
                    <a:spLocks noChangeArrowheads="1"/>
                  </p:cNvSpPr>
                  <p:nvPr/>
                </p:nvSpPr>
                <p:spPr bwMode="auto">
                  <a:xfrm>
                    <a:off x="1200"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6" name="Oval 213"/>
                  <p:cNvSpPr>
                    <a:spLocks noChangeArrowheads="1"/>
                  </p:cNvSpPr>
                  <p:nvPr/>
                </p:nvSpPr>
                <p:spPr bwMode="auto">
                  <a:xfrm>
                    <a:off x="1543"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7" name="Oval 214"/>
                  <p:cNvSpPr>
                    <a:spLocks noChangeArrowheads="1"/>
                  </p:cNvSpPr>
                  <p:nvPr/>
                </p:nvSpPr>
                <p:spPr bwMode="auto">
                  <a:xfrm>
                    <a:off x="1872"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8" name="Oval 215"/>
                  <p:cNvSpPr>
                    <a:spLocks noChangeArrowheads="1"/>
                  </p:cNvSpPr>
                  <p:nvPr/>
                </p:nvSpPr>
                <p:spPr bwMode="auto">
                  <a:xfrm>
                    <a:off x="2160"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9" name="Oval 216"/>
                  <p:cNvSpPr>
                    <a:spLocks noChangeArrowheads="1"/>
                  </p:cNvSpPr>
                  <p:nvPr/>
                </p:nvSpPr>
                <p:spPr bwMode="auto">
                  <a:xfrm rot="5400000" flipH="1">
                    <a:off x="249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0" name="Oval 217"/>
                  <p:cNvSpPr>
                    <a:spLocks noChangeArrowheads="1"/>
                  </p:cNvSpPr>
                  <p:nvPr/>
                </p:nvSpPr>
                <p:spPr bwMode="auto">
                  <a:xfrm>
                    <a:off x="2928"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1" name="Oval 218"/>
                  <p:cNvSpPr>
                    <a:spLocks noChangeArrowheads="1"/>
                  </p:cNvSpPr>
                  <p:nvPr/>
                </p:nvSpPr>
                <p:spPr bwMode="auto">
                  <a:xfrm>
                    <a:off x="3264"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27" name="Group 219"/>
                <p:cNvGrpSpPr>
                  <a:grpSpLocks/>
                </p:cNvGrpSpPr>
                <p:nvPr/>
              </p:nvGrpSpPr>
              <p:grpSpPr bwMode="auto">
                <a:xfrm>
                  <a:off x="2736" y="2976"/>
                  <a:ext cx="2537" cy="96"/>
                  <a:chOff x="816" y="1296"/>
                  <a:chExt cx="2537" cy="96"/>
                </a:xfrm>
              </p:grpSpPr>
              <p:sp>
                <p:nvSpPr>
                  <p:cNvPr id="146" name="Oval 220"/>
                  <p:cNvSpPr>
                    <a:spLocks noChangeArrowheads="1"/>
                  </p:cNvSpPr>
                  <p:nvPr/>
                </p:nvSpPr>
                <p:spPr bwMode="auto">
                  <a:xfrm flipH="1">
                    <a:off x="81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 name="Oval 221"/>
                  <p:cNvSpPr>
                    <a:spLocks noChangeArrowheads="1"/>
                  </p:cNvSpPr>
                  <p:nvPr/>
                </p:nvSpPr>
                <p:spPr bwMode="auto">
                  <a:xfrm>
                    <a:off x="1200"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 name="Oval 222"/>
                  <p:cNvSpPr>
                    <a:spLocks noChangeArrowheads="1"/>
                  </p:cNvSpPr>
                  <p:nvPr/>
                </p:nvSpPr>
                <p:spPr bwMode="auto">
                  <a:xfrm>
                    <a:off x="1543"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9" name="Oval 223"/>
                  <p:cNvSpPr>
                    <a:spLocks noChangeArrowheads="1"/>
                  </p:cNvSpPr>
                  <p:nvPr/>
                </p:nvSpPr>
                <p:spPr bwMode="auto">
                  <a:xfrm>
                    <a:off x="1872"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 name="Oval 224"/>
                  <p:cNvSpPr>
                    <a:spLocks noChangeArrowheads="1"/>
                  </p:cNvSpPr>
                  <p:nvPr/>
                </p:nvSpPr>
                <p:spPr bwMode="auto">
                  <a:xfrm>
                    <a:off x="2160"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 name="Oval 225"/>
                  <p:cNvSpPr>
                    <a:spLocks noChangeArrowheads="1"/>
                  </p:cNvSpPr>
                  <p:nvPr/>
                </p:nvSpPr>
                <p:spPr bwMode="auto">
                  <a:xfrm rot="5400000" flipH="1">
                    <a:off x="249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 name="Oval 226"/>
                  <p:cNvSpPr>
                    <a:spLocks noChangeArrowheads="1"/>
                  </p:cNvSpPr>
                  <p:nvPr/>
                </p:nvSpPr>
                <p:spPr bwMode="auto">
                  <a:xfrm>
                    <a:off x="2928"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 name="Oval 227"/>
                  <p:cNvSpPr>
                    <a:spLocks noChangeArrowheads="1"/>
                  </p:cNvSpPr>
                  <p:nvPr/>
                </p:nvSpPr>
                <p:spPr bwMode="auto">
                  <a:xfrm>
                    <a:off x="3264"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28" name="Group 228"/>
                <p:cNvGrpSpPr>
                  <a:grpSpLocks/>
                </p:cNvGrpSpPr>
                <p:nvPr/>
              </p:nvGrpSpPr>
              <p:grpSpPr bwMode="auto">
                <a:xfrm>
                  <a:off x="2736" y="3360"/>
                  <a:ext cx="2537" cy="96"/>
                  <a:chOff x="816" y="1296"/>
                  <a:chExt cx="2537" cy="96"/>
                </a:xfrm>
              </p:grpSpPr>
              <p:sp>
                <p:nvSpPr>
                  <p:cNvPr id="138" name="Oval 229"/>
                  <p:cNvSpPr>
                    <a:spLocks noChangeArrowheads="1"/>
                  </p:cNvSpPr>
                  <p:nvPr/>
                </p:nvSpPr>
                <p:spPr bwMode="auto">
                  <a:xfrm flipH="1">
                    <a:off x="81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9" name="Oval 230"/>
                  <p:cNvSpPr>
                    <a:spLocks noChangeArrowheads="1"/>
                  </p:cNvSpPr>
                  <p:nvPr/>
                </p:nvSpPr>
                <p:spPr bwMode="auto">
                  <a:xfrm>
                    <a:off x="1200"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0" name="Oval 231"/>
                  <p:cNvSpPr>
                    <a:spLocks noChangeArrowheads="1"/>
                  </p:cNvSpPr>
                  <p:nvPr/>
                </p:nvSpPr>
                <p:spPr bwMode="auto">
                  <a:xfrm>
                    <a:off x="1543"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1" name="Oval 232"/>
                  <p:cNvSpPr>
                    <a:spLocks noChangeArrowheads="1"/>
                  </p:cNvSpPr>
                  <p:nvPr/>
                </p:nvSpPr>
                <p:spPr bwMode="auto">
                  <a:xfrm>
                    <a:off x="1872"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 name="Oval 233"/>
                  <p:cNvSpPr>
                    <a:spLocks noChangeArrowheads="1"/>
                  </p:cNvSpPr>
                  <p:nvPr/>
                </p:nvSpPr>
                <p:spPr bwMode="auto">
                  <a:xfrm>
                    <a:off x="2160"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 name="Oval 234"/>
                  <p:cNvSpPr>
                    <a:spLocks noChangeArrowheads="1"/>
                  </p:cNvSpPr>
                  <p:nvPr/>
                </p:nvSpPr>
                <p:spPr bwMode="auto">
                  <a:xfrm rot="5400000" flipH="1">
                    <a:off x="249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4" name="Oval 235"/>
                  <p:cNvSpPr>
                    <a:spLocks noChangeArrowheads="1"/>
                  </p:cNvSpPr>
                  <p:nvPr/>
                </p:nvSpPr>
                <p:spPr bwMode="auto">
                  <a:xfrm>
                    <a:off x="2928"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5" name="Oval 236"/>
                  <p:cNvSpPr>
                    <a:spLocks noChangeArrowheads="1"/>
                  </p:cNvSpPr>
                  <p:nvPr/>
                </p:nvSpPr>
                <p:spPr bwMode="auto">
                  <a:xfrm>
                    <a:off x="3264"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29" name="Group 237"/>
                <p:cNvGrpSpPr>
                  <a:grpSpLocks/>
                </p:cNvGrpSpPr>
                <p:nvPr/>
              </p:nvGrpSpPr>
              <p:grpSpPr bwMode="auto">
                <a:xfrm>
                  <a:off x="2736" y="3696"/>
                  <a:ext cx="2537" cy="96"/>
                  <a:chOff x="816" y="1296"/>
                  <a:chExt cx="2537" cy="96"/>
                </a:xfrm>
              </p:grpSpPr>
              <p:sp>
                <p:nvSpPr>
                  <p:cNvPr id="130" name="Oval 238"/>
                  <p:cNvSpPr>
                    <a:spLocks noChangeArrowheads="1"/>
                  </p:cNvSpPr>
                  <p:nvPr/>
                </p:nvSpPr>
                <p:spPr bwMode="auto">
                  <a:xfrm flipH="1">
                    <a:off x="81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1" name="Oval 239"/>
                  <p:cNvSpPr>
                    <a:spLocks noChangeArrowheads="1"/>
                  </p:cNvSpPr>
                  <p:nvPr/>
                </p:nvSpPr>
                <p:spPr bwMode="auto">
                  <a:xfrm>
                    <a:off x="1200"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2" name="Oval 240"/>
                  <p:cNvSpPr>
                    <a:spLocks noChangeArrowheads="1"/>
                  </p:cNvSpPr>
                  <p:nvPr/>
                </p:nvSpPr>
                <p:spPr bwMode="auto">
                  <a:xfrm>
                    <a:off x="1543"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3" name="Oval 241"/>
                  <p:cNvSpPr>
                    <a:spLocks noChangeArrowheads="1"/>
                  </p:cNvSpPr>
                  <p:nvPr/>
                </p:nvSpPr>
                <p:spPr bwMode="auto">
                  <a:xfrm>
                    <a:off x="1872"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4" name="Oval 242"/>
                  <p:cNvSpPr>
                    <a:spLocks noChangeArrowheads="1"/>
                  </p:cNvSpPr>
                  <p:nvPr/>
                </p:nvSpPr>
                <p:spPr bwMode="auto">
                  <a:xfrm>
                    <a:off x="2160"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5" name="Oval 243"/>
                  <p:cNvSpPr>
                    <a:spLocks noChangeArrowheads="1"/>
                  </p:cNvSpPr>
                  <p:nvPr/>
                </p:nvSpPr>
                <p:spPr bwMode="auto">
                  <a:xfrm rot="5400000" flipH="1">
                    <a:off x="249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 name="Oval 244"/>
                  <p:cNvSpPr>
                    <a:spLocks noChangeArrowheads="1"/>
                  </p:cNvSpPr>
                  <p:nvPr/>
                </p:nvSpPr>
                <p:spPr bwMode="auto">
                  <a:xfrm>
                    <a:off x="2928"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7" name="Oval 245"/>
                  <p:cNvSpPr>
                    <a:spLocks noChangeArrowheads="1"/>
                  </p:cNvSpPr>
                  <p:nvPr/>
                </p:nvSpPr>
                <p:spPr bwMode="auto">
                  <a:xfrm>
                    <a:off x="3264"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79" name="Group 246"/>
              <p:cNvGrpSpPr>
                <a:grpSpLocks/>
              </p:cNvGrpSpPr>
              <p:nvPr/>
            </p:nvGrpSpPr>
            <p:grpSpPr bwMode="auto">
              <a:xfrm>
                <a:off x="857" y="192"/>
                <a:ext cx="2551" cy="1488"/>
                <a:chOff x="2496" y="2784"/>
                <a:chExt cx="2551" cy="1488"/>
              </a:xfrm>
            </p:grpSpPr>
            <p:grpSp>
              <p:nvGrpSpPr>
                <p:cNvPr id="80" name="Group 247"/>
                <p:cNvGrpSpPr>
                  <a:grpSpLocks/>
                </p:cNvGrpSpPr>
                <p:nvPr/>
              </p:nvGrpSpPr>
              <p:grpSpPr bwMode="auto">
                <a:xfrm>
                  <a:off x="2503" y="2784"/>
                  <a:ext cx="2537" cy="96"/>
                  <a:chOff x="816" y="1296"/>
                  <a:chExt cx="2537" cy="96"/>
                </a:xfrm>
              </p:grpSpPr>
              <p:sp>
                <p:nvSpPr>
                  <p:cNvPr id="117" name="Oval 248"/>
                  <p:cNvSpPr>
                    <a:spLocks noChangeArrowheads="1"/>
                  </p:cNvSpPr>
                  <p:nvPr/>
                </p:nvSpPr>
                <p:spPr bwMode="auto">
                  <a:xfrm flipH="1">
                    <a:off x="81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8" name="Oval 249"/>
                  <p:cNvSpPr>
                    <a:spLocks noChangeArrowheads="1"/>
                  </p:cNvSpPr>
                  <p:nvPr/>
                </p:nvSpPr>
                <p:spPr bwMode="auto">
                  <a:xfrm>
                    <a:off x="1200"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 name="Oval 250"/>
                  <p:cNvSpPr>
                    <a:spLocks noChangeArrowheads="1"/>
                  </p:cNvSpPr>
                  <p:nvPr/>
                </p:nvSpPr>
                <p:spPr bwMode="auto">
                  <a:xfrm>
                    <a:off x="1543"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0" name="Oval 251"/>
                  <p:cNvSpPr>
                    <a:spLocks noChangeArrowheads="1"/>
                  </p:cNvSpPr>
                  <p:nvPr/>
                </p:nvSpPr>
                <p:spPr bwMode="auto">
                  <a:xfrm>
                    <a:off x="1872"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1" name="Oval 252"/>
                  <p:cNvSpPr>
                    <a:spLocks noChangeArrowheads="1"/>
                  </p:cNvSpPr>
                  <p:nvPr/>
                </p:nvSpPr>
                <p:spPr bwMode="auto">
                  <a:xfrm>
                    <a:off x="2160"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2" name="Oval 253"/>
                  <p:cNvSpPr>
                    <a:spLocks noChangeArrowheads="1"/>
                  </p:cNvSpPr>
                  <p:nvPr/>
                </p:nvSpPr>
                <p:spPr bwMode="auto">
                  <a:xfrm rot="5400000" flipH="1">
                    <a:off x="249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 name="Oval 254"/>
                  <p:cNvSpPr>
                    <a:spLocks noChangeArrowheads="1"/>
                  </p:cNvSpPr>
                  <p:nvPr/>
                </p:nvSpPr>
                <p:spPr bwMode="auto">
                  <a:xfrm>
                    <a:off x="2928"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4" name="Oval 255"/>
                  <p:cNvSpPr>
                    <a:spLocks noChangeArrowheads="1"/>
                  </p:cNvSpPr>
                  <p:nvPr/>
                </p:nvSpPr>
                <p:spPr bwMode="auto">
                  <a:xfrm>
                    <a:off x="3264"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1" name="Group 256"/>
                <p:cNvGrpSpPr>
                  <a:grpSpLocks/>
                </p:cNvGrpSpPr>
                <p:nvPr/>
              </p:nvGrpSpPr>
              <p:grpSpPr bwMode="auto">
                <a:xfrm>
                  <a:off x="2510" y="3120"/>
                  <a:ext cx="2537" cy="96"/>
                  <a:chOff x="816" y="1296"/>
                  <a:chExt cx="2537" cy="96"/>
                </a:xfrm>
              </p:grpSpPr>
              <p:sp>
                <p:nvSpPr>
                  <p:cNvPr id="109" name="Oval 257"/>
                  <p:cNvSpPr>
                    <a:spLocks noChangeArrowheads="1"/>
                  </p:cNvSpPr>
                  <p:nvPr/>
                </p:nvSpPr>
                <p:spPr bwMode="auto">
                  <a:xfrm flipH="1">
                    <a:off x="81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0" name="Oval 258"/>
                  <p:cNvSpPr>
                    <a:spLocks noChangeArrowheads="1"/>
                  </p:cNvSpPr>
                  <p:nvPr/>
                </p:nvSpPr>
                <p:spPr bwMode="auto">
                  <a:xfrm>
                    <a:off x="1200"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1" name="Oval 259"/>
                  <p:cNvSpPr>
                    <a:spLocks noChangeArrowheads="1"/>
                  </p:cNvSpPr>
                  <p:nvPr/>
                </p:nvSpPr>
                <p:spPr bwMode="auto">
                  <a:xfrm>
                    <a:off x="1543"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 name="Oval 260"/>
                  <p:cNvSpPr>
                    <a:spLocks noChangeArrowheads="1"/>
                  </p:cNvSpPr>
                  <p:nvPr/>
                </p:nvSpPr>
                <p:spPr bwMode="auto">
                  <a:xfrm>
                    <a:off x="1872"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3" name="Oval 261"/>
                  <p:cNvSpPr>
                    <a:spLocks noChangeArrowheads="1"/>
                  </p:cNvSpPr>
                  <p:nvPr/>
                </p:nvSpPr>
                <p:spPr bwMode="auto">
                  <a:xfrm>
                    <a:off x="2160"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4" name="Oval 262"/>
                  <p:cNvSpPr>
                    <a:spLocks noChangeArrowheads="1"/>
                  </p:cNvSpPr>
                  <p:nvPr/>
                </p:nvSpPr>
                <p:spPr bwMode="auto">
                  <a:xfrm rot="5400000" flipH="1">
                    <a:off x="249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5" name="Oval 263"/>
                  <p:cNvSpPr>
                    <a:spLocks noChangeArrowheads="1"/>
                  </p:cNvSpPr>
                  <p:nvPr/>
                </p:nvSpPr>
                <p:spPr bwMode="auto">
                  <a:xfrm>
                    <a:off x="2928"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6" name="Oval 264"/>
                  <p:cNvSpPr>
                    <a:spLocks noChangeArrowheads="1"/>
                  </p:cNvSpPr>
                  <p:nvPr/>
                </p:nvSpPr>
                <p:spPr bwMode="auto">
                  <a:xfrm>
                    <a:off x="3264"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2" name="Group 265"/>
                <p:cNvGrpSpPr>
                  <a:grpSpLocks/>
                </p:cNvGrpSpPr>
                <p:nvPr/>
              </p:nvGrpSpPr>
              <p:grpSpPr bwMode="auto">
                <a:xfrm>
                  <a:off x="2503" y="3456"/>
                  <a:ext cx="2537" cy="96"/>
                  <a:chOff x="816" y="1296"/>
                  <a:chExt cx="2537" cy="96"/>
                </a:xfrm>
              </p:grpSpPr>
              <p:sp>
                <p:nvSpPr>
                  <p:cNvPr id="101" name="Oval 266"/>
                  <p:cNvSpPr>
                    <a:spLocks noChangeArrowheads="1"/>
                  </p:cNvSpPr>
                  <p:nvPr/>
                </p:nvSpPr>
                <p:spPr bwMode="auto">
                  <a:xfrm flipH="1">
                    <a:off x="81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2" name="Oval 267"/>
                  <p:cNvSpPr>
                    <a:spLocks noChangeArrowheads="1"/>
                  </p:cNvSpPr>
                  <p:nvPr/>
                </p:nvSpPr>
                <p:spPr bwMode="auto">
                  <a:xfrm>
                    <a:off x="1200"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3" name="Oval 268"/>
                  <p:cNvSpPr>
                    <a:spLocks noChangeArrowheads="1"/>
                  </p:cNvSpPr>
                  <p:nvPr/>
                </p:nvSpPr>
                <p:spPr bwMode="auto">
                  <a:xfrm>
                    <a:off x="1543"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4" name="Oval 269"/>
                  <p:cNvSpPr>
                    <a:spLocks noChangeArrowheads="1"/>
                  </p:cNvSpPr>
                  <p:nvPr/>
                </p:nvSpPr>
                <p:spPr bwMode="auto">
                  <a:xfrm>
                    <a:off x="1872"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5" name="Oval 270"/>
                  <p:cNvSpPr>
                    <a:spLocks noChangeArrowheads="1"/>
                  </p:cNvSpPr>
                  <p:nvPr/>
                </p:nvSpPr>
                <p:spPr bwMode="auto">
                  <a:xfrm>
                    <a:off x="2160"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6" name="Oval 271"/>
                  <p:cNvSpPr>
                    <a:spLocks noChangeArrowheads="1"/>
                  </p:cNvSpPr>
                  <p:nvPr/>
                </p:nvSpPr>
                <p:spPr bwMode="auto">
                  <a:xfrm rot="5400000" flipH="1">
                    <a:off x="249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7" name="Oval 272"/>
                  <p:cNvSpPr>
                    <a:spLocks noChangeArrowheads="1"/>
                  </p:cNvSpPr>
                  <p:nvPr/>
                </p:nvSpPr>
                <p:spPr bwMode="auto">
                  <a:xfrm>
                    <a:off x="2928"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8" name="Oval 273"/>
                  <p:cNvSpPr>
                    <a:spLocks noChangeArrowheads="1"/>
                  </p:cNvSpPr>
                  <p:nvPr/>
                </p:nvSpPr>
                <p:spPr bwMode="auto">
                  <a:xfrm>
                    <a:off x="3264"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3" name="Group 274"/>
                <p:cNvGrpSpPr>
                  <a:grpSpLocks/>
                </p:cNvGrpSpPr>
                <p:nvPr/>
              </p:nvGrpSpPr>
              <p:grpSpPr bwMode="auto">
                <a:xfrm>
                  <a:off x="2496" y="3840"/>
                  <a:ext cx="2537" cy="96"/>
                  <a:chOff x="816" y="1296"/>
                  <a:chExt cx="2537" cy="96"/>
                </a:xfrm>
              </p:grpSpPr>
              <p:sp>
                <p:nvSpPr>
                  <p:cNvPr id="93" name="Oval 275"/>
                  <p:cNvSpPr>
                    <a:spLocks noChangeArrowheads="1"/>
                  </p:cNvSpPr>
                  <p:nvPr/>
                </p:nvSpPr>
                <p:spPr bwMode="auto">
                  <a:xfrm flipH="1">
                    <a:off x="81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4" name="Oval 276"/>
                  <p:cNvSpPr>
                    <a:spLocks noChangeArrowheads="1"/>
                  </p:cNvSpPr>
                  <p:nvPr/>
                </p:nvSpPr>
                <p:spPr bwMode="auto">
                  <a:xfrm>
                    <a:off x="1200"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5" name="Oval 277"/>
                  <p:cNvSpPr>
                    <a:spLocks noChangeArrowheads="1"/>
                  </p:cNvSpPr>
                  <p:nvPr/>
                </p:nvSpPr>
                <p:spPr bwMode="auto">
                  <a:xfrm>
                    <a:off x="1543"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6" name="Oval 278"/>
                  <p:cNvSpPr>
                    <a:spLocks noChangeArrowheads="1"/>
                  </p:cNvSpPr>
                  <p:nvPr/>
                </p:nvSpPr>
                <p:spPr bwMode="auto">
                  <a:xfrm>
                    <a:off x="1872"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7" name="Oval 279"/>
                  <p:cNvSpPr>
                    <a:spLocks noChangeArrowheads="1"/>
                  </p:cNvSpPr>
                  <p:nvPr/>
                </p:nvSpPr>
                <p:spPr bwMode="auto">
                  <a:xfrm>
                    <a:off x="2160"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8" name="Oval 280"/>
                  <p:cNvSpPr>
                    <a:spLocks noChangeArrowheads="1"/>
                  </p:cNvSpPr>
                  <p:nvPr/>
                </p:nvSpPr>
                <p:spPr bwMode="auto">
                  <a:xfrm rot="5400000" flipH="1">
                    <a:off x="249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9" name="Oval 281"/>
                  <p:cNvSpPr>
                    <a:spLocks noChangeArrowheads="1"/>
                  </p:cNvSpPr>
                  <p:nvPr/>
                </p:nvSpPr>
                <p:spPr bwMode="auto">
                  <a:xfrm>
                    <a:off x="2928"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0" name="Oval 282"/>
                  <p:cNvSpPr>
                    <a:spLocks noChangeArrowheads="1"/>
                  </p:cNvSpPr>
                  <p:nvPr/>
                </p:nvSpPr>
                <p:spPr bwMode="auto">
                  <a:xfrm>
                    <a:off x="3264"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4" name="Group 283"/>
                <p:cNvGrpSpPr>
                  <a:grpSpLocks/>
                </p:cNvGrpSpPr>
                <p:nvPr/>
              </p:nvGrpSpPr>
              <p:grpSpPr bwMode="auto">
                <a:xfrm>
                  <a:off x="2503" y="4176"/>
                  <a:ext cx="2537" cy="96"/>
                  <a:chOff x="816" y="1296"/>
                  <a:chExt cx="2537" cy="96"/>
                </a:xfrm>
              </p:grpSpPr>
              <p:sp>
                <p:nvSpPr>
                  <p:cNvPr id="85" name="Oval 284"/>
                  <p:cNvSpPr>
                    <a:spLocks noChangeArrowheads="1"/>
                  </p:cNvSpPr>
                  <p:nvPr/>
                </p:nvSpPr>
                <p:spPr bwMode="auto">
                  <a:xfrm flipH="1">
                    <a:off x="81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6" name="Oval 285"/>
                  <p:cNvSpPr>
                    <a:spLocks noChangeArrowheads="1"/>
                  </p:cNvSpPr>
                  <p:nvPr/>
                </p:nvSpPr>
                <p:spPr bwMode="auto">
                  <a:xfrm>
                    <a:off x="1200"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7" name="Oval 286"/>
                  <p:cNvSpPr>
                    <a:spLocks noChangeArrowheads="1"/>
                  </p:cNvSpPr>
                  <p:nvPr/>
                </p:nvSpPr>
                <p:spPr bwMode="auto">
                  <a:xfrm>
                    <a:off x="1543"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8" name="Oval 287"/>
                  <p:cNvSpPr>
                    <a:spLocks noChangeArrowheads="1"/>
                  </p:cNvSpPr>
                  <p:nvPr/>
                </p:nvSpPr>
                <p:spPr bwMode="auto">
                  <a:xfrm>
                    <a:off x="1872" y="1303"/>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9" name="Oval 288"/>
                  <p:cNvSpPr>
                    <a:spLocks noChangeArrowheads="1"/>
                  </p:cNvSpPr>
                  <p:nvPr/>
                </p:nvSpPr>
                <p:spPr bwMode="auto">
                  <a:xfrm>
                    <a:off x="2160"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0" name="Oval 289"/>
                  <p:cNvSpPr>
                    <a:spLocks noChangeArrowheads="1"/>
                  </p:cNvSpPr>
                  <p:nvPr/>
                </p:nvSpPr>
                <p:spPr bwMode="auto">
                  <a:xfrm rot="5400000" flipH="1">
                    <a:off x="2496"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1" name="Oval 290"/>
                  <p:cNvSpPr>
                    <a:spLocks noChangeArrowheads="1"/>
                  </p:cNvSpPr>
                  <p:nvPr/>
                </p:nvSpPr>
                <p:spPr bwMode="auto">
                  <a:xfrm>
                    <a:off x="2928" y="1296"/>
                    <a:ext cx="89" cy="88"/>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2" name="Oval 291"/>
                  <p:cNvSpPr>
                    <a:spLocks noChangeArrowheads="1"/>
                  </p:cNvSpPr>
                  <p:nvPr/>
                </p:nvSpPr>
                <p:spPr bwMode="auto">
                  <a:xfrm>
                    <a:off x="3264" y="1296"/>
                    <a:ext cx="89" cy="89"/>
                  </a:xfrm>
                  <a:prstGeom prst="ellipse">
                    <a:avLst/>
                  </a:prstGeom>
                  <a:gradFill rotWithShape="0">
                    <a:gsLst>
                      <a:gs pos="0">
                        <a:srgbClr val="FF3300"/>
                      </a:gs>
                      <a:gs pos="100000">
                        <a:srgbClr val="F53100"/>
                      </a:gs>
                    </a:gsLst>
                    <a:path path="shape">
                      <a:fillToRect l="50000" t="50000" r="50000" b="50000"/>
                    </a:path>
                  </a:gra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grpSp>
      <p:sp>
        <p:nvSpPr>
          <p:cNvPr id="292" name="Rectangle 292"/>
          <p:cNvSpPr>
            <a:spLocks noChangeArrowheads="1"/>
          </p:cNvSpPr>
          <p:nvPr/>
        </p:nvSpPr>
        <p:spPr bwMode="auto">
          <a:xfrm>
            <a:off x="3435252" y="5327439"/>
            <a:ext cx="70358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spcBef>
                <a:spcPct val="50000"/>
              </a:spcBef>
            </a:pPr>
            <a:r>
              <a:rPr lang="zh-CN" altLang="en-US">
                <a:latin typeface="宋体" panose="02010600030101010101" pitchFamily="2" charset="-122"/>
                <a:sym typeface="Symbol" panose="05050102010706020507" pitchFamily="18" charset="2"/>
              </a:rPr>
              <a:t>　</a:t>
            </a:r>
            <a:r>
              <a:rPr lang="zh-CN" altLang="en-US" i="0">
                <a:solidFill>
                  <a:srgbClr val="FF33CC"/>
                </a:solidFill>
                <a:latin typeface="楷体_GB2312" pitchFamily="49" charset="-122"/>
                <a:ea typeface="楷体_GB2312" pitchFamily="49" charset="-122"/>
                <a:sym typeface="Symbol" panose="05050102010706020507" pitchFamily="18" charset="2"/>
              </a:rPr>
              <a:t>让连续变化</a:t>
            </a:r>
            <a:r>
              <a:rPr lang="zh-CN" altLang="en-US" i="0">
                <a:solidFill>
                  <a:srgbClr val="FF33CC"/>
                </a:solidFill>
                <a:latin typeface="楷体_GB2312" pitchFamily="49" charset="-122"/>
                <a:ea typeface="楷体_GB2312" pitchFamily="49" charset="-122"/>
              </a:rPr>
              <a:t>的</a:t>
            </a:r>
            <a:r>
              <a:rPr lang="en-US" altLang="zh-CN" i="0">
                <a:solidFill>
                  <a:srgbClr val="FF33CC"/>
                </a:solidFill>
                <a:ea typeface="楷体_GB2312" pitchFamily="49" charset="-122"/>
                <a:sym typeface="Symbol" panose="05050102010706020507" pitchFamily="18" charset="2"/>
              </a:rPr>
              <a:t>X</a:t>
            </a:r>
            <a:r>
              <a:rPr lang="zh-CN" altLang="en-US" i="0">
                <a:solidFill>
                  <a:srgbClr val="FF33CC"/>
                </a:solidFill>
                <a:latin typeface="楷体_GB2312" pitchFamily="49" charset="-122"/>
                <a:ea typeface="楷体_GB2312" pitchFamily="49" charset="-122"/>
                <a:sym typeface="Symbol" panose="05050102010706020507" pitchFamily="18" charset="2"/>
              </a:rPr>
              <a:t>光射到单晶体上，则屏上产生了一些强度不同的斑点，称劳厄斑。</a:t>
            </a:r>
          </a:p>
        </p:txBody>
      </p:sp>
      <p:pic>
        <p:nvPicPr>
          <p:cNvPr id="293" name="Picture 293" descr="WLLAO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065" y="2355637"/>
            <a:ext cx="1420812" cy="1981200"/>
          </a:xfrm>
          <a:prstGeom prst="rect">
            <a:avLst/>
          </a:prstGeom>
          <a:noFill/>
          <a:ln w="38100">
            <a:solidFill>
              <a:srgbClr val="66FF33"/>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96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293"/>
                                        </p:tgtEl>
                                        <p:attrNameLst>
                                          <p:attrName>style.visibility</p:attrName>
                                        </p:attrNameLst>
                                      </p:cBhvr>
                                      <p:to>
                                        <p:strVal val="visible"/>
                                      </p:to>
                                    </p:set>
                                    <p:animEffect transition="in" filter="slide(fromBottom)">
                                      <p:cBhvr>
                                        <p:cTn id="21" dur="500"/>
                                        <p:tgtEl>
                                          <p:spTgt spid="293"/>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499"/>
                                          </p:stCondLst>
                                        </p:cTn>
                                        <p:tgtEl>
                                          <p:spTgt spid="5"/>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499"/>
                                          </p:stCondLst>
                                        </p:cTn>
                                        <p:tgtEl>
                                          <p:spTgt spid="8"/>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grpId="0" nodeType="afterEffect">
                                  <p:stCondLst>
                                    <p:cond delay="0"/>
                                  </p:stCondLst>
                                  <p:childTnLst>
                                    <p:set>
                                      <p:cBhvr>
                                        <p:cTn id="30" dur="1" fill="hold">
                                          <p:stCondLst>
                                            <p:cond delay="499"/>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500"/>
                                        <p:tgtEl>
                                          <p:spTgt spid="39"/>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42"/>
                                        </p:tgtEl>
                                        <p:attrNameLst>
                                          <p:attrName>style.visibility</p:attrName>
                                        </p:attrNameLst>
                                      </p:cBhvr>
                                      <p:to>
                                        <p:strVal val="visible"/>
                                      </p:to>
                                    </p:se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1500"/>
                            </p:stCondLst>
                            <p:childTnLst>
                              <p:par>
                                <p:cTn id="44" presetID="1" presetClass="entr" presetSubtype="0" fill="hold" nodeType="afterEffect">
                                  <p:stCondLst>
                                    <p:cond delay="0"/>
                                  </p:stCondLst>
                                  <p:childTnLst>
                                    <p:set>
                                      <p:cBhvr>
                                        <p:cTn id="45" dur="1" fill="hold">
                                          <p:stCondLst>
                                            <p:cond delay="499"/>
                                          </p:stCondLst>
                                        </p:cTn>
                                        <p:tgtEl>
                                          <p:spTgt spid="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4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499"/>
                                          </p:stCondLst>
                                        </p:cTn>
                                        <p:tgtEl>
                                          <p:spTgt spid="4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grpId="0" nodeType="clickEffect">
                                  <p:stCondLst>
                                    <p:cond delay="0"/>
                                  </p:stCondLst>
                                  <p:childTnLst>
                                    <p:set>
                                      <p:cBhvr>
                                        <p:cTn id="57" dur="1" fill="hold">
                                          <p:stCondLst>
                                            <p:cond delay="0"/>
                                          </p:stCondLst>
                                        </p:cTn>
                                        <p:tgtEl>
                                          <p:spTgt spid="292"/>
                                        </p:tgtEl>
                                        <p:attrNameLst>
                                          <p:attrName>style.visibility</p:attrName>
                                        </p:attrNameLst>
                                      </p:cBhvr>
                                      <p:to>
                                        <p:strVal val="visible"/>
                                      </p:to>
                                    </p:set>
                                    <p:animEffect transition="in" filter="box(in)">
                                      <p:cBhvr>
                                        <p:cTn id="58" dur="5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8" grpId="0" animBg="1"/>
      <p:bldP spid="42" grpId="0" autoUpdateAnimBg="0"/>
      <p:bldP spid="43" grpId="0" autoUpdateAnimBg="0"/>
      <p:bldP spid="44" grpId="0" autoUpdateAnimBg="0"/>
      <p:bldP spid="292" grpId="0"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82" name="Rectangle 64">
            <a:hlinkClick r:id="" action="ppaction://noaction"/>
          </p:cNvPr>
          <p:cNvSpPr>
            <a:spLocks noChangeArrowheads="1"/>
          </p:cNvSpPr>
          <p:nvPr/>
        </p:nvSpPr>
        <p:spPr bwMode="auto">
          <a:xfrm>
            <a:off x="1698722" y="281274"/>
            <a:ext cx="2665413" cy="579437"/>
          </a:xfrm>
          <a:prstGeom prst="rect">
            <a:avLst/>
          </a:prstGeom>
          <a:solidFill>
            <a:srgbClr val="EAEAEA"/>
          </a:solidFill>
          <a:ln w="9525" algn="ctr">
            <a:noFill/>
            <a:miter lim="800000"/>
            <a:headEnd/>
            <a:tailEnd/>
          </a:ln>
          <a:effectLst/>
        </p:spPr>
        <p:txBody>
          <a:bodyPr>
            <a:spAutoFit/>
          </a:bodyPr>
          <a:lstStyle/>
          <a:p>
            <a:pPr algn="ctr">
              <a:defRPr/>
            </a:pPr>
            <a:r>
              <a:rPr lang="en-US" altLang="zh-CN" sz="3200" dirty="0">
                <a:solidFill>
                  <a:srgbClr val="FF3300"/>
                </a:solidFill>
                <a:effectLst>
                  <a:outerShdw blurRad="38100" dist="38100" dir="2700000" algn="tl">
                    <a:srgbClr val="000000"/>
                  </a:outerShdw>
                </a:effectLst>
                <a:ea typeface="黑体" pitchFamily="2" charset="-122"/>
              </a:rPr>
              <a:t>3.</a:t>
            </a:r>
            <a:r>
              <a:rPr lang="zh-CN" altLang="en-US" sz="3200" dirty="0">
                <a:solidFill>
                  <a:srgbClr val="FF3300"/>
                </a:solidFill>
                <a:effectLst>
                  <a:outerShdw blurRad="38100" dist="38100" dir="2700000" algn="tl">
                    <a:srgbClr val="000000"/>
                  </a:outerShdw>
                </a:effectLst>
                <a:ea typeface="黑体" pitchFamily="2" charset="-122"/>
              </a:rPr>
              <a:t>布拉格公式</a:t>
            </a:r>
          </a:p>
        </p:txBody>
      </p:sp>
      <p:sp>
        <p:nvSpPr>
          <p:cNvPr id="283" name="Text Box 65"/>
          <p:cNvSpPr txBox="1">
            <a:spLocks noChangeArrowheads="1"/>
          </p:cNvSpPr>
          <p:nvPr/>
        </p:nvSpPr>
        <p:spPr bwMode="auto">
          <a:xfrm>
            <a:off x="4301466" y="99197"/>
            <a:ext cx="654835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solidFill>
                  <a:srgbClr val="993300"/>
                </a:solidFill>
                <a:ea typeface="仿宋_GB2312"/>
                <a:cs typeface="仿宋_GB2312"/>
              </a:rPr>
              <a:t> </a:t>
            </a:r>
            <a:r>
              <a:rPr lang="en-US" altLang="zh-CN" sz="2000" i="0" dirty="0">
                <a:ea typeface="仿宋_GB2312"/>
                <a:cs typeface="仿宋_GB2312"/>
              </a:rPr>
              <a:t>1913</a:t>
            </a:r>
            <a:r>
              <a:rPr lang="zh-CN" altLang="en-US" sz="2000" i="0" dirty="0">
                <a:ea typeface="仿宋_GB2312"/>
                <a:cs typeface="仿宋_GB2312"/>
              </a:rPr>
              <a:t>年，英国的布拉格</a:t>
            </a:r>
            <a:r>
              <a:rPr lang="en-US" altLang="zh-CN" sz="2000" i="0" dirty="0">
                <a:ea typeface="仿宋_GB2312"/>
                <a:cs typeface="仿宋_GB2312"/>
              </a:rPr>
              <a:t>(Bragg)</a:t>
            </a:r>
            <a:r>
              <a:rPr lang="zh-CN" altLang="en-US" sz="2000" i="0" dirty="0">
                <a:ea typeface="仿宋_GB2312"/>
                <a:cs typeface="仿宋_GB2312"/>
              </a:rPr>
              <a:t>父子提出一种研究</a:t>
            </a:r>
            <a:r>
              <a:rPr lang="en-US" altLang="zh-CN" sz="2000" i="0" dirty="0">
                <a:ea typeface="仿宋_GB2312"/>
                <a:cs typeface="仿宋_GB2312"/>
              </a:rPr>
              <a:t>X</a:t>
            </a:r>
            <a:r>
              <a:rPr lang="zh-CN" altLang="en-US" sz="2000" i="0" dirty="0">
                <a:ea typeface="仿宋_GB2312"/>
                <a:cs typeface="仿宋_GB2312"/>
              </a:rPr>
              <a:t>射线衍射的方法，即把晶体的空间点阵当作反射光栅处理。</a:t>
            </a:r>
          </a:p>
        </p:txBody>
      </p:sp>
      <p:sp>
        <p:nvSpPr>
          <p:cNvPr id="284" name="Text Box 8"/>
          <p:cNvSpPr txBox="1">
            <a:spLocks noChangeArrowheads="1"/>
          </p:cNvSpPr>
          <p:nvPr/>
        </p:nvSpPr>
        <p:spPr bwMode="auto">
          <a:xfrm>
            <a:off x="1998758" y="911308"/>
            <a:ext cx="3657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000" i="0" dirty="0">
                <a:solidFill>
                  <a:srgbClr val="FF3300"/>
                </a:solidFill>
                <a:ea typeface="隶书" panose="02010509060101010101" pitchFamily="49" charset="-122"/>
              </a:rPr>
              <a:t>X—</a:t>
            </a:r>
            <a:r>
              <a:rPr lang="zh-CN" altLang="en-US" sz="4000" i="0" dirty="0">
                <a:solidFill>
                  <a:srgbClr val="FF3300"/>
                </a:solidFill>
                <a:ea typeface="隶书" panose="02010509060101010101" pitchFamily="49" charset="-122"/>
              </a:rPr>
              <a:t>射线衍射</a:t>
            </a:r>
          </a:p>
        </p:txBody>
      </p:sp>
      <p:grpSp>
        <p:nvGrpSpPr>
          <p:cNvPr id="285" name="Group 9"/>
          <p:cNvGrpSpPr>
            <a:grpSpLocks/>
          </p:cNvGrpSpPr>
          <p:nvPr/>
        </p:nvGrpSpPr>
        <p:grpSpPr bwMode="auto">
          <a:xfrm>
            <a:off x="4375245" y="2686336"/>
            <a:ext cx="2971800" cy="842963"/>
            <a:chOff x="3648" y="2589"/>
            <a:chExt cx="1872" cy="531"/>
          </a:xfrm>
        </p:grpSpPr>
        <p:sp>
          <p:nvSpPr>
            <p:cNvPr id="286" name="Line 10"/>
            <p:cNvSpPr>
              <a:spLocks noChangeShapeType="1"/>
            </p:cNvSpPr>
            <p:nvPr/>
          </p:nvSpPr>
          <p:spPr bwMode="auto">
            <a:xfrm>
              <a:off x="5154" y="2646"/>
              <a:ext cx="0" cy="33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 name="Line 11"/>
            <p:cNvSpPr>
              <a:spLocks noChangeShapeType="1"/>
            </p:cNvSpPr>
            <p:nvPr/>
          </p:nvSpPr>
          <p:spPr bwMode="auto">
            <a:xfrm>
              <a:off x="4494" y="2652"/>
              <a:ext cx="0" cy="33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 name="Line 12"/>
            <p:cNvSpPr>
              <a:spLocks noChangeShapeType="1"/>
            </p:cNvSpPr>
            <p:nvPr/>
          </p:nvSpPr>
          <p:spPr bwMode="auto">
            <a:xfrm>
              <a:off x="3810" y="2640"/>
              <a:ext cx="0" cy="31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 name="Line 13"/>
            <p:cNvSpPr>
              <a:spLocks noChangeShapeType="1"/>
            </p:cNvSpPr>
            <p:nvPr/>
          </p:nvSpPr>
          <p:spPr bwMode="auto">
            <a:xfrm>
              <a:off x="3747" y="2751"/>
              <a:ext cx="15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0" name="Line 14"/>
            <p:cNvSpPr>
              <a:spLocks noChangeShapeType="1"/>
            </p:cNvSpPr>
            <p:nvPr/>
          </p:nvSpPr>
          <p:spPr bwMode="auto">
            <a:xfrm>
              <a:off x="3798" y="2964"/>
              <a:ext cx="16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1" name="Line 15"/>
            <p:cNvSpPr>
              <a:spLocks noChangeShapeType="1"/>
            </p:cNvSpPr>
            <p:nvPr/>
          </p:nvSpPr>
          <p:spPr bwMode="auto">
            <a:xfrm>
              <a:off x="4032" y="3069"/>
              <a:ext cx="1158" cy="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2" name="Line 16"/>
            <p:cNvSpPr>
              <a:spLocks noChangeShapeType="1"/>
            </p:cNvSpPr>
            <p:nvPr/>
          </p:nvSpPr>
          <p:spPr bwMode="auto">
            <a:xfrm>
              <a:off x="4128" y="2640"/>
              <a:ext cx="1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3" name="Oval 17"/>
            <p:cNvSpPr>
              <a:spLocks noChangeArrowheads="1"/>
            </p:cNvSpPr>
            <p:nvPr/>
          </p:nvSpPr>
          <p:spPr bwMode="auto">
            <a:xfrm>
              <a:off x="4452" y="2922"/>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294" name="Group 18"/>
            <p:cNvGrpSpPr>
              <a:grpSpLocks/>
            </p:cNvGrpSpPr>
            <p:nvPr/>
          </p:nvGrpSpPr>
          <p:grpSpPr bwMode="auto">
            <a:xfrm>
              <a:off x="3648" y="2592"/>
              <a:ext cx="528" cy="528"/>
              <a:chOff x="576" y="2109"/>
              <a:chExt cx="528" cy="528"/>
            </a:xfrm>
          </p:grpSpPr>
          <p:sp>
            <p:nvSpPr>
              <p:cNvPr id="315" name="AutoShape 19"/>
              <p:cNvSpPr>
                <a:spLocks noChangeArrowheads="1"/>
              </p:cNvSpPr>
              <p:nvPr/>
            </p:nvSpPr>
            <p:spPr bwMode="auto">
              <a:xfrm>
                <a:off x="627" y="2160"/>
                <a:ext cx="432" cy="432"/>
              </a:xfrm>
              <a:prstGeom prst="cube">
                <a:avLst>
                  <a:gd name="adj"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16" name="Oval 20"/>
              <p:cNvSpPr>
                <a:spLocks noChangeArrowheads="1"/>
              </p:cNvSpPr>
              <p:nvPr/>
            </p:nvSpPr>
            <p:spPr bwMode="auto">
              <a:xfrm>
                <a:off x="687" y="2112"/>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17" name="Oval 21"/>
              <p:cNvSpPr>
                <a:spLocks noChangeArrowheads="1"/>
              </p:cNvSpPr>
              <p:nvPr/>
            </p:nvSpPr>
            <p:spPr bwMode="auto">
              <a:xfrm>
                <a:off x="579" y="221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18" name="Oval 22"/>
              <p:cNvSpPr>
                <a:spLocks noChangeArrowheads="1"/>
              </p:cNvSpPr>
              <p:nvPr/>
            </p:nvSpPr>
            <p:spPr bwMode="auto">
              <a:xfrm>
                <a:off x="576" y="254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19" name="Oval 23"/>
              <p:cNvSpPr>
                <a:spLocks noChangeArrowheads="1"/>
              </p:cNvSpPr>
              <p:nvPr/>
            </p:nvSpPr>
            <p:spPr bwMode="auto">
              <a:xfrm>
                <a:off x="900" y="254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20" name="Oval 24"/>
              <p:cNvSpPr>
                <a:spLocks noChangeArrowheads="1"/>
              </p:cNvSpPr>
              <p:nvPr/>
            </p:nvSpPr>
            <p:spPr bwMode="auto">
              <a:xfrm>
                <a:off x="900" y="221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21" name="Oval 25"/>
              <p:cNvSpPr>
                <a:spLocks noChangeArrowheads="1"/>
              </p:cNvSpPr>
              <p:nvPr/>
            </p:nvSpPr>
            <p:spPr bwMode="auto">
              <a:xfrm>
                <a:off x="1008" y="2109"/>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22" name="Oval 26"/>
              <p:cNvSpPr>
                <a:spLocks noChangeArrowheads="1"/>
              </p:cNvSpPr>
              <p:nvPr/>
            </p:nvSpPr>
            <p:spPr bwMode="auto">
              <a:xfrm>
                <a:off x="1008" y="2436"/>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295" name="Group 27"/>
            <p:cNvGrpSpPr>
              <a:grpSpLocks/>
            </p:cNvGrpSpPr>
            <p:nvPr/>
          </p:nvGrpSpPr>
          <p:grpSpPr bwMode="auto">
            <a:xfrm>
              <a:off x="4320" y="2589"/>
              <a:ext cx="528" cy="528"/>
              <a:chOff x="576" y="2109"/>
              <a:chExt cx="528" cy="528"/>
            </a:xfrm>
          </p:grpSpPr>
          <p:sp>
            <p:nvSpPr>
              <p:cNvPr id="307" name="AutoShape 28"/>
              <p:cNvSpPr>
                <a:spLocks noChangeArrowheads="1"/>
              </p:cNvSpPr>
              <p:nvPr/>
            </p:nvSpPr>
            <p:spPr bwMode="auto">
              <a:xfrm>
                <a:off x="627" y="2160"/>
                <a:ext cx="432" cy="432"/>
              </a:xfrm>
              <a:prstGeom prst="cube">
                <a:avLst>
                  <a:gd name="adj"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08" name="Oval 29"/>
              <p:cNvSpPr>
                <a:spLocks noChangeArrowheads="1"/>
              </p:cNvSpPr>
              <p:nvPr/>
            </p:nvSpPr>
            <p:spPr bwMode="auto">
              <a:xfrm>
                <a:off x="687" y="2112"/>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09" name="Oval 30"/>
              <p:cNvSpPr>
                <a:spLocks noChangeArrowheads="1"/>
              </p:cNvSpPr>
              <p:nvPr/>
            </p:nvSpPr>
            <p:spPr bwMode="auto">
              <a:xfrm>
                <a:off x="579" y="221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10" name="Oval 31"/>
              <p:cNvSpPr>
                <a:spLocks noChangeArrowheads="1"/>
              </p:cNvSpPr>
              <p:nvPr/>
            </p:nvSpPr>
            <p:spPr bwMode="auto">
              <a:xfrm>
                <a:off x="576" y="254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11" name="Oval 32"/>
              <p:cNvSpPr>
                <a:spLocks noChangeArrowheads="1"/>
              </p:cNvSpPr>
              <p:nvPr/>
            </p:nvSpPr>
            <p:spPr bwMode="auto">
              <a:xfrm>
                <a:off x="900" y="254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12" name="Oval 33"/>
              <p:cNvSpPr>
                <a:spLocks noChangeArrowheads="1"/>
              </p:cNvSpPr>
              <p:nvPr/>
            </p:nvSpPr>
            <p:spPr bwMode="auto">
              <a:xfrm>
                <a:off x="900" y="221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13" name="Oval 34"/>
              <p:cNvSpPr>
                <a:spLocks noChangeArrowheads="1"/>
              </p:cNvSpPr>
              <p:nvPr/>
            </p:nvSpPr>
            <p:spPr bwMode="auto">
              <a:xfrm>
                <a:off x="1008" y="2109"/>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14" name="Oval 35"/>
              <p:cNvSpPr>
                <a:spLocks noChangeArrowheads="1"/>
              </p:cNvSpPr>
              <p:nvPr/>
            </p:nvSpPr>
            <p:spPr bwMode="auto">
              <a:xfrm>
                <a:off x="1008" y="2436"/>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296" name="Group 36"/>
            <p:cNvGrpSpPr>
              <a:grpSpLocks/>
            </p:cNvGrpSpPr>
            <p:nvPr/>
          </p:nvGrpSpPr>
          <p:grpSpPr bwMode="auto">
            <a:xfrm>
              <a:off x="4992" y="2592"/>
              <a:ext cx="528" cy="528"/>
              <a:chOff x="576" y="2109"/>
              <a:chExt cx="528" cy="528"/>
            </a:xfrm>
          </p:grpSpPr>
          <p:sp>
            <p:nvSpPr>
              <p:cNvPr id="299" name="AutoShape 37"/>
              <p:cNvSpPr>
                <a:spLocks noChangeArrowheads="1"/>
              </p:cNvSpPr>
              <p:nvPr/>
            </p:nvSpPr>
            <p:spPr bwMode="auto">
              <a:xfrm>
                <a:off x="627" y="2160"/>
                <a:ext cx="432" cy="432"/>
              </a:xfrm>
              <a:prstGeom prst="cube">
                <a:avLst>
                  <a:gd name="adj"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00" name="Oval 38"/>
              <p:cNvSpPr>
                <a:spLocks noChangeArrowheads="1"/>
              </p:cNvSpPr>
              <p:nvPr/>
            </p:nvSpPr>
            <p:spPr bwMode="auto">
              <a:xfrm>
                <a:off x="687" y="2112"/>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01" name="Oval 39"/>
              <p:cNvSpPr>
                <a:spLocks noChangeArrowheads="1"/>
              </p:cNvSpPr>
              <p:nvPr/>
            </p:nvSpPr>
            <p:spPr bwMode="auto">
              <a:xfrm>
                <a:off x="579" y="221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02" name="Oval 40"/>
              <p:cNvSpPr>
                <a:spLocks noChangeArrowheads="1"/>
              </p:cNvSpPr>
              <p:nvPr/>
            </p:nvSpPr>
            <p:spPr bwMode="auto">
              <a:xfrm>
                <a:off x="576" y="254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03" name="Oval 41"/>
              <p:cNvSpPr>
                <a:spLocks noChangeArrowheads="1"/>
              </p:cNvSpPr>
              <p:nvPr/>
            </p:nvSpPr>
            <p:spPr bwMode="auto">
              <a:xfrm>
                <a:off x="900" y="254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04" name="Oval 42"/>
              <p:cNvSpPr>
                <a:spLocks noChangeArrowheads="1"/>
              </p:cNvSpPr>
              <p:nvPr/>
            </p:nvSpPr>
            <p:spPr bwMode="auto">
              <a:xfrm>
                <a:off x="900" y="221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05" name="Oval 43"/>
              <p:cNvSpPr>
                <a:spLocks noChangeArrowheads="1"/>
              </p:cNvSpPr>
              <p:nvPr/>
            </p:nvSpPr>
            <p:spPr bwMode="auto">
              <a:xfrm>
                <a:off x="1008" y="2109"/>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06" name="Oval 44"/>
              <p:cNvSpPr>
                <a:spLocks noChangeArrowheads="1"/>
              </p:cNvSpPr>
              <p:nvPr/>
            </p:nvSpPr>
            <p:spPr bwMode="auto">
              <a:xfrm>
                <a:off x="1008" y="2436"/>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297" name="Oval 45"/>
            <p:cNvSpPr>
              <a:spLocks noChangeArrowheads="1"/>
            </p:cNvSpPr>
            <p:nvPr/>
          </p:nvSpPr>
          <p:spPr bwMode="auto">
            <a:xfrm>
              <a:off x="5112" y="29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98" name="Oval 46"/>
            <p:cNvSpPr>
              <a:spLocks noChangeArrowheads="1"/>
            </p:cNvSpPr>
            <p:nvPr/>
          </p:nvSpPr>
          <p:spPr bwMode="auto">
            <a:xfrm>
              <a:off x="3762" y="2898"/>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323" name="AutoShape 47"/>
          <p:cNvSpPr>
            <a:spLocks noChangeArrowheads="1"/>
          </p:cNvSpPr>
          <p:nvPr/>
        </p:nvSpPr>
        <p:spPr bwMode="auto">
          <a:xfrm>
            <a:off x="8185245" y="2000534"/>
            <a:ext cx="1295400" cy="381000"/>
          </a:xfrm>
          <a:prstGeom prst="wedgeRoundRectCallout">
            <a:avLst>
              <a:gd name="adj1" fmla="val -118750"/>
              <a:gd name="adj2" fmla="val 140833"/>
              <a:gd name="adj3" fmla="val 16667"/>
            </a:avLst>
          </a:prstGeom>
          <a:solidFill>
            <a:srgbClr val="FFFF00"/>
          </a:solidFill>
          <a:ln>
            <a:noFill/>
          </a:ln>
          <a:effectLst>
            <a:prstShdw prst="shdw17" dist="17961" dir="2700000">
              <a:srgbClr val="9999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a:solidFill>
                  <a:srgbClr val="FF3300"/>
                </a:solidFill>
              </a:rPr>
              <a:t>原子晶格</a:t>
            </a:r>
            <a:endParaRPr lang="zh-CN" altLang="en-US" i="0">
              <a:solidFill>
                <a:srgbClr val="FF3300"/>
              </a:solidFill>
              <a:ea typeface="隶书" panose="02010509060101010101" pitchFamily="49" charset="-122"/>
            </a:endParaRPr>
          </a:p>
        </p:txBody>
      </p:sp>
      <p:grpSp>
        <p:nvGrpSpPr>
          <p:cNvPr id="324" name="Group 48"/>
          <p:cNvGrpSpPr>
            <a:grpSpLocks/>
          </p:cNvGrpSpPr>
          <p:nvPr/>
        </p:nvGrpSpPr>
        <p:grpSpPr bwMode="auto">
          <a:xfrm>
            <a:off x="7108922" y="3000661"/>
            <a:ext cx="2981325" cy="752475"/>
            <a:chOff x="3498" y="1830"/>
            <a:chExt cx="1878" cy="474"/>
          </a:xfrm>
        </p:grpSpPr>
        <p:sp>
          <p:nvSpPr>
            <p:cNvPr id="325" name="Line 49"/>
            <p:cNvSpPr>
              <a:spLocks noChangeShapeType="1"/>
            </p:cNvSpPr>
            <p:nvPr/>
          </p:nvSpPr>
          <p:spPr bwMode="auto">
            <a:xfrm>
              <a:off x="3498" y="1830"/>
              <a:ext cx="0" cy="233"/>
            </a:xfrm>
            <a:prstGeom prst="line">
              <a:avLst/>
            </a:prstGeom>
            <a:noFill/>
            <a:ln w="57150">
              <a:solidFill>
                <a:srgbClr val="66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6" name="Group 50"/>
            <p:cNvGrpSpPr>
              <a:grpSpLocks/>
            </p:cNvGrpSpPr>
            <p:nvPr/>
          </p:nvGrpSpPr>
          <p:grpSpPr bwMode="auto">
            <a:xfrm>
              <a:off x="4176" y="1968"/>
              <a:ext cx="1209" cy="336"/>
              <a:chOff x="4176" y="1968"/>
              <a:chExt cx="1209" cy="336"/>
            </a:xfrm>
          </p:grpSpPr>
          <p:sp>
            <p:nvSpPr>
              <p:cNvPr id="327" name="AutoShape 51"/>
              <p:cNvSpPr>
                <a:spLocks noChangeArrowheads="1"/>
              </p:cNvSpPr>
              <p:nvPr/>
            </p:nvSpPr>
            <p:spPr bwMode="auto">
              <a:xfrm>
                <a:off x="4176" y="1968"/>
                <a:ext cx="855" cy="273"/>
              </a:xfrm>
              <a:prstGeom prst="wedgeRoundRectCallout">
                <a:avLst>
                  <a:gd name="adj1" fmla="val -126958"/>
                  <a:gd name="adj2" fmla="val -73444"/>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endParaRPr lang="zh-CN" altLang="zh-CN" i="0">
                  <a:ea typeface="隶书" panose="02010509060101010101" pitchFamily="49" charset="-122"/>
                </a:endParaRPr>
              </a:p>
            </p:txBody>
          </p:sp>
          <p:grpSp>
            <p:nvGrpSpPr>
              <p:cNvPr id="328" name="Group 52"/>
              <p:cNvGrpSpPr>
                <a:grpSpLocks/>
              </p:cNvGrpSpPr>
              <p:nvPr/>
            </p:nvGrpSpPr>
            <p:grpSpPr bwMode="auto">
              <a:xfrm>
                <a:off x="4183" y="1968"/>
                <a:ext cx="1202" cy="336"/>
                <a:chOff x="4416" y="3120"/>
                <a:chExt cx="1212" cy="296"/>
              </a:xfrm>
            </p:grpSpPr>
            <p:graphicFrame>
              <p:nvGraphicFramePr>
                <p:cNvPr id="329" name="Object 53"/>
                <p:cNvGraphicFramePr>
                  <a:graphicFrameLocks noChangeAspect="1"/>
                </p:cNvGraphicFramePr>
                <p:nvPr/>
              </p:nvGraphicFramePr>
              <p:xfrm>
                <a:off x="4416" y="3120"/>
                <a:ext cx="235" cy="296"/>
              </p:xfrm>
              <a:graphic>
                <a:graphicData uri="http://schemas.openxmlformats.org/presentationml/2006/ole">
                  <mc:AlternateContent xmlns:mc="http://schemas.openxmlformats.org/markup-compatibility/2006">
                    <mc:Choice xmlns:v="urn:schemas-microsoft-com:vml" Requires="v">
                      <p:oleObj spid="_x0000_s528572" name="公式" r:id="rId3" imgW="139579" imgH="177646" progId="Equation.3">
                        <p:embed/>
                      </p:oleObj>
                    </mc:Choice>
                    <mc:Fallback>
                      <p:oleObj name="公式" r:id="rId3" imgW="139579" imgH="1776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6" y="3120"/>
                              <a:ext cx="235"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0" name="Text Box 54"/>
                <p:cNvSpPr txBox="1">
                  <a:spLocks noChangeArrowheads="1"/>
                </p:cNvSpPr>
                <p:nvPr/>
              </p:nvSpPr>
              <p:spPr bwMode="auto">
                <a:xfrm>
                  <a:off x="4572" y="3155"/>
                  <a:ext cx="105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rgbClr val="FF0000"/>
                      </a:solidFill>
                    </a:rPr>
                    <a:t>晶格常数</a:t>
                  </a:r>
                </a:p>
              </p:txBody>
            </p:sp>
          </p:grpSp>
        </p:grpSp>
      </p:grpSp>
      <p:grpSp>
        <p:nvGrpSpPr>
          <p:cNvPr id="331" name="Group 55"/>
          <p:cNvGrpSpPr>
            <a:grpSpLocks/>
          </p:cNvGrpSpPr>
          <p:nvPr/>
        </p:nvGrpSpPr>
        <p:grpSpPr bwMode="auto">
          <a:xfrm>
            <a:off x="3689445" y="1467134"/>
            <a:ext cx="1752600" cy="1276350"/>
            <a:chOff x="816" y="2496"/>
            <a:chExt cx="1104" cy="804"/>
          </a:xfrm>
        </p:grpSpPr>
        <p:grpSp>
          <p:nvGrpSpPr>
            <p:cNvPr id="332" name="Group 56"/>
            <p:cNvGrpSpPr>
              <a:grpSpLocks/>
            </p:cNvGrpSpPr>
            <p:nvPr/>
          </p:nvGrpSpPr>
          <p:grpSpPr bwMode="auto">
            <a:xfrm>
              <a:off x="840" y="2676"/>
              <a:ext cx="915" cy="624"/>
              <a:chOff x="840" y="2676"/>
              <a:chExt cx="915" cy="624"/>
            </a:xfrm>
          </p:grpSpPr>
          <p:grpSp>
            <p:nvGrpSpPr>
              <p:cNvPr id="334" name="Group 57"/>
              <p:cNvGrpSpPr>
                <a:grpSpLocks/>
              </p:cNvGrpSpPr>
              <p:nvPr/>
            </p:nvGrpSpPr>
            <p:grpSpPr bwMode="auto">
              <a:xfrm>
                <a:off x="840" y="2736"/>
                <a:ext cx="555" cy="564"/>
                <a:chOff x="3216" y="2064"/>
                <a:chExt cx="576" cy="576"/>
              </a:xfrm>
            </p:grpSpPr>
            <p:sp>
              <p:nvSpPr>
                <p:cNvPr id="339" name="Line 58"/>
                <p:cNvSpPr>
                  <a:spLocks noChangeShapeType="1"/>
                </p:cNvSpPr>
                <p:nvPr/>
              </p:nvSpPr>
              <p:spPr bwMode="auto">
                <a:xfrm>
                  <a:off x="3216" y="2064"/>
                  <a:ext cx="576" cy="576"/>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0" name="Line 59"/>
                <p:cNvSpPr>
                  <a:spLocks noChangeShapeType="1"/>
                </p:cNvSpPr>
                <p:nvPr/>
              </p:nvSpPr>
              <p:spPr bwMode="auto">
                <a:xfrm>
                  <a:off x="3456" y="2304"/>
                  <a:ext cx="144" cy="144"/>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5" name="Line 60"/>
              <p:cNvSpPr>
                <a:spLocks noChangeShapeType="1"/>
              </p:cNvSpPr>
              <p:nvPr/>
            </p:nvSpPr>
            <p:spPr bwMode="auto">
              <a:xfrm>
                <a:off x="1167" y="2724"/>
                <a:ext cx="423" cy="423"/>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6" name="Line 61"/>
              <p:cNvSpPr>
                <a:spLocks noChangeShapeType="1"/>
              </p:cNvSpPr>
              <p:nvPr/>
            </p:nvSpPr>
            <p:spPr bwMode="auto">
              <a:xfrm>
                <a:off x="1251" y="2808"/>
                <a:ext cx="144" cy="144"/>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7" name="Line 62"/>
              <p:cNvSpPr>
                <a:spLocks noChangeShapeType="1"/>
              </p:cNvSpPr>
              <p:nvPr/>
            </p:nvSpPr>
            <p:spPr bwMode="auto">
              <a:xfrm>
                <a:off x="1521" y="2760"/>
                <a:ext cx="234" cy="234"/>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 name="Line 63"/>
              <p:cNvSpPr>
                <a:spLocks noChangeShapeType="1"/>
              </p:cNvSpPr>
              <p:nvPr/>
            </p:nvSpPr>
            <p:spPr bwMode="auto">
              <a:xfrm>
                <a:off x="1437" y="2676"/>
                <a:ext cx="144" cy="144"/>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3" name="Text Box 64"/>
            <p:cNvSpPr txBox="1">
              <a:spLocks noChangeArrowheads="1"/>
            </p:cNvSpPr>
            <p:nvPr/>
          </p:nvSpPr>
          <p:spPr bwMode="auto">
            <a:xfrm>
              <a:off x="816" y="2496"/>
              <a:ext cx="11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chemeClr val="tx1"/>
                  </a:solidFill>
                  <a:ea typeface="隶书" panose="02010509060101010101" pitchFamily="49" charset="-122"/>
                </a:rPr>
                <a:t>入射</a:t>
              </a:r>
              <a:r>
                <a:rPr lang="en-US" altLang="zh-CN" sz="2000" i="0">
                  <a:solidFill>
                    <a:schemeClr val="tx1"/>
                  </a:solidFill>
                  <a:ea typeface="隶书" panose="02010509060101010101" pitchFamily="49" charset="-122"/>
                </a:rPr>
                <a:t>X-</a:t>
              </a:r>
              <a:r>
                <a:rPr lang="zh-CN" altLang="en-US" sz="2000" i="0">
                  <a:solidFill>
                    <a:schemeClr val="tx1"/>
                  </a:solidFill>
                  <a:ea typeface="隶书" panose="02010509060101010101" pitchFamily="49" charset="-122"/>
                </a:rPr>
                <a:t>光波</a:t>
              </a:r>
              <a:endParaRPr lang="zh-CN" altLang="en-US" i="0">
                <a:solidFill>
                  <a:schemeClr val="tx1"/>
                </a:solidFill>
                <a:ea typeface="隶书" panose="02010509060101010101" pitchFamily="49" charset="-122"/>
              </a:endParaRPr>
            </a:p>
          </p:txBody>
        </p:sp>
      </p:grpSp>
      <p:grpSp>
        <p:nvGrpSpPr>
          <p:cNvPr id="341" name="Group 65"/>
          <p:cNvGrpSpPr>
            <a:grpSpLocks/>
          </p:cNvGrpSpPr>
          <p:nvPr/>
        </p:nvGrpSpPr>
        <p:grpSpPr bwMode="auto">
          <a:xfrm>
            <a:off x="4913410" y="2252949"/>
            <a:ext cx="523875" cy="471487"/>
            <a:chOff x="2121" y="1365"/>
            <a:chExt cx="330" cy="297"/>
          </a:xfrm>
        </p:grpSpPr>
        <p:sp>
          <p:nvSpPr>
            <p:cNvPr id="342" name="Line 66"/>
            <p:cNvSpPr>
              <a:spLocks noChangeShapeType="1"/>
            </p:cNvSpPr>
            <p:nvPr/>
          </p:nvSpPr>
          <p:spPr bwMode="auto">
            <a:xfrm>
              <a:off x="2121" y="1518"/>
              <a:ext cx="144" cy="144"/>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3" name="Line 67"/>
            <p:cNvSpPr>
              <a:spLocks noChangeShapeType="1"/>
            </p:cNvSpPr>
            <p:nvPr/>
          </p:nvSpPr>
          <p:spPr bwMode="auto">
            <a:xfrm>
              <a:off x="2286" y="1365"/>
              <a:ext cx="165" cy="165"/>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4" name="Line 68"/>
            <p:cNvSpPr>
              <a:spLocks noChangeShapeType="1"/>
            </p:cNvSpPr>
            <p:nvPr/>
          </p:nvSpPr>
          <p:spPr bwMode="auto">
            <a:xfrm>
              <a:off x="2337" y="1416"/>
              <a:ext cx="96" cy="96"/>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5" name="Line 69"/>
            <p:cNvSpPr>
              <a:spLocks noChangeShapeType="1"/>
            </p:cNvSpPr>
            <p:nvPr/>
          </p:nvSpPr>
          <p:spPr bwMode="auto">
            <a:xfrm>
              <a:off x="2145" y="1542"/>
              <a:ext cx="96" cy="96"/>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46" name="Group 70"/>
          <p:cNvGrpSpPr>
            <a:grpSpLocks/>
          </p:cNvGrpSpPr>
          <p:nvPr/>
        </p:nvGrpSpPr>
        <p:grpSpPr bwMode="auto">
          <a:xfrm>
            <a:off x="5442045" y="2519647"/>
            <a:ext cx="228600" cy="228600"/>
            <a:chOff x="2451" y="1530"/>
            <a:chExt cx="144" cy="144"/>
          </a:xfrm>
        </p:grpSpPr>
        <p:sp>
          <p:nvSpPr>
            <p:cNvPr id="347" name="Line 71"/>
            <p:cNvSpPr>
              <a:spLocks noChangeShapeType="1"/>
            </p:cNvSpPr>
            <p:nvPr/>
          </p:nvSpPr>
          <p:spPr bwMode="auto">
            <a:xfrm>
              <a:off x="2451" y="1530"/>
              <a:ext cx="144" cy="144"/>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 name="Line 72"/>
            <p:cNvSpPr>
              <a:spLocks noChangeShapeType="1"/>
            </p:cNvSpPr>
            <p:nvPr/>
          </p:nvSpPr>
          <p:spPr bwMode="auto">
            <a:xfrm>
              <a:off x="2451" y="1530"/>
              <a:ext cx="96" cy="96"/>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49" name="Group 73"/>
          <p:cNvGrpSpPr>
            <a:grpSpLocks/>
          </p:cNvGrpSpPr>
          <p:nvPr/>
        </p:nvGrpSpPr>
        <p:grpSpPr bwMode="auto">
          <a:xfrm>
            <a:off x="4256185" y="2429159"/>
            <a:ext cx="695325" cy="685800"/>
            <a:chOff x="1701" y="1470"/>
            <a:chExt cx="438" cy="432"/>
          </a:xfrm>
        </p:grpSpPr>
        <p:sp>
          <p:nvSpPr>
            <p:cNvPr id="350" name="Line 74"/>
            <p:cNvSpPr>
              <a:spLocks noChangeShapeType="1"/>
            </p:cNvSpPr>
            <p:nvPr/>
          </p:nvSpPr>
          <p:spPr bwMode="auto">
            <a:xfrm flipV="1">
              <a:off x="1962" y="1536"/>
              <a:ext cx="114" cy="126"/>
            </a:xfrm>
            <a:prstGeom prst="line">
              <a:avLst/>
            </a:prstGeom>
            <a:noFill/>
            <a:ln w="1905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51" name="Group 75"/>
            <p:cNvGrpSpPr>
              <a:grpSpLocks/>
            </p:cNvGrpSpPr>
            <p:nvPr/>
          </p:nvGrpSpPr>
          <p:grpSpPr bwMode="auto">
            <a:xfrm>
              <a:off x="1707" y="1470"/>
              <a:ext cx="432" cy="432"/>
              <a:chOff x="1596" y="3096"/>
              <a:chExt cx="432" cy="432"/>
            </a:xfrm>
          </p:grpSpPr>
          <p:sp>
            <p:nvSpPr>
              <p:cNvPr id="358" name="Oval 76"/>
              <p:cNvSpPr>
                <a:spLocks noChangeArrowheads="1"/>
              </p:cNvSpPr>
              <p:nvPr/>
            </p:nvSpPr>
            <p:spPr bwMode="auto">
              <a:xfrm>
                <a:off x="1776" y="3264"/>
                <a:ext cx="96" cy="96"/>
              </a:xfrm>
              <a:prstGeom prst="ellipse">
                <a:avLst/>
              </a:prstGeom>
              <a:solidFill>
                <a:srgbClr val="FFFF00"/>
              </a:soli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59" name="Oval 77"/>
              <p:cNvSpPr>
                <a:spLocks noChangeArrowheads="1"/>
              </p:cNvSpPr>
              <p:nvPr/>
            </p:nvSpPr>
            <p:spPr bwMode="auto">
              <a:xfrm>
                <a:off x="1596" y="3096"/>
                <a:ext cx="432" cy="432"/>
              </a:xfrm>
              <a:prstGeom prst="ellipse">
                <a:avLst/>
              </a:pr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352" name="Group 78"/>
            <p:cNvGrpSpPr>
              <a:grpSpLocks/>
            </p:cNvGrpSpPr>
            <p:nvPr/>
          </p:nvGrpSpPr>
          <p:grpSpPr bwMode="auto">
            <a:xfrm>
              <a:off x="1704" y="1470"/>
              <a:ext cx="432" cy="432"/>
              <a:chOff x="1596" y="3096"/>
              <a:chExt cx="432" cy="432"/>
            </a:xfrm>
          </p:grpSpPr>
          <p:sp>
            <p:nvSpPr>
              <p:cNvPr id="356" name="Oval 79"/>
              <p:cNvSpPr>
                <a:spLocks noChangeArrowheads="1"/>
              </p:cNvSpPr>
              <p:nvPr/>
            </p:nvSpPr>
            <p:spPr bwMode="auto">
              <a:xfrm>
                <a:off x="1776" y="3264"/>
                <a:ext cx="96" cy="96"/>
              </a:xfrm>
              <a:prstGeom prst="ellipse">
                <a:avLst/>
              </a:prstGeom>
              <a:solidFill>
                <a:srgbClr val="FFFF00"/>
              </a:soli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57" name="Oval 80"/>
              <p:cNvSpPr>
                <a:spLocks noChangeArrowheads="1"/>
              </p:cNvSpPr>
              <p:nvPr/>
            </p:nvSpPr>
            <p:spPr bwMode="auto">
              <a:xfrm>
                <a:off x="1596" y="3096"/>
                <a:ext cx="432" cy="432"/>
              </a:xfrm>
              <a:prstGeom prst="ellipse">
                <a:avLst/>
              </a:pr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353" name="Group 81"/>
            <p:cNvGrpSpPr>
              <a:grpSpLocks/>
            </p:cNvGrpSpPr>
            <p:nvPr/>
          </p:nvGrpSpPr>
          <p:grpSpPr bwMode="auto">
            <a:xfrm>
              <a:off x="1701" y="1470"/>
              <a:ext cx="432" cy="432"/>
              <a:chOff x="1596" y="3096"/>
              <a:chExt cx="432" cy="432"/>
            </a:xfrm>
          </p:grpSpPr>
          <p:sp>
            <p:nvSpPr>
              <p:cNvPr id="354" name="Oval 82"/>
              <p:cNvSpPr>
                <a:spLocks noChangeArrowheads="1"/>
              </p:cNvSpPr>
              <p:nvPr/>
            </p:nvSpPr>
            <p:spPr bwMode="auto">
              <a:xfrm>
                <a:off x="1776" y="3264"/>
                <a:ext cx="96" cy="96"/>
              </a:xfrm>
              <a:prstGeom prst="ellipse">
                <a:avLst/>
              </a:prstGeom>
              <a:solidFill>
                <a:srgbClr val="FFFF00"/>
              </a:soli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55" name="Oval 83"/>
              <p:cNvSpPr>
                <a:spLocks noChangeArrowheads="1"/>
              </p:cNvSpPr>
              <p:nvPr/>
            </p:nvSpPr>
            <p:spPr bwMode="auto">
              <a:xfrm>
                <a:off x="1596" y="3096"/>
                <a:ext cx="432" cy="432"/>
              </a:xfrm>
              <a:prstGeom prst="ellipse">
                <a:avLst/>
              </a:pr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grpSp>
        <p:nvGrpSpPr>
          <p:cNvPr id="360" name="Group 84"/>
          <p:cNvGrpSpPr>
            <a:grpSpLocks/>
          </p:cNvGrpSpPr>
          <p:nvPr/>
        </p:nvGrpSpPr>
        <p:grpSpPr bwMode="auto">
          <a:xfrm>
            <a:off x="4251422" y="2433922"/>
            <a:ext cx="695325" cy="685800"/>
            <a:chOff x="1701" y="1470"/>
            <a:chExt cx="438" cy="432"/>
          </a:xfrm>
        </p:grpSpPr>
        <p:sp>
          <p:nvSpPr>
            <p:cNvPr id="361" name="Line 85"/>
            <p:cNvSpPr>
              <a:spLocks noChangeShapeType="1"/>
            </p:cNvSpPr>
            <p:nvPr/>
          </p:nvSpPr>
          <p:spPr bwMode="auto">
            <a:xfrm flipV="1">
              <a:off x="1962" y="1536"/>
              <a:ext cx="114" cy="126"/>
            </a:xfrm>
            <a:prstGeom prst="line">
              <a:avLst/>
            </a:prstGeom>
            <a:noFill/>
            <a:ln w="1905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62" name="Group 86"/>
            <p:cNvGrpSpPr>
              <a:grpSpLocks/>
            </p:cNvGrpSpPr>
            <p:nvPr/>
          </p:nvGrpSpPr>
          <p:grpSpPr bwMode="auto">
            <a:xfrm>
              <a:off x="1707" y="1470"/>
              <a:ext cx="432" cy="432"/>
              <a:chOff x="1596" y="3096"/>
              <a:chExt cx="432" cy="432"/>
            </a:xfrm>
          </p:grpSpPr>
          <p:sp>
            <p:nvSpPr>
              <p:cNvPr id="369" name="Oval 87"/>
              <p:cNvSpPr>
                <a:spLocks noChangeArrowheads="1"/>
              </p:cNvSpPr>
              <p:nvPr/>
            </p:nvSpPr>
            <p:spPr bwMode="auto">
              <a:xfrm>
                <a:off x="1776" y="3264"/>
                <a:ext cx="96" cy="96"/>
              </a:xfrm>
              <a:prstGeom prst="ellipse">
                <a:avLst/>
              </a:prstGeom>
              <a:solidFill>
                <a:srgbClr val="FFFF00"/>
              </a:soli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70" name="Oval 88"/>
              <p:cNvSpPr>
                <a:spLocks noChangeArrowheads="1"/>
              </p:cNvSpPr>
              <p:nvPr/>
            </p:nvSpPr>
            <p:spPr bwMode="auto">
              <a:xfrm>
                <a:off x="1596" y="3096"/>
                <a:ext cx="432" cy="432"/>
              </a:xfrm>
              <a:prstGeom prst="ellipse">
                <a:avLst/>
              </a:pr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363" name="Group 89"/>
            <p:cNvGrpSpPr>
              <a:grpSpLocks/>
            </p:cNvGrpSpPr>
            <p:nvPr/>
          </p:nvGrpSpPr>
          <p:grpSpPr bwMode="auto">
            <a:xfrm>
              <a:off x="1704" y="1470"/>
              <a:ext cx="432" cy="432"/>
              <a:chOff x="1596" y="3096"/>
              <a:chExt cx="432" cy="432"/>
            </a:xfrm>
          </p:grpSpPr>
          <p:sp>
            <p:nvSpPr>
              <p:cNvPr id="367" name="Oval 90"/>
              <p:cNvSpPr>
                <a:spLocks noChangeArrowheads="1"/>
              </p:cNvSpPr>
              <p:nvPr/>
            </p:nvSpPr>
            <p:spPr bwMode="auto">
              <a:xfrm>
                <a:off x="1776" y="3264"/>
                <a:ext cx="96" cy="96"/>
              </a:xfrm>
              <a:prstGeom prst="ellipse">
                <a:avLst/>
              </a:prstGeom>
              <a:solidFill>
                <a:srgbClr val="FFFF00"/>
              </a:soli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68" name="Oval 91"/>
              <p:cNvSpPr>
                <a:spLocks noChangeArrowheads="1"/>
              </p:cNvSpPr>
              <p:nvPr/>
            </p:nvSpPr>
            <p:spPr bwMode="auto">
              <a:xfrm>
                <a:off x="1596" y="3096"/>
                <a:ext cx="432" cy="432"/>
              </a:xfrm>
              <a:prstGeom prst="ellipse">
                <a:avLst/>
              </a:pr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364" name="Group 92"/>
            <p:cNvGrpSpPr>
              <a:grpSpLocks/>
            </p:cNvGrpSpPr>
            <p:nvPr/>
          </p:nvGrpSpPr>
          <p:grpSpPr bwMode="auto">
            <a:xfrm>
              <a:off x="1701" y="1470"/>
              <a:ext cx="432" cy="432"/>
              <a:chOff x="1596" y="3096"/>
              <a:chExt cx="432" cy="432"/>
            </a:xfrm>
          </p:grpSpPr>
          <p:sp>
            <p:nvSpPr>
              <p:cNvPr id="365" name="Oval 93"/>
              <p:cNvSpPr>
                <a:spLocks noChangeArrowheads="1"/>
              </p:cNvSpPr>
              <p:nvPr/>
            </p:nvSpPr>
            <p:spPr bwMode="auto">
              <a:xfrm>
                <a:off x="1776" y="3264"/>
                <a:ext cx="96" cy="96"/>
              </a:xfrm>
              <a:prstGeom prst="ellipse">
                <a:avLst/>
              </a:prstGeom>
              <a:solidFill>
                <a:srgbClr val="FFFF00"/>
              </a:soli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66" name="Oval 94"/>
              <p:cNvSpPr>
                <a:spLocks noChangeArrowheads="1"/>
              </p:cNvSpPr>
              <p:nvPr/>
            </p:nvSpPr>
            <p:spPr bwMode="auto">
              <a:xfrm>
                <a:off x="1596" y="3096"/>
                <a:ext cx="432" cy="432"/>
              </a:xfrm>
              <a:prstGeom prst="ellipse">
                <a:avLst/>
              </a:pr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grpSp>
        <p:nvGrpSpPr>
          <p:cNvPr id="371" name="Group 95"/>
          <p:cNvGrpSpPr>
            <a:grpSpLocks/>
          </p:cNvGrpSpPr>
          <p:nvPr/>
        </p:nvGrpSpPr>
        <p:grpSpPr bwMode="auto">
          <a:xfrm>
            <a:off x="4251422" y="2438684"/>
            <a:ext cx="695325" cy="685800"/>
            <a:chOff x="1701" y="1470"/>
            <a:chExt cx="438" cy="432"/>
          </a:xfrm>
        </p:grpSpPr>
        <p:sp>
          <p:nvSpPr>
            <p:cNvPr id="372" name="Line 96"/>
            <p:cNvSpPr>
              <a:spLocks noChangeShapeType="1"/>
            </p:cNvSpPr>
            <p:nvPr/>
          </p:nvSpPr>
          <p:spPr bwMode="auto">
            <a:xfrm flipV="1">
              <a:off x="1962" y="1536"/>
              <a:ext cx="114" cy="126"/>
            </a:xfrm>
            <a:prstGeom prst="line">
              <a:avLst/>
            </a:prstGeom>
            <a:noFill/>
            <a:ln w="1905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3" name="Group 97"/>
            <p:cNvGrpSpPr>
              <a:grpSpLocks/>
            </p:cNvGrpSpPr>
            <p:nvPr/>
          </p:nvGrpSpPr>
          <p:grpSpPr bwMode="auto">
            <a:xfrm>
              <a:off x="1707" y="1470"/>
              <a:ext cx="432" cy="432"/>
              <a:chOff x="1596" y="3096"/>
              <a:chExt cx="432" cy="432"/>
            </a:xfrm>
          </p:grpSpPr>
          <p:sp>
            <p:nvSpPr>
              <p:cNvPr id="380" name="Oval 98"/>
              <p:cNvSpPr>
                <a:spLocks noChangeArrowheads="1"/>
              </p:cNvSpPr>
              <p:nvPr/>
            </p:nvSpPr>
            <p:spPr bwMode="auto">
              <a:xfrm>
                <a:off x="1776" y="3264"/>
                <a:ext cx="96" cy="96"/>
              </a:xfrm>
              <a:prstGeom prst="ellipse">
                <a:avLst/>
              </a:prstGeom>
              <a:solidFill>
                <a:srgbClr val="FFFF00"/>
              </a:soli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81" name="Oval 99"/>
              <p:cNvSpPr>
                <a:spLocks noChangeArrowheads="1"/>
              </p:cNvSpPr>
              <p:nvPr/>
            </p:nvSpPr>
            <p:spPr bwMode="auto">
              <a:xfrm>
                <a:off x="1596" y="3096"/>
                <a:ext cx="432" cy="432"/>
              </a:xfrm>
              <a:prstGeom prst="ellipse">
                <a:avLst/>
              </a:pr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374" name="Group 100"/>
            <p:cNvGrpSpPr>
              <a:grpSpLocks/>
            </p:cNvGrpSpPr>
            <p:nvPr/>
          </p:nvGrpSpPr>
          <p:grpSpPr bwMode="auto">
            <a:xfrm>
              <a:off x="1704" y="1470"/>
              <a:ext cx="432" cy="432"/>
              <a:chOff x="1596" y="3096"/>
              <a:chExt cx="432" cy="432"/>
            </a:xfrm>
          </p:grpSpPr>
          <p:sp>
            <p:nvSpPr>
              <p:cNvPr id="378" name="Oval 101"/>
              <p:cNvSpPr>
                <a:spLocks noChangeArrowheads="1"/>
              </p:cNvSpPr>
              <p:nvPr/>
            </p:nvSpPr>
            <p:spPr bwMode="auto">
              <a:xfrm>
                <a:off x="1776" y="3264"/>
                <a:ext cx="96" cy="96"/>
              </a:xfrm>
              <a:prstGeom prst="ellipse">
                <a:avLst/>
              </a:prstGeom>
              <a:solidFill>
                <a:srgbClr val="FFFF00"/>
              </a:soli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79" name="Oval 102"/>
              <p:cNvSpPr>
                <a:spLocks noChangeArrowheads="1"/>
              </p:cNvSpPr>
              <p:nvPr/>
            </p:nvSpPr>
            <p:spPr bwMode="auto">
              <a:xfrm>
                <a:off x="1596" y="3096"/>
                <a:ext cx="432" cy="432"/>
              </a:xfrm>
              <a:prstGeom prst="ellipse">
                <a:avLst/>
              </a:pr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375" name="Group 103"/>
            <p:cNvGrpSpPr>
              <a:grpSpLocks/>
            </p:cNvGrpSpPr>
            <p:nvPr/>
          </p:nvGrpSpPr>
          <p:grpSpPr bwMode="auto">
            <a:xfrm>
              <a:off x="1701" y="1470"/>
              <a:ext cx="432" cy="432"/>
              <a:chOff x="1596" y="3096"/>
              <a:chExt cx="432" cy="432"/>
            </a:xfrm>
          </p:grpSpPr>
          <p:sp>
            <p:nvSpPr>
              <p:cNvPr id="376" name="Oval 104"/>
              <p:cNvSpPr>
                <a:spLocks noChangeArrowheads="1"/>
              </p:cNvSpPr>
              <p:nvPr/>
            </p:nvSpPr>
            <p:spPr bwMode="auto">
              <a:xfrm>
                <a:off x="1776" y="3264"/>
                <a:ext cx="96" cy="96"/>
              </a:xfrm>
              <a:prstGeom prst="ellipse">
                <a:avLst/>
              </a:prstGeom>
              <a:solidFill>
                <a:srgbClr val="FFFF00"/>
              </a:soli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77" name="Oval 105"/>
              <p:cNvSpPr>
                <a:spLocks noChangeArrowheads="1"/>
              </p:cNvSpPr>
              <p:nvPr/>
            </p:nvSpPr>
            <p:spPr bwMode="auto">
              <a:xfrm>
                <a:off x="1596" y="3096"/>
                <a:ext cx="432" cy="432"/>
              </a:xfrm>
              <a:prstGeom prst="ellipse">
                <a:avLst/>
              </a:pr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grpSp>
        <p:nvGrpSpPr>
          <p:cNvPr id="382" name="Group 106"/>
          <p:cNvGrpSpPr>
            <a:grpSpLocks/>
          </p:cNvGrpSpPr>
          <p:nvPr/>
        </p:nvGrpSpPr>
        <p:grpSpPr bwMode="auto">
          <a:xfrm>
            <a:off x="4037108" y="2252947"/>
            <a:ext cx="1428750" cy="1066800"/>
            <a:chOff x="1563" y="1359"/>
            <a:chExt cx="900" cy="672"/>
          </a:xfrm>
        </p:grpSpPr>
        <p:sp>
          <p:nvSpPr>
            <p:cNvPr id="383" name="Line 107"/>
            <p:cNvSpPr>
              <a:spLocks noChangeShapeType="1"/>
            </p:cNvSpPr>
            <p:nvPr/>
          </p:nvSpPr>
          <p:spPr bwMode="auto">
            <a:xfrm flipV="1">
              <a:off x="2274" y="1542"/>
              <a:ext cx="135" cy="132"/>
            </a:xfrm>
            <a:prstGeom prst="line">
              <a:avLst/>
            </a:prstGeom>
            <a:noFill/>
            <a:ln w="1905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84" name="Group 108"/>
            <p:cNvGrpSpPr>
              <a:grpSpLocks/>
            </p:cNvGrpSpPr>
            <p:nvPr/>
          </p:nvGrpSpPr>
          <p:grpSpPr bwMode="auto">
            <a:xfrm>
              <a:off x="1563" y="1359"/>
              <a:ext cx="900" cy="672"/>
              <a:chOff x="4272" y="1140"/>
              <a:chExt cx="900" cy="672"/>
            </a:xfrm>
          </p:grpSpPr>
          <p:grpSp>
            <p:nvGrpSpPr>
              <p:cNvPr id="386" name="Group 109"/>
              <p:cNvGrpSpPr>
                <a:grpSpLocks/>
              </p:cNvGrpSpPr>
              <p:nvPr/>
            </p:nvGrpSpPr>
            <p:grpSpPr bwMode="auto">
              <a:xfrm>
                <a:off x="4416" y="1248"/>
                <a:ext cx="756" cy="432"/>
                <a:chOff x="3576" y="2424"/>
                <a:chExt cx="756" cy="432"/>
              </a:xfrm>
            </p:grpSpPr>
            <p:grpSp>
              <p:nvGrpSpPr>
                <p:cNvPr id="388" name="Group 110"/>
                <p:cNvGrpSpPr>
                  <a:grpSpLocks/>
                </p:cNvGrpSpPr>
                <p:nvPr/>
              </p:nvGrpSpPr>
              <p:grpSpPr bwMode="auto">
                <a:xfrm>
                  <a:off x="3576" y="2424"/>
                  <a:ext cx="432" cy="432"/>
                  <a:chOff x="1596" y="3096"/>
                  <a:chExt cx="432" cy="432"/>
                </a:xfrm>
              </p:grpSpPr>
              <p:sp>
                <p:nvSpPr>
                  <p:cNvPr id="392" name="Oval 111"/>
                  <p:cNvSpPr>
                    <a:spLocks noChangeArrowheads="1"/>
                  </p:cNvSpPr>
                  <p:nvPr/>
                </p:nvSpPr>
                <p:spPr bwMode="auto">
                  <a:xfrm>
                    <a:off x="1776" y="3264"/>
                    <a:ext cx="96" cy="96"/>
                  </a:xfrm>
                  <a:prstGeom prst="ellipse">
                    <a:avLst/>
                  </a:prstGeom>
                  <a:solidFill>
                    <a:srgbClr val="FFFF00"/>
                  </a:solidFill>
                  <a:ln w="19050">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93" name="Oval 112"/>
                  <p:cNvSpPr>
                    <a:spLocks noChangeArrowheads="1"/>
                  </p:cNvSpPr>
                  <p:nvPr/>
                </p:nvSpPr>
                <p:spPr bwMode="auto">
                  <a:xfrm>
                    <a:off x="1596" y="3096"/>
                    <a:ext cx="432" cy="432"/>
                  </a:xfrm>
                  <a:prstGeom prst="ellipse">
                    <a:avLst/>
                  </a:prstGeom>
                  <a:noFill/>
                  <a:ln w="1905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389" name="Group 113"/>
                <p:cNvGrpSpPr>
                  <a:grpSpLocks/>
                </p:cNvGrpSpPr>
                <p:nvPr/>
              </p:nvGrpSpPr>
              <p:grpSpPr bwMode="auto">
                <a:xfrm>
                  <a:off x="3900" y="2424"/>
                  <a:ext cx="432" cy="432"/>
                  <a:chOff x="1596" y="3096"/>
                  <a:chExt cx="432" cy="432"/>
                </a:xfrm>
              </p:grpSpPr>
              <p:sp>
                <p:nvSpPr>
                  <p:cNvPr id="390" name="Oval 114"/>
                  <p:cNvSpPr>
                    <a:spLocks noChangeArrowheads="1"/>
                  </p:cNvSpPr>
                  <p:nvPr/>
                </p:nvSpPr>
                <p:spPr bwMode="auto">
                  <a:xfrm>
                    <a:off x="1776" y="3264"/>
                    <a:ext cx="96" cy="96"/>
                  </a:xfrm>
                  <a:prstGeom prst="ellipse">
                    <a:avLst/>
                  </a:prstGeom>
                  <a:solidFill>
                    <a:srgbClr val="FFFF00"/>
                  </a:solidFill>
                  <a:ln w="19050">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91" name="Oval 115"/>
                  <p:cNvSpPr>
                    <a:spLocks noChangeArrowheads="1"/>
                  </p:cNvSpPr>
                  <p:nvPr/>
                </p:nvSpPr>
                <p:spPr bwMode="auto">
                  <a:xfrm>
                    <a:off x="1596" y="3096"/>
                    <a:ext cx="432" cy="432"/>
                  </a:xfrm>
                  <a:prstGeom prst="ellipse">
                    <a:avLst/>
                  </a:prstGeom>
                  <a:noFill/>
                  <a:ln w="1905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387" name="Oval 116"/>
              <p:cNvSpPr>
                <a:spLocks noChangeArrowheads="1"/>
              </p:cNvSpPr>
              <p:nvPr/>
            </p:nvSpPr>
            <p:spPr bwMode="auto">
              <a:xfrm>
                <a:off x="4272" y="1140"/>
                <a:ext cx="672" cy="672"/>
              </a:xfrm>
              <a:prstGeom prst="ellipse">
                <a:avLst/>
              </a:prstGeom>
              <a:noFill/>
              <a:ln w="1905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385" name="Line 117"/>
            <p:cNvSpPr>
              <a:spLocks noChangeShapeType="1"/>
            </p:cNvSpPr>
            <p:nvPr/>
          </p:nvSpPr>
          <p:spPr bwMode="auto">
            <a:xfrm flipV="1">
              <a:off x="1968" y="1464"/>
              <a:ext cx="165" cy="198"/>
            </a:xfrm>
            <a:prstGeom prst="line">
              <a:avLst/>
            </a:prstGeom>
            <a:noFill/>
            <a:ln w="1905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94" name="Group 118"/>
          <p:cNvGrpSpPr>
            <a:grpSpLocks/>
          </p:cNvGrpSpPr>
          <p:nvPr/>
        </p:nvGrpSpPr>
        <p:grpSpPr bwMode="auto">
          <a:xfrm>
            <a:off x="3894233" y="2114834"/>
            <a:ext cx="2119312" cy="1371600"/>
            <a:chOff x="1473" y="1272"/>
            <a:chExt cx="1335" cy="864"/>
          </a:xfrm>
        </p:grpSpPr>
        <p:sp>
          <p:nvSpPr>
            <p:cNvPr id="395" name="Line 119"/>
            <p:cNvSpPr>
              <a:spLocks noChangeShapeType="1"/>
            </p:cNvSpPr>
            <p:nvPr/>
          </p:nvSpPr>
          <p:spPr bwMode="auto">
            <a:xfrm flipV="1">
              <a:off x="2595" y="1533"/>
              <a:ext cx="144" cy="144"/>
            </a:xfrm>
            <a:prstGeom prst="line">
              <a:avLst/>
            </a:prstGeom>
            <a:noFill/>
            <a:ln w="1905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96" name="Group 120"/>
            <p:cNvGrpSpPr>
              <a:grpSpLocks/>
            </p:cNvGrpSpPr>
            <p:nvPr/>
          </p:nvGrpSpPr>
          <p:grpSpPr bwMode="auto">
            <a:xfrm>
              <a:off x="1704" y="1470"/>
              <a:ext cx="1104" cy="432"/>
              <a:chOff x="3576" y="2424"/>
              <a:chExt cx="1104" cy="432"/>
            </a:xfrm>
          </p:grpSpPr>
          <p:grpSp>
            <p:nvGrpSpPr>
              <p:cNvPr id="402" name="Group 121"/>
              <p:cNvGrpSpPr>
                <a:grpSpLocks/>
              </p:cNvGrpSpPr>
              <p:nvPr/>
            </p:nvGrpSpPr>
            <p:grpSpPr bwMode="auto">
              <a:xfrm>
                <a:off x="3576" y="2424"/>
                <a:ext cx="432" cy="432"/>
                <a:chOff x="1596" y="3096"/>
                <a:chExt cx="432" cy="432"/>
              </a:xfrm>
            </p:grpSpPr>
            <p:sp>
              <p:nvSpPr>
                <p:cNvPr id="409" name="Oval 122"/>
                <p:cNvSpPr>
                  <a:spLocks noChangeArrowheads="1"/>
                </p:cNvSpPr>
                <p:nvPr/>
              </p:nvSpPr>
              <p:spPr bwMode="auto">
                <a:xfrm>
                  <a:off x="1776" y="3264"/>
                  <a:ext cx="96" cy="96"/>
                </a:xfrm>
                <a:prstGeom prst="ellipse">
                  <a:avLst/>
                </a:prstGeom>
                <a:solidFill>
                  <a:srgbClr val="FFFF00"/>
                </a:soli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10" name="Oval 123"/>
                <p:cNvSpPr>
                  <a:spLocks noChangeArrowheads="1"/>
                </p:cNvSpPr>
                <p:nvPr/>
              </p:nvSpPr>
              <p:spPr bwMode="auto">
                <a:xfrm>
                  <a:off x="1596" y="3096"/>
                  <a:ext cx="432" cy="432"/>
                </a:xfrm>
                <a:prstGeom prst="ellipse">
                  <a:avLst/>
                </a:pr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403" name="Group 124"/>
              <p:cNvGrpSpPr>
                <a:grpSpLocks/>
              </p:cNvGrpSpPr>
              <p:nvPr/>
            </p:nvGrpSpPr>
            <p:grpSpPr bwMode="auto">
              <a:xfrm>
                <a:off x="3900" y="2424"/>
                <a:ext cx="432" cy="432"/>
                <a:chOff x="1596" y="3096"/>
                <a:chExt cx="432" cy="432"/>
              </a:xfrm>
            </p:grpSpPr>
            <p:sp>
              <p:nvSpPr>
                <p:cNvPr id="407" name="Oval 125"/>
                <p:cNvSpPr>
                  <a:spLocks noChangeArrowheads="1"/>
                </p:cNvSpPr>
                <p:nvPr/>
              </p:nvSpPr>
              <p:spPr bwMode="auto">
                <a:xfrm>
                  <a:off x="1776" y="3264"/>
                  <a:ext cx="96" cy="96"/>
                </a:xfrm>
                <a:prstGeom prst="ellipse">
                  <a:avLst/>
                </a:prstGeom>
                <a:solidFill>
                  <a:srgbClr val="FFFF00"/>
                </a:soli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08" name="Oval 126"/>
                <p:cNvSpPr>
                  <a:spLocks noChangeArrowheads="1"/>
                </p:cNvSpPr>
                <p:nvPr/>
              </p:nvSpPr>
              <p:spPr bwMode="auto">
                <a:xfrm>
                  <a:off x="1596" y="3096"/>
                  <a:ext cx="432" cy="432"/>
                </a:xfrm>
                <a:prstGeom prst="ellipse">
                  <a:avLst/>
                </a:pr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404" name="Group 127"/>
              <p:cNvGrpSpPr>
                <a:grpSpLocks/>
              </p:cNvGrpSpPr>
              <p:nvPr/>
            </p:nvGrpSpPr>
            <p:grpSpPr bwMode="auto">
              <a:xfrm>
                <a:off x="4248" y="2424"/>
                <a:ext cx="432" cy="432"/>
                <a:chOff x="1596" y="3096"/>
                <a:chExt cx="432" cy="432"/>
              </a:xfrm>
            </p:grpSpPr>
            <p:sp>
              <p:nvSpPr>
                <p:cNvPr id="405" name="Oval 128"/>
                <p:cNvSpPr>
                  <a:spLocks noChangeArrowheads="1"/>
                </p:cNvSpPr>
                <p:nvPr/>
              </p:nvSpPr>
              <p:spPr bwMode="auto">
                <a:xfrm>
                  <a:off x="1776" y="3264"/>
                  <a:ext cx="96" cy="96"/>
                </a:xfrm>
                <a:prstGeom prst="ellipse">
                  <a:avLst/>
                </a:prstGeom>
                <a:solidFill>
                  <a:srgbClr val="FFFF00"/>
                </a:solidFill>
                <a:ln w="9525">
                  <a:solidFill>
                    <a:srgbClr val="FFFF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06" name="Oval 129"/>
                <p:cNvSpPr>
                  <a:spLocks noChangeArrowheads="1"/>
                </p:cNvSpPr>
                <p:nvPr/>
              </p:nvSpPr>
              <p:spPr bwMode="auto">
                <a:xfrm>
                  <a:off x="1596" y="3096"/>
                  <a:ext cx="432" cy="432"/>
                </a:xfrm>
                <a:prstGeom prst="ellipse">
                  <a:avLst/>
                </a:pr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397" name="Line 130"/>
            <p:cNvSpPr>
              <a:spLocks noChangeShapeType="1"/>
            </p:cNvSpPr>
            <p:nvPr/>
          </p:nvSpPr>
          <p:spPr bwMode="auto">
            <a:xfrm flipV="1">
              <a:off x="2295" y="1467"/>
              <a:ext cx="165" cy="198"/>
            </a:xfrm>
            <a:prstGeom prst="line">
              <a:avLst/>
            </a:prstGeom>
            <a:noFill/>
            <a:ln w="1905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8" name="Oval 131"/>
            <p:cNvSpPr>
              <a:spLocks noChangeArrowheads="1"/>
            </p:cNvSpPr>
            <p:nvPr/>
          </p:nvSpPr>
          <p:spPr bwMode="auto">
            <a:xfrm>
              <a:off x="1896" y="1374"/>
              <a:ext cx="672" cy="672"/>
            </a:xfrm>
            <a:prstGeom prst="ellipse">
              <a:avLst/>
            </a:prstGeom>
            <a:noFill/>
            <a:ln w="1905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99" name="Oval 132"/>
            <p:cNvSpPr>
              <a:spLocks noChangeArrowheads="1"/>
            </p:cNvSpPr>
            <p:nvPr/>
          </p:nvSpPr>
          <p:spPr bwMode="auto">
            <a:xfrm>
              <a:off x="1569" y="1359"/>
              <a:ext cx="672" cy="672"/>
            </a:xfrm>
            <a:prstGeom prst="ellipse">
              <a:avLst/>
            </a:prstGeom>
            <a:noFill/>
            <a:ln w="1905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00" name="Oval 133"/>
            <p:cNvSpPr>
              <a:spLocks noChangeArrowheads="1"/>
            </p:cNvSpPr>
            <p:nvPr/>
          </p:nvSpPr>
          <p:spPr bwMode="auto">
            <a:xfrm>
              <a:off x="1473" y="1272"/>
              <a:ext cx="864" cy="864"/>
            </a:xfrm>
            <a:prstGeom prst="ellipse">
              <a:avLst/>
            </a:prstGeom>
            <a:noFill/>
            <a:ln w="1905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01" name="Line 134"/>
            <p:cNvSpPr>
              <a:spLocks noChangeShapeType="1"/>
            </p:cNvSpPr>
            <p:nvPr/>
          </p:nvSpPr>
          <p:spPr bwMode="auto">
            <a:xfrm flipV="1">
              <a:off x="1977" y="1386"/>
              <a:ext cx="231" cy="270"/>
            </a:xfrm>
            <a:prstGeom prst="line">
              <a:avLst/>
            </a:prstGeom>
            <a:noFill/>
            <a:ln w="1905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1" name="Group 135"/>
          <p:cNvGrpSpPr>
            <a:grpSpLocks/>
          </p:cNvGrpSpPr>
          <p:nvPr/>
        </p:nvGrpSpPr>
        <p:grpSpPr bwMode="auto">
          <a:xfrm>
            <a:off x="2698845" y="2381534"/>
            <a:ext cx="914400" cy="457200"/>
            <a:chOff x="720" y="1440"/>
            <a:chExt cx="576" cy="288"/>
          </a:xfrm>
        </p:grpSpPr>
        <p:sp>
          <p:nvSpPr>
            <p:cNvPr id="412" name="AutoShape 136"/>
            <p:cNvSpPr>
              <a:spLocks noChangeArrowheads="1"/>
            </p:cNvSpPr>
            <p:nvPr/>
          </p:nvSpPr>
          <p:spPr bwMode="auto">
            <a:xfrm>
              <a:off x="720" y="1440"/>
              <a:ext cx="480" cy="288"/>
            </a:xfrm>
            <a:prstGeom prst="wedgeEllipseCallout">
              <a:avLst>
                <a:gd name="adj1" fmla="val 113750"/>
                <a:gd name="adj2" fmla="val 97569"/>
              </a:avLst>
            </a:prstGeom>
            <a:solidFill>
              <a:srgbClr val="FFFF00"/>
            </a:solidFill>
            <a:ln>
              <a:noFill/>
            </a:ln>
            <a:effectLst>
              <a:prstShdw prst="shdw17" dist="17961" dir="2700000">
                <a:srgbClr val="9999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endParaRPr lang="zh-CN" altLang="zh-CN" i="0">
                <a:ea typeface="隶书" panose="02010509060101010101" pitchFamily="49" charset="-122"/>
              </a:endParaRPr>
            </a:p>
          </p:txBody>
        </p:sp>
        <p:sp>
          <p:nvSpPr>
            <p:cNvPr id="413" name="Text Box 137"/>
            <p:cNvSpPr txBox="1">
              <a:spLocks noChangeArrowheads="1"/>
            </p:cNvSpPr>
            <p:nvPr/>
          </p:nvSpPr>
          <p:spPr bwMode="auto">
            <a:xfrm>
              <a:off x="720" y="1440"/>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rgbClr val="FF0000"/>
                  </a:solidFill>
                </a:rPr>
                <a:t>子波</a:t>
              </a:r>
              <a:endParaRPr lang="zh-CN" altLang="en-US" sz="2000" i="0">
                <a:solidFill>
                  <a:srgbClr val="FF0000"/>
                </a:solidFill>
                <a:ea typeface="隶书" panose="02010509060101010101" pitchFamily="49" charset="-122"/>
              </a:endParaRPr>
            </a:p>
          </p:txBody>
        </p:sp>
      </p:grpSp>
      <p:grpSp>
        <p:nvGrpSpPr>
          <p:cNvPr id="414" name="Group 138"/>
          <p:cNvGrpSpPr>
            <a:grpSpLocks/>
          </p:cNvGrpSpPr>
          <p:nvPr/>
        </p:nvGrpSpPr>
        <p:grpSpPr bwMode="auto">
          <a:xfrm>
            <a:off x="5056285" y="1162334"/>
            <a:ext cx="1838325" cy="1524000"/>
            <a:chOff x="2205" y="672"/>
            <a:chExt cx="1158" cy="960"/>
          </a:xfrm>
        </p:grpSpPr>
        <p:sp>
          <p:nvSpPr>
            <p:cNvPr id="415" name="Line 139"/>
            <p:cNvSpPr>
              <a:spLocks noChangeShapeType="1"/>
            </p:cNvSpPr>
            <p:nvPr/>
          </p:nvSpPr>
          <p:spPr bwMode="auto">
            <a:xfrm flipV="1">
              <a:off x="2205" y="672"/>
              <a:ext cx="720" cy="72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6" name="Line 140"/>
            <p:cNvSpPr>
              <a:spLocks noChangeShapeType="1"/>
            </p:cNvSpPr>
            <p:nvPr/>
          </p:nvSpPr>
          <p:spPr bwMode="auto">
            <a:xfrm flipV="1">
              <a:off x="2442" y="816"/>
              <a:ext cx="678" cy="675"/>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7" name="Line 141"/>
            <p:cNvSpPr>
              <a:spLocks noChangeShapeType="1"/>
            </p:cNvSpPr>
            <p:nvPr/>
          </p:nvSpPr>
          <p:spPr bwMode="auto">
            <a:xfrm flipV="1">
              <a:off x="2643" y="912"/>
              <a:ext cx="720" cy="72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8" name="Line 142"/>
            <p:cNvSpPr>
              <a:spLocks noChangeShapeType="1"/>
            </p:cNvSpPr>
            <p:nvPr/>
          </p:nvSpPr>
          <p:spPr bwMode="auto">
            <a:xfrm flipV="1">
              <a:off x="2763" y="1080"/>
              <a:ext cx="93" cy="93"/>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 name="Line 143"/>
            <p:cNvSpPr>
              <a:spLocks noChangeShapeType="1"/>
            </p:cNvSpPr>
            <p:nvPr/>
          </p:nvSpPr>
          <p:spPr bwMode="auto">
            <a:xfrm flipV="1">
              <a:off x="2592" y="912"/>
              <a:ext cx="93" cy="93"/>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 name="Line 144"/>
            <p:cNvSpPr>
              <a:spLocks noChangeShapeType="1"/>
            </p:cNvSpPr>
            <p:nvPr/>
          </p:nvSpPr>
          <p:spPr bwMode="auto">
            <a:xfrm flipV="1">
              <a:off x="2946" y="1236"/>
              <a:ext cx="93" cy="93"/>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21" name="AutoShape 145"/>
          <p:cNvSpPr>
            <a:spLocks noChangeArrowheads="1"/>
          </p:cNvSpPr>
          <p:nvPr/>
        </p:nvSpPr>
        <p:spPr bwMode="auto">
          <a:xfrm>
            <a:off x="6813645" y="1086134"/>
            <a:ext cx="2362200" cy="304800"/>
          </a:xfrm>
          <a:prstGeom prst="wedgeRoundRectCallout">
            <a:avLst>
              <a:gd name="adj1" fmla="val -71370"/>
              <a:gd name="adj2" fmla="val 113542"/>
              <a:gd name="adj3" fmla="val 16667"/>
            </a:avLst>
          </a:prstGeom>
          <a:solidFill>
            <a:srgbClr val="FFFF00"/>
          </a:solidFill>
          <a:ln w="9525">
            <a:solidFill>
              <a:srgbClr val="FF6600"/>
            </a:solidFill>
            <a:prstDash val="dash"/>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a:solidFill>
                  <a:srgbClr val="FF0000"/>
                </a:solidFill>
              </a:rPr>
              <a:t>镜面反射相互加强</a:t>
            </a:r>
            <a:endParaRPr lang="zh-CN" altLang="en-US" sz="2000" i="0"/>
          </a:p>
        </p:txBody>
      </p:sp>
      <p:grpSp>
        <p:nvGrpSpPr>
          <p:cNvPr id="422" name="Group 146"/>
          <p:cNvGrpSpPr>
            <a:grpSpLocks/>
          </p:cNvGrpSpPr>
          <p:nvPr/>
        </p:nvGrpSpPr>
        <p:grpSpPr bwMode="auto">
          <a:xfrm>
            <a:off x="4622897" y="857534"/>
            <a:ext cx="1057275" cy="1924050"/>
            <a:chOff x="1932" y="480"/>
            <a:chExt cx="666" cy="1212"/>
          </a:xfrm>
        </p:grpSpPr>
        <p:sp>
          <p:nvSpPr>
            <p:cNvPr id="423" name="Line 147"/>
            <p:cNvSpPr>
              <a:spLocks noChangeShapeType="1"/>
            </p:cNvSpPr>
            <p:nvPr/>
          </p:nvSpPr>
          <p:spPr bwMode="auto">
            <a:xfrm>
              <a:off x="1932" y="705"/>
              <a:ext cx="0" cy="960"/>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4" name="Line 148"/>
            <p:cNvSpPr>
              <a:spLocks noChangeShapeType="1"/>
            </p:cNvSpPr>
            <p:nvPr/>
          </p:nvSpPr>
          <p:spPr bwMode="auto">
            <a:xfrm>
              <a:off x="2256" y="720"/>
              <a:ext cx="0" cy="960"/>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5" name="Line 149"/>
            <p:cNvSpPr>
              <a:spLocks noChangeShapeType="1"/>
            </p:cNvSpPr>
            <p:nvPr/>
          </p:nvSpPr>
          <p:spPr bwMode="auto">
            <a:xfrm>
              <a:off x="2598" y="732"/>
              <a:ext cx="0" cy="960"/>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26" name="Object 150"/>
            <p:cNvGraphicFramePr>
              <a:graphicFrameLocks noChangeAspect="1"/>
            </p:cNvGraphicFramePr>
            <p:nvPr/>
          </p:nvGraphicFramePr>
          <p:xfrm>
            <a:off x="2160" y="480"/>
            <a:ext cx="210" cy="296"/>
          </p:xfrm>
          <a:graphic>
            <a:graphicData uri="http://schemas.openxmlformats.org/presentationml/2006/ole">
              <mc:AlternateContent xmlns:mc="http://schemas.openxmlformats.org/markup-compatibility/2006">
                <mc:Choice xmlns:v="urn:schemas-microsoft-com:vml" Requires="v">
                  <p:oleObj spid="_x0000_s528573" name="公式" r:id="rId5" imgW="126725" imgH="177415" progId="Equation.3">
                    <p:embed/>
                  </p:oleObj>
                </mc:Choice>
                <mc:Fallback>
                  <p:oleObj name="公式" r:id="rId5" imgW="126725" imgH="17741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0" y="480"/>
                          <a:ext cx="210"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27" name="Group 151"/>
          <p:cNvGrpSpPr>
            <a:grpSpLocks/>
          </p:cNvGrpSpPr>
          <p:nvPr/>
        </p:nvGrpSpPr>
        <p:grpSpPr bwMode="auto">
          <a:xfrm>
            <a:off x="4279997" y="5129497"/>
            <a:ext cx="2976563" cy="1352550"/>
            <a:chOff x="1716" y="3171"/>
            <a:chExt cx="1875" cy="852"/>
          </a:xfrm>
        </p:grpSpPr>
        <p:sp>
          <p:nvSpPr>
            <p:cNvPr id="428" name="Line 152"/>
            <p:cNvSpPr>
              <a:spLocks noChangeShapeType="1"/>
            </p:cNvSpPr>
            <p:nvPr/>
          </p:nvSpPr>
          <p:spPr bwMode="auto">
            <a:xfrm flipV="1">
              <a:off x="1773" y="387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9" name="Line 153"/>
            <p:cNvSpPr>
              <a:spLocks noChangeShapeType="1"/>
            </p:cNvSpPr>
            <p:nvPr/>
          </p:nvSpPr>
          <p:spPr bwMode="auto">
            <a:xfrm flipH="1">
              <a:off x="3120" y="388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 name="Line 154"/>
            <p:cNvSpPr>
              <a:spLocks noChangeShapeType="1"/>
            </p:cNvSpPr>
            <p:nvPr/>
          </p:nvSpPr>
          <p:spPr bwMode="auto">
            <a:xfrm flipH="1">
              <a:off x="2433" y="3870"/>
              <a:ext cx="14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31" name="Group 155"/>
            <p:cNvGrpSpPr>
              <a:grpSpLocks/>
            </p:cNvGrpSpPr>
            <p:nvPr/>
          </p:nvGrpSpPr>
          <p:grpSpPr bwMode="auto">
            <a:xfrm>
              <a:off x="1716" y="3492"/>
              <a:ext cx="1872" cy="531"/>
              <a:chOff x="3648" y="2589"/>
              <a:chExt cx="1872" cy="531"/>
            </a:xfrm>
          </p:grpSpPr>
          <p:sp>
            <p:nvSpPr>
              <p:cNvPr id="469" name="Line 156"/>
              <p:cNvSpPr>
                <a:spLocks noChangeShapeType="1"/>
              </p:cNvSpPr>
              <p:nvPr/>
            </p:nvSpPr>
            <p:spPr bwMode="auto">
              <a:xfrm>
                <a:off x="5154" y="2646"/>
                <a:ext cx="0" cy="33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0" name="Line 157"/>
              <p:cNvSpPr>
                <a:spLocks noChangeShapeType="1"/>
              </p:cNvSpPr>
              <p:nvPr/>
            </p:nvSpPr>
            <p:spPr bwMode="auto">
              <a:xfrm>
                <a:off x="4494" y="2652"/>
                <a:ext cx="0" cy="33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 name="Line 158"/>
              <p:cNvSpPr>
                <a:spLocks noChangeShapeType="1"/>
              </p:cNvSpPr>
              <p:nvPr/>
            </p:nvSpPr>
            <p:spPr bwMode="auto">
              <a:xfrm>
                <a:off x="3810" y="2640"/>
                <a:ext cx="0" cy="31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2" name="Line 159"/>
              <p:cNvSpPr>
                <a:spLocks noChangeShapeType="1"/>
              </p:cNvSpPr>
              <p:nvPr/>
            </p:nvSpPr>
            <p:spPr bwMode="auto">
              <a:xfrm>
                <a:off x="3747" y="2751"/>
                <a:ext cx="15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3" name="Line 160"/>
              <p:cNvSpPr>
                <a:spLocks noChangeShapeType="1"/>
              </p:cNvSpPr>
              <p:nvPr/>
            </p:nvSpPr>
            <p:spPr bwMode="auto">
              <a:xfrm>
                <a:off x="3798" y="2964"/>
                <a:ext cx="16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4" name="Line 161"/>
              <p:cNvSpPr>
                <a:spLocks noChangeShapeType="1"/>
              </p:cNvSpPr>
              <p:nvPr/>
            </p:nvSpPr>
            <p:spPr bwMode="auto">
              <a:xfrm>
                <a:off x="4032" y="3069"/>
                <a:ext cx="1158" cy="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5" name="Line 162"/>
              <p:cNvSpPr>
                <a:spLocks noChangeShapeType="1"/>
              </p:cNvSpPr>
              <p:nvPr/>
            </p:nvSpPr>
            <p:spPr bwMode="auto">
              <a:xfrm>
                <a:off x="4128" y="2640"/>
                <a:ext cx="1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6" name="Oval 163"/>
              <p:cNvSpPr>
                <a:spLocks noChangeArrowheads="1"/>
              </p:cNvSpPr>
              <p:nvPr/>
            </p:nvSpPr>
            <p:spPr bwMode="auto">
              <a:xfrm>
                <a:off x="4452" y="2922"/>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477" name="Group 164"/>
              <p:cNvGrpSpPr>
                <a:grpSpLocks/>
              </p:cNvGrpSpPr>
              <p:nvPr/>
            </p:nvGrpSpPr>
            <p:grpSpPr bwMode="auto">
              <a:xfrm>
                <a:off x="3648" y="2592"/>
                <a:ext cx="528" cy="528"/>
                <a:chOff x="576" y="2109"/>
                <a:chExt cx="528" cy="528"/>
              </a:xfrm>
            </p:grpSpPr>
            <p:sp>
              <p:nvSpPr>
                <p:cNvPr id="498" name="AutoShape 165"/>
                <p:cNvSpPr>
                  <a:spLocks noChangeArrowheads="1"/>
                </p:cNvSpPr>
                <p:nvPr/>
              </p:nvSpPr>
              <p:spPr bwMode="auto">
                <a:xfrm>
                  <a:off x="627" y="2160"/>
                  <a:ext cx="432" cy="432"/>
                </a:xfrm>
                <a:prstGeom prst="cube">
                  <a:avLst>
                    <a:gd name="adj"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99" name="Oval 166"/>
                <p:cNvSpPr>
                  <a:spLocks noChangeArrowheads="1"/>
                </p:cNvSpPr>
                <p:nvPr/>
              </p:nvSpPr>
              <p:spPr bwMode="auto">
                <a:xfrm>
                  <a:off x="687" y="2112"/>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00" name="Oval 167"/>
                <p:cNvSpPr>
                  <a:spLocks noChangeArrowheads="1"/>
                </p:cNvSpPr>
                <p:nvPr/>
              </p:nvSpPr>
              <p:spPr bwMode="auto">
                <a:xfrm>
                  <a:off x="579" y="221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01" name="Oval 168"/>
                <p:cNvSpPr>
                  <a:spLocks noChangeArrowheads="1"/>
                </p:cNvSpPr>
                <p:nvPr/>
              </p:nvSpPr>
              <p:spPr bwMode="auto">
                <a:xfrm>
                  <a:off x="576" y="254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02" name="Oval 169"/>
                <p:cNvSpPr>
                  <a:spLocks noChangeArrowheads="1"/>
                </p:cNvSpPr>
                <p:nvPr/>
              </p:nvSpPr>
              <p:spPr bwMode="auto">
                <a:xfrm>
                  <a:off x="900" y="254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03" name="Oval 170"/>
                <p:cNvSpPr>
                  <a:spLocks noChangeArrowheads="1"/>
                </p:cNvSpPr>
                <p:nvPr/>
              </p:nvSpPr>
              <p:spPr bwMode="auto">
                <a:xfrm>
                  <a:off x="900" y="221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04" name="Oval 171"/>
                <p:cNvSpPr>
                  <a:spLocks noChangeArrowheads="1"/>
                </p:cNvSpPr>
                <p:nvPr/>
              </p:nvSpPr>
              <p:spPr bwMode="auto">
                <a:xfrm>
                  <a:off x="1008" y="2109"/>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05" name="Oval 172"/>
                <p:cNvSpPr>
                  <a:spLocks noChangeArrowheads="1"/>
                </p:cNvSpPr>
                <p:nvPr/>
              </p:nvSpPr>
              <p:spPr bwMode="auto">
                <a:xfrm>
                  <a:off x="1008" y="2436"/>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478" name="Group 173"/>
              <p:cNvGrpSpPr>
                <a:grpSpLocks/>
              </p:cNvGrpSpPr>
              <p:nvPr/>
            </p:nvGrpSpPr>
            <p:grpSpPr bwMode="auto">
              <a:xfrm>
                <a:off x="4320" y="2589"/>
                <a:ext cx="528" cy="528"/>
                <a:chOff x="576" y="2109"/>
                <a:chExt cx="528" cy="528"/>
              </a:xfrm>
            </p:grpSpPr>
            <p:sp>
              <p:nvSpPr>
                <p:cNvPr id="490" name="AutoShape 174"/>
                <p:cNvSpPr>
                  <a:spLocks noChangeArrowheads="1"/>
                </p:cNvSpPr>
                <p:nvPr/>
              </p:nvSpPr>
              <p:spPr bwMode="auto">
                <a:xfrm>
                  <a:off x="627" y="2160"/>
                  <a:ext cx="432" cy="432"/>
                </a:xfrm>
                <a:prstGeom prst="cube">
                  <a:avLst>
                    <a:gd name="adj"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91" name="Oval 175"/>
                <p:cNvSpPr>
                  <a:spLocks noChangeArrowheads="1"/>
                </p:cNvSpPr>
                <p:nvPr/>
              </p:nvSpPr>
              <p:spPr bwMode="auto">
                <a:xfrm>
                  <a:off x="687" y="2112"/>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92" name="Oval 176"/>
                <p:cNvSpPr>
                  <a:spLocks noChangeArrowheads="1"/>
                </p:cNvSpPr>
                <p:nvPr/>
              </p:nvSpPr>
              <p:spPr bwMode="auto">
                <a:xfrm>
                  <a:off x="579" y="221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93" name="Oval 177"/>
                <p:cNvSpPr>
                  <a:spLocks noChangeArrowheads="1"/>
                </p:cNvSpPr>
                <p:nvPr/>
              </p:nvSpPr>
              <p:spPr bwMode="auto">
                <a:xfrm>
                  <a:off x="576" y="254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94" name="Oval 178"/>
                <p:cNvSpPr>
                  <a:spLocks noChangeArrowheads="1"/>
                </p:cNvSpPr>
                <p:nvPr/>
              </p:nvSpPr>
              <p:spPr bwMode="auto">
                <a:xfrm>
                  <a:off x="900" y="254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95" name="Oval 179"/>
                <p:cNvSpPr>
                  <a:spLocks noChangeArrowheads="1"/>
                </p:cNvSpPr>
                <p:nvPr/>
              </p:nvSpPr>
              <p:spPr bwMode="auto">
                <a:xfrm>
                  <a:off x="900" y="221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96" name="Oval 180"/>
                <p:cNvSpPr>
                  <a:spLocks noChangeArrowheads="1"/>
                </p:cNvSpPr>
                <p:nvPr/>
              </p:nvSpPr>
              <p:spPr bwMode="auto">
                <a:xfrm>
                  <a:off x="1008" y="2109"/>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97" name="Oval 181"/>
                <p:cNvSpPr>
                  <a:spLocks noChangeArrowheads="1"/>
                </p:cNvSpPr>
                <p:nvPr/>
              </p:nvSpPr>
              <p:spPr bwMode="auto">
                <a:xfrm>
                  <a:off x="1008" y="2436"/>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479" name="Group 182"/>
              <p:cNvGrpSpPr>
                <a:grpSpLocks/>
              </p:cNvGrpSpPr>
              <p:nvPr/>
            </p:nvGrpSpPr>
            <p:grpSpPr bwMode="auto">
              <a:xfrm>
                <a:off x="4992" y="2592"/>
                <a:ext cx="528" cy="528"/>
                <a:chOff x="576" y="2109"/>
                <a:chExt cx="528" cy="528"/>
              </a:xfrm>
            </p:grpSpPr>
            <p:sp>
              <p:nvSpPr>
                <p:cNvPr id="482" name="AutoShape 183"/>
                <p:cNvSpPr>
                  <a:spLocks noChangeArrowheads="1"/>
                </p:cNvSpPr>
                <p:nvPr/>
              </p:nvSpPr>
              <p:spPr bwMode="auto">
                <a:xfrm>
                  <a:off x="627" y="2160"/>
                  <a:ext cx="432" cy="432"/>
                </a:xfrm>
                <a:prstGeom prst="cube">
                  <a:avLst>
                    <a:gd name="adj"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83" name="Oval 184"/>
                <p:cNvSpPr>
                  <a:spLocks noChangeArrowheads="1"/>
                </p:cNvSpPr>
                <p:nvPr/>
              </p:nvSpPr>
              <p:spPr bwMode="auto">
                <a:xfrm>
                  <a:off x="687" y="2112"/>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84" name="Oval 185"/>
                <p:cNvSpPr>
                  <a:spLocks noChangeArrowheads="1"/>
                </p:cNvSpPr>
                <p:nvPr/>
              </p:nvSpPr>
              <p:spPr bwMode="auto">
                <a:xfrm>
                  <a:off x="579" y="221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85" name="Oval 186"/>
                <p:cNvSpPr>
                  <a:spLocks noChangeArrowheads="1"/>
                </p:cNvSpPr>
                <p:nvPr/>
              </p:nvSpPr>
              <p:spPr bwMode="auto">
                <a:xfrm>
                  <a:off x="576" y="254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86" name="Oval 187"/>
                <p:cNvSpPr>
                  <a:spLocks noChangeArrowheads="1"/>
                </p:cNvSpPr>
                <p:nvPr/>
              </p:nvSpPr>
              <p:spPr bwMode="auto">
                <a:xfrm>
                  <a:off x="900" y="254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87" name="Oval 188"/>
                <p:cNvSpPr>
                  <a:spLocks noChangeArrowheads="1"/>
                </p:cNvSpPr>
                <p:nvPr/>
              </p:nvSpPr>
              <p:spPr bwMode="auto">
                <a:xfrm>
                  <a:off x="900" y="221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88" name="Oval 189"/>
                <p:cNvSpPr>
                  <a:spLocks noChangeArrowheads="1"/>
                </p:cNvSpPr>
                <p:nvPr/>
              </p:nvSpPr>
              <p:spPr bwMode="auto">
                <a:xfrm>
                  <a:off x="1008" y="2109"/>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89" name="Oval 190"/>
                <p:cNvSpPr>
                  <a:spLocks noChangeArrowheads="1"/>
                </p:cNvSpPr>
                <p:nvPr/>
              </p:nvSpPr>
              <p:spPr bwMode="auto">
                <a:xfrm>
                  <a:off x="1008" y="2436"/>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480" name="Oval 191"/>
              <p:cNvSpPr>
                <a:spLocks noChangeArrowheads="1"/>
              </p:cNvSpPr>
              <p:nvPr/>
            </p:nvSpPr>
            <p:spPr bwMode="auto">
              <a:xfrm>
                <a:off x="5112" y="29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81" name="Oval 192"/>
              <p:cNvSpPr>
                <a:spLocks noChangeArrowheads="1"/>
              </p:cNvSpPr>
              <p:nvPr/>
            </p:nvSpPr>
            <p:spPr bwMode="auto">
              <a:xfrm>
                <a:off x="3762" y="2898"/>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432" name="Group 193"/>
            <p:cNvGrpSpPr>
              <a:grpSpLocks/>
            </p:cNvGrpSpPr>
            <p:nvPr/>
          </p:nvGrpSpPr>
          <p:grpSpPr bwMode="auto">
            <a:xfrm>
              <a:off x="1719" y="3174"/>
              <a:ext cx="528" cy="528"/>
              <a:chOff x="576" y="2109"/>
              <a:chExt cx="528" cy="528"/>
            </a:xfrm>
          </p:grpSpPr>
          <p:sp>
            <p:nvSpPr>
              <p:cNvPr id="461" name="AutoShape 194"/>
              <p:cNvSpPr>
                <a:spLocks noChangeArrowheads="1"/>
              </p:cNvSpPr>
              <p:nvPr/>
            </p:nvSpPr>
            <p:spPr bwMode="auto">
              <a:xfrm>
                <a:off x="627" y="2160"/>
                <a:ext cx="432" cy="432"/>
              </a:xfrm>
              <a:prstGeom prst="cube">
                <a:avLst>
                  <a:gd name="adj"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62" name="Oval 195"/>
              <p:cNvSpPr>
                <a:spLocks noChangeArrowheads="1"/>
              </p:cNvSpPr>
              <p:nvPr/>
            </p:nvSpPr>
            <p:spPr bwMode="auto">
              <a:xfrm>
                <a:off x="687" y="2112"/>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63" name="Oval 196"/>
              <p:cNvSpPr>
                <a:spLocks noChangeArrowheads="1"/>
              </p:cNvSpPr>
              <p:nvPr/>
            </p:nvSpPr>
            <p:spPr bwMode="auto">
              <a:xfrm>
                <a:off x="579" y="221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64" name="Oval 197"/>
              <p:cNvSpPr>
                <a:spLocks noChangeArrowheads="1"/>
              </p:cNvSpPr>
              <p:nvPr/>
            </p:nvSpPr>
            <p:spPr bwMode="auto">
              <a:xfrm>
                <a:off x="576" y="254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65" name="Oval 198"/>
              <p:cNvSpPr>
                <a:spLocks noChangeArrowheads="1"/>
              </p:cNvSpPr>
              <p:nvPr/>
            </p:nvSpPr>
            <p:spPr bwMode="auto">
              <a:xfrm>
                <a:off x="900" y="254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66" name="Oval 199"/>
              <p:cNvSpPr>
                <a:spLocks noChangeArrowheads="1"/>
              </p:cNvSpPr>
              <p:nvPr/>
            </p:nvSpPr>
            <p:spPr bwMode="auto">
              <a:xfrm>
                <a:off x="900" y="221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67" name="Oval 200"/>
              <p:cNvSpPr>
                <a:spLocks noChangeArrowheads="1"/>
              </p:cNvSpPr>
              <p:nvPr/>
            </p:nvSpPr>
            <p:spPr bwMode="auto">
              <a:xfrm>
                <a:off x="1008" y="2109"/>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68" name="Oval 201"/>
              <p:cNvSpPr>
                <a:spLocks noChangeArrowheads="1"/>
              </p:cNvSpPr>
              <p:nvPr/>
            </p:nvSpPr>
            <p:spPr bwMode="auto">
              <a:xfrm>
                <a:off x="1008" y="2436"/>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433" name="Line 202"/>
            <p:cNvSpPr>
              <a:spLocks noChangeShapeType="1"/>
            </p:cNvSpPr>
            <p:nvPr/>
          </p:nvSpPr>
          <p:spPr bwMode="auto">
            <a:xfrm>
              <a:off x="3225" y="3228"/>
              <a:ext cx="0" cy="33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4" name="Line 203"/>
            <p:cNvSpPr>
              <a:spLocks noChangeShapeType="1"/>
            </p:cNvSpPr>
            <p:nvPr/>
          </p:nvSpPr>
          <p:spPr bwMode="auto">
            <a:xfrm>
              <a:off x="2565" y="3234"/>
              <a:ext cx="0" cy="33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5" name="Line 204"/>
            <p:cNvSpPr>
              <a:spLocks noChangeShapeType="1"/>
            </p:cNvSpPr>
            <p:nvPr/>
          </p:nvSpPr>
          <p:spPr bwMode="auto">
            <a:xfrm>
              <a:off x="1881" y="3222"/>
              <a:ext cx="0" cy="31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6" name="Line 205"/>
            <p:cNvSpPr>
              <a:spLocks noChangeShapeType="1"/>
            </p:cNvSpPr>
            <p:nvPr/>
          </p:nvSpPr>
          <p:spPr bwMode="auto">
            <a:xfrm>
              <a:off x="1818" y="3333"/>
              <a:ext cx="15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7" name="Line 206"/>
            <p:cNvSpPr>
              <a:spLocks noChangeShapeType="1"/>
            </p:cNvSpPr>
            <p:nvPr/>
          </p:nvSpPr>
          <p:spPr bwMode="auto">
            <a:xfrm>
              <a:off x="1869" y="3546"/>
              <a:ext cx="16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8" name="Line 207"/>
            <p:cNvSpPr>
              <a:spLocks noChangeShapeType="1"/>
            </p:cNvSpPr>
            <p:nvPr/>
          </p:nvSpPr>
          <p:spPr bwMode="auto">
            <a:xfrm>
              <a:off x="2103" y="3651"/>
              <a:ext cx="1158" cy="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9" name="Line 208"/>
            <p:cNvSpPr>
              <a:spLocks noChangeShapeType="1"/>
            </p:cNvSpPr>
            <p:nvPr/>
          </p:nvSpPr>
          <p:spPr bwMode="auto">
            <a:xfrm>
              <a:off x="2199" y="3222"/>
              <a:ext cx="1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 name="Oval 209"/>
            <p:cNvSpPr>
              <a:spLocks noChangeArrowheads="1"/>
            </p:cNvSpPr>
            <p:nvPr/>
          </p:nvSpPr>
          <p:spPr bwMode="auto">
            <a:xfrm>
              <a:off x="2502" y="3495"/>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441" name="Group 210"/>
            <p:cNvGrpSpPr>
              <a:grpSpLocks/>
            </p:cNvGrpSpPr>
            <p:nvPr/>
          </p:nvGrpSpPr>
          <p:grpSpPr bwMode="auto">
            <a:xfrm>
              <a:off x="2391" y="3171"/>
              <a:ext cx="528" cy="528"/>
              <a:chOff x="576" y="2109"/>
              <a:chExt cx="528" cy="528"/>
            </a:xfrm>
          </p:grpSpPr>
          <p:sp>
            <p:nvSpPr>
              <p:cNvPr id="453" name="AutoShape 211"/>
              <p:cNvSpPr>
                <a:spLocks noChangeArrowheads="1"/>
              </p:cNvSpPr>
              <p:nvPr/>
            </p:nvSpPr>
            <p:spPr bwMode="auto">
              <a:xfrm>
                <a:off x="627" y="2160"/>
                <a:ext cx="432" cy="432"/>
              </a:xfrm>
              <a:prstGeom prst="cube">
                <a:avLst>
                  <a:gd name="adj"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54" name="Oval 212"/>
              <p:cNvSpPr>
                <a:spLocks noChangeArrowheads="1"/>
              </p:cNvSpPr>
              <p:nvPr/>
            </p:nvSpPr>
            <p:spPr bwMode="auto">
              <a:xfrm>
                <a:off x="687" y="2112"/>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55" name="Oval 213"/>
              <p:cNvSpPr>
                <a:spLocks noChangeArrowheads="1"/>
              </p:cNvSpPr>
              <p:nvPr/>
            </p:nvSpPr>
            <p:spPr bwMode="auto">
              <a:xfrm>
                <a:off x="579" y="221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56" name="Oval 214"/>
              <p:cNvSpPr>
                <a:spLocks noChangeArrowheads="1"/>
              </p:cNvSpPr>
              <p:nvPr/>
            </p:nvSpPr>
            <p:spPr bwMode="auto">
              <a:xfrm>
                <a:off x="576" y="254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57" name="Oval 215"/>
              <p:cNvSpPr>
                <a:spLocks noChangeArrowheads="1"/>
              </p:cNvSpPr>
              <p:nvPr/>
            </p:nvSpPr>
            <p:spPr bwMode="auto">
              <a:xfrm>
                <a:off x="900" y="254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58" name="Oval 216"/>
              <p:cNvSpPr>
                <a:spLocks noChangeArrowheads="1"/>
              </p:cNvSpPr>
              <p:nvPr/>
            </p:nvSpPr>
            <p:spPr bwMode="auto">
              <a:xfrm>
                <a:off x="900" y="221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59" name="Oval 217"/>
              <p:cNvSpPr>
                <a:spLocks noChangeArrowheads="1"/>
              </p:cNvSpPr>
              <p:nvPr/>
            </p:nvSpPr>
            <p:spPr bwMode="auto">
              <a:xfrm>
                <a:off x="1008" y="2109"/>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60" name="Oval 218"/>
              <p:cNvSpPr>
                <a:spLocks noChangeArrowheads="1"/>
              </p:cNvSpPr>
              <p:nvPr/>
            </p:nvSpPr>
            <p:spPr bwMode="auto">
              <a:xfrm>
                <a:off x="1008" y="2436"/>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442" name="Group 219"/>
            <p:cNvGrpSpPr>
              <a:grpSpLocks/>
            </p:cNvGrpSpPr>
            <p:nvPr/>
          </p:nvGrpSpPr>
          <p:grpSpPr bwMode="auto">
            <a:xfrm>
              <a:off x="3063" y="3174"/>
              <a:ext cx="528" cy="528"/>
              <a:chOff x="576" y="2109"/>
              <a:chExt cx="528" cy="528"/>
            </a:xfrm>
          </p:grpSpPr>
          <p:sp>
            <p:nvSpPr>
              <p:cNvPr id="445" name="AutoShape 220"/>
              <p:cNvSpPr>
                <a:spLocks noChangeArrowheads="1"/>
              </p:cNvSpPr>
              <p:nvPr/>
            </p:nvSpPr>
            <p:spPr bwMode="auto">
              <a:xfrm>
                <a:off x="627" y="2160"/>
                <a:ext cx="432" cy="432"/>
              </a:xfrm>
              <a:prstGeom prst="cube">
                <a:avLst>
                  <a:gd name="adj"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46" name="Oval 221"/>
              <p:cNvSpPr>
                <a:spLocks noChangeArrowheads="1"/>
              </p:cNvSpPr>
              <p:nvPr/>
            </p:nvSpPr>
            <p:spPr bwMode="auto">
              <a:xfrm>
                <a:off x="687" y="2112"/>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47" name="Oval 222"/>
              <p:cNvSpPr>
                <a:spLocks noChangeArrowheads="1"/>
              </p:cNvSpPr>
              <p:nvPr/>
            </p:nvSpPr>
            <p:spPr bwMode="auto">
              <a:xfrm>
                <a:off x="579" y="221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48" name="Oval 223"/>
              <p:cNvSpPr>
                <a:spLocks noChangeArrowheads="1"/>
              </p:cNvSpPr>
              <p:nvPr/>
            </p:nvSpPr>
            <p:spPr bwMode="auto">
              <a:xfrm>
                <a:off x="576" y="254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49" name="Oval 224"/>
              <p:cNvSpPr>
                <a:spLocks noChangeArrowheads="1"/>
              </p:cNvSpPr>
              <p:nvPr/>
            </p:nvSpPr>
            <p:spPr bwMode="auto">
              <a:xfrm>
                <a:off x="900" y="254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50" name="Oval 225"/>
              <p:cNvSpPr>
                <a:spLocks noChangeArrowheads="1"/>
              </p:cNvSpPr>
              <p:nvPr/>
            </p:nvSpPr>
            <p:spPr bwMode="auto">
              <a:xfrm>
                <a:off x="900" y="221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51" name="Oval 226"/>
              <p:cNvSpPr>
                <a:spLocks noChangeArrowheads="1"/>
              </p:cNvSpPr>
              <p:nvPr/>
            </p:nvSpPr>
            <p:spPr bwMode="auto">
              <a:xfrm>
                <a:off x="1008" y="2109"/>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52" name="Oval 227"/>
              <p:cNvSpPr>
                <a:spLocks noChangeArrowheads="1"/>
              </p:cNvSpPr>
              <p:nvPr/>
            </p:nvSpPr>
            <p:spPr bwMode="auto">
              <a:xfrm>
                <a:off x="1008" y="2436"/>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443" name="Oval 228"/>
            <p:cNvSpPr>
              <a:spLocks noChangeArrowheads="1"/>
            </p:cNvSpPr>
            <p:nvPr/>
          </p:nvSpPr>
          <p:spPr bwMode="auto">
            <a:xfrm>
              <a:off x="3174" y="3498"/>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44" name="Oval 229"/>
            <p:cNvSpPr>
              <a:spLocks noChangeArrowheads="1"/>
            </p:cNvSpPr>
            <p:nvPr/>
          </p:nvSpPr>
          <p:spPr bwMode="auto">
            <a:xfrm>
              <a:off x="1827" y="350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506" name="Group 230"/>
          <p:cNvGrpSpPr>
            <a:grpSpLocks/>
          </p:cNvGrpSpPr>
          <p:nvPr/>
        </p:nvGrpSpPr>
        <p:grpSpPr bwMode="auto">
          <a:xfrm>
            <a:off x="5442045" y="4610384"/>
            <a:ext cx="1447800" cy="1733550"/>
            <a:chOff x="2448" y="2844"/>
            <a:chExt cx="912" cy="1092"/>
          </a:xfrm>
        </p:grpSpPr>
        <p:sp>
          <p:nvSpPr>
            <p:cNvPr id="507" name="Line 231"/>
            <p:cNvSpPr>
              <a:spLocks noChangeShapeType="1"/>
            </p:cNvSpPr>
            <p:nvPr/>
          </p:nvSpPr>
          <p:spPr bwMode="auto">
            <a:xfrm flipV="1">
              <a:off x="2448" y="2880"/>
              <a:ext cx="912" cy="1056"/>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8" name="Line 232"/>
            <p:cNvSpPr>
              <a:spLocks noChangeShapeType="1"/>
            </p:cNvSpPr>
            <p:nvPr/>
          </p:nvSpPr>
          <p:spPr bwMode="auto">
            <a:xfrm flipV="1">
              <a:off x="2464" y="2852"/>
              <a:ext cx="672" cy="76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9" name="Line 233"/>
            <p:cNvSpPr>
              <a:spLocks noChangeShapeType="1"/>
            </p:cNvSpPr>
            <p:nvPr/>
          </p:nvSpPr>
          <p:spPr bwMode="auto">
            <a:xfrm flipV="1">
              <a:off x="2456" y="2844"/>
              <a:ext cx="432" cy="48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0" name="Line 234"/>
            <p:cNvSpPr>
              <a:spLocks noChangeShapeType="1"/>
            </p:cNvSpPr>
            <p:nvPr/>
          </p:nvSpPr>
          <p:spPr bwMode="auto">
            <a:xfrm flipV="1">
              <a:off x="2637" y="2976"/>
              <a:ext cx="144" cy="144"/>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1" name="Line 235"/>
            <p:cNvSpPr>
              <a:spLocks noChangeShapeType="1"/>
            </p:cNvSpPr>
            <p:nvPr/>
          </p:nvSpPr>
          <p:spPr bwMode="auto">
            <a:xfrm flipV="1">
              <a:off x="2907" y="2976"/>
              <a:ext cx="123" cy="141"/>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 name="Line 236"/>
            <p:cNvSpPr>
              <a:spLocks noChangeShapeType="1"/>
            </p:cNvSpPr>
            <p:nvPr/>
          </p:nvSpPr>
          <p:spPr bwMode="auto">
            <a:xfrm flipV="1">
              <a:off x="3153" y="2976"/>
              <a:ext cx="132" cy="138"/>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3" name="AutoShape 237"/>
          <p:cNvSpPr>
            <a:spLocks noChangeArrowheads="1"/>
          </p:cNvSpPr>
          <p:nvPr/>
        </p:nvSpPr>
        <p:spPr bwMode="auto">
          <a:xfrm>
            <a:off x="7347045" y="4210334"/>
            <a:ext cx="2895600" cy="457200"/>
          </a:xfrm>
          <a:prstGeom prst="wedgeRoundRectCallout">
            <a:avLst>
              <a:gd name="adj1" fmla="val -82236"/>
              <a:gd name="adj2" fmla="val 82639"/>
              <a:gd name="adj3" fmla="val 16667"/>
            </a:avLst>
          </a:prstGeom>
          <a:solidFill>
            <a:srgbClr val="FFFF00"/>
          </a:solidFill>
          <a:ln w="9525">
            <a:solidFill>
              <a:schemeClr val="tx1"/>
            </a:solidFill>
            <a:prstDash val="dash"/>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a:solidFill>
                  <a:srgbClr val="FF0000"/>
                </a:solidFill>
              </a:rPr>
              <a:t>似斜入射光栅的衍射光线</a:t>
            </a:r>
            <a:endParaRPr lang="zh-CN" altLang="en-US" i="0">
              <a:ea typeface="隶书" panose="02010509060101010101" pitchFamily="49" charset="-122"/>
            </a:endParaRPr>
          </a:p>
        </p:txBody>
      </p:sp>
      <p:grpSp>
        <p:nvGrpSpPr>
          <p:cNvPr id="514" name="Group 238"/>
          <p:cNvGrpSpPr>
            <a:grpSpLocks/>
          </p:cNvGrpSpPr>
          <p:nvPr/>
        </p:nvGrpSpPr>
        <p:grpSpPr bwMode="auto">
          <a:xfrm>
            <a:off x="3079845" y="4743734"/>
            <a:ext cx="2362200" cy="469900"/>
            <a:chOff x="960" y="2928"/>
            <a:chExt cx="1488" cy="296"/>
          </a:xfrm>
        </p:grpSpPr>
        <p:sp>
          <p:nvSpPr>
            <p:cNvPr id="515" name="Line 239"/>
            <p:cNvSpPr>
              <a:spLocks noChangeShapeType="1"/>
            </p:cNvSpPr>
            <p:nvPr/>
          </p:nvSpPr>
          <p:spPr bwMode="auto">
            <a:xfrm>
              <a:off x="1200" y="3216"/>
              <a:ext cx="1248" cy="0"/>
            </a:xfrm>
            <a:prstGeom prst="line">
              <a:avLst/>
            </a:prstGeom>
            <a:noFill/>
            <a:ln w="19050">
              <a:solidFill>
                <a:srgbClr val="99009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16" name="Group 240"/>
            <p:cNvGrpSpPr>
              <a:grpSpLocks/>
            </p:cNvGrpSpPr>
            <p:nvPr/>
          </p:nvGrpSpPr>
          <p:grpSpPr bwMode="auto">
            <a:xfrm>
              <a:off x="960" y="2928"/>
              <a:ext cx="840" cy="296"/>
              <a:chOff x="960" y="2928"/>
              <a:chExt cx="840" cy="296"/>
            </a:xfrm>
          </p:grpSpPr>
          <p:sp>
            <p:nvSpPr>
              <p:cNvPr id="517" name="Freeform 241"/>
              <p:cNvSpPr>
                <a:spLocks/>
              </p:cNvSpPr>
              <p:nvPr/>
            </p:nvSpPr>
            <p:spPr bwMode="auto">
              <a:xfrm>
                <a:off x="1684" y="3032"/>
                <a:ext cx="116" cy="184"/>
              </a:xfrm>
              <a:custGeom>
                <a:avLst/>
                <a:gdLst>
                  <a:gd name="T0" fmla="*/ 116 w 116"/>
                  <a:gd name="T1" fmla="*/ 0 h 184"/>
                  <a:gd name="T2" fmla="*/ 12 w 116"/>
                  <a:gd name="T3" fmla="*/ 76 h 184"/>
                  <a:gd name="T4" fmla="*/ 44 w 116"/>
                  <a:gd name="T5" fmla="*/ 184 h 184"/>
                  <a:gd name="T6" fmla="*/ 0 60000 65536"/>
                  <a:gd name="T7" fmla="*/ 0 60000 65536"/>
                  <a:gd name="T8" fmla="*/ 0 60000 65536"/>
                  <a:gd name="T9" fmla="*/ 0 w 116"/>
                  <a:gd name="T10" fmla="*/ 0 h 184"/>
                  <a:gd name="T11" fmla="*/ 116 w 116"/>
                  <a:gd name="T12" fmla="*/ 184 h 184"/>
                </a:gdLst>
                <a:ahLst/>
                <a:cxnLst>
                  <a:cxn ang="T6">
                    <a:pos x="T0" y="T1"/>
                  </a:cxn>
                  <a:cxn ang="T7">
                    <a:pos x="T2" y="T3"/>
                  </a:cxn>
                  <a:cxn ang="T8">
                    <a:pos x="T4" y="T5"/>
                  </a:cxn>
                </a:cxnLst>
                <a:rect l="T9" t="T10" r="T11" b="T12"/>
                <a:pathLst>
                  <a:path w="116" h="184">
                    <a:moveTo>
                      <a:pt x="116" y="0"/>
                    </a:moveTo>
                    <a:cubicBezTo>
                      <a:pt x="99" y="13"/>
                      <a:pt x="24" y="45"/>
                      <a:pt x="12" y="76"/>
                    </a:cubicBezTo>
                    <a:cubicBezTo>
                      <a:pt x="0" y="107"/>
                      <a:pt x="37" y="162"/>
                      <a:pt x="44" y="184"/>
                    </a:cubicBezTo>
                  </a:path>
                </a:pathLst>
              </a:custGeom>
              <a:noFill/>
              <a:ln w="1905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518" name="Object 242"/>
              <p:cNvGraphicFramePr>
                <a:graphicFrameLocks noChangeAspect="1"/>
              </p:cNvGraphicFramePr>
              <p:nvPr/>
            </p:nvGraphicFramePr>
            <p:xfrm>
              <a:off x="1488" y="2976"/>
              <a:ext cx="176" cy="248"/>
            </p:xfrm>
            <a:graphic>
              <a:graphicData uri="http://schemas.openxmlformats.org/presentationml/2006/ole">
                <mc:AlternateContent xmlns:mc="http://schemas.openxmlformats.org/markup-compatibility/2006">
                  <mc:Choice xmlns:v="urn:schemas-microsoft-com:vml" Requires="v">
                    <p:oleObj spid="_x0000_s528574" name="公式" r:id="rId7" imgW="126725" imgH="177415" progId="Equation.3">
                      <p:embed/>
                    </p:oleObj>
                  </mc:Choice>
                  <mc:Fallback>
                    <p:oleObj name="公式" r:id="rId7" imgW="126725" imgH="17741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8" y="2976"/>
                            <a:ext cx="17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9" name="Text Box 243"/>
              <p:cNvSpPr txBox="1">
                <a:spLocks noChangeArrowheads="1"/>
              </p:cNvSpPr>
              <p:nvPr/>
            </p:nvSpPr>
            <p:spPr bwMode="auto">
              <a:xfrm>
                <a:off x="960" y="2928"/>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chemeClr val="tx1"/>
                    </a:solidFill>
                    <a:ea typeface="隶书" panose="02010509060101010101" pitchFamily="49" charset="-122"/>
                  </a:rPr>
                  <a:t>掠射角</a:t>
                </a:r>
              </a:p>
            </p:txBody>
          </p:sp>
        </p:grpSp>
      </p:grpSp>
      <p:grpSp>
        <p:nvGrpSpPr>
          <p:cNvPr id="520" name="Group 244"/>
          <p:cNvGrpSpPr>
            <a:grpSpLocks/>
          </p:cNvGrpSpPr>
          <p:nvPr/>
        </p:nvGrpSpPr>
        <p:grpSpPr bwMode="auto">
          <a:xfrm>
            <a:off x="3537047" y="4210334"/>
            <a:ext cx="2314575" cy="2133600"/>
            <a:chOff x="1248" y="2592"/>
            <a:chExt cx="1458" cy="1344"/>
          </a:xfrm>
        </p:grpSpPr>
        <p:grpSp>
          <p:nvGrpSpPr>
            <p:cNvPr id="521" name="Group 245"/>
            <p:cNvGrpSpPr>
              <a:grpSpLocks/>
            </p:cNvGrpSpPr>
            <p:nvPr/>
          </p:nvGrpSpPr>
          <p:grpSpPr bwMode="auto">
            <a:xfrm>
              <a:off x="1248" y="2640"/>
              <a:ext cx="1200" cy="1296"/>
              <a:chOff x="1248" y="2640"/>
              <a:chExt cx="1200" cy="1296"/>
            </a:xfrm>
          </p:grpSpPr>
          <p:sp>
            <p:nvSpPr>
              <p:cNvPr id="523" name="Text Box 246"/>
              <p:cNvSpPr txBox="1">
                <a:spLocks noChangeArrowheads="1"/>
              </p:cNvSpPr>
              <p:nvPr/>
            </p:nvSpPr>
            <p:spPr bwMode="auto">
              <a:xfrm>
                <a:off x="1248" y="2640"/>
                <a:ext cx="11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chemeClr val="tx1"/>
                    </a:solidFill>
                    <a:ea typeface="隶书" panose="02010509060101010101" pitchFamily="49" charset="-122"/>
                  </a:rPr>
                  <a:t>入射</a:t>
                </a:r>
                <a:r>
                  <a:rPr lang="en-US" altLang="zh-CN" sz="2000" i="0">
                    <a:solidFill>
                      <a:schemeClr val="tx1"/>
                    </a:solidFill>
                    <a:ea typeface="隶书" panose="02010509060101010101" pitchFamily="49" charset="-122"/>
                  </a:rPr>
                  <a:t>X-</a:t>
                </a:r>
                <a:r>
                  <a:rPr lang="zh-CN" altLang="en-US" sz="2000" i="0">
                    <a:solidFill>
                      <a:schemeClr val="tx1"/>
                    </a:solidFill>
                    <a:ea typeface="隶书" panose="02010509060101010101" pitchFamily="49" charset="-122"/>
                  </a:rPr>
                  <a:t>光波</a:t>
                </a:r>
                <a:endParaRPr lang="zh-CN" altLang="en-US" i="0">
                  <a:solidFill>
                    <a:schemeClr val="tx1"/>
                  </a:solidFill>
                  <a:ea typeface="隶书" panose="02010509060101010101" pitchFamily="49" charset="-122"/>
                </a:endParaRPr>
              </a:p>
            </p:txBody>
          </p:sp>
          <p:sp>
            <p:nvSpPr>
              <p:cNvPr id="524" name="Line 247"/>
              <p:cNvSpPr>
                <a:spLocks noChangeShapeType="1"/>
              </p:cNvSpPr>
              <p:nvPr/>
            </p:nvSpPr>
            <p:spPr bwMode="auto">
              <a:xfrm>
                <a:off x="2112" y="3072"/>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5" name="Line 248"/>
              <p:cNvSpPr>
                <a:spLocks noChangeShapeType="1"/>
              </p:cNvSpPr>
              <p:nvPr/>
            </p:nvSpPr>
            <p:spPr bwMode="auto">
              <a:xfrm flipH="1" flipV="1">
                <a:off x="1728" y="2928"/>
                <a:ext cx="672" cy="100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6" name="Line 249"/>
              <p:cNvSpPr>
                <a:spLocks noChangeShapeType="1"/>
              </p:cNvSpPr>
              <p:nvPr/>
            </p:nvSpPr>
            <p:spPr bwMode="auto">
              <a:xfrm flipH="1" flipV="1">
                <a:off x="1896" y="2908"/>
                <a:ext cx="504" cy="704"/>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7" name="Line 250"/>
              <p:cNvSpPr>
                <a:spLocks noChangeShapeType="1"/>
              </p:cNvSpPr>
              <p:nvPr/>
            </p:nvSpPr>
            <p:spPr bwMode="auto">
              <a:xfrm flipH="1" flipV="1">
                <a:off x="2072" y="2876"/>
                <a:ext cx="324" cy="42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8" name="Line 251"/>
              <p:cNvSpPr>
                <a:spLocks noChangeShapeType="1"/>
              </p:cNvSpPr>
              <p:nvPr/>
            </p:nvSpPr>
            <p:spPr bwMode="auto">
              <a:xfrm>
                <a:off x="2072" y="3156"/>
                <a:ext cx="144" cy="208"/>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9" name="Line 252"/>
              <p:cNvSpPr>
                <a:spLocks noChangeShapeType="1"/>
              </p:cNvSpPr>
              <p:nvPr/>
            </p:nvSpPr>
            <p:spPr bwMode="auto">
              <a:xfrm>
                <a:off x="1924" y="3236"/>
                <a:ext cx="144" cy="208"/>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0" name="Line 253"/>
              <p:cNvSpPr>
                <a:spLocks noChangeShapeType="1"/>
              </p:cNvSpPr>
              <p:nvPr/>
            </p:nvSpPr>
            <p:spPr bwMode="auto">
              <a:xfrm>
                <a:off x="2216" y="3068"/>
                <a:ext cx="152" cy="200"/>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1" name="Line 254"/>
              <p:cNvSpPr>
                <a:spLocks noChangeShapeType="1"/>
              </p:cNvSpPr>
              <p:nvPr/>
            </p:nvSpPr>
            <p:spPr bwMode="auto">
              <a:xfrm>
                <a:off x="2448" y="2736"/>
                <a:ext cx="0" cy="720"/>
              </a:xfrm>
              <a:prstGeom prst="line">
                <a:avLst/>
              </a:prstGeom>
              <a:noFill/>
              <a:ln w="28575">
                <a:solidFill>
                  <a:schemeClr val="bg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522" name="Object 255"/>
            <p:cNvGraphicFramePr>
              <a:graphicFrameLocks noChangeAspect="1"/>
            </p:cNvGraphicFramePr>
            <p:nvPr/>
          </p:nvGraphicFramePr>
          <p:xfrm>
            <a:off x="2496" y="2592"/>
            <a:ext cx="210" cy="296"/>
          </p:xfrm>
          <a:graphic>
            <a:graphicData uri="http://schemas.openxmlformats.org/presentationml/2006/ole">
              <mc:AlternateContent xmlns:mc="http://schemas.openxmlformats.org/markup-compatibility/2006">
                <mc:Choice xmlns:v="urn:schemas-microsoft-com:vml" Requires="v">
                  <p:oleObj spid="_x0000_s528575" name="公式" r:id="rId9" imgW="126725" imgH="177415" progId="Equation.3">
                    <p:embed/>
                  </p:oleObj>
                </mc:Choice>
                <mc:Fallback>
                  <p:oleObj name="公式" r:id="rId9" imgW="126725" imgH="17741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 y="2592"/>
                          <a:ext cx="210"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2" name="Group 256"/>
          <p:cNvGrpSpPr>
            <a:grpSpLocks/>
          </p:cNvGrpSpPr>
          <p:nvPr/>
        </p:nvGrpSpPr>
        <p:grpSpPr bwMode="auto">
          <a:xfrm>
            <a:off x="5137245" y="5353334"/>
            <a:ext cx="609600" cy="476250"/>
            <a:chOff x="2256" y="3312"/>
            <a:chExt cx="384" cy="300"/>
          </a:xfrm>
        </p:grpSpPr>
        <p:sp>
          <p:nvSpPr>
            <p:cNvPr id="533" name="Line 257"/>
            <p:cNvSpPr>
              <a:spLocks noChangeShapeType="1"/>
            </p:cNvSpPr>
            <p:nvPr/>
          </p:nvSpPr>
          <p:spPr bwMode="auto">
            <a:xfrm>
              <a:off x="2448" y="3360"/>
              <a:ext cx="0" cy="24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4" name="Line 258"/>
            <p:cNvSpPr>
              <a:spLocks noChangeShapeType="1"/>
            </p:cNvSpPr>
            <p:nvPr/>
          </p:nvSpPr>
          <p:spPr bwMode="auto">
            <a:xfrm flipH="1">
              <a:off x="2256" y="3312"/>
              <a:ext cx="144" cy="96"/>
            </a:xfrm>
            <a:prstGeom prst="line">
              <a:avLst/>
            </a:prstGeom>
            <a:noFill/>
            <a:ln w="9525">
              <a:solidFill>
                <a:srgbClr val="FF66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5" name="Line 259"/>
            <p:cNvSpPr>
              <a:spLocks noChangeShapeType="1"/>
            </p:cNvSpPr>
            <p:nvPr/>
          </p:nvSpPr>
          <p:spPr bwMode="auto">
            <a:xfrm>
              <a:off x="2496" y="3312"/>
              <a:ext cx="144" cy="96"/>
            </a:xfrm>
            <a:prstGeom prst="line">
              <a:avLst/>
            </a:prstGeom>
            <a:noFill/>
            <a:ln w="9525">
              <a:solidFill>
                <a:srgbClr val="FF66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6" name="Line 260"/>
            <p:cNvSpPr>
              <a:spLocks noChangeShapeType="1"/>
            </p:cNvSpPr>
            <p:nvPr/>
          </p:nvSpPr>
          <p:spPr bwMode="auto">
            <a:xfrm>
              <a:off x="2256" y="3408"/>
              <a:ext cx="141" cy="204"/>
            </a:xfrm>
            <a:prstGeom prst="line">
              <a:avLst/>
            </a:prstGeom>
            <a:noFill/>
            <a:ln w="57150">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7" name="Line 261"/>
            <p:cNvSpPr>
              <a:spLocks noChangeShapeType="1"/>
            </p:cNvSpPr>
            <p:nvPr/>
          </p:nvSpPr>
          <p:spPr bwMode="auto">
            <a:xfrm flipH="1">
              <a:off x="2466" y="3408"/>
              <a:ext cx="174" cy="201"/>
            </a:xfrm>
            <a:prstGeom prst="line">
              <a:avLst/>
            </a:prstGeom>
            <a:noFill/>
            <a:ln w="57150">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38" name="Group 262"/>
          <p:cNvGrpSpPr>
            <a:grpSpLocks/>
          </p:cNvGrpSpPr>
          <p:nvPr/>
        </p:nvGrpSpPr>
        <p:grpSpPr bwMode="auto">
          <a:xfrm>
            <a:off x="5127720" y="5353334"/>
            <a:ext cx="609600" cy="476250"/>
            <a:chOff x="2256" y="3312"/>
            <a:chExt cx="384" cy="300"/>
          </a:xfrm>
        </p:grpSpPr>
        <p:sp>
          <p:nvSpPr>
            <p:cNvPr id="539" name="Line 263"/>
            <p:cNvSpPr>
              <a:spLocks noChangeShapeType="1"/>
            </p:cNvSpPr>
            <p:nvPr/>
          </p:nvSpPr>
          <p:spPr bwMode="auto">
            <a:xfrm>
              <a:off x="2448" y="3360"/>
              <a:ext cx="0" cy="24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0" name="Line 264"/>
            <p:cNvSpPr>
              <a:spLocks noChangeShapeType="1"/>
            </p:cNvSpPr>
            <p:nvPr/>
          </p:nvSpPr>
          <p:spPr bwMode="auto">
            <a:xfrm flipH="1">
              <a:off x="2256" y="3312"/>
              <a:ext cx="144" cy="96"/>
            </a:xfrm>
            <a:prstGeom prst="line">
              <a:avLst/>
            </a:prstGeom>
            <a:noFill/>
            <a:ln w="9525">
              <a:solidFill>
                <a:srgbClr val="FF66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1" name="Line 265"/>
            <p:cNvSpPr>
              <a:spLocks noChangeShapeType="1"/>
            </p:cNvSpPr>
            <p:nvPr/>
          </p:nvSpPr>
          <p:spPr bwMode="auto">
            <a:xfrm>
              <a:off x="2496" y="3312"/>
              <a:ext cx="144" cy="96"/>
            </a:xfrm>
            <a:prstGeom prst="line">
              <a:avLst/>
            </a:prstGeom>
            <a:noFill/>
            <a:ln w="9525">
              <a:solidFill>
                <a:srgbClr val="FF66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 name="Line 266"/>
            <p:cNvSpPr>
              <a:spLocks noChangeShapeType="1"/>
            </p:cNvSpPr>
            <p:nvPr/>
          </p:nvSpPr>
          <p:spPr bwMode="auto">
            <a:xfrm>
              <a:off x="2256" y="3408"/>
              <a:ext cx="141" cy="204"/>
            </a:xfrm>
            <a:prstGeom prst="line">
              <a:avLst/>
            </a:prstGeom>
            <a:noFill/>
            <a:ln w="57150">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 name="Line 267"/>
            <p:cNvSpPr>
              <a:spLocks noChangeShapeType="1"/>
            </p:cNvSpPr>
            <p:nvPr/>
          </p:nvSpPr>
          <p:spPr bwMode="auto">
            <a:xfrm flipH="1">
              <a:off x="2466" y="3408"/>
              <a:ext cx="174" cy="201"/>
            </a:xfrm>
            <a:prstGeom prst="line">
              <a:avLst/>
            </a:prstGeom>
            <a:noFill/>
            <a:ln w="57150">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44" name="Group 268"/>
          <p:cNvGrpSpPr>
            <a:grpSpLocks/>
          </p:cNvGrpSpPr>
          <p:nvPr/>
        </p:nvGrpSpPr>
        <p:grpSpPr bwMode="auto">
          <a:xfrm>
            <a:off x="5127720" y="5353334"/>
            <a:ext cx="609600" cy="476250"/>
            <a:chOff x="2256" y="3312"/>
            <a:chExt cx="384" cy="300"/>
          </a:xfrm>
        </p:grpSpPr>
        <p:sp>
          <p:nvSpPr>
            <p:cNvPr id="545" name="Line 269"/>
            <p:cNvSpPr>
              <a:spLocks noChangeShapeType="1"/>
            </p:cNvSpPr>
            <p:nvPr/>
          </p:nvSpPr>
          <p:spPr bwMode="auto">
            <a:xfrm>
              <a:off x="2448" y="3360"/>
              <a:ext cx="0" cy="24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6" name="Line 270"/>
            <p:cNvSpPr>
              <a:spLocks noChangeShapeType="1"/>
            </p:cNvSpPr>
            <p:nvPr/>
          </p:nvSpPr>
          <p:spPr bwMode="auto">
            <a:xfrm flipH="1">
              <a:off x="2256" y="3312"/>
              <a:ext cx="144" cy="96"/>
            </a:xfrm>
            <a:prstGeom prst="line">
              <a:avLst/>
            </a:prstGeom>
            <a:noFill/>
            <a:ln w="9525">
              <a:solidFill>
                <a:srgbClr val="FF66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7" name="Line 271"/>
            <p:cNvSpPr>
              <a:spLocks noChangeShapeType="1"/>
            </p:cNvSpPr>
            <p:nvPr/>
          </p:nvSpPr>
          <p:spPr bwMode="auto">
            <a:xfrm>
              <a:off x="2496" y="3312"/>
              <a:ext cx="144" cy="96"/>
            </a:xfrm>
            <a:prstGeom prst="line">
              <a:avLst/>
            </a:prstGeom>
            <a:noFill/>
            <a:ln w="9525">
              <a:solidFill>
                <a:srgbClr val="FF66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8" name="Line 272"/>
            <p:cNvSpPr>
              <a:spLocks noChangeShapeType="1"/>
            </p:cNvSpPr>
            <p:nvPr/>
          </p:nvSpPr>
          <p:spPr bwMode="auto">
            <a:xfrm>
              <a:off x="2256" y="3408"/>
              <a:ext cx="141" cy="204"/>
            </a:xfrm>
            <a:prstGeom prst="line">
              <a:avLst/>
            </a:prstGeom>
            <a:noFill/>
            <a:ln w="57150">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9" name="Line 273"/>
            <p:cNvSpPr>
              <a:spLocks noChangeShapeType="1"/>
            </p:cNvSpPr>
            <p:nvPr/>
          </p:nvSpPr>
          <p:spPr bwMode="auto">
            <a:xfrm flipH="1">
              <a:off x="2466" y="3408"/>
              <a:ext cx="174" cy="201"/>
            </a:xfrm>
            <a:prstGeom prst="line">
              <a:avLst/>
            </a:prstGeom>
            <a:noFill/>
            <a:ln w="57150">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50" name="Group 274"/>
          <p:cNvGrpSpPr>
            <a:grpSpLocks/>
          </p:cNvGrpSpPr>
          <p:nvPr/>
        </p:nvGrpSpPr>
        <p:grpSpPr bwMode="auto">
          <a:xfrm>
            <a:off x="5118195" y="5353334"/>
            <a:ext cx="609600" cy="476250"/>
            <a:chOff x="2256" y="3312"/>
            <a:chExt cx="384" cy="300"/>
          </a:xfrm>
        </p:grpSpPr>
        <p:sp>
          <p:nvSpPr>
            <p:cNvPr id="551" name="Line 275"/>
            <p:cNvSpPr>
              <a:spLocks noChangeShapeType="1"/>
            </p:cNvSpPr>
            <p:nvPr/>
          </p:nvSpPr>
          <p:spPr bwMode="auto">
            <a:xfrm>
              <a:off x="2448" y="3360"/>
              <a:ext cx="0" cy="24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2" name="Line 276"/>
            <p:cNvSpPr>
              <a:spLocks noChangeShapeType="1"/>
            </p:cNvSpPr>
            <p:nvPr/>
          </p:nvSpPr>
          <p:spPr bwMode="auto">
            <a:xfrm flipH="1">
              <a:off x="2256" y="3312"/>
              <a:ext cx="144" cy="96"/>
            </a:xfrm>
            <a:prstGeom prst="line">
              <a:avLst/>
            </a:prstGeom>
            <a:noFill/>
            <a:ln w="9525">
              <a:solidFill>
                <a:srgbClr val="FF66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 name="Line 277"/>
            <p:cNvSpPr>
              <a:spLocks noChangeShapeType="1"/>
            </p:cNvSpPr>
            <p:nvPr/>
          </p:nvSpPr>
          <p:spPr bwMode="auto">
            <a:xfrm>
              <a:off x="2496" y="3312"/>
              <a:ext cx="144" cy="96"/>
            </a:xfrm>
            <a:prstGeom prst="line">
              <a:avLst/>
            </a:prstGeom>
            <a:noFill/>
            <a:ln w="9525">
              <a:solidFill>
                <a:srgbClr val="FF66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4" name="Line 278"/>
            <p:cNvSpPr>
              <a:spLocks noChangeShapeType="1"/>
            </p:cNvSpPr>
            <p:nvPr/>
          </p:nvSpPr>
          <p:spPr bwMode="auto">
            <a:xfrm>
              <a:off x="2256" y="3408"/>
              <a:ext cx="141" cy="204"/>
            </a:xfrm>
            <a:prstGeom prst="line">
              <a:avLst/>
            </a:prstGeom>
            <a:noFill/>
            <a:ln w="57150">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5" name="Line 279"/>
            <p:cNvSpPr>
              <a:spLocks noChangeShapeType="1"/>
            </p:cNvSpPr>
            <p:nvPr/>
          </p:nvSpPr>
          <p:spPr bwMode="auto">
            <a:xfrm flipH="1">
              <a:off x="2466" y="3408"/>
              <a:ext cx="174" cy="201"/>
            </a:xfrm>
            <a:prstGeom prst="line">
              <a:avLst/>
            </a:prstGeom>
            <a:noFill/>
            <a:ln w="57150">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56" name="Group 280"/>
          <p:cNvGrpSpPr>
            <a:grpSpLocks/>
          </p:cNvGrpSpPr>
          <p:nvPr/>
        </p:nvGrpSpPr>
        <p:grpSpPr bwMode="auto">
          <a:xfrm>
            <a:off x="7575645" y="5200934"/>
            <a:ext cx="2667000" cy="1447800"/>
            <a:chOff x="3792" y="3216"/>
            <a:chExt cx="1680" cy="912"/>
          </a:xfrm>
        </p:grpSpPr>
        <p:sp>
          <p:nvSpPr>
            <p:cNvPr id="557" name="Rectangle 281"/>
            <p:cNvSpPr>
              <a:spLocks noChangeArrowheads="1"/>
            </p:cNvSpPr>
            <p:nvPr/>
          </p:nvSpPr>
          <p:spPr bwMode="auto">
            <a:xfrm>
              <a:off x="3792" y="3216"/>
              <a:ext cx="1680" cy="912"/>
            </a:xfrm>
            <a:prstGeom prst="rect">
              <a:avLst/>
            </a:prstGeom>
            <a:solidFill>
              <a:srgbClr val="FFFF00"/>
            </a:solidFill>
            <a:ln w="9525">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58" name="Text Box 282"/>
            <p:cNvSpPr txBox="1">
              <a:spLocks noChangeArrowheads="1"/>
            </p:cNvSpPr>
            <p:nvPr/>
          </p:nvSpPr>
          <p:spPr bwMode="auto">
            <a:xfrm>
              <a:off x="3936" y="3216"/>
              <a:ext cx="13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rgbClr val="FF0000"/>
                  </a:solidFill>
                </a:rPr>
                <a:t>布喇格公式</a:t>
              </a:r>
              <a:endParaRPr lang="zh-CN" altLang="en-US" i="0">
                <a:solidFill>
                  <a:srgbClr val="FF0000"/>
                </a:solidFill>
                <a:ea typeface="隶书" panose="02010509060101010101" pitchFamily="49" charset="-122"/>
              </a:endParaRPr>
            </a:p>
          </p:txBody>
        </p:sp>
        <p:graphicFrame>
          <p:nvGraphicFramePr>
            <p:cNvPr id="559" name="Object 283"/>
            <p:cNvGraphicFramePr>
              <a:graphicFrameLocks noChangeAspect="1"/>
            </p:cNvGraphicFramePr>
            <p:nvPr/>
          </p:nvGraphicFramePr>
          <p:xfrm>
            <a:off x="3840" y="3456"/>
            <a:ext cx="1604" cy="265"/>
          </p:xfrm>
          <a:graphic>
            <a:graphicData uri="http://schemas.openxmlformats.org/presentationml/2006/ole">
              <mc:AlternateContent xmlns:mc="http://schemas.openxmlformats.org/markup-compatibility/2006">
                <mc:Choice xmlns:v="urn:schemas-microsoft-com:vml" Requires="v">
                  <p:oleObj spid="_x0000_s528576" name="公式" r:id="rId10" imgW="1129810" imgH="177723" progId="Equation.3">
                    <p:embed/>
                  </p:oleObj>
                </mc:Choice>
                <mc:Fallback>
                  <p:oleObj name="公式" r:id="rId10" imgW="1129810" imgH="177723"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40" y="3456"/>
                          <a:ext cx="1604"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0" name="Object 284"/>
            <p:cNvGraphicFramePr>
              <a:graphicFrameLocks noChangeAspect="1"/>
            </p:cNvGraphicFramePr>
            <p:nvPr/>
          </p:nvGraphicFramePr>
          <p:xfrm>
            <a:off x="3888" y="3744"/>
            <a:ext cx="197" cy="248"/>
          </p:xfrm>
          <a:graphic>
            <a:graphicData uri="http://schemas.openxmlformats.org/presentationml/2006/ole">
              <mc:AlternateContent xmlns:mc="http://schemas.openxmlformats.org/markup-compatibility/2006">
                <mc:Choice xmlns:v="urn:schemas-microsoft-com:vml" Requires="v">
                  <p:oleObj spid="_x0000_s528577" name="公式" r:id="rId12" imgW="139579" imgH="177646" progId="Equation.3">
                    <p:embed/>
                  </p:oleObj>
                </mc:Choice>
                <mc:Fallback>
                  <p:oleObj name="公式" r:id="rId12" imgW="139579" imgH="177646"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88" y="3744"/>
                          <a:ext cx="197"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1" name="Text Box 285"/>
            <p:cNvSpPr txBox="1">
              <a:spLocks noChangeArrowheads="1"/>
            </p:cNvSpPr>
            <p:nvPr/>
          </p:nvSpPr>
          <p:spPr bwMode="auto">
            <a:xfrm>
              <a:off x="4104" y="3708"/>
              <a:ext cx="10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solidFill>
                    <a:srgbClr val="FF0000"/>
                  </a:solidFill>
                  <a:ea typeface="隶书" panose="02010509060101010101" pitchFamily="49" charset="-122"/>
                </a:rPr>
                <a:t>X</a:t>
              </a:r>
              <a:r>
                <a:rPr lang="zh-CN" altLang="en-US" sz="2000" i="0">
                  <a:solidFill>
                    <a:srgbClr val="FF0000"/>
                  </a:solidFill>
                </a:rPr>
                <a:t>光波长</a:t>
              </a:r>
              <a:endParaRPr lang="zh-CN" altLang="en-US" sz="2000" i="0"/>
            </a:p>
          </p:txBody>
        </p:sp>
      </p:grpSp>
    </p:spTree>
    <p:extLst>
      <p:ext uri="{BB962C8B-B14F-4D97-AF65-F5344CB8AC3E}">
        <p14:creationId xmlns:p14="http://schemas.microsoft.com/office/powerpoint/2010/main" val="368937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wipe(down)">
                                      <p:cBhvr>
                                        <p:cTn id="7" dur="500"/>
                                        <p:tgtEl>
                                          <p:spTgt spid="28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83"/>
                                        </p:tgtEl>
                                        <p:attrNameLst>
                                          <p:attrName>style.visibility</p:attrName>
                                        </p:attrNameLst>
                                      </p:cBhvr>
                                      <p:to>
                                        <p:strVal val="visible"/>
                                      </p:to>
                                    </p:set>
                                    <p:animEffect transition="in" filter="wheel(1)">
                                      <p:cBhvr>
                                        <p:cTn id="12" dur="2000"/>
                                        <p:tgtEl>
                                          <p:spTgt spid="28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285"/>
                                        </p:tgtEl>
                                        <p:attrNameLst>
                                          <p:attrName>style.visibility</p:attrName>
                                        </p:attrNameLst>
                                      </p:cBhvr>
                                      <p:to>
                                        <p:strVal val="visible"/>
                                      </p:to>
                                    </p:set>
                                    <p:animEffect transition="in" filter="slide(fromLeft)">
                                      <p:cBhvr>
                                        <p:cTn id="17" dur="500"/>
                                        <p:tgtEl>
                                          <p:spTgt spid="28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6" fill="hold" grpId="0" nodeType="clickEffect">
                                  <p:stCondLst>
                                    <p:cond delay="0"/>
                                  </p:stCondLst>
                                  <p:childTnLst>
                                    <p:set>
                                      <p:cBhvr>
                                        <p:cTn id="21" dur="1" fill="hold">
                                          <p:stCondLst>
                                            <p:cond delay="0"/>
                                          </p:stCondLst>
                                        </p:cTn>
                                        <p:tgtEl>
                                          <p:spTgt spid="323"/>
                                        </p:tgtEl>
                                        <p:attrNameLst>
                                          <p:attrName>style.visibility</p:attrName>
                                        </p:attrNameLst>
                                      </p:cBhvr>
                                      <p:to>
                                        <p:strVal val="visible"/>
                                      </p:to>
                                    </p:set>
                                    <p:anim calcmode="lin" valueType="num">
                                      <p:cBhvr additive="base">
                                        <p:cTn id="22" dur="500" fill="hold"/>
                                        <p:tgtEl>
                                          <p:spTgt spid="323"/>
                                        </p:tgtEl>
                                        <p:attrNameLst>
                                          <p:attrName>ppt_x</p:attrName>
                                        </p:attrNameLst>
                                      </p:cBhvr>
                                      <p:tavLst>
                                        <p:tav tm="0">
                                          <p:val>
                                            <p:strVal val="1+#ppt_w/2"/>
                                          </p:val>
                                        </p:tav>
                                        <p:tav tm="100000">
                                          <p:val>
                                            <p:strVal val="#ppt_x"/>
                                          </p:val>
                                        </p:tav>
                                      </p:tavLst>
                                    </p:anim>
                                    <p:anim calcmode="lin" valueType="num">
                                      <p:cBhvr additive="base">
                                        <p:cTn id="23" dur="500" fill="hold"/>
                                        <p:tgtEl>
                                          <p:spTgt spid="32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324"/>
                                        </p:tgtEl>
                                        <p:attrNameLst>
                                          <p:attrName>style.visibility</p:attrName>
                                        </p:attrNameLst>
                                      </p:cBhvr>
                                      <p:to>
                                        <p:strVal val="visible"/>
                                      </p:to>
                                    </p:set>
                                    <p:anim calcmode="lin" valueType="num">
                                      <p:cBhvr additive="base">
                                        <p:cTn id="28" dur="500" fill="hold"/>
                                        <p:tgtEl>
                                          <p:spTgt spid="324"/>
                                        </p:tgtEl>
                                        <p:attrNameLst>
                                          <p:attrName>ppt_x</p:attrName>
                                        </p:attrNameLst>
                                      </p:cBhvr>
                                      <p:tavLst>
                                        <p:tav tm="0">
                                          <p:val>
                                            <p:strVal val="1+#ppt_w/2"/>
                                          </p:val>
                                        </p:tav>
                                        <p:tav tm="100000">
                                          <p:val>
                                            <p:strVal val="#ppt_x"/>
                                          </p:val>
                                        </p:tav>
                                      </p:tavLst>
                                    </p:anim>
                                    <p:anim calcmode="lin" valueType="num">
                                      <p:cBhvr additive="base">
                                        <p:cTn id="29" dur="500" fill="hold"/>
                                        <p:tgtEl>
                                          <p:spTgt spid="324"/>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9" fill="hold" nodeType="clickEffect">
                                  <p:stCondLst>
                                    <p:cond delay="0"/>
                                  </p:stCondLst>
                                  <p:childTnLst>
                                    <p:set>
                                      <p:cBhvr>
                                        <p:cTn id="33" dur="1" fill="hold">
                                          <p:stCondLst>
                                            <p:cond delay="0"/>
                                          </p:stCondLst>
                                        </p:cTn>
                                        <p:tgtEl>
                                          <p:spTgt spid="331"/>
                                        </p:tgtEl>
                                        <p:attrNameLst>
                                          <p:attrName>style.visibility</p:attrName>
                                        </p:attrNameLst>
                                      </p:cBhvr>
                                      <p:to>
                                        <p:strVal val="visible"/>
                                      </p:to>
                                    </p:set>
                                    <p:anim calcmode="lin" valueType="num">
                                      <p:cBhvr additive="base">
                                        <p:cTn id="34" dur="500" fill="hold"/>
                                        <p:tgtEl>
                                          <p:spTgt spid="331"/>
                                        </p:tgtEl>
                                        <p:attrNameLst>
                                          <p:attrName>ppt_x</p:attrName>
                                        </p:attrNameLst>
                                      </p:cBhvr>
                                      <p:tavLst>
                                        <p:tav tm="0">
                                          <p:val>
                                            <p:strVal val="0-#ppt_w/2"/>
                                          </p:val>
                                        </p:tav>
                                        <p:tav tm="100000">
                                          <p:val>
                                            <p:strVal val="#ppt_x"/>
                                          </p:val>
                                        </p:tav>
                                      </p:tavLst>
                                    </p:anim>
                                    <p:anim calcmode="lin" valueType="num">
                                      <p:cBhvr additive="base">
                                        <p:cTn id="35" dur="500" fill="hold"/>
                                        <p:tgtEl>
                                          <p:spTgt spid="331"/>
                                        </p:tgtEl>
                                        <p:attrNameLst>
                                          <p:attrName>ppt_y</p:attrName>
                                        </p:attrNameLst>
                                      </p:cBhvr>
                                      <p:tavLst>
                                        <p:tav tm="0">
                                          <p:val>
                                            <p:strVal val="0-#ppt_h/2"/>
                                          </p:val>
                                        </p:tav>
                                        <p:tav tm="100000">
                                          <p:val>
                                            <p:strVal val="#ppt_y"/>
                                          </p:val>
                                        </p:tav>
                                      </p:tavLst>
                                    </p:anim>
                                  </p:childTnLst>
                                </p:cTn>
                              </p:par>
                            </p:childTnLst>
                          </p:cTn>
                        </p:par>
                        <p:par>
                          <p:cTn id="36" fill="hold">
                            <p:stCondLst>
                              <p:cond delay="500"/>
                            </p:stCondLst>
                            <p:childTnLst>
                              <p:par>
                                <p:cTn id="37" presetID="11" presetClass="entr" presetSubtype="0" fill="hold" nodeType="afterEffect">
                                  <p:stCondLst>
                                    <p:cond delay="1000"/>
                                  </p:stCondLst>
                                  <p:childTnLst>
                                    <p:set>
                                      <p:cBhvr>
                                        <p:cTn id="38" dur="1000">
                                          <p:stCondLst>
                                            <p:cond delay="0"/>
                                          </p:stCondLst>
                                        </p:cTn>
                                        <p:tgtEl>
                                          <p:spTgt spid="349"/>
                                        </p:tgtEl>
                                        <p:attrNameLst>
                                          <p:attrName>style.visibility</p:attrName>
                                        </p:attrNameLst>
                                      </p:cBhvr>
                                      <p:to>
                                        <p:strVal val="visible"/>
                                      </p:to>
                                    </p:set>
                                  </p:childTnLst>
                                </p:cTn>
                              </p:par>
                            </p:childTnLst>
                          </p:cTn>
                        </p:par>
                        <p:par>
                          <p:cTn id="39" fill="hold">
                            <p:stCondLst>
                              <p:cond delay="2500"/>
                            </p:stCondLst>
                            <p:childTnLst>
                              <p:par>
                                <p:cTn id="40" presetID="11" presetClass="entr" presetSubtype="0" fill="hold" nodeType="afterEffect">
                                  <p:stCondLst>
                                    <p:cond delay="1000"/>
                                  </p:stCondLst>
                                  <p:childTnLst>
                                    <p:set>
                                      <p:cBhvr>
                                        <p:cTn id="41" dur="1000">
                                          <p:stCondLst>
                                            <p:cond delay="0"/>
                                          </p:stCondLst>
                                        </p:cTn>
                                        <p:tgtEl>
                                          <p:spTgt spid="360"/>
                                        </p:tgtEl>
                                        <p:attrNameLst>
                                          <p:attrName>style.visibility</p:attrName>
                                        </p:attrNameLst>
                                      </p:cBhvr>
                                      <p:to>
                                        <p:strVal val="visible"/>
                                      </p:to>
                                    </p:set>
                                  </p:childTnLst>
                                </p:cTn>
                              </p:par>
                            </p:childTnLst>
                          </p:cTn>
                        </p:par>
                        <p:par>
                          <p:cTn id="42" fill="hold">
                            <p:stCondLst>
                              <p:cond delay="4500"/>
                            </p:stCondLst>
                            <p:childTnLst>
                              <p:par>
                                <p:cTn id="43" presetID="23" presetClass="entr" presetSubtype="16" fill="hold" nodeType="afterEffect">
                                  <p:stCondLst>
                                    <p:cond delay="1000"/>
                                  </p:stCondLst>
                                  <p:childTnLst>
                                    <p:set>
                                      <p:cBhvr>
                                        <p:cTn id="44" dur="1" fill="hold">
                                          <p:stCondLst>
                                            <p:cond delay="0"/>
                                          </p:stCondLst>
                                        </p:cTn>
                                        <p:tgtEl>
                                          <p:spTgt spid="371"/>
                                        </p:tgtEl>
                                        <p:attrNameLst>
                                          <p:attrName>style.visibility</p:attrName>
                                        </p:attrNameLst>
                                      </p:cBhvr>
                                      <p:to>
                                        <p:strVal val="visible"/>
                                      </p:to>
                                    </p:set>
                                    <p:anim calcmode="lin" valueType="num">
                                      <p:cBhvr>
                                        <p:cTn id="45" dur="500" fill="hold"/>
                                        <p:tgtEl>
                                          <p:spTgt spid="371"/>
                                        </p:tgtEl>
                                        <p:attrNameLst>
                                          <p:attrName>ppt_w</p:attrName>
                                        </p:attrNameLst>
                                      </p:cBhvr>
                                      <p:tavLst>
                                        <p:tav tm="0">
                                          <p:val>
                                            <p:fltVal val="0"/>
                                          </p:val>
                                        </p:tav>
                                        <p:tav tm="100000">
                                          <p:val>
                                            <p:strVal val="#ppt_w"/>
                                          </p:val>
                                        </p:tav>
                                      </p:tavLst>
                                    </p:anim>
                                    <p:anim calcmode="lin" valueType="num">
                                      <p:cBhvr>
                                        <p:cTn id="46" dur="500" fill="hold"/>
                                        <p:tgtEl>
                                          <p:spTgt spid="371"/>
                                        </p:tgtEl>
                                        <p:attrNameLst>
                                          <p:attrName>ppt_h</p:attrName>
                                        </p:attrNameLst>
                                      </p:cBhvr>
                                      <p:tavLst>
                                        <p:tav tm="0">
                                          <p:val>
                                            <p:fltVal val="0"/>
                                          </p:val>
                                        </p:tav>
                                        <p:tav tm="100000">
                                          <p:val>
                                            <p:strVal val="#ppt_h"/>
                                          </p:val>
                                        </p:tav>
                                      </p:tavLst>
                                    </p:anim>
                                  </p:childTnLst>
                                </p:cTn>
                              </p:par>
                            </p:childTnLst>
                          </p:cTn>
                        </p:par>
                        <p:par>
                          <p:cTn id="47" fill="hold">
                            <p:stCondLst>
                              <p:cond delay="6000"/>
                            </p:stCondLst>
                            <p:childTnLst>
                              <p:par>
                                <p:cTn id="48" presetID="1" presetClass="entr" presetSubtype="0" fill="hold" nodeType="afterEffect">
                                  <p:stCondLst>
                                    <p:cond delay="1000"/>
                                  </p:stCondLst>
                                  <p:childTnLst>
                                    <p:set>
                                      <p:cBhvr>
                                        <p:cTn id="49" dur="1" fill="hold">
                                          <p:stCondLst>
                                            <p:cond delay="499"/>
                                          </p:stCondLst>
                                        </p:cTn>
                                        <p:tgtEl>
                                          <p:spTgt spid="341"/>
                                        </p:tgtEl>
                                        <p:attrNameLst>
                                          <p:attrName>style.visibility</p:attrName>
                                        </p:attrNameLst>
                                      </p:cBhvr>
                                      <p:to>
                                        <p:strVal val="visible"/>
                                      </p:to>
                                    </p:set>
                                  </p:childTnLst>
                                </p:cTn>
                              </p:par>
                            </p:childTnLst>
                          </p:cTn>
                        </p:par>
                        <p:par>
                          <p:cTn id="50" fill="hold">
                            <p:stCondLst>
                              <p:cond delay="7500"/>
                            </p:stCondLst>
                            <p:childTnLst>
                              <p:par>
                                <p:cTn id="51" presetID="23" presetClass="entr" presetSubtype="16" fill="hold" nodeType="afterEffect">
                                  <p:stCondLst>
                                    <p:cond delay="1000"/>
                                  </p:stCondLst>
                                  <p:childTnLst>
                                    <p:set>
                                      <p:cBhvr>
                                        <p:cTn id="52" dur="1" fill="hold">
                                          <p:stCondLst>
                                            <p:cond delay="0"/>
                                          </p:stCondLst>
                                        </p:cTn>
                                        <p:tgtEl>
                                          <p:spTgt spid="382"/>
                                        </p:tgtEl>
                                        <p:attrNameLst>
                                          <p:attrName>style.visibility</p:attrName>
                                        </p:attrNameLst>
                                      </p:cBhvr>
                                      <p:to>
                                        <p:strVal val="visible"/>
                                      </p:to>
                                    </p:set>
                                    <p:anim calcmode="lin" valueType="num">
                                      <p:cBhvr>
                                        <p:cTn id="53" dur="500" fill="hold"/>
                                        <p:tgtEl>
                                          <p:spTgt spid="382"/>
                                        </p:tgtEl>
                                        <p:attrNameLst>
                                          <p:attrName>ppt_w</p:attrName>
                                        </p:attrNameLst>
                                      </p:cBhvr>
                                      <p:tavLst>
                                        <p:tav tm="0">
                                          <p:val>
                                            <p:fltVal val="0"/>
                                          </p:val>
                                        </p:tav>
                                        <p:tav tm="100000">
                                          <p:val>
                                            <p:strVal val="#ppt_w"/>
                                          </p:val>
                                        </p:tav>
                                      </p:tavLst>
                                    </p:anim>
                                    <p:anim calcmode="lin" valueType="num">
                                      <p:cBhvr>
                                        <p:cTn id="54" dur="500" fill="hold"/>
                                        <p:tgtEl>
                                          <p:spTgt spid="382"/>
                                        </p:tgtEl>
                                        <p:attrNameLst>
                                          <p:attrName>ppt_h</p:attrName>
                                        </p:attrNameLst>
                                      </p:cBhvr>
                                      <p:tavLst>
                                        <p:tav tm="0">
                                          <p:val>
                                            <p:fltVal val="0"/>
                                          </p:val>
                                        </p:tav>
                                        <p:tav tm="100000">
                                          <p:val>
                                            <p:strVal val="#ppt_h"/>
                                          </p:val>
                                        </p:tav>
                                      </p:tavLst>
                                    </p:anim>
                                  </p:childTnLst>
                                </p:cTn>
                              </p:par>
                            </p:childTnLst>
                          </p:cTn>
                        </p:par>
                        <p:par>
                          <p:cTn id="55" fill="hold">
                            <p:stCondLst>
                              <p:cond delay="9000"/>
                            </p:stCondLst>
                            <p:childTnLst>
                              <p:par>
                                <p:cTn id="56" presetID="12" presetClass="entr" presetSubtype="1" fill="hold" nodeType="afterEffect">
                                  <p:stCondLst>
                                    <p:cond delay="1000"/>
                                  </p:stCondLst>
                                  <p:childTnLst>
                                    <p:set>
                                      <p:cBhvr>
                                        <p:cTn id="57" dur="1" fill="hold">
                                          <p:stCondLst>
                                            <p:cond delay="0"/>
                                          </p:stCondLst>
                                        </p:cTn>
                                        <p:tgtEl>
                                          <p:spTgt spid="346"/>
                                        </p:tgtEl>
                                        <p:attrNameLst>
                                          <p:attrName>style.visibility</p:attrName>
                                        </p:attrNameLst>
                                      </p:cBhvr>
                                      <p:to>
                                        <p:strVal val="visible"/>
                                      </p:to>
                                    </p:set>
                                    <p:animEffect transition="in" filter="slide(fromTop)">
                                      <p:cBhvr>
                                        <p:cTn id="58" dur="500"/>
                                        <p:tgtEl>
                                          <p:spTgt spid="346"/>
                                        </p:tgtEl>
                                      </p:cBhvr>
                                    </p:animEffect>
                                  </p:childTnLst>
                                </p:cTn>
                              </p:par>
                            </p:childTnLst>
                          </p:cTn>
                        </p:par>
                        <p:par>
                          <p:cTn id="59" fill="hold">
                            <p:stCondLst>
                              <p:cond delay="10500"/>
                            </p:stCondLst>
                            <p:childTnLst>
                              <p:par>
                                <p:cTn id="60" presetID="23" presetClass="entr" presetSubtype="16" fill="hold" nodeType="afterEffect">
                                  <p:stCondLst>
                                    <p:cond delay="1000"/>
                                  </p:stCondLst>
                                  <p:childTnLst>
                                    <p:set>
                                      <p:cBhvr>
                                        <p:cTn id="61" dur="1" fill="hold">
                                          <p:stCondLst>
                                            <p:cond delay="0"/>
                                          </p:stCondLst>
                                        </p:cTn>
                                        <p:tgtEl>
                                          <p:spTgt spid="394"/>
                                        </p:tgtEl>
                                        <p:attrNameLst>
                                          <p:attrName>style.visibility</p:attrName>
                                        </p:attrNameLst>
                                      </p:cBhvr>
                                      <p:to>
                                        <p:strVal val="visible"/>
                                      </p:to>
                                    </p:set>
                                    <p:anim calcmode="lin" valueType="num">
                                      <p:cBhvr>
                                        <p:cTn id="62" dur="500" fill="hold"/>
                                        <p:tgtEl>
                                          <p:spTgt spid="394"/>
                                        </p:tgtEl>
                                        <p:attrNameLst>
                                          <p:attrName>ppt_w</p:attrName>
                                        </p:attrNameLst>
                                      </p:cBhvr>
                                      <p:tavLst>
                                        <p:tav tm="0">
                                          <p:val>
                                            <p:fltVal val="0"/>
                                          </p:val>
                                        </p:tav>
                                        <p:tav tm="100000">
                                          <p:val>
                                            <p:strVal val="#ppt_w"/>
                                          </p:val>
                                        </p:tav>
                                      </p:tavLst>
                                    </p:anim>
                                    <p:anim calcmode="lin" valueType="num">
                                      <p:cBhvr>
                                        <p:cTn id="63" dur="500" fill="hold"/>
                                        <p:tgtEl>
                                          <p:spTgt spid="394"/>
                                        </p:tgtEl>
                                        <p:attrNameLst>
                                          <p:attrName>ppt_h</p:attrName>
                                        </p:attrNameLst>
                                      </p:cBhvr>
                                      <p:tavLst>
                                        <p:tav tm="0">
                                          <p:val>
                                            <p:fltVal val="0"/>
                                          </p:val>
                                        </p:tav>
                                        <p:tav tm="100000">
                                          <p:val>
                                            <p:strVal val="#ppt_h"/>
                                          </p:val>
                                        </p:tav>
                                      </p:tavLst>
                                    </p:anim>
                                  </p:childTnLst>
                                </p:cTn>
                              </p:par>
                            </p:childTnLst>
                          </p:cTn>
                        </p:par>
                        <p:par>
                          <p:cTn id="64" fill="hold">
                            <p:stCondLst>
                              <p:cond delay="12000"/>
                            </p:stCondLst>
                            <p:childTnLst>
                              <p:par>
                                <p:cTn id="65" presetID="2" presetClass="entr" presetSubtype="8" fill="hold" nodeType="afterEffect">
                                  <p:stCondLst>
                                    <p:cond delay="1000"/>
                                  </p:stCondLst>
                                  <p:childTnLst>
                                    <p:set>
                                      <p:cBhvr>
                                        <p:cTn id="66" dur="1" fill="hold">
                                          <p:stCondLst>
                                            <p:cond delay="0"/>
                                          </p:stCondLst>
                                        </p:cTn>
                                        <p:tgtEl>
                                          <p:spTgt spid="411"/>
                                        </p:tgtEl>
                                        <p:attrNameLst>
                                          <p:attrName>style.visibility</p:attrName>
                                        </p:attrNameLst>
                                      </p:cBhvr>
                                      <p:to>
                                        <p:strVal val="visible"/>
                                      </p:to>
                                    </p:set>
                                    <p:anim calcmode="lin" valueType="num">
                                      <p:cBhvr additive="base">
                                        <p:cTn id="67" dur="500" fill="hold"/>
                                        <p:tgtEl>
                                          <p:spTgt spid="411"/>
                                        </p:tgtEl>
                                        <p:attrNameLst>
                                          <p:attrName>ppt_x</p:attrName>
                                        </p:attrNameLst>
                                      </p:cBhvr>
                                      <p:tavLst>
                                        <p:tav tm="0">
                                          <p:val>
                                            <p:strVal val="0-#ppt_w/2"/>
                                          </p:val>
                                        </p:tav>
                                        <p:tav tm="100000">
                                          <p:val>
                                            <p:strVal val="#ppt_x"/>
                                          </p:val>
                                        </p:tav>
                                      </p:tavLst>
                                    </p:anim>
                                    <p:anim calcmode="lin" valueType="num">
                                      <p:cBhvr additive="base">
                                        <p:cTn id="68" dur="500" fill="hold"/>
                                        <p:tgtEl>
                                          <p:spTgt spid="411"/>
                                        </p:tgtEl>
                                        <p:attrNameLst>
                                          <p:attrName>ppt_y</p:attrName>
                                        </p:attrNameLst>
                                      </p:cBhvr>
                                      <p:tavLst>
                                        <p:tav tm="0">
                                          <p:val>
                                            <p:strVal val="#ppt_y"/>
                                          </p:val>
                                        </p:tav>
                                        <p:tav tm="100000">
                                          <p:val>
                                            <p:strVal val="#ppt_y"/>
                                          </p:val>
                                        </p:tav>
                                      </p:tavLst>
                                    </p:anim>
                                  </p:childTnLst>
                                </p:cTn>
                              </p:par>
                            </p:childTnLst>
                          </p:cTn>
                        </p:par>
                        <p:par>
                          <p:cTn id="69" fill="hold">
                            <p:stCondLst>
                              <p:cond delay="13500"/>
                            </p:stCondLst>
                            <p:childTnLst>
                              <p:par>
                                <p:cTn id="70" presetID="22" presetClass="entr" presetSubtype="4" fill="hold" nodeType="afterEffect">
                                  <p:stCondLst>
                                    <p:cond delay="1000"/>
                                  </p:stCondLst>
                                  <p:childTnLst>
                                    <p:set>
                                      <p:cBhvr>
                                        <p:cTn id="71" dur="1" fill="hold">
                                          <p:stCondLst>
                                            <p:cond delay="0"/>
                                          </p:stCondLst>
                                        </p:cTn>
                                        <p:tgtEl>
                                          <p:spTgt spid="414"/>
                                        </p:tgtEl>
                                        <p:attrNameLst>
                                          <p:attrName>style.visibility</p:attrName>
                                        </p:attrNameLst>
                                      </p:cBhvr>
                                      <p:to>
                                        <p:strVal val="visible"/>
                                      </p:to>
                                    </p:set>
                                    <p:animEffect transition="in" filter="wipe(down)">
                                      <p:cBhvr>
                                        <p:cTn id="72" dur="500"/>
                                        <p:tgtEl>
                                          <p:spTgt spid="414"/>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grpId="0" nodeType="clickEffect">
                                  <p:stCondLst>
                                    <p:cond delay="0"/>
                                  </p:stCondLst>
                                  <p:childTnLst>
                                    <p:set>
                                      <p:cBhvr>
                                        <p:cTn id="76" dur="1" fill="hold">
                                          <p:stCondLst>
                                            <p:cond delay="0"/>
                                          </p:stCondLst>
                                        </p:cTn>
                                        <p:tgtEl>
                                          <p:spTgt spid="421"/>
                                        </p:tgtEl>
                                        <p:attrNameLst>
                                          <p:attrName>style.visibility</p:attrName>
                                        </p:attrNameLst>
                                      </p:cBhvr>
                                      <p:to>
                                        <p:strVal val="visible"/>
                                      </p:to>
                                    </p:set>
                                    <p:anim calcmode="lin" valueType="num">
                                      <p:cBhvr additive="base">
                                        <p:cTn id="77" dur="500" fill="hold"/>
                                        <p:tgtEl>
                                          <p:spTgt spid="421"/>
                                        </p:tgtEl>
                                        <p:attrNameLst>
                                          <p:attrName>ppt_x</p:attrName>
                                        </p:attrNameLst>
                                      </p:cBhvr>
                                      <p:tavLst>
                                        <p:tav tm="0">
                                          <p:val>
                                            <p:strVal val="1+#ppt_w/2"/>
                                          </p:val>
                                        </p:tav>
                                        <p:tav tm="100000">
                                          <p:val>
                                            <p:strVal val="#ppt_x"/>
                                          </p:val>
                                        </p:tav>
                                      </p:tavLst>
                                    </p:anim>
                                    <p:anim calcmode="lin" valueType="num">
                                      <p:cBhvr additive="base">
                                        <p:cTn id="78" dur="500" fill="hold"/>
                                        <p:tgtEl>
                                          <p:spTgt spid="421"/>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2" presetClass="entr" presetSubtype="1" fill="hold" nodeType="clickEffect">
                                  <p:stCondLst>
                                    <p:cond delay="0"/>
                                  </p:stCondLst>
                                  <p:childTnLst>
                                    <p:set>
                                      <p:cBhvr>
                                        <p:cTn id="82" dur="1" fill="hold">
                                          <p:stCondLst>
                                            <p:cond delay="0"/>
                                          </p:stCondLst>
                                        </p:cTn>
                                        <p:tgtEl>
                                          <p:spTgt spid="422"/>
                                        </p:tgtEl>
                                        <p:attrNameLst>
                                          <p:attrName>style.visibility</p:attrName>
                                        </p:attrNameLst>
                                      </p:cBhvr>
                                      <p:to>
                                        <p:strVal val="visible"/>
                                      </p:to>
                                    </p:set>
                                    <p:animEffect transition="in" filter="slide(fromTop)">
                                      <p:cBhvr>
                                        <p:cTn id="83" dur="500"/>
                                        <p:tgtEl>
                                          <p:spTgt spid="422"/>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nodeType="clickEffect">
                                  <p:stCondLst>
                                    <p:cond delay="0"/>
                                  </p:stCondLst>
                                  <p:childTnLst>
                                    <p:set>
                                      <p:cBhvr>
                                        <p:cTn id="87" dur="1" fill="hold">
                                          <p:stCondLst>
                                            <p:cond delay="0"/>
                                          </p:stCondLst>
                                        </p:cTn>
                                        <p:tgtEl>
                                          <p:spTgt spid="427"/>
                                        </p:tgtEl>
                                        <p:attrNameLst>
                                          <p:attrName>style.visibility</p:attrName>
                                        </p:attrNameLst>
                                      </p:cBhvr>
                                      <p:to>
                                        <p:strVal val="visible"/>
                                      </p:to>
                                    </p:set>
                                    <p:animEffect transition="in" filter="dissolve">
                                      <p:cBhvr>
                                        <p:cTn id="88" dur="500"/>
                                        <p:tgtEl>
                                          <p:spTgt spid="427"/>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9" fill="hold" nodeType="clickEffect">
                                  <p:stCondLst>
                                    <p:cond delay="0"/>
                                  </p:stCondLst>
                                  <p:childTnLst>
                                    <p:set>
                                      <p:cBhvr>
                                        <p:cTn id="92" dur="1" fill="hold">
                                          <p:stCondLst>
                                            <p:cond delay="0"/>
                                          </p:stCondLst>
                                        </p:cTn>
                                        <p:tgtEl>
                                          <p:spTgt spid="520"/>
                                        </p:tgtEl>
                                        <p:attrNameLst>
                                          <p:attrName>style.visibility</p:attrName>
                                        </p:attrNameLst>
                                      </p:cBhvr>
                                      <p:to>
                                        <p:strVal val="visible"/>
                                      </p:to>
                                    </p:set>
                                    <p:anim calcmode="lin" valueType="num">
                                      <p:cBhvr additive="base">
                                        <p:cTn id="93" dur="500" fill="hold"/>
                                        <p:tgtEl>
                                          <p:spTgt spid="520"/>
                                        </p:tgtEl>
                                        <p:attrNameLst>
                                          <p:attrName>ppt_x</p:attrName>
                                        </p:attrNameLst>
                                      </p:cBhvr>
                                      <p:tavLst>
                                        <p:tav tm="0">
                                          <p:val>
                                            <p:strVal val="0-#ppt_w/2"/>
                                          </p:val>
                                        </p:tav>
                                        <p:tav tm="100000">
                                          <p:val>
                                            <p:strVal val="#ppt_x"/>
                                          </p:val>
                                        </p:tav>
                                      </p:tavLst>
                                    </p:anim>
                                    <p:anim calcmode="lin" valueType="num">
                                      <p:cBhvr additive="base">
                                        <p:cTn id="94" dur="500" fill="hold"/>
                                        <p:tgtEl>
                                          <p:spTgt spid="520"/>
                                        </p:tgtEl>
                                        <p:attrNameLst>
                                          <p:attrName>ppt_y</p:attrName>
                                        </p:attrNameLst>
                                      </p:cBhvr>
                                      <p:tavLst>
                                        <p:tav tm="0">
                                          <p:val>
                                            <p:strVal val="0-#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nodeType="clickEffect">
                                  <p:stCondLst>
                                    <p:cond delay="0"/>
                                  </p:stCondLst>
                                  <p:childTnLst>
                                    <p:set>
                                      <p:cBhvr>
                                        <p:cTn id="98" dur="1" fill="hold">
                                          <p:stCondLst>
                                            <p:cond delay="0"/>
                                          </p:stCondLst>
                                        </p:cTn>
                                        <p:tgtEl>
                                          <p:spTgt spid="506"/>
                                        </p:tgtEl>
                                        <p:attrNameLst>
                                          <p:attrName>style.visibility</p:attrName>
                                        </p:attrNameLst>
                                      </p:cBhvr>
                                      <p:to>
                                        <p:strVal val="visible"/>
                                      </p:to>
                                    </p:set>
                                    <p:animEffect transition="in" filter="blinds(horizontal)">
                                      <p:cBhvr>
                                        <p:cTn id="99" dur="500"/>
                                        <p:tgtEl>
                                          <p:spTgt spid="506"/>
                                        </p:tgtEl>
                                      </p:cBhvr>
                                    </p:animEffect>
                                  </p:childTnLst>
                                </p:cTn>
                              </p:par>
                            </p:childTnLst>
                          </p:cTn>
                        </p:par>
                      </p:childTnLst>
                    </p:cTn>
                  </p:par>
                  <p:par>
                    <p:cTn id="100" fill="hold">
                      <p:stCondLst>
                        <p:cond delay="indefinite"/>
                      </p:stCondLst>
                      <p:childTnLst>
                        <p:par>
                          <p:cTn id="101" fill="hold">
                            <p:stCondLst>
                              <p:cond delay="0"/>
                            </p:stCondLst>
                            <p:childTnLst>
                              <p:par>
                                <p:cTn id="102" presetID="2" presetClass="entr" presetSubtype="2" fill="hold" grpId="0" nodeType="clickEffect">
                                  <p:stCondLst>
                                    <p:cond delay="0"/>
                                  </p:stCondLst>
                                  <p:childTnLst>
                                    <p:set>
                                      <p:cBhvr>
                                        <p:cTn id="103" dur="1" fill="hold">
                                          <p:stCondLst>
                                            <p:cond delay="0"/>
                                          </p:stCondLst>
                                        </p:cTn>
                                        <p:tgtEl>
                                          <p:spTgt spid="513"/>
                                        </p:tgtEl>
                                        <p:attrNameLst>
                                          <p:attrName>style.visibility</p:attrName>
                                        </p:attrNameLst>
                                      </p:cBhvr>
                                      <p:to>
                                        <p:strVal val="visible"/>
                                      </p:to>
                                    </p:set>
                                    <p:anim calcmode="lin" valueType="num">
                                      <p:cBhvr additive="base">
                                        <p:cTn id="104" dur="500" fill="hold"/>
                                        <p:tgtEl>
                                          <p:spTgt spid="513"/>
                                        </p:tgtEl>
                                        <p:attrNameLst>
                                          <p:attrName>ppt_x</p:attrName>
                                        </p:attrNameLst>
                                      </p:cBhvr>
                                      <p:tavLst>
                                        <p:tav tm="0">
                                          <p:val>
                                            <p:strVal val="1+#ppt_w/2"/>
                                          </p:val>
                                        </p:tav>
                                        <p:tav tm="100000">
                                          <p:val>
                                            <p:strVal val="#ppt_x"/>
                                          </p:val>
                                        </p:tav>
                                      </p:tavLst>
                                    </p:anim>
                                    <p:anim calcmode="lin" valueType="num">
                                      <p:cBhvr additive="base">
                                        <p:cTn id="105" dur="500" fill="hold"/>
                                        <p:tgtEl>
                                          <p:spTgt spid="513"/>
                                        </p:tgtEl>
                                        <p:attrNameLst>
                                          <p:attrName>ppt_y</p:attrName>
                                        </p:attrNameLst>
                                      </p:cBhvr>
                                      <p:tavLst>
                                        <p:tav tm="0">
                                          <p:val>
                                            <p:strVal val="#ppt_y"/>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8" fill="hold" nodeType="clickEffect">
                                  <p:stCondLst>
                                    <p:cond delay="0"/>
                                  </p:stCondLst>
                                  <p:childTnLst>
                                    <p:set>
                                      <p:cBhvr>
                                        <p:cTn id="109" dur="1" fill="hold">
                                          <p:stCondLst>
                                            <p:cond delay="0"/>
                                          </p:stCondLst>
                                        </p:cTn>
                                        <p:tgtEl>
                                          <p:spTgt spid="514"/>
                                        </p:tgtEl>
                                        <p:attrNameLst>
                                          <p:attrName>style.visibility</p:attrName>
                                        </p:attrNameLst>
                                      </p:cBhvr>
                                      <p:to>
                                        <p:strVal val="visible"/>
                                      </p:to>
                                    </p:set>
                                    <p:anim calcmode="lin" valueType="num">
                                      <p:cBhvr additive="base">
                                        <p:cTn id="110" dur="500" fill="hold"/>
                                        <p:tgtEl>
                                          <p:spTgt spid="514"/>
                                        </p:tgtEl>
                                        <p:attrNameLst>
                                          <p:attrName>ppt_x</p:attrName>
                                        </p:attrNameLst>
                                      </p:cBhvr>
                                      <p:tavLst>
                                        <p:tav tm="0">
                                          <p:val>
                                            <p:strVal val="0-#ppt_w/2"/>
                                          </p:val>
                                        </p:tav>
                                        <p:tav tm="100000">
                                          <p:val>
                                            <p:strVal val="#ppt_x"/>
                                          </p:val>
                                        </p:tav>
                                      </p:tavLst>
                                    </p:anim>
                                    <p:anim calcmode="lin" valueType="num">
                                      <p:cBhvr additive="base">
                                        <p:cTn id="111" dur="500" fill="hold"/>
                                        <p:tgtEl>
                                          <p:spTgt spid="514"/>
                                        </p:tgtEl>
                                        <p:attrNameLst>
                                          <p:attrName>ppt_y</p:attrName>
                                        </p:attrNameLst>
                                      </p:cBhvr>
                                      <p:tavLst>
                                        <p:tav tm="0">
                                          <p:val>
                                            <p:strVal val="#ppt_y"/>
                                          </p:val>
                                        </p:tav>
                                        <p:tav tm="100000">
                                          <p:val>
                                            <p:strVal val="#ppt_y"/>
                                          </p:val>
                                        </p:tav>
                                      </p:tavLst>
                                    </p:anim>
                                  </p:childTnLst>
                                </p:cTn>
                              </p:par>
                            </p:childTnLst>
                          </p:cTn>
                        </p:par>
                        <p:par>
                          <p:cTn id="112" fill="hold">
                            <p:stCondLst>
                              <p:cond delay="500"/>
                            </p:stCondLst>
                            <p:childTnLst>
                              <p:par>
                                <p:cTn id="113" presetID="11" presetClass="entr" presetSubtype="0" fill="hold" nodeType="afterEffect">
                                  <p:stCondLst>
                                    <p:cond delay="1000"/>
                                  </p:stCondLst>
                                  <p:childTnLst>
                                    <p:set>
                                      <p:cBhvr>
                                        <p:cTn id="114" dur="1000">
                                          <p:stCondLst>
                                            <p:cond delay="0"/>
                                          </p:stCondLst>
                                        </p:cTn>
                                        <p:tgtEl>
                                          <p:spTgt spid="532"/>
                                        </p:tgtEl>
                                        <p:attrNameLst>
                                          <p:attrName>style.visibility</p:attrName>
                                        </p:attrNameLst>
                                      </p:cBhvr>
                                      <p:to>
                                        <p:strVal val="visible"/>
                                      </p:to>
                                    </p:set>
                                  </p:childTnLst>
                                </p:cTn>
                              </p:par>
                            </p:childTnLst>
                          </p:cTn>
                        </p:par>
                        <p:par>
                          <p:cTn id="115" fill="hold">
                            <p:stCondLst>
                              <p:cond delay="2500"/>
                            </p:stCondLst>
                            <p:childTnLst>
                              <p:par>
                                <p:cTn id="116" presetID="11" presetClass="entr" presetSubtype="0" fill="hold" nodeType="afterEffect">
                                  <p:stCondLst>
                                    <p:cond delay="1000"/>
                                  </p:stCondLst>
                                  <p:childTnLst>
                                    <p:set>
                                      <p:cBhvr>
                                        <p:cTn id="117" dur="1000">
                                          <p:stCondLst>
                                            <p:cond delay="0"/>
                                          </p:stCondLst>
                                        </p:cTn>
                                        <p:tgtEl>
                                          <p:spTgt spid="538"/>
                                        </p:tgtEl>
                                        <p:attrNameLst>
                                          <p:attrName>style.visibility</p:attrName>
                                        </p:attrNameLst>
                                      </p:cBhvr>
                                      <p:to>
                                        <p:strVal val="visible"/>
                                      </p:to>
                                    </p:set>
                                  </p:childTnLst>
                                </p:cTn>
                              </p:par>
                            </p:childTnLst>
                          </p:cTn>
                        </p:par>
                        <p:par>
                          <p:cTn id="118" fill="hold">
                            <p:stCondLst>
                              <p:cond delay="4500"/>
                            </p:stCondLst>
                            <p:childTnLst>
                              <p:par>
                                <p:cTn id="119" presetID="11" presetClass="entr" presetSubtype="0" fill="hold" nodeType="afterEffect">
                                  <p:stCondLst>
                                    <p:cond delay="1000"/>
                                  </p:stCondLst>
                                  <p:childTnLst>
                                    <p:set>
                                      <p:cBhvr>
                                        <p:cTn id="120" dur="1000">
                                          <p:stCondLst>
                                            <p:cond delay="0"/>
                                          </p:stCondLst>
                                        </p:cTn>
                                        <p:tgtEl>
                                          <p:spTgt spid="544"/>
                                        </p:tgtEl>
                                        <p:attrNameLst>
                                          <p:attrName>style.visibility</p:attrName>
                                        </p:attrNameLst>
                                      </p:cBhvr>
                                      <p:to>
                                        <p:strVal val="visible"/>
                                      </p:to>
                                    </p:set>
                                  </p:childTnLst>
                                </p:cTn>
                              </p:par>
                            </p:childTnLst>
                          </p:cTn>
                        </p:par>
                        <p:par>
                          <p:cTn id="121" fill="hold">
                            <p:stCondLst>
                              <p:cond delay="6500"/>
                            </p:stCondLst>
                            <p:childTnLst>
                              <p:par>
                                <p:cTn id="122" presetID="23" presetClass="entr" presetSubtype="16" fill="hold" nodeType="afterEffect">
                                  <p:stCondLst>
                                    <p:cond delay="1000"/>
                                  </p:stCondLst>
                                  <p:childTnLst>
                                    <p:set>
                                      <p:cBhvr>
                                        <p:cTn id="123" dur="1" fill="hold">
                                          <p:stCondLst>
                                            <p:cond delay="0"/>
                                          </p:stCondLst>
                                        </p:cTn>
                                        <p:tgtEl>
                                          <p:spTgt spid="550"/>
                                        </p:tgtEl>
                                        <p:attrNameLst>
                                          <p:attrName>style.visibility</p:attrName>
                                        </p:attrNameLst>
                                      </p:cBhvr>
                                      <p:to>
                                        <p:strVal val="visible"/>
                                      </p:to>
                                    </p:set>
                                    <p:anim calcmode="lin" valueType="num">
                                      <p:cBhvr>
                                        <p:cTn id="124" dur="500" fill="hold"/>
                                        <p:tgtEl>
                                          <p:spTgt spid="550"/>
                                        </p:tgtEl>
                                        <p:attrNameLst>
                                          <p:attrName>ppt_w</p:attrName>
                                        </p:attrNameLst>
                                      </p:cBhvr>
                                      <p:tavLst>
                                        <p:tav tm="0">
                                          <p:val>
                                            <p:fltVal val="0"/>
                                          </p:val>
                                        </p:tav>
                                        <p:tav tm="100000">
                                          <p:val>
                                            <p:strVal val="#ppt_w"/>
                                          </p:val>
                                        </p:tav>
                                      </p:tavLst>
                                    </p:anim>
                                    <p:anim calcmode="lin" valueType="num">
                                      <p:cBhvr>
                                        <p:cTn id="125" dur="500" fill="hold"/>
                                        <p:tgtEl>
                                          <p:spTgt spid="550"/>
                                        </p:tgtEl>
                                        <p:attrNameLst>
                                          <p:attrName>ppt_h</p:attrName>
                                        </p:attrNameLst>
                                      </p:cBhvr>
                                      <p:tavLst>
                                        <p:tav tm="0">
                                          <p:val>
                                            <p:fltVal val="0"/>
                                          </p:val>
                                        </p:tav>
                                        <p:tav tm="100000">
                                          <p:val>
                                            <p:strVal val="#ppt_h"/>
                                          </p:val>
                                        </p:tav>
                                      </p:tavLst>
                                    </p:anim>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499"/>
                                          </p:stCondLst>
                                        </p:cTn>
                                        <p:tgtEl>
                                          <p:spTgt spid="556"/>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6" presetClass="entr" presetSubtype="16" fill="hold" grpId="0" nodeType="clickEffect">
                                  <p:stCondLst>
                                    <p:cond delay="0"/>
                                  </p:stCondLst>
                                  <p:childTnLst>
                                    <p:set>
                                      <p:cBhvr>
                                        <p:cTn id="133" dur="1" fill="hold">
                                          <p:stCondLst>
                                            <p:cond delay="0"/>
                                          </p:stCondLst>
                                        </p:cTn>
                                        <p:tgtEl>
                                          <p:spTgt spid="284"/>
                                        </p:tgtEl>
                                        <p:attrNameLst>
                                          <p:attrName>style.visibility</p:attrName>
                                        </p:attrNameLst>
                                      </p:cBhvr>
                                      <p:to>
                                        <p:strVal val="visible"/>
                                      </p:to>
                                    </p:set>
                                    <p:animEffect transition="in" filter="circle(in)">
                                      <p:cBhvr>
                                        <p:cTn id="134" dur="20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animBg="1"/>
      <p:bldP spid="283" grpId="0"/>
      <p:bldP spid="284" grpId="0"/>
      <p:bldP spid="323" grpId="0" animBg="1" autoUpdateAnimBg="0"/>
      <p:bldP spid="421" grpId="0" animBg="1" autoUpdateAnimBg="0"/>
      <p:bldP spid="513" grpId="0" animBg="1" autoUpdateAnimBg="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
          <p:cNvGrpSpPr>
            <a:grpSpLocks/>
          </p:cNvGrpSpPr>
          <p:nvPr/>
        </p:nvGrpSpPr>
        <p:grpSpPr bwMode="auto">
          <a:xfrm>
            <a:off x="2452468" y="1428603"/>
            <a:ext cx="7440980" cy="2275454"/>
            <a:chOff x="2304" y="1296"/>
            <a:chExt cx="3024" cy="864"/>
          </a:xfrm>
        </p:grpSpPr>
        <p:grpSp>
          <p:nvGrpSpPr>
            <p:cNvPr id="3" name="Group 29"/>
            <p:cNvGrpSpPr>
              <a:grpSpLocks/>
            </p:cNvGrpSpPr>
            <p:nvPr/>
          </p:nvGrpSpPr>
          <p:grpSpPr bwMode="auto">
            <a:xfrm>
              <a:off x="2304" y="1296"/>
              <a:ext cx="3024" cy="96"/>
              <a:chOff x="2208" y="1104"/>
              <a:chExt cx="3024" cy="96"/>
            </a:xfrm>
          </p:grpSpPr>
          <p:sp>
            <p:nvSpPr>
              <p:cNvPr id="20" name="Line 30"/>
              <p:cNvSpPr>
                <a:spLocks noChangeShapeType="1"/>
              </p:cNvSpPr>
              <p:nvPr/>
            </p:nvSpPr>
            <p:spPr bwMode="auto">
              <a:xfrm>
                <a:off x="2208" y="1152"/>
                <a:ext cx="3024" cy="0"/>
              </a:xfrm>
              <a:prstGeom prst="line">
                <a:avLst/>
              </a:prstGeom>
              <a:noFill/>
              <a:ln w="28575">
                <a:solidFill>
                  <a:srgbClr val="117D1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Oval 31"/>
              <p:cNvSpPr>
                <a:spLocks noChangeArrowheads="1"/>
              </p:cNvSpPr>
              <p:nvPr/>
            </p:nvSpPr>
            <p:spPr bwMode="auto">
              <a:xfrm>
                <a:off x="288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Oval 32"/>
              <p:cNvSpPr>
                <a:spLocks noChangeArrowheads="1"/>
              </p:cNvSpPr>
              <p:nvPr/>
            </p:nvSpPr>
            <p:spPr bwMode="auto">
              <a:xfrm>
                <a:off x="2304"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Oval 33"/>
              <p:cNvSpPr>
                <a:spLocks noChangeArrowheads="1"/>
              </p:cNvSpPr>
              <p:nvPr/>
            </p:nvSpPr>
            <p:spPr bwMode="auto">
              <a:xfrm>
                <a:off x="3456"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Oval 34"/>
              <p:cNvSpPr>
                <a:spLocks noChangeArrowheads="1"/>
              </p:cNvSpPr>
              <p:nvPr/>
            </p:nvSpPr>
            <p:spPr bwMode="auto">
              <a:xfrm>
                <a:off x="403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 name="Oval 35"/>
              <p:cNvSpPr>
                <a:spLocks noChangeArrowheads="1"/>
              </p:cNvSpPr>
              <p:nvPr/>
            </p:nvSpPr>
            <p:spPr bwMode="auto">
              <a:xfrm>
                <a:off x="456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 name="Oval 36"/>
              <p:cNvSpPr>
                <a:spLocks noChangeArrowheads="1"/>
              </p:cNvSpPr>
              <p:nvPr/>
            </p:nvSpPr>
            <p:spPr bwMode="auto">
              <a:xfrm>
                <a:off x="5088"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 name="Group 37"/>
            <p:cNvGrpSpPr>
              <a:grpSpLocks/>
            </p:cNvGrpSpPr>
            <p:nvPr/>
          </p:nvGrpSpPr>
          <p:grpSpPr bwMode="auto">
            <a:xfrm>
              <a:off x="2304" y="1680"/>
              <a:ext cx="3024" cy="96"/>
              <a:chOff x="2208" y="1104"/>
              <a:chExt cx="3024" cy="96"/>
            </a:xfrm>
          </p:grpSpPr>
          <p:sp>
            <p:nvSpPr>
              <p:cNvPr id="13" name="Line 38"/>
              <p:cNvSpPr>
                <a:spLocks noChangeShapeType="1"/>
              </p:cNvSpPr>
              <p:nvPr/>
            </p:nvSpPr>
            <p:spPr bwMode="auto">
              <a:xfrm>
                <a:off x="2208" y="1152"/>
                <a:ext cx="3024" cy="0"/>
              </a:xfrm>
              <a:prstGeom prst="line">
                <a:avLst/>
              </a:prstGeom>
              <a:noFill/>
              <a:ln w="28575">
                <a:solidFill>
                  <a:srgbClr val="117D1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Oval 39"/>
              <p:cNvSpPr>
                <a:spLocks noChangeArrowheads="1"/>
              </p:cNvSpPr>
              <p:nvPr/>
            </p:nvSpPr>
            <p:spPr bwMode="auto">
              <a:xfrm>
                <a:off x="288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Oval 40"/>
              <p:cNvSpPr>
                <a:spLocks noChangeArrowheads="1"/>
              </p:cNvSpPr>
              <p:nvPr/>
            </p:nvSpPr>
            <p:spPr bwMode="auto">
              <a:xfrm>
                <a:off x="2304"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Oval 41"/>
              <p:cNvSpPr>
                <a:spLocks noChangeArrowheads="1"/>
              </p:cNvSpPr>
              <p:nvPr/>
            </p:nvSpPr>
            <p:spPr bwMode="auto">
              <a:xfrm>
                <a:off x="3456"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Oval 42"/>
              <p:cNvSpPr>
                <a:spLocks noChangeArrowheads="1"/>
              </p:cNvSpPr>
              <p:nvPr/>
            </p:nvSpPr>
            <p:spPr bwMode="auto">
              <a:xfrm>
                <a:off x="4033"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Oval 43"/>
              <p:cNvSpPr>
                <a:spLocks noChangeArrowheads="1"/>
              </p:cNvSpPr>
              <p:nvPr/>
            </p:nvSpPr>
            <p:spPr bwMode="auto">
              <a:xfrm>
                <a:off x="456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Oval 44"/>
              <p:cNvSpPr>
                <a:spLocks noChangeArrowheads="1"/>
              </p:cNvSpPr>
              <p:nvPr/>
            </p:nvSpPr>
            <p:spPr bwMode="auto">
              <a:xfrm>
                <a:off x="5088"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5" name="Group 45"/>
            <p:cNvGrpSpPr>
              <a:grpSpLocks/>
            </p:cNvGrpSpPr>
            <p:nvPr/>
          </p:nvGrpSpPr>
          <p:grpSpPr bwMode="auto">
            <a:xfrm>
              <a:off x="2304" y="2047"/>
              <a:ext cx="3024" cy="113"/>
              <a:chOff x="2208" y="1087"/>
              <a:chExt cx="3024" cy="113"/>
            </a:xfrm>
          </p:grpSpPr>
          <p:sp>
            <p:nvSpPr>
              <p:cNvPr id="6" name="Line 46"/>
              <p:cNvSpPr>
                <a:spLocks noChangeShapeType="1"/>
              </p:cNvSpPr>
              <p:nvPr/>
            </p:nvSpPr>
            <p:spPr bwMode="auto">
              <a:xfrm>
                <a:off x="2208" y="1152"/>
                <a:ext cx="3024" cy="0"/>
              </a:xfrm>
              <a:prstGeom prst="line">
                <a:avLst/>
              </a:prstGeom>
              <a:noFill/>
              <a:ln w="28575">
                <a:solidFill>
                  <a:srgbClr val="117D1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Oval 47"/>
              <p:cNvSpPr>
                <a:spLocks noChangeArrowheads="1"/>
              </p:cNvSpPr>
              <p:nvPr/>
            </p:nvSpPr>
            <p:spPr bwMode="auto">
              <a:xfrm>
                <a:off x="288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48"/>
              <p:cNvSpPr>
                <a:spLocks noChangeArrowheads="1"/>
              </p:cNvSpPr>
              <p:nvPr/>
            </p:nvSpPr>
            <p:spPr bwMode="auto">
              <a:xfrm>
                <a:off x="2304"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49"/>
              <p:cNvSpPr>
                <a:spLocks noChangeArrowheads="1"/>
              </p:cNvSpPr>
              <p:nvPr/>
            </p:nvSpPr>
            <p:spPr bwMode="auto">
              <a:xfrm>
                <a:off x="3456"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Oval 50"/>
              <p:cNvSpPr>
                <a:spLocks noChangeArrowheads="1"/>
              </p:cNvSpPr>
              <p:nvPr/>
            </p:nvSpPr>
            <p:spPr bwMode="auto">
              <a:xfrm>
                <a:off x="4030" y="1087"/>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51"/>
              <p:cNvSpPr>
                <a:spLocks noChangeArrowheads="1"/>
              </p:cNvSpPr>
              <p:nvPr/>
            </p:nvSpPr>
            <p:spPr bwMode="auto">
              <a:xfrm>
                <a:off x="456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52"/>
              <p:cNvSpPr>
                <a:spLocks noChangeArrowheads="1"/>
              </p:cNvSpPr>
              <p:nvPr/>
            </p:nvSpPr>
            <p:spPr bwMode="auto">
              <a:xfrm>
                <a:off x="5088"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28" name="Line 11"/>
          <p:cNvSpPr>
            <a:spLocks noChangeShapeType="1"/>
          </p:cNvSpPr>
          <p:nvPr/>
        </p:nvSpPr>
        <p:spPr bwMode="auto">
          <a:xfrm>
            <a:off x="4342242" y="787792"/>
            <a:ext cx="1210635" cy="1689469"/>
          </a:xfrm>
          <a:prstGeom prst="line">
            <a:avLst/>
          </a:prstGeom>
          <a:noFill/>
          <a:ln w="38100">
            <a:solidFill>
              <a:srgbClr val="0000FF"/>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11"/>
          <p:cNvSpPr>
            <a:spLocks noChangeShapeType="1"/>
          </p:cNvSpPr>
          <p:nvPr/>
        </p:nvSpPr>
        <p:spPr bwMode="auto">
          <a:xfrm>
            <a:off x="4607991" y="135302"/>
            <a:ext cx="1003941" cy="1356508"/>
          </a:xfrm>
          <a:prstGeom prst="line">
            <a:avLst/>
          </a:prstGeom>
          <a:noFill/>
          <a:ln w="38100">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11"/>
          <p:cNvSpPr>
            <a:spLocks noChangeShapeType="1"/>
          </p:cNvSpPr>
          <p:nvPr/>
        </p:nvSpPr>
        <p:spPr bwMode="auto">
          <a:xfrm flipH="1">
            <a:off x="5710377" y="135303"/>
            <a:ext cx="816912" cy="1346201"/>
          </a:xfrm>
          <a:prstGeom prst="line">
            <a:avLst/>
          </a:prstGeom>
          <a:noFill/>
          <a:ln w="38100">
            <a:solidFill>
              <a:srgbClr val="FF000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11"/>
          <p:cNvSpPr>
            <a:spLocks noChangeShapeType="1"/>
          </p:cNvSpPr>
          <p:nvPr/>
        </p:nvSpPr>
        <p:spPr bwMode="auto">
          <a:xfrm flipV="1">
            <a:off x="5731274" y="331773"/>
            <a:ext cx="1240162" cy="2148964"/>
          </a:xfrm>
          <a:prstGeom prst="line">
            <a:avLst/>
          </a:prstGeom>
          <a:noFill/>
          <a:ln w="38100">
            <a:solidFill>
              <a:srgbClr val="0000FF"/>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Rectangle 26"/>
          <p:cNvSpPr>
            <a:spLocks noChangeArrowheads="1"/>
          </p:cNvSpPr>
          <p:nvPr/>
        </p:nvSpPr>
        <p:spPr bwMode="auto">
          <a:xfrm>
            <a:off x="5379998" y="743633"/>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i="0" dirty="0">
                <a:solidFill>
                  <a:schemeClr val="accent2"/>
                </a:solidFill>
              </a:rPr>
              <a:t>A</a:t>
            </a:r>
          </a:p>
        </p:txBody>
      </p:sp>
      <p:sp>
        <p:nvSpPr>
          <p:cNvPr id="36" name="Rectangle 27"/>
          <p:cNvSpPr>
            <a:spLocks noChangeArrowheads="1"/>
          </p:cNvSpPr>
          <p:nvPr/>
        </p:nvSpPr>
        <p:spPr bwMode="auto">
          <a:xfrm>
            <a:off x="5433016" y="2737517"/>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i="0" dirty="0">
                <a:solidFill>
                  <a:schemeClr val="accent2"/>
                </a:solidFill>
              </a:rPr>
              <a:t>B</a:t>
            </a:r>
          </a:p>
        </p:txBody>
      </p:sp>
      <p:sp>
        <p:nvSpPr>
          <p:cNvPr id="43" name="Arc 86"/>
          <p:cNvSpPr>
            <a:spLocks/>
          </p:cNvSpPr>
          <p:nvPr/>
        </p:nvSpPr>
        <p:spPr bwMode="auto">
          <a:xfrm flipH="1">
            <a:off x="5343187" y="1325232"/>
            <a:ext cx="152400" cy="2286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44" name="Object 20"/>
          <p:cNvGraphicFramePr>
            <a:graphicFrameLocks noChangeAspect="1"/>
          </p:cNvGraphicFramePr>
          <p:nvPr>
            <p:extLst>
              <p:ext uri="{D42A27DB-BD31-4B8C-83A1-F6EECF244321}">
                <p14:modId xmlns:p14="http://schemas.microsoft.com/office/powerpoint/2010/main" val="1713563682"/>
              </p:ext>
            </p:extLst>
          </p:nvPr>
        </p:nvGraphicFramePr>
        <p:xfrm>
          <a:off x="4988725" y="1115118"/>
          <a:ext cx="300038" cy="417513"/>
        </p:xfrm>
        <a:graphic>
          <a:graphicData uri="http://schemas.openxmlformats.org/presentationml/2006/ole">
            <mc:AlternateContent xmlns:mc="http://schemas.openxmlformats.org/markup-compatibility/2006">
              <mc:Choice xmlns:v="urn:schemas-microsoft-com:vml" Requires="v">
                <p:oleObj spid="_x0000_s486809" name="公式" r:id="rId4" imgW="57227" imgH="114182" progId="Equation.3">
                  <p:embed/>
                </p:oleObj>
              </mc:Choice>
              <mc:Fallback>
                <p:oleObj name="公式" r:id="rId4" imgW="57227" imgH="11418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8725" y="1115118"/>
                        <a:ext cx="30003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Arc 86"/>
          <p:cNvSpPr>
            <a:spLocks/>
          </p:cNvSpPr>
          <p:nvPr/>
        </p:nvSpPr>
        <p:spPr bwMode="auto">
          <a:xfrm rot="5400000" flipH="1">
            <a:off x="5764127" y="1385270"/>
            <a:ext cx="241300" cy="1492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46" name="Object 18"/>
          <p:cNvGraphicFramePr>
            <a:graphicFrameLocks noChangeAspect="1"/>
          </p:cNvGraphicFramePr>
          <p:nvPr>
            <p:extLst>
              <p:ext uri="{D42A27DB-BD31-4B8C-83A1-F6EECF244321}">
                <p14:modId xmlns:p14="http://schemas.microsoft.com/office/powerpoint/2010/main" val="1399191068"/>
              </p:ext>
            </p:extLst>
          </p:nvPr>
        </p:nvGraphicFramePr>
        <p:xfrm>
          <a:off x="5997516" y="1128880"/>
          <a:ext cx="300038" cy="417513"/>
        </p:xfrm>
        <a:graphic>
          <a:graphicData uri="http://schemas.openxmlformats.org/presentationml/2006/ole">
            <mc:AlternateContent xmlns:mc="http://schemas.openxmlformats.org/markup-compatibility/2006">
              <mc:Choice xmlns:v="urn:schemas-microsoft-com:vml" Requires="v">
                <p:oleObj spid="_x0000_s486810" name="公式" r:id="rId6" imgW="57227" imgH="114182" progId="Equation.3">
                  <p:embed/>
                </p:oleObj>
              </mc:Choice>
              <mc:Fallback>
                <p:oleObj name="公式" r:id="rId6" imgW="57227" imgH="11418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7516" y="1128880"/>
                        <a:ext cx="30003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1" name="Group 53"/>
          <p:cNvGrpSpPr>
            <a:grpSpLocks/>
          </p:cNvGrpSpPr>
          <p:nvPr/>
        </p:nvGrpSpPr>
        <p:grpSpPr bwMode="auto">
          <a:xfrm>
            <a:off x="8826643" y="1528611"/>
            <a:ext cx="536575" cy="1038225"/>
            <a:chOff x="4269" y="1296"/>
            <a:chExt cx="338" cy="654"/>
          </a:xfrm>
        </p:grpSpPr>
        <p:sp>
          <p:nvSpPr>
            <p:cNvPr id="52" name="Line 54"/>
            <p:cNvSpPr>
              <a:spLocks noChangeShapeType="1"/>
            </p:cNvSpPr>
            <p:nvPr/>
          </p:nvSpPr>
          <p:spPr bwMode="auto">
            <a:xfrm flipH="1">
              <a:off x="4269" y="1296"/>
              <a:ext cx="3" cy="654"/>
            </a:xfrm>
            <a:prstGeom prst="line">
              <a:avLst/>
            </a:prstGeom>
            <a:noFill/>
            <a:ln w="2857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Rectangle 55"/>
            <p:cNvSpPr>
              <a:spLocks noChangeArrowheads="1"/>
            </p:cNvSpPr>
            <p:nvPr/>
          </p:nvSpPr>
          <p:spPr bwMode="auto">
            <a:xfrm>
              <a:off x="4379" y="143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dirty="0">
                  <a:solidFill>
                    <a:schemeClr val="accent2"/>
                  </a:solidFill>
                </a:rPr>
                <a:t>d</a:t>
              </a:r>
            </a:p>
          </p:txBody>
        </p:sp>
      </p:grpSp>
      <p:sp>
        <p:nvSpPr>
          <p:cNvPr id="54" name="矩形 53"/>
          <p:cNvSpPr/>
          <p:nvPr/>
        </p:nvSpPr>
        <p:spPr>
          <a:xfrm>
            <a:off x="2546901" y="4142713"/>
            <a:ext cx="7039106" cy="523220"/>
          </a:xfrm>
          <a:prstGeom prst="rect">
            <a:avLst/>
          </a:prstGeom>
        </p:spPr>
        <p:txBody>
          <a:bodyPr wrap="none">
            <a:spAutoFit/>
          </a:bodyPr>
          <a:lstStyle/>
          <a:p>
            <a:r>
              <a:rPr lang="zh-CN" altLang="en-US" sz="2800" b="1" dirty="0">
                <a:solidFill>
                  <a:srgbClr val="0000FF"/>
                </a:solidFill>
                <a:latin typeface="楷体_GB2312" pitchFamily="49" charset="-122"/>
                <a:ea typeface="楷体_GB2312" pitchFamily="49" charset="-122"/>
              </a:rPr>
              <a:t>两束平行光分别被原子</a:t>
            </a:r>
            <a:r>
              <a:rPr lang="en-US" altLang="zh-CN" sz="2800" b="1" dirty="0">
                <a:solidFill>
                  <a:srgbClr val="C00000"/>
                </a:solidFill>
                <a:latin typeface="楷体_GB2312" pitchFamily="49" charset="-122"/>
                <a:ea typeface="楷体_GB2312" pitchFamily="49" charset="-122"/>
              </a:rPr>
              <a:t>A</a:t>
            </a:r>
            <a:r>
              <a:rPr lang="zh-CN" altLang="en-US" sz="2800" b="1" dirty="0">
                <a:solidFill>
                  <a:srgbClr val="0000FF"/>
                </a:solidFill>
                <a:latin typeface="楷体_GB2312" pitchFamily="49" charset="-122"/>
                <a:ea typeface="楷体_GB2312" pitchFamily="49" charset="-122"/>
              </a:rPr>
              <a:t>和</a:t>
            </a:r>
            <a:r>
              <a:rPr lang="en-US" altLang="zh-CN" sz="2800" b="1" dirty="0">
                <a:solidFill>
                  <a:srgbClr val="C00000"/>
                </a:solidFill>
                <a:latin typeface="楷体_GB2312" pitchFamily="49" charset="-122"/>
                <a:ea typeface="楷体_GB2312" pitchFamily="49" charset="-122"/>
              </a:rPr>
              <a:t>B</a:t>
            </a:r>
            <a:r>
              <a:rPr lang="zh-CN" altLang="en-US" sz="2800" b="1" dirty="0">
                <a:solidFill>
                  <a:srgbClr val="0000FF"/>
                </a:solidFill>
                <a:latin typeface="楷体_GB2312" pitchFamily="49" charset="-122"/>
                <a:ea typeface="楷体_GB2312" pitchFamily="49" charset="-122"/>
              </a:rPr>
              <a:t>反射，</a:t>
            </a:r>
            <a:r>
              <a:rPr lang="zh-CN" altLang="en-US" sz="2800" b="1" dirty="0">
                <a:solidFill>
                  <a:srgbClr val="0000FF"/>
                </a:solidFill>
              </a:rPr>
              <a:t>光程差为</a:t>
            </a:r>
          </a:p>
        </p:txBody>
      </p:sp>
      <p:sp>
        <p:nvSpPr>
          <p:cNvPr id="70" name="Line 2074"/>
          <p:cNvSpPr>
            <a:spLocks noChangeShapeType="1"/>
          </p:cNvSpPr>
          <p:nvPr/>
        </p:nvSpPr>
        <p:spPr bwMode="auto">
          <a:xfrm flipH="1">
            <a:off x="5613050" y="1662996"/>
            <a:ext cx="10256" cy="760854"/>
          </a:xfrm>
          <a:prstGeom prst="line">
            <a:avLst/>
          </a:prstGeom>
          <a:noFill/>
          <a:ln w="9525">
            <a:solidFill>
              <a:schemeClr val="tx1"/>
            </a:solidFill>
            <a:prstDash val="solid"/>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2074"/>
          <p:cNvSpPr>
            <a:spLocks noChangeShapeType="1"/>
          </p:cNvSpPr>
          <p:nvPr/>
        </p:nvSpPr>
        <p:spPr bwMode="auto">
          <a:xfrm flipH="1">
            <a:off x="5138999" y="1628532"/>
            <a:ext cx="434774" cy="284159"/>
          </a:xfrm>
          <a:prstGeom prst="line">
            <a:avLst/>
          </a:prstGeom>
          <a:noFill/>
          <a:ln w="9525">
            <a:solidFill>
              <a:srgbClr val="117D16"/>
            </a:solidFill>
            <a:prstDash val="solid"/>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2074"/>
          <p:cNvSpPr>
            <a:spLocks noChangeShapeType="1"/>
          </p:cNvSpPr>
          <p:nvPr/>
        </p:nvSpPr>
        <p:spPr bwMode="auto">
          <a:xfrm>
            <a:off x="5702402" y="1646978"/>
            <a:ext cx="343014" cy="230924"/>
          </a:xfrm>
          <a:prstGeom prst="line">
            <a:avLst/>
          </a:prstGeom>
          <a:noFill/>
          <a:ln w="9525">
            <a:solidFill>
              <a:srgbClr val="117D16"/>
            </a:solidFill>
            <a:prstDash val="solid"/>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Text Box 25"/>
          <p:cNvSpPr txBox="1">
            <a:spLocks noChangeArrowheads="1"/>
          </p:cNvSpPr>
          <p:nvPr/>
        </p:nvSpPr>
        <p:spPr bwMode="auto">
          <a:xfrm>
            <a:off x="4738625" y="1895281"/>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dirty="0">
                <a:solidFill>
                  <a:schemeClr val="accent2"/>
                </a:solidFill>
              </a:rPr>
              <a:t>C</a:t>
            </a:r>
          </a:p>
        </p:txBody>
      </p:sp>
      <p:sp>
        <p:nvSpPr>
          <p:cNvPr id="74" name="Text Box 25"/>
          <p:cNvSpPr txBox="1">
            <a:spLocks noChangeArrowheads="1"/>
          </p:cNvSpPr>
          <p:nvPr/>
        </p:nvSpPr>
        <p:spPr bwMode="auto">
          <a:xfrm>
            <a:off x="6172959" y="1792718"/>
            <a:ext cx="4074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dirty="0">
                <a:solidFill>
                  <a:schemeClr val="accent2"/>
                </a:solidFill>
              </a:rPr>
              <a:t>D</a:t>
            </a:r>
          </a:p>
        </p:txBody>
      </p:sp>
      <p:sp>
        <p:nvSpPr>
          <p:cNvPr id="75" name="Line 2074"/>
          <p:cNvSpPr>
            <a:spLocks noChangeShapeType="1"/>
          </p:cNvSpPr>
          <p:nvPr/>
        </p:nvSpPr>
        <p:spPr bwMode="auto">
          <a:xfrm flipV="1">
            <a:off x="5944507" y="1677972"/>
            <a:ext cx="80693" cy="121408"/>
          </a:xfrm>
          <a:prstGeom prst="line">
            <a:avLst/>
          </a:prstGeom>
          <a:noFill/>
          <a:ln w="952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2074"/>
          <p:cNvSpPr>
            <a:spLocks noChangeShapeType="1"/>
          </p:cNvSpPr>
          <p:nvPr/>
        </p:nvSpPr>
        <p:spPr bwMode="auto">
          <a:xfrm>
            <a:off x="6025200" y="1688126"/>
            <a:ext cx="139559" cy="91321"/>
          </a:xfrm>
          <a:prstGeom prst="line">
            <a:avLst/>
          </a:prstGeom>
          <a:noFill/>
          <a:ln w="9525">
            <a:solidFill>
              <a:schemeClr val="tx1"/>
            </a:solidFill>
            <a:prstDash val="solid"/>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2074"/>
          <p:cNvSpPr>
            <a:spLocks noChangeShapeType="1"/>
          </p:cNvSpPr>
          <p:nvPr/>
        </p:nvSpPr>
        <p:spPr bwMode="auto">
          <a:xfrm flipV="1">
            <a:off x="5026856" y="1706728"/>
            <a:ext cx="166681" cy="108004"/>
          </a:xfrm>
          <a:prstGeom prst="line">
            <a:avLst/>
          </a:prstGeom>
          <a:noFill/>
          <a:ln w="952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Line 2074"/>
          <p:cNvSpPr>
            <a:spLocks noChangeShapeType="1"/>
          </p:cNvSpPr>
          <p:nvPr/>
        </p:nvSpPr>
        <p:spPr bwMode="auto">
          <a:xfrm>
            <a:off x="5196880" y="1688126"/>
            <a:ext cx="88113" cy="142449"/>
          </a:xfrm>
          <a:prstGeom prst="line">
            <a:avLst/>
          </a:prstGeom>
          <a:noFill/>
          <a:ln w="9525">
            <a:solidFill>
              <a:schemeClr val="tx1"/>
            </a:solidFill>
            <a:prstDash val="solid"/>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Arc 86"/>
          <p:cNvSpPr>
            <a:spLocks/>
          </p:cNvSpPr>
          <p:nvPr/>
        </p:nvSpPr>
        <p:spPr bwMode="auto">
          <a:xfrm rot="14946739" flipH="1">
            <a:off x="5434306" y="1716766"/>
            <a:ext cx="171661" cy="20673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80" name="Object 20"/>
          <p:cNvGraphicFramePr>
            <a:graphicFrameLocks noChangeAspect="1"/>
          </p:cNvGraphicFramePr>
          <p:nvPr>
            <p:extLst>
              <p:ext uri="{D42A27DB-BD31-4B8C-83A1-F6EECF244321}">
                <p14:modId xmlns:p14="http://schemas.microsoft.com/office/powerpoint/2010/main" val="4094648639"/>
              </p:ext>
            </p:extLst>
          </p:nvPr>
        </p:nvGraphicFramePr>
        <p:xfrm>
          <a:off x="5253767" y="1832191"/>
          <a:ext cx="300038" cy="417513"/>
        </p:xfrm>
        <a:graphic>
          <a:graphicData uri="http://schemas.openxmlformats.org/presentationml/2006/ole">
            <mc:AlternateContent xmlns:mc="http://schemas.openxmlformats.org/markup-compatibility/2006">
              <mc:Choice xmlns:v="urn:schemas-microsoft-com:vml" Requires="v">
                <p:oleObj spid="_x0000_s486811" name="公式" r:id="rId8" imgW="57227" imgH="114182" progId="Equation.3">
                  <p:embed/>
                </p:oleObj>
              </mc:Choice>
              <mc:Fallback>
                <p:oleObj name="公式" r:id="rId8" imgW="57227" imgH="11418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3767" y="1832191"/>
                        <a:ext cx="30003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 name="Arc 86"/>
          <p:cNvSpPr>
            <a:spLocks/>
          </p:cNvSpPr>
          <p:nvPr/>
        </p:nvSpPr>
        <p:spPr bwMode="auto">
          <a:xfrm rot="10800000" flipH="1">
            <a:off x="5620437" y="1742094"/>
            <a:ext cx="255327" cy="2189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82" name="Object 20"/>
          <p:cNvGraphicFramePr>
            <a:graphicFrameLocks noChangeAspect="1"/>
          </p:cNvGraphicFramePr>
          <p:nvPr>
            <p:extLst>
              <p:ext uri="{D42A27DB-BD31-4B8C-83A1-F6EECF244321}">
                <p14:modId xmlns:p14="http://schemas.microsoft.com/office/powerpoint/2010/main" val="524207610"/>
              </p:ext>
            </p:extLst>
          </p:nvPr>
        </p:nvGraphicFramePr>
        <p:xfrm>
          <a:off x="5603338" y="1899046"/>
          <a:ext cx="300038" cy="417513"/>
        </p:xfrm>
        <a:graphic>
          <a:graphicData uri="http://schemas.openxmlformats.org/presentationml/2006/ole">
            <mc:AlternateContent xmlns:mc="http://schemas.openxmlformats.org/markup-compatibility/2006">
              <mc:Choice xmlns:v="urn:schemas-microsoft-com:vml" Requires="v">
                <p:oleObj spid="_x0000_s486812" name="公式" r:id="rId9" imgW="57227" imgH="114182" progId="Equation.3">
                  <p:embed/>
                </p:oleObj>
              </mc:Choice>
              <mc:Fallback>
                <p:oleObj name="公式" r:id="rId9" imgW="57227" imgH="11418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3338" y="1899046"/>
                        <a:ext cx="30003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 name="Object 74"/>
          <p:cNvGraphicFramePr>
            <a:graphicFrameLocks noChangeAspect="1"/>
          </p:cNvGraphicFramePr>
          <p:nvPr>
            <p:extLst>
              <p:ext uri="{D42A27DB-BD31-4B8C-83A1-F6EECF244321}">
                <p14:modId xmlns:p14="http://schemas.microsoft.com/office/powerpoint/2010/main" val="1213119348"/>
              </p:ext>
            </p:extLst>
          </p:nvPr>
        </p:nvGraphicFramePr>
        <p:xfrm>
          <a:off x="3074786" y="4836922"/>
          <a:ext cx="2035175" cy="649287"/>
        </p:xfrm>
        <a:graphic>
          <a:graphicData uri="http://schemas.openxmlformats.org/presentationml/2006/ole">
            <mc:AlternateContent xmlns:mc="http://schemas.openxmlformats.org/markup-compatibility/2006">
              <mc:Choice xmlns:v="urn:schemas-microsoft-com:vml" Requires="v">
                <p:oleObj spid="_x0000_s486813" name="公式" r:id="rId10" imgW="812520" imgH="215640" progId="Equation.3">
                  <p:embed/>
                </p:oleObj>
              </mc:Choice>
              <mc:Fallback>
                <p:oleObj name="公式" r:id="rId10" imgW="812520" imgH="215640" progId="Equation.3">
                  <p:embed/>
                  <p:pic>
                    <p:nvPicPr>
                      <p:cNvPr id="0" name=""/>
                      <p:cNvPicPr>
                        <a:picLocks noChangeAspect="1" noChangeArrowheads="1"/>
                      </p:cNvPicPr>
                      <p:nvPr/>
                    </p:nvPicPr>
                    <p:blipFill>
                      <a:blip r:embed="rId11"/>
                      <a:srcRect/>
                      <a:stretch>
                        <a:fillRect/>
                      </a:stretch>
                    </p:blipFill>
                    <p:spPr bwMode="auto">
                      <a:xfrm>
                        <a:off x="3074786" y="4836922"/>
                        <a:ext cx="2035175"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 name="Object 57"/>
          <p:cNvGraphicFramePr>
            <a:graphicFrameLocks noChangeAspect="1"/>
          </p:cNvGraphicFramePr>
          <p:nvPr>
            <p:extLst>
              <p:ext uri="{D42A27DB-BD31-4B8C-83A1-F6EECF244321}">
                <p14:modId xmlns:p14="http://schemas.microsoft.com/office/powerpoint/2010/main" val="2518551232"/>
              </p:ext>
            </p:extLst>
          </p:nvPr>
        </p:nvGraphicFramePr>
        <p:xfrm>
          <a:off x="5193537" y="4887932"/>
          <a:ext cx="2034969" cy="683770"/>
        </p:xfrm>
        <a:graphic>
          <a:graphicData uri="http://schemas.openxmlformats.org/presentationml/2006/ole">
            <mc:AlternateContent xmlns:mc="http://schemas.openxmlformats.org/markup-compatibility/2006">
              <mc:Choice xmlns:v="urn:schemas-microsoft-com:vml" Requires="v">
                <p:oleObj spid="_x0000_s486814" name="公式" r:id="rId12" imgW="660240" imgH="203040" progId="Equation.3">
                  <p:embed/>
                </p:oleObj>
              </mc:Choice>
              <mc:Fallback>
                <p:oleObj name="公式" r:id="rId12" imgW="660240" imgH="203040" progId="Equation.3">
                  <p:embed/>
                  <p:pic>
                    <p:nvPicPr>
                      <p:cNvPr id="0" name=""/>
                      <p:cNvPicPr>
                        <a:picLocks noChangeAspect="1" noChangeArrowheads="1"/>
                      </p:cNvPicPr>
                      <p:nvPr/>
                    </p:nvPicPr>
                    <p:blipFill>
                      <a:blip r:embed="rId13"/>
                      <a:srcRect/>
                      <a:stretch>
                        <a:fillRect/>
                      </a:stretch>
                    </p:blipFill>
                    <p:spPr bwMode="auto">
                      <a:xfrm>
                        <a:off x="5193537" y="4887932"/>
                        <a:ext cx="2034969" cy="683770"/>
                      </a:xfrm>
                      <a:prstGeom prst="rect">
                        <a:avLst/>
                      </a:prstGeom>
                      <a:noFill/>
                      <a:ln>
                        <a:noFill/>
                      </a:ln>
                      <a:extLst/>
                    </p:spPr>
                  </p:pic>
                </p:oleObj>
              </mc:Fallback>
            </mc:AlternateContent>
          </a:graphicData>
        </a:graphic>
      </p:graphicFrame>
      <p:sp>
        <p:nvSpPr>
          <p:cNvPr id="86" name="矩形 85"/>
          <p:cNvSpPr>
            <a:spLocks noChangeArrowheads="1"/>
          </p:cNvSpPr>
          <p:nvPr/>
        </p:nvSpPr>
        <p:spPr bwMode="auto">
          <a:xfrm>
            <a:off x="2688691" y="5657197"/>
            <a:ext cx="689731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9900"/>
                </a:solidFill>
                <a:ea typeface="仿宋_GB2312"/>
                <a:cs typeface="仿宋_GB2312"/>
              </a:rPr>
              <a:t>式中</a:t>
            </a:r>
            <a:r>
              <a:rPr lang="zh-CN" altLang="en-US" i="0" dirty="0">
                <a:solidFill>
                  <a:srgbClr val="FF0000"/>
                </a:solidFill>
                <a:latin typeface="MS Reference Sans Serif" panose="020B0604030504040204" pitchFamily="34" charset="0"/>
                <a:ea typeface="仿宋_GB2312"/>
                <a:cs typeface="仿宋_GB2312"/>
                <a:sym typeface="Symbol" panose="05050102010706020507" pitchFamily="18" charset="2"/>
              </a:rPr>
              <a:t>θ</a:t>
            </a:r>
            <a:r>
              <a:rPr lang="zh-CN" altLang="en-US" i="0" dirty="0">
                <a:solidFill>
                  <a:srgbClr val="00B050"/>
                </a:solidFill>
                <a:ea typeface="仿宋_GB2312"/>
                <a:cs typeface="仿宋_GB2312"/>
                <a:sym typeface="Symbol" panose="05050102010706020507" pitchFamily="18" charset="2"/>
              </a:rPr>
              <a:t> </a:t>
            </a:r>
            <a:r>
              <a:rPr lang="zh-CN" altLang="en-US" i="0" dirty="0">
                <a:solidFill>
                  <a:srgbClr val="009900"/>
                </a:solidFill>
                <a:ea typeface="仿宋_GB2312"/>
                <a:cs typeface="仿宋_GB2312"/>
                <a:sym typeface="Symbol" panose="05050102010706020507" pitchFamily="18" charset="2"/>
              </a:rPr>
              <a:t>是掠射角，</a:t>
            </a:r>
            <a:r>
              <a:rPr lang="en-US" altLang="zh-CN" dirty="0">
                <a:solidFill>
                  <a:srgbClr val="FF0000"/>
                </a:solidFill>
              </a:rPr>
              <a:t>d</a:t>
            </a:r>
            <a:r>
              <a:rPr lang="zh-CN" altLang="en-US" i="0" dirty="0">
                <a:solidFill>
                  <a:srgbClr val="9900FF"/>
                </a:solidFill>
              </a:rPr>
              <a:t>为相邻反射原子层的间距，即反射晶面间距。</a:t>
            </a:r>
          </a:p>
        </p:txBody>
      </p:sp>
    </p:spTree>
    <p:extLst>
      <p:ext uri="{BB962C8B-B14F-4D97-AF65-F5344CB8AC3E}">
        <p14:creationId xmlns:p14="http://schemas.microsoft.com/office/powerpoint/2010/main" val="322929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ppt_x"/>
                                          </p:val>
                                        </p:tav>
                                        <p:tav tm="100000">
                                          <p:val>
                                            <p:strVal val="#ppt_x"/>
                                          </p:val>
                                        </p:tav>
                                      </p:tavLst>
                                    </p:anim>
                                    <p:anim calcmode="lin" valueType="num">
                                      <p:cBhvr additive="base">
                                        <p:cTn id="26" dur="500" fill="hold"/>
                                        <p:tgtEl>
                                          <p:spTgt spid="4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1000"/>
                                        <p:tgtEl>
                                          <p:spTgt spid="35"/>
                                        </p:tgtEl>
                                      </p:cBhvr>
                                    </p:animEffect>
                                    <p:anim calcmode="lin" valueType="num">
                                      <p:cBhvr>
                                        <p:cTn id="36" dur="1000" fill="hold"/>
                                        <p:tgtEl>
                                          <p:spTgt spid="35"/>
                                        </p:tgtEl>
                                        <p:attrNameLst>
                                          <p:attrName>ppt_x</p:attrName>
                                        </p:attrNameLst>
                                      </p:cBhvr>
                                      <p:tavLst>
                                        <p:tav tm="0">
                                          <p:val>
                                            <p:strVal val="#ppt_x"/>
                                          </p:val>
                                        </p:tav>
                                        <p:tav tm="100000">
                                          <p:val>
                                            <p:strVal val="#ppt_x"/>
                                          </p:val>
                                        </p:tav>
                                      </p:tavLst>
                                    </p:anim>
                                    <p:anim calcmode="lin" valueType="num">
                                      <p:cBhvr>
                                        <p:cTn id="3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ppt_x"/>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5"/>
                                        </p:tgtEl>
                                        <p:attrNameLst>
                                          <p:attrName>style.visibility</p:attrName>
                                        </p:attrNameLst>
                                      </p:cBhvr>
                                      <p:to>
                                        <p:strVal val="visible"/>
                                      </p:to>
                                    </p:set>
                                    <p:anim calcmode="lin" valueType="num">
                                      <p:cBhvr additive="base">
                                        <p:cTn id="48" dur="500" fill="hold"/>
                                        <p:tgtEl>
                                          <p:spTgt spid="45"/>
                                        </p:tgtEl>
                                        <p:attrNameLst>
                                          <p:attrName>ppt_x</p:attrName>
                                        </p:attrNameLst>
                                      </p:cBhvr>
                                      <p:tavLst>
                                        <p:tav tm="0">
                                          <p:val>
                                            <p:strVal val="#ppt_x"/>
                                          </p:val>
                                        </p:tav>
                                        <p:tav tm="100000">
                                          <p:val>
                                            <p:strVal val="#ppt_x"/>
                                          </p:val>
                                        </p:tav>
                                      </p:tavLst>
                                    </p:anim>
                                    <p:anim calcmode="lin" valueType="num">
                                      <p:cBhvr additive="base">
                                        <p:cTn id="49" dur="500" fill="hold"/>
                                        <p:tgtEl>
                                          <p:spTgt spid="45"/>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additive="base">
                                        <p:cTn id="52" dur="500" fill="hold"/>
                                        <p:tgtEl>
                                          <p:spTgt spid="46"/>
                                        </p:tgtEl>
                                        <p:attrNameLst>
                                          <p:attrName>ppt_x</p:attrName>
                                        </p:attrNameLst>
                                      </p:cBhvr>
                                      <p:tavLst>
                                        <p:tav tm="0">
                                          <p:val>
                                            <p:strVal val="#ppt_x"/>
                                          </p:val>
                                        </p:tav>
                                        <p:tav tm="100000">
                                          <p:val>
                                            <p:strVal val="#ppt_x"/>
                                          </p:val>
                                        </p:tav>
                                      </p:tavLst>
                                    </p:anim>
                                    <p:anim calcmode="lin" valueType="num">
                                      <p:cBhvr additive="base">
                                        <p:cTn id="5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500" fill="hold"/>
                                        <p:tgtEl>
                                          <p:spTgt spid="28"/>
                                        </p:tgtEl>
                                        <p:attrNameLst>
                                          <p:attrName>ppt_x</p:attrName>
                                        </p:attrNameLst>
                                      </p:cBhvr>
                                      <p:tavLst>
                                        <p:tav tm="0">
                                          <p:val>
                                            <p:strVal val="#ppt_x"/>
                                          </p:val>
                                        </p:tav>
                                        <p:tav tm="100000">
                                          <p:val>
                                            <p:strVal val="#ppt_x"/>
                                          </p:val>
                                        </p:tav>
                                      </p:tavLst>
                                    </p:anim>
                                    <p:anim calcmode="lin" valueType="num">
                                      <p:cBhvr additive="base">
                                        <p:cTn id="5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1000"/>
                                        <p:tgtEl>
                                          <p:spTgt spid="36"/>
                                        </p:tgtEl>
                                      </p:cBhvr>
                                    </p:animEffect>
                                    <p:anim calcmode="lin" valueType="num">
                                      <p:cBhvr>
                                        <p:cTn id="65" dur="1000" fill="hold"/>
                                        <p:tgtEl>
                                          <p:spTgt spid="36"/>
                                        </p:tgtEl>
                                        <p:attrNameLst>
                                          <p:attrName>ppt_x</p:attrName>
                                        </p:attrNameLst>
                                      </p:cBhvr>
                                      <p:tavLst>
                                        <p:tav tm="0">
                                          <p:val>
                                            <p:strVal val="#ppt_x"/>
                                          </p:val>
                                        </p:tav>
                                        <p:tav tm="100000">
                                          <p:val>
                                            <p:strVal val="#ppt_x"/>
                                          </p:val>
                                        </p:tav>
                                      </p:tavLst>
                                    </p:anim>
                                    <p:anim calcmode="lin" valueType="num">
                                      <p:cBhvr>
                                        <p:cTn id="6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500" fill="hold"/>
                                        <p:tgtEl>
                                          <p:spTgt spid="31"/>
                                        </p:tgtEl>
                                        <p:attrNameLst>
                                          <p:attrName>ppt_x</p:attrName>
                                        </p:attrNameLst>
                                      </p:cBhvr>
                                      <p:tavLst>
                                        <p:tav tm="0">
                                          <p:val>
                                            <p:strVal val="#ppt_x"/>
                                          </p:val>
                                        </p:tav>
                                        <p:tav tm="100000">
                                          <p:val>
                                            <p:strVal val="#ppt_x"/>
                                          </p:val>
                                        </p:tav>
                                      </p:tavLst>
                                    </p:anim>
                                    <p:anim calcmode="lin" valueType="num">
                                      <p:cBhvr additive="base">
                                        <p:cTn id="7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54">
                                            <p:txEl>
                                              <p:pRg st="0" end="0"/>
                                            </p:txEl>
                                          </p:spTgt>
                                        </p:tgtEl>
                                        <p:attrNameLst>
                                          <p:attrName>style.visibility</p:attrName>
                                        </p:attrNameLst>
                                      </p:cBhvr>
                                      <p:to>
                                        <p:strVal val="visible"/>
                                      </p:to>
                                    </p:set>
                                    <p:animEffect transition="in" filter="circle(in)">
                                      <p:cBhvr>
                                        <p:cTn id="77" dur="2000"/>
                                        <p:tgtEl>
                                          <p:spTgt spid="54">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additive="base">
                                        <p:cTn id="82" dur="500" fill="hold"/>
                                        <p:tgtEl>
                                          <p:spTgt spid="70"/>
                                        </p:tgtEl>
                                        <p:attrNameLst>
                                          <p:attrName>ppt_x</p:attrName>
                                        </p:attrNameLst>
                                      </p:cBhvr>
                                      <p:tavLst>
                                        <p:tav tm="0">
                                          <p:val>
                                            <p:strVal val="#ppt_x"/>
                                          </p:val>
                                        </p:tav>
                                        <p:tav tm="100000">
                                          <p:val>
                                            <p:strVal val="#ppt_x"/>
                                          </p:val>
                                        </p:tav>
                                      </p:tavLst>
                                    </p:anim>
                                    <p:anim calcmode="lin" valueType="num">
                                      <p:cBhvr additive="base">
                                        <p:cTn id="83"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71"/>
                                        </p:tgtEl>
                                        <p:attrNameLst>
                                          <p:attrName>style.visibility</p:attrName>
                                        </p:attrNameLst>
                                      </p:cBhvr>
                                      <p:to>
                                        <p:strVal val="visible"/>
                                      </p:to>
                                    </p:set>
                                    <p:anim calcmode="lin" valueType="num">
                                      <p:cBhvr additive="base">
                                        <p:cTn id="88" dur="500" fill="hold"/>
                                        <p:tgtEl>
                                          <p:spTgt spid="71"/>
                                        </p:tgtEl>
                                        <p:attrNameLst>
                                          <p:attrName>ppt_x</p:attrName>
                                        </p:attrNameLst>
                                      </p:cBhvr>
                                      <p:tavLst>
                                        <p:tav tm="0">
                                          <p:val>
                                            <p:strVal val="#ppt_x"/>
                                          </p:val>
                                        </p:tav>
                                        <p:tav tm="100000">
                                          <p:val>
                                            <p:strVal val="#ppt_x"/>
                                          </p:val>
                                        </p:tav>
                                      </p:tavLst>
                                    </p:anim>
                                    <p:anim calcmode="lin" valueType="num">
                                      <p:cBhvr additive="base">
                                        <p:cTn id="89"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77"/>
                                        </p:tgtEl>
                                        <p:attrNameLst>
                                          <p:attrName>style.visibility</p:attrName>
                                        </p:attrNameLst>
                                      </p:cBhvr>
                                      <p:to>
                                        <p:strVal val="visible"/>
                                      </p:to>
                                    </p:set>
                                    <p:anim calcmode="lin" valueType="num">
                                      <p:cBhvr additive="base">
                                        <p:cTn id="94" dur="500" fill="hold"/>
                                        <p:tgtEl>
                                          <p:spTgt spid="77"/>
                                        </p:tgtEl>
                                        <p:attrNameLst>
                                          <p:attrName>ppt_x</p:attrName>
                                        </p:attrNameLst>
                                      </p:cBhvr>
                                      <p:tavLst>
                                        <p:tav tm="0">
                                          <p:val>
                                            <p:strVal val="#ppt_x"/>
                                          </p:val>
                                        </p:tav>
                                        <p:tav tm="100000">
                                          <p:val>
                                            <p:strVal val="#ppt_x"/>
                                          </p:val>
                                        </p:tav>
                                      </p:tavLst>
                                    </p:anim>
                                    <p:anim calcmode="lin" valueType="num">
                                      <p:cBhvr additive="base">
                                        <p:cTn id="95" dur="500" fill="hold"/>
                                        <p:tgtEl>
                                          <p:spTgt spid="77"/>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78"/>
                                        </p:tgtEl>
                                        <p:attrNameLst>
                                          <p:attrName>style.visibility</p:attrName>
                                        </p:attrNameLst>
                                      </p:cBhvr>
                                      <p:to>
                                        <p:strVal val="visible"/>
                                      </p:to>
                                    </p:set>
                                    <p:anim calcmode="lin" valueType="num">
                                      <p:cBhvr additive="base">
                                        <p:cTn id="98" dur="500" fill="hold"/>
                                        <p:tgtEl>
                                          <p:spTgt spid="78"/>
                                        </p:tgtEl>
                                        <p:attrNameLst>
                                          <p:attrName>ppt_x</p:attrName>
                                        </p:attrNameLst>
                                      </p:cBhvr>
                                      <p:tavLst>
                                        <p:tav tm="0">
                                          <p:val>
                                            <p:strVal val="#ppt_x"/>
                                          </p:val>
                                        </p:tav>
                                        <p:tav tm="100000">
                                          <p:val>
                                            <p:strVal val="#ppt_x"/>
                                          </p:val>
                                        </p:tav>
                                      </p:tavLst>
                                    </p:anim>
                                    <p:anim calcmode="lin" valueType="num">
                                      <p:cBhvr additive="base">
                                        <p:cTn id="99"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73"/>
                                        </p:tgtEl>
                                        <p:attrNameLst>
                                          <p:attrName>style.visibility</p:attrName>
                                        </p:attrNameLst>
                                      </p:cBhvr>
                                      <p:to>
                                        <p:strVal val="visible"/>
                                      </p:to>
                                    </p:set>
                                    <p:animEffect transition="in" filter="fade">
                                      <p:cBhvr>
                                        <p:cTn id="104" dur="1000"/>
                                        <p:tgtEl>
                                          <p:spTgt spid="73"/>
                                        </p:tgtEl>
                                      </p:cBhvr>
                                    </p:animEffect>
                                    <p:anim calcmode="lin" valueType="num">
                                      <p:cBhvr>
                                        <p:cTn id="105" dur="1000" fill="hold"/>
                                        <p:tgtEl>
                                          <p:spTgt spid="73"/>
                                        </p:tgtEl>
                                        <p:attrNameLst>
                                          <p:attrName>ppt_x</p:attrName>
                                        </p:attrNameLst>
                                      </p:cBhvr>
                                      <p:tavLst>
                                        <p:tav tm="0">
                                          <p:val>
                                            <p:strVal val="#ppt_x"/>
                                          </p:val>
                                        </p:tav>
                                        <p:tav tm="100000">
                                          <p:val>
                                            <p:strVal val="#ppt_x"/>
                                          </p:val>
                                        </p:tav>
                                      </p:tavLst>
                                    </p:anim>
                                    <p:anim calcmode="lin" valueType="num">
                                      <p:cBhvr>
                                        <p:cTn id="106"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79"/>
                                        </p:tgtEl>
                                        <p:attrNameLst>
                                          <p:attrName>style.visibility</p:attrName>
                                        </p:attrNameLst>
                                      </p:cBhvr>
                                      <p:to>
                                        <p:strVal val="visible"/>
                                      </p:to>
                                    </p:set>
                                    <p:anim calcmode="lin" valueType="num">
                                      <p:cBhvr additive="base">
                                        <p:cTn id="111" dur="500" fill="hold"/>
                                        <p:tgtEl>
                                          <p:spTgt spid="79"/>
                                        </p:tgtEl>
                                        <p:attrNameLst>
                                          <p:attrName>ppt_x</p:attrName>
                                        </p:attrNameLst>
                                      </p:cBhvr>
                                      <p:tavLst>
                                        <p:tav tm="0">
                                          <p:val>
                                            <p:strVal val="#ppt_x"/>
                                          </p:val>
                                        </p:tav>
                                        <p:tav tm="100000">
                                          <p:val>
                                            <p:strVal val="#ppt_x"/>
                                          </p:val>
                                        </p:tav>
                                      </p:tavLst>
                                    </p:anim>
                                    <p:anim calcmode="lin" valueType="num">
                                      <p:cBhvr additive="base">
                                        <p:cTn id="112"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nodeType="clickEffect">
                                  <p:stCondLst>
                                    <p:cond delay="0"/>
                                  </p:stCondLst>
                                  <p:childTnLst>
                                    <p:set>
                                      <p:cBhvr>
                                        <p:cTn id="116" dur="1" fill="hold">
                                          <p:stCondLst>
                                            <p:cond delay="0"/>
                                          </p:stCondLst>
                                        </p:cTn>
                                        <p:tgtEl>
                                          <p:spTgt spid="80"/>
                                        </p:tgtEl>
                                        <p:attrNameLst>
                                          <p:attrName>style.visibility</p:attrName>
                                        </p:attrNameLst>
                                      </p:cBhvr>
                                      <p:to>
                                        <p:strVal val="visible"/>
                                      </p:to>
                                    </p:set>
                                    <p:animEffect transition="in" filter="fade">
                                      <p:cBhvr>
                                        <p:cTn id="117" dur="1000"/>
                                        <p:tgtEl>
                                          <p:spTgt spid="80"/>
                                        </p:tgtEl>
                                      </p:cBhvr>
                                    </p:animEffect>
                                    <p:anim calcmode="lin" valueType="num">
                                      <p:cBhvr>
                                        <p:cTn id="118" dur="1000" fill="hold"/>
                                        <p:tgtEl>
                                          <p:spTgt spid="80"/>
                                        </p:tgtEl>
                                        <p:attrNameLst>
                                          <p:attrName>ppt_x</p:attrName>
                                        </p:attrNameLst>
                                      </p:cBhvr>
                                      <p:tavLst>
                                        <p:tav tm="0">
                                          <p:val>
                                            <p:strVal val="#ppt_x"/>
                                          </p:val>
                                        </p:tav>
                                        <p:tav tm="100000">
                                          <p:val>
                                            <p:strVal val="#ppt_x"/>
                                          </p:val>
                                        </p:tav>
                                      </p:tavLst>
                                    </p:anim>
                                    <p:anim calcmode="lin" valueType="num">
                                      <p:cBhvr>
                                        <p:cTn id="119"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72"/>
                                        </p:tgtEl>
                                        <p:attrNameLst>
                                          <p:attrName>style.visibility</p:attrName>
                                        </p:attrNameLst>
                                      </p:cBhvr>
                                      <p:to>
                                        <p:strVal val="visible"/>
                                      </p:to>
                                    </p:set>
                                    <p:anim calcmode="lin" valueType="num">
                                      <p:cBhvr additive="base">
                                        <p:cTn id="124" dur="500" fill="hold"/>
                                        <p:tgtEl>
                                          <p:spTgt spid="72"/>
                                        </p:tgtEl>
                                        <p:attrNameLst>
                                          <p:attrName>ppt_x</p:attrName>
                                        </p:attrNameLst>
                                      </p:cBhvr>
                                      <p:tavLst>
                                        <p:tav tm="0">
                                          <p:val>
                                            <p:strVal val="#ppt_x"/>
                                          </p:val>
                                        </p:tav>
                                        <p:tav tm="100000">
                                          <p:val>
                                            <p:strVal val="#ppt_x"/>
                                          </p:val>
                                        </p:tav>
                                      </p:tavLst>
                                    </p:anim>
                                    <p:anim calcmode="lin" valueType="num">
                                      <p:cBhvr additive="base">
                                        <p:cTn id="125"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grpId="0" nodeType="clickEffect">
                                  <p:stCondLst>
                                    <p:cond delay="0"/>
                                  </p:stCondLst>
                                  <p:childTnLst>
                                    <p:set>
                                      <p:cBhvr>
                                        <p:cTn id="129" dur="1" fill="hold">
                                          <p:stCondLst>
                                            <p:cond delay="0"/>
                                          </p:stCondLst>
                                        </p:cTn>
                                        <p:tgtEl>
                                          <p:spTgt spid="75"/>
                                        </p:tgtEl>
                                        <p:attrNameLst>
                                          <p:attrName>style.visibility</p:attrName>
                                        </p:attrNameLst>
                                      </p:cBhvr>
                                      <p:to>
                                        <p:strVal val="visible"/>
                                      </p:to>
                                    </p:set>
                                    <p:anim calcmode="lin" valueType="num">
                                      <p:cBhvr additive="base">
                                        <p:cTn id="130" dur="500" fill="hold"/>
                                        <p:tgtEl>
                                          <p:spTgt spid="75"/>
                                        </p:tgtEl>
                                        <p:attrNameLst>
                                          <p:attrName>ppt_x</p:attrName>
                                        </p:attrNameLst>
                                      </p:cBhvr>
                                      <p:tavLst>
                                        <p:tav tm="0">
                                          <p:val>
                                            <p:strVal val="#ppt_x"/>
                                          </p:val>
                                        </p:tav>
                                        <p:tav tm="100000">
                                          <p:val>
                                            <p:strVal val="#ppt_x"/>
                                          </p:val>
                                        </p:tav>
                                      </p:tavLst>
                                    </p:anim>
                                    <p:anim calcmode="lin" valueType="num">
                                      <p:cBhvr additive="base">
                                        <p:cTn id="131" dur="500" fill="hold"/>
                                        <p:tgtEl>
                                          <p:spTgt spid="75"/>
                                        </p:tgtEl>
                                        <p:attrNameLst>
                                          <p:attrName>ppt_y</p:attrName>
                                        </p:attrNameLst>
                                      </p:cBhvr>
                                      <p:tavLst>
                                        <p:tav tm="0">
                                          <p:val>
                                            <p:strVal val="1+#ppt_h/2"/>
                                          </p:val>
                                        </p:tav>
                                        <p:tav tm="100000">
                                          <p:val>
                                            <p:strVal val="#ppt_y"/>
                                          </p:val>
                                        </p:tav>
                                      </p:tavLst>
                                    </p:anim>
                                  </p:childTnLst>
                                </p:cTn>
                              </p:par>
                              <p:par>
                                <p:cTn id="132" presetID="2" presetClass="entr" presetSubtype="4" fill="hold" grpId="0" nodeType="withEffect">
                                  <p:stCondLst>
                                    <p:cond delay="0"/>
                                  </p:stCondLst>
                                  <p:childTnLst>
                                    <p:set>
                                      <p:cBhvr>
                                        <p:cTn id="133" dur="1" fill="hold">
                                          <p:stCondLst>
                                            <p:cond delay="0"/>
                                          </p:stCondLst>
                                        </p:cTn>
                                        <p:tgtEl>
                                          <p:spTgt spid="76"/>
                                        </p:tgtEl>
                                        <p:attrNameLst>
                                          <p:attrName>style.visibility</p:attrName>
                                        </p:attrNameLst>
                                      </p:cBhvr>
                                      <p:to>
                                        <p:strVal val="visible"/>
                                      </p:to>
                                    </p:set>
                                    <p:anim calcmode="lin" valueType="num">
                                      <p:cBhvr additive="base">
                                        <p:cTn id="134" dur="500" fill="hold"/>
                                        <p:tgtEl>
                                          <p:spTgt spid="76"/>
                                        </p:tgtEl>
                                        <p:attrNameLst>
                                          <p:attrName>ppt_x</p:attrName>
                                        </p:attrNameLst>
                                      </p:cBhvr>
                                      <p:tavLst>
                                        <p:tav tm="0">
                                          <p:val>
                                            <p:strVal val="#ppt_x"/>
                                          </p:val>
                                        </p:tav>
                                        <p:tav tm="100000">
                                          <p:val>
                                            <p:strVal val="#ppt_x"/>
                                          </p:val>
                                        </p:tav>
                                      </p:tavLst>
                                    </p:anim>
                                    <p:anim calcmode="lin" valueType="num">
                                      <p:cBhvr additive="base">
                                        <p:cTn id="135"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74"/>
                                        </p:tgtEl>
                                        <p:attrNameLst>
                                          <p:attrName>style.visibility</p:attrName>
                                        </p:attrNameLst>
                                      </p:cBhvr>
                                      <p:to>
                                        <p:strVal val="visible"/>
                                      </p:to>
                                    </p:set>
                                    <p:animEffect transition="in" filter="fade">
                                      <p:cBhvr>
                                        <p:cTn id="140" dur="1000"/>
                                        <p:tgtEl>
                                          <p:spTgt spid="74"/>
                                        </p:tgtEl>
                                      </p:cBhvr>
                                    </p:animEffect>
                                    <p:anim calcmode="lin" valueType="num">
                                      <p:cBhvr>
                                        <p:cTn id="141" dur="1000" fill="hold"/>
                                        <p:tgtEl>
                                          <p:spTgt spid="74"/>
                                        </p:tgtEl>
                                        <p:attrNameLst>
                                          <p:attrName>ppt_x</p:attrName>
                                        </p:attrNameLst>
                                      </p:cBhvr>
                                      <p:tavLst>
                                        <p:tav tm="0">
                                          <p:val>
                                            <p:strVal val="#ppt_x"/>
                                          </p:val>
                                        </p:tav>
                                        <p:tav tm="100000">
                                          <p:val>
                                            <p:strVal val="#ppt_x"/>
                                          </p:val>
                                        </p:tav>
                                      </p:tavLst>
                                    </p:anim>
                                    <p:anim calcmode="lin" valueType="num">
                                      <p:cBhvr>
                                        <p:cTn id="142"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81"/>
                                        </p:tgtEl>
                                        <p:attrNameLst>
                                          <p:attrName>style.visibility</p:attrName>
                                        </p:attrNameLst>
                                      </p:cBhvr>
                                      <p:to>
                                        <p:strVal val="visible"/>
                                      </p:to>
                                    </p:set>
                                    <p:anim calcmode="lin" valueType="num">
                                      <p:cBhvr additive="base">
                                        <p:cTn id="147" dur="500" fill="hold"/>
                                        <p:tgtEl>
                                          <p:spTgt spid="81"/>
                                        </p:tgtEl>
                                        <p:attrNameLst>
                                          <p:attrName>ppt_x</p:attrName>
                                        </p:attrNameLst>
                                      </p:cBhvr>
                                      <p:tavLst>
                                        <p:tav tm="0">
                                          <p:val>
                                            <p:strVal val="#ppt_x"/>
                                          </p:val>
                                        </p:tav>
                                        <p:tav tm="100000">
                                          <p:val>
                                            <p:strVal val="#ppt_x"/>
                                          </p:val>
                                        </p:tav>
                                      </p:tavLst>
                                    </p:anim>
                                    <p:anim calcmode="lin" valueType="num">
                                      <p:cBhvr additive="base">
                                        <p:cTn id="148"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nodeType="clickEffect">
                                  <p:stCondLst>
                                    <p:cond delay="0"/>
                                  </p:stCondLst>
                                  <p:childTnLst>
                                    <p:set>
                                      <p:cBhvr>
                                        <p:cTn id="152" dur="1" fill="hold">
                                          <p:stCondLst>
                                            <p:cond delay="0"/>
                                          </p:stCondLst>
                                        </p:cTn>
                                        <p:tgtEl>
                                          <p:spTgt spid="82"/>
                                        </p:tgtEl>
                                        <p:attrNameLst>
                                          <p:attrName>style.visibility</p:attrName>
                                        </p:attrNameLst>
                                      </p:cBhvr>
                                      <p:to>
                                        <p:strVal val="visible"/>
                                      </p:to>
                                    </p:set>
                                    <p:animEffect transition="in" filter="fade">
                                      <p:cBhvr>
                                        <p:cTn id="153" dur="1000"/>
                                        <p:tgtEl>
                                          <p:spTgt spid="82"/>
                                        </p:tgtEl>
                                      </p:cBhvr>
                                    </p:animEffect>
                                    <p:anim calcmode="lin" valueType="num">
                                      <p:cBhvr>
                                        <p:cTn id="154" dur="1000" fill="hold"/>
                                        <p:tgtEl>
                                          <p:spTgt spid="82"/>
                                        </p:tgtEl>
                                        <p:attrNameLst>
                                          <p:attrName>ppt_x</p:attrName>
                                        </p:attrNameLst>
                                      </p:cBhvr>
                                      <p:tavLst>
                                        <p:tav tm="0">
                                          <p:val>
                                            <p:strVal val="#ppt_x"/>
                                          </p:val>
                                        </p:tav>
                                        <p:tav tm="100000">
                                          <p:val>
                                            <p:strVal val="#ppt_x"/>
                                          </p:val>
                                        </p:tav>
                                      </p:tavLst>
                                    </p:anim>
                                    <p:anim calcmode="lin" valueType="num">
                                      <p:cBhvr>
                                        <p:cTn id="155"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1" presetClass="entr" presetSubtype="1" fill="hold" nodeType="clickEffect">
                                  <p:stCondLst>
                                    <p:cond delay="0"/>
                                  </p:stCondLst>
                                  <p:childTnLst>
                                    <p:set>
                                      <p:cBhvr>
                                        <p:cTn id="159" dur="1" fill="hold">
                                          <p:stCondLst>
                                            <p:cond delay="0"/>
                                          </p:stCondLst>
                                        </p:cTn>
                                        <p:tgtEl>
                                          <p:spTgt spid="83"/>
                                        </p:tgtEl>
                                        <p:attrNameLst>
                                          <p:attrName>style.visibility</p:attrName>
                                        </p:attrNameLst>
                                      </p:cBhvr>
                                      <p:to>
                                        <p:strVal val="visible"/>
                                      </p:to>
                                    </p:set>
                                    <p:animEffect transition="in" filter="wheel(1)">
                                      <p:cBhvr>
                                        <p:cTn id="160" dur="2000"/>
                                        <p:tgtEl>
                                          <p:spTgt spid="83"/>
                                        </p:tgtEl>
                                      </p:cBhvr>
                                    </p:animEffect>
                                  </p:childTnLst>
                                </p:cTn>
                              </p:par>
                            </p:childTnLst>
                          </p:cTn>
                        </p:par>
                      </p:childTnLst>
                    </p:cTn>
                  </p:par>
                  <p:par>
                    <p:cTn id="161" fill="hold">
                      <p:stCondLst>
                        <p:cond delay="indefinite"/>
                      </p:stCondLst>
                      <p:childTnLst>
                        <p:par>
                          <p:cTn id="162" fill="hold">
                            <p:stCondLst>
                              <p:cond delay="0"/>
                            </p:stCondLst>
                            <p:childTnLst>
                              <p:par>
                                <p:cTn id="163" presetID="42" presetClass="entr" presetSubtype="0" fill="hold" nodeType="clickEffect">
                                  <p:stCondLst>
                                    <p:cond delay="0"/>
                                  </p:stCondLst>
                                  <p:childTnLst>
                                    <p:set>
                                      <p:cBhvr>
                                        <p:cTn id="164" dur="1" fill="hold">
                                          <p:stCondLst>
                                            <p:cond delay="0"/>
                                          </p:stCondLst>
                                        </p:cTn>
                                        <p:tgtEl>
                                          <p:spTgt spid="84"/>
                                        </p:tgtEl>
                                        <p:attrNameLst>
                                          <p:attrName>style.visibility</p:attrName>
                                        </p:attrNameLst>
                                      </p:cBhvr>
                                      <p:to>
                                        <p:strVal val="visible"/>
                                      </p:to>
                                    </p:set>
                                    <p:animEffect transition="in" filter="fade">
                                      <p:cBhvr>
                                        <p:cTn id="165" dur="1000"/>
                                        <p:tgtEl>
                                          <p:spTgt spid="84"/>
                                        </p:tgtEl>
                                      </p:cBhvr>
                                    </p:animEffect>
                                    <p:anim calcmode="lin" valueType="num">
                                      <p:cBhvr>
                                        <p:cTn id="166" dur="1000" fill="hold"/>
                                        <p:tgtEl>
                                          <p:spTgt spid="84"/>
                                        </p:tgtEl>
                                        <p:attrNameLst>
                                          <p:attrName>ppt_x</p:attrName>
                                        </p:attrNameLst>
                                      </p:cBhvr>
                                      <p:tavLst>
                                        <p:tav tm="0">
                                          <p:val>
                                            <p:strVal val="#ppt_x"/>
                                          </p:val>
                                        </p:tav>
                                        <p:tav tm="100000">
                                          <p:val>
                                            <p:strVal val="#ppt_x"/>
                                          </p:val>
                                        </p:tav>
                                      </p:tavLst>
                                    </p:anim>
                                    <p:anim calcmode="lin" valueType="num">
                                      <p:cBhvr>
                                        <p:cTn id="167"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53" presetClass="entr" presetSubtype="16" fill="hold" grpId="0" nodeType="clickEffect">
                                  <p:stCondLst>
                                    <p:cond delay="0"/>
                                  </p:stCondLst>
                                  <p:childTnLst>
                                    <p:set>
                                      <p:cBhvr>
                                        <p:cTn id="171" dur="1" fill="hold">
                                          <p:stCondLst>
                                            <p:cond delay="0"/>
                                          </p:stCondLst>
                                        </p:cTn>
                                        <p:tgtEl>
                                          <p:spTgt spid="86"/>
                                        </p:tgtEl>
                                        <p:attrNameLst>
                                          <p:attrName>style.visibility</p:attrName>
                                        </p:attrNameLst>
                                      </p:cBhvr>
                                      <p:to>
                                        <p:strVal val="visible"/>
                                      </p:to>
                                    </p:set>
                                    <p:anim calcmode="lin" valueType="num">
                                      <p:cBhvr>
                                        <p:cTn id="172" dur="500" fill="hold"/>
                                        <p:tgtEl>
                                          <p:spTgt spid="86"/>
                                        </p:tgtEl>
                                        <p:attrNameLst>
                                          <p:attrName>ppt_w</p:attrName>
                                        </p:attrNameLst>
                                      </p:cBhvr>
                                      <p:tavLst>
                                        <p:tav tm="0">
                                          <p:val>
                                            <p:fltVal val="0"/>
                                          </p:val>
                                        </p:tav>
                                        <p:tav tm="100000">
                                          <p:val>
                                            <p:strVal val="#ppt_w"/>
                                          </p:val>
                                        </p:tav>
                                      </p:tavLst>
                                    </p:anim>
                                    <p:anim calcmode="lin" valueType="num">
                                      <p:cBhvr>
                                        <p:cTn id="173" dur="500" fill="hold"/>
                                        <p:tgtEl>
                                          <p:spTgt spid="86"/>
                                        </p:tgtEl>
                                        <p:attrNameLst>
                                          <p:attrName>ppt_h</p:attrName>
                                        </p:attrNameLst>
                                      </p:cBhvr>
                                      <p:tavLst>
                                        <p:tav tm="0">
                                          <p:val>
                                            <p:fltVal val="0"/>
                                          </p:val>
                                        </p:tav>
                                        <p:tav tm="100000">
                                          <p:val>
                                            <p:strVal val="#ppt_h"/>
                                          </p:val>
                                        </p:tav>
                                      </p:tavLst>
                                    </p:anim>
                                    <p:animEffect transition="in" filter="fade">
                                      <p:cBhvr>
                                        <p:cTn id="17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5" grpId="0"/>
      <p:bldP spid="36" grpId="0"/>
      <p:bldP spid="43" grpId="0" animBg="1"/>
      <p:bldP spid="45" grpId="0" animBg="1"/>
      <p:bldP spid="70" grpId="0" animBg="1"/>
      <p:bldP spid="71" grpId="0" animBg="1"/>
      <p:bldP spid="72" grpId="0" animBg="1"/>
      <p:bldP spid="73" grpId="0"/>
      <p:bldP spid="74" grpId="0"/>
      <p:bldP spid="75" grpId="0" animBg="1"/>
      <p:bldP spid="76" grpId="0" animBg="1"/>
      <p:bldP spid="77" grpId="0" animBg="1"/>
      <p:bldP spid="78" grpId="0" animBg="1"/>
      <p:bldP spid="79" grpId="0" animBg="1"/>
      <p:bldP spid="81" grpId="0" animBg="1"/>
      <p:bldP spid="86"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
          <p:cNvGrpSpPr>
            <a:grpSpLocks/>
          </p:cNvGrpSpPr>
          <p:nvPr/>
        </p:nvGrpSpPr>
        <p:grpSpPr bwMode="auto">
          <a:xfrm>
            <a:off x="2452468" y="1428603"/>
            <a:ext cx="7440980" cy="2275454"/>
            <a:chOff x="2304" y="1296"/>
            <a:chExt cx="3024" cy="864"/>
          </a:xfrm>
        </p:grpSpPr>
        <p:grpSp>
          <p:nvGrpSpPr>
            <p:cNvPr id="3" name="Group 29"/>
            <p:cNvGrpSpPr>
              <a:grpSpLocks/>
            </p:cNvGrpSpPr>
            <p:nvPr/>
          </p:nvGrpSpPr>
          <p:grpSpPr bwMode="auto">
            <a:xfrm>
              <a:off x="2304" y="1296"/>
              <a:ext cx="3024" cy="96"/>
              <a:chOff x="2208" y="1104"/>
              <a:chExt cx="3024" cy="96"/>
            </a:xfrm>
          </p:grpSpPr>
          <p:sp>
            <p:nvSpPr>
              <p:cNvPr id="20" name="Line 30"/>
              <p:cNvSpPr>
                <a:spLocks noChangeShapeType="1"/>
              </p:cNvSpPr>
              <p:nvPr/>
            </p:nvSpPr>
            <p:spPr bwMode="auto">
              <a:xfrm>
                <a:off x="2208" y="1152"/>
                <a:ext cx="3024" cy="0"/>
              </a:xfrm>
              <a:prstGeom prst="line">
                <a:avLst/>
              </a:prstGeom>
              <a:noFill/>
              <a:ln w="28575">
                <a:solidFill>
                  <a:srgbClr val="117D1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Oval 31"/>
              <p:cNvSpPr>
                <a:spLocks noChangeArrowheads="1"/>
              </p:cNvSpPr>
              <p:nvPr/>
            </p:nvSpPr>
            <p:spPr bwMode="auto">
              <a:xfrm>
                <a:off x="288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Oval 32"/>
              <p:cNvSpPr>
                <a:spLocks noChangeArrowheads="1"/>
              </p:cNvSpPr>
              <p:nvPr/>
            </p:nvSpPr>
            <p:spPr bwMode="auto">
              <a:xfrm>
                <a:off x="2304"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Oval 33"/>
              <p:cNvSpPr>
                <a:spLocks noChangeArrowheads="1"/>
              </p:cNvSpPr>
              <p:nvPr/>
            </p:nvSpPr>
            <p:spPr bwMode="auto">
              <a:xfrm>
                <a:off x="3456"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Oval 34"/>
              <p:cNvSpPr>
                <a:spLocks noChangeArrowheads="1"/>
              </p:cNvSpPr>
              <p:nvPr/>
            </p:nvSpPr>
            <p:spPr bwMode="auto">
              <a:xfrm>
                <a:off x="403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 name="Oval 35"/>
              <p:cNvSpPr>
                <a:spLocks noChangeArrowheads="1"/>
              </p:cNvSpPr>
              <p:nvPr/>
            </p:nvSpPr>
            <p:spPr bwMode="auto">
              <a:xfrm>
                <a:off x="456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 name="Oval 36"/>
              <p:cNvSpPr>
                <a:spLocks noChangeArrowheads="1"/>
              </p:cNvSpPr>
              <p:nvPr/>
            </p:nvSpPr>
            <p:spPr bwMode="auto">
              <a:xfrm>
                <a:off x="5088"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 name="Group 37"/>
            <p:cNvGrpSpPr>
              <a:grpSpLocks/>
            </p:cNvGrpSpPr>
            <p:nvPr/>
          </p:nvGrpSpPr>
          <p:grpSpPr bwMode="auto">
            <a:xfrm>
              <a:off x="2304" y="1680"/>
              <a:ext cx="3024" cy="96"/>
              <a:chOff x="2208" y="1104"/>
              <a:chExt cx="3024" cy="96"/>
            </a:xfrm>
          </p:grpSpPr>
          <p:sp>
            <p:nvSpPr>
              <p:cNvPr id="13" name="Line 38"/>
              <p:cNvSpPr>
                <a:spLocks noChangeShapeType="1"/>
              </p:cNvSpPr>
              <p:nvPr/>
            </p:nvSpPr>
            <p:spPr bwMode="auto">
              <a:xfrm>
                <a:off x="2208" y="1152"/>
                <a:ext cx="3024" cy="0"/>
              </a:xfrm>
              <a:prstGeom prst="line">
                <a:avLst/>
              </a:prstGeom>
              <a:noFill/>
              <a:ln w="28575">
                <a:solidFill>
                  <a:srgbClr val="117D1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Oval 39"/>
              <p:cNvSpPr>
                <a:spLocks noChangeArrowheads="1"/>
              </p:cNvSpPr>
              <p:nvPr/>
            </p:nvSpPr>
            <p:spPr bwMode="auto">
              <a:xfrm>
                <a:off x="288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Oval 40"/>
              <p:cNvSpPr>
                <a:spLocks noChangeArrowheads="1"/>
              </p:cNvSpPr>
              <p:nvPr/>
            </p:nvSpPr>
            <p:spPr bwMode="auto">
              <a:xfrm>
                <a:off x="2304"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Oval 41"/>
              <p:cNvSpPr>
                <a:spLocks noChangeArrowheads="1"/>
              </p:cNvSpPr>
              <p:nvPr/>
            </p:nvSpPr>
            <p:spPr bwMode="auto">
              <a:xfrm>
                <a:off x="3456"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Oval 42"/>
              <p:cNvSpPr>
                <a:spLocks noChangeArrowheads="1"/>
              </p:cNvSpPr>
              <p:nvPr/>
            </p:nvSpPr>
            <p:spPr bwMode="auto">
              <a:xfrm>
                <a:off x="4033"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Oval 43"/>
              <p:cNvSpPr>
                <a:spLocks noChangeArrowheads="1"/>
              </p:cNvSpPr>
              <p:nvPr/>
            </p:nvSpPr>
            <p:spPr bwMode="auto">
              <a:xfrm>
                <a:off x="456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Oval 44"/>
              <p:cNvSpPr>
                <a:spLocks noChangeArrowheads="1"/>
              </p:cNvSpPr>
              <p:nvPr/>
            </p:nvSpPr>
            <p:spPr bwMode="auto">
              <a:xfrm>
                <a:off x="5088"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5" name="Group 45"/>
            <p:cNvGrpSpPr>
              <a:grpSpLocks/>
            </p:cNvGrpSpPr>
            <p:nvPr/>
          </p:nvGrpSpPr>
          <p:grpSpPr bwMode="auto">
            <a:xfrm>
              <a:off x="2304" y="2047"/>
              <a:ext cx="3024" cy="113"/>
              <a:chOff x="2208" y="1087"/>
              <a:chExt cx="3024" cy="113"/>
            </a:xfrm>
          </p:grpSpPr>
          <p:sp>
            <p:nvSpPr>
              <p:cNvPr id="6" name="Line 46"/>
              <p:cNvSpPr>
                <a:spLocks noChangeShapeType="1"/>
              </p:cNvSpPr>
              <p:nvPr/>
            </p:nvSpPr>
            <p:spPr bwMode="auto">
              <a:xfrm>
                <a:off x="2208" y="1152"/>
                <a:ext cx="3024" cy="0"/>
              </a:xfrm>
              <a:prstGeom prst="line">
                <a:avLst/>
              </a:prstGeom>
              <a:noFill/>
              <a:ln w="28575">
                <a:solidFill>
                  <a:srgbClr val="117D1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Oval 47"/>
              <p:cNvSpPr>
                <a:spLocks noChangeArrowheads="1"/>
              </p:cNvSpPr>
              <p:nvPr/>
            </p:nvSpPr>
            <p:spPr bwMode="auto">
              <a:xfrm>
                <a:off x="288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48"/>
              <p:cNvSpPr>
                <a:spLocks noChangeArrowheads="1"/>
              </p:cNvSpPr>
              <p:nvPr/>
            </p:nvSpPr>
            <p:spPr bwMode="auto">
              <a:xfrm>
                <a:off x="2304"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49"/>
              <p:cNvSpPr>
                <a:spLocks noChangeArrowheads="1"/>
              </p:cNvSpPr>
              <p:nvPr/>
            </p:nvSpPr>
            <p:spPr bwMode="auto">
              <a:xfrm>
                <a:off x="3456"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Oval 50"/>
              <p:cNvSpPr>
                <a:spLocks noChangeArrowheads="1"/>
              </p:cNvSpPr>
              <p:nvPr/>
            </p:nvSpPr>
            <p:spPr bwMode="auto">
              <a:xfrm>
                <a:off x="4030" y="1087"/>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51"/>
              <p:cNvSpPr>
                <a:spLocks noChangeArrowheads="1"/>
              </p:cNvSpPr>
              <p:nvPr/>
            </p:nvSpPr>
            <p:spPr bwMode="auto">
              <a:xfrm>
                <a:off x="456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52"/>
              <p:cNvSpPr>
                <a:spLocks noChangeArrowheads="1"/>
              </p:cNvSpPr>
              <p:nvPr/>
            </p:nvSpPr>
            <p:spPr bwMode="auto">
              <a:xfrm>
                <a:off x="5088"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27" name="Line 11"/>
          <p:cNvSpPr>
            <a:spLocks noChangeShapeType="1"/>
          </p:cNvSpPr>
          <p:nvPr/>
        </p:nvSpPr>
        <p:spPr bwMode="auto">
          <a:xfrm>
            <a:off x="4342242" y="787792"/>
            <a:ext cx="1210635" cy="1689469"/>
          </a:xfrm>
          <a:prstGeom prst="line">
            <a:avLst/>
          </a:prstGeom>
          <a:noFill/>
          <a:ln w="38100">
            <a:solidFill>
              <a:srgbClr val="0000FF"/>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11"/>
          <p:cNvSpPr>
            <a:spLocks noChangeShapeType="1"/>
          </p:cNvSpPr>
          <p:nvPr/>
        </p:nvSpPr>
        <p:spPr bwMode="auto">
          <a:xfrm>
            <a:off x="4607991" y="135302"/>
            <a:ext cx="1003941" cy="1356508"/>
          </a:xfrm>
          <a:prstGeom prst="line">
            <a:avLst/>
          </a:prstGeom>
          <a:noFill/>
          <a:ln w="38100">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11"/>
          <p:cNvSpPr>
            <a:spLocks noChangeShapeType="1"/>
          </p:cNvSpPr>
          <p:nvPr/>
        </p:nvSpPr>
        <p:spPr bwMode="auto">
          <a:xfrm flipH="1">
            <a:off x="5710377" y="135303"/>
            <a:ext cx="816912" cy="1346201"/>
          </a:xfrm>
          <a:prstGeom prst="line">
            <a:avLst/>
          </a:prstGeom>
          <a:noFill/>
          <a:ln w="38100">
            <a:solidFill>
              <a:srgbClr val="FF000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11"/>
          <p:cNvSpPr>
            <a:spLocks noChangeShapeType="1"/>
          </p:cNvSpPr>
          <p:nvPr/>
        </p:nvSpPr>
        <p:spPr bwMode="auto">
          <a:xfrm flipV="1">
            <a:off x="5731274" y="331773"/>
            <a:ext cx="1240162" cy="2148964"/>
          </a:xfrm>
          <a:prstGeom prst="line">
            <a:avLst/>
          </a:prstGeom>
          <a:noFill/>
          <a:ln w="38100">
            <a:solidFill>
              <a:srgbClr val="0000FF"/>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Rectangle 26"/>
          <p:cNvSpPr>
            <a:spLocks noChangeArrowheads="1"/>
          </p:cNvSpPr>
          <p:nvPr/>
        </p:nvSpPr>
        <p:spPr bwMode="auto">
          <a:xfrm>
            <a:off x="5379998" y="743633"/>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i="0" dirty="0">
                <a:solidFill>
                  <a:schemeClr val="accent2"/>
                </a:solidFill>
              </a:rPr>
              <a:t>A</a:t>
            </a:r>
          </a:p>
        </p:txBody>
      </p:sp>
      <p:sp>
        <p:nvSpPr>
          <p:cNvPr id="32" name="Rectangle 27"/>
          <p:cNvSpPr>
            <a:spLocks noChangeArrowheads="1"/>
          </p:cNvSpPr>
          <p:nvPr/>
        </p:nvSpPr>
        <p:spPr bwMode="auto">
          <a:xfrm>
            <a:off x="5433016" y="2737517"/>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i="0" dirty="0">
                <a:solidFill>
                  <a:schemeClr val="accent2"/>
                </a:solidFill>
              </a:rPr>
              <a:t>B</a:t>
            </a:r>
          </a:p>
        </p:txBody>
      </p:sp>
      <p:sp>
        <p:nvSpPr>
          <p:cNvPr id="33" name="Arc 86"/>
          <p:cNvSpPr>
            <a:spLocks/>
          </p:cNvSpPr>
          <p:nvPr/>
        </p:nvSpPr>
        <p:spPr bwMode="auto">
          <a:xfrm flipH="1">
            <a:off x="5343187" y="1325232"/>
            <a:ext cx="152400" cy="2286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34" name="Object 20"/>
          <p:cNvGraphicFramePr>
            <a:graphicFrameLocks noChangeAspect="1"/>
          </p:cNvGraphicFramePr>
          <p:nvPr>
            <p:extLst>
              <p:ext uri="{D42A27DB-BD31-4B8C-83A1-F6EECF244321}">
                <p14:modId xmlns:p14="http://schemas.microsoft.com/office/powerpoint/2010/main" val="3957527992"/>
              </p:ext>
            </p:extLst>
          </p:nvPr>
        </p:nvGraphicFramePr>
        <p:xfrm>
          <a:off x="4988725" y="1115118"/>
          <a:ext cx="300038" cy="417513"/>
        </p:xfrm>
        <a:graphic>
          <a:graphicData uri="http://schemas.openxmlformats.org/presentationml/2006/ole">
            <mc:AlternateContent xmlns:mc="http://schemas.openxmlformats.org/markup-compatibility/2006">
              <mc:Choice xmlns:v="urn:schemas-microsoft-com:vml" Requires="v">
                <p:oleObj spid="_x0000_s468598" name="公式" r:id="rId3" imgW="57227" imgH="114182" progId="Equation.3">
                  <p:embed/>
                </p:oleObj>
              </mc:Choice>
              <mc:Fallback>
                <p:oleObj name="公式" r:id="rId3" imgW="57227" imgH="11418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8725" y="1115118"/>
                        <a:ext cx="30003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Arc 86"/>
          <p:cNvSpPr>
            <a:spLocks/>
          </p:cNvSpPr>
          <p:nvPr/>
        </p:nvSpPr>
        <p:spPr bwMode="auto">
          <a:xfrm rot="5400000" flipH="1">
            <a:off x="5764127" y="1385270"/>
            <a:ext cx="241300" cy="1492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36" name="Object 18"/>
          <p:cNvGraphicFramePr>
            <a:graphicFrameLocks noChangeAspect="1"/>
          </p:cNvGraphicFramePr>
          <p:nvPr>
            <p:extLst>
              <p:ext uri="{D42A27DB-BD31-4B8C-83A1-F6EECF244321}">
                <p14:modId xmlns:p14="http://schemas.microsoft.com/office/powerpoint/2010/main" val="1171471915"/>
              </p:ext>
            </p:extLst>
          </p:nvPr>
        </p:nvGraphicFramePr>
        <p:xfrm>
          <a:off x="5997516" y="1128880"/>
          <a:ext cx="300038" cy="417513"/>
        </p:xfrm>
        <a:graphic>
          <a:graphicData uri="http://schemas.openxmlformats.org/presentationml/2006/ole">
            <mc:AlternateContent xmlns:mc="http://schemas.openxmlformats.org/markup-compatibility/2006">
              <mc:Choice xmlns:v="urn:schemas-microsoft-com:vml" Requires="v">
                <p:oleObj spid="_x0000_s468599" name="公式" r:id="rId5" imgW="57227" imgH="114182" progId="Equation.3">
                  <p:embed/>
                </p:oleObj>
              </mc:Choice>
              <mc:Fallback>
                <p:oleObj name="公式" r:id="rId5" imgW="57227" imgH="11418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7516" y="1128880"/>
                        <a:ext cx="30003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7" name="Group 53"/>
          <p:cNvGrpSpPr>
            <a:grpSpLocks/>
          </p:cNvGrpSpPr>
          <p:nvPr/>
        </p:nvGrpSpPr>
        <p:grpSpPr bwMode="auto">
          <a:xfrm>
            <a:off x="8826643" y="1528611"/>
            <a:ext cx="536575" cy="1038225"/>
            <a:chOff x="4269" y="1296"/>
            <a:chExt cx="338" cy="654"/>
          </a:xfrm>
        </p:grpSpPr>
        <p:sp>
          <p:nvSpPr>
            <p:cNvPr id="38" name="Line 54"/>
            <p:cNvSpPr>
              <a:spLocks noChangeShapeType="1"/>
            </p:cNvSpPr>
            <p:nvPr/>
          </p:nvSpPr>
          <p:spPr bwMode="auto">
            <a:xfrm flipH="1">
              <a:off x="4269" y="1296"/>
              <a:ext cx="3" cy="654"/>
            </a:xfrm>
            <a:prstGeom prst="line">
              <a:avLst/>
            </a:prstGeom>
            <a:noFill/>
            <a:ln w="2857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Rectangle 55"/>
            <p:cNvSpPr>
              <a:spLocks noChangeArrowheads="1"/>
            </p:cNvSpPr>
            <p:nvPr/>
          </p:nvSpPr>
          <p:spPr bwMode="auto">
            <a:xfrm>
              <a:off x="4379" y="143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dirty="0">
                  <a:solidFill>
                    <a:schemeClr val="accent2"/>
                  </a:solidFill>
                </a:rPr>
                <a:t>d</a:t>
              </a:r>
            </a:p>
          </p:txBody>
        </p:sp>
      </p:grpSp>
      <p:sp>
        <p:nvSpPr>
          <p:cNvPr id="40" name="Line 2074"/>
          <p:cNvSpPr>
            <a:spLocks noChangeShapeType="1"/>
          </p:cNvSpPr>
          <p:nvPr/>
        </p:nvSpPr>
        <p:spPr bwMode="auto">
          <a:xfrm flipH="1">
            <a:off x="5613050" y="1662996"/>
            <a:ext cx="10256" cy="760854"/>
          </a:xfrm>
          <a:prstGeom prst="line">
            <a:avLst/>
          </a:prstGeom>
          <a:noFill/>
          <a:ln w="9525">
            <a:solidFill>
              <a:schemeClr val="tx1"/>
            </a:solidFill>
            <a:prstDash val="solid"/>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2074"/>
          <p:cNvSpPr>
            <a:spLocks noChangeShapeType="1"/>
          </p:cNvSpPr>
          <p:nvPr/>
        </p:nvSpPr>
        <p:spPr bwMode="auto">
          <a:xfrm flipH="1">
            <a:off x="5138999" y="1628532"/>
            <a:ext cx="434774" cy="284159"/>
          </a:xfrm>
          <a:prstGeom prst="line">
            <a:avLst/>
          </a:prstGeom>
          <a:noFill/>
          <a:ln w="9525">
            <a:solidFill>
              <a:srgbClr val="117D16"/>
            </a:solidFill>
            <a:prstDash val="solid"/>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2074"/>
          <p:cNvSpPr>
            <a:spLocks noChangeShapeType="1"/>
          </p:cNvSpPr>
          <p:nvPr/>
        </p:nvSpPr>
        <p:spPr bwMode="auto">
          <a:xfrm>
            <a:off x="5702402" y="1646978"/>
            <a:ext cx="343014" cy="230924"/>
          </a:xfrm>
          <a:prstGeom prst="line">
            <a:avLst/>
          </a:prstGeom>
          <a:noFill/>
          <a:ln w="9525">
            <a:solidFill>
              <a:srgbClr val="117D16"/>
            </a:solidFill>
            <a:prstDash val="solid"/>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Text Box 25"/>
          <p:cNvSpPr txBox="1">
            <a:spLocks noChangeArrowheads="1"/>
          </p:cNvSpPr>
          <p:nvPr/>
        </p:nvSpPr>
        <p:spPr bwMode="auto">
          <a:xfrm>
            <a:off x="4738625" y="1895281"/>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dirty="0">
                <a:solidFill>
                  <a:schemeClr val="accent2"/>
                </a:solidFill>
              </a:rPr>
              <a:t>C</a:t>
            </a:r>
          </a:p>
        </p:txBody>
      </p:sp>
      <p:sp>
        <p:nvSpPr>
          <p:cNvPr id="44" name="Text Box 25"/>
          <p:cNvSpPr txBox="1">
            <a:spLocks noChangeArrowheads="1"/>
          </p:cNvSpPr>
          <p:nvPr/>
        </p:nvSpPr>
        <p:spPr bwMode="auto">
          <a:xfrm>
            <a:off x="6172959" y="1792718"/>
            <a:ext cx="4074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dirty="0">
                <a:solidFill>
                  <a:schemeClr val="accent2"/>
                </a:solidFill>
              </a:rPr>
              <a:t>D</a:t>
            </a:r>
          </a:p>
        </p:txBody>
      </p:sp>
      <p:sp>
        <p:nvSpPr>
          <p:cNvPr id="45" name="Line 2074"/>
          <p:cNvSpPr>
            <a:spLocks noChangeShapeType="1"/>
          </p:cNvSpPr>
          <p:nvPr/>
        </p:nvSpPr>
        <p:spPr bwMode="auto">
          <a:xfrm flipV="1">
            <a:off x="5944507" y="1677972"/>
            <a:ext cx="80693" cy="121408"/>
          </a:xfrm>
          <a:prstGeom prst="line">
            <a:avLst/>
          </a:prstGeom>
          <a:noFill/>
          <a:ln w="952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2074"/>
          <p:cNvSpPr>
            <a:spLocks noChangeShapeType="1"/>
          </p:cNvSpPr>
          <p:nvPr/>
        </p:nvSpPr>
        <p:spPr bwMode="auto">
          <a:xfrm>
            <a:off x="6025200" y="1688126"/>
            <a:ext cx="139559" cy="91321"/>
          </a:xfrm>
          <a:prstGeom prst="line">
            <a:avLst/>
          </a:prstGeom>
          <a:noFill/>
          <a:ln w="9525">
            <a:solidFill>
              <a:schemeClr val="tx1"/>
            </a:solidFill>
            <a:prstDash val="solid"/>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2074"/>
          <p:cNvSpPr>
            <a:spLocks noChangeShapeType="1"/>
          </p:cNvSpPr>
          <p:nvPr/>
        </p:nvSpPr>
        <p:spPr bwMode="auto">
          <a:xfrm flipV="1">
            <a:off x="5026856" y="1706728"/>
            <a:ext cx="166681" cy="108004"/>
          </a:xfrm>
          <a:prstGeom prst="line">
            <a:avLst/>
          </a:prstGeom>
          <a:noFill/>
          <a:ln w="952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2074"/>
          <p:cNvSpPr>
            <a:spLocks noChangeShapeType="1"/>
          </p:cNvSpPr>
          <p:nvPr/>
        </p:nvSpPr>
        <p:spPr bwMode="auto">
          <a:xfrm>
            <a:off x="5196880" y="1688126"/>
            <a:ext cx="88113" cy="142449"/>
          </a:xfrm>
          <a:prstGeom prst="line">
            <a:avLst/>
          </a:prstGeom>
          <a:noFill/>
          <a:ln w="9525">
            <a:solidFill>
              <a:schemeClr val="tx1"/>
            </a:solidFill>
            <a:prstDash val="solid"/>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Arc 86"/>
          <p:cNvSpPr>
            <a:spLocks/>
          </p:cNvSpPr>
          <p:nvPr/>
        </p:nvSpPr>
        <p:spPr bwMode="auto">
          <a:xfrm rot="14946739" flipH="1">
            <a:off x="5434306" y="1716766"/>
            <a:ext cx="171661" cy="20673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50" name="Object 20"/>
          <p:cNvGraphicFramePr>
            <a:graphicFrameLocks noChangeAspect="1"/>
          </p:cNvGraphicFramePr>
          <p:nvPr>
            <p:extLst>
              <p:ext uri="{D42A27DB-BD31-4B8C-83A1-F6EECF244321}">
                <p14:modId xmlns:p14="http://schemas.microsoft.com/office/powerpoint/2010/main" val="822291189"/>
              </p:ext>
            </p:extLst>
          </p:nvPr>
        </p:nvGraphicFramePr>
        <p:xfrm>
          <a:off x="5253767" y="1832191"/>
          <a:ext cx="300038" cy="417513"/>
        </p:xfrm>
        <a:graphic>
          <a:graphicData uri="http://schemas.openxmlformats.org/presentationml/2006/ole">
            <mc:AlternateContent xmlns:mc="http://schemas.openxmlformats.org/markup-compatibility/2006">
              <mc:Choice xmlns:v="urn:schemas-microsoft-com:vml" Requires="v">
                <p:oleObj spid="_x0000_s468600" name="公式" r:id="rId7" imgW="57227" imgH="114182" progId="Equation.3">
                  <p:embed/>
                </p:oleObj>
              </mc:Choice>
              <mc:Fallback>
                <p:oleObj name="公式" r:id="rId7" imgW="57227" imgH="11418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3767" y="1832191"/>
                        <a:ext cx="30003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Arc 86"/>
          <p:cNvSpPr>
            <a:spLocks/>
          </p:cNvSpPr>
          <p:nvPr/>
        </p:nvSpPr>
        <p:spPr bwMode="auto">
          <a:xfrm rot="10800000" flipH="1">
            <a:off x="5620437" y="1742094"/>
            <a:ext cx="255327" cy="2189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52" name="Object 20"/>
          <p:cNvGraphicFramePr>
            <a:graphicFrameLocks noChangeAspect="1"/>
          </p:cNvGraphicFramePr>
          <p:nvPr>
            <p:extLst>
              <p:ext uri="{D42A27DB-BD31-4B8C-83A1-F6EECF244321}">
                <p14:modId xmlns:p14="http://schemas.microsoft.com/office/powerpoint/2010/main" val="146987722"/>
              </p:ext>
            </p:extLst>
          </p:nvPr>
        </p:nvGraphicFramePr>
        <p:xfrm>
          <a:off x="5603338" y="1899046"/>
          <a:ext cx="300038" cy="417513"/>
        </p:xfrm>
        <a:graphic>
          <a:graphicData uri="http://schemas.openxmlformats.org/presentationml/2006/ole">
            <mc:AlternateContent xmlns:mc="http://schemas.openxmlformats.org/markup-compatibility/2006">
              <mc:Choice xmlns:v="urn:schemas-microsoft-com:vml" Requires="v">
                <p:oleObj spid="_x0000_s468601" name="公式" r:id="rId8" imgW="57227" imgH="114182" progId="Equation.3">
                  <p:embed/>
                </p:oleObj>
              </mc:Choice>
              <mc:Fallback>
                <p:oleObj name="公式" r:id="rId8" imgW="57227" imgH="11418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3338" y="1899046"/>
                        <a:ext cx="30003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57"/>
          <p:cNvGraphicFramePr>
            <a:graphicFrameLocks noChangeAspect="1"/>
          </p:cNvGraphicFramePr>
          <p:nvPr>
            <p:extLst>
              <p:ext uri="{D42A27DB-BD31-4B8C-83A1-F6EECF244321}">
                <p14:modId xmlns:p14="http://schemas.microsoft.com/office/powerpoint/2010/main" val="2060358301"/>
              </p:ext>
            </p:extLst>
          </p:nvPr>
        </p:nvGraphicFramePr>
        <p:xfrm>
          <a:off x="7281863" y="517526"/>
          <a:ext cx="2387600" cy="684213"/>
        </p:xfrm>
        <a:graphic>
          <a:graphicData uri="http://schemas.openxmlformats.org/presentationml/2006/ole">
            <mc:AlternateContent xmlns:mc="http://schemas.openxmlformats.org/markup-compatibility/2006">
              <mc:Choice xmlns:v="urn:schemas-microsoft-com:vml" Requires="v">
                <p:oleObj spid="_x0000_s468602" name="公式" r:id="rId9" imgW="774360" imgH="203040" progId="Equation.3">
                  <p:embed/>
                </p:oleObj>
              </mc:Choice>
              <mc:Fallback>
                <p:oleObj name="公式" r:id="rId9" imgW="774360" imgH="203040" progId="Equation.3">
                  <p:embed/>
                  <p:pic>
                    <p:nvPicPr>
                      <p:cNvPr id="0" name=""/>
                      <p:cNvPicPr>
                        <a:picLocks noChangeAspect="1" noChangeArrowheads="1"/>
                      </p:cNvPicPr>
                      <p:nvPr/>
                    </p:nvPicPr>
                    <p:blipFill>
                      <a:blip r:embed="rId10"/>
                      <a:srcRect/>
                      <a:stretch>
                        <a:fillRect/>
                      </a:stretch>
                    </p:blipFill>
                    <p:spPr bwMode="auto">
                      <a:xfrm>
                        <a:off x="7281863" y="517526"/>
                        <a:ext cx="2387600" cy="684213"/>
                      </a:xfrm>
                      <a:prstGeom prst="rect">
                        <a:avLst/>
                      </a:prstGeom>
                      <a:noFill/>
                      <a:ln>
                        <a:noFill/>
                      </a:ln>
                      <a:extLst/>
                    </p:spPr>
                  </p:pic>
                </p:oleObj>
              </mc:Fallback>
            </mc:AlternateContent>
          </a:graphicData>
        </a:graphic>
      </p:graphicFrame>
      <p:sp>
        <p:nvSpPr>
          <p:cNvPr id="54" name="Text Box 57"/>
          <p:cNvSpPr txBox="1">
            <a:spLocks noChangeArrowheads="1"/>
          </p:cNvSpPr>
          <p:nvPr/>
        </p:nvSpPr>
        <p:spPr bwMode="auto">
          <a:xfrm>
            <a:off x="2232733" y="3890625"/>
            <a:ext cx="829459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t>同一晶面上相邻原子散射的光波的光程差等于零</a:t>
            </a:r>
            <a:r>
              <a:rPr lang="en-US" altLang="zh-CN" i="0" dirty="0"/>
              <a:t>,</a:t>
            </a:r>
            <a:r>
              <a:rPr lang="zh-CN" altLang="en-US" i="0" dirty="0"/>
              <a:t>它们相干加强</a:t>
            </a:r>
            <a:r>
              <a:rPr lang="en-US" altLang="zh-CN" i="0" dirty="0"/>
              <a:t>, </a:t>
            </a:r>
            <a:r>
              <a:rPr lang="zh-CN" altLang="en-US" i="0" dirty="0">
                <a:latin typeface="楷体_GB2312" pitchFamily="49" charset="-122"/>
                <a:ea typeface="楷体_GB2312" pitchFamily="49" charset="-122"/>
              </a:rPr>
              <a:t>反射给出强度最大的方向。一组晶面，可实现多光束相干叠加。</a:t>
            </a:r>
            <a:r>
              <a:rPr lang="zh-CN" altLang="en-US" i="0" dirty="0"/>
              <a:t>若要在该方向上不同晶面上原子散射光相干加强</a:t>
            </a:r>
            <a:r>
              <a:rPr lang="en-US" altLang="zh-CN" i="0" dirty="0"/>
              <a:t>,</a:t>
            </a:r>
            <a:r>
              <a:rPr lang="zh-CN" altLang="en-US" i="0" dirty="0">
                <a:latin typeface="楷体_GB2312" pitchFamily="49" charset="-122"/>
                <a:ea typeface="楷体_GB2312" pitchFamily="49" charset="-122"/>
              </a:rPr>
              <a:t> 满足</a:t>
            </a:r>
            <a:r>
              <a:rPr lang="zh-CN" altLang="en-US" i="0" dirty="0">
                <a:solidFill>
                  <a:srgbClr val="FF0000"/>
                </a:solidFill>
                <a:latin typeface="楷体_GB2312" pitchFamily="49" charset="-122"/>
                <a:ea typeface="楷体_GB2312" pitchFamily="49" charset="-122"/>
              </a:rPr>
              <a:t>布拉格公式</a:t>
            </a:r>
            <a:r>
              <a:rPr lang="zh-CN" altLang="en-US" i="0" dirty="0">
                <a:latin typeface="楷体_GB2312" pitchFamily="49" charset="-122"/>
                <a:ea typeface="楷体_GB2312" pitchFamily="49" charset="-122"/>
              </a:rPr>
              <a:t>： </a:t>
            </a:r>
          </a:p>
        </p:txBody>
      </p:sp>
      <p:graphicFrame>
        <p:nvGraphicFramePr>
          <p:cNvPr id="58" name="Object 60"/>
          <p:cNvGraphicFramePr>
            <a:graphicFrameLocks noChangeAspect="1"/>
          </p:cNvGraphicFramePr>
          <p:nvPr>
            <p:extLst>
              <p:ext uri="{D42A27DB-BD31-4B8C-83A1-F6EECF244321}">
                <p14:modId xmlns:p14="http://schemas.microsoft.com/office/powerpoint/2010/main" val="3924955308"/>
              </p:ext>
            </p:extLst>
          </p:nvPr>
        </p:nvGraphicFramePr>
        <p:xfrm>
          <a:off x="7757477" y="6006597"/>
          <a:ext cx="2769846" cy="549003"/>
        </p:xfrm>
        <a:graphic>
          <a:graphicData uri="http://schemas.openxmlformats.org/presentationml/2006/ole">
            <mc:AlternateContent xmlns:mc="http://schemas.openxmlformats.org/markup-compatibility/2006">
              <mc:Choice xmlns:v="urn:schemas-microsoft-com:vml" Requires="v">
                <p:oleObj spid="_x0000_s468603" name="Equation" r:id="rId11" imgW="847614" imgH="133347" progId="Equation.3">
                  <p:embed/>
                </p:oleObj>
              </mc:Choice>
              <mc:Fallback>
                <p:oleObj name="Equation" r:id="rId11" imgW="847614" imgH="13334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57477" y="6006597"/>
                        <a:ext cx="2769846" cy="549003"/>
                      </a:xfrm>
                      <a:prstGeom prst="rect">
                        <a:avLst/>
                      </a:prstGeom>
                      <a:noFill/>
                      <a:ln>
                        <a:noFill/>
                      </a:ln>
                      <a:extLst/>
                    </p:spPr>
                  </p:pic>
                </p:oleObj>
              </mc:Fallback>
            </mc:AlternateContent>
          </a:graphicData>
        </a:graphic>
      </p:graphicFrame>
      <p:graphicFrame>
        <p:nvGraphicFramePr>
          <p:cNvPr id="59" name="Object 57"/>
          <p:cNvGraphicFramePr>
            <a:graphicFrameLocks noChangeAspect="1"/>
          </p:cNvGraphicFramePr>
          <p:nvPr>
            <p:extLst>
              <p:ext uri="{D42A27DB-BD31-4B8C-83A1-F6EECF244321}">
                <p14:modId xmlns:p14="http://schemas.microsoft.com/office/powerpoint/2010/main" val="3457282663"/>
              </p:ext>
            </p:extLst>
          </p:nvPr>
        </p:nvGraphicFramePr>
        <p:xfrm>
          <a:off x="4080524" y="6039664"/>
          <a:ext cx="3045628" cy="667254"/>
        </p:xfrm>
        <a:graphic>
          <a:graphicData uri="http://schemas.openxmlformats.org/presentationml/2006/ole">
            <mc:AlternateContent xmlns:mc="http://schemas.openxmlformats.org/markup-compatibility/2006">
              <mc:Choice xmlns:v="urn:schemas-microsoft-com:vml" Requires="v">
                <p:oleObj spid="_x0000_s468604" name="公式" r:id="rId13" imgW="1038193" imgH="171408" progId="Equation.3">
                  <p:embed/>
                </p:oleObj>
              </mc:Choice>
              <mc:Fallback>
                <p:oleObj name="公式" r:id="rId13" imgW="1038193" imgH="171408"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80524" y="6039664"/>
                        <a:ext cx="3045628" cy="667254"/>
                      </a:xfrm>
                      <a:prstGeom prst="rect">
                        <a:avLst/>
                      </a:prstGeom>
                      <a:noFill/>
                      <a:ln>
                        <a:noFill/>
                      </a:ln>
                      <a:extLst/>
                    </p:spPr>
                  </p:pic>
                </p:oleObj>
              </mc:Fallback>
            </mc:AlternateContent>
          </a:graphicData>
        </a:graphic>
      </p:graphicFrame>
      <p:sp>
        <p:nvSpPr>
          <p:cNvPr id="60" name="矩形 59"/>
          <p:cNvSpPr/>
          <p:nvPr/>
        </p:nvSpPr>
        <p:spPr>
          <a:xfrm>
            <a:off x="2232734" y="6019488"/>
            <a:ext cx="1723693" cy="523220"/>
          </a:xfrm>
          <a:prstGeom prst="rect">
            <a:avLst/>
          </a:prstGeom>
        </p:spPr>
        <p:txBody>
          <a:bodyPr wrap="square">
            <a:spAutoFit/>
          </a:bodyPr>
          <a:lstStyle/>
          <a:p>
            <a:r>
              <a:rPr lang="zh-CN" altLang="en-US" sz="2800" b="1" dirty="0">
                <a:solidFill>
                  <a:srgbClr val="009900"/>
                </a:solidFill>
              </a:rPr>
              <a:t>干涉极大</a:t>
            </a:r>
          </a:p>
        </p:txBody>
      </p:sp>
    </p:spTree>
    <p:extLst>
      <p:ext uri="{BB962C8B-B14F-4D97-AF65-F5344CB8AC3E}">
        <p14:creationId xmlns:p14="http://schemas.microsoft.com/office/powerpoint/2010/main" val="398041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ppt_x"/>
                                          </p:val>
                                        </p:tav>
                                        <p:tav tm="100000">
                                          <p:val>
                                            <p:strVal val="#ppt_x"/>
                                          </p:val>
                                        </p:tav>
                                      </p:tavLst>
                                    </p:anim>
                                    <p:anim calcmode="lin" valueType="num">
                                      <p:cBhvr additive="base">
                                        <p:cTn id="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anim calcmode="lin" valueType="num">
                                      <p:cBhvr>
                                        <p:cTn id="36" dur="1000" fill="hold"/>
                                        <p:tgtEl>
                                          <p:spTgt spid="31"/>
                                        </p:tgtEl>
                                        <p:attrNameLst>
                                          <p:attrName>ppt_x</p:attrName>
                                        </p:attrNameLst>
                                      </p:cBhvr>
                                      <p:tavLst>
                                        <p:tav tm="0">
                                          <p:val>
                                            <p:strVal val="#ppt_x"/>
                                          </p:val>
                                        </p:tav>
                                        <p:tav tm="100000">
                                          <p:val>
                                            <p:strVal val="#ppt_x"/>
                                          </p:val>
                                        </p:tav>
                                      </p:tavLst>
                                    </p:anim>
                                    <p:anim calcmode="lin" valueType="num">
                                      <p:cBhvr>
                                        <p:cTn id="3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ppt_x"/>
                                          </p:val>
                                        </p:tav>
                                        <p:tav tm="100000">
                                          <p:val>
                                            <p:strVal val="#ppt_x"/>
                                          </p:val>
                                        </p:tav>
                                      </p:tavLst>
                                    </p:anim>
                                    <p:anim calcmode="lin" valueType="num">
                                      <p:cBhvr additive="base">
                                        <p:cTn id="4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anim calcmode="lin" valueType="num">
                                      <p:cBhvr additive="base">
                                        <p:cTn id="52" dur="500" fill="hold"/>
                                        <p:tgtEl>
                                          <p:spTgt spid="36"/>
                                        </p:tgtEl>
                                        <p:attrNameLst>
                                          <p:attrName>ppt_x</p:attrName>
                                        </p:attrNameLst>
                                      </p:cBhvr>
                                      <p:tavLst>
                                        <p:tav tm="0">
                                          <p:val>
                                            <p:strVal val="#ppt_x"/>
                                          </p:val>
                                        </p:tav>
                                        <p:tav tm="100000">
                                          <p:val>
                                            <p:strVal val="#ppt_x"/>
                                          </p:val>
                                        </p:tav>
                                      </p:tavLst>
                                    </p:anim>
                                    <p:anim calcmode="lin" valueType="num">
                                      <p:cBhvr additive="base">
                                        <p:cTn id="5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anim calcmode="lin" valueType="num">
                                      <p:cBhvr additive="base">
                                        <p:cTn id="58" dur="500" fill="hold"/>
                                        <p:tgtEl>
                                          <p:spTgt spid="27"/>
                                        </p:tgtEl>
                                        <p:attrNameLst>
                                          <p:attrName>ppt_x</p:attrName>
                                        </p:attrNameLst>
                                      </p:cBhvr>
                                      <p:tavLst>
                                        <p:tav tm="0">
                                          <p:val>
                                            <p:strVal val="#ppt_x"/>
                                          </p:val>
                                        </p:tav>
                                        <p:tav tm="100000">
                                          <p:val>
                                            <p:strVal val="#ppt_x"/>
                                          </p:val>
                                        </p:tav>
                                      </p:tavLst>
                                    </p:anim>
                                    <p:anim calcmode="lin" valueType="num">
                                      <p:cBhvr additive="base">
                                        <p:cTn id="5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1000"/>
                                        <p:tgtEl>
                                          <p:spTgt spid="32"/>
                                        </p:tgtEl>
                                      </p:cBhvr>
                                    </p:animEffect>
                                    <p:anim calcmode="lin" valueType="num">
                                      <p:cBhvr>
                                        <p:cTn id="65" dur="1000" fill="hold"/>
                                        <p:tgtEl>
                                          <p:spTgt spid="32"/>
                                        </p:tgtEl>
                                        <p:attrNameLst>
                                          <p:attrName>ppt_x</p:attrName>
                                        </p:attrNameLst>
                                      </p:cBhvr>
                                      <p:tavLst>
                                        <p:tav tm="0">
                                          <p:val>
                                            <p:strVal val="#ppt_x"/>
                                          </p:val>
                                        </p:tav>
                                        <p:tav tm="100000">
                                          <p:val>
                                            <p:strVal val="#ppt_x"/>
                                          </p:val>
                                        </p:tav>
                                      </p:tavLst>
                                    </p:anim>
                                    <p:anim calcmode="lin" valueType="num">
                                      <p:cBhvr>
                                        <p:cTn id="6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fill="hold"/>
                                        <p:tgtEl>
                                          <p:spTgt spid="30"/>
                                        </p:tgtEl>
                                        <p:attrNameLst>
                                          <p:attrName>ppt_x</p:attrName>
                                        </p:attrNameLst>
                                      </p:cBhvr>
                                      <p:tavLst>
                                        <p:tav tm="0">
                                          <p:val>
                                            <p:strVal val="#ppt_x"/>
                                          </p:val>
                                        </p:tav>
                                        <p:tav tm="100000">
                                          <p:val>
                                            <p:strVal val="#ppt_x"/>
                                          </p:val>
                                        </p:tav>
                                      </p:tavLst>
                                    </p:anim>
                                    <p:anim calcmode="lin" valueType="num">
                                      <p:cBhvr additive="base">
                                        <p:cTn id="7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500" fill="hold"/>
                                        <p:tgtEl>
                                          <p:spTgt spid="40"/>
                                        </p:tgtEl>
                                        <p:attrNameLst>
                                          <p:attrName>ppt_x</p:attrName>
                                        </p:attrNameLst>
                                      </p:cBhvr>
                                      <p:tavLst>
                                        <p:tav tm="0">
                                          <p:val>
                                            <p:strVal val="#ppt_x"/>
                                          </p:val>
                                        </p:tav>
                                        <p:tav tm="100000">
                                          <p:val>
                                            <p:strVal val="#ppt_x"/>
                                          </p:val>
                                        </p:tav>
                                      </p:tavLst>
                                    </p:anim>
                                    <p:anim calcmode="lin" valueType="num">
                                      <p:cBhvr additive="base">
                                        <p:cTn id="7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1"/>
                                        </p:tgtEl>
                                        <p:attrNameLst>
                                          <p:attrName>style.visibility</p:attrName>
                                        </p:attrNameLst>
                                      </p:cBhvr>
                                      <p:to>
                                        <p:strVal val="visible"/>
                                      </p:to>
                                    </p:set>
                                    <p:anim calcmode="lin" valueType="num">
                                      <p:cBhvr additive="base">
                                        <p:cTn id="83" dur="500" fill="hold"/>
                                        <p:tgtEl>
                                          <p:spTgt spid="41"/>
                                        </p:tgtEl>
                                        <p:attrNameLst>
                                          <p:attrName>ppt_x</p:attrName>
                                        </p:attrNameLst>
                                      </p:cBhvr>
                                      <p:tavLst>
                                        <p:tav tm="0">
                                          <p:val>
                                            <p:strVal val="#ppt_x"/>
                                          </p:val>
                                        </p:tav>
                                        <p:tav tm="100000">
                                          <p:val>
                                            <p:strVal val="#ppt_x"/>
                                          </p:val>
                                        </p:tav>
                                      </p:tavLst>
                                    </p:anim>
                                    <p:anim calcmode="lin" valueType="num">
                                      <p:cBhvr additive="base">
                                        <p:cTn id="8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47"/>
                                        </p:tgtEl>
                                        <p:attrNameLst>
                                          <p:attrName>style.visibility</p:attrName>
                                        </p:attrNameLst>
                                      </p:cBhvr>
                                      <p:to>
                                        <p:strVal val="visible"/>
                                      </p:to>
                                    </p:set>
                                    <p:anim calcmode="lin" valueType="num">
                                      <p:cBhvr additive="base">
                                        <p:cTn id="89" dur="500" fill="hold"/>
                                        <p:tgtEl>
                                          <p:spTgt spid="47"/>
                                        </p:tgtEl>
                                        <p:attrNameLst>
                                          <p:attrName>ppt_x</p:attrName>
                                        </p:attrNameLst>
                                      </p:cBhvr>
                                      <p:tavLst>
                                        <p:tav tm="0">
                                          <p:val>
                                            <p:strVal val="#ppt_x"/>
                                          </p:val>
                                        </p:tav>
                                        <p:tav tm="100000">
                                          <p:val>
                                            <p:strVal val="#ppt_x"/>
                                          </p:val>
                                        </p:tav>
                                      </p:tavLst>
                                    </p:anim>
                                    <p:anim calcmode="lin" valueType="num">
                                      <p:cBhvr additive="base">
                                        <p:cTn id="90" dur="500" fill="hold"/>
                                        <p:tgtEl>
                                          <p:spTgt spid="47"/>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48"/>
                                        </p:tgtEl>
                                        <p:attrNameLst>
                                          <p:attrName>style.visibility</p:attrName>
                                        </p:attrNameLst>
                                      </p:cBhvr>
                                      <p:to>
                                        <p:strVal val="visible"/>
                                      </p:to>
                                    </p:set>
                                    <p:anim calcmode="lin" valueType="num">
                                      <p:cBhvr additive="base">
                                        <p:cTn id="93" dur="500" fill="hold"/>
                                        <p:tgtEl>
                                          <p:spTgt spid="48"/>
                                        </p:tgtEl>
                                        <p:attrNameLst>
                                          <p:attrName>ppt_x</p:attrName>
                                        </p:attrNameLst>
                                      </p:cBhvr>
                                      <p:tavLst>
                                        <p:tav tm="0">
                                          <p:val>
                                            <p:strVal val="#ppt_x"/>
                                          </p:val>
                                        </p:tav>
                                        <p:tav tm="100000">
                                          <p:val>
                                            <p:strVal val="#ppt_x"/>
                                          </p:val>
                                        </p:tav>
                                      </p:tavLst>
                                    </p:anim>
                                    <p:anim calcmode="lin" valueType="num">
                                      <p:cBhvr additive="base">
                                        <p:cTn id="9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fade">
                                      <p:cBhvr>
                                        <p:cTn id="99" dur="1000"/>
                                        <p:tgtEl>
                                          <p:spTgt spid="43"/>
                                        </p:tgtEl>
                                      </p:cBhvr>
                                    </p:animEffect>
                                    <p:anim calcmode="lin" valueType="num">
                                      <p:cBhvr>
                                        <p:cTn id="100" dur="1000" fill="hold"/>
                                        <p:tgtEl>
                                          <p:spTgt spid="43"/>
                                        </p:tgtEl>
                                        <p:attrNameLst>
                                          <p:attrName>ppt_x</p:attrName>
                                        </p:attrNameLst>
                                      </p:cBhvr>
                                      <p:tavLst>
                                        <p:tav tm="0">
                                          <p:val>
                                            <p:strVal val="#ppt_x"/>
                                          </p:val>
                                        </p:tav>
                                        <p:tav tm="100000">
                                          <p:val>
                                            <p:strVal val="#ppt_x"/>
                                          </p:val>
                                        </p:tav>
                                      </p:tavLst>
                                    </p:anim>
                                    <p:anim calcmode="lin" valueType="num">
                                      <p:cBhvr>
                                        <p:cTn id="10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grpId="0" nodeType="click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additive="base">
                                        <p:cTn id="106" dur="500" fill="hold"/>
                                        <p:tgtEl>
                                          <p:spTgt spid="49"/>
                                        </p:tgtEl>
                                        <p:attrNameLst>
                                          <p:attrName>ppt_x</p:attrName>
                                        </p:attrNameLst>
                                      </p:cBhvr>
                                      <p:tavLst>
                                        <p:tav tm="0">
                                          <p:val>
                                            <p:strVal val="#ppt_x"/>
                                          </p:val>
                                        </p:tav>
                                        <p:tav tm="100000">
                                          <p:val>
                                            <p:strVal val="#ppt_x"/>
                                          </p:val>
                                        </p:tav>
                                      </p:tavLst>
                                    </p:anim>
                                    <p:anim calcmode="lin" valueType="num">
                                      <p:cBhvr additive="base">
                                        <p:cTn id="107"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fade">
                                      <p:cBhvr>
                                        <p:cTn id="112" dur="1000"/>
                                        <p:tgtEl>
                                          <p:spTgt spid="50"/>
                                        </p:tgtEl>
                                      </p:cBhvr>
                                    </p:animEffect>
                                    <p:anim calcmode="lin" valueType="num">
                                      <p:cBhvr>
                                        <p:cTn id="113" dur="1000" fill="hold"/>
                                        <p:tgtEl>
                                          <p:spTgt spid="50"/>
                                        </p:tgtEl>
                                        <p:attrNameLst>
                                          <p:attrName>ppt_x</p:attrName>
                                        </p:attrNameLst>
                                      </p:cBhvr>
                                      <p:tavLst>
                                        <p:tav tm="0">
                                          <p:val>
                                            <p:strVal val="#ppt_x"/>
                                          </p:val>
                                        </p:tav>
                                        <p:tav tm="100000">
                                          <p:val>
                                            <p:strVal val="#ppt_x"/>
                                          </p:val>
                                        </p:tav>
                                      </p:tavLst>
                                    </p:anim>
                                    <p:anim calcmode="lin" valueType="num">
                                      <p:cBhvr>
                                        <p:cTn id="114"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anim calcmode="lin" valueType="num">
                                      <p:cBhvr additive="base">
                                        <p:cTn id="119" dur="500" fill="hold"/>
                                        <p:tgtEl>
                                          <p:spTgt spid="42"/>
                                        </p:tgtEl>
                                        <p:attrNameLst>
                                          <p:attrName>ppt_x</p:attrName>
                                        </p:attrNameLst>
                                      </p:cBhvr>
                                      <p:tavLst>
                                        <p:tav tm="0">
                                          <p:val>
                                            <p:strVal val="#ppt_x"/>
                                          </p:val>
                                        </p:tav>
                                        <p:tav tm="100000">
                                          <p:val>
                                            <p:strVal val="#ppt_x"/>
                                          </p:val>
                                        </p:tav>
                                      </p:tavLst>
                                    </p:anim>
                                    <p:anim calcmode="lin" valueType="num">
                                      <p:cBhvr additive="base">
                                        <p:cTn id="12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45"/>
                                        </p:tgtEl>
                                        <p:attrNameLst>
                                          <p:attrName>style.visibility</p:attrName>
                                        </p:attrNameLst>
                                      </p:cBhvr>
                                      <p:to>
                                        <p:strVal val="visible"/>
                                      </p:to>
                                    </p:set>
                                    <p:anim calcmode="lin" valueType="num">
                                      <p:cBhvr additive="base">
                                        <p:cTn id="125" dur="500" fill="hold"/>
                                        <p:tgtEl>
                                          <p:spTgt spid="45"/>
                                        </p:tgtEl>
                                        <p:attrNameLst>
                                          <p:attrName>ppt_x</p:attrName>
                                        </p:attrNameLst>
                                      </p:cBhvr>
                                      <p:tavLst>
                                        <p:tav tm="0">
                                          <p:val>
                                            <p:strVal val="#ppt_x"/>
                                          </p:val>
                                        </p:tav>
                                        <p:tav tm="100000">
                                          <p:val>
                                            <p:strVal val="#ppt_x"/>
                                          </p:val>
                                        </p:tav>
                                      </p:tavLst>
                                    </p:anim>
                                    <p:anim calcmode="lin" valueType="num">
                                      <p:cBhvr additive="base">
                                        <p:cTn id="126" dur="500" fill="hold"/>
                                        <p:tgtEl>
                                          <p:spTgt spid="45"/>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 calcmode="lin" valueType="num">
                                      <p:cBhvr additive="base">
                                        <p:cTn id="129" dur="500" fill="hold"/>
                                        <p:tgtEl>
                                          <p:spTgt spid="46"/>
                                        </p:tgtEl>
                                        <p:attrNameLst>
                                          <p:attrName>ppt_x</p:attrName>
                                        </p:attrNameLst>
                                      </p:cBhvr>
                                      <p:tavLst>
                                        <p:tav tm="0">
                                          <p:val>
                                            <p:strVal val="#ppt_x"/>
                                          </p:val>
                                        </p:tav>
                                        <p:tav tm="100000">
                                          <p:val>
                                            <p:strVal val="#ppt_x"/>
                                          </p:val>
                                        </p:tav>
                                      </p:tavLst>
                                    </p:anim>
                                    <p:anim calcmode="lin" valueType="num">
                                      <p:cBhvr additive="base">
                                        <p:cTn id="13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42" presetClass="entr" presetSubtype="0" fill="hold" grpId="0" nodeType="clickEffect">
                                  <p:stCondLst>
                                    <p:cond delay="0"/>
                                  </p:stCondLst>
                                  <p:childTnLst>
                                    <p:set>
                                      <p:cBhvr>
                                        <p:cTn id="134" dur="1" fill="hold">
                                          <p:stCondLst>
                                            <p:cond delay="0"/>
                                          </p:stCondLst>
                                        </p:cTn>
                                        <p:tgtEl>
                                          <p:spTgt spid="44"/>
                                        </p:tgtEl>
                                        <p:attrNameLst>
                                          <p:attrName>style.visibility</p:attrName>
                                        </p:attrNameLst>
                                      </p:cBhvr>
                                      <p:to>
                                        <p:strVal val="visible"/>
                                      </p:to>
                                    </p:set>
                                    <p:animEffect transition="in" filter="fade">
                                      <p:cBhvr>
                                        <p:cTn id="135" dur="1000"/>
                                        <p:tgtEl>
                                          <p:spTgt spid="44"/>
                                        </p:tgtEl>
                                      </p:cBhvr>
                                    </p:animEffect>
                                    <p:anim calcmode="lin" valueType="num">
                                      <p:cBhvr>
                                        <p:cTn id="136" dur="1000" fill="hold"/>
                                        <p:tgtEl>
                                          <p:spTgt spid="44"/>
                                        </p:tgtEl>
                                        <p:attrNameLst>
                                          <p:attrName>ppt_x</p:attrName>
                                        </p:attrNameLst>
                                      </p:cBhvr>
                                      <p:tavLst>
                                        <p:tav tm="0">
                                          <p:val>
                                            <p:strVal val="#ppt_x"/>
                                          </p:val>
                                        </p:tav>
                                        <p:tav tm="100000">
                                          <p:val>
                                            <p:strVal val="#ppt_x"/>
                                          </p:val>
                                        </p:tav>
                                      </p:tavLst>
                                    </p:anim>
                                    <p:anim calcmode="lin" valueType="num">
                                      <p:cBhvr>
                                        <p:cTn id="137"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grpId="0" nodeType="clickEffect">
                                  <p:stCondLst>
                                    <p:cond delay="0"/>
                                  </p:stCondLst>
                                  <p:childTnLst>
                                    <p:set>
                                      <p:cBhvr>
                                        <p:cTn id="141" dur="1" fill="hold">
                                          <p:stCondLst>
                                            <p:cond delay="0"/>
                                          </p:stCondLst>
                                        </p:cTn>
                                        <p:tgtEl>
                                          <p:spTgt spid="51"/>
                                        </p:tgtEl>
                                        <p:attrNameLst>
                                          <p:attrName>style.visibility</p:attrName>
                                        </p:attrNameLst>
                                      </p:cBhvr>
                                      <p:to>
                                        <p:strVal val="visible"/>
                                      </p:to>
                                    </p:set>
                                    <p:anim calcmode="lin" valueType="num">
                                      <p:cBhvr additive="base">
                                        <p:cTn id="142" dur="500" fill="hold"/>
                                        <p:tgtEl>
                                          <p:spTgt spid="51"/>
                                        </p:tgtEl>
                                        <p:attrNameLst>
                                          <p:attrName>ppt_x</p:attrName>
                                        </p:attrNameLst>
                                      </p:cBhvr>
                                      <p:tavLst>
                                        <p:tav tm="0">
                                          <p:val>
                                            <p:strVal val="#ppt_x"/>
                                          </p:val>
                                        </p:tav>
                                        <p:tav tm="100000">
                                          <p:val>
                                            <p:strVal val="#ppt_x"/>
                                          </p:val>
                                        </p:tav>
                                      </p:tavLst>
                                    </p:anim>
                                    <p:anim calcmode="lin" valueType="num">
                                      <p:cBhvr additive="base">
                                        <p:cTn id="143"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nodeType="click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fade">
                                      <p:cBhvr>
                                        <p:cTn id="148" dur="1000"/>
                                        <p:tgtEl>
                                          <p:spTgt spid="52"/>
                                        </p:tgtEl>
                                      </p:cBhvr>
                                    </p:animEffect>
                                    <p:anim calcmode="lin" valueType="num">
                                      <p:cBhvr>
                                        <p:cTn id="149" dur="1000" fill="hold"/>
                                        <p:tgtEl>
                                          <p:spTgt spid="52"/>
                                        </p:tgtEl>
                                        <p:attrNameLst>
                                          <p:attrName>ppt_x</p:attrName>
                                        </p:attrNameLst>
                                      </p:cBhvr>
                                      <p:tavLst>
                                        <p:tav tm="0">
                                          <p:val>
                                            <p:strVal val="#ppt_x"/>
                                          </p:val>
                                        </p:tav>
                                        <p:tav tm="100000">
                                          <p:val>
                                            <p:strVal val="#ppt_x"/>
                                          </p:val>
                                        </p:tav>
                                      </p:tavLst>
                                    </p:anim>
                                    <p:anim calcmode="lin" valueType="num">
                                      <p:cBhvr>
                                        <p:cTn id="150"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nodeType="clickEffect">
                                  <p:stCondLst>
                                    <p:cond delay="0"/>
                                  </p:stCondLst>
                                  <p:childTnLst>
                                    <p:set>
                                      <p:cBhvr>
                                        <p:cTn id="154" dur="1" fill="hold">
                                          <p:stCondLst>
                                            <p:cond delay="0"/>
                                          </p:stCondLst>
                                        </p:cTn>
                                        <p:tgtEl>
                                          <p:spTgt spid="53"/>
                                        </p:tgtEl>
                                        <p:attrNameLst>
                                          <p:attrName>style.visibility</p:attrName>
                                        </p:attrNameLst>
                                      </p:cBhvr>
                                      <p:to>
                                        <p:strVal val="visible"/>
                                      </p:to>
                                    </p:set>
                                    <p:animEffect transition="in" filter="fade">
                                      <p:cBhvr>
                                        <p:cTn id="155" dur="1000"/>
                                        <p:tgtEl>
                                          <p:spTgt spid="53"/>
                                        </p:tgtEl>
                                      </p:cBhvr>
                                    </p:animEffect>
                                    <p:anim calcmode="lin" valueType="num">
                                      <p:cBhvr>
                                        <p:cTn id="156" dur="1000" fill="hold"/>
                                        <p:tgtEl>
                                          <p:spTgt spid="53"/>
                                        </p:tgtEl>
                                        <p:attrNameLst>
                                          <p:attrName>ppt_x</p:attrName>
                                        </p:attrNameLst>
                                      </p:cBhvr>
                                      <p:tavLst>
                                        <p:tav tm="0">
                                          <p:val>
                                            <p:strVal val="#ppt_x"/>
                                          </p:val>
                                        </p:tav>
                                        <p:tav tm="100000">
                                          <p:val>
                                            <p:strVal val="#ppt_x"/>
                                          </p:val>
                                        </p:tav>
                                      </p:tavLst>
                                    </p:anim>
                                    <p:anim calcmode="lin" valueType="num">
                                      <p:cBhvr>
                                        <p:cTn id="157"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53" presetClass="entr" presetSubtype="16" fill="hold" grpId="0" nodeType="clickEffect">
                                  <p:stCondLst>
                                    <p:cond delay="0"/>
                                  </p:stCondLst>
                                  <p:childTnLst>
                                    <p:set>
                                      <p:cBhvr>
                                        <p:cTn id="161" dur="1" fill="hold">
                                          <p:stCondLst>
                                            <p:cond delay="0"/>
                                          </p:stCondLst>
                                        </p:cTn>
                                        <p:tgtEl>
                                          <p:spTgt spid="54"/>
                                        </p:tgtEl>
                                        <p:attrNameLst>
                                          <p:attrName>style.visibility</p:attrName>
                                        </p:attrNameLst>
                                      </p:cBhvr>
                                      <p:to>
                                        <p:strVal val="visible"/>
                                      </p:to>
                                    </p:set>
                                    <p:anim calcmode="lin" valueType="num">
                                      <p:cBhvr>
                                        <p:cTn id="162" dur="500" fill="hold"/>
                                        <p:tgtEl>
                                          <p:spTgt spid="54"/>
                                        </p:tgtEl>
                                        <p:attrNameLst>
                                          <p:attrName>ppt_w</p:attrName>
                                        </p:attrNameLst>
                                      </p:cBhvr>
                                      <p:tavLst>
                                        <p:tav tm="0">
                                          <p:val>
                                            <p:fltVal val="0"/>
                                          </p:val>
                                        </p:tav>
                                        <p:tav tm="100000">
                                          <p:val>
                                            <p:strVal val="#ppt_w"/>
                                          </p:val>
                                        </p:tav>
                                      </p:tavLst>
                                    </p:anim>
                                    <p:anim calcmode="lin" valueType="num">
                                      <p:cBhvr>
                                        <p:cTn id="163" dur="500" fill="hold"/>
                                        <p:tgtEl>
                                          <p:spTgt spid="54"/>
                                        </p:tgtEl>
                                        <p:attrNameLst>
                                          <p:attrName>ppt_h</p:attrName>
                                        </p:attrNameLst>
                                      </p:cBhvr>
                                      <p:tavLst>
                                        <p:tav tm="0">
                                          <p:val>
                                            <p:fltVal val="0"/>
                                          </p:val>
                                        </p:tav>
                                        <p:tav tm="100000">
                                          <p:val>
                                            <p:strVal val="#ppt_h"/>
                                          </p:val>
                                        </p:tav>
                                      </p:tavLst>
                                    </p:anim>
                                    <p:animEffect transition="in" filter="fade">
                                      <p:cBhvr>
                                        <p:cTn id="164" dur="500"/>
                                        <p:tgtEl>
                                          <p:spTgt spid="54"/>
                                        </p:tgtEl>
                                      </p:cBhvr>
                                    </p:animEffect>
                                  </p:childTnLst>
                                </p:cTn>
                              </p:par>
                            </p:childTnLst>
                          </p:cTn>
                        </p:par>
                      </p:childTnLst>
                    </p:cTn>
                  </p:par>
                  <p:par>
                    <p:cTn id="165" fill="hold">
                      <p:stCondLst>
                        <p:cond delay="indefinite"/>
                      </p:stCondLst>
                      <p:childTnLst>
                        <p:par>
                          <p:cTn id="166" fill="hold">
                            <p:stCondLst>
                              <p:cond delay="0"/>
                            </p:stCondLst>
                            <p:childTnLst>
                              <p:par>
                                <p:cTn id="167" presetID="45" presetClass="entr" presetSubtype="0" fill="hold" grpId="0" nodeType="clickEffect">
                                  <p:stCondLst>
                                    <p:cond delay="0"/>
                                  </p:stCondLst>
                                  <p:childTnLst>
                                    <p:set>
                                      <p:cBhvr>
                                        <p:cTn id="168" dur="1" fill="hold">
                                          <p:stCondLst>
                                            <p:cond delay="0"/>
                                          </p:stCondLst>
                                        </p:cTn>
                                        <p:tgtEl>
                                          <p:spTgt spid="60"/>
                                        </p:tgtEl>
                                        <p:attrNameLst>
                                          <p:attrName>style.visibility</p:attrName>
                                        </p:attrNameLst>
                                      </p:cBhvr>
                                      <p:to>
                                        <p:strVal val="visible"/>
                                      </p:to>
                                    </p:set>
                                    <p:animEffect transition="in" filter="fade">
                                      <p:cBhvr>
                                        <p:cTn id="169" dur="2000"/>
                                        <p:tgtEl>
                                          <p:spTgt spid="60"/>
                                        </p:tgtEl>
                                      </p:cBhvr>
                                    </p:animEffect>
                                    <p:anim calcmode="lin" valueType="num">
                                      <p:cBhvr>
                                        <p:cTn id="170" dur="2000" fill="hold"/>
                                        <p:tgtEl>
                                          <p:spTgt spid="60"/>
                                        </p:tgtEl>
                                        <p:attrNameLst>
                                          <p:attrName>ppt_w</p:attrName>
                                        </p:attrNameLst>
                                      </p:cBhvr>
                                      <p:tavLst>
                                        <p:tav tm="0" fmla="#ppt_w*sin(2.5*pi*$)">
                                          <p:val>
                                            <p:fltVal val="0"/>
                                          </p:val>
                                        </p:tav>
                                        <p:tav tm="100000">
                                          <p:val>
                                            <p:fltVal val="1"/>
                                          </p:val>
                                        </p:tav>
                                      </p:tavLst>
                                    </p:anim>
                                    <p:anim calcmode="lin" valueType="num">
                                      <p:cBhvr>
                                        <p:cTn id="171" dur="2000" fill="hold"/>
                                        <p:tgtEl>
                                          <p:spTgt spid="60"/>
                                        </p:tgtEl>
                                        <p:attrNameLst>
                                          <p:attrName>ppt_h</p:attrName>
                                        </p:attrNameLst>
                                      </p:cBhvr>
                                      <p:tavLst>
                                        <p:tav tm="0">
                                          <p:val>
                                            <p:strVal val="#ppt_h"/>
                                          </p:val>
                                        </p:tav>
                                        <p:tav tm="100000">
                                          <p:val>
                                            <p:strVal val="#ppt_h"/>
                                          </p:val>
                                        </p:tav>
                                      </p:tavLst>
                                    </p:anim>
                                  </p:childTnLst>
                                </p:cTn>
                              </p:par>
                            </p:childTnLst>
                          </p:cTn>
                        </p:par>
                      </p:childTnLst>
                    </p:cTn>
                  </p:par>
                  <p:par>
                    <p:cTn id="172" fill="hold">
                      <p:stCondLst>
                        <p:cond delay="indefinite"/>
                      </p:stCondLst>
                      <p:childTnLst>
                        <p:par>
                          <p:cTn id="173" fill="hold">
                            <p:stCondLst>
                              <p:cond delay="0"/>
                            </p:stCondLst>
                            <p:childTnLst>
                              <p:par>
                                <p:cTn id="174" presetID="2" presetClass="entr" presetSubtype="4" fill="hold" nodeType="clickEffect">
                                  <p:stCondLst>
                                    <p:cond delay="0"/>
                                  </p:stCondLst>
                                  <p:childTnLst>
                                    <p:set>
                                      <p:cBhvr>
                                        <p:cTn id="175" dur="1" fill="hold">
                                          <p:stCondLst>
                                            <p:cond delay="0"/>
                                          </p:stCondLst>
                                        </p:cTn>
                                        <p:tgtEl>
                                          <p:spTgt spid="59"/>
                                        </p:tgtEl>
                                        <p:attrNameLst>
                                          <p:attrName>style.visibility</p:attrName>
                                        </p:attrNameLst>
                                      </p:cBhvr>
                                      <p:to>
                                        <p:strVal val="visible"/>
                                      </p:to>
                                    </p:set>
                                    <p:anim calcmode="lin" valueType="num">
                                      <p:cBhvr additive="base">
                                        <p:cTn id="176" dur="500" fill="hold"/>
                                        <p:tgtEl>
                                          <p:spTgt spid="59"/>
                                        </p:tgtEl>
                                        <p:attrNameLst>
                                          <p:attrName>ppt_x</p:attrName>
                                        </p:attrNameLst>
                                      </p:cBhvr>
                                      <p:tavLst>
                                        <p:tav tm="0">
                                          <p:val>
                                            <p:strVal val="#ppt_x"/>
                                          </p:val>
                                        </p:tav>
                                        <p:tav tm="100000">
                                          <p:val>
                                            <p:strVal val="#ppt_x"/>
                                          </p:val>
                                        </p:tav>
                                      </p:tavLst>
                                    </p:anim>
                                    <p:anim calcmode="lin" valueType="num">
                                      <p:cBhvr additive="base">
                                        <p:cTn id="177"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nodeType="clickEffect">
                                  <p:stCondLst>
                                    <p:cond delay="0"/>
                                  </p:stCondLst>
                                  <p:childTnLst>
                                    <p:set>
                                      <p:cBhvr>
                                        <p:cTn id="181" dur="1" fill="hold">
                                          <p:stCondLst>
                                            <p:cond delay="0"/>
                                          </p:stCondLst>
                                        </p:cTn>
                                        <p:tgtEl>
                                          <p:spTgt spid="58"/>
                                        </p:tgtEl>
                                        <p:attrNameLst>
                                          <p:attrName>style.visibility</p:attrName>
                                        </p:attrNameLst>
                                      </p:cBhvr>
                                      <p:to>
                                        <p:strVal val="visible"/>
                                      </p:to>
                                    </p:set>
                                    <p:animEffect transition="in" filter="fade">
                                      <p:cBhvr>
                                        <p:cTn id="182" dur="1000"/>
                                        <p:tgtEl>
                                          <p:spTgt spid="58"/>
                                        </p:tgtEl>
                                      </p:cBhvr>
                                    </p:animEffect>
                                    <p:anim calcmode="lin" valueType="num">
                                      <p:cBhvr>
                                        <p:cTn id="183" dur="1000" fill="hold"/>
                                        <p:tgtEl>
                                          <p:spTgt spid="58"/>
                                        </p:tgtEl>
                                        <p:attrNameLst>
                                          <p:attrName>ppt_x</p:attrName>
                                        </p:attrNameLst>
                                      </p:cBhvr>
                                      <p:tavLst>
                                        <p:tav tm="0">
                                          <p:val>
                                            <p:strVal val="#ppt_x"/>
                                          </p:val>
                                        </p:tav>
                                        <p:tav tm="100000">
                                          <p:val>
                                            <p:strVal val="#ppt_x"/>
                                          </p:val>
                                        </p:tav>
                                      </p:tavLst>
                                    </p:anim>
                                    <p:anim calcmode="lin" valueType="num">
                                      <p:cBhvr>
                                        <p:cTn id="184"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p:bldP spid="32" grpId="0"/>
      <p:bldP spid="33" grpId="0" animBg="1"/>
      <p:bldP spid="35" grpId="0" animBg="1"/>
      <p:bldP spid="40" grpId="0" animBg="1"/>
      <p:bldP spid="41" grpId="0" animBg="1"/>
      <p:bldP spid="42" grpId="0" animBg="1"/>
      <p:bldP spid="43" grpId="0"/>
      <p:bldP spid="44" grpId="0"/>
      <p:bldP spid="45" grpId="0" animBg="1"/>
      <p:bldP spid="46" grpId="0" animBg="1"/>
      <p:bldP spid="47" grpId="0" animBg="1"/>
      <p:bldP spid="48" grpId="0" animBg="1"/>
      <p:bldP spid="49" grpId="0" animBg="1"/>
      <p:bldP spid="51" grpId="0" animBg="1"/>
      <p:bldP spid="54" grpId="0"/>
      <p:bldP spid="60"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327430" y="677839"/>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 </a:t>
            </a:r>
          </a:p>
        </p:txBody>
      </p:sp>
      <p:sp>
        <p:nvSpPr>
          <p:cNvPr id="3" name="Text Box 4"/>
          <p:cNvSpPr txBox="1">
            <a:spLocks noChangeArrowheads="1"/>
          </p:cNvSpPr>
          <p:nvPr/>
        </p:nvSpPr>
        <p:spPr bwMode="auto">
          <a:xfrm>
            <a:off x="2105182" y="903266"/>
            <a:ext cx="504507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2600" i="0">
                <a:solidFill>
                  <a:srgbClr val="0000CC"/>
                </a:solidFill>
              </a:rPr>
              <a:t>1.</a:t>
            </a:r>
            <a:r>
              <a:rPr lang="en-US" altLang="zh-CN" sz="2600" i="0">
                <a:solidFill>
                  <a:srgbClr val="0000CC"/>
                </a:solidFill>
                <a:latin typeface="方正书宋简体"/>
              </a:rPr>
              <a:t> </a:t>
            </a:r>
            <a:r>
              <a:rPr lang="zh-CN" altLang="en-US" sz="2600" i="0">
                <a:solidFill>
                  <a:srgbClr val="0000CC"/>
                </a:solidFill>
                <a:latin typeface="方正书宋简体"/>
              </a:rPr>
              <a:t>劳厄法（研究单晶结构）</a:t>
            </a:r>
          </a:p>
        </p:txBody>
      </p:sp>
      <p:sp>
        <p:nvSpPr>
          <p:cNvPr id="4" name="Text Box 5"/>
          <p:cNvSpPr txBox="1">
            <a:spLocks noChangeArrowheads="1"/>
          </p:cNvSpPr>
          <p:nvPr/>
        </p:nvSpPr>
        <p:spPr bwMode="auto">
          <a:xfrm>
            <a:off x="1927380" y="3354366"/>
            <a:ext cx="5094288"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rgbClr val="009900"/>
                </a:solidFill>
              </a:rPr>
              <a:t>2.</a:t>
            </a:r>
            <a:r>
              <a:rPr lang="en-US" altLang="zh-CN" i="0" dirty="0">
                <a:solidFill>
                  <a:srgbClr val="009900"/>
                </a:solidFill>
                <a:latin typeface="方正书宋简体"/>
              </a:rPr>
              <a:t> </a:t>
            </a:r>
            <a:r>
              <a:rPr lang="zh-CN" altLang="en-US" i="0" dirty="0">
                <a:solidFill>
                  <a:srgbClr val="009900"/>
                </a:solidFill>
                <a:latin typeface="方正书宋简体"/>
              </a:rPr>
              <a:t>粉末法（研究多晶体）</a:t>
            </a:r>
          </a:p>
        </p:txBody>
      </p:sp>
      <p:grpSp>
        <p:nvGrpSpPr>
          <p:cNvPr id="5" name="Group 6"/>
          <p:cNvGrpSpPr>
            <a:grpSpLocks/>
          </p:cNvGrpSpPr>
          <p:nvPr/>
        </p:nvGrpSpPr>
        <p:grpSpPr bwMode="auto">
          <a:xfrm>
            <a:off x="3064030" y="1384279"/>
            <a:ext cx="3841750" cy="1952625"/>
            <a:chOff x="1105" y="855"/>
            <a:chExt cx="2420" cy="1230"/>
          </a:xfrm>
        </p:grpSpPr>
        <p:sp>
          <p:nvSpPr>
            <p:cNvPr id="6" name="Rectangle 7" descr="宽上对角线"/>
            <p:cNvSpPr>
              <a:spLocks noChangeArrowheads="1"/>
            </p:cNvSpPr>
            <p:nvPr/>
          </p:nvSpPr>
          <p:spPr bwMode="auto">
            <a:xfrm>
              <a:off x="3047" y="954"/>
              <a:ext cx="56" cy="828"/>
            </a:xfrm>
            <a:prstGeom prst="rect">
              <a:avLst/>
            </a:prstGeom>
            <a:pattFill prst="wdUpDiag">
              <a:fgClr>
                <a:srgbClr val="808080"/>
              </a:fgClr>
              <a:bgClr>
                <a:schemeClr val="bg1"/>
              </a:bgClr>
            </a:patt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Line 8"/>
            <p:cNvSpPr>
              <a:spLocks noChangeShapeType="1"/>
            </p:cNvSpPr>
            <p:nvPr/>
          </p:nvSpPr>
          <p:spPr bwMode="auto">
            <a:xfrm>
              <a:off x="1843" y="1027"/>
              <a:ext cx="0" cy="73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Rectangle 9"/>
            <p:cNvSpPr>
              <a:spLocks noChangeArrowheads="1"/>
            </p:cNvSpPr>
            <p:nvPr/>
          </p:nvSpPr>
          <p:spPr bwMode="auto">
            <a:xfrm>
              <a:off x="1790" y="1297"/>
              <a:ext cx="105" cy="167"/>
            </a:xfrm>
            <a:prstGeom prst="rect">
              <a:avLst/>
            </a:prstGeom>
            <a:solidFill>
              <a:srgbClr val="FFFFEA"/>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Rectangle 10" descr="宽上对角线"/>
            <p:cNvSpPr>
              <a:spLocks noChangeArrowheads="1"/>
            </p:cNvSpPr>
            <p:nvPr/>
          </p:nvSpPr>
          <p:spPr bwMode="auto">
            <a:xfrm>
              <a:off x="2032" y="1194"/>
              <a:ext cx="94" cy="377"/>
            </a:xfrm>
            <a:prstGeom prst="rect">
              <a:avLst/>
            </a:prstGeom>
            <a:pattFill prst="wdUpDiag">
              <a:fgClr>
                <a:srgbClr val="969696"/>
              </a:fgClr>
              <a:bgClr>
                <a:srgbClr val="FFFFFF"/>
              </a:bgClr>
            </a:pattFill>
            <a:ln w="19050">
              <a:solidFill>
                <a:srgbClr val="969696"/>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11"/>
            <p:cNvSpPr>
              <a:spLocks noChangeShapeType="1"/>
            </p:cNvSpPr>
            <p:nvPr/>
          </p:nvSpPr>
          <p:spPr bwMode="auto">
            <a:xfrm>
              <a:off x="1644" y="1372"/>
              <a:ext cx="388" cy="0"/>
            </a:xfrm>
            <a:prstGeom prst="line">
              <a:avLst/>
            </a:prstGeom>
            <a:noFill/>
            <a:ln w="3810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 name="Line 12"/>
            <p:cNvSpPr>
              <a:spLocks noChangeShapeType="1"/>
            </p:cNvSpPr>
            <p:nvPr/>
          </p:nvSpPr>
          <p:spPr bwMode="auto">
            <a:xfrm>
              <a:off x="3048" y="984"/>
              <a:ext cx="0" cy="828"/>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3"/>
            <p:cNvSpPr>
              <a:spLocks noChangeShapeType="1"/>
            </p:cNvSpPr>
            <p:nvPr/>
          </p:nvSpPr>
          <p:spPr bwMode="auto">
            <a:xfrm flipV="1">
              <a:off x="2036" y="1088"/>
              <a:ext cx="996" cy="280"/>
            </a:xfrm>
            <a:prstGeom prst="line">
              <a:avLst/>
            </a:prstGeom>
            <a:noFill/>
            <a:ln w="3810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4"/>
            <p:cNvSpPr>
              <a:spLocks noChangeShapeType="1"/>
            </p:cNvSpPr>
            <p:nvPr/>
          </p:nvSpPr>
          <p:spPr bwMode="auto">
            <a:xfrm>
              <a:off x="2036" y="1372"/>
              <a:ext cx="996" cy="280"/>
            </a:xfrm>
            <a:prstGeom prst="line">
              <a:avLst/>
            </a:prstGeom>
            <a:noFill/>
            <a:ln w="3810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 name="Text Box 15"/>
            <p:cNvSpPr txBox="1">
              <a:spLocks noChangeArrowheads="1"/>
            </p:cNvSpPr>
            <p:nvPr/>
          </p:nvSpPr>
          <p:spPr bwMode="auto">
            <a:xfrm>
              <a:off x="1105" y="1403"/>
              <a:ext cx="68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i="0">
                  <a:solidFill>
                    <a:schemeClr val="tx1"/>
                  </a:solidFill>
                </a:rPr>
                <a:t>X</a:t>
              </a:r>
              <a:r>
                <a:rPr lang="zh-CN" altLang="en-US" sz="2600" i="0">
                  <a:solidFill>
                    <a:schemeClr val="tx1"/>
                  </a:solidFill>
                </a:rPr>
                <a:t>射线</a:t>
              </a:r>
            </a:p>
          </p:txBody>
        </p:sp>
        <p:sp>
          <p:nvSpPr>
            <p:cNvPr id="15" name="Text Box 16"/>
            <p:cNvSpPr txBox="1">
              <a:spLocks noChangeArrowheads="1"/>
            </p:cNvSpPr>
            <p:nvPr/>
          </p:nvSpPr>
          <p:spPr bwMode="auto">
            <a:xfrm>
              <a:off x="1869" y="855"/>
              <a:ext cx="53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a:solidFill>
                    <a:schemeClr val="tx1"/>
                  </a:solidFill>
                </a:rPr>
                <a:t>晶体</a:t>
              </a:r>
            </a:p>
          </p:txBody>
        </p:sp>
        <p:sp>
          <p:nvSpPr>
            <p:cNvPr id="16" name="Text Box 17"/>
            <p:cNvSpPr txBox="1">
              <a:spLocks noChangeArrowheads="1"/>
            </p:cNvSpPr>
            <p:nvPr/>
          </p:nvSpPr>
          <p:spPr bwMode="auto">
            <a:xfrm>
              <a:off x="2573" y="1777"/>
              <a:ext cx="95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a:solidFill>
                    <a:schemeClr val="tx1"/>
                  </a:solidFill>
                </a:rPr>
                <a:t>照相底片</a:t>
              </a:r>
            </a:p>
          </p:txBody>
        </p:sp>
      </p:grpSp>
      <p:pic>
        <p:nvPicPr>
          <p:cNvPr id="17" name="Picture 18" descr="10"/>
          <p:cNvPicPr>
            <a:picLocks noChangeAspect="1" noChangeArrowheads="1"/>
          </p:cNvPicPr>
          <p:nvPr/>
        </p:nvPicPr>
        <p:blipFill>
          <a:blip r:embed="rId3" cstate="print">
            <a:extLst>
              <a:ext uri="{28A0092B-C50C-407E-A947-70E740481C1C}">
                <a14:useLocalDpi xmlns:a14="http://schemas.microsoft.com/office/drawing/2010/main" val="0"/>
              </a:ext>
            </a:extLst>
          </a:blip>
          <a:srcRect l="3848" t="31308" r="1924"/>
          <a:stretch>
            <a:fillRect/>
          </a:stretch>
        </p:blipFill>
        <p:spPr bwMode="auto">
          <a:xfrm>
            <a:off x="7348695" y="1033439"/>
            <a:ext cx="2447925"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descr="11"/>
          <p:cNvPicPr>
            <a:picLocks noChangeAspect="1" noChangeArrowheads="1"/>
          </p:cNvPicPr>
          <p:nvPr/>
        </p:nvPicPr>
        <p:blipFill>
          <a:blip r:embed="rId4">
            <a:extLst>
              <a:ext uri="{28A0092B-C50C-407E-A947-70E740481C1C}">
                <a14:useLocalDpi xmlns:a14="http://schemas.microsoft.com/office/drawing/2010/main" val="0"/>
              </a:ext>
            </a:extLst>
          </a:blip>
          <a:srcRect l="3552" t="6808" b="14354"/>
          <a:stretch>
            <a:fillRect/>
          </a:stretch>
        </p:blipFill>
        <p:spPr bwMode="auto">
          <a:xfrm>
            <a:off x="2052793" y="4068739"/>
            <a:ext cx="3968750" cy="12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0" descr="4"/>
          <p:cNvPicPr>
            <a:picLocks noChangeAspect="1" noChangeArrowheads="1"/>
          </p:cNvPicPr>
          <p:nvPr/>
        </p:nvPicPr>
        <p:blipFill>
          <a:blip r:embed="rId5">
            <a:extLst>
              <a:ext uri="{28A0092B-C50C-407E-A947-70E740481C1C}">
                <a14:useLocalDpi xmlns:a14="http://schemas.microsoft.com/office/drawing/2010/main" val="0"/>
              </a:ext>
            </a:extLst>
          </a:blip>
          <a:srcRect t="38333"/>
          <a:stretch>
            <a:fillRect/>
          </a:stretch>
        </p:blipFill>
        <p:spPr bwMode="auto">
          <a:xfrm>
            <a:off x="6458105" y="3976666"/>
            <a:ext cx="3822700" cy="251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3"/>
          <p:cNvSpPr txBox="1">
            <a:spLocks noChangeArrowheads="1"/>
          </p:cNvSpPr>
          <p:nvPr/>
        </p:nvSpPr>
        <p:spPr bwMode="auto">
          <a:xfrm>
            <a:off x="2467132" y="276204"/>
            <a:ext cx="610552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3200" i="0">
                <a:solidFill>
                  <a:srgbClr val="FF0000"/>
                </a:solidFill>
                <a:latin typeface="方正书宋简体"/>
              </a:rPr>
              <a:t>4. </a:t>
            </a:r>
            <a:r>
              <a:rPr lang="zh-CN" altLang="en-US" sz="3200" i="0">
                <a:solidFill>
                  <a:srgbClr val="FF0000"/>
                </a:solidFill>
                <a:latin typeface="方正书宋简体"/>
              </a:rPr>
              <a:t>实现</a:t>
            </a:r>
            <a:r>
              <a:rPr lang="en-US" altLang="zh-CN" sz="3200" i="0">
                <a:solidFill>
                  <a:srgbClr val="FF0000"/>
                </a:solidFill>
              </a:rPr>
              <a:t>X</a:t>
            </a:r>
            <a:r>
              <a:rPr lang="zh-CN" altLang="en-US" sz="3200" i="0">
                <a:solidFill>
                  <a:srgbClr val="FF0000"/>
                </a:solidFill>
                <a:latin typeface="方正书宋简体"/>
              </a:rPr>
              <a:t>射线衍射的方法</a:t>
            </a:r>
          </a:p>
        </p:txBody>
      </p:sp>
    </p:spTree>
    <p:extLst>
      <p:ext uri="{BB962C8B-B14F-4D97-AF65-F5344CB8AC3E}">
        <p14:creationId xmlns:p14="http://schemas.microsoft.com/office/powerpoint/2010/main" val="376469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33933" y="928688"/>
            <a:ext cx="864393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solidFill>
                  <a:schemeClr val="tx1"/>
                </a:solidFill>
              </a:rPr>
              <a:t>X </a:t>
            </a:r>
            <a:r>
              <a:rPr lang="zh-CN" altLang="en-US" i="0" dirty="0">
                <a:solidFill>
                  <a:schemeClr val="tx1"/>
                </a:solidFill>
              </a:rPr>
              <a:t>射线的应用不仅开创了研究晶体结构的新领域，而且用它可以作光谱分析，在科学研究和工程技术上有着广泛的应用。</a:t>
            </a:r>
          </a:p>
        </p:txBody>
      </p:sp>
      <p:sp>
        <p:nvSpPr>
          <p:cNvPr id="3" name="Text Box 3"/>
          <p:cNvSpPr txBox="1">
            <a:spLocks noChangeArrowheads="1"/>
          </p:cNvSpPr>
          <p:nvPr/>
        </p:nvSpPr>
        <p:spPr bwMode="auto">
          <a:xfrm>
            <a:off x="1933931" y="4179890"/>
            <a:ext cx="52959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latin typeface="宋体" panose="02010600030101010101" pitchFamily="2" charset="-122"/>
              </a:rPr>
              <a:t>1953</a:t>
            </a:r>
            <a:r>
              <a:rPr lang="zh-CN" altLang="en-US" i="0" dirty="0">
                <a:latin typeface="宋体" panose="02010600030101010101" pitchFamily="2" charset="-122"/>
              </a:rPr>
              <a:t>年英国的威尔金斯、沃森和克里克利用</a:t>
            </a:r>
            <a:r>
              <a:rPr lang="en-US" altLang="zh-CN" i="0" dirty="0">
                <a:latin typeface="宋体" panose="02010600030101010101" pitchFamily="2" charset="-122"/>
              </a:rPr>
              <a:t>X </a:t>
            </a:r>
            <a:r>
              <a:rPr lang="zh-CN" altLang="en-US" i="0" dirty="0">
                <a:latin typeface="宋体" panose="02010600030101010101" pitchFamily="2" charset="-122"/>
              </a:rPr>
              <a:t>射线的结构分析得到了遗传基因脱氧核糖核酸（</a:t>
            </a:r>
            <a:r>
              <a:rPr lang="en-US" altLang="zh-CN" i="0" dirty="0">
                <a:latin typeface="宋体" panose="02010600030101010101" pitchFamily="2" charset="-122"/>
              </a:rPr>
              <a:t>DNA) </a:t>
            </a:r>
            <a:r>
              <a:rPr lang="zh-CN" altLang="en-US" i="0" dirty="0">
                <a:latin typeface="宋体" panose="02010600030101010101" pitchFamily="2" charset="-122"/>
              </a:rPr>
              <a:t>的双螺旋结构，荣获了</a:t>
            </a:r>
            <a:r>
              <a:rPr lang="en-US" altLang="zh-CN" i="0" dirty="0">
                <a:latin typeface="宋体" panose="02010600030101010101" pitchFamily="2" charset="-122"/>
              </a:rPr>
              <a:t>1962 </a:t>
            </a:r>
            <a:r>
              <a:rPr lang="zh-CN" altLang="en-US" i="0" dirty="0">
                <a:latin typeface="宋体" panose="02010600030101010101" pitchFamily="2" charset="-122"/>
              </a:rPr>
              <a:t>年度诺贝尔生物和医学奖。</a:t>
            </a:r>
            <a:endParaRPr lang="zh-CN" altLang="en-US" i="0" dirty="0">
              <a:latin typeface="楷体_GB2312" pitchFamily="49" charset="-122"/>
              <a:ea typeface="楷体_GB2312" pitchFamily="49" charset="-122"/>
            </a:endParaRPr>
          </a:p>
        </p:txBody>
      </p:sp>
      <p:sp>
        <p:nvSpPr>
          <p:cNvPr id="4" name="Text Box 4"/>
          <p:cNvSpPr txBox="1">
            <a:spLocks noChangeArrowheads="1"/>
          </p:cNvSpPr>
          <p:nvPr/>
        </p:nvSpPr>
        <p:spPr bwMode="auto">
          <a:xfrm>
            <a:off x="1814868" y="196850"/>
            <a:ext cx="3638550" cy="641350"/>
          </a:xfrm>
          <a:prstGeom prst="rect">
            <a:avLst/>
          </a:prstGeom>
          <a:gradFill rotWithShape="0">
            <a:gsLst>
              <a:gs pos="0">
                <a:srgbClr val="ADB044"/>
              </a:gs>
              <a:gs pos="50000">
                <a:srgbClr val="FFFFFF"/>
              </a:gs>
              <a:gs pos="100000">
                <a:srgbClr val="ADB044"/>
              </a:gs>
            </a:gsLst>
            <a:lin ang="5400000" scaled="1"/>
          </a:gradFill>
          <a:ln>
            <a:noFill/>
          </a:ln>
          <a:effectLst>
            <a:outerShdw dist="162639" dir="18519588" algn="ctr" rotWithShape="0">
              <a:srgbClr val="D9FB9D"/>
            </a:outerShdw>
          </a:effectLst>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a:r>
              <a:rPr lang="en-US" altLang="zh-CN" sz="3200" i="0">
                <a:solidFill>
                  <a:srgbClr val="FF0000"/>
                </a:solidFill>
                <a:latin typeface="Arial" panose="020B0604020202020204" pitchFamily="34" charset="0"/>
                <a:ea typeface="楷体_GB2312" pitchFamily="49" charset="-122"/>
              </a:rPr>
              <a:t>5. X</a:t>
            </a:r>
            <a:r>
              <a:rPr lang="zh-CN" altLang="zh-CN" sz="3200" i="0">
                <a:solidFill>
                  <a:srgbClr val="FF0000"/>
                </a:solidFill>
                <a:latin typeface="Arial" panose="020B0604020202020204" pitchFamily="34" charset="0"/>
                <a:ea typeface="楷体_GB2312" pitchFamily="49" charset="-122"/>
              </a:rPr>
              <a:t>射线的应用</a:t>
            </a:r>
          </a:p>
        </p:txBody>
      </p:sp>
      <p:pic>
        <p:nvPicPr>
          <p:cNvPr id="5" name="Picture 4" descr="dna_blu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63306" y="1928813"/>
            <a:ext cx="2297112"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3"/>
          <p:cNvSpPr txBox="1">
            <a:spLocks noChangeArrowheads="1"/>
          </p:cNvSpPr>
          <p:nvPr/>
        </p:nvSpPr>
        <p:spPr bwMode="auto">
          <a:xfrm>
            <a:off x="1933931" y="2779715"/>
            <a:ext cx="50038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FF33CC"/>
                </a:solidFill>
                <a:ea typeface="仿宋_GB2312"/>
                <a:cs typeface="仿宋_GB2312"/>
                <a:sym typeface="Symbol" panose="05050102010706020507" pitchFamily="18" charset="2"/>
              </a:rPr>
              <a:t>布拉格公式</a:t>
            </a:r>
            <a:r>
              <a:rPr lang="zh-CN" altLang="en-US" i="0">
                <a:solidFill>
                  <a:srgbClr val="FF33CC"/>
                </a:solidFill>
                <a:ea typeface="仿宋_GB2312"/>
                <a:cs typeface="仿宋_GB2312"/>
              </a:rPr>
              <a:t>可应用于测晶面间距 </a:t>
            </a:r>
            <a:r>
              <a:rPr lang="en-US" altLang="zh-CN" i="0">
                <a:solidFill>
                  <a:srgbClr val="FF33CC"/>
                </a:solidFill>
                <a:ea typeface="仿宋_GB2312"/>
                <a:cs typeface="仿宋_GB2312"/>
              </a:rPr>
              <a:t>d </a:t>
            </a:r>
            <a:r>
              <a:rPr lang="zh-CN" altLang="en-US" i="0">
                <a:solidFill>
                  <a:srgbClr val="FF33CC"/>
                </a:solidFill>
                <a:ea typeface="仿宋_GB2312"/>
                <a:cs typeface="仿宋_GB2312"/>
              </a:rPr>
              <a:t>，分析晶体结构。</a:t>
            </a:r>
          </a:p>
        </p:txBody>
      </p:sp>
    </p:spTree>
    <p:extLst>
      <p:ext uri="{BB962C8B-B14F-4D97-AF65-F5344CB8AC3E}">
        <p14:creationId xmlns:p14="http://schemas.microsoft.com/office/powerpoint/2010/main" val="409349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wipe(left)">
                                      <p:cBhvr>
                                        <p:cTn id="16" dur="500"/>
                                        <p:tgtEl>
                                          <p:spTgt spid="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42"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out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 grpId="0"/>
      <p:bldP spid="4" grpId="0" build="p" animBg="1" autoUpdateAnimBg="0" advAuto="0"/>
      <p:bldP spid="6"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2680528" y="129954"/>
            <a:ext cx="21675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3300"/>
                </a:solidFill>
              </a:rPr>
              <a:t>3</a:t>
            </a:r>
            <a:r>
              <a:rPr lang="zh-CN" altLang="en-US" i="0" dirty="0">
                <a:solidFill>
                  <a:srgbClr val="FF3300"/>
                </a:solidFill>
              </a:rPr>
              <a:t>、现代观点</a:t>
            </a:r>
            <a:endParaRPr lang="zh-CN" altLang="en-US" i="0" dirty="0">
              <a:solidFill>
                <a:srgbClr val="FF0000"/>
              </a:solidFill>
              <a:ea typeface="楷体_GB2312" pitchFamily="49" charset="-122"/>
            </a:endParaRPr>
          </a:p>
        </p:txBody>
      </p:sp>
      <p:sp>
        <p:nvSpPr>
          <p:cNvPr id="8" name="Text Box 50"/>
          <p:cNvSpPr txBox="1">
            <a:spLocks noChangeArrowheads="1"/>
          </p:cNvSpPr>
          <p:nvPr/>
        </p:nvSpPr>
        <p:spPr bwMode="auto">
          <a:xfrm>
            <a:off x="2308318" y="602248"/>
            <a:ext cx="792128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t>在任一时刻的波阵面上各点均为次级球面子波的波源，在其后的任一时刻，这些子波源发出的子波在相遇处将相干叠加。</a:t>
            </a:r>
          </a:p>
        </p:txBody>
      </p:sp>
      <p:sp>
        <p:nvSpPr>
          <p:cNvPr id="9" name="Text Box 115"/>
          <p:cNvSpPr txBox="1">
            <a:spLocks noChangeArrowheads="1"/>
          </p:cNvSpPr>
          <p:nvPr/>
        </p:nvSpPr>
        <p:spPr bwMode="auto">
          <a:xfrm>
            <a:off x="2511715" y="1988722"/>
            <a:ext cx="7514493" cy="892552"/>
          </a:xfrm>
          <a:prstGeom prst="rect">
            <a:avLst/>
          </a:prstGeom>
          <a:noFill/>
          <a:ln w="28575">
            <a:solidFill>
              <a:srgbClr val="3366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dirty="0">
                <a:solidFill>
                  <a:srgbClr val="CF2509"/>
                </a:solidFill>
                <a:latin typeface="Tahoma" panose="020B0604030504040204" pitchFamily="34" charset="0"/>
              </a:rPr>
              <a:t>菲涅耳</a:t>
            </a:r>
            <a:r>
              <a:rPr lang="zh-CN" altLang="en-US" sz="2600" b="1" dirty="0">
                <a:latin typeface="Tahoma" panose="020B0604030504040204" pitchFamily="34" charset="0"/>
              </a:rPr>
              <a:t>补充：从同一波阵面上各点发出的子波是相干波。                            </a:t>
            </a:r>
            <a:r>
              <a:rPr lang="en-US" altLang="zh-CN" sz="2600" b="1" dirty="0">
                <a:solidFill>
                  <a:srgbClr val="FF00FF"/>
                </a:solidFill>
              </a:rPr>
              <a:t>——</a:t>
            </a:r>
            <a:r>
              <a:rPr lang="en-US" altLang="zh-CN" sz="2600" b="1" dirty="0">
                <a:solidFill>
                  <a:srgbClr val="FF00FF"/>
                </a:solidFill>
                <a:latin typeface="Tahoma" panose="020B0604030504040204" pitchFamily="34" charset="0"/>
              </a:rPr>
              <a:t>1818</a:t>
            </a:r>
            <a:r>
              <a:rPr lang="zh-CN" altLang="en-US" sz="2600" b="1" dirty="0">
                <a:solidFill>
                  <a:srgbClr val="FF00FF"/>
                </a:solidFill>
                <a:latin typeface="Tahoma" panose="020B0604030504040204" pitchFamily="34" charset="0"/>
              </a:rPr>
              <a:t>年</a:t>
            </a:r>
          </a:p>
        </p:txBody>
      </p:sp>
      <p:sp>
        <p:nvSpPr>
          <p:cNvPr id="10" name="矩形 9"/>
          <p:cNvSpPr/>
          <p:nvPr/>
        </p:nvSpPr>
        <p:spPr>
          <a:xfrm>
            <a:off x="2356080" y="3048102"/>
            <a:ext cx="4615366" cy="492443"/>
          </a:xfrm>
          <a:prstGeom prst="rect">
            <a:avLst/>
          </a:prstGeom>
        </p:spPr>
        <p:txBody>
          <a:bodyPr wrap="none">
            <a:spAutoFit/>
          </a:bodyPr>
          <a:lstStyle/>
          <a:p>
            <a:r>
              <a:rPr lang="zh-CN" altLang="en-US" sz="2600" b="1" dirty="0">
                <a:solidFill>
                  <a:srgbClr val="009900"/>
                </a:solidFill>
              </a:rPr>
              <a:t>现代观点： 电场强度叠加原理</a:t>
            </a:r>
          </a:p>
        </p:txBody>
      </p:sp>
      <p:sp>
        <p:nvSpPr>
          <p:cNvPr id="15" name="矩形 14"/>
          <p:cNvSpPr/>
          <p:nvPr/>
        </p:nvSpPr>
        <p:spPr>
          <a:xfrm>
            <a:off x="2255395" y="3540545"/>
            <a:ext cx="7770813" cy="492443"/>
          </a:xfrm>
          <a:prstGeom prst="rect">
            <a:avLst/>
          </a:prstGeom>
        </p:spPr>
        <p:txBody>
          <a:bodyPr>
            <a:spAutoFit/>
          </a:bodyPr>
          <a:lstStyle/>
          <a:p>
            <a:pPr>
              <a:defRPr/>
            </a:pPr>
            <a:r>
              <a:rPr lang="zh-CN" altLang="en-US" sz="2600" b="1" dirty="0">
                <a:solidFill>
                  <a:srgbClr val="FF33CC"/>
                </a:solidFill>
              </a:rPr>
              <a:t>干涉：</a:t>
            </a:r>
            <a:r>
              <a:rPr lang="zh-CN" altLang="en-US" sz="2600" b="1" dirty="0"/>
              <a:t>分立的、有限多的光束的相干叠加</a:t>
            </a:r>
          </a:p>
        </p:txBody>
      </p:sp>
      <p:sp>
        <p:nvSpPr>
          <p:cNvPr id="16" name="矩形 15"/>
          <p:cNvSpPr>
            <a:spLocks noChangeArrowheads="1"/>
          </p:cNvSpPr>
          <p:nvPr/>
        </p:nvSpPr>
        <p:spPr bwMode="auto">
          <a:xfrm>
            <a:off x="2308319" y="4096973"/>
            <a:ext cx="8207375"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90000"/>
              </a:lnSpc>
              <a:spcBef>
                <a:spcPct val="50000"/>
              </a:spcBef>
            </a:pPr>
            <a:r>
              <a:rPr lang="zh-CN" altLang="en-US" sz="2600" i="0" dirty="0">
                <a:solidFill>
                  <a:srgbClr val="C00000"/>
                </a:solidFill>
              </a:rPr>
              <a:t>衍射：</a:t>
            </a:r>
            <a:r>
              <a:rPr lang="zh-CN" altLang="en-US" sz="2600" i="0" dirty="0">
                <a:solidFill>
                  <a:srgbClr val="6600CC"/>
                </a:solidFill>
              </a:rPr>
              <a:t>连续的、无穷多的子光波的相干叠加</a:t>
            </a:r>
          </a:p>
        </p:txBody>
      </p:sp>
      <p:sp>
        <p:nvSpPr>
          <p:cNvPr id="17" name="Text Box 3"/>
          <p:cNvSpPr txBox="1">
            <a:spLocks noChangeArrowheads="1"/>
          </p:cNvSpPr>
          <p:nvPr/>
        </p:nvSpPr>
        <p:spPr bwMode="auto">
          <a:xfrm>
            <a:off x="2271743" y="4554929"/>
            <a:ext cx="7994434"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rgbClr val="009900"/>
                </a:solidFill>
              </a:rPr>
              <a:t>光的干涉与衍射一样，本质上都是光波相干叠加的结果。</a:t>
            </a:r>
            <a:r>
              <a:rPr lang="zh-CN" altLang="en-US" sz="2600" i="0" dirty="0"/>
              <a:t>一般来说，</a:t>
            </a:r>
            <a:r>
              <a:rPr lang="zh-CN" altLang="en-US" sz="2600" i="0" dirty="0">
                <a:solidFill>
                  <a:srgbClr val="FF33CC"/>
                </a:solidFill>
              </a:rPr>
              <a:t>干涉是指有限个分立的光束的相干叠加</a:t>
            </a:r>
            <a:r>
              <a:rPr lang="zh-CN" altLang="en-US" sz="2600" i="0" dirty="0"/>
              <a:t>，</a:t>
            </a:r>
            <a:r>
              <a:rPr lang="zh-CN" altLang="en-US" sz="2600" i="0" dirty="0">
                <a:solidFill>
                  <a:srgbClr val="C00000"/>
                </a:solidFill>
              </a:rPr>
              <a:t>衍射则是连续的无限个子波的相干叠加</a:t>
            </a:r>
            <a:r>
              <a:rPr lang="zh-CN" altLang="en-US" sz="2600" i="0" dirty="0"/>
              <a:t>。</a:t>
            </a:r>
            <a:r>
              <a:rPr lang="zh-CN" altLang="en-US" sz="2600" i="0" dirty="0">
                <a:solidFill>
                  <a:schemeClr val="tx1"/>
                </a:solidFill>
              </a:rPr>
              <a:t>干涉强调的是不同光束相互影响而形成相长或相消的现象</a:t>
            </a:r>
            <a:r>
              <a:rPr lang="zh-CN" altLang="en-US" sz="2600" i="0" dirty="0"/>
              <a:t>；</a:t>
            </a:r>
            <a:r>
              <a:rPr lang="zh-CN" altLang="en-US" sz="2600" i="0" dirty="0">
                <a:solidFill>
                  <a:srgbClr val="990099"/>
                </a:solidFill>
              </a:rPr>
              <a:t>衍射强调的是光线偏离直线而进入阴影区域。</a:t>
            </a:r>
          </a:p>
        </p:txBody>
      </p:sp>
    </p:spTree>
    <p:extLst>
      <p:ext uri="{BB962C8B-B14F-4D97-AF65-F5344CB8AC3E}">
        <p14:creationId xmlns:p14="http://schemas.microsoft.com/office/powerpoint/2010/main" val="212935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heel(1)">
                                      <p:cBhvr>
                                        <p:cTn id="38"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5" grpId="0"/>
      <p:bldP spid="16" grpId="0"/>
      <p:bldP spid="17"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Art:DNA double helix. A. Molecular model of DNA. The molecules include (1) hydrogen, (2) oxygen (3) carbon and nitrogen in the linked nitrogenous bases, (4) carbon in the sugar deoxyribose, and (5) phosphorus. B. Schematic representation of DNA. The twisted ladder shape consists of (6) nitrogenous base pairs joined by hydrogen bonds, on (7) a sugar-phosphate backbone.">
            <a:hlinkClick r:id="" action="ppaction://noaction"/>
          </p:cNvPr>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a:stretch>
            <a:fillRect/>
          </a:stretch>
        </p:blipFill>
        <p:spPr bwMode="auto">
          <a:xfrm>
            <a:off x="2252522" y="785813"/>
            <a:ext cx="4205287"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g33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5959" y="1571627"/>
            <a:ext cx="2886075"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951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1739272" y="418866"/>
            <a:ext cx="8594725"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i="0" dirty="0">
                <a:solidFill>
                  <a:srgbClr val="FF0000"/>
                </a:solidFill>
                <a:latin typeface="宋体" panose="02010600030101010101" pitchFamily="2" charset="-122"/>
              </a:rPr>
              <a:t>练习：</a:t>
            </a:r>
            <a:r>
              <a:rPr lang="en-US" altLang="zh-CN" i="0" dirty="0">
                <a:cs typeface="Times New Roman" panose="02020603050405020304" pitchFamily="18" charset="0"/>
              </a:rPr>
              <a:t>  </a:t>
            </a:r>
            <a:r>
              <a:rPr lang="zh-CN" altLang="en-US" i="0" dirty="0">
                <a:cs typeface="Times New Roman" panose="02020603050405020304" pitchFamily="18" charset="0"/>
              </a:rPr>
              <a:t>以波长为</a:t>
            </a:r>
            <a:r>
              <a:rPr lang="en-US" altLang="zh-CN" i="0" dirty="0">
                <a:solidFill>
                  <a:srgbClr val="FF0000"/>
                </a:solidFill>
                <a:cs typeface="Times New Roman" panose="02020603050405020304" pitchFamily="18" charset="0"/>
                <a:sym typeface="Symbol" panose="05050102010706020507" pitchFamily="18" charset="2"/>
              </a:rPr>
              <a:t></a:t>
            </a:r>
            <a:r>
              <a:rPr lang="zh-CN" altLang="en-US" i="0" dirty="0">
                <a:cs typeface="Times New Roman" panose="02020603050405020304" pitchFamily="18" charset="0"/>
              </a:rPr>
              <a:t>的</a:t>
            </a:r>
            <a:r>
              <a:rPr lang="en-US" altLang="zh-CN" i="0" dirty="0">
                <a:cs typeface="Times New Roman" panose="02020603050405020304" pitchFamily="18" charset="0"/>
              </a:rPr>
              <a:t>X</a:t>
            </a:r>
            <a:r>
              <a:rPr lang="zh-CN" altLang="en-US" i="0" dirty="0">
                <a:cs typeface="Times New Roman" panose="02020603050405020304" pitchFamily="18" charset="0"/>
              </a:rPr>
              <a:t>射线照射一种晶体，实验测得</a:t>
            </a:r>
            <a:r>
              <a:rPr lang="en-US" altLang="zh-CN" i="0" dirty="0">
                <a:cs typeface="Times New Roman" panose="02020603050405020304" pitchFamily="18" charset="0"/>
              </a:rPr>
              <a:t>X</a:t>
            </a:r>
            <a:r>
              <a:rPr lang="zh-CN" altLang="en-US" i="0" dirty="0">
                <a:cs typeface="Times New Roman" panose="02020603050405020304" pitchFamily="18" charset="0"/>
              </a:rPr>
              <a:t>射线与晶面夹角为</a:t>
            </a:r>
            <a:r>
              <a:rPr lang="zh-CN" altLang="en-US" i="0" dirty="0">
                <a:solidFill>
                  <a:srgbClr val="FF0000"/>
                </a:solidFill>
                <a:cs typeface="Times New Roman" panose="02020603050405020304" pitchFamily="18" charset="0"/>
                <a:sym typeface="Symbol" panose="05050102010706020507" pitchFamily="18" charset="2"/>
              </a:rPr>
              <a:t></a:t>
            </a:r>
            <a:r>
              <a:rPr lang="zh-CN" altLang="en-US" i="0" dirty="0">
                <a:latin typeface="宋体" panose="02010600030101010101" pitchFamily="2" charset="-122"/>
                <a:cs typeface="Times New Roman" panose="02020603050405020304" pitchFamily="18" charset="0"/>
              </a:rPr>
              <a:t>时</a:t>
            </a:r>
            <a:r>
              <a:rPr lang="en-US" altLang="zh-CN" i="0" dirty="0">
                <a:latin typeface="宋体" panose="02010600030101010101" pitchFamily="2" charset="-122"/>
                <a:cs typeface="Times New Roman" panose="02020603050405020304" pitchFamily="18" charset="0"/>
              </a:rPr>
              <a:t>,</a:t>
            </a:r>
            <a:r>
              <a:rPr lang="zh-CN" altLang="en-US" i="0" dirty="0">
                <a:solidFill>
                  <a:srgbClr val="FF00FF"/>
                </a:solidFill>
                <a:latin typeface="宋体" panose="02010600030101010101" pitchFamily="2" charset="-122"/>
              </a:rPr>
              <a:t>在反射方向上测得</a:t>
            </a:r>
            <a:r>
              <a:rPr lang="zh-CN" altLang="en-US" i="0" dirty="0">
                <a:solidFill>
                  <a:srgbClr val="FF00FF"/>
                </a:solidFill>
                <a:latin typeface="宋体" panose="02010600030101010101" pitchFamily="2" charset="-122"/>
                <a:cs typeface="Times New Roman" panose="02020603050405020304" pitchFamily="18" charset="0"/>
              </a:rPr>
              <a:t>反射</a:t>
            </a:r>
            <a:r>
              <a:rPr lang="zh-CN" altLang="en-US" i="0" dirty="0">
                <a:solidFill>
                  <a:srgbClr val="FF00FF"/>
                </a:solidFill>
                <a:latin typeface="楷体_GB2312" pitchFamily="49" charset="-122"/>
                <a:ea typeface="楷体_GB2312" pitchFamily="49" charset="-122"/>
              </a:rPr>
              <a:t>光</a:t>
            </a:r>
            <a:r>
              <a:rPr lang="zh-CN" altLang="en-US" i="0" dirty="0">
                <a:solidFill>
                  <a:srgbClr val="FF00FF"/>
                </a:solidFill>
                <a:latin typeface="宋体" panose="02010600030101010101" pitchFamily="2" charset="-122"/>
                <a:cs typeface="Times New Roman" panose="02020603050405020304" pitchFamily="18" charset="0"/>
              </a:rPr>
              <a:t>第</a:t>
            </a:r>
            <a:r>
              <a:rPr lang="zh-CN" altLang="en-US" i="0" dirty="0">
                <a:solidFill>
                  <a:srgbClr val="FF00FF"/>
                </a:solidFill>
                <a:latin typeface="宋体" panose="02010600030101010101" pitchFamily="2" charset="-122"/>
              </a:rPr>
              <a:t>一级</a:t>
            </a:r>
            <a:r>
              <a:rPr lang="zh-CN" altLang="en-US" i="0" dirty="0">
                <a:solidFill>
                  <a:srgbClr val="FF00FF"/>
                </a:solidFill>
              </a:rPr>
              <a:t>干涉</a:t>
            </a:r>
            <a:r>
              <a:rPr lang="zh-CN" altLang="en-US" i="0" dirty="0">
                <a:solidFill>
                  <a:srgbClr val="FF00FF"/>
                </a:solidFill>
                <a:latin typeface="宋体" panose="02010600030101010101" pitchFamily="2" charset="-122"/>
              </a:rPr>
              <a:t>极大</a:t>
            </a:r>
            <a:r>
              <a:rPr lang="zh-CN" altLang="en-US" i="0" dirty="0">
                <a:solidFill>
                  <a:srgbClr val="FF00FF"/>
                </a:solidFill>
                <a:latin typeface="宋体" panose="02010600030101010101" pitchFamily="2" charset="-122"/>
                <a:cs typeface="Times New Roman" panose="02020603050405020304" pitchFamily="18" charset="0"/>
              </a:rPr>
              <a:t>。</a:t>
            </a:r>
            <a:r>
              <a:rPr lang="zh-CN" altLang="en-US" i="0" dirty="0">
                <a:solidFill>
                  <a:srgbClr val="009900"/>
                </a:solidFill>
                <a:latin typeface="宋体" panose="02010600030101010101" pitchFamily="2" charset="-122"/>
              </a:rPr>
              <a:t>该组晶面的间距</a:t>
            </a:r>
            <a:r>
              <a:rPr lang="en-US" altLang="zh-CN" i="0" dirty="0">
                <a:solidFill>
                  <a:srgbClr val="FF0000"/>
                </a:solidFill>
                <a:latin typeface="宋体" panose="02010600030101010101" pitchFamily="2" charset="-122"/>
                <a:cs typeface="Times New Roman" panose="02020603050405020304" pitchFamily="18" charset="0"/>
              </a:rPr>
              <a:t>d</a:t>
            </a:r>
            <a:r>
              <a:rPr lang="en-US" altLang="zh-CN" i="0" dirty="0">
                <a:solidFill>
                  <a:srgbClr val="009900"/>
                </a:solidFill>
                <a:latin typeface="宋体" panose="02010600030101010101" pitchFamily="2" charset="-122"/>
                <a:cs typeface="Times New Roman" panose="02020603050405020304" pitchFamily="18" charset="0"/>
              </a:rPr>
              <a:t>=_____</a:t>
            </a:r>
            <a:r>
              <a:rPr lang="zh-CN" altLang="en-US" i="0">
                <a:solidFill>
                  <a:srgbClr val="009900"/>
                </a:solidFill>
                <a:latin typeface="宋体" panose="02010600030101010101" pitchFamily="2" charset="-122"/>
                <a:cs typeface="Times New Roman" panose="02020603050405020304" pitchFamily="18" charset="0"/>
              </a:rPr>
              <a:t>。</a:t>
            </a:r>
            <a:endParaRPr lang="zh-CN" altLang="en-US" i="0" dirty="0">
              <a:solidFill>
                <a:srgbClr val="FF00FF"/>
              </a:solidFill>
              <a:cs typeface="Times New Roman" panose="02020603050405020304" pitchFamily="18" charset="0"/>
            </a:endParaRPr>
          </a:p>
        </p:txBody>
      </p:sp>
      <p:pic>
        <p:nvPicPr>
          <p:cNvPr id="3" name="Picture 15" descr="题14-26图"/>
          <p:cNvPicPr>
            <a:picLocks noChangeAspect="1" noChangeArrowheads="1"/>
          </p:cNvPicPr>
          <p:nvPr/>
        </p:nvPicPr>
        <p:blipFill>
          <a:blip r:embed="rId3">
            <a:extLst>
              <a:ext uri="{28A0092B-C50C-407E-A947-70E740481C1C}">
                <a14:useLocalDpi xmlns:a14="http://schemas.microsoft.com/office/drawing/2010/main" val="0"/>
              </a:ext>
            </a:extLst>
          </a:blip>
          <a:srcRect l="2113" r="10762" b="24385"/>
          <a:stretch>
            <a:fillRect/>
          </a:stretch>
        </p:blipFill>
        <p:spPr bwMode="auto">
          <a:xfrm>
            <a:off x="5052747" y="2593057"/>
            <a:ext cx="5514984" cy="3787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2172151" y="2278174"/>
            <a:ext cx="299954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0070C0"/>
                </a:solidFill>
                <a:latin typeface="宋体" panose="02010600030101010101" pitchFamily="2" charset="-122"/>
                <a:cs typeface="Times New Roman" panose="02020603050405020304" pitchFamily="18" charset="0"/>
              </a:rPr>
              <a:t>反射</a:t>
            </a:r>
            <a:r>
              <a:rPr lang="zh-CN" altLang="en-US" i="0" dirty="0">
                <a:solidFill>
                  <a:srgbClr val="0070C0"/>
                </a:solidFill>
                <a:latin typeface="楷体_GB2312" pitchFamily="49" charset="-122"/>
                <a:ea typeface="楷体_GB2312" pitchFamily="49" charset="-122"/>
              </a:rPr>
              <a:t>光</a:t>
            </a:r>
            <a:r>
              <a:rPr lang="zh-CN" altLang="en-US" i="0" dirty="0">
                <a:solidFill>
                  <a:srgbClr val="0070C0"/>
                </a:solidFill>
              </a:rPr>
              <a:t>干涉极大</a:t>
            </a:r>
          </a:p>
          <a:p>
            <a:pPr eaLnBrk="1" hangingPunct="1">
              <a:spcBef>
                <a:spcPct val="50000"/>
              </a:spcBef>
            </a:pPr>
            <a:r>
              <a:rPr lang="zh-CN" altLang="en-US" i="0" dirty="0">
                <a:solidFill>
                  <a:srgbClr val="C00000"/>
                </a:solidFill>
              </a:rPr>
              <a:t>布拉格公式 </a:t>
            </a:r>
          </a:p>
        </p:txBody>
      </p:sp>
      <p:sp>
        <p:nvSpPr>
          <p:cNvPr id="6" name="Text Box 6"/>
          <p:cNvSpPr txBox="1">
            <a:spLocks noChangeArrowheads="1"/>
          </p:cNvSpPr>
          <p:nvPr/>
        </p:nvSpPr>
        <p:spPr bwMode="auto">
          <a:xfrm>
            <a:off x="2214133" y="4242687"/>
            <a:ext cx="18301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solidFill>
                  <a:srgbClr val="FF0000"/>
                </a:solidFill>
              </a:rPr>
              <a:t>k=1</a:t>
            </a:r>
            <a:r>
              <a:rPr lang="zh-CN" altLang="en-US" i="0" dirty="0">
                <a:solidFill>
                  <a:srgbClr val="009900"/>
                </a:solidFill>
              </a:rPr>
              <a:t>得晶面间距为</a:t>
            </a:r>
          </a:p>
        </p:txBody>
      </p:sp>
      <p:graphicFrame>
        <p:nvGraphicFramePr>
          <p:cNvPr id="7" name="Object 12"/>
          <p:cNvGraphicFramePr>
            <a:graphicFrameLocks noChangeAspect="1"/>
          </p:cNvGraphicFramePr>
          <p:nvPr>
            <p:extLst>
              <p:ext uri="{D42A27DB-BD31-4B8C-83A1-F6EECF244321}">
                <p14:modId xmlns:p14="http://schemas.microsoft.com/office/powerpoint/2010/main" val="3358760003"/>
              </p:ext>
            </p:extLst>
          </p:nvPr>
        </p:nvGraphicFramePr>
        <p:xfrm>
          <a:off x="2350865" y="3609461"/>
          <a:ext cx="2263775" cy="471488"/>
        </p:xfrm>
        <a:graphic>
          <a:graphicData uri="http://schemas.openxmlformats.org/presentationml/2006/ole">
            <mc:AlternateContent xmlns:mc="http://schemas.openxmlformats.org/markup-compatibility/2006">
              <mc:Choice xmlns:v="urn:schemas-microsoft-com:vml" Requires="v">
                <p:oleObj spid="_x0000_s441572" name="Equation" r:id="rId4" imgW="780939" imgH="114182" progId="Equation.3">
                  <p:embed/>
                </p:oleObj>
              </mc:Choice>
              <mc:Fallback>
                <p:oleObj name="Equation" r:id="rId4" imgW="780939" imgH="11418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0865" y="3609461"/>
                        <a:ext cx="226377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3"/>
          <p:cNvGraphicFramePr>
            <a:graphicFrameLocks noChangeAspect="1"/>
          </p:cNvGraphicFramePr>
          <p:nvPr>
            <p:extLst>
              <p:ext uri="{D42A27DB-BD31-4B8C-83A1-F6EECF244321}">
                <p14:modId xmlns:p14="http://schemas.microsoft.com/office/powerpoint/2010/main" val="1983951988"/>
              </p:ext>
            </p:extLst>
          </p:nvPr>
        </p:nvGraphicFramePr>
        <p:xfrm>
          <a:off x="2692439" y="5111921"/>
          <a:ext cx="1958975" cy="1268412"/>
        </p:xfrm>
        <a:graphic>
          <a:graphicData uri="http://schemas.openxmlformats.org/presentationml/2006/ole">
            <mc:AlternateContent xmlns:mc="http://schemas.openxmlformats.org/markup-compatibility/2006">
              <mc:Choice xmlns:v="urn:schemas-microsoft-com:vml" Requires="v">
                <p:oleObj spid="_x0000_s441573" name="公式" r:id="rId6" imgW="698400" imgH="393480" progId="Equation.3">
                  <p:embed/>
                </p:oleObj>
              </mc:Choice>
              <mc:Fallback>
                <p:oleObj name="公式" r:id="rId6" imgW="698400" imgH="393480" progId="Equation.3">
                  <p:embed/>
                  <p:pic>
                    <p:nvPicPr>
                      <p:cNvPr id="0" name=""/>
                      <p:cNvPicPr>
                        <a:picLocks noChangeAspect="1" noChangeArrowheads="1"/>
                      </p:cNvPicPr>
                      <p:nvPr/>
                    </p:nvPicPr>
                    <p:blipFill>
                      <a:blip r:embed="rId7"/>
                      <a:srcRect/>
                      <a:stretch>
                        <a:fillRect/>
                      </a:stretch>
                    </p:blipFill>
                    <p:spPr bwMode="auto">
                      <a:xfrm>
                        <a:off x="2692439" y="5111921"/>
                        <a:ext cx="1958975" cy="1268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2760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1739272" y="418866"/>
            <a:ext cx="8594725"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i="0" dirty="0">
                <a:solidFill>
                  <a:srgbClr val="FF0000"/>
                </a:solidFill>
                <a:latin typeface="宋体" panose="02010600030101010101" pitchFamily="2" charset="-122"/>
              </a:rPr>
              <a:t>练习：</a:t>
            </a:r>
            <a:r>
              <a:rPr lang="en-US" altLang="zh-CN" i="0" dirty="0">
                <a:cs typeface="Times New Roman" panose="02020603050405020304" pitchFamily="18" charset="0"/>
              </a:rPr>
              <a:t>  X</a:t>
            </a:r>
            <a:r>
              <a:rPr lang="zh-CN" altLang="en-US" i="0" dirty="0">
                <a:cs typeface="Times New Roman" panose="02020603050405020304" pitchFamily="18" charset="0"/>
              </a:rPr>
              <a:t>射线照射一种</a:t>
            </a:r>
            <a:r>
              <a:rPr lang="zh-CN" altLang="en-US" i="0" dirty="0">
                <a:solidFill>
                  <a:srgbClr val="009900"/>
                </a:solidFill>
                <a:latin typeface="宋体" panose="02010600030101010101" pitchFamily="2" charset="-122"/>
              </a:rPr>
              <a:t>晶面的间距</a:t>
            </a:r>
            <a:r>
              <a:rPr lang="zh-CN" altLang="en-US" i="0" dirty="0">
                <a:latin typeface="宋体" panose="02010600030101010101" pitchFamily="2" charset="-122"/>
              </a:rPr>
              <a:t>为</a:t>
            </a:r>
            <a:r>
              <a:rPr lang="en-US" altLang="zh-CN" i="0" dirty="0">
                <a:solidFill>
                  <a:srgbClr val="FF0000"/>
                </a:solidFill>
                <a:latin typeface="宋体" panose="02010600030101010101" pitchFamily="2" charset="-122"/>
                <a:cs typeface="Times New Roman" panose="02020603050405020304" pitchFamily="18" charset="0"/>
              </a:rPr>
              <a:t>d</a:t>
            </a:r>
            <a:r>
              <a:rPr lang="zh-CN" altLang="en-US" i="0" dirty="0">
                <a:latin typeface="宋体" panose="02010600030101010101" pitchFamily="2" charset="-122"/>
                <a:cs typeface="Times New Roman" panose="02020603050405020304" pitchFamily="18" charset="0"/>
              </a:rPr>
              <a:t>的</a:t>
            </a:r>
            <a:r>
              <a:rPr lang="zh-CN" altLang="en-US" i="0" dirty="0">
                <a:cs typeface="Times New Roman" panose="02020603050405020304" pitchFamily="18" charset="0"/>
              </a:rPr>
              <a:t>晶体，实验测得</a:t>
            </a:r>
            <a:r>
              <a:rPr lang="en-US" altLang="zh-CN" i="0" dirty="0">
                <a:cs typeface="Times New Roman" panose="02020603050405020304" pitchFamily="18" charset="0"/>
              </a:rPr>
              <a:t>X</a:t>
            </a:r>
            <a:r>
              <a:rPr lang="zh-CN" altLang="en-US" i="0" dirty="0">
                <a:cs typeface="Times New Roman" panose="02020603050405020304" pitchFamily="18" charset="0"/>
              </a:rPr>
              <a:t>射线与晶面夹角为</a:t>
            </a:r>
            <a:r>
              <a:rPr lang="zh-CN" altLang="en-US" i="0" dirty="0">
                <a:solidFill>
                  <a:srgbClr val="FF0000"/>
                </a:solidFill>
                <a:cs typeface="Times New Roman" panose="02020603050405020304" pitchFamily="18" charset="0"/>
                <a:sym typeface="Symbol" panose="05050102010706020507" pitchFamily="18" charset="2"/>
              </a:rPr>
              <a:t></a:t>
            </a:r>
            <a:r>
              <a:rPr lang="zh-CN" altLang="en-US" i="0" dirty="0">
                <a:latin typeface="宋体" panose="02010600030101010101" pitchFamily="2" charset="-122"/>
                <a:cs typeface="Times New Roman" panose="02020603050405020304" pitchFamily="18" charset="0"/>
              </a:rPr>
              <a:t>时</a:t>
            </a:r>
            <a:r>
              <a:rPr lang="en-US" altLang="zh-CN" i="0" dirty="0">
                <a:latin typeface="宋体" panose="02010600030101010101" pitchFamily="2" charset="-122"/>
                <a:cs typeface="Times New Roman" panose="02020603050405020304" pitchFamily="18" charset="0"/>
              </a:rPr>
              <a:t>,</a:t>
            </a:r>
            <a:r>
              <a:rPr lang="zh-CN" altLang="en-US" i="0" dirty="0">
                <a:solidFill>
                  <a:srgbClr val="FF00FF"/>
                </a:solidFill>
                <a:latin typeface="宋体" panose="02010600030101010101" pitchFamily="2" charset="-122"/>
              </a:rPr>
              <a:t>在反射方向上测得</a:t>
            </a:r>
            <a:r>
              <a:rPr lang="zh-CN" altLang="en-US" i="0" dirty="0">
                <a:solidFill>
                  <a:srgbClr val="FF00FF"/>
                </a:solidFill>
                <a:latin typeface="宋体" panose="02010600030101010101" pitchFamily="2" charset="-122"/>
                <a:cs typeface="Times New Roman" panose="02020603050405020304" pitchFamily="18" charset="0"/>
              </a:rPr>
              <a:t>反射</a:t>
            </a:r>
            <a:r>
              <a:rPr lang="zh-CN" altLang="en-US" i="0" dirty="0">
                <a:solidFill>
                  <a:srgbClr val="FF00FF"/>
                </a:solidFill>
                <a:latin typeface="楷体_GB2312" pitchFamily="49" charset="-122"/>
                <a:ea typeface="楷体_GB2312" pitchFamily="49" charset="-122"/>
              </a:rPr>
              <a:t>光</a:t>
            </a:r>
            <a:r>
              <a:rPr lang="zh-CN" altLang="en-US" i="0" dirty="0">
                <a:solidFill>
                  <a:srgbClr val="FF00FF"/>
                </a:solidFill>
                <a:latin typeface="宋体" panose="02010600030101010101" pitchFamily="2" charset="-122"/>
                <a:cs typeface="Times New Roman" panose="02020603050405020304" pitchFamily="18" charset="0"/>
              </a:rPr>
              <a:t>第</a:t>
            </a:r>
            <a:r>
              <a:rPr lang="zh-CN" altLang="en-US" i="0" dirty="0">
                <a:solidFill>
                  <a:srgbClr val="FF00FF"/>
                </a:solidFill>
                <a:latin typeface="宋体" panose="02010600030101010101" pitchFamily="2" charset="-122"/>
              </a:rPr>
              <a:t>一级</a:t>
            </a:r>
            <a:r>
              <a:rPr lang="zh-CN" altLang="en-US" i="0" dirty="0">
                <a:solidFill>
                  <a:srgbClr val="FF00FF"/>
                </a:solidFill>
              </a:rPr>
              <a:t>干涉</a:t>
            </a:r>
            <a:r>
              <a:rPr lang="zh-CN" altLang="en-US" i="0" dirty="0">
                <a:solidFill>
                  <a:srgbClr val="FF00FF"/>
                </a:solidFill>
                <a:latin typeface="宋体" panose="02010600030101010101" pitchFamily="2" charset="-122"/>
              </a:rPr>
              <a:t>极大</a:t>
            </a:r>
            <a:r>
              <a:rPr lang="zh-CN" altLang="en-US" i="0" dirty="0">
                <a:solidFill>
                  <a:srgbClr val="FF00FF"/>
                </a:solidFill>
                <a:latin typeface="宋体" panose="02010600030101010101" pitchFamily="2" charset="-122"/>
                <a:cs typeface="Times New Roman" panose="02020603050405020304" pitchFamily="18" charset="0"/>
              </a:rPr>
              <a:t>。</a:t>
            </a:r>
            <a:r>
              <a:rPr lang="en-US" altLang="zh-CN" i="0" dirty="0">
                <a:cs typeface="Times New Roman" panose="02020603050405020304" pitchFamily="18" charset="0"/>
              </a:rPr>
              <a:t> X</a:t>
            </a:r>
            <a:r>
              <a:rPr lang="zh-CN" altLang="en-US" i="0" dirty="0">
                <a:cs typeface="Times New Roman" panose="02020603050405020304" pitchFamily="18" charset="0"/>
              </a:rPr>
              <a:t>射线波长</a:t>
            </a:r>
            <a:r>
              <a:rPr lang="en-US" altLang="zh-CN" i="0" dirty="0">
                <a:solidFill>
                  <a:srgbClr val="009900"/>
                </a:solidFill>
                <a:latin typeface="宋体" panose="02010600030101010101" pitchFamily="2" charset="-122"/>
                <a:cs typeface="Times New Roman" panose="02020603050405020304" pitchFamily="18" charset="0"/>
              </a:rPr>
              <a:t>=_____</a:t>
            </a:r>
            <a:r>
              <a:rPr lang="zh-CN" altLang="en-US" i="0" dirty="0">
                <a:solidFill>
                  <a:srgbClr val="009900"/>
                </a:solidFill>
                <a:latin typeface="宋体" panose="02010600030101010101" pitchFamily="2" charset="-122"/>
                <a:cs typeface="Times New Roman" panose="02020603050405020304" pitchFamily="18" charset="0"/>
              </a:rPr>
              <a:t>。</a:t>
            </a:r>
            <a:endParaRPr lang="zh-CN" altLang="en-US" i="0" dirty="0">
              <a:solidFill>
                <a:srgbClr val="FF00FF"/>
              </a:solidFill>
              <a:cs typeface="Times New Roman" panose="02020603050405020304" pitchFamily="18" charset="0"/>
            </a:endParaRPr>
          </a:p>
        </p:txBody>
      </p:sp>
      <p:pic>
        <p:nvPicPr>
          <p:cNvPr id="3" name="Picture 15" descr="题14-26图"/>
          <p:cNvPicPr>
            <a:picLocks noChangeAspect="1" noChangeArrowheads="1"/>
          </p:cNvPicPr>
          <p:nvPr/>
        </p:nvPicPr>
        <p:blipFill>
          <a:blip r:embed="rId3">
            <a:extLst>
              <a:ext uri="{28A0092B-C50C-407E-A947-70E740481C1C}">
                <a14:useLocalDpi xmlns:a14="http://schemas.microsoft.com/office/drawing/2010/main" val="0"/>
              </a:ext>
            </a:extLst>
          </a:blip>
          <a:srcRect l="2113" r="10762" b="24385"/>
          <a:stretch>
            <a:fillRect/>
          </a:stretch>
        </p:blipFill>
        <p:spPr bwMode="auto">
          <a:xfrm>
            <a:off x="5052747" y="2593057"/>
            <a:ext cx="5514984" cy="3787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2172151" y="2278174"/>
            <a:ext cx="299954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0070C0"/>
                </a:solidFill>
                <a:latin typeface="宋体" panose="02010600030101010101" pitchFamily="2" charset="-122"/>
                <a:cs typeface="Times New Roman" panose="02020603050405020304" pitchFamily="18" charset="0"/>
              </a:rPr>
              <a:t>反射</a:t>
            </a:r>
            <a:r>
              <a:rPr lang="zh-CN" altLang="en-US" i="0" dirty="0">
                <a:solidFill>
                  <a:srgbClr val="0070C0"/>
                </a:solidFill>
                <a:latin typeface="楷体_GB2312" pitchFamily="49" charset="-122"/>
                <a:ea typeface="楷体_GB2312" pitchFamily="49" charset="-122"/>
              </a:rPr>
              <a:t>光</a:t>
            </a:r>
            <a:r>
              <a:rPr lang="zh-CN" altLang="en-US" i="0" dirty="0">
                <a:solidFill>
                  <a:srgbClr val="0070C0"/>
                </a:solidFill>
              </a:rPr>
              <a:t>干涉极大</a:t>
            </a:r>
          </a:p>
          <a:p>
            <a:pPr eaLnBrk="1" hangingPunct="1">
              <a:spcBef>
                <a:spcPct val="50000"/>
              </a:spcBef>
            </a:pPr>
            <a:r>
              <a:rPr lang="zh-CN" altLang="en-US" i="0" dirty="0">
                <a:solidFill>
                  <a:srgbClr val="C00000"/>
                </a:solidFill>
              </a:rPr>
              <a:t>布拉格公式 </a:t>
            </a:r>
          </a:p>
        </p:txBody>
      </p:sp>
      <p:sp>
        <p:nvSpPr>
          <p:cNvPr id="5" name="Text Box 6"/>
          <p:cNvSpPr txBox="1">
            <a:spLocks noChangeArrowheads="1"/>
          </p:cNvSpPr>
          <p:nvPr/>
        </p:nvSpPr>
        <p:spPr bwMode="auto">
          <a:xfrm>
            <a:off x="2214133" y="4242687"/>
            <a:ext cx="18301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solidFill>
                  <a:srgbClr val="FF0000"/>
                </a:solidFill>
              </a:rPr>
              <a:t>k=1</a:t>
            </a:r>
            <a:r>
              <a:rPr lang="zh-CN" altLang="en-US" i="0" dirty="0">
                <a:solidFill>
                  <a:srgbClr val="009900"/>
                </a:solidFill>
              </a:rPr>
              <a:t>得</a:t>
            </a:r>
          </a:p>
        </p:txBody>
      </p:sp>
      <p:graphicFrame>
        <p:nvGraphicFramePr>
          <p:cNvPr id="6" name="Object 12"/>
          <p:cNvGraphicFramePr>
            <a:graphicFrameLocks noChangeAspect="1"/>
          </p:cNvGraphicFramePr>
          <p:nvPr>
            <p:extLst>
              <p:ext uri="{D42A27DB-BD31-4B8C-83A1-F6EECF244321}">
                <p14:modId xmlns:p14="http://schemas.microsoft.com/office/powerpoint/2010/main" val="206173728"/>
              </p:ext>
            </p:extLst>
          </p:nvPr>
        </p:nvGraphicFramePr>
        <p:xfrm>
          <a:off x="2350865" y="3609461"/>
          <a:ext cx="2263775" cy="471488"/>
        </p:xfrm>
        <a:graphic>
          <a:graphicData uri="http://schemas.openxmlformats.org/presentationml/2006/ole">
            <mc:AlternateContent xmlns:mc="http://schemas.openxmlformats.org/markup-compatibility/2006">
              <mc:Choice xmlns:v="urn:schemas-microsoft-com:vml" Requires="v">
                <p:oleObj spid="_x0000_s553006" name="Equation" r:id="rId4" imgW="780939" imgH="114182" progId="Equation.3">
                  <p:embed/>
                </p:oleObj>
              </mc:Choice>
              <mc:Fallback>
                <p:oleObj name="Equation" r:id="rId4" imgW="780939" imgH="114182" progId="Equation.3">
                  <p:embed/>
                  <p:pic>
                    <p:nvPicPr>
                      <p:cNvPr id="7"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0865" y="3609461"/>
                        <a:ext cx="226377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2"/>
          <p:cNvGraphicFramePr>
            <a:graphicFrameLocks noChangeAspect="1"/>
          </p:cNvGraphicFramePr>
          <p:nvPr>
            <p:extLst>
              <p:ext uri="{D42A27DB-BD31-4B8C-83A1-F6EECF244321}">
                <p14:modId xmlns:p14="http://schemas.microsoft.com/office/powerpoint/2010/main" val="895912699"/>
              </p:ext>
            </p:extLst>
          </p:nvPr>
        </p:nvGraphicFramePr>
        <p:xfrm>
          <a:off x="1576387" y="5194300"/>
          <a:ext cx="2467883" cy="733425"/>
        </p:xfrm>
        <a:graphic>
          <a:graphicData uri="http://schemas.openxmlformats.org/presentationml/2006/ole">
            <mc:AlternateContent xmlns:mc="http://schemas.openxmlformats.org/markup-compatibility/2006">
              <mc:Choice xmlns:v="urn:schemas-microsoft-com:vml" Requires="v">
                <p:oleObj spid="_x0000_s553007" name="Equation" r:id="rId6" imgW="685800" imgH="177480" progId="Equation.DSMT4">
                  <p:embed/>
                </p:oleObj>
              </mc:Choice>
              <mc:Fallback>
                <p:oleObj name="Equation" r:id="rId6" imgW="685800" imgH="177480" progId="Equation.DSMT4">
                  <p:embed/>
                  <p:pic>
                    <p:nvPicPr>
                      <p:cNvPr id="6" name="Object 12"/>
                      <p:cNvPicPr>
                        <a:picLocks noChangeAspect="1" noChangeArrowheads="1"/>
                      </p:cNvPicPr>
                      <p:nvPr/>
                    </p:nvPicPr>
                    <p:blipFill>
                      <a:blip r:embed="rId7"/>
                      <a:srcRect/>
                      <a:stretch>
                        <a:fillRect/>
                      </a:stretch>
                    </p:blipFill>
                    <p:spPr bwMode="auto">
                      <a:xfrm>
                        <a:off x="1576387" y="5194300"/>
                        <a:ext cx="2467883" cy="7334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88601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721469" y="3241984"/>
            <a:ext cx="54292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lIns="90000" tIns="46800" rIns="90000" bIns="46800"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FF0000"/>
                </a:solidFill>
                <a:latin typeface="宋体" panose="02010600030101010101" pitchFamily="2" charset="-122"/>
              </a:rPr>
              <a:t>求</a:t>
            </a:r>
          </a:p>
        </p:txBody>
      </p:sp>
      <p:sp>
        <p:nvSpPr>
          <p:cNvPr id="4" name="Rectangle 4"/>
          <p:cNvSpPr>
            <a:spLocks noChangeArrowheads="1"/>
          </p:cNvSpPr>
          <p:nvPr/>
        </p:nvSpPr>
        <p:spPr bwMode="auto">
          <a:xfrm>
            <a:off x="2135807" y="4170673"/>
            <a:ext cx="5429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lIns="90000" tIns="46800" rIns="90000" bIns="46800"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a:solidFill>
                  <a:srgbClr val="FF0000"/>
                </a:solidFill>
                <a:latin typeface="宋体" panose="02010600030101010101" pitchFamily="2" charset="-122"/>
              </a:rPr>
              <a:t>解</a:t>
            </a:r>
          </a:p>
        </p:txBody>
      </p:sp>
      <p:sp>
        <p:nvSpPr>
          <p:cNvPr id="5" name="Text Box 5"/>
          <p:cNvSpPr txBox="1">
            <a:spLocks noChangeArrowheads="1"/>
          </p:cNvSpPr>
          <p:nvPr/>
        </p:nvSpPr>
        <p:spPr bwMode="auto">
          <a:xfrm>
            <a:off x="2669205" y="4170673"/>
            <a:ext cx="2590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FF"/>
                </a:solidFill>
              </a:rPr>
              <a:t>由布拉格公式 </a:t>
            </a:r>
          </a:p>
        </p:txBody>
      </p:sp>
      <p:sp>
        <p:nvSpPr>
          <p:cNvPr id="6" name="Text Box 6"/>
          <p:cNvSpPr txBox="1">
            <a:spLocks noChangeArrowheads="1"/>
          </p:cNvSpPr>
          <p:nvPr/>
        </p:nvSpPr>
        <p:spPr bwMode="auto">
          <a:xfrm>
            <a:off x="2040555" y="5027923"/>
            <a:ext cx="243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009900"/>
                </a:solidFill>
              </a:rPr>
              <a:t>得晶面间距为</a:t>
            </a:r>
          </a:p>
        </p:txBody>
      </p:sp>
      <p:sp>
        <p:nvSpPr>
          <p:cNvPr id="7" name="Text Box 7"/>
          <p:cNvSpPr txBox="1">
            <a:spLocks noChangeArrowheads="1"/>
          </p:cNvSpPr>
          <p:nvPr/>
        </p:nvSpPr>
        <p:spPr bwMode="auto">
          <a:xfrm>
            <a:off x="2254867" y="3241986"/>
            <a:ext cx="342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009900"/>
                </a:solidFill>
                <a:latin typeface="宋体" panose="02010600030101010101" pitchFamily="2" charset="-122"/>
              </a:rPr>
              <a:t>该组晶面的间距。</a:t>
            </a:r>
          </a:p>
        </p:txBody>
      </p:sp>
      <p:grpSp>
        <p:nvGrpSpPr>
          <p:cNvPr id="8" name="Group 8"/>
          <p:cNvGrpSpPr>
            <a:grpSpLocks/>
          </p:cNvGrpSpPr>
          <p:nvPr/>
        </p:nvGrpSpPr>
        <p:grpSpPr bwMode="auto">
          <a:xfrm>
            <a:off x="1341120" y="878990"/>
            <a:ext cx="8255000" cy="2160588"/>
            <a:chOff x="32" y="384"/>
            <a:chExt cx="5200" cy="1361"/>
          </a:xfrm>
        </p:grpSpPr>
        <p:sp>
          <p:nvSpPr>
            <p:cNvPr id="9" name="Text Box 9"/>
            <p:cNvSpPr txBox="1">
              <a:spLocks noChangeArrowheads="1"/>
            </p:cNvSpPr>
            <p:nvPr/>
          </p:nvSpPr>
          <p:spPr bwMode="auto">
            <a:xfrm>
              <a:off x="32" y="384"/>
              <a:ext cx="5200" cy="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zh-CN" altLang="en-US" i="0" dirty="0">
                  <a:latin typeface="宋体" panose="02010600030101010101" pitchFamily="2" charset="-122"/>
                </a:rPr>
                <a:t>练习：以铜作为阳极靶材料的</a:t>
              </a:r>
              <a:r>
                <a:rPr lang="en-US" altLang="zh-CN" i="0" dirty="0">
                  <a:solidFill>
                    <a:srgbClr val="FF6600"/>
                  </a:solidFill>
                </a:rPr>
                <a:t>X</a:t>
              </a:r>
              <a:r>
                <a:rPr lang="zh-CN" altLang="en-US" i="0" dirty="0">
                  <a:latin typeface="宋体" panose="02010600030101010101" pitchFamily="2" charset="-122"/>
                </a:rPr>
                <a:t>射线管发出的</a:t>
              </a:r>
              <a:r>
                <a:rPr lang="en-US" altLang="zh-CN" i="0" dirty="0">
                  <a:solidFill>
                    <a:srgbClr val="FF6600"/>
                  </a:solidFill>
                </a:rPr>
                <a:t>X</a:t>
              </a:r>
              <a:r>
                <a:rPr lang="zh-CN" altLang="en-US" i="0" dirty="0">
                  <a:latin typeface="宋体" panose="02010600030101010101" pitchFamily="2" charset="-122"/>
                </a:rPr>
                <a:t>射线主要是波长            的特征谱线。</a:t>
              </a:r>
              <a:r>
                <a:rPr lang="zh-CN" altLang="en-US" i="0" dirty="0">
                  <a:solidFill>
                    <a:srgbClr val="009900"/>
                  </a:solidFill>
                  <a:latin typeface="宋体" panose="02010600030101010101" pitchFamily="2" charset="-122"/>
                </a:rPr>
                <a:t>当它以掠射角           照射某一组晶面时，在反射方向上测得一级衍射极大</a:t>
              </a:r>
              <a:endParaRPr lang="zh-CN" altLang="en-US" i="0" dirty="0">
                <a:solidFill>
                  <a:srgbClr val="009900"/>
                </a:solidFill>
              </a:endParaRPr>
            </a:p>
          </p:txBody>
        </p:sp>
        <p:graphicFrame>
          <p:nvGraphicFramePr>
            <p:cNvPr id="10" name="Object 10"/>
            <p:cNvGraphicFramePr>
              <a:graphicFrameLocks noChangeAspect="1"/>
            </p:cNvGraphicFramePr>
            <p:nvPr>
              <p:extLst>
                <p:ext uri="{D42A27DB-BD31-4B8C-83A1-F6EECF244321}">
                  <p14:modId xmlns:p14="http://schemas.microsoft.com/office/powerpoint/2010/main" val="3889862027"/>
                </p:ext>
              </p:extLst>
            </p:nvPr>
          </p:nvGraphicFramePr>
          <p:xfrm>
            <a:off x="1330" y="713"/>
            <a:ext cx="1136" cy="260"/>
          </p:xfrm>
          <a:graphic>
            <a:graphicData uri="http://schemas.openxmlformats.org/presentationml/2006/ole">
              <mc:AlternateContent xmlns:mc="http://schemas.openxmlformats.org/markup-compatibility/2006">
                <mc:Choice xmlns:v="urn:schemas-microsoft-com:vml" Requires="v">
                  <p:oleObj spid="_x0000_s529534" name="Equation" r:id="rId3" imgW="704816" imgH="114182" progId="Equation.3">
                    <p:embed/>
                  </p:oleObj>
                </mc:Choice>
                <mc:Fallback>
                  <p:oleObj name="Equation" r:id="rId3" imgW="704816" imgH="11418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0" y="713"/>
                          <a:ext cx="1136"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
            <p:cNvGraphicFramePr>
              <a:graphicFrameLocks noChangeAspect="1"/>
            </p:cNvGraphicFramePr>
            <p:nvPr>
              <p:extLst>
                <p:ext uri="{D42A27DB-BD31-4B8C-83A1-F6EECF244321}">
                  <p14:modId xmlns:p14="http://schemas.microsoft.com/office/powerpoint/2010/main" val="2617976749"/>
                </p:ext>
              </p:extLst>
            </p:nvPr>
          </p:nvGraphicFramePr>
          <p:xfrm>
            <a:off x="399" y="1032"/>
            <a:ext cx="951" cy="297"/>
          </p:xfrm>
          <a:graphic>
            <a:graphicData uri="http://schemas.openxmlformats.org/presentationml/2006/ole">
              <mc:AlternateContent xmlns:mc="http://schemas.openxmlformats.org/markup-compatibility/2006">
                <mc:Choice xmlns:v="urn:schemas-microsoft-com:vml" Requires="v">
                  <p:oleObj spid="_x0000_s529535" name="Equation" r:id="rId5" imgW="580913" imgH="133347" progId="Equation.3">
                    <p:embed/>
                  </p:oleObj>
                </mc:Choice>
                <mc:Fallback>
                  <p:oleObj name="Equation" r:id="rId5" imgW="580913" imgH="13334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 y="1032"/>
                          <a:ext cx="951"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2" name="Object 12"/>
          <p:cNvGraphicFramePr>
            <a:graphicFrameLocks noChangeAspect="1"/>
          </p:cNvGraphicFramePr>
          <p:nvPr>
            <p:extLst>
              <p:ext uri="{D42A27DB-BD31-4B8C-83A1-F6EECF244321}">
                <p14:modId xmlns:p14="http://schemas.microsoft.com/office/powerpoint/2010/main" val="568627921"/>
              </p:ext>
            </p:extLst>
          </p:nvPr>
        </p:nvGraphicFramePr>
        <p:xfrm>
          <a:off x="5183807" y="4170671"/>
          <a:ext cx="2263775" cy="471488"/>
        </p:xfrm>
        <a:graphic>
          <a:graphicData uri="http://schemas.openxmlformats.org/presentationml/2006/ole">
            <mc:AlternateContent xmlns:mc="http://schemas.openxmlformats.org/markup-compatibility/2006">
              <mc:Choice xmlns:v="urn:schemas-microsoft-com:vml" Requires="v">
                <p:oleObj spid="_x0000_s529536" name="Equation" r:id="rId7" imgW="780939" imgH="114182" progId="Equation.3">
                  <p:embed/>
                </p:oleObj>
              </mc:Choice>
              <mc:Fallback>
                <p:oleObj name="Equation" r:id="rId7" imgW="780939" imgH="11418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3807" y="4170671"/>
                        <a:ext cx="226377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3"/>
          <p:cNvGraphicFramePr>
            <a:graphicFrameLocks noChangeAspect="1"/>
          </p:cNvGraphicFramePr>
          <p:nvPr>
            <p:extLst>
              <p:ext uri="{D42A27DB-BD31-4B8C-83A1-F6EECF244321}">
                <p14:modId xmlns:p14="http://schemas.microsoft.com/office/powerpoint/2010/main" val="4051907955"/>
              </p:ext>
            </p:extLst>
          </p:nvPr>
        </p:nvGraphicFramePr>
        <p:xfrm>
          <a:off x="4112242" y="5599421"/>
          <a:ext cx="3581400" cy="1042988"/>
        </p:xfrm>
        <a:graphic>
          <a:graphicData uri="http://schemas.openxmlformats.org/presentationml/2006/ole">
            <mc:AlternateContent xmlns:mc="http://schemas.openxmlformats.org/markup-compatibility/2006">
              <mc:Choice xmlns:v="urn:schemas-microsoft-com:vml" Requires="v">
                <p:oleObj spid="_x0000_s529537" name="Equation" r:id="rId9" imgW="1276280" imgH="323920" progId="Equation.3">
                  <p:embed/>
                </p:oleObj>
              </mc:Choice>
              <mc:Fallback>
                <p:oleObj name="Equation" r:id="rId9" imgW="1276280" imgH="3239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2242" y="5599421"/>
                        <a:ext cx="3581400" cy="1042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1989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wipe(left)">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1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4" grpId="0" build="p" autoUpdateAnimBg="0"/>
      <p:bldP spid="5" grpId="0"/>
      <p:bldP spid="6" grpId="0"/>
      <p:bldP spid="7"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1711137" y="480447"/>
            <a:ext cx="85947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i="0" dirty="0">
                <a:solidFill>
                  <a:srgbClr val="FF0000"/>
                </a:solidFill>
                <a:latin typeface="宋体" panose="02010600030101010101" pitchFamily="2" charset="-122"/>
              </a:rPr>
              <a:t>练习：</a:t>
            </a:r>
            <a:r>
              <a:rPr lang="en-US" altLang="zh-CN" i="0" dirty="0">
                <a:cs typeface="Times New Roman" panose="02020603050405020304" pitchFamily="18" charset="0"/>
              </a:rPr>
              <a:t> </a:t>
            </a:r>
            <a:r>
              <a:rPr lang="zh-CN" altLang="en-US" i="0" dirty="0">
                <a:cs typeface="Times New Roman" panose="02020603050405020304" pitchFamily="18" charset="0"/>
              </a:rPr>
              <a:t>以波长为</a:t>
            </a:r>
            <a:r>
              <a:rPr lang="en-US" altLang="zh-CN" i="0" dirty="0">
                <a:cs typeface="Times New Roman" panose="02020603050405020304" pitchFamily="18" charset="0"/>
              </a:rPr>
              <a:t>0.11 nm</a:t>
            </a:r>
            <a:r>
              <a:rPr lang="zh-CN" altLang="en-US" i="0" dirty="0">
                <a:cs typeface="Times New Roman" panose="02020603050405020304" pitchFamily="18" charset="0"/>
              </a:rPr>
              <a:t>的</a:t>
            </a:r>
            <a:r>
              <a:rPr lang="en-US" altLang="zh-CN" i="0" dirty="0">
                <a:cs typeface="Times New Roman" panose="02020603050405020304" pitchFamily="18" charset="0"/>
              </a:rPr>
              <a:t>X</a:t>
            </a:r>
            <a:r>
              <a:rPr lang="zh-CN" altLang="en-US" i="0" dirty="0">
                <a:cs typeface="Times New Roman" panose="02020603050405020304" pitchFamily="18" charset="0"/>
              </a:rPr>
              <a:t>射线照射岩盐晶体，实验测得</a:t>
            </a:r>
            <a:r>
              <a:rPr lang="en-US" altLang="zh-CN" i="0" dirty="0">
                <a:cs typeface="Times New Roman" panose="02020603050405020304" pitchFamily="18" charset="0"/>
              </a:rPr>
              <a:t>X</a:t>
            </a:r>
            <a:r>
              <a:rPr lang="zh-CN" altLang="en-US" i="0" dirty="0">
                <a:cs typeface="Times New Roman" panose="02020603050405020304" pitchFamily="18" charset="0"/>
              </a:rPr>
              <a:t>射线与晶面夹角为</a:t>
            </a:r>
            <a:r>
              <a:rPr lang="en-US" altLang="zh-CN" i="0" dirty="0">
                <a:cs typeface="Times New Roman" panose="02020603050405020304" pitchFamily="18" charset="0"/>
              </a:rPr>
              <a:t>11.</a:t>
            </a:r>
            <a:r>
              <a:rPr lang="en-US" altLang="zh-CN" i="0" dirty="0">
                <a:latin typeface="宋体" panose="02010600030101010101" pitchFamily="2" charset="-122"/>
                <a:cs typeface="Times New Roman" panose="02020603050405020304" pitchFamily="18" charset="0"/>
              </a:rPr>
              <a:t>5°</a:t>
            </a:r>
            <a:r>
              <a:rPr lang="zh-CN" altLang="en-US" i="0" dirty="0">
                <a:latin typeface="宋体" panose="02010600030101010101" pitchFamily="2" charset="-122"/>
                <a:cs typeface="Times New Roman" panose="02020603050405020304" pitchFamily="18" charset="0"/>
              </a:rPr>
              <a:t>时获得第一级反射极大。</a:t>
            </a:r>
            <a:r>
              <a:rPr lang="zh-CN" altLang="en-US" i="0" dirty="0">
                <a:solidFill>
                  <a:srgbClr val="FF0000"/>
                </a:solidFill>
                <a:latin typeface="宋体" panose="02010600030101010101" pitchFamily="2" charset="-122"/>
                <a:cs typeface="Times New Roman" panose="02020603050405020304" pitchFamily="18" charset="0"/>
              </a:rPr>
              <a:t>求：</a:t>
            </a:r>
            <a:r>
              <a:rPr lang="zh-CN" altLang="en-US" i="0" dirty="0">
                <a:solidFill>
                  <a:srgbClr val="009900"/>
                </a:solidFill>
                <a:latin typeface="宋体" panose="02010600030101010101" pitchFamily="2" charset="-122"/>
                <a:cs typeface="Times New Roman" panose="02020603050405020304" pitchFamily="18" charset="0"/>
              </a:rPr>
              <a:t>（</a:t>
            </a:r>
            <a:r>
              <a:rPr lang="en-US" altLang="zh-CN" i="0" dirty="0">
                <a:solidFill>
                  <a:srgbClr val="009900"/>
                </a:solidFill>
                <a:latin typeface="宋体" panose="02010600030101010101" pitchFamily="2" charset="-122"/>
                <a:cs typeface="Times New Roman" panose="02020603050405020304" pitchFamily="18" charset="0"/>
              </a:rPr>
              <a:t>1</a:t>
            </a:r>
            <a:r>
              <a:rPr lang="zh-CN" altLang="en-US" i="0" dirty="0">
                <a:solidFill>
                  <a:srgbClr val="009900"/>
                </a:solidFill>
                <a:latin typeface="宋体" panose="02010600030101010101" pitchFamily="2" charset="-122"/>
                <a:cs typeface="Times New Roman" panose="02020603050405020304" pitchFamily="18" charset="0"/>
              </a:rPr>
              <a:t>）岩盐晶体原子平面之间的间距</a:t>
            </a:r>
            <a:r>
              <a:rPr lang="en-US" altLang="zh-CN" i="0" dirty="0">
                <a:solidFill>
                  <a:srgbClr val="009900"/>
                </a:solidFill>
                <a:latin typeface="宋体" panose="02010600030101010101" pitchFamily="2" charset="-122"/>
                <a:cs typeface="Times New Roman" panose="02020603050405020304" pitchFamily="18" charset="0"/>
              </a:rPr>
              <a:t>d</a:t>
            </a:r>
            <a:r>
              <a:rPr lang="zh-CN" altLang="en-US" i="0" dirty="0">
                <a:solidFill>
                  <a:srgbClr val="009900"/>
                </a:solidFill>
                <a:latin typeface="宋体" panose="02010600030101010101" pitchFamily="2" charset="-122"/>
                <a:cs typeface="Times New Roman" panose="02020603050405020304" pitchFamily="18" charset="0"/>
              </a:rPr>
              <a:t>为多大？</a:t>
            </a:r>
            <a:r>
              <a:rPr lang="zh-CN" altLang="en-US" i="0" dirty="0">
                <a:solidFill>
                  <a:srgbClr val="FF00FF"/>
                </a:solidFill>
                <a:latin typeface="宋体" panose="02010600030101010101" pitchFamily="2" charset="-122"/>
                <a:cs typeface="Times New Roman" panose="02020603050405020304" pitchFamily="18" charset="0"/>
              </a:rPr>
              <a:t>（</a:t>
            </a:r>
            <a:r>
              <a:rPr lang="en-US" altLang="zh-CN" i="0" dirty="0">
                <a:solidFill>
                  <a:srgbClr val="FF00FF"/>
                </a:solidFill>
                <a:latin typeface="宋体" panose="02010600030101010101" pitchFamily="2" charset="-122"/>
                <a:cs typeface="Times New Roman" panose="02020603050405020304" pitchFamily="18" charset="0"/>
              </a:rPr>
              <a:t>2</a:t>
            </a:r>
            <a:r>
              <a:rPr lang="zh-CN" altLang="en-US" i="0" dirty="0">
                <a:solidFill>
                  <a:srgbClr val="FF00FF"/>
                </a:solidFill>
                <a:latin typeface="宋体" panose="02010600030101010101" pitchFamily="2" charset="-122"/>
                <a:cs typeface="Times New Roman" panose="02020603050405020304" pitchFamily="18" charset="0"/>
              </a:rPr>
              <a:t>）如以另一束待测</a:t>
            </a:r>
            <a:r>
              <a:rPr lang="en-US" altLang="zh-CN" i="0" dirty="0">
                <a:solidFill>
                  <a:srgbClr val="FF00FF"/>
                </a:solidFill>
                <a:latin typeface="宋体" panose="02010600030101010101" pitchFamily="2" charset="-122"/>
                <a:cs typeface="Times New Roman" panose="02020603050405020304" pitchFamily="18" charset="0"/>
              </a:rPr>
              <a:t>X</a:t>
            </a:r>
            <a:r>
              <a:rPr lang="zh-CN" altLang="en-US" i="0" dirty="0">
                <a:solidFill>
                  <a:srgbClr val="FF00FF"/>
                </a:solidFill>
                <a:latin typeface="宋体" panose="02010600030101010101" pitchFamily="2" charset="-122"/>
                <a:cs typeface="Times New Roman" panose="02020603050405020304" pitchFamily="18" charset="0"/>
              </a:rPr>
              <a:t>射线照射，测得</a:t>
            </a:r>
            <a:r>
              <a:rPr lang="en-US" altLang="zh-CN" i="0" dirty="0">
                <a:solidFill>
                  <a:srgbClr val="FF00FF"/>
                </a:solidFill>
                <a:latin typeface="宋体" panose="02010600030101010101" pitchFamily="2" charset="-122"/>
                <a:cs typeface="Times New Roman" panose="02020603050405020304" pitchFamily="18" charset="0"/>
              </a:rPr>
              <a:t>X</a:t>
            </a:r>
            <a:r>
              <a:rPr lang="zh-CN" altLang="en-US" i="0" dirty="0">
                <a:solidFill>
                  <a:srgbClr val="FF00FF"/>
                </a:solidFill>
                <a:latin typeface="宋体" panose="02010600030101010101" pitchFamily="2" charset="-122"/>
                <a:cs typeface="Times New Roman" panose="02020603050405020304" pitchFamily="18" charset="0"/>
              </a:rPr>
              <a:t>射线与晶面夹角为</a:t>
            </a:r>
            <a:r>
              <a:rPr lang="en-US" altLang="zh-CN" i="0" dirty="0">
                <a:solidFill>
                  <a:srgbClr val="FF00FF"/>
                </a:solidFill>
                <a:cs typeface="Times New Roman" panose="02020603050405020304" pitchFamily="18" charset="0"/>
              </a:rPr>
              <a:t>17.</a:t>
            </a:r>
            <a:r>
              <a:rPr lang="en-US" altLang="zh-CN" i="0" dirty="0">
                <a:solidFill>
                  <a:srgbClr val="FF00FF"/>
                </a:solidFill>
                <a:latin typeface="宋体" panose="02010600030101010101" pitchFamily="2" charset="-122"/>
                <a:cs typeface="Times New Roman" panose="02020603050405020304" pitchFamily="18" charset="0"/>
              </a:rPr>
              <a:t>5°</a:t>
            </a:r>
            <a:r>
              <a:rPr lang="zh-CN" altLang="en-US" i="0" dirty="0">
                <a:solidFill>
                  <a:srgbClr val="FF00FF"/>
                </a:solidFill>
                <a:cs typeface="Times New Roman" panose="02020603050405020304" pitchFamily="18" charset="0"/>
              </a:rPr>
              <a:t>时获得第一级反射光极大，求该</a:t>
            </a:r>
            <a:r>
              <a:rPr lang="en-US" altLang="zh-CN" i="0" dirty="0">
                <a:solidFill>
                  <a:srgbClr val="FF00FF"/>
                </a:solidFill>
                <a:cs typeface="Times New Roman" panose="02020603050405020304" pitchFamily="18" charset="0"/>
              </a:rPr>
              <a:t>X</a:t>
            </a:r>
            <a:r>
              <a:rPr lang="zh-CN" altLang="en-US" i="0" dirty="0">
                <a:solidFill>
                  <a:srgbClr val="FF00FF"/>
                </a:solidFill>
                <a:cs typeface="Times New Roman" panose="02020603050405020304" pitchFamily="18" charset="0"/>
              </a:rPr>
              <a:t>射线的波长。</a:t>
            </a:r>
          </a:p>
        </p:txBody>
      </p:sp>
      <p:pic>
        <p:nvPicPr>
          <p:cNvPr id="4" name="Picture 15" descr="题14-26图"/>
          <p:cNvPicPr>
            <a:picLocks noChangeAspect="1" noChangeArrowheads="1"/>
          </p:cNvPicPr>
          <p:nvPr/>
        </p:nvPicPr>
        <p:blipFill>
          <a:blip r:embed="rId2">
            <a:extLst>
              <a:ext uri="{28A0092B-C50C-407E-A947-70E740481C1C}">
                <a14:useLocalDpi xmlns:a14="http://schemas.microsoft.com/office/drawing/2010/main" val="0"/>
              </a:ext>
            </a:extLst>
          </a:blip>
          <a:srcRect l="2113" r="10762" b="24385"/>
          <a:stretch>
            <a:fillRect/>
          </a:stretch>
        </p:blipFill>
        <p:spPr bwMode="auto">
          <a:xfrm>
            <a:off x="3631910" y="3108961"/>
            <a:ext cx="5514984" cy="3787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439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1866047" y="2484746"/>
            <a:ext cx="8497888"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i="0" dirty="0">
                <a:solidFill>
                  <a:srgbClr val="C00000"/>
                </a:solidFill>
                <a:cs typeface="Times New Roman" panose="02020603050405020304" pitchFamily="18" charset="0"/>
              </a:rPr>
              <a:t>解： </a:t>
            </a:r>
            <a:r>
              <a:rPr lang="zh-CN" altLang="en-US" i="0" dirty="0">
                <a:solidFill>
                  <a:srgbClr val="009900"/>
                </a:solidFill>
                <a:cs typeface="Times New Roman" panose="02020603050405020304" pitchFamily="18" charset="0"/>
              </a:rPr>
              <a:t>（</a:t>
            </a:r>
            <a:r>
              <a:rPr lang="en-US" altLang="zh-CN" i="0" dirty="0">
                <a:solidFill>
                  <a:srgbClr val="009900"/>
                </a:solidFill>
                <a:cs typeface="Times New Roman" panose="02020603050405020304" pitchFamily="18" charset="0"/>
              </a:rPr>
              <a:t>1</a:t>
            </a:r>
            <a:r>
              <a:rPr lang="zh-CN" altLang="en-US" i="0" dirty="0">
                <a:solidFill>
                  <a:srgbClr val="009900"/>
                </a:solidFill>
                <a:cs typeface="Times New Roman" panose="02020603050405020304" pitchFamily="18" charset="0"/>
              </a:rPr>
              <a:t>）由布拉格公式</a:t>
            </a:r>
            <a:r>
              <a:rPr lang="en-US" altLang="zh-CN" i="0" dirty="0">
                <a:cs typeface="Times New Roman" panose="02020603050405020304" pitchFamily="18" charset="0"/>
              </a:rPr>
              <a:t>2dsinθ= </a:t>
            </a:r>
            <a:r>
              <a:rPr lang="en-US" altLang="zh-CN" i="0" dirty="0" err="1">
                <a:cs typeface="Times New Roman" panose="02020603050405020304" pitchFamily="18" charset="0"/>
              </a:rPr>
              <a:t>kλ</a:t>
            </a:r>
            <a:r>
              <a:rPr lang="en-US" altLang="zh-CN" i="0" dirty="0">
                <a:cs typeface="Times New Roman" panose="02020603050405020304" pitchFamily="18" charset="0"/>
              </a:rPr>
              <a:t> (k</a:t>
            </a:r>
            <a:r>
              <a:rPr lang="zh-CN" altLang="en-US" i="0" dirty="0">
                <a:cs typeface="Times New Roman" panose="02020603050405020304" pitchFamily="18" charset="0"/>
              </a:rPr>
              <a:t>＝</a:t>
            </a:r>
            <a:r>
              <a:rPr lang="en-US" altLang="zh-CN" i="0" dirty="0">
                <a:cs typeface="Times New Roman" panose="02020603050405020304" pitchFamily="18" charset="0"/>
              </a:rPr>
              <a:t>0,1,2</a:t>
            </a:r>
            <a:r>
              <a:rPr lang="en-US" altLang="zh-CN" i="0" dirty="0">
                <a:latin typeface="宋体" panose="02010600030101010101" pitchFamily="2" charset="-122"/>
                <a:cs typeface="Times New Roman" panose="02020603050405020304" pitchFamily="18" charset="0"/>
              </a:rPr>
              <a:t>,</a:t>
            </a:r>
            <a:r>
              <a:rPr lang="en-US" altLang="zh-CN" i="0" dirty="0">
                <a:cs typeface="Times New Roman" panose="02020603050405020304" pitchFamily="18" charset="0"/>
              </a:rPr>
              <a:t>…</a:t>
            </a:r>
            <a:r>
              <a:rPr lang="zh-CN" altLang="en-US" i="0" dirty="0">
                <a:cs typeface="Times New Roman" panose="02020603050405020304" pitchFamily="18" charset="0"/>
              </a:rPr>
              <a:t>），</a:t>
            </a:r>
            <a:r>
              <a:rPr lang="zh-CN" altLang="en-US" i="0" dirty="0">
                <a:solidFill>
                  <a:srgbClr val="CC3300"/>
                </a:solidFill>
                <a:cs typeface="Times New Roman" panose="02020603050405020304" pitchFamily="18" charset="0"/>
              </a:rPr>
              <a:t>第一级反射极大，即</a:t>
            </a:r>
            <a:r>
              <a:rPr lang="en-US" altLang="zh-CN" i="0" dirty="0">
                <a:solidFill>
                  <a:srgbClr val="CC3300"/>
                </a:solidFill>
                <a:cs typeface="Times New Roman" panose="02020603050405020304" pitchFamily="18" charset="0"/>
              </a:rPr>
              <a:t>k</a:t>
            </a:r>
            <a:r>
              <a:rPr lang="zh-CN" altLang="en-US" i="0" dirty="0">
                <a:solidFill>
                  <a:srgbClr val="CC3300"/>
                </a:solidFill>
                <a:cs typeface="Times New Roman" panose="02020603050405020304" pitchFamily="18" charset="0"/>
              </a:rPr>
              <a:t>＝</a:t>
            </a:r>
            <a:r>
              <a:rPr lang="en-US" altLang="zh-CN" i="0" dirty="0">
                <a:solidFill>
                  <a:srgbClr val="CC3300"/>
                </a:solidFill>
                <a:cs typeface="Times New Roman" panose="02020603050405020304" pitchFamily="18" charset="0"/>
              </a:rPr>
              <a:t>1</a:t>
            </a:r>
            <a:r>
              <a:rPr lang="zh-CN" altLang="en-US" i="0" dirty="0">
                <a:solidFill>
                  <a:srgbClr val="CC3300"/>
                </a:solidFill>
                <a:cs typeface="Times New Roman" panose="02020603050405020304" pitchFamily="18" charset="0"/>
              </a:rPr>
              <a:t>．</a:t>
            </a:r>
            <a:r>
              <a:rPr lang="zh-CN" altLang="en-US" i="0" dirty="0">
                <a:solidFill>
                  <a:srgbClr val="0070C0"/>
                </a:solidFill>
                <a:cs typeface="Times New Roman" panose="02020603050405020304" pitchFamily="18" charset="0"/>
              </a:rPr>
              <a:t>因此，得</a:t>
            </a:r>
          </a:p>
        </p:txBody>
      </p:sp>
      <p:graphicFrame>
        <p:nvGraphicFramePr>
          <p:cNvPr id="3" name="Object 4"/>
          <p:cNvGraphicFramePr>
            <a:graphicFrameLocks noChangeAspect="1"/>
          </p:cNvGraphicFramePr>
          <p:nvPr>
            <p:extLst>
              <p:ext uri="{D42A27DB-BD31-4B8C-83A1-F6EECF244321}">
                <p14:modId xmlns:p14="http://schemas.microsoft.com/office/powerpoint/2010/main" val="3053077660"/>
              </p:ext>
            </p:extLst>
          </p:nvPr>
        </p:nvGraphicFramePr>
        <p:xfrm>
          <a:off x="3450372" y="3446439"/>
          <a:ext cx="3024188" cy="935038"/>
        </p:xfrm>
        <a:graphic>
          <a:graphicData uri="http://schemas.openxmlformats.org/presentationml/2006/ole">
            <mc:AlternateContent xmlns:mc="http://schemas.openxmlformats.org/markup-compatibility/2006">
              <mc:Choice xmlns:v="urn:schemas-microsoft-com:vml" Requires="v">
                <p:oleObj spid="_x0000_s314975" name="公式" r:id="rId3" imgW="1447172" imgH="444307" progId="Equation.3">
                  <p:embed/>
                </p:oleObj>
              </mc:Choice>
              <mc:Fallback>
                <p:oleObj name="公式" r:id="rId3" imgW="1447172"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0372" y="3446439"/>
                        <a:ext cx="3024188"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7"/>
          <p:cNvSpPr>
            <a:spLocks noChangeArrowheads="1"/>
          </p:cNvSpPr>
          <p:nvPr/>
        </p:nvSpPr>
        <p:spPr bwMode="auto">
          <a:xfrm>
            <a:off x="2153385" y="4454829"/>
            <a:ext cx="2618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9900"/>
                </a:solidFill>
                <a:cs typeface="Times New Roman" panose="02020603050405020304" pitchFamily="18" charset="0"/>
              </a:rPr>
              <a:t>（</a:t>
            </a:r>
            <a:r>
              <a:rPr lang="en-US" altLang="zh-CN" i="0" dirty="0">
                <a:solidFill>
                  <a:srgbClr val="009900"/>
                </a:solidFill>
                <a:cs typeface="Times New Roman" panose="02020603050405020304" pitchFamily="18" charset="0"/>
              </a:rPr>
              <a:t>2</a:t>
            </a:r>
            <a:r>
              <a:rPr lang="zh-CN" altLang="en-US" i="0" dirty="0">
                <a:solidFill>
                  <a:srgbClr val="009900"/>
                </a:solidFill>
                <a:cs typeface="Times New Roman" panose="02020603050405020304" pitchFamily="18" charset="0"/>
              </a:rPr>
              <a:t>）同理，由</a:t>
            </a:r>
            <a:r>
              <a:rPr lang="zh-CN" altLang="en-US" i="0" dirty="0">
                <a:solidFill>
                  <a:srgbClr val="009900"/>
                </a:solidFill>
              </a:rPr>
              <a:t> </a:t>
            </a:r>
          </a:p>
        </p:txBody>
      </p:sp>
      <p:graphicFrame>
        <p:nvGraphicFramePr>
          <p:cNvPr id="5" name="Object 8"/>
          <p:cNvGraphicFramePr>
            <a:graphicFrameLocks noChangeAspect="1"/>
          </p:cNvGraphicFramePr>
          <p:nvPr>
            <p:extLst>
              <p:ext uri="{D42A27DB-BD31-4B8C-83A1-F6EECF244321}">
                <p14:modId xmlns:p14="http://schemas.microsoft.com/office/powerpoint/2010/main" val="1146725627"/>
              </p:ext>
            </p:extLst>
          </p:nvPr>
        </p:nvGraphicFramePr>
        <p:xfrm>
          <a:off x="3305910" y="5102202"/>
          <a:ext cx="2087562" cy="481012"/>
        </p:xfrm>
        <a:graphic>
          <a:graphicData uri="http://schemas.openxmlformats.org/presentationml/2006/ole">
            <mc:AlternateContent xmlns:mc="http://schemas.openxmlformats.org/markup-compatibility/2006">
              <mc:Choice xmlns:v="urn:schemas-microsoft-com:vml" Requires="v">
                <p:oleObj spid="_x0000_s314976" name="公式" r:id="rId5" imgW="952087" imgH="215806" progId="Equation.3">
                  <p:embed/>
                </p:oleObj>
              </mc:Choice>
              <mc:Fallback>
                <p:oleObj name="公式" r:id="rId5" imgW="952087" imgH="21580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5910" y="5102202"/>
                        <a:ext cx="2087562"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11"/>
          <p:cNvSpPr>
            <a:spLocks noChangeArrowheads="1"/>
          </p:cNvSpPr>
          <p:nvPr/>
        </p:nvSpPr>
        <p:spPr bwMode="auto">
          <a:xfrm>
            <a:off x="2442312" y="5678466"/>
            <a:ext cx="1760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9900FF"/>
                </a:solidFill>
                <a:cs typeface="Times New Roman" panose="02020603050405020304" pitchFamily="18" charset="0"/>
              </a:rPr>
              <a:t>取</a:t>
            </a:r>
            <a:r>
              <a:rPr lang="en-US" altLang="zh-CN" i="0" dirty="0">
                <a:solidFill>
                  <a:srgbClr val="9900FF"/>
                </a:solidFill>
                <a:cs typeface="Times New Roman" panose="02020603050405020304" pitchFamily="18" charset="0"/>
              </a:rPr>
              <a:t>k = 1</a:t>
            </a:r>
            <a:r>
              <a:rPr lang="zh-CN" altLang="en-US" i="0" dirty="0">
                <a:solidFill>
                  <a:srgbClr val="9900FF"/>
                </a:solidFill>
                <a:cs typeface="Times New Roman" panose="02020603050405020304" pitchFamily="18" charset="0"/>
              </a:rPr>
              <a:t>，</a:t>
            </a:r>
            <a:r>
              <a:rPr lang="zh-CN" altLang="en-US" i="0" dirty="0">
                <a:solidFill>
                  <a:srgbClr val="9900FF"/>
                </a:solidFill>
              </a:rPr>
              <a:t> </a:t>
            </a:r>
          </a:p>
        </p:txBody>
      </p:sp>
      <p:sp>
        <p:nvSpPr>
          <p:cNvPr id="7" name="Rectangle 12"/>
          <p:cNvSpPr>
            <a:spLocks noChangeArrowheads="1"/>
          </p:cNvSpPr>
          <p:nvPr/>
        </p:nvSpPr>
        <p:spPr bwMode="auto">
          <a:xfrm>
            <a:off x="3737710" y="5678466"/>
            <a:ext cx="635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9900FF"/>
                </a:solidFill>
              </a:rPr>
              <a:t>得 </a:t>
            </a:r>
          </a:p>
        </p:txBody>
      </p:sp>
      <p:graphicFrame>
        <p:nvGraphicFramePr>
          <p:cNvPr id="8" name="Object 13"/>
          <p:cNvGraphicFramePr>
            <a:graphicFrameLocks noChangeAspect="1"/>
          </p:cNvGraphicFramePr>
          <p:nvPr>
            <p:extLst>
              <p:ext uri="{D42A27DB-BD31-4B8C-83A1-F6EECF244321}">
                <p14:modId xmlns:p14="http://schemas.microsoft.com/office/powerpoint/2010/main" val="1510982547"/>
              </p:ext>
            </p:extLst>
          </p:nvPr>
        </p:nvGraphicFramePr>
        <p:xfrm>
          <a:off x="2729649" y="6183291"/>
          <a:ext cx="3529013" cy="485775"/>
        </p:xfrm>
        <a:graphic>
          <a:graphicData uri="http://schemas.openxmlformats.org/presentationml/2006/ole">
            <mc:AlternateContent xmlns:mc="http://schemas.openxmlformats.org/markup-compatibility/2006">
              <mc:Choice xmlns:v="urn:schemas-microsoft-com:vml" Requires="v">
                <p:oleObj spid="_x0000_s314977" name="公式" r:id="rId7" imgW="1600200" imgH="215900" progId="Equation.3">
                  <p:embed/>
                </p:oleObj>
              </mc:Choice>
              <mc:Fallback>
                <p:oleObj name="公式" r:id="rId7" imgW="1600200" imgH="215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9649" y="6183291"/>
                        <a:ext cx="352901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Picture 15" descr="题14-26图"/>
          <p:cNvPicPr>
            <a:picLocks noChangeAspect="1" noChangeArrowheads="1"/>
          </p:cNvPicPr>
          <p:nvPr/>
        </p:nvPicPr>
        <p:blipFill>
          <a:blip r:embed="rId9">
            <a:extLst>
              <a:ext uri="{28A0092B-C50C-407E-A947-70E740481C1C}">
                <a14:useLocalDpi xmlns:a14="http://schemas.microsoft.com/office/drawing/2010/main" val="0"/>
              </a:ext>
            </a:extLst>
          </a:blip>
          <a:srcRect l="2113" r="10762" b="24385"/>
          <a:stretch>
            <a:fillRect/>
          </a:stretch>
        </p:blipFill>
        <p:spPr bwMode="auto">
          <a:xfrm>
            <a:off x="4785462" y="168252"/>
            <a:ext cx="3455987" cy="237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215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2094363" y="326695"/>
            <a:ext cx="8305800" cy="6378575"/>
            <a:chOff x="408" y="180"/>
            <a:chExt cx="5232" cy="4018"/>
          </a:xfrm>
        </p:grpSpPr>
        <p:sp>
          <p:nvSpPr>
            <p:cNvPr id="4" name="Text Box 3"/>
            <p:cNvSpPr txBox="1">
              <a:spLocks noChangeArrowheads="1"/>
            </p:cNvSpPr>
            <p:nvPr/>
          </p:nvSpPr>
          <p:spPr bwMode="auto">
            <a:xfrm>
              <a:off x="1752" y="180"/>
              <a:ext cx="247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t>  全息照相</a:t>
              </a:r>
            </a:p>
          </p:txBody>
        </p:sp>
        <p:sp>
          <p:nvSpPr>
            <p:cNvPr id="5" name="Text Box 4"/>
            <p:cNvSpPr txBox="1">
              <a:spLocks noChangeArrowheads="1"/>
            </p:cNvSpPr>
            <p:nvPr/>
          </p:nvSpPr>
          <p:spPr bwMode="auto">
            <a:xfrm>
              <a:off x="504" y="840"/>
              <a:ext cx="1488"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t>全息照相原理图</a:t>
              </a:r>
            </a:p>
          </p:txBody>
        </p:sp>
        <p:sp>
          <p:nvSpPr>
            <p:cNvPr id="6" name="Text Box 5"/>
            <p:cNvSpPr txBox="1">
              <a:spLocks noChangeArrowheads="1"/>
            </p:cNvSpPr>
            <p:nvPr/>
          </p:nvSpPr>
          <p:spPr bwMode="auto">
            <a:xfrm>
              <a:off x="516" y="564"/>
              <a:ext cx="14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t>通常照相原理</a:t>
              </a:r>
            </a:p>
          </p:txBody>
        </p:sp>
        <p:sp>
          <p:nvSpPr>
            <p:cNvPr id="7" name="AutoShape 6"/>
            <p:cNvSpPr>
              <a:spLocks noChangeArrowheads="1"/>
            </p:cNvSpPr>
            <p:nvPr/>
          </p:nvSpPr>
          <p:spPr bwMode="auto">
            <a:xfrm>
              <a:off x="3672" y="2244"/>
              <a:ext cx="432" cy="528"/>
            </a:xfrm>
            <a:prstGeom prst="smileyFace">
              <a:avLst>
                <a:gd name="adj" fmla="val 4653"/>
              </a:avLst>
            </a:prstGeom>
            <a:solidFill>
              <a:srgbClr val="CCFF66"/>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 name="Rectangle 7"/>
            <p:cNvSpPr>
              <a:spLocks noChangeArrowheads="1"/>
            </p:cNvSpPr>
            <p:nvPr/>
          </p:nvSpPr>
          <p:spPr bwMode="auto">
            <a:xfrm>
              <a:off x="1584" y="1536"/>
              <a:ext cx="576" cy="192"/>
            </a:xfrm>
            <a:prstGeom prst="rect">
              <a:avLst/>
            </a:prstGeom>
            <a:gradFill rotWithShape="0">
              <a:gsLst>
                <a:gs pos="0">
                  <a:schemeClr val="accent2">
                    <a:gamma/>
                    <a:tint val="60000"/>
                    <a:invGamma/>
                  </a:schemeClr>
                </a:gs>
                <a:gs pos="50000">
                  <a:schemeClr val="accent2"/>
                </a:gs>
                <a:gs pos="100000">
                  <a:schemeClr val="accent2">
                    <a:gamma/>
                    <a:tint val="60000"/>
                    <a:invGamma/>
                  </a:schemeClr>
                </a:gs>
              </a:gsLst>
              <a:lin ang="5400000" scaled="1"/>
            </a:gradFill>
            <a:ln w="9525">
              <a:solidFill>
                <a:srgbClr val="FF3300"/>
              </a:solidFill>
              <a:miter lim="800000"/>
              <a:headEnd/>
              <a:tailEnd/>
            </a:ln>
            <a:effectLst/>
          </p:spPr>
          <p:txBody>
            <a:bodyPr wrap="none" anchor="ctr"/>
            <a:lstStyle/>
            <a:p>
              <a:pPr>
                <a:defRPr/>
              </a:pPr>
              <a:endParaRPr lang="zh-CN" altLang="en-US"/>
            </a:p>
          </p:txBody>
        </p:sp>
        <p:sp>
          <p:nvSpPr>
            <p:cNvPr id="9" name="Rectangle 8"/>
            <p:cNvSpPr>
              <a:spLocks noChangeArrowheads="1"/>
            </p:cNvSpPr>
            <p:nvPr/>
          </p:nvSpPr>
          <p:spPr bwMode="auto">
            <a:xfrm>
              <a:off x="2154" y="1590"/>
              <a:ext cx="144" cy="96"/>
            </a:xfrm>
            <a:prstGeom prst="rect">
              <a:avLst/>
            </a:prstGeom>
            <a:solidFill>
              <a:srgbClr val="CCFF66"/>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 name="Rectangle 9"/>
            <p:cNvSpPr>
              <a:spLocks noChangeArrowheads="1"/>
            </p:cNvSpPr>
            <p:nvPr/>
          </p:nvSpPr>
          <p:spPr bwMode="auto">
            <a:xfrm rot="-1796223">
              <a:off x="2928" y="1296"/>
              <a:ext cx="48" cy="72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1" name="Line 10"/>
            <p:cNvSpPr>
              <a:spLocks noChangeShapeType="1"/>
            </p:cNvSpPr>
            <p:nvPr/>
          </p:nvSpPr>
          <p:spPr bwMode="auto">
            <a:xfrm>
              <a:off x="2304" y="1632"/>
              <a:ext cx="624"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11"/>
            <p:cNvSpPr>
              <a:spLocks noChangeShapeType="1"/>
            </p:cNvSpPr>
            <p:nvPr/>
          </p:nvSpPr>
          <p:spPr bwMode="auto">
            <a:xfrm flipV="1">
              <a:off x="3024" y="1632"/>
              <a:ext cx="1596"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2"/>
            <p:cNvSpPr>
              <a:spLocks noChangeShapeType="1"/>
            </p:cNvSpPr>
            <p:nvPr/>
          </p:nvSpPr>
          <p:spPr bwMode="auto">
            <a:xfrm flipH="1">
              <a:off x="1968" y="1632"/>
              <a:ext cx="960" cy="96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Rectangle 13"/>
            <p:cNvSpPr>
              <a:spLocks noChangeArrowheads="1"/>
            </p:cNvSpPr>
            <p:nvPr/>
          </p:nvSpPr>
          <p:spPr bwMode="auto">
            <a:xfrm rot="-1796223">
              <a:off x="1836" y="2352"/>
              <a:ext cx="48" cy="720"/>
            </a:xfrm>
            <a:prstGeom prst="rect">
              <a:avLst/>
            </a:prstGeom>
            <a:gradFill rotWithShape="0">
              <a:gsLst>
                <a:gs pos="0">
                  <a:srgbClr val="9966FF"/>
                </a:gs>
                <a:gs pos="100000">
                  <a:srgbClr val="472F76"/>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9966FF"/>
              </a:extrusionClr>
              <a:contourClr>
                <a:srgbClr val="9966FF"/>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 name="Oval 14"/>
            <p:cNvSpPr>
              <a:spLocks noChangeArrowheads="1"/>
            </p:cNvSpPr>
            <p:nvPr/>
          </p:nvSpPr>
          <p:spPr bwMode="auto">
            <a:xfrm rot="-1915394">
              <a:off x="2897" y="2393"/>
              <a:ext cx="180" cy="69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 name="Line 15"/>
            <p:cNvSpPr>
              <a:spLocks noChangeShapeType="1"/>
            </p:cNvSpPr>
            <p:nvPr/>
          </p:nvSpPr>
          <p:spPr bwMode="auto">
            <a:xfrm>
              <a:off x="1968" y="2592"/>
              <a:ext cx="912" cy="192"/>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16"/>
            <p:cNvSpPr>
              <a:spLocks noChangeShapeType="1"/>
            </p:cNvSpPr>
            <p:nvPr/>
          </p:nvSpPr>
          <p:spPr bwMode="auto">
            <a:xfrm flipV="1">
              <a:off x="2904" y="2280"/>
              <a:ext cx="888" cy="46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17"/>
            <p:cNvSpPr>
              <a:spLocks noChangeShapeType="1"/>
            </p:cNvSpPr>
            <p:nvPr/>
          </p:nvSpPr>
          <p:spPr bwMode="auto">
            <a:xfrm flipV="1">
              <a:off x="2976" y="2784"/>
              <a:ext cx="996"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Text Box 18"/>
            <p:cNvSpPr txBox="1">
              <a:spLocks noChangeArrowheads="1"/>
            </p:cNvSpPr>
            <p:nvPr/>
          </p:nvSpPr>
          <p:spPr bwMode="auto">
            <a:xfrm>
              <a:off x="1620" y="1260"/>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rgbClr val="3333FF"/>
                  </a:solidFill>
                </a:rPr>
                <a:t>激光器</a:t>
              </a:r>
            </a:p>
          </p:txBody>
        </p:sp>
        <p:sp>
          <p:nvSpPr>
            <p:cNvPr id="20" name="Text Box 19"/>
            <p:cNvSpPr txBox="1">
              <a:spLocks noChangeArrowheads="1"/>
            </p:cNvSpPr>
            <p:nvPr/>
          </p:nvSpPr>
          <p:spPr bwMode="auto">
            <a:xfrm>
              <a:off x="2928" y="1104"/>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rgbClr val="3333FF"/>
                  </a:solidFill>
                </a:rPr>
                <a:t>分光镜</a:t>
              </a:r>
            </a:p>
          </p:txBody>
        </p:sp>
        <p:sp>
          <p:nvSpPr>
            <p:cNvPr id="21" name="Text Box 20"/>
            <p:cNvSpPr txBox="1">
              <a:spLocks noChangeArrowheads="1"/>
            </p:cNvSpPr>
            <p:nvPr/>
          </p:nvSpPr>
          <p:spPr bwMode="auto">
            <a:xfrm>
              <a:off x="1188" y="2604"/>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rgbClr val="3333FF"/>
                  </a:solidFill>
                </a:rPr>
                <a:t>反射镜</a:t>
              </a:r>
            </a:p>
          </p:txBody>
        </p:sp>
        <p:sp>
          <p:nvSpPr>
            <p:cNvPr id="22" name="Text Box 21"/>
            <p:cNvSpPr txBox="1">
              <a:spLocks noChangeArrowheads="1"/>
            </p:cNvSpPr>
            <p:nvPr/>
          </p:nvSpPr>
          <p:spPr bwMode="auto">
            <a:xfrm>
              <a:off x="2376" y="2940"/>
              <a:ext cx="90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rgbClr val="3333FF"/>
                  </a:solidFill>
                </a:rPr>
                <a:t>透镜（扩束器）</a:t>
              </a:r>
            </a:p>
          </p:txBody>
        </p:sp>
        <p:sp>
          <p:nvSpPr>
            <p:cNvPr id="23" name="Text Box 22"/>
            <p:cNvSpPr txBox="1">
              <a:spLocks noChangeArrowheads="1"/>
            </p:cNvSpPr>
            <p:nvPr/>
          </p:nvSpPr>
          <p:spPr bwMode="auto">
            <a:xfrm>
              <a:off x="3648" y="200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rgbClr val="3333FF"/>
                  </a:solidFill>
                </a:rPr>
                <a:t>物体</a:t>
              </a:r>
            </a:p>
          </p:txBody>
        </p:sp>
        <p:sp>
          <p:nvSpPr>
            <p:cNvPr id="24" name="Text Box 23"/>
            <p:cNvSpPr txBox="1">
              <a:spLocks noChangeArrowheads="1"/>
            </p:cNvSpPr>
            <p:nvPr/>
          </p:nvSpPr>
          <p:spPr bwMode="auto">
            <a:xfrm>
              <a:off x="3288" y="3072"/>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rgbClr val="3333FF"/>
                  </a:solidFill>
                </a:rPr>
                <a:t>物光                  </a:t>
              </a:r>
            </a:p>
          </p:txBody>
        </p:sp>
        <p:sp>
          <p:nvSpPr>
            <p:cNvPr id="25" name="Rectangle 24"/>
            <p:cNvSpPr>
              <a:spLocks noChangeArrowheads="1"/>
            </p:cNvSpPr>
            <p:nvPr/>
          </p:nvSpPr>
          <p:spPr bwMode="auto">
            <a:xfrm rot="-1796223">
              <a:off x="4656" y="1248"/>
              <a:ext cx="48" cy="720"/>
            </a:xfrm>
            <a:prstGeom prst="rect">
              <a:avLst/>
            </a:prstGeom>
            <a:gradFill rotWithShape="0">
              <a:gsLst>
                <a:gs pos="0">
                  <a:srgbClr val="9966FF"/>
                </a:gs>
                <a:gs pos="100000">
                  <a:srgbClr val="472F76"/>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9966FF"/>
              </a:extrusionClr>
              <a:contourClr>
                <a:srgbClr val="9966FF"/>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6" name="Text Box 25"/>
            <p:cNvSpPr txBox="1">
              <a:spLocks noChangeArrowheads="1"/>
            </p:cNvSpPr>
            <p:nvPr/>
          </p:nvSpPr>
          <p:spPr bwMode="auto">
            <a:xfrm>
              <a:off x="4692" y="1128"/>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rgbClr val="3333FF"/>
                  </a:solidFill>
                </a:rPr>
                <a:t>反射镜</a:t>
              </a:r>
            </a:p>
          </p:txBody>
        </p:sp>
        <p:sp>
          <p:nvSpPr>
            <p:cNvPr id="27" name="Line 26"/>
            <p:cNvSpPr>
              <a:spLocks noChangeShapeType="1"/>
            </p:cNvSpPr>
            <p:nvPr/>
          </p:nvSpPr>
          <p:spPr bwMode="auto">
            <a:xfrm flipH="1">
              <a:off x="4488" y="1656"/>
              <a:ext cx="192" cy="52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Oval 27"/>
            <p:cNvSpPr>
              <a:spLocks noChangeArrowheads="1"/>
            </p:cNvSpPr>
            <p:nvPr/>
          </p:nvSpPr>
          <p:spPr bwMode="auto">
            <a:xfrm rot="-3155113">
              <a:off x="4368" y="1932"/>
              <a:ext cx="180" cy="69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9" name="Rectangle 28"/>
            <p:cNvSpPr>
              <a:spLocks noChangeArrowheads="1"/>
            </p:cNvSpPr>
            <p:nvPr/>
          </p:nvSpPr>
          <p:spPr bwMode="auto">
            <a:xfrm>
              <a:off x="3504" y="3600"/>
              <a:ext cx="1536" cy="48"/>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0" name="Rectangle 29"/>
            <p:cNvSpPr>
              <a:spLocks noChangeArrowheads="1"/>
            </p:cNvSpPr>
            <p:nvPr/>
          </p:nvSpPr>
          <p:spPr bwMode="auto">
            <a:xfrm>
              <a:off x="3408" y="3684"/>
              <a:ext cx="1536" cy="48"/>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1" name="Line 30"/>
            <p:cNvSpPr>
              <a:spLocks noChangeShapeType="1"/>
            </p:cNvSpPr>
            <p:nvPr/>
          </p:nvSpPr>
          <p:spPr bwMode="auto">
            <a:xfrm>
              <a:off x="4116" y="2448"/>
              <a:ext cx="384" cy="1176"/>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31"/>
            <p:cNvSpPr>
              <a:spLocks noChangeShapeType="1"/>
            </p:cNvSpPr>
            <p:nvPr/>
          </p:nvSpPr>
          <p:spPr bwMode="auto">
            <a:xfrm>
              <a:off x="3660" y="2508"/>
              <a:ext cx="240" cy="1092"/>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32"/>
            <p:cNvSpPr>
              <a:spLocks noChangeShapeType="1"/>
            </p:cNvSpPr>
            <p:nvPr/>
          </p:nvSpPr>
          <p:spPr bwMode="auto">
            <a:xfrm flipH="1">
              <a:off x="3936" y="2352"/>
              <a:ext cx="480" cy="122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33"/>
            <p:cNvSpPr>
              <a:spLocks noChangeShapeType="1"/>
            </p:cNvSpPr>
            <p:nvPr/>
          </p:nvSpPr>
          <p:spPr bwMode="auto">
            <a:xfrm>
              <a:off x="4464" y="2400"/>
              <a:ext cx="72" cy="12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Text Box 34"/>
            <p:cNvSpPr txBox="1">
              <a:spLocks noChangeArrowheads="1"/>
            </p:cNvSpPr>
            <p:nvPr/>
          </p:nvSpPr>
          <p:spPr bwMode="auto">
            <a:xfrm>
              <a:off x="4524" y="3048"/>
              <a:ext cx="7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rgbClr val="3333FF"/>
                  </a:solidFill>
                </a:rPr>
                <a:t>参考光                   </a:t>
              </a:r>
            </a:p>
          </p:txBody>
        </p:sp>
        <p:sp>
          <p:nvSpPr>
            <p:cNvPr id="36" name="Text Box 35"/>
            <p:cNvSpPr txBox="1">
              <a:spLocks noChangeArrowheads="1"/>
            </p:cNvSpPr>
            <p:nvPr/>
          </p:nvSpPr>
          <p:spPr bwMode="auto">
            <a:xfrm>
              <a:off x="4740" y="2112"/>
              <a:ext cx="90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rgbClr val="3333FF"/>
                  </a:solidFill>
                </a:rPr>
                <a:t>透镜（扩束器）</a:t>
              </a:r>
            </a:p>
          </p:txBody>
        </p:sp>
        <p:sp>
          <p:nvSpPr>
            <p:cNvPr id="37" name="Text Box 36"/>
            <p:cNvSpPr txBox="1">
              <a:spLocks noChangeArrowheads="1"/>
            </p:cNvSpPr>
            <p:nvPr/>
          </p:nvSpPr>
          <p:spPr bwMode="auto">
            <a:xfrm>
              <a:off x="4212" y="3763"/>
              <a:ext cx="10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rgbClr val="3333FF"/>
                  </a:solidFill>
                </a:rPr>
                <a:t>感光胶片</a:t>
              </a:r>
            </a:p>
          </p:txBody>
        </p:sp>
        <p:sp>
          <p:nvSpPr>
            <p:cNvPr id="38" name="Text Box 37"/>
            <p:cNvSpPr txBox="1">
              <a:spLocks noChangeArrowheads="1"/>
            </p:cNvSpPr>
            <p:nvPr/>
          </p:nvSpPr>
          <p:spPr bwMode="auto">
            <a:xfrm>
              <a:off x="420" y="3756"/>
              <a:ext cx="356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rgbClr val="FF3300"/>
                  </a:solidFill>
                </a:rPr>
                <a:t>所谓“全息照相”就是把物体上所发出的光信号的全部信息包括光的振幅和位相全部的记录下来。</a:t>
              </a:r>
            </a:p>
          </p:txBody>
        </p:sp>
        <p:sp>
          <p:nvSpPr>
            <p:cNvPr id="39" name="Text Box 38"/>
            <p:cNvSpPr txBox="1">
              <a:spLocks noChangeArrowheads="1"/>
            </p:cNvSpPr>
            <p:nvPr/>
          </p:nvSpPr>
          <p:spPr bwMode="auto">
            <a:xfrm>
              <a:off x="408" y="3348"/>
              <a:ext cx="300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t>参考光和物光是相干光，在照相底片上两束光干涉。</a:t>
              </a:r>
            </a:p>
          </p:txBody>
        </p:sp>
      </p:grpSp>
    </p:spTree>
    <p:extLst>
      <p:ext uri="{BB962C8B-B14F-4D97-AF65-F5344CB8AC3E}">
        <p14:creationId xmlns:p14="http://schemas.microsoft.com/office/powerpoint/2010/main" val="37154520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2099764" y="1170864"/>
            <a:ext cx="8153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t>全息照象的记录过程是物光和参考光在底片上干涉的结果。</a:t>
            </a:r>
          </a:p>
        </p:txBody>
      </p:sp>
      <p:grpSp>
        <p:nvGrpSpPr>
          <p:cNvPr id="4" name="Group 3"/>
          <p:cNvGrpSpPr>
            <a:grpSpLocks/>
          </p:cNvGrpSpPr>
          <p:nvPr/>
        </p:nvGrpSpPr>
        <p:grpSpPr bwMode="auto">
          <a:xfrm>
            <a:off x="2052141" y="751766"/>
            <a:ext cx="7134225" cy="4581525"/>
            <a:chOff x="390" y="336"/>
            <a:chExt cx="4494" cy="2886"/>
          </a:xfrm>
        </p:grpSpPr>
        <p:sp>
          <p:nvSpPr>
            <p:cNvPr id="5" name="Text Box 4"/>
            <p:cNvSpPr txBox="1">
              <a:spLocks noChangeArrowheads="1"/>
            </p:cNvSpPr>
            <p:nvPr/>
          </p:nvSpPr>
          <p:spPr bwMode="auto">
            <a:xfrm>
              <a:off x="432" y="336"/>
              <a:ext cx="15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t>物理思想</a:t>
              </a:r>
            </a:p>
          </p:txBody>
        </p:sp>
        <p:grpSp>
          <p:nvGrpSpPr>
            <p:cNvPr id="6" name="Group 5"/>
            <p:cNvGrpSpPr>
              <a:grpSpLocks/>
            </p:cNvGrpSpPr>
            <p:nvPr/>
          </p:nvGrpSpPr>
          <p:grpSpPr bwMode="auto">
            <a:xfrm>
              <a:off x="390" y="1224"/>
              <a:ext cx="2502" cy="1728"/>
              <a:chOff x="390" y="1224"/>
              <a:chExt cx="2502" cy="1728"/>
            </a:xfrm>
          </p:grpSpPr>
          <p:grpSp>
            <p:nvGrpSpPr>
              <p:cNvPr id="29" name="Group 6"/>
              <p:cNvGrpSpPr>
                <a:grpSpLocks/>
              </p:cNvGrpSpPr>
              <p:nvPr/>
            </p:nvGrpSpPr>
            <p:grpSpPr bwMode="auto">
              <a:xfrm>
                <a:off x="816" y="1584"/>
                <a:ext cx="1680" cy="0"/>
                <a:chOff x="816" y="1584"/>
                <a:chExt cx="1680" cy="0"/>
              </a:xfrm>
            </p:grpSpPr>
            <p:sp>
              <p:nvSpPr>
                <p:cNvPr id="77" name="Line 7"/>
                <p:cNvSpPr>
                  <a:spLocks noChangeShapeType="1"/>
                </p:cNvSpPr>
                <p:nvPr/>
              </p:nvSpPr>
              <p:spPr bwMode="auto">
                <a:xfrm>
                  <a:off x="816" y="1584"/>
                  <a:ext cx="1680"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8"/>
                <p:cNvSpPr>
                  <a:spLocks noChangeShapeType="1"/>
                </p:cNvSpPr>
                <p:nvPr/>
              </p:nvSpPr>
              <p:spPr bwMode="auto">
                <a:xfrm>
                  <a:off x="1248" y="1584"/>
                  <a:ext cx="672"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0" name="Group 9"/>
              <p:cNvGrpSpPr>
                <a:grpSpLocks/>
              </p:cNvGrpSpPr>
              <p:nvPr/>
            </p:nvGrpSpPr>
            <p:grpSpPr bwMode="auto">
              <a:xfrm>
                <a:off x="816" y="1680"/>
                <a:ext cx="1680" cy="0"/>
                <a:chOff x="816" y="1584"/>
                <a:chExt cx="1680" cy="0"/>
              </a:xfrm>
            </p:grpSpPr>
            <p:sp>
              <p:nvSpPr>
                <p:cNvPr id="75" name="Line 10"/>
                <p:cNvSpPr>
                  <a:spLocks noChangeShapeType="1"/>
                </p:cNvSpPr>
                <p:nvPr/>
              </p:nvSpPr>
              <p:spPr bwMode="auto">
                <a:xfrm>
                  <a:off x="816" y="1584"/>
                  <a:ext cx="1680"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11"/>
                <p:cNvSpPr>
                  <a:spLocks noChangeShapeType="1"/>
                </p:cNvSpPr>
                <p:nvPr/>
              </p:nvSpPr>
              <p:spPr bwMode="auto">
                <a:xfrm>
                  <a:off x="1248" y="1584"/>
                  <a:ext cx="672"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1" name="Group 12"/>
              <p:cNvGrpSpPr>
                <a:grpSpLocks/>
              </p:cNvGrpSpPr>
              <p:nvPr/>
            </p:nvGrpSpPr>
            <p:grpSpPr bwMode="auto">
              <a:xfrm>
                <a:off x="816" y="1776"/>
                <a:ext cx="1680" cy="0"/>
                <a:chOff x="816" y="1584"/>
                <a:chExt cx="1680" cy="0"/>
              </a:xfrm>
            </p:grpSpPr>
            <p:sp>
              <p:nvSpPr>
                <p:cNvPr id="73" name="Line 13"/>
                <p:cNvSpPr>
                  <a:spLocks noChangeShapeType="1"/>
                </p:cNvSpPr>
                <p:nvPr/>
              </p:nvSpPr>
              <p:spPr bwMode="auto">
                <a:xfrm>
                  <a:off x="816" y="1584"/>
                  <a:ext cx="1680"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14"/>
                <p:cNvSpPr>
                  <a:spLocks noChangeShapeType="1"/>
                </p:cNvSpPr>
                <p:nvPr/>
              </p:nvSpPr>
              <p:spPr bwMode="auto">
                <a:xfrm>
                  <a:off x="1248" y="1584"/>
                  <a:ext cx="672"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2" name="Group 15"/>
              <p:cNvGrpSpPr>
                <a:grpSpLocks/>
              </p:cNvGrpSpPr>
              <p:nvPr/>
            </p:nvGrpSpPr>
            <p:grpSpPr bwMode="auto">
              <a:xfrm>
                <a:off x="816" y="1872"/>
                <a:ext cx="1680" cy="0"/>
                <a:chOff x="816" y="1584"/>
                <a:chExt cx="1680" cy="0"/>
              </a:xfrm>
            </p:grpSpPr>
            <p:sp>
              <p:nvSpPr>
                <p:cNvPr id="71" name="Line 16"/>
                <p:cNvSpPr>
                  <a:spLocks noChangeShapeType="1"/>
                </p:cNvSpPr>
                <p:nvPr/>
              </p:nvSpPr>
              <p:spPr bwMode="auto">
                <a:xfrm>
                  <a:off x="816" y="1584"/>
                  <a:ext cx="1680"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17"/>
                <p:cNvSpPr>
                  <a:spLocks noChangeShapeType="1"/>
                </p:cNvSpPr>
                <p:nvPr/>
              </p:nvSpPr>
              <p:spPr bwMode="auto">
                <a:xfrm>
                  <a:off x="1248" y="1584"/>
                  <a:ext cx="672"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3" name="Group 18"/>
              <p:cNvGrpSpPr>
                <a:grpSpLocks/>
              </p:cNvGrpSpPr>
              <p:nvPr/>
            </p:nvGrpSpPr>
            <p:grpSpPr bwMode="auto">
              <a:xfrm>
                <a:off x="816" y="1968"/>
                <a:ext cx="1680" cy="0"/>
                <a:chOff x="816" y="1584"/>
                <a:chExt cx="1680" cy="0"/>
              </a:xfrm>
            </p:grpSpPr>
            <p:sp>
              <p:nvSpPr>
                <p:cNvPr id="69" name="Line 19"/>
                <p:cNvSpPr>
                  <a:spLocks noChangeShapeType="1"/>
                </p:cNvSpPr>
                <p:nvPr/>
              </p:nvSpPr>
              <p:spPr bwMode="auto">
                <a:xfrm>
                  <a:off x="816" y="1584"/>
                  <a:ext cx="1680"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20"/>
                <p:cNvSpPr>
                  <a:spLocks noChangeShapeType="1"/>
                </p:cNvSpPr>
                <p:nvPr/>
              </p:nvSpPr>
              <p:spPr bwMode="auto">
                <a:xfrm>
                  <a:off x="1248" y="1584"/>
                  <a:ext cx="672"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4" name="Group 21"/>
              <p:cNvGrpSpPr>
                <a:grpSpLocks/>
              </p:cNvGrpSpPr>
              <p:nvPr/>
            </p:nvGrpSpPr>
            <p:grpSpPr bwMode="auto">
              <a:xfrm>
                <a:off x="816" y="2064"/>
                <a:ext cx="1680" cy="0"/>
                <a:chOff x="816" y="1584"/>
                <a:chExt cx="1680" cy="0"/>
              </a:xfrm>
            </p:grpSpPr>
            <p:sp>
              <p:nvSpPr>
                <p:cNvPr id="67" name="Line 22"/>
                <p:cNvSpPr>
                  <a:spLocks noChangeShapeType="1"/>
                </p:cNvSpPr>
                <p:nvPr/>
              </p:nvSpPr>
              <p:spPr bwMode="auto">
                <a:xfrm>
                  <a:off x="816" y="1584"/>
                  <a:ext cx="1680"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23"/>
                <p:cNvSpPr>
                  <a:spLocks noChangeShapeType="1"/>
                </p:cNvSpPr>
                <p:nvPr/>
              </p:nvSpPr>
              <p:spPr bwMode="auto">
                <a:xfrm>
                  <a:off x="1248" y="1584"/>
                  <a:ext cx="672"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5" name="Group 24"/>
              <p:cNvGrpSpPr>
                <a:grpSpLocks/>
              </p:cNvGrpSpPr>
              <p:nvPr/>
            </p:nvGrpSpPr>
            <p:grpSpPr bwMode="auto">
              <a:xfrm>
                <a:off x="816" y="2160"/>
                <a:ext cx="1680" cy="0"/>
                <a:chOff x="816" y="1584"/>
                <a:chExt cx="1680" cy="0"/>
              </a:xfrm>
            </p:grpSpPr>
            <p:sp>
              <p:nvSpPr>
                <p:cNvPr id="65" name="Line 25"/>
                <p:cNvSpPr>
                  <a:spLocks noChangeShapeType="1"/>
                </p:cNvSpPr>
                <p:nvPr/>
              </p:nvSpPr>
              <p:spPr bwMode="auto">
                <a:xfrm>
                  <a:off x="816" y="1584"/>
                  <a:ext cx="1680"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26"/>
                <p:cNvSpPr>
                  <a:spLocks noChangeShapeType="1"/>
                </p:cNvSpPr>
                <p:nvPr/>
              </p:nvSpPr>
              <p:spPr bwMode="auto">
                <a:xfrm>
                  <a:off x="1248" y="1584"/>
                  <a:ext cx="672"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6" name="Group 27"/>
              <p:cNvGrpSpPr>
                <a:grpSpLocks/>
              </p:cNvGrpSpPr>
              <p:nvPr/>
            </p:nvGrpSpPr>
            <p:grpSpPr bwMode="auto">
              <a:xfrm>
                <a:off x="816" y="2256"/>
                <a:ext cx="1680" cy="0"/>
                <a:chOff x="816" y="1584"/>
                <a:chExt cx="1680" cy="0"/>
              </a:xfrm>
            </p:grpSpPr>
            <p:sp>
              <p:nvSpPr>
                <p:cNvPr id="63" name="Line 28"/>
                <p:cNvSpPr>
                  <a:spLocks noChangeShapeType="1"/>
                </p:cNvSpPr>
                <p:nvPr/>
              </p:nvSpPr>
              <p:spPr bwMode="auto">
                <a:xfrm>
                  <a:off x="816" y="1584"/>
                  <a:ext cx="1680"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29"/>
                <p:cNvSpPr>
                  <a:spLocks noChangeShapeType="1"/>
                </p:cNvSpPr>
                <p:nvPr/>
              </p:nvSpPr>
              <p:spPr bwMode="auto">
                <a:xfrm>
                  <a:off x="1248" y="1584"/>
                  <a:ext cx="672"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7" name="Group 30"/>
              <p:cNvGrpSpPr>
                <a:grpSpLocks/>
              </p:cNvGrpSpPr>
              <p:nvPr/>
            </p:nvGrpSpPr>
            <p:grpSpPr bwMode="auto">
              <a:xfrm>
                <a:off x="816" y="2352"/>
                <a:ext cx="1680" cy="0"/>
                <a:chOff x="816" y="1584"/>
                <a:chExt cx="1680" cy="0"/>
              </a:xfrm>
            </p:grpSpPr>
            <p:sp>
              <p:nvSpPr>
                <p:cNvPr id="61" name="Line 31"/>
                <p:cNvSpPr>
                  <a:spLocks noChangeShapeType="1"/>
                </p:cNvSpPr>
                <p:nvPr/>
              </p:nvSpPr>
              <p:spPr bwMode="auto">
                <a:xfrm>
                  <a:off x="816" y="1584"/>
                  <a:ext cx="1680"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32"/>
                <p:cNvSpPr>
                  <a:spLocks noChangeShapeType="1"/>
                </p:cNvSpPr>
                <p:nvPr/>
              </p:nvSpPr>
              <p:spPr bwMode="auto">
                <a:xfrm>
                  <a:off x="1248" y="1584"/>
                  <a:ext cx="672"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8" name="Group 33"/>
              <p:cNvGrpSpPr>
                <a:grpSpLocks/>
              </p:cNvGrpSpPr>
              <p:nvPr/>
            </p:nvGrpSpPr>
            <p:grpSpPr bwMode="auto">
              <a:xfrm>
                <a:off x="816" y="2448"/>
                <a:ext cx="1680" cy="0"/>
                <a:chOff x="816" y="1584"/>
                <a:chExt cx="1680" cy="0"/>
              </a:xfrm>
            </p:grpSpPr>
            <p:sp>
              <p:nvSpPr>
                <p:cNvPr id="59" name="Line 34"/>
                <p:cNvSpPr>
                  <a:spLocks noChangeShapeType="1"/>
                </p:cNvSpPr>
                <p:nvPr/>
              </p:nvSpPr>
              <p:spPr bwMode="auto">
                <a:xfrm>
                  <a:off x="816" y="1584"/>
                  <a:ext cx="1680"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35"/>
                <p:cNvSpPr>
                  <a:spLocks noChangeShapeType="1"/>
                </p:cNvSpPr>
                <p:nvPr/>
              </p:nvSpPr>
              <p:spPr bwMode="auto">
                <a:xfrm>
                  <a:off x="1248" y="1584"/>
                  <a:ext cx="672"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9" name="Group 36"/>
              <p:cNvGrpSpPr>
                <a:grpSpLocks/>
              </p:cNvGrpSpPr>
              <p:nvPr/>
            </p:nvGrpSpPr>
            <p:grpSpPr bwMode="auto">
              <a:xfrm>
                <a:off x="816" y="2544"/>
                <a:ext cx="1680" cy="0"/>
                <a:chOff x="816" y="1584"/>
                <a:chExt cx="1680" cy="0"/>
              </a:xfrm>
            </p:grpSpPr>
            <p:sp>
              <p:nvSpPr>
                <p:cNvPr id="57" name="Line 37"/>
                <p:cNvSpPr>
                  <a:spLocks noChangeShapeType="1"/>
                </p:cNvSpPr>
                <p:nvPr/>
              </p:nvSpPr>
              <p:spPr bwMode="auto">
                <a:xfrm>
                  <a:off x="816" y="1584"/>
                  <a:ext cx="1680"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38"/>
                <p:cNvSpPr>
                  <a:spLocks noChangeShapeType="1"/>
                </p:cNvSpPr>
                <p:nvPr/>
              </p:nvSpPr>
              <p:spPr bwMode="auto">
                <a:xfrm>
                  <a:off x="1248" y="1584"/>
                  <a:ext cx="672"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0" name="Rectangle 39"/>
              <p:cNvSpPr>
                <a:spLocks noChangeArrowheads="1"/>
              </p:cNvSpPr>
              <p:nvPr/>
            </p:nvSpPr>
            <p:spPr bwMode="auto">
              <a:xfrm>
                <a:off x="2508" y="1224"/>
                <a:ext cx="48" cy="1728"/>
              </a:xfrm>
              <a:prstGeom prst="rect">
                <a:avLst/>
              </a:prstGeom>
              <a:solidFill>
                <a:schemeClr val="accent1"/>
              </a:solidFill>
              <a:ln w="9525">
                <a:solidFill>
                  <a:srgbClr val="0099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1" name="Oval 40"/>
              <p:cNvSpPr>
                <a:spLocks noChangeArrowheads="1"/>
              </p:cNvSpPr>
              <p:nvPr/>
            </p:nvSpPr>
            <p:spPr bwMode="auto">
              <a:xfrm>
                <a:off x="1236" y="1980"/>
                <a:ext cx="144" cy="144"/>
              </a:xfrm>
              <a:prstGeom prst="ellipse">
                <a:avLst/>
              </a:prstGeom>
              <a:gradFill rotWithShape="0">
                <a:gsLst>
                  <a:gs pos="0">
                    <a:srgbClr val="FF3300"/>
                  </a:gs>
                  <a:gs pos="100000">
                    <a:srgbClr val="3333FF"/>
                  </a:gs>
                </a:gsLst>
                <a:path path="shape">
                  <a:fillToRect l="50000" t="50000" r="50000" b="50000"/>
                </a:path>
              </a:gra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2" name="Line 41"/>
              <p:cNvSpPr>
                <a:spLocks noChangeShapeType="1"/>
              </p:cNvSpPr>
              <p:nvPr/>
            </p:nvSpPr>
            <p:spPr bwMode="auto">
              <a:xfrm flipV="1">
                <a:off x="1344" y="1584"/>
                <a:ext cx="1152" cy="48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42"/>
              <p:cNvSpPr>
                <a:spLocks noChangeShapeType="1"/>
              </p:cNvSpPr>
              <p:nvPr/>
            </p:nvSpPr>
            <p:spPr bwMode="auto">
              <a:xfrm flipV="1">
                <a:off x="1344" y="1680"/>
                <a:ext cx="1152" cy="38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43"/>
              <p:cNvSpPr>
                <a:spLocks noChangeShapeType="1"/>
              </p:cNvSpPr>
              <p:nvPr/>
            </p:nvSpPr>
            <p:spPr bwMode="auto">
              <a:xfrm flipV="1">
                <a:off x="1380" y="1776"/>
                <a:ext cx="1122" cy="27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44"/>
              <p:cNvSpPr>
                <a:spLocks noChangeShapeType="1"/>
              </p:cNvSpPr>
              <p:nvPr/>
            </p:nvSpPr>
            <p:spPr bwMode="auto">
              <a:xfrm flipV="1">
                <a:off x="1386" y="1872"/>
                <a:ext cx="1110" cy="18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45"/>
              <p:cNvSpPr>
                <a:spLocks noChangeShapeType="1"/>
              </p:cNvSpPr>
              <p:nvPr/>
            </p:nvSpPr>
            <p:spPr bwMode="auto">
              <a:xfrm flipV="1">
                <a:off x="1386" y="1974"/>
                <a:ext cx="1122" cy="8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46"/>
              <p:cNvSpPr>
                <a:spLocks noChangeShapeType="1"/>
              </p:cNvSpPr>
              <p:nvPr/>
            </p:nvSpPr>
            <p:spPr bwMode="auto">
              <a:xfrm flipV="1">
                <a:off x="1392" y="2064"/>
                <a:ext cx="1140"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47"/>
              <p:cNvSpPr>
                <a:spLocks noChangeShapeType="1"/>
              </p:cNvSpPr>
              <p:nvPr/>
            </p:nvSpPr>
            <p:spPr bwMode="auto">
              <a:xfrm>
                <a:off x="1392" y="2064"/>
                <a:ext cx="1128" cy="9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48"/>
              <p:cNvSpPr>
                <a:spLocks noChangeShapeType="1"/>
              </p:cNvSpPr>
              <p:nvPr/>
            </p:nvSpPr>
            <p:spPr bwMode="auto">
              <a:xfrm>
                <a:off x="1392" y="2064"/>
                <a:ext cx="1122" cy="192"/>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49"/>
              <p:cNvSpPr>
                <a:spLocks noChangeShapeType="1"/>
              </p:cNvSpPr>
              <p:nvPr/>
            </p:nvSpPr>
            <p:spPr bwMode="auto">
              <a:xfrm>
                <a:off x="1392" y="2064"/>
                <a:ext cx="1116" cy="288"/>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50"/>
              <p:cNvSpPr>
                <a:spLocks noChangeShapeType="1"/>
              </p:cNvSpPr>
              <p:nvPr/>
            </p:nvSpPr>
            <p:spPr bwMode="auto">
              <a:xfrm>
                <a:off x="1392" y="2064"/>
                <a:ext cx="1122" cy="38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51"/>
              <p:cNvSpPr>
                <a:spLocks noChangeShapeType="1"/>
              </p:cNvSpPr>
              <p:nvPr/>
            </p:nvSpPr>
            <p:spPr bwMode="auto">
              <a:xfrm>
                <a:off x="1392" y="2064"/>
                <a:ext cx="1122" cy="48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Text Box 52"/>
              <p:cNvSpPr txBox="1">
                <a:spLocks noChangeArrowheads="1"/>
              </p:cNvSpPr>
              <p:nvPr/>
            </p:nvSpPr>
            <p:spPr bwMode="auto">
              <a:xfrm>
                <a:off x="1068" y="1722"/>
                <a:ext cx="6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solidFill>
                      <a:srgbClr val="3333FF"/>
                    </a:solidFill>
                  </a:rPr>
                  <a:t>物点</a:t>
                </a:r>
              </a:p>
            </p:txBody>
          </p:sp>
          <p:sp>
            <p:nvSpPr>
              <p:cNvPr id="54" name="Text Box 53"/>
              <p:cNvSpPr txBox="1">
                <a:spLocks noChangeArrowheads="1"/>
              </p:cNvSpPr>
              <p:nvPr/>
            </p:nvSpPr>
            <p:spPr bwMode="auto">
              <a:xfrm>
                <a:off x="390" y="1860"/>
                <a:ext cx="388"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solidFill>
                      <a:srgbClr val="FF3300"/>
                    </a:solidFill>
                  </a:rPr>
                  <a:t>参考光</a:t>
                </a:r>
              </a:p>
            </p:txBody>
          </p:sp>
          <p:sp>
            <p:nvSpPr>
              <p:cNvPr id="55" name="Text Box 54"/>
              <p:cNvSpPr txBox="1">
                <a:spLocks noChangeArrowheads="1"/>
              </p:cNvSpPr>
              <p:nvPr/>
            </p:nvSpPr>
            <p:spPr bwMode="auto">
              <a:xfrm>
                <a:off x="2504" y="1716"/>
                <a:ext cx="388"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i="0">
                  <a:solidFill>
                    <a:srgbClr val="FF3300"/>
                  </a:solidFill>
                </a:endParaRPr>
              </a:p>
            </p:txBody>
          </p:sp>
          <p:sp>
            <p:nvSpPr>
              <p:cNvPr id="56" name="Text Box 55"/>
              <p:cNvSpPr txBox="1">
                <a:spLocks noChangeArrowheads="1"/>
              </p:cNvSpPr>
              <p:nvPr/>
            </p:nvSpPr>
            <p:spPr bwMode="auto">
              <a:xfrm>
                <a:off x="1200" y="2088"/>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solidFill>
                      <a:srgbClr val="3333FF"/>
                    </a:solidFill>
                  </a:rPr>
                  <a:t>S</a:t>
                </a:r>
              </a:p>
            </p:txBody>
          </p:sp>
        </p:grpSp>
        <p:sp>
          <p:nvSpPr>
            <p:cNvPr id="7" name="Text Box 56"/>
            <p:cNvSpPr txBox="1">
              <a:spLocks noChangeArrowheads="1"/>
            </p:cNvSpPr>
            <p:nvPr/>
          </p:nvSpPr>
          <p:spPr bwMode="auto">
            <a:xfrm>
              <a:off x="2532" y="1387"/>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a</a:t>
              </a:r>
            </a:p>
          </p:txBody>
        </p:sp>
        <p:sp>
          <p:nvSpPr>
            <p:cNvPr id="8" name="Text Box 57"/>
            <p:cNvSpPr txBox="1">
              <a:spLocks noChangeArrowheads="1"/>
            </p:cNvSpPr>
            <p:nvPr/>
          </p:nvSpPr>
          <p:spPr bwMode="auto">
            <a:xfrm>
              <a:off x="2273" y="2371"/>
              <a:ext cx="659"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solidFill>
                    <a:srgbClr val="FF3300"/>
                  </a:solidFill>
                </a:rPr>
                <a:t>底片</a:t>
              </a:r>
            </a:p>
            <a:p>
              <a:pPr eaLnBrk="1" hangingPunct="1"/>
              <a:endParaRPr lang="en-US" altLang="zh-CN" i="0"/>
            </a:p>
          </p:txBody>
        </p:sp>
        <p:sp>
          <p:nvSpPr>
            <p:cNvPr id="9" name="Text Box 58"/>
            <p:cNvSpPr txBox="1">
              <a:spLocks noChangeArrowheads="1"/>
            </p:cNvSpPr>
            <p:nvPr/>
          </p:nvSpPr>
          <p:spPr bwMode="auto">
            <a:xfrm>
              <a:off x="2544" y="156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b</a:t>
              </a:r>
            </a:p>
          </p:txBody>
        </p:sp>
        <p:sp>
          <p:nvSpPr>
            <p:cNvPr id="10" name="Rectangle 59"/>
            <p:cNvSpPr>
              <a:spLocks noChangeArrowheads="1"/>
            </p:cNvSpPr>
            <p:nvPr/>
          </p:nvSpPr>
          <p:spPr bwMode="auto">
            <a:xfrm>
              <a:off x="4416" y="1344"/>
              <a:ext cx="48" cy="1248"/>
            </a:xfrm>
            <a:prstGeom prst="rect">
              <a:avLst/>
            </a:prstGeom>
            <a:solidFill>
              <a:srgbClr val="009900"/>
            </a:solidFill>
            <a:ln w="9525">
              <a:solidFill>
                <a:schemeClr val="accent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11" name="Group 60"/>
            <p:cNvGrpSpPr>
              <a:grpSpLocks/>
            </p:cNvGrpSpPr>
            <p:nvPr/>
          </p:nvGrpSpPr>
          <p:grpSpPr bwMode="auto">
            <a:xfrm>
              <a:off x="3408" y="1680"/>
              <a:ext cx="1008" cy="0"/>
              <a:chOff x="3408" y="1680"/>
              <a:chExt cx="1008" cy="0"/>
            </a:xfrm>
          </p:grpSpPr>
          <p:sp>
            <p:nvSpPr>
              <p:cNvPr id="27" name="Line 61"/>
              <p:cNvSpPr>
                <a:spLocks noChangeShapeType="1"/>
              </p:cNvSpPr>
              <p:nvPr/>
            </p:nvSpPr>
            <p:spPr bwMode="auto">
              <a:xfrm>
                <a:off x="3408" y="1680"/>
                <a:ext cx="100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62"/>
              <p:cNvSpPr>
                <a:spLocks noChangeShapeType="1"/>
              </p:cNvSpPr>
              <p:nvPr/>
            </p:nvSpPr>
            <p:spPr bwMode="auto">
              <a:xfrm>
                <a:off x="3840" y="1680"/>
                <a:ext cx="288"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2" name="Group 63"/>
            <p:cNvGrpSpPr>
              <a:grpSpLocks/>
            </p:cNvGrpSpPr>
            <p:nvPr/>
          </p:nvGrpSpPr>
          <p:grpSpPr bwMode="auto">
            <a:xfrm>
              <a:off x="3408" y="2016"/>
              <a:ext cx="1008" cy="0"/>
              <a:chOff x="3408" y="1680"/>
              <a:chExt cx="1008" cy="0"/>
            </a:xfrm>
          </p:grpSpPr>
          <p:sp>
            <p:nvSpPr>
              <p:cNvPr id="25" name="Line 64"/>
              <p:cNvSpPr>
                <a:spLocks noChangeShapeType="1"/>
              </p:cNvSpPr>
              <p:nvPr/>
            </p:nvSpPr>
            <p:spPr bwMode="auto">
              <a:xfrm>
                <a:off x="3408" y="1680"/>
                <a:ext cx="100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65"/>
              <p:cNvSpPr>
                <a:spLocks noChangeShapeType="1"/>
              </p:cNvSpPr>
              <p:nvPr/>
            </p:nvSpPr>
            <p:spPr bwMode="auto">
              <a:xfrm>
                <a:off x="3840" y="1680"/>
                <a:ext cx="288"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 name="Group 66"/>
            <p:cNvGrpSpPr>
              <a:grpSpLocks/>
            </p:cNvGrpSpPr>
            <p:nvPr/>
          </p:nvGrpSpPr>
          <p:grpSpPr bwMode="auto">
            <a:xfrm>
              <a:off x="3408" y="2352"/>
              <a:ext cx="1008" cy="0"/>
              <a:chOff x="3408" y="1680"/>
              <a:chExt cx="1008" cy="0"/>
            </a:xfrm>
          </p:grpSpPr>
          <p:sp>
            <p:nvSpPr>
              <p:cNvPr id="23" name="Line 67"/>
              <p:cNvSpPr>
                <a:spLocks noChangeShapeType="1"/>
              </p:cNvSpPr>
              <p:nvPr/>
            </p:nvSpPr>
            <p:spPr bwMode="auto">
              <a:xfrm>
                <a:off x="3408" y="1680"/>
                <a:ext cx="100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68"/>
              <p:cNvSpPr>
                <a:spLocks noChangeShapeType="1"/>
              </p:cNvSpPr>
              <p:nvPr/>
            </p:nvSpPr>
            <p:spPr bwMode="auto">
              <a:xfrm>
                <a:off x="3840" y="1680"/>
                <a:ext cx="288"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 name="Text Box 69"/>
            <p:cNvSpPr txBox="1">
              <a:spLocks noChangeArrowheads="1"/>
            </p:cNvSpPr>
            <p:nvPr/>
          </p:nvSpPr>
          <p:spPr bwMode="auto">
            <a:xfrm>
              <a:off x="4440" y="2124"/>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b</a:t>
              </a:r>
            </a:p>
          </p:txBody>
        </p:sp>
        <p:sp>
          <p:nvSpPr>
            <p:cNvPr id="15" name="Text Box 70"/>
            <p:cNvSpPr txBox="1">
              <a:spLocks noChangeArrowheads="1"/>
            </p:cNvSpPr>
            <p:nvPr/>
          </p:nvSpPr>
          <p:spPr bwMode="auto">
            <a:xfrm>
              <a:off x="4452" y="1476"/>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a</a:t>
              </a:r>
            </a:p>
          </p:txBody>
        </p:sp>
        <p:sp>
          <p:nvSpPr>
            <p:cNvPr id="16" name="Line 71"/>
            <p:cNvSpPr>
              <a:spLocks noChangeShapeType="1"/>
            </p:cNvSpPr>
            <p:nvPr/>
          </p:nvSpPr>
          <p:spPr bwMode="auto">
            <a:xfrm flipV="1">
              <a:off x="3417" y="2358"/>
              <a:ext cx="1008" cy="86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72"/>
            <p:cNvSpPr>
              <a:spLocks noChangeShapeType="1"/>
            </p:cNvSpPr>
            <p:nvPr/>
          </p:nvSpPr>
          <p:spPr bwMode="auto">
            <a:xfrm flipV="1">
              <a:off x="3780" y="1944"/>
              <a:ext cx="336" cy="288"/>
            </a:xfrm>
            <a:prstGeom prst="line">
              <a:avLst/>
            </a:prstGeom>
            <a:noFill/>
            <a:ln w="9525">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73"/>
            <p:cNvSpPr>
              <a:spLocks noChangeShapeType="1"/>
            </p:cNvSpPr>
            <p:nvPr/>
          </p:nvSpPr>
          <p:spPr bwMode="auto">
            <a:xfrm flipV="1">
              <a:off x="3891" y="2529"/>
              <a:ext cx="336" cy="288"/>
            </a:xfrm>
            <a:prstGeom prst="line">
              <a:avLst/>
            </a:prstGeom>
            <a:noFill/>
            <a:ln w="9525">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74"/>
            <p:cNvSpPr>
              <a:spLocks noChangeShapeType="1"/>
            </p:cNvSpPr>
            <p:nvPr/>
          </p:nvSpPr>
          <p:spPr bwMode="auto">
            <a:xfrm flipV="1">
              <a:off x="3429" y="1668"/>
              <a:ext cx="1008" cy="86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Text Box 75"/>
            <p:cNvSpPr txBox="1">
              <a:spLocks noChangeArrowheads="1"/>
            </p:cNvSpPr>
            <p:nvPr/>
          </p:nvSpPr>
          <p:spPr bwMode="auto">
            <a:xfrm>
              <a:off x="1440" y="2256"/>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solidFill>
                    <a:srgbClr val="3333FF"/>
                  </a:solidFill>
                </a:rPr>
                <a:t>物光</a:t>
              </a:r>
            </a:p>
          </p:txBody>
        </p:sp>
        <p:sp>
          <p:nvSpPr>
            <p:cNvPr id="21" name="Text Box 76"/>
            <p:cNvSpPr txBox="1">
              <a:spLocks noChangeArrowheads="1"/>
            </p:cNvSpPr>
            <p:nvPr/>
          </p:nvSpPr>
          <p:spPr bwMode="auto">
            <a:xfrm>
              <a:off x="3936" y="2784"/>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solidFill>
                    <a:srgbClr val="3333FF"/>
                  </a:solidFill>
                </a:rPr>
                <a:t>物光</a:t>
              </a:r>
            </a:p>
          </p:txBody>
        </p:sp>
        <p:sp>
          <p:nvSpPr>
            <p:cNvPr id="22" name="Text Box 77"/>
            <p:cNvSpPr txBox="1">
              <a:spLocks noChangeArrowheads="1"/>
            </p:cNvSpPr>
            <p:nvPr/>
          </p:nvSpPr>
          <p:spPr bwMode="auto">
            <a:xfrm>
              <a:off x="3018" y="1788"/>
              <a:ext cx="388"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solidFill>
                    <a:srgbClr val="FF3300"/>
                  </a:solidFill>
                </a:rPr>
                <a:t>参考光</a:t>
              </a:r>
              <a:endParaRPr lang="zh-CN" altLang="en-US" i="0"/>
            </a:p>
          </p:txBody>
        </p:sp>
      </p:grpSp>
    </p:spTree>
    <p:extLst>
      <p:ext uri="{BB962C8B-B14F-4D97-AF65-F5344CB8AC3E}">
        <p14:creationId xmlns:p14="http://schemas.microsoft.com/office/powerpoint/2010/main" val="1978847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274647" y="1755774"/>
            <a:ext cx="1676400"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i="0"/>
              <a:t>光的干涉</a:t>
            </a:r>
          </a:p>
        </p:txBody>
      </p:sp>
      <p:sp>
        <p:nvSpPr>
          <p:cNvPr id="3" name="Text Box 4"/>
          <p:cNvSpPr txBox="1">
            <a:spLocks noChangeArrowheads="1"/>
          </p:cNvSpPr>
          <p:nvPr/>
        </p:nvSpPr>
        <p:spPr bwMode="auto">
          <a:xfrm>
            <a:off x="5141672" y="1755774"/>
            <a:ext cx="1676400"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i="0"/>
              <a:t>光的衍射</a:t>
            </a:r>
          </a:p>
        </p:txBody>
      </p:sp>
      <p:sp>
        <p:nvSpPr>
          <p:cNvPr id="4" name="Text Box 5"/>
          <p:cNvSpPr txBox="1">
            <a:spLocks noChangeArrowheads="1"/>
          </p:cNvSpPr>
          <p:nvPr/>
        </p:nvSpPr>
        <p:spPr bwMode="auto">
          <a:xfrm>
            <a:off x="8084897" y="1711324"/>
            <a:ext cx="1676400"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i="0"/>
              <a:t>光的偏振</a:t>
            </a:r>
          </a:p>
        </p:txBody>
      </p:sp>
      <p:grpSp>
        <p:nvGrpSpPr>
          <p:cNvPr id="5" name="Group 80"/>
          <p:cNvGrpSpPr>
            <a:grpSpLocks/>
          </p:cNvGrpSpPr>
          <p:nvPr/>
        </p:nvGrpSpPr>
        <p:grpSpPr bwMode="auto">
          <a:xfrm>
            <a:off x="3071574" y="742949"/>
            <a:ext cx="5756275" cy="1028700"/>
            <a:chOff x="932" y="468"/>
            <a:chExt cx="3626" cy="648"/>
          </a:xfrm>
        </p:grpSpPr>
        <p:sp>
          <p:nvSpPr>
            <p:cNvPr id="6" name="Rectangle 2"/>
            <p:cNvSpPr>
              <a:spLocks noChangeArrowheads="1"/>
            </p:cNvSpPr>
            <p:nvPr/>
          </p:nvSpPr>
          <p:spPr bwMode="auto">
            <a:xfrm>
              <a:off x="2111" y="468"/>
              <a:ext cx="1482" cy="33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latin typeface="楷体_GB2312" pitchFamily="49" charset="-122"/>
                </a:rPr>
                <a:t>波 动 光 学 </a:t>
              </a:r>
            </a:p>
          </p:txBody>
        </p:sp>
        <p:grpSp>
          <p:nvGrpSpPr>
            <p:cNvPr id="7" name="Group 15"/>
            <p:cNvGrpSpPr>
              <a:grpSpLocks/>
            </p:cNvGrpSpPr>
            <p:nvPr/>
          </p:nvGrpSpPr>
          <p:grpSpPr bwMode="auto">
            <a:xfrm>
              <a:off x="932" y="645"/>
              <a:ext cx="1179" cy="443"/>
              <a:chOff x="912" y="355"/>
              <a:chExt cx="1129" cy="443"/>
            </a:xfrm>
          </p:grpSpPr>
          <p:sp>
            <p:nvSpPr>
              <p:cNvPr id="12" name="Line 12"/>
              <p:cNvSpPr>
                <a:spLocks noChangeShapeType="1"/>
              </p:cNvSpPr>
              <p:nvPr/>
            </p:nvSpPr>
            <p:spPr bwMode="auto">
              <a:xfrm>
                <a:off x="912" y="355"/>
                <a:ext cx="112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4"/>
              <p:cNvSpPr>
                <a:spLocks noChangeShapeType="1"/>
              </p:cNvSpPr>
              <p:nvPr/>
            </p:nvSpPr>
            <p:spPr bwMode="auto">
              <a:xfrm>
                <a:off x="912" y="355"/>
                <a:ext cx="0" cy="44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 name="Group 19"/>
            <p:cNvGrpSpPr>
              <a:grpSpLocks/>
            </p:cNvGrpSpPr>
            <p:nvPr/>
          </p:nvGrpSpPr>
          <p:grpSpPr bwMode="auto">
            <a:xfrm>
              <a:off x="3401" y="643"/>
              <a:ext cx="1157" cy="443"/>
              <a:chOff x="3409" y="353"/>
              <a:chExt cx="1129" cy="443"/>
            </a:xfrm>
          </p:grpSpPr>
          <p:sp>
            <p:nvSpPr>
              <p:cNvPr id="10" name="Line 17"/>
              <p:cNvSpPr>
                <a:spLocks noChangeShapeType="1"/>
              </p:cNvSpPr>
              <p:nvPr/>
            </p:nvSpPr>
            <p:spPr bwMode="auto">
              <a:xfrm rot="10800000">
                <a:off x="3409" y="355"/>
                <a:ext cx="112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8"/>
              <p:cNvSpPr>
                <a:spLocks noChangeShapeType="1"/>
              </p:cNvSpPr>
              <p:nvPr/>
            </p:nvSpPr>
            <p:spPr bwMode="auto">
              <a:xfrm rot="10800000">
                <a:off x="4538" y="353"/>
                <a:ext cx="0" cy="44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9" name="Line 20"/>
            <p:cNvSpPr>
              <a:spLocks noChangeShapeType="1"/>
            </p:cNvSpPr>
            <p:nvPr/>
          </p:nvSpPr>
          <p:spPr bwMode="auto">
            <a:xfrm>
              <a:off x="2742" y="768"/>
              <a:ext cx="0" cy="3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 name="Group 64"/>
          <p:cNvGrpSpPr>
            <a:grpSpLocks/>
          </p:cNvGrpSpPr>
          <p:nvPr/>
        </p:nvGrpSpPr>
        <p:grpSpPr bwMode="auto">
          <a:xfrm>
            <a:off x="1782522" y="2633664"/>
            <a:ext cx="2762250" cy="1703387"/>
            <a:chOff x="100" y="1489"/>
            <a:chExt cx="1740" cy="1073"/>
          </a:xfrm>
        </p:grpSpPr>
        <p:sp>
          <p:nvSpPr>
            <p:cNvPr id="15" name="Rectangle 21"/>
            <p:cNvSpPr>
              <a:spLocks noChangeArrowheads="1"/>
            </p:cNvSpPr>
            <p:nvPr/>
          </p:nvSpPr>
          <p:spPr bwMode="auto">
            <a:xfrm>
              <a:off x="100" y="1489"/>
              <a:ext cx="1740" cy="107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16" name="Object 23"/>
            <p:cNvGraphicFramePr>
              <a:graphicFrameLocks noChangeAspect="1"/>
            </p:cNvGraphicFramePr>
            <p:nvPr/>
          </p:nvGraphicFramePr>
          <p:xfrm>
            <a:off x="506" y="1795"/>
            <a:ext cx="900" cy="489"/>
          </p:xfrm>
          <a:graphic>
            <a:graphicData uri="http://schemas.openxmlformats.org/presentationml/2006/ole">
              <mc:AlternateContent xmlns:mc="http://schemas.openxmlformats.org/markup-compatibility/2006">
                <mc:Choice xmlns:v="urn:schemas-microsoft-com:vml" Requires="v">
                  <p:oleObj spid="_x0000_s530682" name="Equation" r:id="rId3" imgW="723586" imgH="393529" progId="Equation.3">
                    <p:embed/>
                  </p:oleObj>
                </mc:Choice>
                <mc:Fallback>
                  <p:oleObj name="Equation" r:id="rId3" imgW="723586"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 y="1795"/>
                          <a:ext cx="900" cy="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Rectangle 24"/>
            <p:cNvSpPr>
              <a:spLocks noChangeArrowheads="1"/>
            </p:cNvSpPr>
            <p:nvPr/>
          </p:nvSpPr>
          <p:spPr bwMode="auto">
            <a:xfrm>
              <a:off x="242" y="1577"/>
              <a:ext cx="12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zh-CN" altLang="en-US" sz="2000" i="0">
                  <a:latin typeface="楷体_GB2312" pitchFamily="49" charset="-122"/>
                </a:rPr>
                <a:t>光程差与相位差</a:t>
              </a:r>
            </a:p>
          </p:txBody>
        </p:sp>
        <p:graphicFrame>
          <p:nvGraphicFramePr>
            <p:cNvPr id="18" name="Object 25"/>
            <p:cNvGraphicFramePr>
              <a:graphicFrameLocks noChangeAspect="1"/>
            </p:cNvGraphicFramePr>
            <p:nvPr/>
          </p:nvGraphicFramePr>
          <p:xfrm>
            <a:off x="458" y="2240"/>
            <a:ext cx="1114" cy="283"/>
          </p:xfrm>
          <a:graphic>
            <a:graphicData uri="http://schemas.openxmlformats.org/presentationml/2006/ole">
              <mc:AlternateContent xmlns:mc="http://schemas.openxmlformats.org/markup-compatibility/2006">
                <mc:Choice xmlns:v="urn:schemas-microsoft-com:vml" Requires="v">
                  <p:oleObj spid="_x0000_s530683" name="Equation" r:id="rId5" imgW="850531" imgH="215806" progId="Equation.3">
                    <p:embed/>
                  </p:oleObj>
                </mc:Choice>
                <mc:Fallback>
                  <p:oleObj name="Equation" r:id="rId5" imgW="850531" imgH="21580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 y="2240"/>
                          <a:ext cx="1114"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9" name="Group 71"/>
          <p:cNvGrpSpPr>
            <a:grpSpLocks/>
          </p:cNvGrpSpPr>
          <p:nvPr/>
        </p:nvGrpSpPr>
        <p:grpSpPr bwMode="auto">
          <a:xfrm>
            <a:off x="1766647" y="4803776"/>
            <a:ext cx="3098800" cy="1673225"/>
            <a:chOff x="90" y="2736"/>
            <a:chExt cx="1952" cy="1054"/>
          </a:xfrm>
        </p:grpSpPr>
        <p:grpSp>
          <p:nvGrpSpPr>
            <p:cNvPr id="20" name="Group 30"/>
            <p:cNvGrpSpPr>
              <a:grpSpLocks/>
            </p:cNvGrpSpPr>
            <p:nvPr/>
          </p:nvGrpSpPr>
          <p:grpSpPr bwMode="auto">
            <a:xfrm>
              <a:off x="161" y="3058"/>
              <a:ext cx="1881" cy="732"/>
              <a:chOff x="371" y="3208"/>
              <a:chExt cx="1881" cy="732"/>
            </a:xfrm>
          </p:grpSpPr>
          <p:graphicFrame>
            <p:nvGraphicFramePr>
              <p:cNvPr id="24" name="Object 11"/>
              <p:cNvGraphicFramePr>
                <a:graphicFrameLocks noChangeAspect="1"/>
              </p:cNvGraphicFramePr>
              <p:nvPr/>
            </p:nvGraphicFramePr>
            <p:xfrm>
              <a:off x="371" y="3208"/>
              <a:ext cx="1271" cy="732"/>
            </p:xfrm>
            <a:graphic>
              <a:graphicData uri="http://schemas.openxmlformats.org/presentationml/2006/ole">
                <mc:AlternateContent xmlns:mc="http://schemas.openxmlformats.org/markup-compatibility/2006">
                  <mc:Choice xmlns:v="urn:schemas-microsoft-com:vml" Requires="v">
                    <p:oleObj spid="_x0000_s530684" name="Equation" r:id="rId7" imgW="1066806" imgH="495328" progId="Equation.3">
                      <p:embed/>
                    </p:oleObj>
                  </mc:Choice>
                  <mc:Fallback>
                    <p:oleObj name="Equation" r:id="rId7" imgW="1066806" imgH="49532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 y="3208"/>
                            <a:ext cx="1271" cy="7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Text Box 28"/>
              <p:cNvSpPr txBox="1">
                <a:spLocks noChangeArrowheads="1"/>
              </p:cNvSpPr>
              <p:nvPr/>
            </p:nvSpPr>
            <p:spPr bwMode="auto">
              <a:xfrm>
                <a:off x="1750" y="3208"/>
                <a:ext cx="48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t>明</a:t>
                </a:r>
              </a:p>
            </p:txBody>
          </p:sp>
          <p:sp>
            <p:nvSpPr>
              <p:cNvPr id="26" name="Text Box 29"/>
              <p:cNvSpPr txBox="1">
                <a:spLocks noChangeArrowheads="1"/>
              </p:cNvSpPr>
              <p:nvPr/>
            </p:nvSpPr>
            <p:spPr bwMode="auto">
              <a:xfrm>
                <a:off x="1766" y="3582"/>
                <a:ext cx="48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t>暗</a:t>
                </a:r>
              </a:p>
            </p:txBody>
          </p:sp>
        </p:grpSp>
        <p:grpSp>
          <p:nvGrpSpPr>
            <p:cNvPr id="21" name="Group 63"/>
            <p:cNvGrpSpPr>
              <a:grpSpLocks/>
            </p:cNvGrpSpPr>
            <p:nvPr/>
          </p:nvGrpSpPr>
          <p:grpSpPr bwMode="auto">
            <a:xfrm>
              <a:off x="90" y="2736"/>
              <a:ext cx="1856" cy="1044"/>
              <a:chOff x="90" y="2886"/>
              <a:chExt cx="1856" cy="1044"/>
            </a:xfrm>
          </p:grpSpPr>
          <p:sp>
            <p:nvSpPr>
              <p:cNvPr id="22" name="Rectangle 22"/>
              <p:cNvSpPr>
                <a:spLocks noChangeArrowheads="1"/>
              </p:cNvSpPr>
              <p:nvPr/>
            </p:nvSpPr>
            <p:spPr bwMode="auto">
              <a:xfrm>
                <a:off x="172" y="2949"/>
                <a:ext cx="14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t>干涉条纹明暗条件</a:t>
                </a:r>
              </a:p>
            </p:txBody>
          </p:sp>
          <p:sp>
            <p:nvSpPr>
              <p:cNvPr id="23" name="Rectangle 31"/>
              <p:cNvSpPr>
                <a:spLocks noChangeArrowheads="1"/>
              </p:cNvSpPr>
              <p:nvPr/>
            </p:nvSpPr>
            <p:spPr bwMode="auto">
              <a:xfrm>
                <a:off x="90" y="2886"/>
                <a:ext cx="1856" cy="10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grpSp>
        <p:nvGrpSpPr>
          <p:cNvPr id="27" name="Group 81"/>
          <p:cNvGrpSpPr>
            <a:grpSpLocks/>
          </p:cNvGrpSpPr>
          <p:nvPr/>
        </p:nvGrpSpPr>
        <p:grpSpPr bwMode="auto">
          <a:xfrm>
            <a:off x="5062297" y="2674937"/>
            <a:ext cx="1862138" cy="1033462"/>
            <a:chOff x="2186" y="1685"/>
            <a:chExt cx="1173" cy="651"/>
          </a:xfrm>
        </p:grpSpPr>
        <p:sp>
          <p:nvSpPr>
            <p:cNvPr id="28" name="Rectangle 34"/>
            <p:cNvSpPr>
              <a:spLocks noChangeArrowheads="1"/>
            </p:cNvSpPr>
            <p:nvPr/>
          </p:nvSpPr>
          <p:spPr bwMode="auto">
            <a:xfrm>
              <a:off x="2341" y="1772"/>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zh-CN" altLang="en-US" sz="2000" i="0">
                  <a:latin typeface="楷体_GB2312" pitchFamily="49" charset="-122"/>
                </a:rPr>
                <a:t>最大光程差</a:t>
              </a:r>
            </a:p>
          </p:txBody>
        </p:sp>
        <p:graphicFrame>
          <p:nvGraphicFramePr>
            <p:cNvPr id="29" name="Object 35"/>
            <p:cNvGraphicFramePr>
              <a:graphicFrameLocks noChangeAspect="1"/>
            </p:cNvGraphicFramePr>
            <p:nvPr/>
          </p:nvGraphicFramePr>
          <p:xfrm>
            <a:off x="2330" y="2040"/>
            <a:ext cx="973" cy="258"/>
          </p:xfrm>
          <a:graphic>
            <a:graphicData uri="http://schemas.openxmlformats.org/presentationml/2006/ole">
              <mc:AlternateContent xmlns:mc="http://schemas.openxmlformats.org/markup-compatibility/2006">
                <mc:Choice xmlns:v="urn:schemas-microsoft-com:vml" Requires="v">
                  <p:oleObj spid="_x0000_s530685" name="Equation" r:id="rId9" imgW="672516" imgH="177646" progId="Equation.3">
                    <p:embed/>
                  </p:oleObj>
                </mc:Choice>
                <mc:Fallback>
                  <p:oleObj name="Equation" r:id="rId9" imgW="672516" imgH="17764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0" y="2040"/>
                          <a:ext cx="973"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Rectangle 37"/>
            <p:cNvSpPr>
              <a:spLocks noChangeArrowheads="1"/>
            </p:cNvSpPr>
            <p:nvPr/>
          </p:nvSpPr>
          <p:spPr bwMode="auto">
            <a:xfrm>
              <a:off x="2186" y="1685"/>
              <a:ext cx="1173" cy="6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31" name="Group 62"/>
          <p:cNvGrpSpPr>
            <a:grpSpLocks/>
          </p:cNvGrpSpPr>
          <p:nvPr/>
        </p:nvGrpSpPr>
        <p:grpSpPr bwMode="auto">
          <a:xfrm>
            <a:off x="4770199" y="4146549"/>
            <a:ext cx="3033713" cy="2089150"/>
            <a:chOff x="2012" y="2612"/>
            <a:chExt cx="1911" cy="1316"/>
          </a:xfrm>
        </p:grpSpPr>
        <p:sp>
          <p:nvSpPr>
            <p:cNvPr id="32" name="Rectangle 41"/>
            <p:cNvSpPr>
              <a:spLocks noChangeArrowheads="1"/>
            </p:cNvSpPr>
            <p:nvPr/>
          </p:nvSpPr>
          <p:spPr bwMode="auto">
            <a:xfrm>
              <a:off x="2390" y="2689"/>
              <a:ext cx="109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t>单缝衍射条纹</a:t>
              </a:r>
            </a:p>
            <a:p>
              <a:pPr eaLnBrk="1" hangingPunct="1"/>
              <a:r>
                <a:rPr lang="zh-CN" altLang="en-US" sz="2000" i="0"/>
                <a:t>明暗条件</a:t>
              </a:r>
            </a:p>
          </p:txBody>
        </p:sp>
        <p:grpSp>
          <p:nvGrpSpPr>
            <p:cNvPr id="33" name="Group 46"/>
            <p:cNvGrpSpPr>
              <a:grpSpLocks/>
            </p:cNvGrpSpPr>
            <p:nvPr/>
          </p:nvGrpSpPr>
          <p:grpSpPr bwMode="auto">
            <a:xfrm>
              <a:off x="2062" y="3158"/>
              <a:ext cx="1861" cy="750"/>
              <a:chOff x="2262" y="3318"/>
              <a:chExt cx="1861" cy="750"/>
            </a:xfrm>
          </p:grpSpPr>
          <p:graphicFrame>
            <p:nvGraphicFramePr>
              <p:cNvPr id="35" name="Object 43"/>
              <p:cNvGraphicFramePr>
                <a:graphicFrameLocks noChangeAspect="1"/>
              </p:cNvGraphicFramePr>
              <p:nvPr/>
            </p:nvGraphicFramePr>
            <p:xfrm>
              <a:off x="2262" y="3336"/>
              <a:ext cx="1271" cy="732"/>
            </p:xfrm>
            <a:graphic>
              <a:graphicData uri="http://schemas.openxmlformats.org/presentationml/2006/ole">
                <mc:AlternateContent xmlns:mc="http://schemas.openxmlformats.org/markup-compatibility/2006">
                  <mc:Choice xmlns:v="urn:schemas-microsoft-com:vml" Requires="v">
                    <p:oleObj spid="_x0000_s530686" name="Equation" r:id="rId11" imgW="1066806" imgH="495328" progId="Equation.3">
                      <p:embed/>
                    </p:oleObj>
                  </mc:Choice>
                  <mc:Fallback>
                    <p:oleObj name="Equation" r:id="rId11" imgW="1066806" imgH="49532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2" y="3336"/>
                            <a:ext cx="1271" cy="7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Text Box 44"/>
              <p:cNvSpPr txBox="1">
                <a:spLocks noChangeArrowheads="1"/>
              </p:cNvSpPr>
              <p:nvPr/>
            </p:nvSpPr>
            <p:spPr bwMode="auto">
              <a:xfrm>
                <a:off x="3637" y="3710"/>
                <a:ext cx="48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t>明</a:t>
                </a:r>
              </a:p>
            </p:txBody>
          </p:sp>
          <p:sp>
            <p:nvSpPr>
              <p:cNvPr id="37" name="Text Box 45"/>
              <p:cNvSpPr txBox="1">
                <a:spLocks noChangeArrowheads="1"/>
              </p:cNvSpPr>
              <p:nvPr/>
            </p:nvSpPr>
            <p:spPr bwMode="auto">
              <a:xfrm>
                <a:off x="3627" y="3318"/>
                <a:ext cx="48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t>暗</a:t>
                </a:r>
              </a:p>
            </p:txBody>
          </p:sp>
        </p:grpSp>
        <p:sp>
          <p:nvSpPr>
            <p:cNvPr id="34" name="Rectangle 47"/>
            <p:cNvSpPr>
              <a:spLocks noChangeArrowheads="1"/>
            </p:cNvSpPr>
            <p:nvPr/>
          </p:nvSpPr>
          <p:spPr bwMode="auto">
            <a:xfrm>
              <a:off x="2012" y="2612"/>
              <a:ext cx="1729" cy="13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38" name="Group 53"/>
          <p:cNvGrpSpPr>
            <a:grpSpLocks/>
          </p:cNvGrpSpPr>
          <p:nvPr/>
        </p:nvGrpSpPr>
        <p:grpSpPr bwMode="auto">
          <a:xfrm>
            <a:off x="8243649" y="2454276"/>
            <a:ext cx="2049463" cy="898525"/>
            <a:chOff x="4170" y="1296"/>
            <a:chExt cx="1291" cy="566"/>
          </a:xfrm>
        </p:grpSpPr>
        <p:sp>
          <p:nvSpPr>
            <p:cNvPr id="39" name="Text Box 50"/>
            <p:cNvSpPr txBox="1">
              <a:spLocks noChangeArrowheads="1"/>
            </p:cNvSpPr>
            <p:nvPr/>
          </p:nvSpPr>
          <p:spPr bwMode="auto">
            <a:xfrm>
              <a:off x="4170" y="1296"/>
              <a:ext cx="12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i="0"/>
                <a:t>马吕斯定律</a:t>
              </a:r>
            </a:p>
          </p:txBody>
        </p:sp>
        <p:graphicFrame>
          <p:nvGraphicFramePr>
            <p:cNvPr id="40" name="Object 51"/>
            <p:cNvGraphicFramePr>
              <a:graphicFrameLocks noChangeAspect="1"/>
            </p:cNvGraphicFramePr>
            <p:nvPr/>
          </p:nvGraphicFramePr>
          <p:xfrm>
            <a:off x="4280" y="1564"/>
            <a:ext cx="1075" cy="298"/>
          </p:xfrm>
          <a:graphic>
            <a:graphicData uri="http://schemas.openxmlformats.org/presentationml/2006/ole">
              <mc:AlternateContent xmlns:mc="http://schemas.openxmlformats.org/markup-compatibility/2006">
                <mc:Choice xmlns:v="urn:schemas-microsoft-com:vml" Requires="v">
                  <p:oleObj spid="_x0000_s530687" name="Equation" r:id="rId13" imgW="825500" imgH="228600" progId="Equation.3">
                    <p:embed/>
                  </p:oleObj>
                </mc:Choice>
                <mc:Fallback>
                  <p:oleObj name="Equation" r:id="rId13" imgW="8255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0" y="1564"/>
                          <a:ext cx="1075"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Rectangle 52"/>
            <p:cNvSpPr>
              <a:spLocks noChangeArrowheads="1"/>
            </p:cNvSpPr>
            <p:nvPr/>
          </p:nvSpPr>
          <p:spPr bwMode="auto">
            <a:xfrm>
              <a:off x="4230" y="1296"/>
              <a:ext cx="1181" cy="5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42" name="Group 58"/>
          <p:cNvGrpSpPr>
            <a:grpSpLocks/>
          </p:cNvGrpSpPr>
          <p:nvPr/>
        </p:nvGrpSpPr>
        <p:grpSpPr bwMode="auto">
          <a:xfrm>
            <a:off x="8132524" y="3540126"/>
            <a:ext cx="2398713" cy="1838325"/>
            <a:chOff x="4070" y="2140"/>
            <a:chExt cx="1511" cy="1158"/>
          </a:xfrm>
        </p:grpSpPr>
        <p:sp>
          <p:nvSpPr>
            <p:cNvPr id="43" name="Text Box 54"/>
            <p:cNvSpPr txBox="1">
              <a:spLocks noChangeArrowheads="1"/>
            </p:cNvSpPr>
            <p:nvPr/>
          </p:nvSpPr>
          <p:spPr bwMode="auto">
            <a:xfrm>
              <a:off x="4150" y="2160"/>
              <a:ext cx="14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i="0"/>
                <a:t>布儒斯特定律</a:t>
              </a:r>
            </a:p>
          </p:txBody>
        </p:sp>
        <p:graphicFrame>
          <p:nvGraphicFramePr>
            <p:cNvPr id="44" name="Object 55"/>
            <p:cNvGraphicFramePr>
              <a:graphicFrameLocks noChangeAspect="1"/>
            </p:cNvGraphicFramePr>
            <p:nvPr/>
          </p:nvGraphicFramePr>
          <p:xfrm>
            <a:off x="4219" y="2433"/>
            <a:ext cx="1289" cy="561"/>
          </p:xfrm>
          <a:graphic>
            <a:graphicData uri="http://schemas.openxmlformats.org/presentationml/2006/ole">
              <mc:AlternateContent xmlns:mc="http://schemas.openxmlformats.org/markup-compatibility/2006">
                <mc:Choice xmlns:v="urn:schemas-microsoft-com:vml" Requires="v">
                  <p:oleObj spid="_x0000_s530688" name="Equation" r:id="rId15" imgW="990170" imgH="431613" progId="Equation.3">
                    <p:embed/>
                  </p:oleObj>
                </mc:Choice>
                <mc:Fallback>
                  <p:oleObj name="Equation" r:id="rId15" imgW="990170" imgH="431613"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19" y="2433"/>
                          <a:ext cx="1289" cy="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56"/>
            <p:cNvGraphicFramePr>
              <a:graphicFrameLocks noChangeAspect="1"/>
            </p:cNvGraphicFramePr>
            <p:nvPr/>
          </p:nvGraphicFramePr>
          <p:xfrm>
            <a:off x="4317" y="2983"/>
            <a:ext cx="1038" cy="296"/>
          </p:xfrm>
          <a:graphic>
            <a:graphicData uri="http://schemas.openxmlformats.org/presentationml/2006/ole">
              <mc:AlternateContent xmlns:mc="http://schemas.openxmlformats.org/markup-compatibility/2006">
                <mc:Choice xmlns:v="urn:schemas-microsoft-com:vml" Requires="v">
                  <p:oleObj spid="_x0000_s530689" name="Equation" r:id="rId17" imgW="800100" imgH="228600" progId="Equation.3">
                    <p:embed/>
                  </p:oleObj>
                </mc:Choice>
                <mc:Fallback>
                  <p:oleObj name="Equation" r:id="rId17" imgW="80010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17" y="2983"/>
                          <a:ext cx="1038"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Rectangle 57"/>
            <p:cNvSpPr>
              <a:spLocks noChangeArrowheads="1"/>
            </p:cNvSpPr>
            <p:nvPr/>
          </p:nvSpPr>
          <p:spPr bwMode="auto">
            <a:xfrm>
              <a:off x="4070" y="2140"/>
              <a:ext cx="1511" cy="115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47" name="Rectangle 60"/>
          <p:cNvSpPr>
            <a:spLocks noChangeArrowheads="1"/>
          </p:cNvSpPr>
          <p:nvPr/>
        </p:nvSpPr>
        <p:spPr bwMode="auto">
          <a:xfrm>
            <a:off x="8465899" y="5595937"/>
            <a:ext cx="1471613" cy="86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latin typeface="楷体_GB2312" pitchFamily="49" charset="-122"/>
              </a:rPr>
              <a:t>双折射现象</a:t>
            </a:r>
          </a:p>
          <a:p>
            <a:pPr eaLnBrk="1" hangingPunct="1">
              <a:spcBef>
                <a:spcPct val="50000"/>
              </a:spcBef>
            </a:pPr>
            <a:r>
              <a:rPr lang="en-US" altLang="zh-CN" sz="2000" i="0"/>
              <a:t>O</a:t>
            </a:r>
            <a:r>
              <a:rPr lang="zh-CN" altLang="en-US" sz="2000" i="0">
                <a:latin typeface="楷体_GB2312" pitchFamily="49" charset="-122"/>
              </a:rPr>
              <a:t>光、</a:t>
            </a:r>
            <a:r>
              <a:rPr lang="en-US" altLang="zh-CN" sz="2000" i="0">
                <a:latin typeface="楷体_GB2312" pitchFamily="49" charset="-122"/>
              </a:rPr>
              <a:t>e</a:t>
            </a:r>
            <a:r>
              <a:rPr lang="en-US" altLang="zh-CN" sz="2000" i="0"/>
              <a:t> </a:t>
            </a:r>
            <a:r>
              <a:rPr lang="zh-CN" altLang="en-US" sz="2000" i="0">
                <a:latin typeface="楷体_GB2312" pitchFamily="49" charset="-122"/>
              </a:rPr>
              <a:t>光</a:t>
            </a:r>
          </a:p>
        </p:txBody>
      </p:sp>
      <p:sp>
        <p:nvSpPr>
          <p:cNvPr id="48" name="Line 66"/>
          <p:cNvSpPr>
            <a:spLocks noChangeShapeType="1"/>
          </p:cNvSpPr>
          <p:nvPr/>
        </p:nvSpPr>
        <p:spPr bwMode="auto">
          <a:xfrm>
            <a:off x="3071572" y="2254251"/>
            <a:ext cx="0" cy="3714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 name="Line 68"/>
          <p:cNvSpPr>
            <a:spLocks noChangeShapeType="1"/>
          </p:cNvSpPr>
          <p:nvPr/>
        </p:nvSpPr>
        <p:spPr bwMode="auto">
          <a:xfrm>
            <a:off x="3071572" y="4397376"/>
            <a:ext cx="0" cy="3714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 name="Line 69"/>
          <p:cNvSpPr>
            <a:spLocks noChangeShapeType="1"/>
          </p:cNvSpPr>
          <p:nvPr/>
        </p:nvSpPr>
        <p:spPr bwMode="auto">
          <a:xfrm>
            <a:off x="5960822" y="3725864"/>
            <a:ext cx="0" cy="3714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 name="Line 70"/>
          <p:cNvSpPr>
            <a:spLocks noChangeShapeType="1"/>
          </p:cNvSpPr>
          <p:nvPr/>
        </p:nvSpPr>
        <p:spPr bwMode="auto">
          <a:xfrm>
            <a:off x="5960822" y="2268539"/>
            <a:ext cx="0" cy="3714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2" name="Group 77"/>
          <p:cNvGrpSpPr>
            <a:grpSpLocks/>
          </p:cNvGrpSpPr>
          <p:nvPr/>
        </p:nvGrpSpPr>
        <p:grpSpPr bwMode="auto">
          <a:xfrm>
            <a:off x="7803912" y="1984374"/>
            <a:ext cx="669925" cy="4108450"/>
            <a:chOff x="3893" y="960"/>
            <a:chExt cx="422" cy="2588"/>
          </a:xfrm>
        </p:grpSpPr>
        <p:sp>
          <p:nvSpPr>
            <p:cNvPr id="53" name="Line 72"/>
            <p:cNvSpPr>
              <a:spLocks noChangeShapeType="1"/>
            </p:cNvSpPr>
            <p:nvPr/>
          </p:nvSpPr>
          <p:spPr bwMode="auto">
            <a:xfrm>
              <a:off x="3893" y="960"/>
              <a:ext cx="0" cy="2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73"/>
            <p:cNvSpPr>
              <a:spLocks noChangeShapeType="1"/>
            </p:cNvSpPr>
            <p:nvPr/>
          </p:nvSpPr>
          <p:spPr bwMode="auto">
            <a:xfrm>
              <a:off x="3893" y="960"/>
              <a:ext cx="17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74"/>
            <p:cNvSpPr>
              <a:spLocks noChangeShapeType="1"/>
            </p:cNvSpPr>
            <p:nvPr/>
          </p:nvSpPr>
          <p:spPr bwMode="auto">
            <a:xfrm>
              <a:off x="3893" y="1524"/>
              <a:ext cx="3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Line 75"/>
            <p:cNvSpPr>
              <a:spLocks noChangeShapeType="1"/>
            </p:cNvSpPr>
            <p:nvPr/>
          </p:nvSpPr>
          <p:spPr bwMode="auto">
            <a:xfrm>
              <a:off x="3893" y="2480"/>
              <a:ext cx="20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Line 76"/>
            <p:cNvSpPr>
              <a:spLocks noChangeShapeType="1"/>
            </p:cNvSpPr>
            <p:nvPr/>
          </p:nvSpPr>
          <p:spPr bwMode="auto">
            <a:xfrm>
              <a:off x="3893" y="3548"/>
              <a:ext cx="4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8" name="Text Box 79"/>
          <p:cNvSpPr txBox="1">
            <a:spLocks noChangeArrowheads="1"/>
          </p:cNvSpPr>
          <p:nvPr/>
        </p:nvSpPr>
        <p:spPr bwMode="auto">
          <a:xfrm>
            <a:off x="4071699" y="82551"/>
            <a:ext cx="3954463" cy="519113"/>
          </a:xfrm>
          <a:prstGeom prst="rect">
            <a:avLst/>
          </a:prstGeom>
          <a:noFill/>
          <a:ln w="9525">
            <a:noFill/>
            <a:miter lim="800000"/>
            <a:headEnd/>
            <a:tailEnd/>
          </a:ln>
          <a:effectLst/>
        </p:spPr>
        <p:txBody>
          <a:bodyPr>
            <a:spAutoFit/>
          </a:bodyPr>
          <a:lstStyle/>
          <a:p>
            <a:pPr>
              <a:spcBef>
                <a:spcPct val="50000"/>
              </a:spcBef>
              <a:defRPr/>
            </a:pPr>
            <a:r>
              <a:rPr lang="zh-CN" altLang="en-US" sz="2800" b="1" u="sng" dirty="0">
                <a:solidFill>
                  <a:srgbClr val="009900"/>
                </a:solidFill>
                <a:effectLst>
                  <a:outerShdw blurRad="38100" dist="38100" dir="2700000" algn="tl">
                    <a:srgbClr val="C0C0C0"/>
                  </a:outerShdw>
                </a:effectLst>
                <a:latin typeface="楷体_GB2312" pitchFamily="49" charset="-122"/>
              </a:rPr>
              <a:t>波 动 光 学 小 结</a:t>
            </a:r>
          </a:p>
        </p:txBody>
      </p:sp>
      <p:sp>
        <p:nvSpPr>
          <p:cNvPr id="59" name="矩形 58"/>
          <p:cNvSpPr>
            <a:spLocks noChangeArrowheads="1"/>
          </p:cNvSpPr>
          <p:nvPr/>
        </p:nvSpPr>
        <p:spPr bwMode="auto">
          <a:xfrm>
            <a:off x="8092835" y="1"/>
            <a:ext cx="11112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3600" i="0">
                <a:solidFill>
                  <a:srgbClr val="FF0000"/>
                </a:solidFill>
              </a:rPr>
              <a:t>总结</a:t>
            </a:r>
            <a:endParaRPr lang="zh-CN" altLang="en-US" sz="3600">
              <a:solidFill>
                <a:srgbClr val="FF0000"/>
              </a:solidFill>
            </a:endParaRPr>
          </a:p>
        </p:txBody>
      </p:sp>
    </p:spTree>
    <p:extLst>
      <p:ext uri="{BB962C8B-B14F-4D97-AF65-F5344CB8AC3E}">
        <p14:creationId xmlns:p14="http://schemas.microsoft.com/office/powerpoint/2010/main" val="253865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left)">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left)">
                                      <p:cBhvr>
                                        <p:cTn id="52" dur="500"/>
                                        <p:tgtEl>
                                          <p:spTgt spid="5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wipe(left)">
                                      <p:cBhvr>
                                        <p:cTn id="62" dur="500"/>
                                        <p:tgtEl>
                                          <p:spTgt spid="5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left)">
                                      <p:cBhvr>
                                        <p:cTn id="67" dur="500"/>
                                        <p:tgtEl>
                                          <p:spTgt spid="3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wipe(left)">
                                      <p:cBhvr>
                                        <p:cTn id="72" dur="500"/>
                                        <p:tgtEl>
                                          <p:spTgt spid="5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left)">
                                      <p:cBhvr>
                                        <p:cTn id="77" dur="500"/>
                                        <p:tgtEl>
                                          <p:spTgt spid="3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wipe(left)">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3" grpId="0" animBg="1" autoUpdateAnimBg="0"/>
      <p:bldP spid="4" grpId="0" animBg="1" autoUpdateAnimBg="0"/>
      <p:bldP spid="47" grpId="0" animBg="1" autoUpdateAnimBg="0"/>
      <p:bldP spid="48" grpId="0" animBg="1"/>
      <p:bldP spid="49" grpId="0" animBg="1"/>
      <p:bldP spid="50" grpId="0" animBg="1"/>
      <p:bldP spid="51" grpId="0" animBg="1"/>
      <p:bldP spid="58" grpId="0" autoUpdateAnimBg="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116337" y="3963494"/>
            <a:ext cx="1708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defTabSz="76200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defTabSz="7620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defTabSz="7620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defTabSz="7620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spcBef>
                <a:spcPct val="50000"/>
              </a:spcBef>
            </a:pPr>
            <a:r>
              <a:rPr lang="zh-CN" altLang="en-US" sz="2400" i="0" dirty="0">
                <a:solidFill>
                  <a:srgbClr val="CC3300"/>
                </a:solidFill>
                <a:latin typeface="楷体_GB2312" pitchFamily="49" charset="-122"/>
              </a:rPr>
              <a:t>分振幅法</a:t>
            </a:r>
          </a:p>
        </p:txBody>
      </p:sp>
      <p:sp>
        <p:nvSpPr>
          <p:cNvPr id="3" name="Rectangle 3"/>
          <p:cNvSpPr>
            <a:spLocks noChangeArrowheads="1"/>
          </p:cNvSpPr>
          <p:nvPr/>
        </p:nvSpPr>
        <p:spPr bwMode="auto">
          <a:xfrm>
            <a:off x="1678101" y="1120281"/>
            <a:ext cx="553998" cy="330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a:r>
              <a:rPr kumimoji="0" lang="zh-CN" altLang="en-US" sz="2400" i="0" dirty="0">
                <a:solidFill>
                  <a:srgbClr val="FF0000"/>
                </a:solidFill>
              </a:rPr>
              <a:t>光的干涉（相干光源）</a:t>
            </a:r>
          </a:p>
        </p:txBody>
      </p:sp>
      <p:sp>
        <p:nvSpPr>
          <p:cNvPr id="4" name="Rectangle 4"/>
          <p:cNvSpPr>
            <a:spLocks noChangeArrowheads="1"/>
          </p:cNvSpPr>
          <p:nvPr/>
        </p:nvSpPr>
        <p:spPr bwMode="auto">
          <a:xfrm>
            <a:off x="3132212" y="863108"/>
            <a:ext cx="1731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sz="2400" i="0" dirty="0">
                <a:solidFill>
                  <a:srgbClr val="FF00FF"/>
                </a:solidFill>
                <a:latin typeface="楷体_GB2312" pitchFamily="49" charset="-122"/>
              </a:rPr>
              <a:t>分波振面法</a:t>
            </a:r>
          </a:p>
        </p:txBody>
      </p:sp>
      <p:grpSp>
        <p:nvGrpSpPr>
          <p:cNvPr id="5" name="Group 6"/>
          <p:cNvGrpSpPr>
            <a:grpSpLocks/>
          </p:cNvGrpSpPr>
          <p:nvPr/>
        </p:nvGrpSpPr>
        <p:grpSpPr bwMode="auto">
          <a:xfrm>
            <a:off x="2676601" y="1091708"/>
            <a:ext cx="455613" cy="3160713"/>
            <a:chOff x="870" y="1028"/>
            <a:chExt cx="287" cy="1833"/>
          </a:xfrm>
        </p:grpSpPr>
        <p:sp>
          <p:nvSpPr>
            <p:cNvPr id="6" name="Line 7"/>
            <p:cNvSpPr>
              <a:spLocks noChangeShapeType="1"/>
            </p:cNvSpPr>
            <p:nvPr/>
          </p:nvSpPr>
          <p:spPr bwMode="auto">
            <a:xfrm>
              <a:off x="870" y="1038"/>
              <a:ext cx="0" cy="182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8"/>
            <p:cNvSpPr>
              <a:spLocks noChangeShapeType="1"/>
            </p:cNvSpPr>
            <p:nvPr/>
          </p:nvSpPr>
          <p:spPr bwMode="auto">
            <a:xfrm>
              <a:off x="870" y="1028"/>
              <a:ext cx="28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9"/>
            <p:cNvSpPr>
              <a:spLocks noChangeShapeType="1"/>
            </p:cNvSpPr>
            <p:nvPr/>
          </p:nvSpPr>
          <p:spPr bwMode="auto">
            <a:xfrm>
              <a:off x="870" y="2861"/>
              <a:ext cx="28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9" name="AutoShape 10"/>
          <p:cNvSpPr>
            <a:spLocks noChangeArrowheads="1"/>
          </p:cNvSpPr>
          <p:nvPr/>
        </p:nvSpPr>
        <p:spPr bwMode="auto">
          <a:xfrm>
            <a:off x="2184474" y="2493471"/>
            <a:ext cx="444500" cy="301625"/>
          </a:xfrm>
          <a:prstGeom prst="rightArrow">
            <a:avLst>
              <a:gd name="adj1" fmla="val 50000"/>
              <a:gd name="adj2" fmla="val 36842"/>
            </a:avLst>
          </a:prstGeom>
          <a:gradFill rotWithShape="0">
            <a:gsLst>
              <a:gs pos="0">
                <a:schemeClr val="bg1"/>
              </a:gs>
              <a:gs pos="100000">
                <a:srgbClr val="FF00FF"/>
              </a:gs>
            </a:gsLst>
            <a:path path="rect">
              <a:fillToRect l="50000" t="50000" r="50000" b="50000"/>
            </a:path>
          </a:gra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0" name="Rectangle 12"/>
          <p:cNvSpPr>
            <a:spLocks noChangeArrowheads="1"/>
          </p:cNvSpPr>
          <p:nvPr/>
        </p:nvSpPr>
        <p:spPr bwMode="auto">
          <a:xfrm>
            <a:off x="5210251" y="297958"/>
            <a:ext cx="2041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sz="2400" i="0">
                <a:latin typeface="楷体_GB2312" pitchFamily="49" charset="-122"/>
              </a:rPr>
              <a:t>杨氏双缝干涉</a:t>
            </a:r>
          </a:p>
        </p:txBody>
      </p:sp>
      <p:sp>
        <p:nvSpPr>
          <p:cNvPr id="11" name="Rectangle 13"/>
          <p:cNvSpPr>
            <a:spLocks noChangeArrowheads="1"/>
          </p:cNvSpPr>
          <p:nvPr/>
        </p:nvSpPr>
        <p:spPr bwMode="auto">
          <a:xfrm>
            <a:off x="5240412" y="990108"/>
            <a:ext cx="1731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sz="2400" i="0" dirty="0">
                <a:solidFill>
                  <a:srgbClr val="009900"/>
                </a:solidFill>
                <a:latin typeface="楷体_GB2312" pitchFamily="49" charset="-122"/>
              </a:rPr>
              <a:t>菲涅耳双镜</a:t>
            </a:r>
          </a:p>
        </p:txBody>
      </p:sp>
      <p:sp>
        <p:nvSpPr>
          <p:cNvPr id="12" name="Rectangle 14"/>
          <p:cNvSpPr>
            <a:spLocks noChangeArrowheads="1"/>
          </p:cNvSpPr>
          <p:nvPr/>
        </p:nvSpPr>
        <p:spPr bwMode="auto">
          <a:xfrm>
            <a:off x="5256287" y="1669558"/>
            <a:ext cx="142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sz="2400" i="0" dirty="0">
                <a:solidFill>
                  <a:srgbClr val="801FE1"/>
                </a:solidFill>
                <a:latin typeface="楷体_GB2312" pitchFamily="49" charset="-122"/>
              </a:rPr>
              <a:t>洛埃德镜</a:t>
            </a:r>
          </a:p>
        </p:txBody>
      </p:sp>
      <p:grpSp>
        <p:nvGrpSpPr>
          <p:cNvPr id="13" name="Group 617"/>
          <p:cNvGrpSpPr>
            <a:grpSpLocks/>
          </p:cNvGrpSpPr>
          <p:nvPr/>
        </p:nvGrpSpPr>
        <p:grpSpPr bwMode="auto">
          <a:xfrm>
            <a:off x="4808612" y="524971"/>
            <a:ext cx="481012" cy="1398587"/>
            <a:chOff x="2131" y="321"/>
            <a:chExt cx="303" cy="881"/>
          </a:xfrm>
        </p:grpSpPr>
        <p:sp>
          <p:nvSpPr>
            <p:cNvPr id="14" name="Line 15"/>
            <p:cNvSpPr>
              <a:spLocks noChangeShapeType="1"/>
            </p:cNvSpPr>
            <p:nvPr/>
          </p:nvSpPr>
          <p:spPr bwMode="auto">
            <a:xfrm>
              <a:off x="2131" y="326"/>
              <a:ext cx="0" cy="87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6"/>
            <p:cNvSpPr>
              <a:spLocks noChangeShapeType="1"/>
            </p:cNvSpPr>
            <p:nvPr/>
          </p:nvSpPr>
          <p:spPr bwMode="auto">
            <a:xfrm>
              <a:off x="2131" y="321"/>
              <a:ext cx="287" cy="0"/>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17"/>
            <p:cNvSpPr>
              <a:spLocks noChangeShapeType="1"/>
            </p:cNvSpPr>
            <p:nvPr/>
          </p:nvSpPr>
          <p:spPr bwMode="auto">
            <a:xfrm>
              <a:off x="2131" y="1202"/>
              <a:ext cx="287" cy="0"/>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18"/>
            <p:cNvSpPr>
              <a:spLocks noChangeShapeType="1"/>
            </p:cNvSpPr>
            <p:nvPr/>
          </p:nvSpPr>
          <p:spPr bwMode="auto">
            <a:xfrm>
              <a:off x="2147" y="767"/>
              <a:ext cx="287" cy="0"/>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8" name="Rectangle 20"/>
          <p:cNvSpPr>
            <a:spLocks noChangeArrowheads="1"/>
          </p:cNvSpPr>
          <p:nvPr/>
        </p:nvSpPr>
        <p:spPr bwMode="auto">
          <a:xfrm>
            <a:off x="6592962" y="3592019"/>
            <a:ext cx="142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sz="2400" i="0" dirty="0">
                <a:solidFill>
                  <a:srgbClr val="00B050"/>
                </a:solidFill>
              </a:rPr>
              <a:t>等倾干涉</a:t>
            </a:r>
          </a:p>
        </p:txBody>
      </p:sp>
      <p:sp>
        <p:nvSpPr>
          <p:cNvPr id="19" name="Rectangle 21"/>
          <p:cNvSpPr>
            <a:spLocks noChangeArrowheads="1"/>
          </p:cNvSpPr>
          <p:nvPr/>
        </p:nvSpPr>
        <p:spPr bwMode="auto">
          <a:xfrm>
            <a:off x="6577087" y="4273058"/>
            <a:ext cx="142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sz="2400" i="0" dirty="0">
                <a:solidFill>
                  <a:srgbClr val="9900FF"/>
                </a:solidFill>
              </a:rPr>
              <a:t>等厚干涉</a:t>
            </a:r>
          </a:p>
        </p:txBody>
      </p:sp>
      <p:grpSp>
        <p:nvGrpSpPr>
          <p:cNvPr id="20" name="Group 22"/>
          <p:cNvGrpSpPr>
            <a:grpSpLocks/>
          </p:cNvGrpSpPr>
          <p:nvPr/>
        </p:nvGrpSpPr>
        <p:grpSpPr bwMode="auto">
          <a:xfrm>
            <a:off x="6137351" y="3811094"/>
            <a:ext cx="455613" cy="696912"/>
            <a:chOff x="3746" y="1771"/>
            <a:chExt cx="287" cy="881"/>
          </a:xfrm>
        </p:grpSpPr>
        <p:sp>
          <p:nvSpPr>
            <p:cNvPr id="21" name="Line 23"/>
            <p:cNvSpPr>
              <a:spLocks noChangeShapeType="1"/>
            </p:cNvSpPr>
            <p:nvPr/>
          </p:nvSpPr>
          <p:spPr bwMode="auto">
            <a:xfrm>
              <a:off x="3746" y="1776"/>
              <a:ext cx="0" cy="87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4"/>
            <p:cNvSpPr>
              <a:spLocks noChangeShapeType="1"/>
            </p:cNvSpPr>
            <p:nvPr/>
          </p:nvSpPr>
          <p:spPr bwMode="auto">
            <a:xfrm>
              <a:off x="3746" y="1771"/>
              <a:ext cx="287" cy="0"/>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25"/>
            <p:cNvSpPr>
              <a:spLocks noChangeShapeType="1"/>
            </p:cNvSpPr>
            <p:nvPr/>
          </p:nvSpPr>
          <p:spPr bwMode="auto">
            <a:xfrm>
              <a:off x="3746" y="2652"/>
              <a:ext cx="287" cy="0"/>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4" name="Group 616"/>
          <p:cNvGrpSpPr>
            <a:grpSpLocks/>
          </p:cNvGrpSpPr>
          <p:nvPr/>
        </p:nvGrpSpPr>
        <p:grpSpPr bwMode="auto">
          <a:xfrm>
            <a:off x="4464126" y="3995244"/>
            <a:ext cx="1744663" cy="461962"/>
            <a:chOff x="1914" y="2507"/>
            <a:chExt cx="1099" cy="291"/>
          </a:xfrm>
        </p:grpSpPr>
        <p:sp>
          <p:nvSpPr>
            <p:cNvPr id="25" name="Rectangle 27"/>
            <p:cNvSpPr>
              <a:spLocks noChangeArrowheads="1"/>
            </p:cNvSpPr>
            <p:nvPr/>
          </p:nvSpPr>
          <p:spPr bwMode="auto">
            <a:xfrm>
              <a:off x="2117" y="2507"/>
              <a:ext cx="8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sz="2400" i="0"/>
                <a:t>薄膜干涉</a:t>
              </a:r>
            </a:p>
          </p:txBody>
        </p:sp>
        <p:sp>
          <p:nvSpPr>
            <p:cNvPr id="26" name="Line 28"/>
            <p:cNvSpPr>
              <a:spLocks noChangeShapeType="1"/>
            </p:cNvSpPr>
            <p:nvPr/>
          </p:nvSpPr>
          <p:spPr bwMode="auto">
            <a:xfrm>
              <a:off x="1914" y="2651"/>
              <a:ext cx="253" cy="0"/>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7" name="Object 29"/>
          <p:cNvGraphicFramePr>
            <a:graphicFrameLocks noChangeAspect="1"/>
          </p:cNvGraphicFramePr>
          <p:nvPr>
            <p:extLst>
              <p:ext uri="{D42A27DB-BD31-4B8C-83A1-F6EECF244321}">
                <p14:modId xmlns:p14="http://schemas.microsoft.com/office/powerpoint/2010/main" val="2941335839"/>
              </p:ext>
            </p:extLst>
          </p:nvPr>
        </p:nvGraphicFramePr>
        <p:xfrm>
          <a:off x="3256037" y="2241058"/>
          <a:ext cx="3219450" cy="1135063"/>
        </p:xfrm>
        <a:graphic>
          <a:graphicData uri="http://schemas.openxmlformats.org/presentationml/2006/ole">
            <mc:AlternateContent xmlns:mc="http://schemas.openxmlformats.org/markup-compatibility/2006">
              <mc:Choice xmlns:v="urn:schemas-microsoft-com:vml" Requires="v">
                <p:oleObj spid="_x0000_s574481" name="Equation" r:id="rId3" imgW="1371600" imgH="584200" progId="Equation.3">
                  <p:embed/>
                </p:oleObj>
              </mc:Choice>
              <mc:Fallback>
                <p:oleObj name="Equation" r:id="rId3" imgW="1371600" imgH="584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6037" y="2241058"/>
                        <a:ext cx="3219450" cy="1135063"/>
                      </a:xfrm>
                      <a:prstGeom prst="rect">
                        <a:avLst/>
                      </a:prstGeom>
                      <a:solidFill>
                        <a:srgbClr val="FFFF99"/>
                      </a:solidFill>
                      <a:ln w="254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31"/>
          <p:cNvGraphicFramePr>
            <a:graphicFrameLocks noChangeAspect="1"/>
          </p:cNvGraphicFramePr>
          <p:nvPr>
            <p:extLst>
              <p:ext uri="{D42A27DB-BD31-4B8C-83A1-F6EECF244321}">
                <p14:modId xmlns:p14="http://schemas.microsoft.com/office/powerpoint/2010/main" val="593222457"/>
              </p:ext>
            </p:extLst>
          </p:nvPr>
        </p:nvGraphicFramePr>
        <p:xfrm>
          <a:off x="2597226" y="4992194"/>
          <a:ext cx="3255963" cy="787400"/>
        </p:xfrm>
        <a:graphic>
          <a:graphicData uri="http://schemas.openxmlformats.org/presentationml/2006/ole">
            <mc:AlternateContent xmlns:mc="http://schemas.openxmlformats.org/markup-compatibility/2006">
              <mc:Choice xmlns:v="urn:schemas-microsoft-com:vml" Requires="v">
                <p:oleObj spid="_x0000_s574482" name="Equation" r:id="rId5" imgW="1562100" imgH="393700" progId="Equation.3">
                  <p:embed/>
                </p:oleObj>
              </mc:Choice>
              <mc:Fallback>
                <p:oleObj name="Equation" r:id="rId5" imgW="15621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7226" y="4992194"/>
                        <a:ext cx="3255963" cy="787400"/>
                      </a:xfrm>
                      <a:prstGeom prst="rect">
                        <a:avLst/>
                      </a:prstGeom>
                      <a:solidFill>
                        <a:srgbClr val="FFFF99"/>
                      </a:solidFill>
                      <a:ln w="381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AutoShape 32"/>
          <p:cNvSpPr>
            <a:spLocks noChangeArrowheads="1"/>
          </p:cNvSpPr>
          <p:nvPr/>
        </p:nvSpPr>
        <p:spPr bwMode="auto">
          <a:xfrm>
            <a:off x="5353126" y="4454033"/>
            <a:ext cx="187325" cy="474663"/>
          </a:xfrm>
          <a:prstGeom prst="downArrow">
            <a:avLst>
              <a:gd name="adj1" fmla="val 50000"/>
              <a:gd name="adj2" fmla="val 63348"/>
            </a:avLst>
          </a:prstGeom>
          <a:gradFill rotWithShape="0">
            <a:gsLst>
              <a:gs pos="0">
                <a:schemeClr val="bg1"/>
              </a:gs>
              <a:gs pos="100000">
                <a:srgbClr val="FF00FF"/>
              </a:gs>
            </a:gsLst>
            <a:path path="rect">
              <a:fillToRect l="50000" t="50000" r="50000" b="50000"/>
            </a:path>
          </a:gra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nvGrpSpPr>
          <p:cNvPr id="30" name="Group 33"/>
          <p:cNvGrpSpPr>
            <a:grpSpLocks/>
          </p:cNvGrpSpPr>
          <p:nvPr/>
        </p:nvGrpSpPr>
        <p:grpSpPr bwMode="auto">
          <a:xfrm>
            <a:off x="8374137" y="1569544"/>
            <a:ext cx="1801812" cy="4487862"/>
            <a:chOff x="4425" y="1060"/>
            <a:chExt cx="1326" cy="3189"/>
          </a:xfrm>
        </p:grpSpPr>
        <p:grpSp>
          <p:nvGrpSpPr>
            <p:cNvPr id="31" name="Group 34"/>
            <p:cNvGrpSpPr>
              <a:grpSpLocks/>
            </p:cNvGrpSpPr>
            <p:nvPr/>
          </p:nvGrpSpPr>
          <p:grpSpPr bwMode="auto">
            <a:xfrm>
              <a:off x="4425" y="1060"/>
              <a:ext cx="1135" cy="1314"/>
              <a:chOff x="3615" y="2983"/>
              <a:chExt cx="1135" cy="1314"/>
            </a:xfrm>
          </p:grpSpPr>
          <p:sp>
            <p:nvSpPr>
              <p:cNvPr id="594" name="Line 35"/>
              <p:cNvSpPr>
                <a:spLocks noChangeShapeType="1"/>
              </p:cNvSpPr>
              <p:nvPr/>
            </p:nvSpPr>
            <p:spPr bwMode="auto">
              <a:xfrm>
                <a:off x="3731" y="3530"/>
                <a:ext cx="1019" cy="0"/>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 name="Line 36"/>
              <p:cNvSpPr>
                <a:spLocks noChangeShapeType="1"/>
              </p:cNvSpPr>
              <p:nvPr/>
            </p:nvSpPr>
            <p:spPr bwMode="auto">
              <a:xfrm flipV="1">
                <a:off x="3731" y="4036"/>
                <a:ext cx="1019" cy="10"/>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6" name="Line 37"/>
              <p:cNvSpPr>
                <a:spLocks noChangeShapeType="1"/>
              </p:cNvSpPr>
              <p:nvPr/>
            </p:nvSpPr>
            <p:spPr bwMode="auto">
              <a:xfrm>
                <a:off x="4340" y="2983"/>
                <a:ext cx="0" cy="1072"/>
              </a:xfrm>
              <a:prstGeom prst="line">
                <a:avLst/>
              </a:prstGeom>
              <a:noFill/>
              <a:ln w="1905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7" name="Freeform 38"/>
              <p:cNvSpPr>
                <a:spLocks/>
              </p:cNvSpPr>
              <p:nvPr/>
            </p:nvSpPr>
            <p:spPr bwMode="auto">
              <a:xfrm>
                <a:off x="4148" y="3301"/>
                <a:ext cx="193" cy="44"/>
              </a:xfrm>
              <a:custGeom>
                <a:avLst/>
                <a:gdLst>
                  <a:gd name="T0" fmla="*/ 0 w 193"/>
                  <a:gd name="T1" fmla="*/ 2 h 54"/>
                  <a:gd name="T2" fmla="*/ 75 w 193"/>
                  <a:gd name="T3" fmla="*/ 0 h 54"/>
                  <a:gd name="T4" fmla="*/ 121 w 193"/>
                  <a:gd name="T5" fmla="*/ 0 h 54"/>
                  <a:gd name="T6" fmla="*/ 168 w 193"/>
                  <a:gd name="T7" fmla="*/ 0 h 54"/>
                  <a:gd name="T8" fmla="*/ 192 w 193"/>
                  <a:gd name="T9" fmla="*/ 2 h 54"/>
                  <a:gd name="T10" fmla="*/ 0 60000 65536"/>
                  <a:gd name="T11" fmla="*/ 0 60000 65536"/>
                  <a:gd name="T12" fmla="*/ 0 60000 65536"/>
                  <a:gd name="T13" fmla="*/ 0 60000 65536"/>
                  <a:gd name="T14" fmla="*/ 0 60000 65536"/>
                  <a:gd name="T15" fmla="*/ 0 w 193"/>
                  <a:gd name="T16" fmla="*/ 0 h 54"/>
                  <a:gd name="T17" fmla="*/ 193 w 193"/>
                  <a:gd name="T18" fmla="*/ 54 h 54"/>
                </a:gdLst>
                <a:ahLst/>
                <a:cxnLst>
                  <a:cxn ang="T10">
                    <a:pos x="T0" y="T1"/>
                  </a:cxn>
                  <a:cxn ang="T11">
                    <a:pos x="T2" y="T3"/>
                  </a:cxn>
                  <a:cxn ang="T12">
                    <a:pos x="T4" y="T5"/>
                  </a:cxn>
                  <a:cxn ang="T13">
                    <a:pos x="T6" y="T7"/>
                  </a:cxn>
                  <a:cxn ang="T14">
                    <a:pos x="T8" y="T9"/>
                  </a:cxn>
                </a:cxnLst>
                <a:rect l="T15" t="T16" r="T17" b="T18"/>
                <a:pathLst>
                  <a:path w="193" h="54">
                    <a:moveTo>
                      <a:pt x="0" y="53"/>
                    </a:moveTo>
                    <a:lnTo>
                      <a:pt x="75" y="0"/>
                    </a:lnTo>
                    <a:lnTo>
                      <a:pt x="121" y="0"/>
                    </a:lnTo>
                    <a:lnTo>
                      <a:pt x="168" y="0"/>
                    </a:lnTo>
                    <a:lnTo>
                      <a:pt x="192" y="5"/>
                    </a:lnTo>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8" name="Line 39"/>
              <p:cNvSpPr>
                <a:spLocks noChangeShapeType="1"/>
              </p:cNvSpPr>
              <p:nvPr/>
            </p:nvSpPr>
            <p:spPr bwMode="auto">
              <a:xfrm>
                <a:off x="4051" y="3902"/>
                <a:ext cx="0" cy="144"/>
              </a:xfrm>
              <a:prstGeom prst="line">
                <a:avLst/>
              </a:prstGeom>
              <a:noFill/>
              <a:ln w="1905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 name="Line 40"/>
              <p:cNvSpPr>
                <a:spLocks noChangeShapeType="1"/>
              </p:cNvSpPr>
              <p:nvPr/>
            </p:nvSpPr>
            <p:spPr bwMode="auto">
              <a:xfrm flipV="1">
                <a:off x="4051" y="3530"/>
                <a:ext cx="0" cy="133"/>
              </a:xfrm>
              <a:prstGeom prst="line">
                <a:avLst/>
              </a:prstGeom>
              <a:noFill/>
              <a:ln w="1905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00" name="Object 41"/>
              <p:cNvGraphicFramePr>
                <a:graphicFrameLocks noChangeAspect="1"/>
              </p:cNvGraphicFramePr>
              <p:nvPr/>
            </p:nvGraphicFramePr>
            <p:xfrm>
              <a:off x="3615" y="3211"/>
              <a:ext cx="232" cy="290"/>
            </p:xfrm>
            <a:graphic>
              <a:graphicData uri="http://schemas.openxmlformats.org/presentationml/2006/ole">
                <mc:AlternateContent xmlns:mc="http://schemas.openxmlformats.org/markup-compatibility/2006">
                  <mc:Choice xmlns:v="urn:schemas-microsoft-com:vml" Requires="v">
                    <p:oleObj spid="_x0000_s574483" name="公式" r:id="rId7" imgW="152268" imgH="215713" progId="Equation.3">
                      <p:embed/>
                    </p:oleObj>
                  </mc:Choice>
                  <mc:Fallback>
                    <p:oleObj name="公式" r:id="rId7" imgW="152268" imgH="2157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5" y="3211"/>
                            <a:ext cx="232"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1" name="Object 42"/>
              <p:cNvGraphicFramePr>
                <a:graphicFrameLocks noChangeAspect="1"/>
              </p:cNvGraphicFramePr>
              <p:nvPr/>
            </p:nvGraphicFramePr>
            <p:xfrm>
              <a:off x="3623" y="3611"/>
              <a:ext cx="251" cy="291"/>
            </p:xfrm>
            <a:graphic>
              <a:graphicData uri="http://schemas.openxmlformats.org/presentationml/2006/ole">
                <mc:AlternateContent xmlns:mc="http://schemas.openxmlformats.org/markup-compatibility/2006">
                  <mc:Choice xmlns:v="urn:schemas-microsoft-com:vml" Requires="v">
                    <p:oleObj spid="_x0000_s574484" name="公式" r:id="rId9" imgW="164885" imgH="215619" progId="Equation.3">
                      <p:embed/>
                    </p:oleObj>
                  </mc:Choice>
                  <mc:Fallback>
                    <p:oleObj name="公式" r:id="rId9" imgW="164885" imgH="21561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23" y="3611"/>
                            <a:ext cx="251"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2" name="Object 43"/>
              <p:cNvGraphicFramePr>
                <a:graphicFrameLocks noChangeAspect="1"/>
              </p:cNvGraphicFramePr>
              <p:nvPr/>
            </p:nvGraphicFramePr>
            <p:xfrm>
              <a:off x="3962" y="3686"/>
              <a:ext cx="197" cy="216"/>
            </p:xfrm>
            <a:graphic>
              <a:graphicData uri="http://schemas.openxmlformats.org/presentationml/2006/ole">
                <mc:AlternateContent xmlns:mc="http://schemas.openxmlformats.org/markup-compatibility/2006">
                  <mc:Choice xmlns:v="urn:schemas-microsoft-com:vml" Requires="v">
                    <p:oleObj spid="_x0000_s574485" name="公式" r:id="rId11" imgW="114201" imgH="139579" progId="Equation.3">
                      <p:embed/>
                    </p:oleObj>
                  </mc:Choice>
                  <mc:Fallback>
                    <p:oleObj name="公式" r:id="rId11" imgW="114201" imgH="13957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62" y="3686"/>
                            <a:ext cx="197"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3" name="Object 44"/>
              <p:cNvGraphicFramePr>
                <a:graphicFrameLocks noChangeAspect="1"/>
              </p:cNvGraphicFramePr>
              <p:nvPr/>
            </p:nvGraphicFramePr>
            <p:xfrm>
              <a:off x="4140" y="3081"/>
              <a:ext cx="138" cy="230"/>
            </p:xfrm>
            <a:graphic>
              <a:graphicData uri="http://schemas.openxmlformats.org/presentationml/2006/ole">
                <mc:AlternateContent xmlns:mc="http://schemas.openxmlformats.org/markup-compatibility/2006">
                  <mc:Choice xmlns:v="urn:schemas-microsoft-com:vml" Requires="v">
                    <p:oleObj spid="_x0000_s574486" name="公式" r:id="rId13" imgW="88707" imgH="164742" progId="Equation.3">
                      <p:embed/>
                    </p:oleObj>
                  </mc:Choice>
                  <mc:Fallback>
                    <p:oleObj name="公式" r:id="rId13" imgW="88707" imgH="16474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40" y="3081"/>
                            <a:ext cx="138"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 name="Object 45"/>
              <p:cNvGraphicFramePr>
                <a:graphicFrameLocks noChangeAspect="1"/>
              </p:cNvGraphicFramePr>
              <p:nvPr/>
            </p:nvGraphicFramePr>
            <p:xfrm>
              <a:off x="4159" y="3528"/>
              <a:ext cx="196" cy="193"/>
            </p:xfrm>
            <a:graphic>
              <a:graphicData uri="http://schemas.openxmlformats.org/presentationml/2006/ole">
                <mc:AlternateContent xmlns:mc="http://schemas.openxmlformats.org/markup-compatibility/2006">
                  <mc:Choice xmlns:v="urn:schemas-microsoft-com:vml" Requires="v">
                    <p:oleObj spid="_x0000_s574487" name="公式" r:id="rId15" imgW="126835" imgH="139518" progId="Equation.3">
                      <p:embed/>
                    </p:oleObj>
                  </mc:Choice>
                  <mc:Fallback>
                    <p:oleObj name="公式" r:id="rId15" imgW="126835" imgH="139518"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59" y="3528"/>
                            <a:ext cx="196"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5" name="Object 46"/>
              <p:cNvGraphicFramePr>
                <a:graphicFrameLocks noChangeAspect="1"/>
              </p:cNvGraphicFramePr>
              <p:nvPr/>
            </p:nvGraphicFramePr>
            <p:xfrm>
              <a:off x="3672" y="4007"/>
              <a:ext cx="232" cy="290"/>
            </p:xfrm>
            <a:graphic>
              <a:graphicData uri="http://schemas.openxmlformats.org/presentationml/2006/ole">
                <mc:AlternateContent xmlns:mc="http://schemas.openxmlformats.org/markup-compatibility/2006">
                  <mc:Choice xmlns:v="urn:schemas-microsoft-com:vml" Requires="v">
                    <p:oleObj spid="_x0000_s574488" name="公式" r:id="rId17" imgW="152268" imgH="215713" progId="Equation.3">
                      <p:embed/>
                    </p:oleObj>
                  </mc:Choice>
                  <mc:Fallback>
                    <p:oleObj name="公式" r:id="rId17" imgW="152268" imgH="2157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2" y="4007"/>
                            <a:ext cx="232"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6" name="Line 47"/>
              <p:cNvSpPr>
                <a:spLocks noChangeShapeType="1"/>
              </p:cNvSpPr>
              <p:nvPr/>
            </p:nvSpPr>
            <p:spPr bwMode="auto">
              <a:xfrm>
                <a:off x="3623" y="3028"/>
                <a:ext cx="718" cy="50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7" name="Line 48"/>
              <p:cNvSpPr>
                <a:spLocks noChangeShapeType="1"/>
              </p:cNvSpPr>
              <p:nvPr/>
            </p:nvSpPr>
            <p:spPr bwMode="auto">
              <a:xfrm>
                <a:off x="3847" y="3192"/>
                <a:ext cx="262" cy="163"/>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2" name="Group 49"/>
            <p:cNvGrpSpPr>
              <a:grpSpLocks/>
            </p:cNvGrpSpPr>
            <p:nvPr/>
          </p:nvGrpSpPr>
          <p:grpSpPr bwMode="auto">
            <a:xfrm>
              <a:off x="4530" y="2406"/>
              <a:ext cx="1028" cy="726"/>
              <a:chOff x="3952" y="2926"/>
              <a:chExt cx="1557" cy="959"/>
            </a:xfrm>
          </p:grpSpPr>
          <p:grpSp>
            <p:nvGrpSpPr>
              <p:cNvPr id="189" name="Group 50"/>
              <p:cNvGrpSpPr>
                <a:grpSpLocks/>
              </p:cNvGrpSpPr>
              <p:nvPr/>
            </p:nvGrpSpPr>
            <p:grpSpPr bwMode="auto">
              <a:xfrm>
                <a:off x="3952" y="3622"/>
                <a:ext cx="1557" cy="263"/>
                <a:chOff x="3731" y="1402"/>
                <a:chExt cx="1557" cy="263"/>
              </a:xfrm>
            </p:grpSpPr>
            <p:grpSp>
              <p:nvGrpSpPr>
                <p:cNvPr id="201" name="Group 51"/>
                <p:cNvGrpSpPr>
                  <a:grpSpLocks/>
                </p:cNvGrpSpPr>
                <p:nvPr/>
              </p:nvGrpSpPr>
              <p:grpSpPr bwMode="auto">
                <a:xfrm>
                  <a:off x="5153" y="1402"/>
                  <a:ext cx="135" cy="201"/>
                  <a:chOff x="1928" y="2640"/>
                  <a:chExt cx="139" cy="382"/>
                </a:xfrm>
              </p:grpSpPr>
              <p:sp>
                <p:nvSpPr>
                  <p:cNvPr id="592" name="Rectangle 52" descr="宽上对角线"/>
                  <p:cNvSpPr>
                    <a:spLocks noChangeArrowheads="1"/>
                  </p:cNvSpPr>
                  <p:nvPr/>
                </p:nvSpPr>
                <p:spPr bwMode="auto">
                  <a:xfrm>
                    <a:off x="1928" y="2640"/>
                    <a:ext cx="137" cy="381"/>
                  </a:xfrm>
                  <a:prstGeom prst="rect">
                    <a:avLst/>
                  </a:prstGeom>
                  <a:pattFill prst="wdUpDiag">
                    <a:fgClr>
                      <a:srgbClr val="E90303"/>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93" name="Rectangle 53" descr="宽上对角线"/>
                  <p:cNvSpPr>
                    <a:spLocks noChangeArrowheads="1"/>
                  </p:cNvSpPr>
                  <p:nvPr/>
                </p:nvSpPr>
                <p:spPr bwMode="auto">
                  <a:xfrm>
                    <a:off x="1928" y="2640"/>
                    <a:ext cx="139" cy="382"/>
                  </a:xfrm>
                  <a:prstGeom prst="rect">
                    <a:avLst/>
                  </a:prstGeom>
                  <a:pattFill prst="wdUpDiag">
                    <a:fgClr>
                      <a:srgbClr val="E90303"/>
                    </a:fgClr>
                    <a:bgClr>
                      <a:schemeClr val="bg1"/>
                    </a:bgClr>
                  </a:pattFill>
                  <a:ln w="14288">
                    <a:solidFill>
                      <a:srgbClr val="000000"/>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grpSp>
              <p:nvGrpSpPr>
                <p:cNvPr id="202" name="Group 54"/>
                <p:cNvGrpSpPr>
                  <a:grpSpLocks/>
                </p:cNvGrpSpPr>
                <p:nvPr/>
              </p:nvGrpSpPr>
              <p:grpSpPr bwMode="auto">
                <a:xfrm>
                  <a:off x="3735" y="1606"/>
                  <a:ext cx="1509" cy="59"/>
                  <a:chOff x="462" y="3021"/>
                  <a:chExt cx="1559" cy="97"/>
                </a:xfrm>
              </p:grpSpPr>
              <p:grpSp>
                <p:nvGrpSpPr>
                  <p:cNvPr id="398" name="Group 55"/>
                  <p:cNvGrpSpPr>
                    <a:grpSpLocks/>
                  </p:cNvGrpSpPr>
                  <p:nvPr/>
                </p:nvGrpSpPr>
                <p:grpSpPr bwMode="auto">
                  <a:xfrm>
                    <a:off x="462" y="3021"/>
                    <a:ext cx="1558" cy="96"/>
                    <a:chOff x="462" y="3021"/>
                    <a:chExt cx="1558" cy="96"/>
                  </a:xfrm>
                </p:grpSpPr>
                <p:sp>
                  <p:nvSpPr>
                    <p:cNvPr id="400" name="Rectangle 56"/>
                    <p:cNvSpPr>
                      <a:spLocks noChangeArrowheads="1"/>
                    </p:cNvSpPr>
                    <p:nvPr/>
                  </p:nvSpPr>
                  <p:spPr bwMode="auto">
                    <a:xfrm>
                      <a:off x="462" y="3021"/>
                      <a:ext cx="8" cy="96"/>
                    </a:xfrm>
                    <a:prstGeom prst="rect">
                      <a:avLst/>
                    </a:prstGeom>
                    <a:solidFill>
                      <a:srgbClr val="705D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01" name="Rectangle 57"/>
                    <p:cNvSpPr>
                      <a:spLocks noChangeArrowheads="1"/>
                    </p:cNvSpPr>
                    <p:nvPr/>
                  </p:nvSpPr>
                  <p:spPr bwMode="auto">
                    <a:xfrm>
                      <a:off x="470" y="3021"/>
                      <a:ext cx="9" cy="96"/>
                    </a:xfrm>
                    <a:prstGeom prst="rect">
                      <a:avLst/>
                    </a:prstGeom>
                    <a:solidFill>
                      <a:srgbClr val="705D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02" name="Rectangle 58"/>
                    <p:cNvSpPr>
                      <a:spLocks noChangeArrowheads="1"/>
                    </p:cNvSpPr>
                    <p:nvPr/>
                  </p:nvSpPr>
                  <p:spPr bwMode="auto">
                    <a:xfrm>
                      <a:off x="479" y="3021"/>
                      <a:ext cx="7" cy="96"/>
                    </a:xfrm>
                    <a:prstGeom prst="rect">
                      <a:avLst/>
                    </a:prstGeom>
                    <a:solidFill>
                      <a:srgbClr val="715E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03" name="Rectangle 59"/>
                    <p:cNvSpPr>
                      <a:spLocks noChangeArrowheads="1"/>
                    </p:cNvSpPr>
                    <p:nvPr/>
                  </p:nvSpPr>
                  <p:spPr bwMode="auto">
                    <a:xfrm>
                      <a:off x="486" y="3021"/>
                      <a:ext cx="9" cy="96"/>
                    </a:xfrm>
                    <a:prstGeom prst="rect">
                      <a:avLst/>
                    </a:prstGeom>
                    <a:solidFill>
                      <a:srgbClr val="725F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04" name="Rectangle 60"/>
                    <p:cNvSpPr>
                      <a:spLocks noChangeArrowheads="1"/>
                    </p:cNvSpPr>
                    <p:nvPr/>
                  </p:nvSpPr>
                  <p:spPr bwMode="auto">
                    <a:xfrm>
                      <a:off x="495" y="3021"/>
                      <a:ext cx="7" cy="96"/>
                    </a:xfrm>
                    <a:prstGeom prst="rect">
                      <a:avLst/>
                    </a:prstGeom>
                    <a:solidFill>
                      <a:srgbClr val="7260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05" name="Rectangle 61"/>
                    <p:cNvSpPr>
                      <a:spLocks noChangeArrowheads="1"/>
                    </p:cNvSpPr>
                    <p:nvPr/>
                  </p:nvSpPr>
                  <p:spPr bwMode="auto">
                    <a:xfrm>
                      <a:off x="502" y="3021"/>
                      <a:ext cx="9" cy="96"/>
                    </a:xfrm>
                    <a:prstGeom prst="rect">
                      <a:avLst/>
                    </a:prstGeom>
                    <a:solidFill>
                      <a:srgbClr val="7361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06" name="Rectangle 62"/>
                    <p:cNvSpPr>
                      <a:spLocks noChangeArrowheads="1"/>
                    </p:cNvSpPr>
                    <p:nvPr/>
                  </p:nvSpPr>
                  <p:spPr bwMode="auto">
                    <a:xfrm>
                      <a:off x="511" y="3021"/>
                      <a:ext cx="8" cy="96"/>
                    </a:xfrm>
                    <a:prstGeom prst="rect">
                      <a:avLst/>
                    </a:prstGeom>
                    <a:solidFill>
                      <a:srgbClr val="7462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07" name="Rectangle 63"/>
                    <p:cNvSpPr>
                      <a:spLocks noChangeArrowheads="1"/>
                    </p:cNvSpPr>
                    <p:nvPr/>
                  </p:nvSpPr>
                  <p:spPr bwMode="auto">
                    <a:xfrm>
                      <a:off x="519" y="3021"/>
                      <a:ext cx="9" cy="96"/>
                    </a:xfrm>
                    <a:prstGeom prst="rect">
                      <a:avLst/>
                    </a:prstGeom>
                    <a:solidFill>
                      <a:srgbClr val="7563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08" name="Rectangle 64"/>
                    <p:cNvSpPr>
                      <a:spLocks noChangeArrowheads="1"/>
                    </p:cNvSpPr>
                    <p:nvPr/>
                  </p:nvSpPr>
                  <p:spPr bwMode="auto">
                    <a:xfrm>
                      <a:off x="528" y="3021"/>
                      <a:ext cx="7" cy="96"/>
                    </a:xfrm>
                    <a:prstGeom prst="rect">
                      <a:avLst/>
                    </a:prstGeom>
                    <a:solidFill>
                      <a:srgbClr val="7664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09" name="Rectangle 65"/>
                    <p:cNvSpPr>
                      <a:spLocks noChangeArrowheads="1"/>
                    </p:cNvSpPr>
                    <p:nvPr/>
                  </p:nvSpPr>
                  <p:spPr bwMode="auto">
                    <a:xfrm>
                      <a:off x="535" y="3021"/>
                      <a:ext cx="9" cy="96"/>
                    </a:xfrm>
                    <a:prstGeom prst="rect">
                      <a:avLst/>
                    </a:prstGeom>
                    <a:solidFill>
                      <a:srgbClr val="7766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10" name="Rectangle 66"/>
                    <p:cNvSpPr>
                      <a:spLocks noChangeArrowheads="1"/>
                    </p:cNvSpPr>
                    <p:nvPr/>
                  </p:nvSpPr>
                  <p:spPr bwMode="auto">
                    <a:xfrm>
                      <a:off x="544" y="3021"/>
                      <a:ext cx="7" cy="96"/>
                    </a:xfrm>
                    <a:prstGeom prst="rect">
                      <a:avLst/>
                    </a:prstGeom>
                    <a:solidFill>
                      <a:srgbClr val="7867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11" name="Rectangle 67"/>
                    <p:cNvSpPr>
                      <a:spLocks noChangeArrowheads="1"/>
                    </p:cNvSpPr>
                    <p:nvPr/>
                  </p:nvSpPr>
                  <p:spPr bwMode="auto">
                    <a:xfrm>
                      <a:off x="551" y="3021"/>
                      <a:ext cx="9" cy="96"/>
                    </a:xfrm>
                    <a:prstGeom prst="rect">
                      <a:avLst/>
                    </a:prstGeom>
                    <a:solidFill>
                      <a:srgbClr val="796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12" name="Rectangle 68"/>
                    <p:cNvSpPr>
                      <a:spLocks noChangeArrowheads="1"/>
                    </p:cNvSpPr>
                    <p:nvPr/>
                  </p:nvSpPr>
                  <p:spPr bwMode="auto">
                    <a:xfrm>
                      <a:off x="560" y="3021"/>
                      <a:ext cx="8" cy="96"/>
                    </a:xfrm>
                    <a:prstGeom prst="rect">
                      <a:avLst/>
                    </a:prstGeom>
                    <a:solidFill>
                      <a:srgbClr val="7A6A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13" name="Rectangle 69"/>
                    <p:cNvSpPr>
                      <a:spLocks noChangeArrowheads="1"/>
                    </p:cNvSpPr>
                    <p:nvPr/>
                  </p:nvSpPr>
                  <p:spPr bwMode="auto">
                    <a:xfrm>
                      <a:off x="568" y="3021"/>
                      <a:ext cx="9" cy="96"/>
                    </a:xfrm>
                    <a:prstGeom prst="rect">
                      <a:avLst/>
                    </a:prstGeom>
                    <a:solidFill>
                      <a:srgbClr val="7C6C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14" name="Rectangle 70"/>
                    <p:cNvSpPr>
                      <a:spLocks noChangeArrowheads="1"/>
                    </p:cNvSpPr>
                    <p:nvPr/>
                  </p:nvSpPr>
                  <p:spPr bwMode="auto">
                    <a:xfrm>
                      <a:off x="577" y="3021"/>
                      <a:ext cx="7" cy="96"/>
                    </a:xfrm>
                    <a:prstGeom prst="rect">
                      <a:avLst/>
                    </a:prstGeom>
                    <a:solidFill>
                      <a:srgbClr val="7D6D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15" name="Rectangle 71"/>
                    <p:cNvSpPr>
                      <a:spLocks noChangeArrowheads="1"/>
                    </p:cNvSpPr>
                    <p:nvPr/>
                  </p:nvSpPr>
                  <p:spPr bwMode="auto">
                    <a:xfrm>
                      <a:off x="584" y="3021"/>
                      <a:ext cx="7" cy="96"/>
                    </a:xfrm>
                    <a:prstGeom prst="rect">
                      <a:avLst/>
                    </a:prstGeom>
                    <a:solidFill>
                      <a:srgbClr val="7E6F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16" name="Rectangle 72"/>
                    <p:cNvSpPr>
                      <a:spLocks noChangeArrowheads="1"/>
                    </p:cNvSpPr>
                    <p:nvPr/>
                  </p:nvSpPr>
                  <p:spPr bwMode="auto">
                    <a:xfrm>
                      <a:off x="591" y="3021"/>
                      <a:ext cx="9" cy="96"/>
                    </a:xfrm>
                    <a:prstGeom prst="rect">
                      <a:avLst/>
                    </a:prstGeom>
                    <a:solidFill>
                      <a:srgbClr val="7F70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17" name="Rectangle 73"/>
                    <p:cNvSpPr>
                      <a:spLocks noChangeArrowheads="1"/>
                    </p:cNvSpPr>
                    <p:nvPr/>
                  </p:nvSpPr>
                  <p:spPr bwMode="auto">
                    <a:xfrm>
                      <a:off x="600" y="3021"/>
                      <a:ext cx="8" cy="96"/>
                    </a:xfrm>
                    <a:prstGeom prst="rect">
                      <a:avLst/>
                    </a:prstGeom>
                    <a:solidFill>
                      <a:srgbClr val="8173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18" name="Rectangle 74"/>
                    <p:cNvSpPr>
                      <a:spLocks noChangeArrowheads="1"/>
                    </p:cNvSpPr>
                    <p:nvPr/>
                  </p:nvSpPr>
                  <p:spPr bwMode="auto">
                    <a:xfrm>
                      <a:off x="608" y="3021"/>
                      <a:ext cx="9" cy="96"/>
                    </a:xfrm>
                    <a:prstGeom prst="rect">
                      <a:avLst/>
                    </a:prstGeom>
                    <a:solidFill>
                      <a:srgbClr val="8375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19" name="Rectangle 75"/>
                    <p:cNvSpPr>
                      <a:spLocks noChangeArrowheads="1"/>
                    </p:cNvSpPr>
                    <p:nvPr/>
                  </p:nvSpPr>
                  <p:spPr bwMode="auto">
                    <a:xfrm>
                      <a:off x="617" y="3021"/>
                      <a:ext cx="7" cy="96"/>
                    </a:xfrm>
                    <a:prstGeom prst="rect">
                      <a:avLst/>
                    </a:prstGeom>
                    <a:solidFill>
                      <a:srgbClr val="8476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20" name="Rectangle 76"/>
                    <p:cNvSpPr>
                      <a:spLocks noChangeArrowheads="1"/>
                    </p:cNvSpPr>
                    <p:nvPr/>
                  </p:nvSpPr>
                  <p:spPr bwMode="auto">
                    <a:xfrm>
                      <a:off x="624" y="3021"/>
                      <a:ext cx="9" cy="96"/>
                    </a:xfrm>
                    <a:prstGeom prst="rect">
                      <a:avLst/>
                    </a:prstGeom>
                    <a:solidFill>
                      <a:srgbClr val="867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21" name="Rectangle 77"/>
                    <p:cNvSpPr>
                      <a:spLocks noChangeArrowheads="1"/>
                    </p:cNvSpPr>
                    <p:nvPr/>
                  </p:nvSpPr>
                  <p:spPr bwMode="auto">
                    <a:xfrm>
                      <a:off x="633" y="3021"/>
                      <a:ext cx="7" cy="96"/>
                    </a:xfrm>
                    <a:prstGeom prst="rect">
                      <a:avLst/>
                    </a:prstGeom>
                    <a:solidFill>
                      <a:srgbClr val="887B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22" name="Rectangle 78"/>
                    <p:cNvSpPr>
                      <a:spLocks noChangeArrowheads="1"/>
                    </p:cNvSpPr>
                    <p:nvPr/>
                  </p:nvSpPr>
                  <p:spPr bwMode="auto">
                    <a:xfrm>
                      <a:off x="640" y="3021"/>
                      <a:ext cx="9" cy="96"/>
                    </a:xfrm>
                    <a:prstGeom prst="rect">
                      <a:avLst/>
                    </a:prstGeom>
                    <a:solidFill>
                      <a:srgbClr val="8A7D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23" name="Rectangle 79"/>
                    <p:cNvSpPr>
                      <a:spLocks noChangeArrowheads="1"/>
                    </p:cNvSpPr>
                    <p:nvPr/>
                  </p:nvSpPr>
                  <p:spPr bwMode="auto">
                    <a:xfrm>
                      <a:off x="649" y="3021"/>
                      <a:ext cx="8" cy="96"/>
                    </a:xfrm>
                    <a:prstGeom prst="rect">
                      <a:avLst/>
                    </a:prstGeom>
                    <a:solidFill>
                      <a:srgbClr val="8C7F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24" name="Rectangle 80"/>
                    <p:cNvSpPr>
                      <a:spLocks noChangeArrowheads="1"/>
                    </p:cNvSpPr>
                    <p:nvPr/>
                  </p:nvSpPr>
                  <p:spPr bwMode="auto">
                    <a:xfrm>
                      <a:off x="657" y="3021"/>
                      <a:ext cx="9" cy="96"/>
                    </a:xfrm>
                    <a:prstGeom prst="rect">
                      <a:avLst/>
                    </a:prstGeom>
                    <a:solidFill>
                      <a:srgbClr val="8E82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25" name="Rectangle 81"/>
                    <p:cNvSpPr>
                      <a:spLocks noChangeArrowheads="1"/>
                    </p:cNvSpPr>
                    <p:nvPr/>
                  </p:nvSpPr>
                  <p:spPr bwMode="auto">
                    <a:xfrm>
                      <a:off x="666" y="3021"/>
                      <a:ext cx="7" cy="96"/>
                    </a:xfrm>
                    <a:prstGeom prst="rect">
                      <a:avLst/>
                    </a:prstGeom>
                    <a:solidFill>
                      <a:srgbClr val="9084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26" name="Rectangle 82"/>
                    <p:cNvSpPr>
                      <a:spLocks noChangeArrowheads="1"/>
                    </p:cNvSpPr>
                    <p:nvPr/>
                  </p:nvSpPr>
                  <p:spPr bwMode="auto">
                    <a:xfrm>
                      <a:off x="673" y="3021"/>
                      <a:ext cx="9" cy="96"/>
                    </a:xfrm>
                    <a:prstGeom prst="rect">
                      <a:avLst/>
                    </a:prstGeom>
                    <a:solidFill>
                      <a:srgbClr val="9286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27" name="Rectangle 83"/>
                    <p:cNvSpPr>
                      <a:spLocks noChangeArrowheads="1"/>
                    </p:cNvSpPr>
                    <p:nvPr/>
                  </p:nvSpPr>
                  <p:spPr bwMode="auto">
                    <a:xfrm>
                      <a:off x="682" y="3021"/>
                      <a:ext cx="7" cy="96"/>
                    </a:xfrm>
                    <a:prstGeom prst="rect">
                      <a:avLst/>
                    </a:prstGeom>
                    <a:solidFill>
                      <a:srgbClr val="94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28" name="Rectangle 84"/>
                    <p:cNvSpPr>
                      <a:spLocks noChangeArrowheads="1"/>
                    </p:cNvSpPr>
                    <p:nvPr/>
                  </p:nvSpPr>
                  <p:spPr bwMode="auto">
                    <a:xfrm>
                      <a:off x="689" y="3021"/>
                      <a:ext cx="9" cy="96"/>
                    </a:xfrm>
                    <a:prstGeom prst="rect">
                      <a:avLst/>
                    </a:prstGeom>
                    <a:solidFill>
                      <a:srgbClr val="978C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29" name="Rectangle 85"/>
                    <p:cNvSpPr>
                      <a:spLocks noChangeArrowheads="1"/>
                    </p:cNvSpPr>
                    <p:nvPr/>
                  </p:nvSpPr>
                  <p:spPr bwMode="auto">
                    <a:xfrm>
                      <a:off x="698" y="3021"/>
                      <a:ext cx="8" cy="96"/>
                    </a:xfrm>
                    <a:prstGeom prst="rect">
                      <a:avLst/>
                    </a:prstGeom>
                    <a:solidFill>
                      <a:srgbClr val="988E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30" name="Rectangle 86"/>
                    <p:cNvSpPr>
                      <a:spLocks noChangeArrowheads="1"/>
                    </p:cNvSpPr>
                    <p:nvPr/>
                  </p:nvSpPr>
                  <p:spPr bwMode="auto">
                    <a:xfrm>
                      <a:off x="706" y="3021"/>
                      <a:ext cx="9" cy="96"/>
                    </a:xfrm>
                    <a:prstGeom prst="rect">
                      <a:avLst/>
                    </a:prstGeom>
                    <a:solidFill>
                      <a:srgbClr val="9B91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31" name="Rectangle 87"/>
                    <p:cNvSpPr>
                      <a:spLocks noChangeArrowheads="1"/>
                    </p:cNvSpPr>
                    <p:nvPr/>
                  </p:nvSpPr>
                  <p:spPr bwMode="auto">
                    <a:xfrm>
                      <a:off x="715" y="3021"/>
                      <a:ext cx="7" cy="96"/>
                    </a:xfrm>
                    <a:prstGeom prst="rect">
                      <a:avLst/>
                    </a:prstGeom>
                    <a:solidFill>
                      <a:srgbClr val="9D94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32" name="Rectangle 88"/>
                    <p:cNvSpPr>
                      <a:spLocks noChangeArrowheads="1"/>
                    </p:cNvSpPr>
                    <p:nvPr/>
                  </p:nvSpPr>
                  <p:spPr bwMode="auto">
                    <a:xfrm>
                      <a:off x="722" y="3021"/>
                      <a:ext cx="7" cy="96"/>
                    </a:xfrm>
                    <a:prstGeom prst="rect">
                      <a:avLst/>
                    </a:prstGeom>
                    <a:solidFill>
                      <a:srgbClr val="9F96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33" name="Rectangle 89"/>
                    <p:cNvSpPr>
                      <a:spLocks noChangeArrowheads="1"/>
                    </p:cNvSpPr>
                    <p:nvPr/>
                  </p:nvSpPr>
                  <p:spPr bwMode="auto">
                    <a:xfrm>
                      <a:off x="729" y="3021"/>
                      <a:ext cx="9" cy="96"/>
                    </a:xfrm>
                    <a:prstGeom prst="rect">
                      <a:avLst/>
                    </a:prstGeom>
                    <a:solidFill>
                      <a:srgbClr val="A299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34" name="Rectangle 90"/>
                    <p:cNvSpPr>
                      <a:spLocks noChangeArrowheads="1"/>
                    </p:cNvSpPr>
                    <p:nvPr/>
                  </p:nvSpPr>
                  <p:spPr bwMode="auto">
                    <a:xfrm>
                      <a:off x="738" y="3021"/>
                      <a:ext cx="8" cy="96"/>
                    </a:xfrm>
                    <a:prstGeom prst="rect">
                      <a:avLst/>
                    </a:prstGeom>
                    <a:solidFill>
                      <a:srgbClr val="A39B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35" name="Rectangle 91"/>
                    <p:cNvSpPr>
                      <a:spLocks noChangeArrowheads="1"/>
                    </p:cNvSpPr>
                    <p:nvPr/>
                  </p:nvSpPr>
                  <p:spPr bwMode="auto">
                    <a:xfrm>
                      <a:off x="746" y="3021"/>
                      <a:ext cx="9" cy="96"/>
                    </a:xfrm>
                    <a:prstGeom prst="rect">
                      <a:avLst/>
                    </a:prstGeom>
                    <a:solidFill>
                      <a:srgbClr val="A69E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36" name="Rectangle 92"/>
                    <p:cNvSpPr>
                      <a:spLocks noChangeArrowheads="1"/>
                    </p:cNvSpPr>
                    <p:nvPr/>
                  </p:nvSpPr>
                  <p:spPr bwMode="auto">
                    <a:xfrm>
                      <a:off x="755" y="3021"/>
                      <a:ext cx="7" cy="96"/>
                    </a:xfrm>
                    <a:prstGeom prst="rect">
                      <a:avLst/>
                    </a:prstGeom>
                    <a:solidFill>
                      <a:srgbClr val="A9A1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37" name="Rectangle 93"/>
                    <p:cNvSpPr>
                      <a:spLocks noChangeArrowheads="1"/>
                    </p:cNvSpPr>
                    <p:nvPr/>
                  </p:nvSpPr>
                  <p:spPr bwMode="auto">
                    <a:xfrm>
                      <a:off x="762" y="3021"/>
                      <a:ext cx="9" cy="96"/>
                    </a:xfrm>
                    <a:prstGeom prst="rect">
                      <a:avLst/>
                    </a:prstGeom>
                    <a:solidFill>
                      <a:srgbClr val="ABA3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38" name="Rectangle 94"/>
                    <p:cNvSpPr>
                      <a:spLocks noChangeArrowheads="1"/>
                    </p:cNvSpPr>
                    <p:nvPr/>
                  </p:nvSpPr>
                  <p:spPr bwMode="auto">
                    <a:xfrm>
                      <a:off x="771" y="3021"/>
                      <a:ext cx="7" cy="96"/>
                    </a:xfrm>
                    <a:prstGeom prst="rect">
                      <a:avLst/>
                    </a:prstGeom>
                    <a:solidFill>
                      <a:srgbClr val="ADA6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39" name="Rectangle 95"/>
                    <p:cNvSpPr>
                      <a:spLocks noChangeArrowheads="1"/>
                    </p:cNvSpPr>
                    <p:nvPr/>
                  </p:nvSpPr>
                  <p:spPr bwMode="auto">
                    <a:xfrm>
                      <a:off x="778" y="3021"/>
                      <a:ext cx="9" cy="96"/>
                    </a:xfrm>
                    <a:prstGeom prst="rect">
                      <a:avLst/>
                    </a:prstGeom>
                    <a:solidFill>
                      <a:srgbClr val="B0A9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40" name="Rectangle 96"/>
                    <p:cNvSpPr>
                      <a:spLocks noChangeArrowheads="1"/>
                    </p:cNvSpPr>
                    <p:nvPr/>
                  </p:nvSpPr>
                  <p:spPr bwMode="auto">
                    <a:xfrm>
                      <a:off x="787" y="3021"/>
                      <a:ext cx="8" cy="96"/>
                    </a:xfrm>
                    <a:prstGeom prst="rect">
                      <a:avLst/>
                    </a:prstGeom>
                    <a:solidFill>
                      <a:srgbClr val="B3A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41" name="Rectangle 97"/>
                    <p:cNvSpPr>
                      <a:spLocks noChangeArrowheads="1"/>
                    </p:cNvSpPr>
                    <p:nvPr/>
                  </p:nvSpPr>
                  <p:spPr bwMode="auto">
                    <a:xfrm>
                      <a:off x="795" y="3021"/>
                      <a:ext cx="9" cy="96"/>
                    </a:xfrm>
                    <a:prstGeom prst="rect">
                      <a:avLst/>
                    </a:prstGeom>
                    <a:solidFill>
                      <a:srgbClr val="B5AE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42" name="Rectangle 98"/>
                    <p:cNvSpPr>
                      <a:spLocks noChangeArrowheads="1"/>
                    </p:cNvSpPr>
                    <p:nvPr/>
                  </p:nvSpPr>
                  <p:spPr bwMode="auto">
                    <a:xfrm>
                      <a:off x="804" y="3021"/>
                      <a:ext cx="7" cy="96"/>
                    </a:xfrm>
                    <a:prstGeom prst="rect">
                      <a:avLst/>
                    </a:prstGeom>
                    <a:solidFill>
                      <a:srgbClr val="B7B1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43" name="Rectangle 99"/>
                    <p:cNvSpPr>
                      <a:spLocks noChangeArrowheads="1"/>
                    </p:cNvSpPr>
                    <p:nvPr/>
                  </p:nvSpPr>
                  <p:spPr bwMode="auto">
                    <a:xfrm>
                      <a:off x="811" y="3021"/>
                      <a:ext cx="9" cy="96"/>
                    </a:xfrm>
                    <a:prstGeom prst="rect">
                      <a:avLst/>
                    </a:prstGeom>
                    <a:solidFill>
                      <a:srgbClr val="BAB4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44" name="Rectangle 100"/>
                    <p:cNvSpPr>
                      <a:spLocks noChangeArrowheads="1"/>
                    </p:cNvSpPr>
                    <p:nvPr/>
                  </p:nvSpPr>
                  <p:spPr bwMode="auto">
                    <a:xfrm>
                      <a:off x="820" y="3021"/>
                      <a:ext cx="7" cy="96"/>
                    </a:xfrm>
                    <a:prstGeom prst="rect">
                      <a:avLst/>
                    </a:prstGeom>
                    <a:solidFill>
                      <a:srgbClr val="BCB6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45" name="Rectangle 101"/>
                    <p:cNvSpPr>
                      <a:spLocks noChangeArrowheads="1"/>
                    </p:cNvSpPr>
                    <p:nvPr/>
                  </p:nvSpPr>
                  <p:spPr bwMode="auto">
                    <a:xfrm>
                      <a:off x="827" y="3021"/>
                      <a:ext cx="9" cy="96"/>
                    </a:xfrm>
                    <a:prstGeom prst="rect">
                      <a:avLst/>
                    </a:prstGeom>
                    <a:solidFill>
                      <a:srgbClr val="BFB9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46" name="Rectangle 102"/>
                    <p:cNvSpPr>
                      <a:spLocks noChangeArrowheads="1"/>
                    </p:cNvSpPr>
                    <p:nvPr/>
                  </p:nvSpPr>
                  <p:spPr bwMode="auto">
                    <a:xfrm>
                      <a:off x="836" y="3021"/>
                      <a:ext cx="8" cy="96"/>
                    </a:xfrm>
                    <a:prstGeom prst="rect">
                      <a:avLst/>
                    </a:prstGeom>
                    <a:solidFill>
                      <a:srgbClr val="C1B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47" name="Rectangle 103"/>
                    <p:cNvSpPr>
                      <a:spLocks noChangeArrowheads="1"/>
                    </p:cNvSpPr>
                    <p:nvPr/>
                  </p:nvSpPr>
                  <p:spPr bwMode="auto">
                    <a:xfrm>
                      <a:off x="844" y="3021"/>
                      <a:ext cx="7" cy="96"/>
                    </a:xfrm>
                    <a:prstGeom prst="rect">
                      <a:avLst/>
                    </a:prstGeom>
                    <a:solidFill>
                      <a:srgbClr val="C3BE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48" name="Rectangle 104"/>
                    <p:cNvSpPr>
                      <a:spLocks noChangeArrowheads="1"/>
                    </p:cNvSpPr>
                    <p:nvPr/>
                  </p:nvSpPr>
                  <p:spPr bwMode="auto">
                    <a:xfrm>
                      <a:off x="851" y="3021"/>
                      <a:ext cx="9" cy="96"/>
                    </a:xfrm>
                    <a:prstGeom prst="rect">
                      <a:avLst/>
                    </a:prstGeom>
                    <a:solidFill>
                      <a:srgbClr val="C6C1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49" name="Rectangle 105"/>
                    <p:cNvSpPr>
                      <a:spLocks noChangeArrowheads="1"/>
                    </p:cNvSpPr>
                    <p:nvPr/>
                  </p:nvSpPr>
                  <p:spPr bwMode="auto">
                    <a:xfrm>
                      <a:off x="860" y="3021"/>
                      <a:ext cx="7" cy="96"/>
                    </a:xfrm>
                    <a:prstGeom prst="rect">
                      <a:avLst/>
                    </a:prstGeom>
                    <a:solidFill>
                      <a:srgbClr val="C7C3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50" name="Rectangle 106"/>
                    <p:cNvSpPr>
                      <a:spLocks noChangeArrowheads="1"/>
                    </p:cNvSpPr>
                    <p:nvPr/>
                  </p:nvSpPr>
                  <p:spPr bwMode="auto">
                    <a:xfrm>
                      <a:off x="867" y="3021"/>
                      <a:ext cx="9" cy="96"/>
                    </a:xfrm>
                    <a:prstGeom prst="rect">
                      <a:avLst/>
                    </a:prstGeom>
                    <a:solidFill>
                      <a:srgbClr val="CAC6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51" name="Rectangle 107"/>
                    <p:cNvSpPr>
                      <a:spLocks noChangeArrowheads="1"/>
                    </p:cNvSpPr>
                    <p:nvPr/>
                  </p:nvSpPr>
                  <p:spPr bwMode="auto">
                    <a:xfrm>
                      <a:off x="876" y="3021"/>
                      <a:ext cx="8" cy="96"/>
                    </a:xfrm>
                    <a:prstGeom prst="rect">
                      <a:avLst/>
                    </a:prstGeom>
                    <a:solidFill>
                      <a:srgbClr val="CDC8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52" name="Rectangle 108"/>
                    <p:cNvSpPr>
                      <a:spLocks noChangeArrowheads="1"/>
                    </p:cNvSpPr>
                    <p:nvPr/>
                  </p:nvSpPr>
                  <p:spPr bwMode="auto">
                    <a:xfrm>
                      <a:off x="884" y="3021"/>
                      <a:ext cx="8" cy="96"/>
                    </a:xfrm>
                    <a:prstGeom prst="rect">
                      <a:avLst/>
                    </a:prstGeom>
                    <a:solidFill>
                      <a:srgbClr val="CECA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53" name="Rectangle 109"/>
                    <p:cNvSpPr>
                      <a:spLocks noChangeArrowheads="1"/>
                    </p:cNvSpPr>
                    <p:nvPr/>
                  </p:nvSpPr>
                  <p:spPr bwMode="auto">
                    <a:xfrm>
                      <a:off x="892" y="3021"/>
                      <a:ext cx="8" cy="96"/>
                    </a:xfrm>
                    <a:prstGeom prst="rect">
                      <a:avLst/>
                    </a:prstGeom>
                    <a:solidFill>
                      <a:srgbClr val="D1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54" name="Rectangle 110"/>
                    <p:cNvSpPr>
                      <a:spLocks noChangeArrowheads="1"/>
                    </p:cNvSpPr>
                    <p:nvPr/>
                  </p:nvSpPr>
                  <p:spPr bwMode="auto">
                    <a:xfrm>
                      <a:off x="900" y="3021"/>
                      <a:ext cx="9" cy="96"/>
                    </a:xfrm>
                    <a:prstGeom prst="rect">
                      <a:avLst/>
                    </a:prstGeom>
                    <a:solidFill>
                      <a:srgbClr val="D3C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55" name="Rectangle 111"/>
                    <p:cNvSpPr>
                      <a:spLocks noChangeArrowheads="1"/>
                    </p:cNvSpPr>
                    <p:nvPr/>
                  </p:nvSpPr>
                  <p:spPr bwMode="auto">
                    <a:xfrm>
                      <a:off x="909" y="3021"/>
                      <a:ext cx="7" cy="96"/>
                    </a:xfrm>
                    <a:prstGeom prst="rect">
                      <a:avLst/>
                    </a:prstGeom>
                    <a:solidFill>
                      <a:srgbClr val="D5D1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56" name="Rectangle 112"/>
                    <p:cNvSpPr>
                      <a:spLocks noChangeArrowheads="1"/>
                    </p:cNvSpPr>
                    <p:nvPr/>
                  </p:nvSpPr>
                  <p:spPr bwMode="auto">
                    <a:xfrm>
                      <a:off x="916" y="3021"/>
                      <a:ext cx="9" cy="96"/>
                    </a:xfrm>
                    <a:prstGeom prst="rect">
                      <a:avLst/>
                    </a:prstGeom>
                    <a:solidFill>
                      <a:srgbClr val="D7D4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57" name="Rectangle 113"/>
                    <p:cNvSpPr>
                      <a:spLocks noChangeArrowheads="1"/>
                    </p:cNvSpPr>
                    <p:nvPr/>
                  </p:nvSpPr>
                  <p:spPr bwMode="auto">
                    <a:xfrm>
                      <a:off x="925" y="3021"/>
                      <a:ext cx="8" cy="96"/>
                    </a:xfrm>
                    <a:prstGeom prst="rect">
                      <a:avLst/>
                    </a:prstGeom>
                    <a:solidFill>
                      <a:srgbClr val="D9D6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58" name="Rectangle 114"/>
                    <p:cNvSpPr>
                      <a:spLocks noChangeArrowheads="1"/>
                    </p:cNvSpPr>
                    <p:nvPr/>
                  </p:nvSpPr>
                  <p:spPr bwMode="auto">
                    <a:xfrm>
                      <a:off x="933" y="3021"/>
                      <a:ext cx="8" cy="96"/>
                    </a:xfrm>
                    <a:prstGeom prst="rect">
                      <a:avLst/>
                    </a:prstGeom>
                    <a:solidFill>
                      <a:srgbClr val="DBD8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59" name="Rectangle 115"/>
                    <p:cNvSpPr>
                      <a:spLocks noChangeArrowheads="1"/>
                    </p:cNvSpPr>
                    <p:nvPr/>
                  </p:nvSpPr>
                  <p:spPr bwMode="auto">
                    <a:xfrm>
                      <a:off x="941" y="3021"/>
                      <a:ext cx="8" cy="96"/>
                    </a:xfrm>
                    <a:prstGeom prst="rect">
                      <a:avLst/>
                    </a:prstGeom>
                    <a:solidFill>
                      <a:srgbClr val="DDDA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60" name="Rectangle 116"/>
                    <p:cNvSpPr>
                      <a:spLocks noChangeArrowheads="1"/>
                    </p:cNvSpPr>
                    <p:nvPr/>
                  </p:nvSpPr>
                  <p:spPr bwMode="auto">
                    <a:xfrm>
                      <a:off x="949" y="3021"/>
                      <a:ext cx="9" cy="96"/>
                    </a:xfrm>
                    <a:prstGeom prst="rect">
                      <a:avLst/>
                    </a:prstGeom>
                    <a:solidFill>
                      <a:srgbClr val="DFDC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61" name="Rectangle 117"/>
                    <p:cNvSpPr>
                      <a:spLocks noChangeArrowheads="1"/>
                    </p:cNvSpPr>
                    <p:nvPr/>
                  </p:nvSpPr>
                  <p:spPr bwMode="auto">
                    <a:xfrm>
                      <a:off x="958" y="3021"/>
                      <a:ext cx="7" cy="96"/>
                    </a:xfrm>
                    <a:prstGeom prst="rect">
                      <a:avLst/>
                    </a:prstGeom>
                    <a:solidFill>
                      <a:srgbClr val="E1DE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62" name="Rectangle 118"/>
                    <p:cNvSpPr>
                      <a:spLocks noChangeArrowheads="1"/>
                    </p:cNvSpPr>
                    <p:nvPr/>
                  </p:nvSpPr>
                  <p:spPr bwMode="auto">
                    <a:xfrm>
                      <a:off x="965" y="3021"/>
                      <a:ext cx="9" cy="96"/>
                    </a:xfrm>
                    <a:prstGeom prst="rect">
                      <a:avLst/>
                    </a:prstGeom>
                    <a:solidFill>
                      <a:srgbClr val="E2E0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63" name="Rectangle 119"/>
                    <p:cNvSpPr>
                      <a:spLocks noChangeArrowheads="1"/>
                    </p:cNvSpPr>
                    <p:nvPr/>
                  </p:nvSpPr>
                  <p:spPr bwMode="auto">
                    <a:xfrm>
                      <a:off x="974" y="3021"/>
                      <a:ext cx="7" cy="96"/>
                    </a:xfrm>
                    <a:prstGeom prst="rect">
                      <a:avLst/>
                    </a:prstGeom>
                    <a:solidFill>
                      <a:srgbClr val="E4E2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64" name="Rectangle 120"/>
                    <p:cNvSpPr>
                      <a:spLocks noChangeArrowheads="1"/>
                    </p:cNvSpPr>
                    <p:nvPr/>
                  </p:nvSpPr>
                  <p:spPr bwMode="auto">
                    <a:xfrm>
                      <a:off x="981" y="3021"/>
                      <a:ext cx="8" cy="96"/>
                    </a:xfrm>
                    <a:prstGeom prst="rect">
                      <a:avLst/>
                    </a:prstGeom>
                    <a:solidFill>
                      <a:srgbClr val="E5E3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65" name="Rectangle 121"/>
                    <p:cNvSpPr>
                      <a:spLocks noChangeArrowheads="1"/>
                    </p:cNvSpPr>
                    <p:nvPr/>
                  </p:nvSpPr>
                  <p:spPr bwMode="auto">
                    <a:xfrm>
                      <a:off x="989" y="3021"/>
                      <a:ext cx="9" cy="96"/>
                    </a:xfrm>
                    <a:prstGeom prst="rect">
                      <a:avLst/>
                    </a:prstGeom>
                    <a:solidFill>
                      <a:srgbClr val="E7E5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66" name="Rectangle 122"/>
                    <p:cNvSpPr>
                      <a:spLocks noChangeArrowheads="1"/>
                    </p:cNvSpPr>
                    <p:nvPr/>
                  </p:nvSpPr>
                  <p:spPr bwMode="auto">
                    <a:xfrm>
                      <a:off x="998" y="3021"/>
                      <a:ext cx="7" cy="96"/>
                    </a:xfrm>
                    <a:prstGeom prst="rect">
                      <a:avLst/>
                    </a:prstGeom>
                    <a:solidFill>
                      <a:srgbClr val="E8E7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67" name="Rectangle 123"/>
                    <p:cNvSpPr>
                      <a:spLocks noChangeArrowheads="1"/>
                    </p:cNvSpPr>
                    <p:nvPr/>
                  </p:nvSpPr>
                  <p:spPr bwMode="auto">
                    <a:xfrm>
                      <a:off x="1005" y="3021"/>
                      <a:ext cx="9" cy="96"/>
                    </a:xfrm>
                    <a:prstGeom prst="rect">
                      <a:avLst/>
                    </a:prstGeom>
                    <a:solidFill>
                      <a:srgbClr val="E9E8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68" name="Rectangle 124"/>
                    <p:cNvSpPr>
                      <a:spLocks noChangeArrowheads="1"/>
                    </p:cNvSpPr>
                    <p:nvPr/>
                  </p:nvSpPr>
                  <p:spPr bwMode="auto">
                    <a:xfrm>
                      <a:off x="1014" y="3021"/>
                      <a:ext cx="8" cy="96"/>
                    </a:xfrm>
                    <a:prstGeom prst="rect">
                      <a:avLst/>
                    </a:prstGeom>
                    <a:solidFill>
                      <a:srgbClr val="EBE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69" name="Rectangle 125"/>
                    <p:cNvSpPr>
                      <a:spLocks noChangeArrowheads="1"/>
                    </p:cNvSpPr>
                    <p:nvPr/>
                  </p:nvSpPr>
                  <p:spPr bwMode="auto">
                    <a:xfrm>
                      <a:off x="1022" y="3021"/>
                      <a:ext cx="8" cy="96"/>
                    </a:xfrm>
                    <a:prstGeom prst="rect">
                      <a:avLst/>
                    </a:prstGeom>
                    <a:solidFill>
                      <a:srgbClr val="EDEB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70" name="Rectangle 126"/>
                    <p:cNvSpPr>
                      <a:spLocks noChangeArrowheads="1"/>
                    </p:cNvSpPr>
                    <p:nvPr/>
                  </p:nvSpPr>
                  <p:spPr bwMode="auto">
                    <a:xfrm>
                      <a:off x="1030" y="3021"/>
                      <a:ext cx="8" cy="96"/>
                    </a:xfrm>
                    <a:prstGeom prst="rect">
                      <a:avLst/>
                    </a:prstGeom>
                    <a:solidFill>
                      <a:srgbClr val="EDEC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71" name="Rectangle 127"/>
                    <p:cNvSpPr>
                      <a:spLocks noChangeArrowheads="1"/>
                    </p:cNvSpPr>
                    <p:nvPr/>
                  </p:nvSpPr>
                  <p:spPr bwMode="auto">
                    <a:xfrm>
                      <a:off x="1038" y="3021"/>
                      <a:ext cx="9" cy="96"/>
                    </a:xfrm>
                    <a:prstGeom prst="rect">
                      <a:avLst/>
                    </a:prstGeom>
                    <a:solidFill>
                      <a:srgbClr val="EFE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72" name="Rectangle 128"/>
                    <p:cNvSpPr>
                      <a:spLocks noChangeArrowheads="1"/>
                    </p:cNvSpPr>
                    <p:nvPr/>
                  </p:nvSpPr>
                  <p:spPr bwMode="auto">
                    <a:xfrm>
                      <a:off x="1047" y="3021"/>
                      <a:ext cx="7" cy="96"/>
                    </a:xfrm>
                    <a:prstGeom prst="rect">
                      <a:avLst/>
                    </a:prstGeom>
                    <a:solidFill>
                      <a:srgbClr val="F0EF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73" name="Rectangle 129"/>
                    <p:cNvSpPr>
                      <a:spLocks noChangeArrowheads="1"/>
                    </p:cNvSpPr>
                    <p:nvPr/>
                  </p:nvSpPr>
                  <p:spPr bwMode="auto">
                    <a:xfrm>
                      <a:off x="1054" y="3021"/>
                      <a:ext cx="9" cy="96"/>
                    </a:xfrm>
                    <a:prstGeom prst="rect">
                      <a:avLst/>
                    </a:prstGeom>
                    <a:solidFill>
                      <a:srgbClr val="F1F0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74" name="Rectangle 130"/>
                    <p:cNvSpPr>
                      <a:spLocks noChangeArrowheads="1"/>
                    </p:cNvSpPr>
                    <p:nvPr/>
                  </p:nvSpPr>
                  <p:spPr bwMode="auto">
                    <a:xfrm>
                      <a:off x="1063" y="3021"/>
                      <a:ext cx="7" cy="96"/>
                    </a:xfrm>
                    <a:prstGeom prst="rect">
                      <a:avLst/>
                    </a:prstGeom>
                    <a:solidFill>
                      <a:srgbClr val="F2F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75" name="Rectangle 131"/>
                    <p:cNvSpPr>
                      <a:spLocks noChangeArrowheads="1"/>
                    </p:cNvSpPr>
                    <p:nvPr/>
                  </p:nvSpPr>
                  <p:spPr bwMode="auto">
                    <a:xfrm>
                      <a:off x="1070" y="3021"/>
                      <a:ext cx="9" cy="96"/>
                    </a:xfrm>
                    <a:prstGeom prst="rect">
                      <a:avLst/>
                    </a:prstGeom>
                    <a:solidFill>
                      <a:srgbClr val="F3F2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76" name="Rectangle 132"/>
                    <p:cNvSpPr>
                      <a:spLocks noChangeArrowheads="1"/>
                    </p:cNvSpPr>
                    <p:nvPr/>
                  </p:nvSpPr>
                  <p:spPr bwMode="auto">
                    <a:xfrm>
                      <a:off x="1079" y="3021"/>
                      <a:ext cx="8" cy="96"/>
                    </a:xfrm>
                    <a:prstGeom prst="rect">
                      <a:avLst/>
                    </a:prstGeom>
                    <a:solidFill>
                      <a:srgbClr val="F4F4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77" name="Rectangle 133"/>
                    <p:cNvSpPr>
                      <a:spLocks noChangeArrowheads="1"/>
                    </p:cNvSpPr>
                    <p:nvPr/>
                  </p:nvSpPr>
                  <p:spPr bwMode="auto">
                    <a:xfrm>
                      <a:off x="1087" y="3021"/>
                      <a:ext cx="9" cy="96"/>
                    </a:xfrm>
                    <a:prstGeom prst="rect">
                      <a:avLst/>
                    </a:prstGeom>
                    <a:solidFill>
                      <a:srgbClr val="F5F4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78" name="Rectangle 134"/>
                    <p:cNvSpPr>
                      <a:spLocks noChangeArrowheads="1"/>
                    </p:cNvSpPr>
                    <p:nvPr/>
                  </p:nvSpPr>
                  <p:spPr bwMode="auto">
                    <a:xfrm>
                      <a:off x="1096" y="3021"/>
                      <a:ext cx="7" cy="96"/>
                    </a:xfrm>
                    <a:prstGeom prst="rect">
                      <a:avLst/>
                    </a:prstGeom>
                    <a:solidFill>
                      <a:srgbClr val="F6F5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79" name="Rectangle 135"/>
                    <p:cNvSpPr>
                      <a:spLocks noChangeArrowheads="1"/>
                    </p:cNvSpPr>
                    <p:nvPr/>
                  </p:nvSpPr>
                  <p:spPr bwMode="auto">
                    <a:xfrm>
                      <a:off x="1103" y="3021"/>
                      <a:ext cx="7" cy="96"/>
                    </a:xfrm>
                    <a:prstGeom prst="rect">
                      <a:avLst/>
                    </a:prstGeom>
                    <a:solidFill>
                      <a:srgbClr val="F7F6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80" name="Rectangle 136"/>
                    <p:cNvSpPr>
                      <a:spLocks noChangeArrowheads="1"/>
                    </p:cNvSpPr>
                    <p:nvPr/>
                  </p:nvSpPr>
                  <p:spPr bwMode="auto">
                    <a:xfrm>
                      <a:off x="1110" y="3021"/>
                      <a:ext cx="9" cy="96"/>
                    </a:xfrm>
                    <a:prstGeom prst="rect">
                      <a:avLst/>
                    </a:prstGeom>
                    <a:solidFill>
                      <a:srgbClr val="F7F7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81" name="Rectangle 137"/>
                    <p:cNvSpPr>
                      <a:spLocks noChangeArrowheads="1"/>
                    </p:cNvSpPr>
                    <p:nvPr/>
                  </p:nvSpPr>
                  <p:spPr bwMode="auto">
                    <a:xfrm>
                      <a:off x="1119" y="3021"/>
                      <a:ext cx="8" cy="96"/>
                    </a:xfrm>
                    <a:prstGeom prst="rect">
                      <a:avLst/>
                    </a:prstGeom>
                    <a:solidFill>
                      <a:srgbClr val="F8F8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82" name="Rectangle 138"/>
                    <p:cNvSpPr>
                      <a:spLocks noChangeArrowheads="1"/>
                    </p:cNvSpPr>
                    <p:nvPr/>
                  </p:nvSpPr>
                  <p:spPr bwMode="auto">
                    <a:xfrm>
                      <a:off x="1127" y="3021"/>
                      <a:ext cx="9" cy="96"/>
                    </a:xfrm>
                    <a:prstGeom prst="rect">
                      <a:avLst/>
                    </a:prstGeom>
                    <a:solidFill>
                      <a:srgbClr val="F9F8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83" name="Rectangle 139"/>
                    <p:cNvSpPr>
                      <a:spLocks noChangeArrowheads="1"/>
                    </p:cNvSpPr>
                    <p:nvPr/>
                  </p:nvSpPr>
                  <p:spPr bwMode="auto">
                    <a:xfrm>
                      <a:off x="1136" y="3021"/>
                      <a:ext cx="7" cy="96"/>
                    </a:xfrm>
                    <a:prstGeom prst="rect">
                      <a:avLst/>
                    </a:prstGeom>
                    <a:solidFill>
                      <a:srgbClr val="F9F9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84" name="Rectangle 140"/>
                    <p:cNvSpPr>
                      <a:spLocks noChangeArrowheads="1"/>
                    </p:cNvSpPr>
                    <p:nvPr/>
                  </p:nvSpPr>
                  <p:spPr bwMode="auto">
                    <a:xfrm>
                      <a:off x="1143" y="3021"/>
                      <a:ext cx="9" cy="96"/>
                    </a:xfrm>
                    <a:prstGeom prst="rect">
                      <a:avLst/>
                    </a:prstGeom>
                    <a:solidFill>
                      <a:srgbClr val="FAF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85" name="Rectangle 141"/>
                    <p:cNvSpPr>
                      <a:spLocks noChangeArrowheads="1"/>
                    </p:cNvSpPr>
                    <p:nvPr/>
                  </p:nvSpPr>
                  <p:spPr bwMode="auto">
                    <a:xfrm>
                      <a:off x="1152" y="3021"/>
                      <a:ext cx="7" cy="96"/>
                    </a:xfrm>
                    <a:prstGeom prst="rect">
                      <a:avLst/>
                    </a:prstGeom>
                    <a:solidFill>
                      <a:srgbClr val="FBF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86" name="Rectangle 142"/>
                    <p:cNvSpPr>
                      <a:spLocks noChangeArrowheads="1"/>
                    </p:cNvSpPr>
                    <p:nvPr/>
                  </p:nvSpPr>
                  <p:spPr bwMode="auto">
                    <a:xfrm>
                      <a:off x="1159" y="3021"/>
                      <a:ext cx="9" cy="96"/>
                    </a:xfrm>
                    <a:prstGeom prst="rect">
                      <a:avLst/>
                    </a:prstGeom>
                    <a:solidFill>
                      <a:srgbClr val="FBFB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87" name="Rectangle 143"/>
                    <p:cNvSpPr>
                      <a:spLocks noChangeArrowheads="1"/>
                    </p:cNvSpPr>
                    <p:nvPr/>
                  </p:nvSpPr>
                  <p:spPr bwMode="auto">
                    <a:xfrm>
                      <a:off x="1168" y="3021"/>
                      <a:ext cx="8" cy="96"/>
                    </a:xfrm>
                    <a:prstGeom prst="rect">
                      <a:avLst/>
                    </a:prstGeom>
                    <a:solidFill>
                      <a:srgbClr val="FCFB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88" name="Rectangle 144"/>
                    <p:cNvSpPr>
                      <a:spLocks noChangeArrowheads="1"/>
                    </p:cNvSpPr>
                    <p:nvPr/>
                  </p:nvSpPr>
                  <p:spPr bwMode="auto">
                    <a:xfrm>
                      <a:off x="1176" y="3021"/>
                      <a:ext cx="9" cy="96"/>
                    </a:xfrm>
                    <a:prstGeom prst="rect">
                      <a:avLst/>
                    </a:prstGeom>
                    <a:solidFill>
                      <a:srgbClr val="FCFC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89" name="Rectangle 145"/>
                    <p:cNvSpPr>
                      <a:spLocks noChangeArrowheads="1"/>
                    </p:cNvSpPr>
                    <p:nvPr/>
                  </p:nvSpPr>
                  <p:spPr bwMode="auto">
                    <a:xfrm>
                      <a:off x="1185" y="3021"/>
                      <a:ext cx="7" cy="96"/>
                    </a:xfrm>
                    <a:prstGeom prst="rect">
                      <a:avLst/>
                    </a:prstGeom>
                    <a:solidFill>
                      <a:srgbClr val="FCFC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90" name="Rectangle 146"/>
                    <p:cNvSpPr>
                      <a:spLocks noChangeArrowheads="1"/>
                    </p:cNvSpPr>
                    <p:nvPr/>
                  </p:nvSpPr>
                  <p:spPr bwMode="auto">
                    <a:xfrm>
                      <a:off x="1192" y="3021"/>
                      <a:ext cx="9" cy="96"/>
                    </a:xfrm>
                    <a:prstGeom prst="rect">
                      <a:avLst/>
                    </a:prstGeom>
                    <a:solidFill>
                      <a:srgbClr val="FDFD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91" name="Rectangle 147"/>
                    <p:cNvSpPr>
                      <a:spLocks noChangeArrowheads="1"/>
                    </p:cNvSpPr>
                    <p:nvPr/>
                  </p:nvSpPr>
                  <p:spPr bwMode="auto">
                    <a:xfrm>
                      <a:off x="1201" y="3021"/>
                      <a:ext cx="7" cy="96"/>
                    </a:xfrm>
                    <a:prstGeom prst="rect">
                      <a:avLst/>
                    </a:prstGeom>
                    <a:solidFill>
                      <a:srgbClr val="FDFD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92" name="Rectangle 148"/>
                    <p:cNvSpPr>
                      <a:spLocks noChangeArrowheads="1"/>
                    </p:cNvSpPr>
                    <p:nvPr/>
                  </p:nvSpPr>
                  <p:spPr bwMode="auto">
                    <a:xfrm>
                      <a:off x="1208" y="3021"/>
                      <a:ext cx="9" cy="96"/>
                    </a:xfrm>
                    <a:prstGeom prst="rect">
                      <a:avLst/>
                    </a:prstGeom>
                    <a:solidFill>
                      <a:srgbClr val="FEFD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93" name="Rectangle 149"/>
                    <p:cNvSpPr>
                      <a:spLocks noChangeArrowheads="1"/>
                    </p:cNvSpPr>
                    <p:nvPr/>
                  </p:nvSpPr>
                  <p:spPr bwMode="auto">
                    <a:xfrm>
                      <a:off x="1217" y="3021"/>
                      <a:ext cx="8" cy="96"/>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94" name="Rectangle 150"/>
                    <p:cNvSpPr>
                      <a:spLocks noChangeArrowheads="1"/>
                    </p:cNvSpPr>
                    <p:nvPr/>
                  </p:nvSpPr>
                  <p:spPr bwMode="auto">
                    <a:xfrm>
                      <a:off x="1225" y="3021"/>
                      <a:ext cx="9" cy="96"/>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95" name="Rectangle 151"/>
                    <p:cNvSpPr>
                      <a:spLocks noChangeArrowheads="1"/>
                    </p:cNvSpPr>
                    <p:nvPr/>
                  </p:nvSpPr>
                  <p:spPr bwMode="auto">
                    <a:xfrm>
                      <a:off x="1234" y="3021"/>
                      <a:ext cx="7" cy="96"/>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96" name="Rectangle 152"/>
                    <p:cNvSpPr>
                      <a:spLocks noChangeArrowheads="1"/>
                    </p:cNvSpPr>
                    <p:nvPr/>
                  </p:nvSpPr>
                  <p:spPr bwMode="auto">
                    <a:xfrm>
                      <a:off x="1241" y="3021"/>
                      <a:ext cx="7" cy="96"/>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97" name="Rectangle 153"/>
                    <p:cNvSpPr>
                      <a:spLocks noChangeArrowheads="1"/>
                    </p:cNvSpPr>
                    <p:nvPr/>
                  </p:nvSpPr>
                  <p:spPr bwMode="auto">
                    <a:xfrm>
                      <a:off x="1248" y="3021"/>
                      <a:ext cx="9" cy="96"/>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98" name="Rectangle 154"/>
                    <p:cNvSpPr>
                      <a:spLocks noChangeArrowheads="1"/>
                    </p:cNvSpPr>
                    <p:nvPr/>
                  </p:nvSpPr>
                  <p:spPr bwMode="auto">
                    <a:xfrm>
                      <a:off x="1257" y="3021"/>
                      <a:ext cx="8" cy="96"/>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99" name="Rectangle 155"/>
                    <p:cNvSpPr>
                      <a:spLocks noChangeArrowheads="1"/>
                    </p:cNvSpPr>
                    <p:nvPr/>
                  </p:nvSpPr>
                  <p:spPr bwMode="auto">
                    <a:xfrm>
                      <a:off x="1265" y="3021"/>
                      <a:ext cx="9" cy="96"/>
                    </a:xfrm>
                    <a:prstGeom prst="rect">
                      <a:avLst/>
                    </a:prstGeom>
                    <a:solidFill>
                      <a:srgbClr val="FEFD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00" name="Rectangle 156"/>
                    <p:cNvSpPr>
                      <a:spLocks noChangeArrowheads="1"/>
                    </p:cNvSpPr>
                    <p:nvPr/>
                  </p:nvSpPr>
                  <p:spPr bwMode="auto">
                    <a:xfrm>
                      <a:off x="1274" y="3021"/>
                      <a:ext cx="7" cy="96"/>
                    </a:xfrm>
                    <a:prstGeom prst="rect">
                      <a:avLst/>
                    </a:prstGeom>
                    <a:solidFill>
                      <a:srgbClr val="FDFD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01" name="Rectangle 157"/>
                    <p:cNvSpPr>
                      <a:spLocks noChangeArrowheads="1"/>
                    </p:cNvSpPr>
                    <p:nvPr/>
                  </p:nvSpPr>
                  <p:spPr bwMode="auto">
                    <a:xfrm>
                      <a:off x="1281" y="3021"/>
                      <a:ext cx="9" cy="96"/>
                    </a:xfrm>
                    <a:prstGeom prst="rect">
                      <a:avLst/>
                    </a:prstGeom>
                    <a:solidFill>
                      <a:srgbClr val="FDFD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02" name="Rectangle 158"/>
                    <p:cNvSpPr>
                      <a:spLocks noChangeArrowheads="1"/>
                    </p:cNvSpPr>
                    <p:nvPr/>
                  </p:nvSpPr>
                  <p:spPr bwMode="auto">
                    <a:xfrm>
                      <a:off x="1290" y="3021"/>
                      <a:ext cx="7" cy="96"/>
                    </a:xfrm>
                    <a:prstGeom prst="rect">
                      <a:avLst/>
                    </a:prstGeom>
                    <a:solidFill>
                      <a:srgbClr val="FCFC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03" name="Rectangle 159"/>
                    <p:cNvSpPr>
                      <a:spLocks noChangeArrowheads="1"/>
                    </p:cNvSpPr>
                    <p:nvPr/>
                  </p:nvSpPr>
                  <p:spPr bwMode="auto">
                    <a:xfrm>
                      <a:off x="1297" y="3021"/>
                      <a:ext cx="9" cy="96"/>
                    </a:xfrm>
                    <a:prstGeom prst="rect">
                      <a:avLst/>
                    </a:prstGeom>
                    <a:solidFill>
                      <a:srgbClr val="FCFC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04" name="Rectangle 160"/>
                    <p:cNvSpPr>
                      <a:spLocks noChangeArrowheads="1"/>
                    </p:cNvSpPr>
                    <p:nvPr/>
                  </p:nvSpPr>
                  <p:spPr bwMode="auto">
                    <a:xfrm>
                      <a:off x="1306" y="3021"/>
                      <a:ext cx="8" cy="96"/>
                    </a:xfrm>
                    <a:prstGeom prst="rect">
                      <a:avLst/>
                    </a:prstGeom>
                    <a:solidFill>
                      <a:srgbClr val="FCFB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05" name="Rectangle 161"/>
                    <p:cNvSpPr>
                      <a:spLocks noChangeArrowheads="1"/>
                    </p:cNvSpPr>
                    <p:nvPr/>
                  </p:nvSpPr>
                  <p:spPr bwMode="auto">
                    <a:xfrm>
                      <a:off x="1314" y="3021"/>
                      <a:ext cx="9" cy="96"/>
                    </a:xfrm>
                    <a:prstGeom prst="rect">
                      <a:avLst/>
                    </a:prstGeom>
                    <a:solidFill>
                      <a:srgbClr val="FBFB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06" name="Rectangle 162"/>
                    <p:cNvSpPr>
                      <a:spLocks noChangeArrowheads="1"/>
                    </p:cNvSpPr>
                    <p:nvPr/>
                  </p:nvSpPr>
                  <p:spPr bwMode="auto">
                    <a:xfrm>
                      <a:off x="1323" y="3021"/>
                      <a:ext cx="7" cy="96"/>
                    </a:xfrm>
                    <a:prstGeom prst="rect">
                      <a:avLst/>
                    </a:prstGeom>
                    <a:solidFill>
                      <a:srgbClr val="FBF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07" name="Rectangle 163"/>
                    <p:cNvSpPr>
                      <a:spLocks noChangeArrowheads="1"/>
                    </p:cNvSpPr>
                    <p:nvPr/>
                  </p:nvSpPr>
                  <p:spPr bwMode="auto">
                    <a:xfrm>
                      <a:off x="1330" y="3021"/>
                      <a:ext cx="9" cy="96"/>
                    </a:xfrm>
                    <a:prstGeom prst="rect">
                      <a:avLst/>
                    </a:prstGeom>
                    <a:solidFill>
                      <a:srgbClr val="FAF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08" name="Rectangle 164"/>
                    <p:cNvSpPr>
                      <a:spLocks noChangeArrowheads="1"/>
                    </p:cNvSpPr>
                    <p:nvPr/>
                  </p:nvSpPr>
                  <p:spPr bwMode="auto">
                    <a:xfrm>
                      <a:off x="1339" y="3021"/>
                      <a:ext cx="7" cy="96"/>
                    </a:xfrm>
                    <a:prstGeom prst="rect">
                      <a:avLst/>
                    </a:prstGeom>
                    <a:solidFill>
                      <a:srgbClr val="F9F9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09" name="Rectangle 165"/>
                    <p:cNvSpPr>
                      <a:spLocks noChangeArrowheads="1"/>
                    </p:cNvSpPr>
                    <p:nvPr/>
                  </p:nvSpPr>
                  <p:spPr bwMode="auto">
                    <a:xfrm>
                      <a:off x="1346" y="3021"/>
                      <a:ext cx="9" cy="96"/>
                    </a:xfrm>
                    <a:prstGeom prst="rect">
                      <a:avLst/>
                    </a:prstGeom>
                    <a:solidFill>
                      <a:srgbClr val="F9F8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10" name="Rectangle 166"/>
                    <p:cNvSpPr>
                      <a:spLocks noChangeArrowheads="1"/>
                    </p:cNvSpPr>
                    <p:nvPr/>
                  </p:nvSpPr>
                  <p:spPr bwMode="auto">
                    <a:xfrm>
                      <a:off x="1355" y="3021"/>
                      <a:ext cx="8" cy="96"/>
                    </a:xfrm>
                    <a:prstGeom prst="rect">
                      <a:avLst/>
                    </a:prstGeom>
                    <a:solidFill>
                      <a:srgbClr val="F8F8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11" name="Rectangle 167"/>
                    <p:cNvSpPr>
                      <a:spLocks noChangeArrowheads="1"/>
                    </p:cNvSpPr>
                    <p:nvPr/>
                  </p:nvSpPr>
                  <p:spPr bwMode="auto">
                    <a:xfrm>
                      <a:off x="1363" y="3021"/>
                      <a:ext cx="7" cy="96"/>
                    </a:xfrm>
                    <a:prstGeom prst="rect">
                      <a:avLst/>
                    </a:prstGeom>
                    <a:solidFill>
                      <a:srgbClr val="F7F7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12" name="Rectangle 168"/>
                    <p:cNvSpPr>
                      <a:spLocks noChangeArrowheads="1"/>
                    </p:cNvSpPr>
                    <p:nvPr/>
                  </p:nvSpPr>
                  <p:spPr bwMode="auto">
                    <a:xfrm>
                      <a:off x="1370" y="3021"/>
                      <a:ext cx="9" cy="96"/>
                    </a:xfrm>
                    <a:prstGeom prst="rect">
                      <a:avLst/>
                    </a:prstGeom>
                    <a:solidFill>
                      <a:srgbClr val="F7F6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13" name="Rectangle 169"/>
                    <p:cNvSpPr>
                      <a:spLocks noChangeArrowheads="1"/>
                    </p:cNvSpPr>
                    <p:nvPr/>
                  </p:nvSpPr>
                  <p:spPr bwMode="auto">
                    <a:xfrm>
                      <a:off x="1379" y="3021"/>
                      <a:ext cx="7" cy="96"/>
                    </a:xfrm>
                    <a:prstGeom prst="rect">
                      <a:avLst/>
                    </a:prstGeom>
                    <a:solidFill>
                      <a:srgbClr val="F6F5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14" name="Rectangle 170"/>
                    <p:cNvSpPr>
                      <a:spLocks noChangeArrowheads="1"/>
                    </p:cNvSpPr>
                    <p:nvPr/>
                  </p:nvSpPr>
                  <p:spPr bwMode="auto">
                    <a:xfrm>
                      <a:off x="1386" y="3021"/>
                      <a:ext cx="9" cy="96"/>
                    </a:xfrm>
                    <a:prstGeom prst="rect">
                      <a:avLst/>
                    </a:prstGeom>
                    <a:solidFill>
                      <a:srgbClr val="F5F4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15" name="Rectangle 171"/>
                    <p:cNvSpPr>
                      <a:spLocks noChangeArrowheads="1"/>
                    </p:cNvSpPr>
                    <p:nvPr/>
                  </p:nvSpPr>
                  <p:spPr bwMode="auto">
                    <a:xfrm>
                      <a:off x="1395" y="3021"/>
                      <a:ext cx="8" cy="96"/>
                    </a:xfrm>
                    <a:prstGeom prst="rect">
                      <a:avLst/>
                    </a:prstGeom>
                    <a:solidFill>
                      <a:srgbClr val="F4F4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16" name="Rectangle 172"/>
                    <p:cNvSpPr>
                      <a:spLocks noChangeArrowheads="1"/>
                    </p:cNvSpPr>
                    <p:nvPr/>
                  </p:nvSpPr>
                  <p:spPr bwMode="auto">
                    <a:xfrm>
                      <a:off x="1403" y="3021"/>
                      <a:ext cx="9" cy="96"/>
                    </a:xfrm>
                    <a:prstGeom prst="rect">
                      <a:avLst/>
                    </a:prstGeom>
                    <a:solidFill>
                      <a:srgbClr val="F3F2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17" name="Rectangle 173"/>
                    <p:cNvSpPr>
                      <a:spLocks noChangeArrowheads="1"/>
                    </p:cNvSpPr>
                    <p:nvPr/>
                  </p:nvSpPr>
                  <p:spPr bwMode="auto">
                    <a:xfrm>
                      <a:off x="1412" y="3021"/>
                      <a:ext cx="7" cy="96"/>
                    </a:xfrm>
                    <a:prstGeom prst="rect">
                      <a:avLst/>
                    </a:prstGeom>
                    <a:solidFill>
                      <a:srgbClr val="F2F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18" name="Rectangle 174"/>
                    <p:cNvSpPr>
                      <a:spLocks noChangeArrowheads="1"/>
                    </p:cNvSpPr>
                    <p:nvPr/>
                  </p:nvSpPr>
                  <p:spPr bwMode="auto">
                    <a:xfrm>
                      <a:off x="1419" y="3021"/>
                      <a:ext cx="9" cy="96"/>
                    </a:xfrm>
                    <a:prstGeom prst="rect">
                      <a:avLst/>
                    </a:prstGeom>
                    <a:solidFill>
                      <a:srgbClr val="F1F0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19" name="Rectangle 175"/>
                    <p:cNvSpPr>
                      <a:spLocks noChangeArrowheads="1"/>
                    </p:cNvSpPr>
                    <p:nvPr/>
                  </p:nvSpPr>
                  <p:spPr bwMode="auto">
                    <a:xfrm>
                      <a:off x="1428" y="3021"/>
                      <a:ext cx="7" cy="96"/>
                    </a:xfrm>
                    <a:prstGeom prst="rect">
                      <a:avLst/>
                    </a:prstGeom>
                    <a:solidFill>
                      <a:srgbClr val="F0EF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20" name="Rectangle 176"/>
                    <p:cNvSpPr>
                      <a:spLocks noChangeArrowheads="1"/>
                    </p:cNvSpPr>
                    <p:nvPr/>
                  </p:nvSpPr>
                  <p:spPr bwMode="auto">
                    <a:xfrm>
                      <a:off x="1435" y="3021"/>
                      <a:ext cx="9" cy="96"/>
                    </a:xfrm>
                    <a:prstGeom prst="rect">
                      <a:avLst/>
                    </a:prstGeom>
                    <a:solidFill>
                      <a:srgbClr val="EFE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21" name="Rectangle 177"/>
                    <p:cNvSpPr>
                      <a:spLocks noChangeArrowheads="1"/>
                    </p:cNvSpPr>
                    <p:nvPr/>
                  </p:nvSpPr>
                  <p:spPr bwMode="auto">
                    <a:xfrm>
                      <a:off x="1444" y="3021"/>
                      <a:ext cx="8" cy="96"/>
                    </a:xfrm>
                    <a:prstGeom prst="rect">
                      <a:avLst/>
                    </a:prstGeom>
                    <a:solidFill>
                      <a:srgbClr val="EDEC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22" name="Rectangle 178"/>
                    <p:cNvSpPr>
                      <a:spLocks noChangeArrowheads="1"/>
                    </p:cNvSpPr>
                    <p:nvPr/>
                  </p:nvSpPr>
                  <p:spPr bwMode="auto">
                    <a:xfrm>
                      <a:off x="1452" y="3021"/>
                      <a:ext cx="8" cy="96"/>
                    </a:xfrm>
                    <a:prstGeom prst="rect">
                      <a:avLst/>
                    </a:prstGeom>
                    <a:solidFill>
                      <a:srgbClr val="EDEB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23" name="Rectangle 179"/>
                    <p:cNvSpPr>
                      <a:spLocks noChangeArrowheads="1"/>
                    </p:cNvSpPr>
                    <p:nvPr/>
                  </p:nvSpPr>
                  <p:spPr bwMode="auto">
                    <a:xfrm>
                      <a:off x="1460" y="3021"/>
                      <a:ext cx="8" cy="96"/>
                    </a:xfrm>
                    <a:prstGeom prst="rect">
                      <a:avLst/>
                    </a:prstGeom>
                    <a:solidFill>
                      <a:srgbClr val="EBE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24" name="Rectangle 180"/>
                    <p:cNvSpPr>
                      <a:spLocks noChangeArrowheads="1"/>
                    </p:cNvSpPr>
                    <p:nvPr/>
                  </p:nvSpPr>
                  <p:spPr bwMode="auto">
                    <a:xfrm>
                      <a:off x="1468" y="3021"/>
                      <a:ext cx="9" cy="96"/>
                    </a:xfrm>
                    <a:prstGeom prst="rect">
                      <a:avLst/>
                    </a:prstGeom>
                    <a:solidFill>
                      <a:srgbClr val="E9E8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25" name="Rectangle 181"/>
                    <p:cNvSpPr>
                      <a:spLocks noChangeArrowheads="1"/>
                    </p:cNvSpPr>
                    <p:nvPr/>
                  </p:nvSpPr>
                  <p:spPr bwMode="auto">
                    <a:xfrm>
                      <a:off x="1477" y="3021"/>
                      <a:ext cx="7" cy="96"/>
                    </a:xfrm>
                    <a:prstGeom prst="rect">
                      <a:avLst/>
                    </a:prstGeom>
                    <a:solidFill>
                      <a:srgbClr val="E8E7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26" name="Rectangle 182"/>
                    <p:cNvSpPr>
                      <a:spLocks noChangeArrowheads="1"/>
                    </p:cNvSpPr>
                    <p:nvPr/>
                  </p:nvSpPr>
                  <p:spPr bwMode="auto">
                    <a:xfrm>
                      <a:off x="1484" y="3021"/>
                      <a:ext cx="9" cy="96"/>
                    </a:xfrm>
                    <a:prstGeom prst="rect">
                      <a:avLst/>
                    </a:prstGeom>
                    <a:solidFill>
                      <a:srgbClr val="E7E5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27" name="Rectangle 183"/>
                    <p:cNvSpPr>
                      <a:spLocks noChangeArrowheads="1"/>
                    </p:cNvSpPr>
                    <p:nvPr/>
                  </p:nvSpPr>
                  <p:spPr bwMode="auto">
                    <a:xfrm>
                      <a:off x="1493" y="3021"/>
                      <a:ext cx="7" cy="96"/>
                    </a:xfrm>
                    <a:prstGeom prst="rect">
                      <a:avLst/>
                    </a:prstGeom>
                    <a:solidFill>
                      <a:srgbClr val="E5E3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28" name="Rectangle 184"/>
                    <p:cNvSpPr>
                      <a:spLocks noChangeArrowheads="1"/>
                    </p:cNvSpPr>
                    <p:nvPr/>
                  </p:nvSpPr>
                  <p:spPr bwMode="auto">
                    <a:xfrm>
                      <a:off x="1500" y="3021"/>
                      <a:ext cx="8" cy="96"/>
                    </a:xfrm>
                    <a:prstGeom prst="rect">
                      <a:avLst/>
                    </a:prstGeom>
                    <a:solidFill>
                      <a:srgbClr val="E4E2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29" name="Rectangle 185"/>
                    <p:cNvSpPr>
                      <a:spLocks noChangeArrowheads="1"/>
                    </p:cNvSpPr>
                    <p:nvPr/>
                  </p:nvSpPr>
                  <p:spPr bwMode="auto">
                    <a:xfrm>
                      <a:off x="1508" y="3021"/>
                      <a:ext cx="9" cy="96"/>
                    </a:xfrm>
                    <a:prstGeom prst="rect">
                      <a:avLst/>
                    </a:prstGeom>
                    <a:solidFill>
                      <a:srgbClr val="E2E0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30" name="Rectangle 186"/>
                    <p:cNvSpPr>
                      <a:spLocks noChangeArrowheads="1"/>
                    </p:cNvSpPr>
                    <p:nvPr/>
                  </p:nvSpPr>
                  <p:spPr bwMode="auto">
                    <a:xfrm>
                      <a:off x="1517" y="3021"/>
                      <a:ext cx="7" cy="96"/>
                    </a:xfrm>
                    <a:prstGeom prst="rect">
                      <a:avLst/>
                    </a:prstGeom>
                    <a:solidFill>
                      <a:srgbClr val="E1DE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31" name="Rectangle 187"/>
                    <p:cNvSpPr>
                      <a:spLocks noChangeArrowheads="1"/>
                    </p:cNvSpPr>
                    <p:nvPr/>
                  </p:nvSpPr>
                  <p:spPr bwMode="auto">
                    <a:xfrm>
                      <a:off x="1524" y="3021"/>
                      <a:ext cx="9" cy="96"/>
                    </a:xfrm>
                    <a:prstGeom prst="rect">
                      <a:avLst/>
                    </a:prstGeom>
                    <a:solidFill>
                      <a:srgbClr val="DFDC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32" name="Rectangle 188"/>
                    <p:cNvSpPr>
                      <a:spLocks noChangeArrowheads="1"/>
                    </p:cNvSpPr>
                    <p:nvPr/>
                  </p:nvSpPr>
                  <p:spPr bwMode="auto">
                    <a:xfrm>
                      <a:off x="1533" y="3021"/>
                      <a:ext cx="8" cy="96"/>
                    </a:xfrm>
                    <a:prstGeom prst="rect">
                      <a:avLst/>
                    </a:prstGeom>
                    <a:solidFill>
                      <a:srgbClr val="DDDA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33" name="Rectangle 189"/>
                    <p:cNvSpPr>
                      <a:spLocks noChangeArrowheads="1"/>
                    </p:cNvSpPr>
                    <p:nvPr/>
                  </p:nvSpPr>
                  <p:spPr bwMode="auto">
                    <a:xfrm>
                      <a:off x="1541" y="3021"/>
                      <a:ext cx="8" cy="96"/>
                    </a:xfrm>
                    <a:prstGeom prst="rect">
                      <a:avLst/>
                    </a:prstGeom>
                    <a:solidFill>
                      <a:srgbClr val="DBD8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34" name="Rectangle 190"/>
                    <p:cNvSpPr>
                      <a:spLocks noChangeArrowheads="1"/>
                    </p:cNvSpPr>
                    <p:nvPr/>
                  </p:nvSpPr>
                  <p:spPr bwMode="auto">
                    <a:xfrm>
                      <a:off x="1549" y="3021"/>
                      <a:ext cx="8" cy="96"/>
                    </a:xfrm>
                    <a:prstGeom prst="rect">
                      <a:avLst/>
                    </a:prstGeom>
                    <a:solidFill>
                      <a:srgbClr val="D9D6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35" name="Rectangle 191"/>
                    <p:cNvSpPr>
                      <a:spLocks noChangeArrowheads="1"/>
                    </p:cNvSpPr>
                    <p:nvPr/>
                  </p:nvSpPr>
                  <p:spPr bwMode="auto">
                    <a:xfrm>
                      <a:off x="1557" y="3021"/>
                      <a:ext cx="9" cy="96"/>
                    </a:xfrm>
                    <a:prstGeom prst="rect">
                      <a:avLst/>
                    </a:prstGeom>
                    <a:solidFill>
                      <a:srgbClr val="D7D4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36" name="Rectangle 192"/>
                    <p:cNvSpPr>
                      <a:spLocks noChangeArrowheads="1"/>
                    </p:cNvSpPr>
                    <p:nvPr/>
                  </p:nvSpPr>
                  <p:spPr bwMode="auto">
                    <a:xfrm>
                      <a:off x="1566" y="3021"/>
                      <a:ext cx="7" cy="96"/>
                    </a:xfrm>
                    <a:prstGeom prst="rect">
                      <a:avLst/>
                    </a:prstGeom>
                    <a:solidFill>
                      <a:srgbClr val="D5D1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37" name="Rectangle 193"/>
                    <p:cNvSpPr>
                      <a:spLocks noChangeArrowheads="1"/>
                    </p:cNvSpPr>
                    <p:nvPr/>
                  </p:nvSpPr>
                  <p:spPr bwMode="auto">
                    <a:xfrm>
                      <a:off x="1573" y="3021"/>
                      <a:ext cx="9" cy="96"/>
                    </a:xfrm>
                    <a:prstGeom prst="rect">
                      <a:avLst/>
                    </a:prstGeom>
                    <a:solidFill>
                      <a:srgbClr val="D3C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38" name="Rectangle 194"/>
                    <p:cNvSpPr>
                      <a:spLocks noChangeArrowheads="1"/>
                    </p:cNvSpPr>
                    <p:nvPr/>
                  </p:nvSpPr>
                  <p:spPr bwMode="auto">
                    <a:xfrm>
                      <a:off x="1582" y="3021"/>
                      <a:ext cx="7" cy="96"/>
                    </a:xfrm>
                    <a:prstGeom prst="rect">
                      <a:avLst/>
                    </a:prstGeom>
                    <a:solidFill>
                      <a:srgbClr val="D1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39" name="Rectangle 195"/>
                    <p:cNvSpPr>
                      <a:spLocks noChangeArrowheads="1"/>
                    </p:cNvSpPr>
                    <p:nvPr/>
                  </p:nvSpPr>
                  <p:spPr bwMode="auto">
                    <a:xfrm>
                      <a:off x="1589" y="3021"/>
                      <a:ext cx="9" cy="96"/>
                    </a:xfrm>
                    <a:prstGeom prst="rect">
                      <a:avLst/>
                    </a:prstGeom>
                    <a:solidFill>
                      <a:srgbClr val="CECA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40" name="Rectangle 196"/>
                    <p:cNvSpPr>
                      <a:spLocks noChangeArrowheads="1"/>
                    </p:cNvSpPr>
                    <p:nvPr/>
                  </p:nvSpPr>
                  <p:spPr bwMode="auto">
                    <a:xfrm>
                      <a:off x="1598" y="3021"/>
                      <a:ext cx="8" cy="96"/>
                    </a:xfrm>
                    <a:prstGeom prst="rect">
                      <a:avLst/>
                    </a:prstGeom>
                    <a:solidFill>
                      <a:srgbClr val="CDC8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41" name="Rectangle 197"/>
                    <p:cNvSpPr>
                      <a:spLocks noChangeArrowheads="1"/>
                    </p:cNvSpPr>
                    <p:nvPr/>
                  </p:nvSpPr>
                  <p:spPr bwMode="auto">
                    <a:xfrm>
                      <a:off x="1606" y="3021"/>
                      <a:ext cx="9" cy="96"/>
                    </a:xfrm>
                    <a:prstGeom prst="rect">
                      <a:avLst/>
                    </a:prstGeom>
                    <a:solidFill>
                      <a:srgbClr val="CAC6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42" name="Rectangle 198"/>
                    <p:cNvSpPr>
                      <a:spLocks noChangeArrowheads="1"/>
                    </p:cNvSpPr>
                    <p:nvPr/>
                  </p:nvSpPr>
                  <p:spPr bwMode="auto">
                    <a:xfrm>
                      <a:off x="1615" y="3021"/>
                      <a:ext cx="7" cy="96"/>
                    </a:xfrm>
                    <a:prstGeom prst="rect">
                      <a:avLst/>
                    </a:prstGeom>
                    <a:solidFill>
                      <a:srgbClr val="C7C3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43" name="Rectangle 199"/>
                    <p:cNvSpPr>
                      <a:spLocks noChangeArrowheads="1"/>
                    </p:cNvSpPr>
                    <p:nvPr/>
                  </p:nvSpPr>
                  <p:spPr bwMode="auto">
                    <a:xfrm>
                      <a:off x="1622" y="3021"/>
                      <a:ext cx="8" cy="96"/>
                    </a:xfrm>
                    <a:prstGeom prst="rect">
                      <a:avLst/>
                    </a:prstGeom>
                    <a:solidFill>
                      <a:srgbClr val="C6C1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44" name="Rectangle 200"/>
                    <p:cNvSpPr>
                      <a:spLocks noChangeArrowheads="1"/>
                    </p:cNvSpPr>
                    <p:nvPr/>
                  </p:nvSpPr>
                  <p:spPr bwMode="auto">
                    <a:xfrm>
                      <a:off x="1630" y="3021"/>
                      <a:ext cx="8" cy="96"/>
                    </a:xfrm>
                    <a:prstGeom prst="rect">
                      <a:avLst/>
                    </a:prstGeom>
                    <a:solidFill>
                      <a:srgbClr val="C3BE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45" name="Rectangle 201"/>
                    <p:cNvSpPr>
                      <a:spLocks noChangeArrowheads="1"/>
                    </p:cNvSpPr>
                    <p:nvPr/>
                  </p:nvSpPr>
                  <p:spPr bwMode="auto">
                    <a:xfrm>
                      <a:off x="1638" y="3021"/>
                      <a:ext cx="8" cy="96"/>
                    </a:xfrm>
                    <a:prstGeom prst="rect">
                      <a:avLst/>
                    </a:prstGeom>
                    <a:solidFill>
                      <a:srgbClr val="C1B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46" name="Rectangle 202"/>
                    <p:cNvSpPr>
                      <a:spLocks noChangeArrowheads="1"/>
                    </p:cNvSpPr>
                    <p:nvPr/>
                  </p:nvSpPr>
                  <p:spPr bwMode="auto">
                    <a:xfrm>
                      <a:off x="1646" y="3021"/>
                      <a:ext cx="9" cy="96"/>
                    </a:xfrm>
                    <a:prstGeom prst="rect">
                      <a:avLst/>
                    </a:prstGeom>
                    <a:solidFill>
                      <a:srgbClr val="BFB9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47" name="Rectangle 203"/>
                    <p:cNvSpPr>
                      <a:spLocks noChangeArrowheads="1"/>
                    </p:cNvSpPr>
                    <p:nvPr/>
                  </p:nvSpPr>
                  <p:spPr bwMode="auto">
                    <a:xfrm>
                      <a:off x="1655" y="3021"/>
                      <a:ext cx="7" cy="96"/>
                    </a:xfrm>
                    <a:prstGeom prst="rect">
                      <a:avLst/>
                    </a:prstGeom>
                    <a:solidFill>
                      <a:srgbClr val="BCB6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48" name="Rectangle 204"/>
                    <p:cNvSpPr>
                      <a:spLocks noChangeArrowheads="1"/>
                    </p:cNvSpPr>
                    <p:nvPr/>
                  </p:nvSpPr>
                  <p:spPr bwMode="auto">
                    <a:xfrm>
                      <a:off x="1662" y="3021"/>
                      <a:ext cx="9" cy="96"/>
                    </a:xfrm>
                    <a:prstGeom prst="rect">
                      <a:avLst/>
                    </a:prstGeom>
                    <a:solidFill>
                      <a:srgbClr val="BAB4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49" name="Rectangle 205"/>
                    <p:cNvSpPr>
                      <a:spLocks noChangeArrowheads="1"/>
                    </p:cNvSpPr>
                    <p:nvPr/>
                  </p:nvSpPr>
                  <p:spPr bwMode="auto">
                    <a:xfrm>
                      <a:off x="1671" y="3021"/>
                      <a:ext cx="7" cy="96"/>
                    </a:xfrm>
                    <a:prstGeom prst="rect">
                      <a:avLst/>
                    </a:prstGeom>
                    <a:solidFill>
                      <a:srgbClr val="B7B1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50" name="Rectangle 206"/>
                    <p:cNvSpPr>
                      <a:spLocks noChangeArrowheads="1"/>
                    </p:cNvSpPr>
                    <p:nvPr/>
                  </p:nvSpPr>
                  <p:spPr bwMode="auto">
                    <a:xfrm>
                      <a:off x="1678" y="3021"/>
                      <a:ext cx="9" cy="96"/>
                    </a:xfrm>
                    <a:prstGeom prst="rect">
                      <a:avLst/>
                    </a:prstGeom>
                    <a:solidFill>
                      <a:srgbClr val="B5AE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51" name="Rectangle 207"/>
                    <p:cNvSpPr>
                      <a:spLocks noChangeArrowheads="1"/>
                    </p:cNvSpPr>
                    <p:nvPr/>
                  </p:nvSpPr>
                  <p:spPr bwMode="auto">
                    <a:xfrm>
                      <a:off x="1687" y="3021"/>
                      <a:ext cx="8" cy="96"/>
                    </a:xfrm>
                    <a:prstGeom prst="rect">
                      <a:avLst/>
                    </a:prstGeom>
                    <a:solidFill>
                      <a:srgbClr val="B3A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52" name="Rectangle 208"/>
                    <p:cNvSpPr>
                      <a:spLocks noChangeArrowheads="1"/>
                    </p:cNvSpPr>
                    <p:nvPr/>
                  </p:nvSpPr>
                  <p:spPr bwMode="auto">
                    <a:xfrm>
                      <a:off x="1695" y="3021"/>
                      <a:ext cx="9" cy="96"/>
                    </a:xfrm>
                    <a:prstGeom prst="rect">
                      <a:avLst/>
                    </a:prstGeom>
                    <a:solidFill>
                      <a:srgbClr val="B0A9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53" name="Rectangle 209"/>
                    <p:cNvSpPr>
                      <a:spLocks noChangeArrowheads="1"/>
                    </p:cNvSpPr>
                    <p:nvPr/>
                  </p:nvSpPr>
                  <p:spPr bwMode="auto">
                    <a:xfrm>
                      <a:off x="1704" y="3021"/>
                      <a:ext cx="7" cy="96"/>
                    </a:xfrm>
                    <a:prstGeom prst="rect">
                      <a:avLst/>
                    </a:prstGeom>
                    <a:solidFill>
                      <a:srgbClr val="ADA6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54" name="Rectangle 210"/>
                    <p:cNvSpPr>
                      <a:spLocks noChangeArrowheads="1"/>
                    </p:cNvSpPr>
                    <p:nvPr/>
                  </p:nvSpPr>
                  <p:spPr bwMode="auto">
                    <a:xfrm>
                      <a:off x="1711" y="3021"/>
                      <a:ext cx="9" cy="96"/>
                    </a:xfrm>
                    <a:prstGeom prst="rect">
                      <a:avLst/>
                    </a:prstGeom>
                    <a:solidFill>
                      <a:srgbClr val="ABA3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55" name="Rectangle 211"/>
                    <p:cNvSpPr>
                      <a:spLocks noChangeArrowheads="1"/>
                    </p:cNvSpPr>
                    <p:nvPr/>
                  </p:nvSpPr>
                  <p:spPr bwMode="auto">
                    <a:xfrm>
                      <a:off x="1720" y="3021"/>
                      <a:ext cx="7" cy="96"/>
                    </a:xfrm>
                    <a:prstGeom prst="rect">
                      <a:avLst/>
                    </a:prstGeom>
                    <a:solidFill>
                      <a:srgbClr val="A9A1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56" name="Rectangle 212"/>
                    <p:cNvSpPr>
                      <a:spLocks noChangeArrowheads="1"/>
                    </p:cNvSpPr>
                    <p:nvPr/>
                  </p:nvSpPr>
                  <p:spPr bwMode="auto">
                    <a:xfrm>
                      <a:off x="1727" y="3021"/>
                      <a:ext cx="9" cy="96"/>
                    </a:xfrm>
                    <a:prstGeom prst="rect">
                      <a:avLst/>
                    </a:prstGeom>
                    <a:solidFill>
                      <a:srgbClr val="A69E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57" name="Rectangle 213"/>
                    <p:cNvSpPr>
                      <a:spLocks noChangeArrowheads="1"/>
                    </p:cNvSpPr>
                    <p:nvPr/>
                  </p:nvSpPr>
                  <p:spPr bwMode="auto">
                    <a:xfrm>
                      <a:off x="1736" y="3021"/>
                      <a:ext cx="8" cy="96"/>
                    </a:xfrm>
                    <a:prstGeom prst="rect">
                      <a:avLst/>
                    </a:prstGeom>
                    <a:solidFill>
                      <a:srgbClr val="A39B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58" name="Rectangle 214"/>
                    <p:cNvSpPr>
                      <a:spLocks noChangeArrowheads="1"/>
                    </p:cNvSpPr>
                    <p:nvPr/>
                  </p:nvSpPr>
                  <p:spPr bwMode="auto">
                    <a:xfrm>
                      <a:off x="1744" y="3021"/>
                      <a:ext cx="9" cy="96"/>
                    </a:xfrm>
                    <a:prstGeom prst="rect">
                      <a:avLst/>
                    </a:prstGeom>
                    <a:solidFill>
                      <a:srgbClr val="A299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59" name="Rectangle 215"/>
                    <p:cNvSpPr>
                      <a:spLocks noChangeArrowheads="1"/>
                    </p:cNvSpPr>
                    <p:nvPr/>
                  </p:nvSpPr>
                  <p:spPr bwMode="auto">
                    <a:xfrm>
                      <a:off x="1753" y="3021"/>
                      <a:ext cx="7" cy="96"/>
                    </a:xfrm>
                    <a:prstGeom prst="rect">
                      <a:avLst/>
                    </a:prstGeom>
                    <a:solidFill>
                      <a:srgbClr val="9F96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60" name="Rectangle 216"/>
                    <p:cNvSpPr>
                      <a:spLocks noChangeArrowheads="1"/>
                    </p:cNvSpPr>
                    <p:nvPr/>
                  </p:nvSpPr>
                  <p:spPr bwMode="auto">
                    <a:xfrm>
                      <a:off x="1760" y="3021"/>
                      <a:ext cx="7" cy="96"/>
                    </a:xfrm>
                    <a:prstGeom prst="rect">
                      <a:avLst/>
                    </a:prstGeom>
                    <a:solidFill>
                      <a:srgbClr val="9D94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61" name="Rectangle 217"/>
                    <p:cNvSpPr>
                      <a:spLocks noChangeArrowheads="1"/>
                    </p:cNvSpPr>
                    <p:nvPr/>
                  </p:nvSpPr>
                  <p:spPr bwMode="auto">
                    <a:xfrm>
                      <a:off x="1767" y="3021"/>
                      <a:ext cx="9" cy="96"/>
                    </a:xfrm>
                    <a:prstGeom prst="rect">
                      <a:avLst/>
                    </a:prstGeom>
                    <a:solidFill>
                      <a:srgbClr val="9B91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62" name="Rectangle 218"/>
                    <p:cNvSpPr>
                      <a:spLocks noChangeArrowheads="1"/>
                    </p:cNvSpPr>
                    <p:nvPr/>
                  </p:nvSpPr>
                  <p:spPr bwMode="auto">
                    <a:xfrm>
                      <a:off x="1776" y="3021"/>
                      <a:ext cx="8" cy="96"/>
                    </a:xfrm>
                    <a:prstGeom prst="rect">
                      <a:avLst/>
                    </a:prstGeom>
                    <a:solidFill>
                      <a:srgbClr val="988E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63" name="Rectangle 219"/>
                    <p:cNvSpPr>
                      <a:spLocks noChangeArrowheads="1"/>
                    </p:cNvSpPr>
                    <p:nvPr/>
                  </p:nvSpPr>
                  <p:spPr bwMode="auto">
                    <a:xfrm>
                      <a:off x="1784" y="3021"/>
                      <a:ext cx="9" cy="96"/>
                    </a:xfrm>
                    <a:prstGeom prst="rect">
                      <a:avLst/>
                    </a:prstGeom>
                    <a:solidFill>
                      <a:srgbClr val="978C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64" name="Rectangle 220"/>
                    <p:cNvSpPr>
                      <a:spLocks noChangeArrowheads="1"/>
                    </p:cNvSpPr>
                    <p:nvPr/>
                  </p:nvSpPr>
                  <p:spPr bwMode="auto">
                    <a:xfrm>
                      <a:off x="1793" y="3021"/>
                      <a:ext cx="7" cy="96"/>
                    </a:xfrm>
                    <a:prstGeom prst="rect">
                      <a:avLst/>
                    </a:prstGeom>
                    <a:solidFill>
                      <a:srgbClr val="94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65" name="Rectangle 221"/>
                    <p:cNvSpPr>
                      <a:spLocks noChangeArrowheads="1"/>
                    </p:cNvSpPr>
                    <p:nvPr/>
                  </p:nvSpPr>
                  <p:spPr bwMode="auto">
                    <a:xfrm>
                      <a:off x="1800" y="3021"/>
                      <a:ext cx="9" cy="96"/>
                    </a:xfrm>
                    <a:prstGeom prst="rect">
                      <a:avLst/>
                    </a:prstGeom>
                    <a:solidFill>
                      <a:srgbClr val="9286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66" name="Rectangle 222"/>
                    <p:cNvSpPr>
                      <a:spLocks noChangeArrowheads="1"/>
                    </p:cNvSpPr>
                    <p:nvPr/>
                  </p:nvSpPr>
                  <p:spPr bwMode="auto">
                    <a:xfrm>
                      <a:off x="1809" y="3021"/>
                      <a:ext cx="7" cy="96"/>
                    </a:xfrm>
                    <a:prstGeom prst="rect">
                      <a:avLst/>
                    </a:prstGeom>
                    <a:solidFill>
                      <a:srgbClr val="9084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67" name="Rectangle 223"/>
                    <p:cNvSpPr>
                      <a:spLocks noChangeArrowheads="1"/>
                    </p:cNvSpPr>
                    <p:nvPr/>
                  </p:nvSpPr>
                  <p:spPr bwMode="auto">
                    <a:xfrm>
                      <a:off x="1816" y="3021"/>
                      <a:ext cx="9" cy="96"/>
                    </a:xfrm>
                    <a:prstGeom prst="rect">
                      <a:avLst/>
                    </a:prstGeom>
                    <a:solidFill>
                      <a:srgbClr val="8E82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68" name="Rectangle 224"/>
                    <p:cNvSpPr>
                      <a:spLocks noChangeArrowheads="1"/>
                    </p:cNvSpPr>
                    <p:nvPr/>
                  </p:nvSpPr>
                  <p:spPr bwMode="auto">
                    <a:xfrm>
                      <a:off x="1825" y="3021"/>
                      <a:ext cx="8" cy="96"/>
                    </a:xfrm>
                    <a:prstGeom prst="rect">
                      <a:avLst/>
                    </a:prstGeom>
                    <a:solidFill>
                      <a:srgbClr val="8C7F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69" name="Rectangle 225"/>
                    <p:cNvSpPr>
                      <a:spLocks noChangeArrowheads="1"/>
                    </p:cNvSpPr>
                    <p:nvPr/>
                  </p:nvSpPr>
                  <p:spPr bwMode="auto">
                    <a:xfrm>
                      <a:off x="1833" y="3021"/>
                      <a:ext cx="9" cy="96"/>
                    </a:xfrm>
                    <a:prstGeom prst="rect">
                      <a:avLst/>
                    </a:prstGeom>
                    <a:solidFill>
                      <a:srgbClr val="8A7D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70" name="Rectangle 226"/>
                    <p:cNvSpPr>
                      <a:spLocks noChangeArrowheads="1"/>
                    </p:cNvSpPr>
                    <p:nvPr/>
                  </p:nvSpPr>
                  <p:spPr bwMode="auto">
                    <a:xfrm>
                      <a:off x="1842" y="3021"/>
                      <a:ext cx="7" cy="96"/>
                    </a:xfrm>
                    <a:prstGeom prst="rect">
                      <a:avLst/>
                    </a:prstGeom>
                    <a:solidFill>
                      <a:srgbClr val="887B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71" name="Rectangle 227"/>
                    <p:cNvSpPr>
                      <a:spLocks noChangeArrowheads="1"/>
                    </p:cNvSpPr>
                    <p:nvPr/>
                  </p:nvSpPr>
                  <p:spPr bwMode="auto">
                    <a:xfrm>
                      <a:off x="1849" y="3021"/>
                      <a:ext cx="9" cy="96"/>
                    </a:xfrm>
                    <a:prstGeom prst="rect">
                      <a:avLst/>
                    </a:prstGeom>
                    <a:solidFill>
                      <a:srgbClr val="867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72" name="Rectangle 228"/>
                    <p:cNvSpPr>
                      <a:spLocks noChangeArrowheads="1"/>
                    </p:cNvSpPr>
                    <p:nvPr/>
                  </p:nvSpPr>
                  <p:spPr bwMode="auto">
                    <a:xfrm>
                      <a:off x="1858" y="3021"/>
                      <a:ext cx="7" cy="96"/>
                    </a:xfrm>
                    <a:prstGeom prst="rect">
                      <a:avLst/>
                    </a:prstGeom>
                    <a:solidFill>
                      <a:srgbClr val="8476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73" name="Rectangle 229"/>
                    <p:cNvSpPr>
                      <a:spLocks noChangeArrowheads="1"/>
                    </p:cNvSpPr>
                    <p:nvPr/>
                  </p:nvSpPr>
                  <p:spPr bwMode="auto">
                    <a:xfrm>
                      <a:off x="1865" y="3021"/>
                      <a:ext cx="9" cy="96"/>
                    </a:xfrm>
                    <a:prstGeom prst="rect">
                      <a:avLst/>
                    </a:prstGeom>
                    <a:solidFill>
                      <a:srgbClr val="8375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74" name="Rectangle 230"/>
                    <p:cNvSpPr>
                      <a:spLocks noChangeArrowheads="1"/>
                    </p:cNvSpPr>
                    <p:nvPr/>
                  </p:nvSpPr>
                  <p:spPr bwMode="auto">
                    <a:xfrm>
                      <a:off x="1874" y="3021"/>
                      <a:ext cx="8" cy="96"/>
                    </a:xfrm>
                    <a:prstGeom prst="rect">
                      <a:avLst/>
                    </a:prstGeom>
                    <a:solidFill>
                      <a:srgbClr val="8173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75" name="Rectangle 231"/>
                    <p:cNvSpPr>
                      <a:spLocks noChangeArrowheads="1"/>
                    </p:cNvSpPr>
                    <p:nvPr/>
                  </p:nvSpPr>
                  <p:spPr bwMode="auto">
                    <a:xfrm>
                      <a:off x="1882" y="3021"/>
                      <a:ext cx="7" cy="96"/>
                    </a:xfrm>
                    <a:prstGeom prst="rect">
                      <a:avLst/>
                    </a:prstGeom>
                    <a:solidFill>
                      <a:srgbClr val="8071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76" name="Rectangle 232"/>
                    <p:cNvSpPr>
                      <a:spLocks noChangeArrowheads="1"/>
                    </p:cNvSpPr>
                    <p:nvPr/>
                  </p:nvSpPr>
                  <p:spPr bwMode="auto">
                    <a:xfrm>
                      <a:off x="1889" y="3021"/>
                      <a:ext cx="9" cy="96"/>
                    </a:xfrm>
                    <a:prstGeom prst="rect">
                      <a:avLst/>
                    </a:prstGeom>
                    <a:solidFill>
                      <a:srgbClr val="7E6F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77" name="Rectangle 233"/>
                    <p:cNvSpPr>
                      <a:spLocks noChangeArrowheads="1"/>
                    </p:cNvSpPr>
                    <p:nvPr/>
                  </p:nvSpPr>
                  <p:spPr bwMode="auto">
                    <a:xfrm>
                      <a:off x="1898" y="3021"/>
                      <a:ext cx="7" cy="96"/>
                    </a:xfrm>
                    <a:prstGeom prst="rect">
                      <a:avLst/>
                    </a:prstGeom>
                    <a:solidFill>
                      <a:srgbClr val="7D6D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78" name="Rectangle 234"/>
                    <p:cNvSpPr>
                      <a:spLocks noChangeArrowheads="1"/>
                    </p:cNvSpPr>
                    <p:nvPr/>
                  </p:nvSpPr>
                  <p:spPr bwMode="auto">
                    <a:xfrm>
                      <a:off x="1905" y="3021"/>
                      <a:ext cx="9" cy="96"/>
                    </a:xfrm>
                    <a:prstGeom prst="rect">
                      <a:avLst/>
                    </a:prstGeom>
                    <a:solidFill>
                      <a:srgbClr val="7C6C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79" name="Rectangle 235"/>
                    <p:cNvSpPr>
                      <a:spLocks noChangeArrowheads="1"/>
                    </p:cNvSpPr>
                    <p:nvPr/>
                  </p:nvSpPr>
                  <p:spPr bwMode="auto">
                    <a:xfrm>
                      <a:off x="1914" y="3021"/>
                      <a:ext cx="8" cy="96"/>
                    </a:xfrm>
                    <a:prstGeom prst="rect">
                      <a:avLst/>
                    </a:prstGeom>
                    <a:solidFill>
                      <a:srgbClr val="7A6A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80" name="Rectangle 236"/>
                    <p:cNvSpPr>
                      <a:spLocks noChangeArrowheads="1"/>
                    </p:cNvSpPr>
                    <p:nvPr/>
                  </p:nvSpPr>
                  <p:spPr bwMode="auto">
                    <a:xfrm>
                      <a:off x="1922" y="3021"/>
                      <a:ext cx="9" cy="96"/>
                    </a:xfrm>
                    <a:prstGeom prst="rect">
                      <a:avLst/>
                    </a:prstGeom>
                    <a:solidFill>
                      <a:srgbClr val="796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81" name="Rectangle 237"/>
                    <p:cNvSpPr>
                      <a:spLocks noChangeArrowheads="1"/>
                    </p:cNvSpPr>
                    <p:nvPr/>
                  </p:nvSpPr>
                  <p:spPr bwMode="auto">
                    <a:xfrm>
                      <a:off x="1931" y="3021"/>
                      <a:ext cx="7" cy="96"/>
                    </a:xfrm>
                    <a:prstGeom prst="rect">
                      <a:avLst/>
                    </a:prstGeom>
                    <a:solidFill>
                      <a:srgbClr val="7867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82" name="Rectangle 238"/>
                    <p:cNvSpPr>
                      <a:spLocks noChangeArrowheads="1"/>
                    </p:cNvSpPr>
                    <p:nvPr/>
                  </p:nvSpPr>
                  <p:spPr bwMode="auto">
                    <a:xfrm>
                      <a:off x="1938" y="3021"/>
                      <a:ext cx="9" cy="96"/>
                    </a:xfrm>
                    <a:prstGeom prst="rect">
                      <a:avLst/>
                    </a:prstGeom>
                    <a:solidFill>
                      <a:srgbClr val="7766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83" name="Rectangle 239"/>
                    <p:cNvSpPr>
                      <a:spLocks noChangeArrowheads="1"/>
                    </p:cNvSpPr>
                    <p:nvPr/>
                  </p:nvSpPr>
                  <p:spPr bwMode="auto">
                    <a:xfrm>
                      <a:off x="1947" y="3021"/>
                      <a:ext cx="7" cy="96"/>
                    </a:xfrm>
                    <a:prstGeom prst="rect">
                      <a:avLst/>
                    </a:prstGeom>
                    <a:solidFill>
                      <a:srgbClr val="7664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84" name="Rectangle 240"/>
                    <p:cNvSpPr>
                      <a:spLocks noChangeArrowheads="1"/>
                    </p:cNvSpPr>
                    <p:nvPr/>
                  </p:nvSpPr>
                  <p:spPr bwMode="auto">
                    <a:xfrm>
                      <a:off x="1954" y="3021"/>
                      <a:ext cx="9" cy="96"/>
                    </a:xfrm>
                    <a:prstGeom prst="rect">
                      <a:avLst/>
                    </a:prstGeom>
                    <a:solidFill>
                      <a:srgbClr val="7563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85" name="Rectangle 241"/>
                    <p:cNvSpPr>
                      <a:spLocks noChangeArrowheads="1"/>
                    </p:cNvSpPr>
                    <p:nvPr/>
                  </p:nvSpPr>
                  <p:spPr bwMode="auto">
                    <a:xfrm>
                      <a:off x="1963" y="3021"/>
                      <a:ext cx="8" cy="96"/>
                    </a:xfrm>
                    <a:prstGeom prst="rect">
                      <a:avLst/>
                    </a:prstGeom>
                    <a:solidFill>
                      <a:srgbClr val="7462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86" name="Rectangle 242"/>
                    <p:cNvSpPr>
                      <a:spLocks noChangeArrowheads="1"/>
                    </p:cNvSpPr>
                    <p:nvPr/>
                  </p:nvSpPr>
                  <p:spPr bwMode="auto">
                    <a:xfrm>
                      <a:off x="1971" y="3021"/>
                      <a:ext cx="8" cy="96"/>
                    </a:xfrm>
                    <a:prstGeom prst="rect">
                      <a:avLst/>
                    </a:prstGeom>
                    <a:solidFill>
                      <a:srgbClr val="7361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87" name="Rectangle 243"/>
                    <p:cNvSpPr>
                      <a:spLocks noChangeArrowheads="1"/>
                    </p:cNvSpPr>
                    <p:nvPr/>
                  </p:nvSpPr>
                  <p:spPr bwMode="auto">
                    <a:xfrm>
                      <a:off x="1979" y="3021"/>
                      <a:ext cx="8" cy="96"/>
                    </a:xfrm>
                    <a:prstGeom prst="rect">
                      <a:avLst/>
                    </a:prstGeom>
                    <a:solidFill>
                      <a:srgbClr val="7260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88" name="Rectangle 244"/>
                    <p:cNvSpPr>
                      <a:spLocks noChangeArrowheads="1"/>
                    </p:cNvSpPr>
                    <p:nvPr/>
                  </p:nvSpPr>
                  <p:spPr bwMode="auto">
                    <a:xfrm>
                      <a:off x="1987" y="3021"/>
                      <a:ext cx="9" cy="96"/>
                    </a:xfrm>
                    <a:prstGeom prst="rect">
                      <a:avLst/>
                    </a:prstGeom>
                    <a:solidFill>
                      <a:srgbClr val="725F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89" name="Rectangle 245"/>
                    <p:cNvSpPr>
                      <a:spLocks noChangeArrowheads="1"/>
                    </p:cNvSpPr>
                    <p:nvPr/>
                  </p:nvSpPr>
                  <p:spPr bwMode="auto">
                    <a:xfrm>
                      <a:off x="1996" y="3021"/>
                      <a:ext cx="7" cy="96"/>
                    </a:xfrm>
                    <a:prstGeom prst="rect">
                      <a:avLst/>
                    </a:prstGeom>
                    <a:solidFill>
                      <a:srgbClr val="715E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90" name="Rectangle 246"/>
                    <p:cNvSpPr>
                      <a:spLocks noChangeArrowheads="1"/>
                    </p:cNvSpPr>
                    <p:nvPr/>
                  </p:nvSpPr>
                  <p:spPr bwMode="auto">
                    <a:xfrm>
                      <a:off x="2003" y="3021"/>
                      <a:ext cx="9" cy="96"/>
                    </a:xfrm>
                    <a:prstGeom prst="rect">
                      <a:avLst/>
                    </a:prstGeom>
                    <a:solidFill>
                      <a:srgbClr val="705D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91" name="Rectangle 247"/>
                    <p:cNvSpPr>
                      <a:spLocks noChangeArrowheads="1"/>
                    </p:cNvSpPr>
                    <p:nvPr/>
                  </p:nvSpPr>
                  <p:spPr bwMode="auto">
                    <a:xfrm>
                      <a:off x="2012" y="3021"/>
                      <a:ext cx="8" cy="96"/>
                    </a:xfrm>
                    <a:prstGeom prst="rect">
                      <a:avLst/>
                    </a:prstGeom>
                    <a:solidFill>
                      <a:srgbClr val="705D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sp>
                <p:nvSpPr>
                  <p:cNvPr id="399" name="Rectangle 248"/>
                  <p:cNvSpPr>
                    <a:spLocks noChangeArrowheads="1"/>
                  </p:cNvSpPr>
                  <p:nvPr/>
                </p:nvSpPr>
                <p:spPr bwMode="auto">
                  <a:xfrm>
                    <a:off x="462" y="3021"/>
                    <a:ext cx="1559" cy="97"/>
                  </a:xfrm>
                  <a:prstGeom prst="rect">
                    <a:avLst/>
                  </a:prstGeom>
                  <a:noFill/>
                  <a:ln w="142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grpSp>
              <p:nvGrpSpPr>
                <p:cNvPr id="203" name="Group 249"/>
                <p:cNvGrpSpPr>
                  <a:grpSpLocks/>
                </p:cNvGrpSpPr>
                <p:nvPr/>
              </p:nvGrpSpPr>
              <p:grpSpPr bwMode="auto">
                <a:xfrm rot="-626829">
                  <a:off x="3731" y="1452"/>
                  <a:ext cx="1509" cy="59"/>
                  <a:chOff x="462" y="3021"/>
                  <a:chExt cx="1559" cy="97"/>
                </a:xfrm>
              </p:grpSpPr>
              <p:grpSp>
                <p:nvGrpSpPr>
                  <p:cNvPr id="204" name="Group 250"/>
                  <p:cNvGrpSpPr>
                    <a:grpSpLocks/>
                  </p:cNvGrpSpPr>
                  <p:nvPr/>
                </p:nvGrpSpPr>
                <p:grpSpPr bwMode="auto">
                  <a:xfrm>
                    <a:off x="462" y="3021"/>
                    <a:ext cx="1558" cy="96"/>
                    <a:chOff x="462" y="3021"/>
                    <a:chExt cx="1558" cy="96"/>
                  </a:xfrm>
                </p:grpSpPr>
                <p:sp>
                  <p:nvSpPr>
                    <p:cNvPr id="206" name="Rectangle 251"/>
                    <p:cNvSpPr>
                      <a:spLocks noChangeArrowheads="1"/>
                    </p:cNvSpPr>
                    <p:nvPr/>
                  </p:nvSpPr>
                  <p:spPr bwMode="auto">
                    <a:xfrm>
                      <a:off x="462" y="3021"/>
                      <a:ext cx="8" cy="96"/>
                    </a:xfrm>
                    <a:prstGeom prst="rect">
                      <a:avLst/>
                    </a:prstGeom>
                    <a:solidFill>
                      <a:srgbClr val="705D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07" name="Rectangle 252"/>
                    <p:cNvSpPr>
                      <a:spLocks noChangeArrowheads="1"/>
                    </p:cNvSpPr>
                    <p:nvPr/>
                  </p:nvSpPr>
                  <p:spPr bwMode="auto">
                    <a:xfrm>
                      <a:off x="470" y="3021"/>
                      <a:ext cx="9" cy="96"/>
                    </a:xfrm>
                    <a:prstGeom prst="rect">
                      <a:avLst/>
                    </a:prstGeom>
                    <a:solidFill>
                      <a:srgbClr val="705D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08" name="Rectangle 253"/>
                    <p:cNvSpPr>
                      <a:spLocks noChangeArrowheads="1"/>
                    </p:cNvSpPr>
                    <p:nvPr/>
                  </p:nvSpPr>
                  <p:spPr bwMode="auto">
                    <a:xfrm>
                      <a:off x="479" y="3021"/>
                      <a:ext cx="7" cy="96"/>
                    </a:xfrm>
                    <a:prstGeom prst="rect">
                      <a:avLst/>
                    </a:prstGeom>
                    <a:solidFill>
                      <a:srgbClr val="715E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09" name="Rectangle 254"/>
                    <p:cNvSpPr>
                      <a:spLocks noChangeArrowheads="1"/>
                    </p:cNvSpPr>
                    <p:nvPr/>
                  </p:nvSpPr>
                  <p:spPr bwMode="auto">
                    <a:xfrm>
                      <a:off x="486" y="3021"/>
                      <a:ext cx="9" cy="96"/>
                    </a:xfrm>
                    <a:prstGeom prst="rect">
                      <a:avLst/>
                    </a:prstGeom>
                    <a:solidFill>
                      <a:srgbClr val="725F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10" name="Rectangle 255"/>
                    <p:cNvSpPr>
                      <a:spLocks noChangeArrowheads="1"/>
                    </p:cNvSpPr>
                    <p:nvPr/>
                  </p:nvSpPr>
                  <p:spPr bwMode="auto">
                    <a:xfrm>
                      <a:off x="495" y="3021"/>
                      <a:ext cx="7" cy="96"/>
                    </a:xfrm>
                    <a:prstGeom prst="rect">
                      <a:avLst/>
                    </a:prstGeom>
                    <a:solidFill>
                      <a:srgbClr val="7260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11" name="Rectangle 256"/>
                    <p:cNvSpPr>
                      <a:spLocks noChangeArrowheads="1"/>
                    </p:cNvSpPr>
                    <p:nvPr/>
                  </p:nvSpPr>
                  <p:spPr bwMode="auto">
                    <a:xfrm>
                      <a:off x="502" y="3021"/>
                      <a:ext cx="9" cy="96"/>
                    </a:xfrm>
                    <a:prstGeom prst="rect">
                      <a:avLst/>
                    </a:prstGeom>
                    <a:solidFill>
                      <a:srgbClr val="7361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12" name="Rectangle 257"/>
                    <p:cNvSpPr>
                      <a:spLocks noChangeArrowheads="1"/>
                    </p:cNvSpPr>
                    <p:nvPr/>
                  </p:nvSpPr>
                  <p:spPr bwMode="auto">
                    <a:xfrm>
                      <a:off x="511" y="3021"/>
                      <a:ext cx="8" cy="96"/>
                    </a:xfrm>
                    <a:prstGeom prst="rect">
                      <a:avLst/>
                    </a:prstGeom>
                    <a:solidFill>
                      <a:srgbClr val="7462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13" name="Rectangle 258"/>
                    <p:cNvSpPr>
                      <a:spLocks noChangeArrowheads="1"/>
                    </p:cNvSpPr>
                    <p:nvPr/>
                  </p:nvSpPr>
                  <p:spPr bwMode="auto">
                    <a:xfrm>
                      <a:off x="519" y="3021"/>
                      <a:ext cx="9" cy="96"/>
                    </a:xfrm>
                    <a:prstGeom prst="rect">
                      <a:avLst/>
                    </a:prstGeom>
                    <a:solidFill>
                      <a:srgbClr val="7563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14" name="Rectangle 259"/>
                    <p:cNvSpPr>
                      <a:spLocks noChangeArrowheads="1"/>
                    </p:cNvSpPr>
                    <p:nvPr/>
                  </p:nvSpPr>
                  <p:spPr bwMode="auto">
                    <a:xfrm>
                      <a:off x="528" y="3021"/>
                      <a:ext cx="7" cy="96"/>
                    </a:xfrm>
                    <a:prstGeom prst="rect">
                      <a:avLst/>
                    </a:prstGeom>
                    <a:solidFill>
                      <a:srgbClr val="7664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15" name="Rectangle 260"/>
                    <p:cNvSpPr>
                      <a:spLocks noChangeArrowheads="1"/>
                    </p:cNvSpPr>
                    <p:nvPr/>
                  </p:nvSpPr>
                  <p:spPr bwMode="auto">
                    <a:xfrm>
                      <a:off x="535" y="3021"/>
                      <a:ext cx="9" cy="96"/>
                    </a:xfrm>
                    <a:prstGeom prst="rect">
                      <a:avLst/>
                    </a:prstGeom>
                    <a:solidFill>
                      <a:srgbClr val="7766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16" name="Rectangle 261"/>
                    <p:cNvSpPr>
                      <a:spLocks noChangeArrowheads="1"/>
                    </p:cNvSpPr>
                    <p:nvPr/>
                  </p:nvSpPr>
                  <p:spPr bwMode="auto">
                    <a:xfrm>
                      <a:off x="544" y="3021"/>
                      <a:ext cx="7" cy="96"/>
                    </a:xfrm>
                    <a:prstGeom prst="rect">
                      <a:avLst/>
                    </a:prstGeom>
                    <a:solidFill>
                      <a:srgbClr val="7867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17" name="Rectangle 262"/>
                    <p:cNvSpPr>
                      <a:spLocks noChangeArrowheads="1"/>
                    </p:cNvSpPr>
                    <p:nvPr/>
                  </p:nvSpPr>
                  <p:spPr bwMode="auto">
                    <a:xfrm>
                      <a:off x="551" y="3021"/>
                      <a:ext cx="9" cy="96"/>
                    </a:xfrm>
                    <a:prstGeom prst="rect">
                      <a:avLst/>
                    </a:prstGeom>
                    <a:solidFill>
                      <a:srgbClr val="796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18" name="Rectangle 263"/>
                    <p:cNvSpPr>
                      <a:spLocks noChangeArrowheads="1"/>
                    </p:cNvSpPr>
                    <p:nvPr/>
                  </p:nvSpPr>
                  <p:spPr bwMode="auto">
                    <a:xfrm>
                      <a:off x="560" y="3021"/>
                      <a:ext cx="8" cy="96"/>
                    </a:xfrm>
                    <a:prstGeom prst="rect">
                      <a:avLst/>
                    </a:prstGeom>
                    <a:solidFill>
                      <a:srgbClr val="7A6A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19" name="Rectangle 264"/>
                    <p:cNvSpPr>
                      <a:spLocks noChangeArrowheads="1"/>
                    </p:cNvSpPr>
                    <p:nvPr/>
                  </p:nvSpPr>
                  <p:spPr bwMode="auto">
                    <a:xfrm>
                      <a:off x="568" y="3021"/>
                      <a:ext cx="9" cy="96"/>
                    </a:xfrm>
                    <a:prstGeom prst="rect">
                      <a:avLst/>
                    </a:prstGeom>
                    <a:solidFill>
                      <a:srgbClr val="7C6C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20" name="Rectangle 265"/>
                    <p:cNvSpPr>
                      <a:spLocks noChangeArrowheads="1"/>
                    </p:cNvSpPr>
                    <p:nvPr/>
                  </p:nvSpPr>
                  <p:spPr bwMode="auto">
                    <a:xfrm>
                      <a:off x="577" y="3021"/>
                      <a:ext cx="7" cy="96"/>
                    </a:xfrm>
                    <a:prstGeom prst="rect">
                      <a:avLst/>
                    </a:prstGeom>
                    <a:solidFill>
                      <a:srgbClr val="7D6D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21" name="Rectangle 266"/>
                    <p:cNvSpPr>
                      <a:spLocks noChangeArrowheads="1"/>
                    </p:cNvSpPr>
                    <p:nvPr/>
                  </p:nvSpPr>
                  <p:spPr bwMode="auto">
                    <a:xfrm>
                      <a:off x="584" y="3021"/>
                      <a:ext cx="7" cy="96"/>
                    </a:xfrm>
                    <a:prstGeom prst="rect">
                      <a:avLst/>
                    </a:prstGeom>
                    <a:solidFill>
                      <a:srgbClr val="7E6F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22" name="Rectangle 267"/>
                    <p:cNvSpPr>
                      <a:spLocks noChangeArrowheads="1"/>
                    </p:cNvSpPr>
                    <p:nvPr/>
                  </p:nvSpPr>
                  <p:spPr bwMode="auto">
                    <a:xfrm>
                      <a:off x="591" y="3021"/>
                      <a:ext cx="9" cy="96"/>
                    </a:xfrm>
                    <a:prstGeom prst="rect">
                      <a:avLst/>
                    </a:prstGeom>
                    <a:solidFill>
                      <a:srgbClr val="7F70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23" name="Rectangle 268"/>
                    <p:cNvSpPr>
                      <a:spLocks noChangeArrowheads="1"/>
                    </p:cNvSpPr>
                    <p:nvPr/>
                  </p:nvSpPr>
                  <p:spPr bwMode="auto">
                    <a:xfrm>
                      <a:off x="600" y="3021"/>
                      <a:ext cx="8" cy="96"/>
                    </a:xfrm>
                    <a:prstGeom prst="rect">
                      <a:avLst/>
                    </a:prstGeom>
                    <a:solidFill>
                      <a:srgbClr val="8173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24" name="Rectangle 269"/>
                    <p:cNvSpPr>
                      <a:spLocks noChangeArrowheads="1"/>
                    </p:cNvSpPr>
                    <p:nvPr/>
                  </p:nvSpPr>
                  <p:spPr bwMode="auto">
                    <a:xfrm>
                      <a:off x="608" y="3021"/>
                      <a:ext cx="9" cy="96"/>
                    </a:xfrm>
                    <a:prstGeom prst="rect">
                      <a:avLst/>
                    </a:prstGeom>
                    <a:solidFill>
                      <a:srgbClr val="8375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25" name="Rectangle 270"/>
                    <p:cNvSpPr>
                      <a:spLocks noChangeArrowheads="1"/>
                    </p:cNvSpPr>
                    <p:nvPr/>
                  </p:nvSpPr>
                  <p:spPr bwMode="auto">
                    <a:xfrm>
                      <a:off x="617" y="3021"/>
                      <a:ext cx="7" cy="96"/>
                    </a:xfrm>
                    <a:prstGeom prst="rect">
                      <a:avLst/>
                    </a:prstGeom>
                    <a:solidFill>
                      <a:srgbClr val="8476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26" name="Rectangle 271"/>
                    <p:cNvSpPr>
                      <a:spLocks noChangeArrowheads="1"/>
                    </p:cNvSpPr>
                    <p:nvPr/>
                  </p:nvSpPr>
                  <p:spPr bwMode="auto">
                    <a:xfrm>
                      <a:off x="624" y="3021"/>
                      <a:ext cx="9" cy="96"/>
                    </a:xfrm>
                    <a:prstGeom prst="rect">
                      <a:avLst/>
                    </a:prstGeom>
                    <a:solidFill>
                      <a:srgbClr val="867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27" name="Rectangle 272"/>
                    <p:cNvSpPr>
                      <a:spLocks noChangeArrowheads="1"/>
                    </p:cNvSpPr>
                    <p:nvPr/>
                  </p:nvSpPr>
                  <p:spPr bwMode="auto">
                    <a:xfrm>
                      <a:off x="633" y="3021"/>
                      <a:ext cx="7" cy="96"/>
                    </a:xfrm>
                    <a:prstGeom prst="rect">
                      <a:avLst/>
                    </a:prstGeom>
                    <a:solidFill>
                      <a:srgbClr val="887B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28" name="Rectangle 273"/>
                    <p:cNvSpPr>
                      <a:spLocks noChangeArrowheads="1"/>
                    </p:cNvSpPr>
                    <p:nvPr/>
                  </p:nvSpPr>
                  <p:spPr bwMode="auto">
                    <a:xfrm>
                      <a:off x="640" y="3021"/>
                      <a:ext cx="9" cy="96"/>
                    </a:xfrm>
                    <a:prstGeom prst="rect">
                      <a:avLst/>
                    </a:prstGeom>
                    <a:solidFill>
                      <a:srgbClr val="8A7D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29" name="Rectangle 274"/>
                    <p:cNvSpPr>
                      <a:spLocks noChangeArrowheads="1"/>
                    </p:cNvSpPr>
                    <p:nvPr/>
                  </p:nvSpPr>
                  <p:spPr bwMode="auto">
                    <a:xfrm>
                      <a:off x="649" y="3021"/>
                      <a:ext cx="8" cy="96"/>
                    </a:xfrm>
                    <a:prstGeom prst="rect">
                      <a:avLst/>
                    </a:prstGeom>
                    <a:solidFill>
                      <a:srgbClr val="8C7F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30" name="Rectangle 275"/>
                    <p:cNvSpPr>
                      <a:spLocks noChangeArrowheads="1"/>
                    </p:cNvSpPr>
                    <p:nvPr/>
                  </p:nvSpPr>
                  <p:spPr bwMode="auto">
                    <a:xfrm>
                      <a:off x="657" y="3021"/>
                      <a:ext cx="9" cy="96"/>
                    </a:xfrm>
                    <a:prstGeom prst="rect">
                      <a:avLst/>
                    </a:prstGeom>
                    <a:solidFill>
                      <a:srgbClr val="8E82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31" name="Rectangle 276"/>
                    <p:cNvSpPr>
                      <a:spLocks noChangeArrowheads="1"/>
                    </p:cNvSpPr>
                    <p:nvPr/>
                  </p:nvSpPr>
                  <p:spPr bwMode="auto">
                    <a:xfrm>
                      <a:off x="666" y="3021"/>
                      <a:ext cx="7" cy="96"/>
                    </a:xfrm>
                    <a:prstGeom prst="rect">
                      <a:avLst/>
                    </a:prstGeom>
                    <a:solidFill>
                      <a:srgbClr val="9084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32" name="Rectangle 277"/>
                    <p:cNvSpPr>
                      <a:spLocks noChangeArrowheads="1"/>
                    </p:cNvSpPr>
                    <p:nvPr/>
                  </p:nvSpPr>
                  <p:spPr bwMode="auto">
                    <a:xfrm>
                      <a:off x="673" y="3021"/>
                      <a:ext cx="9" cy="96"/>
                    </a:xfrm>
                    <a:prstGeom prst="rect">
                      <a:avLst/>
                    </a:prstGeom>
                    <a:solidFill>
                      <a:srgbClr val="9286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33" name="Rectangle 278"/>
                    <p:cNvSpPr>
                      <a:spLocks noChangeArrowheads="1"/>
                    </p:cNvSpPr>
                    <p:nvPr/>
                  </p:nvSpPr>
                  <p:spPr bwMode="auto">
                    <a:xfrm>
                      <a:off x="682" y="3021"/>
                      <a:ext cx="7" cy="96"/>
                    </a:xfrm>
                    <a:prstGeom prst="rect">
                      <a:avLst/>
                    </a:prstGeom>
                    <a:solidFill>
                      <a:srgbClr val="94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34" name="Rectangle 279"/>
                    <p:cNvSpPr>
                      <a:spLocks noChangeArrowheads="1"/>
                    </p:cNvSpPr>
                    <p:nvPr/>
                  </p:nvSpPr>
                  <p:spPr bwMode="auto">
                    <a:xfrm>
                      <a:off x="689" y="3021"/>
                      <a:ext cx="9" cy="96"/>
                    </a:xfrm>
                    <a:prstGeom prst="rect">
                      <a:avLst/>
                    </a:prstGeom>
                    <a:solidFill>
                      <a:srgbClr val="978C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35" name="Rectangle 280"/>
                    <p:cNvSpPr>
                      <a:spLocks noChangeArrowheads="1"/>
                    </p:cNvSpPr>
                    <p:nvPr/>
                  </p:nvSpPr>
                  <p:spPr bwMode="auto">
                    <a:xfrm>
                      <a:off x="698" y="3021"/>
                      <a:ext cx="8" cy="96"/>
                    </a:xfrm>
                    <a:prstGeom prst="rect">
                      <a:avLst/>
                    </a:prstGeom>
                    <a:solidFill>
                      <a:srgbClr val="988E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36" name="Rectangle 281"/>
                    <p:cNvSpPr>
                      <a:spLocks noChangeArrowheads="1"/>
                    </p:cNvSpPr>
                    <p:nvPr/>
                  </p:nvSpPr>
                  <p:spPr bwMode="auto">
                    <a:xfrm>
                      <a:off x="706" y="3021"/>
                      <a:ext cx="9" cy="96"/>
                    </a:xfrm>
                    <a:prstGeom prst="rect">
                      <a:avLst/>
                    </a:prstGeom>
                    <a:solidFill>
                      <a:srgbClr val="9B91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37" name="Rectangle 282"/>
                    <p:cNvSpPr>
                      <a:spLocks noChangeArrowheads="1"/>
                    </p:cNvSpPr>
                    <p:nvPr/>
                  </p:nvSpPr>
                  <p:spPr bwMode="auto">
                    <a:xfrm>
                      <a:off x="715" y="3021"/>
                      <a:ext cx="7" cy="96"/>
                    </a:xfrm>
                    <a:prstGeom prst="rect">
                      <a:avLst/>
                    </a:prstGeom>
                    <a:solidFill>
                      <a:srgbClr val="9D94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38" name="Rectangle 283"/>
                    <p:cNvSpPr>
                      <a:spLocks noChangeArrowheads="1"/>
                    </p:cNvSpPr>
                    <p:nvPr/>
                  </p:nvSpPr>
                  <p:spPr bwMode="auto">
                    <a:xfrm>
                      <a:off x="722" y="3021"/>
                      <a:ext cx="7" cy="96"/>
                    </a:xfrm>
                    <a:prstGeom prst="rect">
                      <a:avLst/>
                    </a:prstGeom>
                    <a:solidFill>
                      <a:srgbClr val="9F96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39" name="Rectangle 284"/>
                    <p:cNvSpPr>
                      <a:spLocks noChangeArrowheads="1"/>
                    </p:cNvSpPr>
                    <p:nvPr/>
                  </p:nvSpPr>
                  <p:spPr bwMode="auto">
                    <a:xfrm>
                      <a:off x="729" y="3021"/>
                      <a:ext cx="9" cy="96"/>
                    </a:xfrm>
                    <a:prstGeom prst="rect">
                      <a:avLst/>
                    </a:prstGeom>
                    <a:solidFill>
                      <a:srgbClr val="A299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40" name="Rectangle 285"/>
                    <p:cNvSpPr>
                      <a:spLocks noChangeArrowheads="1"/>
                    </p:cNvSpPr>
                    <p:nvPr/>
                  </p:nvSpPr>
                  <p:spPr bwMode="auto">
                    <a:xfrm>
                      <a:off x="738" y="3021"/>
                      <a:ext cx="8" cy="96"/>
                    </a:xfrm>
                    <a:prstGeom prst="rect">
                      <a:avLst/>
                    </a:prstGeom>
                    <a:solidFill>
                      <a:srgbClr val="A39B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41" name="Rectangle 286"/>
                    <p:cNvSpPr>
                      <a:spLocks noChangeArrowheads="1"/>
                    </p:cNvSpPr>
                    <p:nvPr/>
                  </p:nvSpPr>
                  <p:spPr bwMode="auto">
                    <a:xfrm>
                      <a:off x="746" y="3021"/>
                      <a:ext cx="9" cy="96"/>
                    </a:xfrm>
                    <a:prstGeom prst="rect">
                      <a:avLst/>
                    </a:prstGeom>
                    <a:solidFill>
                      <a:srgbClr val="A69E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42" name="Rectangle 287"/>
                    <p:cNvSpPr>
                      <a:spLocks noChangeArrowheads="1"/>
                    </p:cNvSpPr>
                    <p:nvPr/>
                  </p:nvSpPr>
                  <p:spPr bwMode="auto">
                    <a:xfrm>
                      <a:off x="755" y="3021"/>
                      <a:ext cx="7" cy="96"/>
                    </a:xfrm>
                    <a:prstGeom prst="rect">
                      <a:avLst/>
                    </a:prstGeom>
                    <a:solidFill>
                      <a:srgbClr val="A9A1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43" name="Rectangle 288"/>
                    <p:cNvSpPr>
                      <a:spLocks noChangeArrowheads="1"/>
                    </p:cNvSpPr>
                    <p:nvPr/>
                  </p:nvSpPr>
                  <p:spPr bwMode="auto">
                    <a:xfrm>
                      <a:off x="762" y="3021"/>
                      <a:ext cx="9" cy="96"/>
                    </a:xfrm>
                    <a:prstGeom prst="rect">
                      <a:avLst/>
                    </a:prstGeom>
                    <a:solidFill>
                      <a:srgbClr val="ABA3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44" name="Rectangle 289"/>
                    <p:cNvSpPr>
                      <a:spLocks noChangeArrowheads="1"/>
                    </p:cNvSpPr>
                    <p:nvPr/>
                  </p:nvSpPr>
                  <p:spPr bwMode="auto">
                    <a:xfrm>
                      <a:off x="771" y="3021"/>
                      <a:ext cx="7" cy="96"/>
                    </a:xfrm>
                    <a:prstGeom prst="rect">
                      <a:avLst/>
                    </a:prstGeom>
                    <a:solidFill>
                      <a:srgbClr val="ADA6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45" name="Rectangle 290"/>
                    <p:cNvSpPr>
                      <a:spLocks noChangeArrowheads="1"/>
                    </p:cNvSpPr>
                    <p:nvPr/>
                  </p:nvSpPr>
                  <p:spPr bwMode="auto">
                    <a:xfrm>
                      <a:off x="778" y="3021"/>
                      <a:ext cx="9" cy="96"/>
                    </a:xfrm>
                    <a:prstGeom prst="rect">
                      <a:avLst/>
                    </a:prstGeom>
                    <a:solidFill>
                      <a:srgbClr val="B0A9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46" name="Rectangle 291"/>
                    <p:cNvSpPr>
                      <a:spLocks noChangeArrowheads="1"/>
                    </p:cNvSpPr>
                    <p:nvPr/>
                  </p:nvSpPr>
                  <p:spPr bwMode="auto">
                    <a:xfrm>
                      <a:off x="787" y="3021"/>
                      <a:ext cx="8" cy="96"/>
                    </a:xfrm>
                    <a:prstGeom prst="rect">
                      <a:avLst/>
                    </a:prstGeom>
                    <a:solidFill>
                      <a:srgbClr val="B3A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47" name="Rectangle 292"/>
                    <p:cNvSpPr>
                      <a:spLocks noChangeArrowheads="1"/>
                    </p:cNvSpPr>
                    <p:nvPr/>
                  </p:nvSpPr>
                  <p:spPr bwMode="auto">
                    <a:xfrm>
                      <a:off x="795" y="3021"/>
                      <a:ext cx="9" cy="96"/>
                    </a:xfrm>
                    <a:prstGeom prst="rect">
                      <a:avLst/>
                    </a:prstGeom>
                    <a:solidFill>
                      <a:srgbClr val="B5AE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48" name="Rectangle 293"/>
                    <p:cNvSpPr>
                      <a:spLocks noChangeArrowheads="1"/>
                    </p:cNvSpPr>
                    <p:nvPr/>
                  </p:nvSpPr>
                  <p:spPr bwMode="auto">
                    <a:xfrm>
                      <a:off x="804" y="3021"/>
                      <a:ext cx="7" cy="96"/>
                    </a:xfrm>
                    <a:prstGeom prst="rect">
                      <a:avLst/>
                    </a:prstGeom>
                    <a:solidFill>
                      <a:srgbClr val="B7B1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49" name="Rectangle 294"/>
                    <p:cNvSpPr>
                      <a:spLocks noChangeArrowheads="1"/>
                    </p:cNvSpPr>
                    <p:nvPr/>
                  </p:nvSpPr>
                  <p:spPr bwMode="auto">
                    <a:xfrm>
                      <a:off x="811" y="3021"/>
                      <a:ext cx="9" cy="96"/>
                    </a:xfrm>
                    <a:prstGeom prst="rect">
                      <a:avLst/>
                    </a:prstGeom>
                    <a:solidFill>
                      <a:srgbClr val="BAB4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50" name="Rectangle 295"/>
                    <p:cNvSpPr>
                      <a:spLocks noChangeArrowheads="1"/>
                    </p:cNvSpPr>
                    <p:nvPr/>
                  </p:nvSpPr>
                  <p:spPr bwMode="auto">
                    <a:xfrm>
                      <a:off x="820" y="3021"/>
                      <a:ext cx="7" cy="96"/>
                    </a:xfrm>
                    <a:prstGeom prst="rect">
                      <a:avLst/>
                    </a:prstGeom>
                    <a:solidFill>
                      <a:srgbClr val="BCB6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51" name="Rectangle 296"/>
                    <p:cNvSpPr>
                      <a:spLocks noChangeArrowheads="1"/>
                    </p:cNvSpPr>
                    <p:nvPr/>
                  </p:nvSpPr>
                  <p:spPr bwMode="auto">
                    <a:xfrm>
                      <a:off x="827" y="3021"/>
                      <a:ext cx="9" cy="96"/>
                    </a:xfrm>
                    <a:prstGeom prst="rect">
                      <a:avLst/>
                    </a:prstGeom>
                    <a:solidFill>
                      <a:srgbClr val="BFB9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52" name="Rectangle 297"/>
                    <p:cNvSpPr>
                      <a:spLocks noChangeArrowheads="1"/>
                    </p:cNvSpPr>
                    <p:nvPr/>
                  </p:nvSpPr>
                  <p:spPr bwMode="auto">
                    <a:xfrm>
                      <a:off x="836" y="3021"/>
                      <a:ext cx="8" cy="96"/>
                    </a:xfrm>
                    <a:prstGeom prst="rect">
                      <a:avLst/>
                    </a:prstGeom>
                    <a:solidFill>
                      <a:srgbClr val="C1B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53" name="Rectangle 298"/>
                    <p:cNvSpPr>
                      <a:spLocks noChangeArrowheads="1"/>
                    </p:cNvSpPr>
                    <p:nvPr/>
                  </p:nvSpPr>
                  <p:spPr bwMode="auto">
                    <a:xfrm>
                      <a:off x="844" y="3021"/>
                      <a:ext cx="7" cy="96"/>
                    </a:xfrm>
                    <a:prstGeom prst="rect">
                      <a:avLst/>
                    </a:prstGeom>
                    <a:solidFill>
                      <a:srgbClr val="C3BE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54" name="Rectangle 299"/>
                    <p:cNvSpPr>
                      <a:spLocks noChangeArrowheads="1"/>
                    </p:cNvSpPr>
                    <p:nvPr/>
                  </p:nvSpPr>
                  <p:spPr bwMode="auto">
                    <a:xfrm>
                      <a:off x="851" y="3021"/>
                      <a:ext cx="9" cy="96"/>
                    </a:xfrm>
                    <a:prstGeom prst="rect">
                      <a:avLst/>
                    </a:prstGeom>
                    <a:solidFill>
                      <a:srgbClr val="C6C1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55" name="Rectangle 300"/>
                    <p:cNvSpPr>
                      <a:spLocks noChangeArrowheads="1"/>
                    </p:cNvSpPr>
                    <p:nvPr/>
                  </p:nvSpPr>
                  <p:spPr bwMode="auto">
                    <a:xfrm>
                      <a:off x="860" y="3021"/>
                      <a:ext cx="7" cy="96"/>
                    </a:xfrm>
                    <a:prstGeom prst="rect">
                      <a:avLst/>
                    </a:prstGeom>
                    <a:solidFill>
                      <a:srgbClr val="C7C3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56" name="Rectangle 301"/>
                    <p:cNvSpPr>
                      <a:spLocks noChangeArrowheads="1"/>
                    </p:cNvSpPr>
                    <p:nvPr/>
                  </p:nvSpPr>
                  <p:spPr bwMode="auto">
                    <a:xfrm>
                      <a:off x="867" y="3021"/>
                      <a:ext cx="9" cy="96"/>
                    </a:xfrm>
                    <a:prstGeom prst="rect">
                      <a:avLst/>
                    </a:prstGeom>
                    <a:solidFill>
                      <a:srgbClr val="CAC6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57" name="Rectangle 302"/>
                    <p:cNvSpPr>
                      <a:spLocks noChangeArrowheads="1"/>
                    </p:cNvSpPr>
                    <p:nvPr/>
                  </p:nvSpPr>
                  <p:spPr bwMode="auto">
                    <a:xfrm>
                      <a:off x="876" y="3021"/>
                      <a:ext cx="8" cy="96"/>
                    </a:xfrm>
                    <a:prstGeom prst="rect">
                      <a:avLst/>
                    </a:prstGeom>
                    <a:solidFill>
                      <a:srgbClr val="CDC8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58" name="Rectangle 303"/>
                    <p:cNvSpPr>
                      <a:spLocks noChangeArrowheads="1"/>
                    </p:cNvSpPr>
                    <p:nvPr/>
                  </p:nvSpPr>
                  <p:spPr bwMode="auto">
                    <a:xfrm>
                      <a:off x="884" y="3021"/>
                      <a:ext cx="8" cy="96"/>
                    </a:xfrm>
                    <a:prstGeom prst="rect">
                      <a:avLst/>
                    </a:prstGeom>
                    <a:solidFill>
                      <a:srgbClr val="CECA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59" name="Rectangle 304"/>
                    <p:cNvSpPr>
                      <a:spLocks noChangeArrowheads="1"/>
                    </p:cNvSpPr>
                    <p:nvPr/>
                  </p:nvSpPr>
                  <p:spPr bwMode="auto">
                    <a:xfrm>
                      <a:off x="892" y="3021"/>
                      <a:ext cx="8" cy="96"/>
                    </a:xfrm>
                    <a:prstGeom prst="rect">
                      <a:avLst/>
                    </a:prstGeom>
                    <a:solidFill>
                      <a:srgbClr val="D1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60" name="Rectangle 305"/>
                    <p:cNvSpPr>
                      <a:spLocks noChangeArrowheads="1"/>
                    </p:cNvSpPr>
                    <p:nvPr/>
                  </p:nvSpPr>
                  <p:spPr bwMode="auto">
                    <a:xfrm>
                      <a:off x="900" y="3021"/>
                      <a:ext cx="9" cy="96"/>
                    </a:xfrm>
                    <a:prstGeom prst="rect">
                      <a:avLst/>
                    </a:prstGeom>
                    <a:solidFill>
                      <a:srgbClr val="D3C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61" name="Rectangle 306"/>
                    <p:cNvSpPr>
                      <a:spLocks noChangeArrowheads="1"/>
                    </p:cNvSpPr>
                    <p:nvPr/>
                  </p:nvSpPr>
                  <p:spPr bwMode="auto">
                    <a:xfrm>
                      <a:off x="909" y="3021"/>
                      <a:ext cx="7" cy="96"/>
                    </a:xfrm>
                    <a:prstGeom prst="rect">
                      <a:avLst/>
                    </a:prstGeom>
                    <a:solidFill>
                      <a:srgbClr val="D5D1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62" name="Rectangle 307"/>
                    <p:cNvSpPr>
                      <a:spLocks noChangeArrowheads="1"/>
                    </p:cNvSpPr>
                    <p:nvPr/>
                  </p:nvSpPr>
                  <p:spPr bwMode="auto">
                    <a:xfrm>
                      <a:off x="916" y="3021"/>
                      <a:ext cx="9" cy="96"/>
                    </a:xfrm>
                    <a:prstGeom prst="rect">
                      <a:avLst/>
                    </a:prstGeom>
                    <a:solidFill>
                      <a:srgbClr val="D7D4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63" name="Rectangle 308"/>
                    <p:cNvSpPr>
                      <a:spLocks noChangeArrowheads="1"/>
                    </p:cNvSpPr>
                    <p:nvPr/>
                  </p:nvSpPr>
                  <p:spPr bwMode="auto">
                    <a:xfrm>
                      <a:off x="925" y="3021"/>
                      <a:ext cx="8" cy="96"/>
                    </a:xfrm>
                    <a:prstGeom prst="rect">
                      <a:avLst/>
                    </a:prstGeom>
                    <a:solidFill>
                      <a:srgbClr val="D9D6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64" name="Rectangle 309"/>
                    <p:cNvSpPr>
                      <a:spLocks noChangeArrowheads="1"/>
                    </p:cNvSpPr>
                    <p:nvPr/>
                  </p:nvSpPr>
                  <p:spPr bwMode="auto">
                    <a:xfrm>
                      <a:off x="933" y="3021"/>
                      <a:ext cx="8" cy="96"/>
                    </a:xfrm>
                    <a:prstGeom prst="rect">
                      <a:avLst/>
                    </a:prstGeom>
                    <a:solidFill>
                      <a:srgbClr val="DBD8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65" name="Rectangle 310"/>
                    <p:cNvSpPr>
                      <a:spLocks noChangeArrowheads="1"/>
                    </p:cNvSpPr>
                    <p:nvPr/>
                  </p:nvSpPr>
                  <p:spPr bwMode="auto">
                    <a:xfrm>
                      <a:off x="941" y="3021"/>
                      <a:ext cx="8" cy="96"/>
                    </a:xfrm>
                    <a:prstGeom prst="rect">
                      <a:avLst/>
                    </a:prstGeom>
                    <a:solidFill>
                      <a:srgbClr val="DDDA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66" name="Rectangle 311"/>
                    <p:cNvSpPr>
                      <a:spLocks noChangeArrowheads="1"/>
                    </p:cNvSpPr>
                    <p:nvPr/>
                  </p:nvSpPr>
                  <p:spPr bwMode="auto">
                    <a:xfrm>
                      <a:off x="949" y="3021"/>
                      <a:ext cx="9" cy="96"/>
                    </a:xfrm>
                    <a:prstGeom prst="rect">
                      <a:avLst/>
                    </a:prstGeom>
                    <a:solidFill>
                      <a:srgbClr val="DFDC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67" name="Rectangle 312"/>
                    <p:cNvSpPr>
                      <a:spLocks noChangeArrowheads="1"/>
                    </p:cNvSpPr>
                    <p:nvPr/>
                  </p:nvSpPr>
                  <p:spPr bwMode="auto">
                    <a:xfrm>
                      <a:off x="958" y="3021"/>
                      <a:ext cx="7" cy="96"/>
                    </a:xfrm>
                    <a:prstGeom prst="rect">
                      <a:avLst/>
                    </a:prstGeom>
                    <a:solidFill>
                      <a:srgbClr val="E1DE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68" name="Rectangle 313"/>
                    <p:cNvSpPr>
                      <a:spLocks noChangeArrowheads="1"/>
                    </p:cNvSpPr>
                    <p:nvPr/>
                  </p:nvSpPr>
                  <p:spPr bwMode="auto">
                    <a:xfrm>
                      <a:off x="965" y="3021"/>
                      <a:ext cx="9" cy="96"/>
                    </a:xfrm>
                    <a:prstGeom prst="rect">
                      <a:avLst/>
                    </a:prstGeom>
                    <a:solidFill>
                      <a:srgbClr val="E2E0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69" name="Rectangle 314"/>
                    <p:cNvSpPr>
                      <a:spLocks noChangeArrowheads="1"/>
                    </p:cNvSpPr>
                    <p:nvPr/>
                  </p:nvSpPr>
                  <p:spPr bwMode="auto">
                    <a:xfrm>
                      <a:off x="974" y="3021"/>
                      <a:ext cx="7" cy="96"/>
                    </a:xfrm>
                    <a:prstGeom prst="rect">
                      <a:avLst/>
                    </a:prstGeom>
                    <a:solidFill>
                      <a:srgbClr val="E4E2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70" name="Rectangle 315"/>
                    <p:cNvSpPr>
                      <a:spLocks noChangeArrowheads="1"/>
                    </p:cNvSpPr>
                    <p:nvPr/>
                  </p:nvSpPr>
                  <p:spPr bwMode="auto">
                    <a:xfrm>
                      <a:off x="981" y="3021"/>
                      <a:ext cx="8" cy="96"/>
                    </a:xfrm>
                    <a:prstGeom prst="rect">
                      <a:avLst/>
                    </a:prstGeom>
                    <a:solidFill>
                      <a:srgbClr val="E5E3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71" name="Rectangle 316"/>
                    <p:cNvSpPr>
                      <a:spLocks noChangeArrowheads="1"/>
                    </p:cNvSpPr>
                    <p:nvPr/>
                  </p:nvSpPr>
                  <p:spPr bwMode="auto">
                    <a:xfrm>
                      <a:off x="989" y="3021"/>
                      <a:ext cx="9" cy="96"/>
                    </a:xfrm>
                    <a:prstGeom prst="rect">
                      <a:avLst/>
                    </a:prstGeom>
                    <a:solidFill>
                      <a:srgbClr val="E7E5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72" name="Rectangle 317"/>
                    <p:cNvSpPr>
                      <a:spLocks noChangeArrowheads="1"/>
                    </p:cNvSpPr>
                    <p:nvPr/>
                  </p:nvSpPr>
                  <p:spPr bwMode="auto">
                    <a:xfrm>
                      <a:off x="998" y="3021"/>
                      <a:ext cx="7" cy="96"/>
                    </a:xfrm>
                    <a:prstGeom prst="rect">
                      <a:avLst/>
                    </a:prstGeom>
                    <a:solidFill>
                      <a:srgbClr val="E8E7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73" name="Rectangle 318"/>
                    <p:cNvSpPr>
                      <a:spLocks noChangeArrowheads="1"/>
                    </p:cNvSpPr>
                    <p:nvPr/>
                  </p:nvSpPr>
                  <p:spPr bwMode="auto">
                    <a:xfrm>
                      <a:off x="1005" y="3021"/>
                      <a:ext cx="9" cy="96"/>
                    </a:xfrm>
                    <a:prstGeom prst="rect">
                      <a:avLst/>
                    </a:prstGeom>
                    <a:solidFill>
                      <a:srgbClr val="E9E8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74" name="Rectangle 319"/>
                    <p:cNvSpPr>
                      <a:spLocks noChangeArrowheads="1"/>
                    </p:cNvSpPr>
                    <p:nvPr/>
                  </p:nvSpPr>
                  <p:spPr bwMode="auto">
                    <a:xfrm>
                      <a:off x="1014" y="3021"/>
                      <a:ext cx="8" cy="96"/>
                    </a:xfrm>
                    <a:prstGeom prst="rect">
                      <a:avLst/>
                    </a:prstGeom>
                    <a:solidFill>
                      <a:srgbClr val="EBE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75" name="Rectangle 320"/>
                    <p:cNvSpPr>
                      <a:spLocks noChangeArrowheads="1"/>
                    </p:cNvSpPr>
                    <p:nvPr/>
                  </p:nvSpPr>
                  <p:spPr bwMode="auto">
                    <a:xfrm>
                      <a:off x="1022" y="3021"/>
                      <a:ext cx="8" cy="96"/>
                    </a:xfrm>
                    <a:prstGeom prst="rect">
                      <a:avLst/>
                    </a:prstGeom>
                    <a:solidFill>
                      <a:srgbClr val="EDEB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76" name="Rectangle 321"/>
                    <p:cNvSpPr>
                      <a:spLocks noChangeArrowheads="1"/>
                    </p:cNvSpPr>
                    <p:nvPr/>
                  </p:nvSpPr>
                  <p:spPr bwMode="auto">
                    <a:xfrm>
                      <a:off x="1030" y="3021"/>
                      <a:ext cx="8" cy="96"/>
                    </a:xfrm>
                    <a:prstGeom prst="rect">
                      <a:avLst/>
                    </a:prstGeom>
                    <a:solidFill>
                      <a:srgbClr val="EDEC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77" name="Rectangle 322"/>
                    <p:cNvSpPr>
                      <a:spLocks noChangeArrowheads="1"/>
                    </p:cNvSpPr>
                    <p:nvPr/>
                  </p:nvSpPr>
                  <p:spPr bwMode="auto">
                    <a:xfrm>
                      <a:off x="1038" y="3021"/>
                      <a:ext cx="9" cy="96"/>
                    </a:xfrm>
                    <a:prstGeom prst="rect">
                      <a:avLst/>
                    </a:prstGeom>
                    <a:solidFill>
                      <a:srgbClr val="EFE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78" name="Rectangle 323"/>
                    <p:cNvSpPr>
                      <a:spLocks noChangeArrowheads="1"/>
                    </p:cNvSpPr>
                    <p:nvPr/>
                  </p:nvSpPr>
                  <p:spPr bwMode="auto">
                    <a:xfrm>
                      <a:off x="1047" y="3021"/>
                      <a:ext cx="7" cy="96"/>
                    </a:xfrm>
                    <a:prstGeom prst="rect">
                      <a:avLst/>
                    </a:prstGeom>
                    <a:solidFill>
                      <a:srgbClr val="F0EF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79" name="Rectangle 324"/>
                    <p:cNvSpPr>
                      <a:spLocks noChangeArrowheads="1"/>
                    </p:cNvSpPr>
                    <p:nvPr/>
                  </p:nvSpPr>
                  <p:spPr bwMode="auto">
                    <a:xfrm>
                      <a:off x="1054" y="3021"/>
                      <a:ext cx="9" cy="96"/>
                    </a:xfrm>
                    <a:prstGeom prst="rect">
                      <a:avLst/>
                    </a:prstGeom>
                    <a:solidFill>
                      <a:srgbClr val="F1F0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80" name="Rectangle 325"/>
                    <p:cNvSpPr>
                      <a:spLocks noChangeArrowheads="1"/>
                    </p:cNvSpPr>
                    <p:nvPr/>
                  </p:nvSpPr>
                  <p:spPr bwMode="auto">
                    <a:xfrm>
                      <a:off x="1063" y="3021"/>
                      <a:ext cx="7" cy="96"/>
                    </a:xfrm>
                    <a:prstGeom prst="rect">
                      <a:avLst/>
                    </a:prstGeom>
                    <a:solidFill>
                      <a:srgbClr val="F2F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81" name="Rectangle 326"/>
                    <p:cNvSpPr>
                      <a:spLocks noChangeArrowheads="1"/>
                    </p:cNvSpPr>
                    <p:nvPr/>
                  </p:nvSpPr>
                  <p:spPr bwMode="auto">
                    <a:xfrm>
                      <a:off x="1070" y="3021"/>
                      <a:ext cx="9" cy="96"/>
                    </a:xfrm>
                    <a:prstGeom prst="rect">
                      <a:avLst/>
                    </a:prstGeom>
                    <a:solidFill>
                      <a:srgbClr val="F3F2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82" name="Rectangle 327"/>
                    <p:cNvSpPr>
                      <a:spLocks noChangeArrowheads="1"/>
                    </p:cNvSpPr>
                    <p:nvPr/>
                  </p:nvSpPr>
                  <p:spPr bwMode="auto">
                    <a:xfrm>
                      <a:off x="1079" y="3021"/>
                      <a:ext cx="8" cy="96"/>
                    </a:xfrm>
                    <a:prstGeom prst="rect">
                      <a:avLst/>
                    </a:prstGeom>
                    <a:solidFill>
                      <a:srgbClr val="F4F4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83" name="Rectangle 328"/>
                    <p:cNvSpPr>
                      <a:spLocks noChangeArrowheads="1"/>
                    </p:cNvSpPr>
                    <p:nvPr/>
                  </p:nvSpPr>
                  <p:spPr bwMode="auto">
                    <a:xfrm>
                      <a:off x="1087" y="3021"/>
                      <a:ext cx="9" cy="96"/>
                    </a:xfrm>
                    <a:prstGeom prst="rect">
                      <a:avLst/>
                    </a:prstGeom>
                    <a:solidFill>
                      <a:srgbClr val="F5F4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84" name="Rectangle 329"/>
                    <p:cNvSpPr>
                      <a:spLocks noChangeArrowheads="1"/>
                    </p:cNvSpPr>
                    <p:nvPr/>
                  </p:nvSpPr>
                  <p:spPr bwMode="auto">
                    <a:xfrm>
                      <a:off x="1096" y="3021"/>
                      <a:ext cx="7" cy="96"/>
                    </a:xfrm>
                    <a:prstGeom prst="rect">
                      <a:avLst/>
                    </a:prstGeom>
                    <a:solidFill>
                      <a:srgbClr val="F6F5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85" name="Rectangle 330"/>
                    <p:cNvSpPr>
                      <a:spLocks noChangeArrowheads="1"/>
                    </p:cNvSpPr>
                    <p:nvPr/>
                  </p:nvSpPr>
                  <p:spPr bwMode="auto">
                    <a:xfrm>
                      <a:off x="1103" y="3021"/>
                      <a:ext cx="7" cy="96"/>
                    </a:xfrm>
                    <a:prstGeom prst="rect">
                      <a:avLst/>
                    </a:prstGeom>
                    <a:solidFill>
                      <a:srgbClr val="F7F6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86" name="Rectangle 331"/>
                    <p:cNvSpPr>
                      <a:spLocks noChangeArrowheads="1"/>
                    </p:cNvSpPr>
                    <p:nvPr/>
                  </p:nvSpPr>
                  <p:spPr bwMode="auto">
                    <a:xfrm>
                      <a:off x="1110" y="3021"/>
                      <a:ext cx="9" cy="96"/>
                    </a:xfrm>
                    <a:prstGeom prst="rect">
                      <a:avLst/>
                    </a:prstGeom>
                    <a:solidFill>
                      <a:srgbClr val="F7F7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87" name="Rectangle 332"/>
                    <p:cNvSpPr>
                      <a:spLocks noChangeArrowheads="1"/>
                    </p:cNvSpPr>
                    <p:nvPr/>
                  </p:nvSpPr>
                  <p:spPr bwMode="auto">
                    <a:xfrm>
                      <a:off x="1119" y="3021"/>
                      <a:ext cx="8" cy="96"/>
                    </a:xfrm>
                    <a:prstGeom prst="rect">
                      <a:avLst/>
                    </a:prstGeom>
                    <a:solidFill>
                      <a:srgbClr val="F8F8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88" name="Rectangle 333"/>
                    <p:cNvSpPr>
                      <a:spLocks noChangeArrowheads="1"/>
                    </p:cNvSpPr>
                    <p:nvPr/>
                  </p:nvSpPr>
                  <p:spPr bwMode="auto">
                    <a:xfrm>
                      <a:off x="1127" y="3021"/>
                      <a:ext cx="9" cy="96"/>
                    </a:xfrm>
                    <a:prstGeom prst="rect">
                      <a:avLst/>
                    </a:prstGeom>
                    <a:solidFill>
                      <a:srgbClr val="F9F8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89" name="Rectangle 334"/>
                    <p:cNvSpPr>
                      <a:spLocks noChangeArrowheads="1"/>
                    </p:cNvSpPr>
                    <p:nvPr/>
                  </p:nvSpPr>
                  <p:spPr bwMode="auto">
                    <a:xfrm>
                      <a:off x="1136" y="3021"/>
                      <a:ext cx="7" cy="96"/>
                    </a:xfrm>
                    <a:prstGeom prst="rect">
                      <a:avLst/>
                    </a:prstGeom>
                    <a:solidFill>
                      <a:srgbClr val="F9F9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90" name="Rectangle 335"/>
                    <p:cNvSpPr>
                      <a:spLocks noChangeArrowheads="1"/>
                    </p:cNvSpPr>
                    <p:nvPr/>
                  </p:nvSpPr>
                  <p:spPr bwMode="auto">
                    <a:xfrm>
                      <a:off x="1143" y="3021"/>
                      <a:ext cx="9" cy="96"/>
                    </a:xfrm>
                    <a:prstGeom prst="rect">
                      <a:avLst/>
                    </a:prstGeom>
                    <a:solidFill>
                      <a:srgbClr val="FAF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91" name="Rectangle 336"/>
                    <p:cNvSpPr>
                      <a:spLocks noChangeArrowheads="1"/>
                    </p:cNvSpPr>
                    <p:nvPr/>
                  </p:nvSpPr>
                  <p:spPr bwMode="auto">
                    <a:xfrm>
                      <a:off x="1152" y="3021"/>
                      <a:ext cx="7" cy="96"/>
                    </a:xfrm>
                    <a:prstGeom prst="rect">
                      <a:avLst/>
                    </a:prstGeom>
                    <a:solidFill>
                      <a:srgbClr val="FBF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92" name="Rectangle 337"/>
                    <p:cNvSpPr>
                      <a:spLocks noChangeArrowheads="1"/>
                    </p:cNvSpPr>
                    <p:nvPr/>
                  </p:nvSpPr>
                  <p:spPr bwMode="auto">
                    <a:xfrm>
                      <a:off x="1159" y="3021"/>
                      <a:ext cx="9" cy="96"/>
                    </a:xfrm>
                    <a:prstGeom prst="rect">
                      <a:avLst/>
                    </a:prstGeom>
                    <a:solidFill>
                      <a:srgbClr val="FBFB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93" name="Rectangle 338"/>
                    <p:cNvSpPr>
                      <a:spLocks noChangeArrowheads="1"/>
                    </p:cNvSpPr>
                    <p:nvPr/>
                  </p:nvSpPr>
                  <p:spPr bwMode="auto">
                    <a:xfrm>
                      <a:off x="1168" y="3021"/>
                      <a:ext cx="8" cy="96"/>
                    </a:xfrm>
                    <a:prstGeom prst="rect">
                      <a:avLst/>
                    </a:prstGeom>
                    <a:solidFill>
                      <a:srgbClr val="FCFB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94" name="Rectangle 339"/>
                    <p:cNvSpPr>
                      <a:spLocks noChangeArrowheads="1"/>
                    </p:cNvSpPr>
                    <p:nvPr/>
                  </p:nvSpPr>
                  <p:spPr bwMode="auto">
                    <a:xfrm>
                      <a:off x="1176" y="3021"/>
                      <a:ext cx="9" cy="96"/>
                    </a:xfrm>
                    <a:prstGeom prst="rect">
                      <a:avLst/>
                    </a:prstGeom>
                    <a:solidFill>
                      <a:srgbClr val="FCFC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95" name="Rectangle 340"/>
                    <p:cNvSpPr>
                      <a:spLocks noChangeArrowheads="1"/>
                    </p:cNvSpPr>
                    <p:nvPr/>
                  </p:nvSpPr>
                  <p:spPr bwMode="auto">
                    <a:xfrm>
                      <a:off x="1185" y="3021"/>
                      <a:ext cx="7" cy="96"/>
                    </a:xfrm>
                    <a:prstGeom prst="rect">
                      <a:avLst/>
                    </a:prstGeom>
                    <a:solidFill>
                      <a:srgbClr val="FCFC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96" name="Rectangle 341"/>
                    <p:cNvSpPr>
                      <a:spLocks noChangeArrowheads="1"/>
                    </p:cNvSpPr>
                    <p:nvPr/>
                  </p:nvSpPr>
                  <p:spPr bwMode="auto">
                    <a:xfrm>
                      <a:off x="1192" y="3021"/>
                      <a:ext cx="9" cy="96"/>
                    </a:xfrm>
                    <a:prstGeom prst="rect">
                      <a:avLst/>
                    </a:prstGeom>
                    <a:solidFill>
                      <a:srgbClr val="FDFD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97" name="Rectangle 342"/>
                    <p:cNvSpPr>
                      <a:spLocks noChangeArrowheads="1"/>
                    </p:cNvSpPr>
                    <p:nvPr/>
                  </p:nvSpPr>
                  <p:spPr bwMode="auto">
                    <a:xfrm>
                      <a:off x="1201" y="3021"/>
                      <a:ext cx="7" cy="96"/>
                    </a:xfrm>
                    <a:prstGeom prst="rect">
                      <a:avLst/>
                    </a:prstGeom>
                    <a:solidFill>
                      <a:srgbClr val="FDFD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98" name="Rectangle 343"/>
                    <p:cNvSpPr>
                      <a:spLocks noChangeArrowheads="1"/>
                    </p:cNvSpPr>
                    <p:nvPr/>
                  </p:nvSpPr>
                  <p:spPr bwMode="auto">
                    <a:xfrm>
                      <a:off x="1208" y="3021"/>
                      <a:ext cx="9" cy="96"/>
                    </a:xfrm>
                    <a:prstGeom prst="rect">
                      <a:avLst/>
                    </a:prstGeom>
                    <a:solidFill>
                      <a:srgbClr val="FEFD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99" name="Rectangle 344"/>
                    <p:cNvSpPr>
                      <a:spLocks noChangeArrowheads="1"/>
                    </p:cNvSpPr>
                    <p:nvPr/>
                  </p:nvSpPr>
                  <p:spPr bwMode="auto">
                    <a:xfrm>
                      <a:off x="1217" y="3021"/>
                      <a:ext cx="8" cy="96"/>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00" name="Rectangle 345"/>
                    <p:cNvSpPr>
                      <a:spLocks noChangeArrowheads="1"/>
                    </p:cNvSpPr>
                    <p:nvPr/>
                  </p:nvSpPr>
                  <p:spPr bwMode="auto">
                    <a:xfrm>
                      <a:off x="1225" y="3021"/>
                      <a:ext cx="9" cy="96"/>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01" name="Rectangle 346"/>
                    <p:cNvSpPr>
                      <a:spLocks noChangeArrowheads="1"/>
                    </p:cNvSpPr>
                    <p:nvPr/>
                  </p:nvSpPr>
                  <p:spPr bwMode="auto">
                    <a:xfrm>
                      <a:off x="1234" y="3021"/>
                      <a:ext cx="7" cy="96"/>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02" name="Rectangle 347"/>
                    <p:cNvSpPr>
                      <a:spLocks noChangeArrowheads="1"/>
                    </p:cNvSpPr>
                    <p:nvPr/>
                  </p:nvSpPr>
                  <p:spPr bwMode="auto">
                    <a:xfrm>
                      <a:off x="1241" y="3021"/>
                      <a:ext cx="7" cy="96"/>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03" name="Rectangle 348"/>
                    <p:cNvSpPr>
                      <a:spLocks noChangeArrowheads="1"/>
                    </p:cNvSpPr>
                    <p:nvPr/>
                  </p:nvSpPr>
                  <p:spPr bwMode="auto">
                    <a:xfrm>
                      <a:off x="1248" y="3021"/>
                      <a:ext cx="9" cy="96"/>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04" name="Rectangle 349"/>
                    <p:cNvSpPr>
                      <a:spLocks noChangeArrowheads="1"/>
                    </p:cNvSpPr>
                    <p:nvPr/>
                  </p:nvSpPr>
                  <p:spPr bwMode="auto">
                    <a:xfrm>
                      <a:off x="1257" y="3021"/>
                      <a:ext cx="8" cy="96"/>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05" name="Rectangle 350"/>
                    <p:cNvSpPr>
                      <a:spLocks noChangeArrowheads="1"/>
                    </p:cNvSpPr>
                    <p:nvPr/>
                  </p:nvSpPr>
                  <p:spPr bwMode="auto">
                    <a:xfrm>
                      <a:off x="1265" y="3021"/>
                      <a:ext cx="9" cy="96"/>
                    </a:xfrm>
                    <a:prstGeom prst="rect">
                      <a:avLst/>
                    </a:prstGeom>
                    <a:solidFill>
                      <a:srgbClr val="FEFD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06" name="Rectangle 351"/>
                    <p:cNvSpPr>
                      <a:spLocks noChangeArrowheads="1"/>
                    </p:cNvSpPr>
                    <p:nvPr/>
                  </p:nvSpPr>
                  <p:spPr bwMode="auto">
                    <a:xfrm>
                      <a:off x="1274" y="3021"/>
                      <a:ext cx="7" cy="96"/>
                    </a:xfrm>
                    <a:prstGeom prst="rect">
                      <a:avLst/>
                    </a:prstGeom>
                    <a:solidFill>
                      <a:srgbClr val="FDFD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07" name="Rectangle 352"/>
                    <p:cNvSpPr>
                      <a:spLocks noChangeArrowheads="1"/>
                    </p:cNvSpPr>
                    <p:nvPr/>
                  </p:nvSpPr>
                  <p:spPr bwMode="auto">
                    <a:xfrm>
                      <a:off x="1281" y="3021"/>
                      <a:ext cx="9" cy="96"/>
                    </a:xfrm>
                    <a:prstGeom prst="rect">
                      <a:avLst/>
                    </a:prstGeom>
                    <a:solidFill>
                      <a:srgbClr val="FDFD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08" name="Rectangle 353"/>
                    <p:cNvSpPr>
                      <a:spLocks noChangeArrowheads="1"/>
                    </p:cNvSpPr>
                    <p:nvPr/>
                  </p:nvSpPr>
                  <p:spPr bwMode="auto">
                    <a:xfrm>
                      <a:off x="1290" y="3021"/>
                      <a:ext cx="7" cy="96"/>
                    </a:xfrm>
                    <a:prstGeom prst="rect">
                      <a:avLst/>
                    </a:prstGeom>
                    <a:solidFill>
                      <a:srgbClr val="FCFC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09" name="Rectangle 354"/>
                    <p:cNvSpPr>
                      <a:spLocks noChangeArrowheads="1"/>
                    </p:cNvSpPr>
                    <p:nvPr/>
                  </p:nvSpPr>
                  <p:spPr bwMode="auto">
                    <a:xfrm>
                      <a:off x="1297" y="3021"/>
                      <a:ext cx="9" cy="96"/>
                    </a:xfrm>
                    <a:prstGeom prst="rect">
                      <a:avLst/>
                    </a:prstGeom>
                    <a:solidFill>
                      <a:srgbClr val="FCFC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10" name="Rectangle 355"/>
                    <p:cNvSpPr>
                      <a:spLocks noChangeArrowheads="1"/>
                    </p:cNvSpPr>
                    <p:nvPr/>
                  </p:nvSpPr>
                  <p:spPr bwMode="auto">
                    <a:xfrm>
                      <a:off x="1306" y="3021"/>
                      <a:ext cx="8" cy="96"/>
                    </a:xfrm>
                    <a:prstGeom prst="rect">
                      <a:avLst/>
                    </a:prstGeom>
                    <a:solidFill>
                      <a:srgbClr val="FCFB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11" name="Rectangle 356"/>
                    <p:cNvSpPr>
                      <a:spLocks noChangeArrowheads="1"/>
                    </p:cNvSpPr>
                    <p:nvPr/>
                  </p:nvSpPr>
                  <p:spPr bwMode="auto">
                    <a:xfrm>
                      <a:off x="1314" y="3021"/>
                      <a:ext cx="9" cy="96"/>
                    </a:xfrm>
                    <a:prstGeom prst="rect">
                      <a:avLst/>
                    </a:prstGeom>
                    <a:solidFill>
                      <a:srgbClr val="FBFB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12" name="Rectangle 357"/>
                    <p:cNvSpPr>
                      <a:spLocks noChangeArrowheads="1"/>
                    </p:cNvSpPr>
                    <p:nvPr/>
                  </p:nvSpPr>
                  <p:spPr bwMode="auto">
                    <a:xfrm>
                      <a:off x="1323" y="3021"/>
                      <a:ext cx="7" cy="96"/>
                    </a:xfrm>
                    <a:prstGeom prst="rect">
                      <a:avLst/>
                    </a:prstGeom>
                    <a:solidFill>
                      <a:srgbClr val="FBF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13" name="Rectangle 358"/>
                    <p:cNvSpPr>
                      <a:spLocks noChangeArrowheads="1"/>
                    </p:cNvSpPr>
                    <p:nvPr/>
                  </p:nvSpPr>
                  <p:spPr bwMode="auto">
                    <a:xfrm>
                      <a:off x="1330" y="3021"/>
                      <a:ext cx="9" cy="96"/>
                    </a:xfrm>
                    <a:prstGeom prst="rect">
                      <a:avLst/>
                    </a:prstGeom>
                    <a:solidFill>
                      <a:srgbClr val="FAF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14" name="Rectangle 359"/>
                    <p:cNvSpPr>
                      <a:spLocks noChangeArrowheads="1"/>
                    </p:cNvSpPr>
                    <p:nvPr/>
                  </p:nvSpPr>
                  <p:spPr bwMode="auto">
                    <a:xfrm>
                      <a:off x="1339" y="3021"/>
                      <a:ext cx="7" cy="96"/>
                    </a:xfrm>
                    <a:prstGeom prst="rect">
                      <a:avLst/>
                    </a:prstGeom>
                    <a:solidFill>
                      <a:srgbClr val="F9F9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15" name="Rectangle 360"/>
                    <p:cNvSpPr>
                      <a:spLocks noChangeArrowheads="1"/>
                    </p:cNvSpPr>
                    <p:nvPr/>
                  </p:nvSpPr>
                  <p:spPr bwMode="auto">
                    <a:xfrm>
                      <a:off x="1346" y="3021"/>
                      <a:ext cx="9" cy="96"/>
                    </a:xfrm>
                    <a:prstGeom prst="rect">
                      <a:avLst/>
                    </a:prstGeom>
                    <a:solidFill>
                      <a:srgbClr val="F9F8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16" name="Rectangle 361"/>
                    <p:cNvSpPr>
                      <a:spLocks noChangeArrowheads="1"/>
                    </p:cNvSpPr>
                    <p:nvPr/>
                  </p:nvSpPr>
                  <p:spPr bwMode="auto">
                    <a:xfrm>
                      <a:off x="1355" y="3021"/>
                      <a:ext cx="8" cy="96"/>
                    </a:xfrm>
                    <a:prstGeom prst="rect">
                      <a:avLst/>
                    </a:prstGeom>
                    <a:solidFill>
                      <a:srgbClr val="F8F8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17" name="Rectangle 362"/>
                    <p:cNvSpPr>
                      <a:spLocks noChangeArrowheads="1"/>
                    </p:cNvSpPr>
                    <p:nvPr/>
                  </p:nvSpPr>
                  <p:spPr bwMode="auto">
                    <a:xfrm>
                      <a:off x="1363" y="3021"/>
                      <a:ext cx="7" cy="96"/>
                    </a:xfrm>
                    <a:prstGeom prst="rect">
                      <a:avLst/>
                    </a:prstGeom>
                    <a:solidFill>
                      <a:srgbClr val="F7F7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18" name="Rectangle 363"/>
                    <p:cNvSpPr>
                      <a:spLocks noChangeArrowheads="1"/>
                    </p:cNvSpPr>
                    <p:nvPr/>
                  </p:nvSpPr>
                  <p:spPr bwMode="auto">
                    <a:xfrm>
                      <a:off x="1370" y="3021"/>
                      <a:ext cx="9" cy="96"/>
                    </a:xfrm>
                    <a:prstGeom prst="rect">
                      <a:avLst/>
                    </a:prstGeom>
                    <a:solidFill>
                      <a:srgbClr val="F7F6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19" name="Rectangle 364"/>
                    <p:cNvSpPr>
                      <a:spLocks noChangeArrowheads="1"/>
                    </p:cNvSpPr>
                    <p:nvPr/>
                  </p:nvSpPr>
                  <p:spPr bwMode="auto">
                    <a:xfrm>
                      <a:off x="1379" y="3021"/>
                      <a:ext cx="7" cy="96"/>
                    </a:xfrm>
                    <a:prstGeom prst="rect">
                      <a:avLst/>
                    </a:prstGeom>
                    <a:solidFill>
                      <a:srgbClr val="F6F5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20" name="Rectangle 365"/>
                    <p:cNvSpPr>
                      <a:spLocks noChangeArrowheads="1"/>
                    </p:cNvSpPr>
                    <p:nvPr/>
                  </p:nvSpPr>
                  <p:spPr bwMode="auto">
                    <a:xfrm>
                      <a:off x="1386" y="3021"/>
                      <a:ext cx="9" cy="96"/>
                    </a:xfrm>
                    <a:prstGeom prst="rect">
                      <a:avLst/>
                    </a:prstGeom>
                    <a:solidFill>
                      <a:srgbClr val="F5F4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21" name="Rectangle 366"/>
                    <p:cNvSpPr>
                      <a:spLocks noChangeArrowheads="1"/>
                    </p:cNvSpPr>
                    <p:nvPr/>
                  </p:nvSpPr>
                  <p:spPr bwMode="auto">
                    <a:xfrm>
                      <a:off x="1395" y="3021"/>
                      <a:ext cx="8" cy="96"/>
                    </a:xfrm>
                    <a:prstGeom prst="rect">
                      <a:avLst/>
                    </a:prstGeom>
                    <a:solidFill>
                      <a:srgbClr val="F4F4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22" name="Rectangle 367"/>
                    <p:cNvSpPr>
                      <a:spLocks noChangeArrowheads="1"/>
                    </p:cNvSpPr>
                    <p:nvPr/>
                  </p:nvSpPr>
                  <p:spPr bwMode="auto">
                    <a:xfrm>
                      <a:off x="1403" y="3021"/>
                      <a:ext cx="9" cy="96"/>
                    </a:xfrm>
                    <a:prstGeom prst="rect">
                      <a:avLst/>
                    </a:prstGeom>
                    <a:solidFill>
                      <a:srgbClr val="F3F2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23" name="Rectangle 368"/>
                    <p:cNvSpPr>
                      <a:spLocks noChangeArrowheads="1"/>
                    </p:cNvSpPr>
                    <p:nvPr/>
                  </p:nvSpPr>
                  <p:spPr bwMode="auto">
                    <a:xfrm>
                      <a:off x="1412" y="3021"/>
                      <a:ext cx="7" cy="96"/>
                    </a:xfrm>
                    <a:prstGeom prst="rect">
                      <a:avLst/>
                    </a:prstGeom>
                    <a:solidFill>
                      <a:srgbClr val="F2F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24" name="Rectangle 369"/>
                    <p:cNvSpPr>
                      <a:spLocks noChangeArrowheads="1"/>
                    </p:cNvSpPr>
                    <p:nvPr/>
                  </p:nvSpPr>
                  <p:spPr bwMode="auto">
                    <a:xfrm>
                      <a:off x="1419" y="3021"/>
                      <a:ext cx="9" cy="96"/>
                    </a:xfrm>
                    <a:prstGeom prst="rect">
                      <a:avLst/>
                    </a:prstGeom>
                    <a:solidFill>
                      <a:srgbClr val="F1F0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25" name="Rectangle 370"/>
                    <p:cNvSpPr>
                      <a:spLocks noChangeArrowheads="1"/>
                    </p:cNvSpPr>
                    <p:nvPr/>
                  </p:nvSpPr>
                  <p:spPr bwMode="auto">
                    <a:xfrm>
                      <a:off x="1428" y="3021"/>
                      <a:ext cx="7" cy="96"/>
                    </a:xfrm>
                    <a:prstGeom prst="rect">
                      <a:avLst/>
                    </a:prstGeom>
                    <a:solidFill>
                      <a:srgbClr val="F0EF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26" name="Rectangle 371"/>
                    <p:cNvSpPr>
                      <a:spLocks noChangeArrowheads="1"/>
                    </p:cNvSpPr>
                    <p:nvPr/>
                  </p:nvSpPr>
                  <p:spPr bwMode="auto">
                    <a:xfrm>
                      <a:off x="1435" y="3021"/>
                      <a:ext cx="9" cy="96"/>
                    </a:xfrm>
                    <a:prstGeom prst="rect">
                      <a:avLst/>
                    </a:prstGeom>
                    <a:solidFill>
                      <a:srgbClr val="EFE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27" name="Rectangle 372"/>
                    <p:cNvSpPr>
                      <a:spLocks noChangeArrowheads="1"/>
                    </p:cNvSpPr>
                    <p:nvPr/>
                  </p:nvSpPr>
                  <p:spPr bwMode="auto">
                    <a:xfrm>
                      <a:off x="1444" y="3021"/>
                      <a:ext cx="8" cy="96"/>
                    </a:xfrm>
                    <a:prstGeom prst="rect">
                      <a:avLst/>
                    </a:prstGeom>
                    <a:solidFill>
                      <a:srgbClr val="EDEC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28" name="Rectangle 373"/>
                    <p:cNvSpPr>
                      <a:spLocks noChangeArrowheads="1"/>
                    </p:cNvSpPr>
                    <p:nvPr/>
                  </p:nvSpPr>
                  <p:spPr bwMode="auto">
                    <a:xfrm>
                      <a:off x="1452" y="3021"/>
                      <a:ext cx="8" cy="96"/>
                    </a:xfrm>
                    <a:prstGeom prst="rect">
                      <a:avLst/>
                    </a:prstGeom>
                    <a:solidFill>
                      <a:srgbClr val="EDEB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29" name="Rectangle 374"/>
                    <p:cNvSpPr>
                      <a:spLocks noChangeArrowheads="1"/>
                    </p:cNvSpPr>
                    <p:nvPr/>
                  </p:nvSpPr>
                  <p:spPr bwMode="auto">
                    <a:xfrm>
                      <a:off x="1460" y="3021"/>
                      <a:ext cx="8" cy="96"/>
                    </a:xfrm>
                    <a:prstGeom prst="rect">
                      <a:avLst/>
                    </a:prstGeom>
                    <a:solidFill>
                      <a:srgbClr val="EBE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30" name="Rectangle 375"/>
                    <p:cNvSpPr>
                      <a:spLocks noChangeArrowheads="1"/>
                    </p:cNvSpPr>
                    <p:nvPr/>
                  </p:nvSpPr>
                  <p:spPr bwMode="auto">
                    <a:xfrm>
                      <a:off x="1468" y="3021"/>
                      <a:ext cx="9" cy="96"/>
                    </a:xfrm>
                    <a:prstGeom prst="rect">
                      <a:avLst/>
                    </a:prstGeom>
                    <a:solidFill>
                      <a:srgbClr val="E9E8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31" name="Rectangle 376"/>
                    <p:cNvSpPr>
                      <a:spLocks noChangeArrowheads="1"/>
                    </p:cNvSpPr>
                    <p:nvPr/>
                  </p:nvSpPr>
                  <p:spPr bwMode="auto">
                    <a:xfrm>
                      <a:off x="1477" y="3021"/>
                      <a:ext cx="7" cy="96"/>
                    </a:xfrm>
                    <a:prstGeom prst="rect">
                      <a:avLst/>
                    </a:prstGeom>
                    <a:solidFill>
                      <a:srgbClr val="E8E7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32" name="Rectangle 377"/>
                    <p:cNvSpPr>
                      <a:spLocks noChangeArrowheads="1"/>
                    </p:cNvSpPr>
                    <p:nvPr/>
                  </p:nvSpPr>
                  <p:spPr bwMode="auto">
                    <a:xfrm>
                      <a:off x="1484" y="3021"/>
                      <a:ext cx="9" cy="96"/>
                    </a:xfrm>
                    <a:prstGeom prst="rect">
                      <a:avLst/>
                    </a:prstGeom>
                    <a:solidFill>
                      <a:srgbClr val="E7E5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33" name="Rectangle 378"/>
                    <p:cNvSpPr>
                      <a:spLocks noChangeArrowheads="1"/>
                    </p:cNvSpPr>
                    <p:nvPr/>
                  </p:nvSpPr>
                  <p:spPr bwMode="auto">
                    <a:xfrm>
                      <a:off x="1493" y="3021"/>
                      <a:ext cx="7" cy="96"/>
                    </a:xfrm>
                    <a:prstGeom prst="rect">
                      <a:avLst/>
                    </a:prstGeom>
                    <a:solidFill>
                      <a:srgbClr val="E5E3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34" name="Rectangle 379"/>
                    <p:cNvSpPr>
                      <a:spLocks noChangeArrowheads="1"/>
                    </p:cNvSpPr>
                    <p:nvPr/>
                  </p:nvSpPr>
                  <p:spPr bwMode="auto">
                    <a:xfrm>
                      <a:off x="1500" y="3021"/>
                      <a:ext cx="8" cy="96"/>
                    </a:xfrm>
                    <a:prstGeom prst="rect">
                      <a:avLst/>
                    </a:prstGeom>
                    <a:solidFill>
                      <a:srgbClr val="E4E2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35" name="Rectangle 380"/>
                    <p:cNvSpPr>
                      <a:spLocks noChangeArrowheads="1"/>
                    </p:cNvSpPr>
                    <p:nvPr/>
                  </p:nvSpPr>
                  <p:spPr bwMode="auto">
                    <a:xfrm>
                      <a:off x="1508" y="3021"/>
                      <a:ext cx="9" cy="96"/>
                    </a:xfrm>
                    <a:prstGeom prst="rect">
                      <a:avLst/>
                    </a:prstGeom>
                    <a:solidFill>
                      <a:srgbClr val="E2E0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36" name="Rectangle 381"/>
                    <p:cNvSpPr>
                      <a:spLocks noChangeArrowheads="1"/>
                    </p:cNvSpPr>
                    <p:nvPr/>
                  </p:nvSpPr>
                  <p:spPr bwMode="auto">
                    <a:xfrm>
                      <a:off x="1517" y="3021"/>
                      <a:ext cx="7" cy="96"/>
                    </a:xfrm>
                    <a:prstGeom prst="rect">
                      <a:avLst/>
                    </a:prstGeom>
                    <a:solidFill>
                      <a:srgbClr val="E1DE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37" name="Rectangle 382"/>
                    <p:cNvSpPr>
                      <a:spLocks noChangeArrowheads="1"/>
                    </p:cNvSpPr>
                    <p:nvPr/>
                  </p:nvSpPr>
                  <p:spPr bwMode="auto">
                    <a:xfrm>
                      <a:off x="1524" y="3021"/>
                      <a:ext cx="9" cy="96"/>
                    </a:xfrm>
                    <a:prstGeom prst="rect">
                      <a:avLst/>
                    </a:prstGeom>
                    <a:solidFill>
                      <a:srgbClr val="DFDC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38" name="Rectangle 383"/>
                    <p:cNvSpPr>
                      <a:spLocks noChangeArrowheads="1"/>
                    </p:cNvSpPr>
                    <p:nvPr/>
                  </p:nvSpPr>
                  <p:spPr bwMode="auto">
                    <a:xfrm>
                      <a:off x="1533" y="3021"/>
                      <a:ext cx="8" cy="96"/>
                    </a:xfrm>
                    <a:prstGeom prst="rect">
                      <a:avLst/>
                    </a:prstGeom>
                    <a:solidFill>
                      <a:srgbClr val="DDDA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39" name="Rectangle 384"/>
                    <p:cNvSpPr>
                      <a:spLocks noChangeArrowheads="1"/>
                    </p:cNvSpPr>
                    <p:nvPr/>
                  </p:nvSpPr>
                  <p:spPr bwMode="auto">
                    <a:xfrm>
                      <a:off x="1541" y="3021"/>
                      <a:ext cx="8" cy="96"/>
                    </a:xfrm>
                    <a:prstGeom prst="rect">
                      <a:avLst/>
                    </a:prstGeom>
                    <a:solidFill>
                      <a:srgbClr val="DBD8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40" name="Rectangle 385"/>
                    <p:cNvSpPr>
                      <a:spLocks noChangeArrowheads="1"/>
                    </p:cNvSpPr>
                    <p:nvPr/>
                  </p:nvSpPr>
                  <p:spPr bwMode="auto">
                    <a:xfrm>
                      <a:off x="1549" y="3021"/>
                      <a:ext cx="8" cy="96"/>
                    </a:xfrm>
                    <a:prstGeom prst="rect">
                      <a:avLst/>
                    </a:prstGeom>
                    <a:solidFill>
                      <a:srgbClr val="D9D6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41" name="Rectangle 386"/>
                    <p:cNvSpPr>
                      <a:spLocks noChangeArrowheads="1"/>
                    </p:cNvSpPr>
                    <p:nvPr/>
                  </p:nvSpPr>
                  <p:spPr bwMode="auto">
                    <a:xfrm>
                      <a:off x="1557" y="3021"/>
                      <a:ext cx="9" cy="96"/>
                    </a:xfrm>
                    <a:prstGeom prst="rect">
                      <a:avLst/>
                    </a:prstGeom>
                    <a:solidFill>
                      <a:srgbClr val="D7D4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42" name="Rectangle 387"/>
                    <p:cNvSpPr>
                      <a:spLocks noChangeArrowheads="1"/>
                    </p:cNvSpPr>
                    <p:nvPr/>
                  </p:nvSpPr>
                  <p:spPr bwMode="auto">
                    <a:xfrm>
                      <a:off x="1566" y="3021"/>
                      <a:ext cx="7" cy="96"/>
                    </a:xfrm>
                    <a:prstGeom prst="rect">
                      <a:avLst/>
                    </a:prstGeom>
                    <a:solidFill>
                      <a:srgbClr val="D5D1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43" name="Rectangle 388"/>
                    <p:cNvSpPr>
                      <a:spLocks noChangeArrowheads="1"/>
                    </p:cNvSpPr>
                    <p:nvPr/>
                  </p:nvSpPr>
                  <p:spPr bwMode="auto">
                    <a:xfrm>
                      <a:off x="1573" y="3021"/>
                      <a:ext cx="9" cy="96"/>
                    </a:xfrm>
                    <a:prstGeom prst="rect">
                      <a:avLst/>
                    </a:prstGeom>
                    <a:solidFill>
                      <a:srgbClr val="D3C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44" name="Rectangle 389"/>
                    <p:cNvSpPr>
                      <a:spLocks noChangeArrowheads="1"/>
                    </p:cNvSpPr>
                    <p:nvPr/>
                  </p:nvSpPr>
                  <p:spPr bwMode="auto">
                    <a:xfrm>
                      <a:off x="1582" y="3021"/>
                      <a:ext cx="7" cy="96"/>
                    </a:xfrm>
                    <a:prstGeom prst="rect">
                      <a:avLst/>
                    </a:prstGeom>
                    <a:solidFill>
                      <a:srgbClr val="D1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45" name="Rectangle 390"/>
                    <p:cNvSpPr>
                      <a:spLocks noChangeArrowheads="1"/>
                    </p:cNvSpPr>
                    <p:nvPr/>
                  </p:nvSpPr>
                  <p:spPr bwMode="auto">
                    <a:xfrm>
                      <a:off x="1589" y="3021"/>
                      <a:ext cx="9" cy="96"/>
                    </a:xfrm>
                    <a:prstGeom prst="rect">
                      <a:avLst/>
                    </a:prstGeom>
                    <a:solidFill>
                      <a:srgbClr val="CECA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46" name="Rectangle 391"/>
                    <p:cNvSpPr>
                      <a:spLocks noChangeArrowheads="1"/>
                    </p:cNvSpPr>
                    <p:nvPr/>
                  </p:nvSpPr>
                  <p:spPr bwMode="auto">
                    <a:xfrm>
                      <a:off x="1598" y="3021"/>
                      <a:ext cx="8" cy="96"/>
                    </a:xfrm>
                    <a:prstGeom prst="rect">
                      <a:avLst/>
                    </a:prstGeom>
                    <a:solidFill>
                      <a:srgbClr val="CDC8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47" name="Rectangle 392"/>
                    <p:cNvSpPr>
                      <a:spLocks noChangeArrowheads="1"/>
                    </p:cNvSpPr>
                    <p:nvPr/>
                  </p:nvSpPr>
                  <p:spPr bwMode="auto">
                    <a:xfrm>
                      <a:off x="1606" y="3021"/>
                      <a:ext cx="9" cy="96"/>
                    </a:xfrm>
                    <a:prstGeom prst="rect">
                      <a:avLst/>
                    </a:prstGeom>
                    <a:solidFill>
                      <a:srgbClr val="CAC6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48" name="Rectangle 393"/>
                    <p:cNvSpPr>
                      <a:spLocks noChangeArrowheads="1"/>
                    </p:cNvSpPr>
                    <p:nvPr/>
                  </p:nvSpPr>
                  <p:spPr bwMode="auto">
                    <a:xfrm>
                      <a:off x="1615" y="3021"/>
                      <a:ext cx="7" cy="96"/>
                    </a:xfrm>
                    <a:prstGeom prst="rect">
                      <a:avLst/>
                    </a:prstGeom>
                    <a:solidFill>
                      <a:srgbClr val="C7C3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49" name="Rectangle 394"/>
                    <p:cNvSpPr>
                      <a:spLocks noChangeArrowheads="1"/>
                    </p:cNvSpPr>
                    <p:nvPr/>
                  </p:nvSpPr>
                  <p:spPr bwMode="auto">
                    <a:xfrm>
                      <a:off x="1622" y="3021"/>
                      <a:ext cx="8" cy="96"/>
                    </a:xfrm>
                    <a:prstGeom prst="rect">
                      <a:avLst/>
                    </a:prstGeom>
                    <a:solidFill>
                      <a:srgbClr val="C6C1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50" name="Rectangle 395"/>
                    <p:cNvSpPr>
                      <a:spLocks noChangeArrowheads="1"/>
                    </p:cNvSpPr>
                    <p:nvPr/>
                  </p:nvSpPr>
                  <p:spPr bwMode="auto">
                    <a:xfrm>
                      <a:off x="1630" y="3021"/>
                      <a:ext cx="8" cy="96"/>
                    </a:xfrm>
                    <a:prstGeom prst="rect">
                      <a:avLst/>
                    </a:prstGeom>
                    <a:solidFill>
                      <a:srgbClr val="C3BE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51" name="Rectangle 396"/>
                    <p:cNvSpPr>
                      <a:spLocks noChangeArrowheads="1"/>
                    </p:cNvSpPr>
                    <p:nvPr/>
                  </p:nvSpPr>
                  <p:spPr bwMode="auto">
                    <a:xfrm>
                      <a:off x="1638" y="3021"/>
                      <a:ext cx="8" cy="96"/>
                    </a:xfrm>
                    <a:prstGeom prst="rect">
                      <a:avLst/>
                    </a:prstGeom>
                    <a:solidFill>
                      <a:srgbClr val="C1B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52" name="Rectangle 397"/>
                    <p:cNvSpPr>
                      <a:spLocks noChangeArrowheads="1"/>
                    </p:cNvSpPr>
                    <p:nvPr/>
                  </p:nvSpPr>
                  <p:spPr bwMode="auto">
                    <a:xfrm>
                      <a:off x="1646" y="3021"/>
                      <a:ext cx="9" cy="96"/>
                    </a:xfrm>
                    <a:prstGeom prst="rect">
                      <a:avLst/>
                    </a:prstGeom>
                    <a:solidFill>
                      <a:srgbClr val="BFB9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53" name="Rectangle 398"/>
                    <p:cNvSpPr>
                      <a:spLocks noChangeArrowheads="1"/>
                    </p:cNvSpPr>
                    <p:nvPr/>
                  </p:nvSpPr>
                  <p:spPr bwMode="auto">
                    <a:xfrm>
                      <a:off x="1655" y="3021"/>
                      <a:ext cx="7" cy="96"/>
                    </a:xfrm>
                    <a:prstGeom prst="rect">
                      <a:avLst/>
                    </a:prstGeom>
                    <a:solidFill>
                      <a:srgbClr val="BCB6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54" name="Rectangle 399"/>
                    <p:cNvSpPr>
                      <a:spLocks noChangeArrowheads="1"/>
                    </p:cNvSpPr>
                    <p:nvPr/>
                  </p:nvSpPr>
                  <p:spPr bwMode="auto">
                    <a:xfrm>
                      <a:off x="1662" y="3021"/>
                      <a:ext cx="9" cy="96"/>
                    </a:xfrm>
                    <a:prstGeom prst="rect">
                      <a:avLst/>
                    </a:prstGeom>
                    <a:solidFill>
                      <a:srgbClr val="BAB4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55" name="Rectangle 400"/>
                    <p:cNvSpPr>
                      <a:spLocks noChangeArrowheads="1"/>
                    </p:cNvSpPr>
                    <p:nvPr/>
                  </p:nvSpPr>
                  <p:spPr bwMode="auto">
                    <a:xfrm>
                      <a:off x="1671" y="3021"/>
                      <a:ext cx="7" cy="96"/>
                    </a:xfrm>
                    <a:prstGeom prst="rect">
                      <a:avLst/>
                    </a:prstGeom>
                    <a:solidFill>
                      <a:srgbClr val="B7B1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56" name="Rectangle 401"/>
                    <p:cNvSpPr>
                      <a:spLocks noChangeArrowheads="1"/>
                    </p:cNvSpPr>
                    <p:nvPr/>
                  </p:nvSpPr>
                  <p:spPr bwMode="auto">
                    <a:xfrm>
                      <a:off x="1678" y="3021"/>
                      <a:ext cx="9" cy="96"/>
                    </a:xfrm>
                    <a:prstGeom prst="rect">
                      <a:avLst/>
                    </a:prstGeom>
                    <a:solidFill>
                      <a:srgbClr val="B5AE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57" name="Rectangle 402"/>
                    <p:cNvSpPr>
                      <a:spLocks noChangeArrowheads="1"/>
                    </p:cNvSpPr>
                    <p:nvPr/>
                  </p:nvSpPr>
                  <p:spPr bwMode="auto">
                    <a:xfrm>
                      <a:off x="1687" y="3021"/>
                      <a:ext cx="8" cy="96"/>
                    </a:xfrm>
                    <a:prstGeom prst="rect">
                      <a:avLst/>
                    </a:prstGeom>
                    <a:solidFill>
                      <a:srgbClr val="B3A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58" name="Rectangle 403"/>
                    <p:cNvSpPr>
                      <a:spLocks noChangeArrowheads="1"/>
                    </p:cNvSpPr>
                    <p:nvPr/>
                  </p:nvSpPr>
                  <p:spPr bwMode="auto">
                    <a:xfrm>
                      <a:off x="1695" y="3021"/>
                      <a:ext cx="9" cy="96"/>
                    </a:xfrm>
                    <a:prstGeom prst="rect">
                      <a:avLst/>
                    </a:prstGeom>
                    <a:solidFill>
                      <a:srgbClr val="B0A9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59" name="Rectangle 404"/>
                    <p:cNvSpPr>
                      <a:spLocks noChangeArrowheads="1"/>
                    </p:cNvSpPr>
                    <p:nvPr/>
                  </p:nvSpPr>
                  <p:spPr bwMode="auto">
                    <a:xfrm>
                      <a:off x="1704" y="3021"/>
                      <a:ext cx="7" cy="96"/>
                    </a:xfrm>
                    <a:prstGeom prst="rect">
                      <a:avLst/>
                    </a:prstGeom>
                    <a:solidFill>
                      <a:srgbClr val="ADA6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60" name="Rectangle 405"/>
                    <p:cNvSpPr>
                      <a:spLocks noChangeArrowheads="1"/>
                    </p:cNvSpPr>
                    <p:nvPr/>
                  </p:nvSpPr>
                  <p:spPr bwMode="auto">
                    <a:xfrm>
                      <a:off x="1711" y="3021"/>
                      <a:ext cx="9" cy="96"/>
                    </a:xfrm>
                    <a:prstGeom prst="rect">
                      <a:avLst/>
                    </a:prstGeom>
                    <a:solidFill>
                      <a:srgbClr val="ABA3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61" name="Rectangle 406"/>
                    <p:cNvSpPr>
                      <a:spLocks noChangeArrowheads="1"/>
                    </p:cNvSpPr>
                    <p:nvPr/>
                  </p:nvSpPr>
                  <p:spPr bwMode="auto">
                    <a:xfrm>
                      <a:off x="1720" y="3021"/>
                      <a:ext cx="7" cy="96"/>
                    </a:xfrm>
                    <a:prstGeom prst="rect">
                      <a:avLst/>
                    </a:prstGeom>
                    <a:solidFill>
                      <a:srgbClr val="A9A1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62" name="Rectangle 407"/>
                    <p:cNvSpPr>
                      <a:spLocks noChangeArrowheads="1"/>
                    </p:cNvSpPr>
                    <p:nvPr/>
                  </p:nvSpPr>
                  <p:spPr bwMode="auto">
                    <a:xfrm>
                      <a:off x="1727" y="3021"/>
                      <a:ext cx="9" cy="96"/>
                    </a:xfrm>
                    <a:prstGeom prst="rect">
                      <a:avLst/>
                    </a:prstGeom>
                    <a:solidFill>
                      <a:srgbClr val="A69E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63" name="Rectangle 408"/>
                    <p:cNvSpPr>
                      <a:spLocks noChangeArrowheads="1"/>
                    </p:cNvSpPr>
                    <p:nvPr/>
                  </p:nvSpPr>
                  <p:spPr bwMode="auto">
                    <a:xfrm>
                      <a:off x="1736" y="3021"/>
                      <a:ext cx="8" cy="96"/>
                    </a:xfrm>
                    <a:prstGeom prst="rect">
                      <a:avLst/>
                    </a:prstGeom>
                    <a:solidFill>
                      <a:srgbClr val="A39B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64" name="Rectangle 409"/>
                    <p:cNvSpPr>
                      <a:spLocks noChangeArrowheads="1"/>
                    </p:cNvSpPr>
                    <p:nvPr/>
                  </p:nvSpPr>
                  <p:spPr bwMode="auto">
                    <a:xfrm>
                      <a:off x="1744" y="3021"/>
                      <a:ext cx="9" cy="96"/>
                    </a:xfrm>
                    <a:prstGeom prst="rect">
                      <a:avLst/>
                    </a:prstGeom>
                    <a:solidFill>
                      <a:srgbClr val="A299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65" name="Rectangle 410"/>
                    <p:cNvSpPr>
                      <a:spLocks noChangeArrowheads="1"/>
                    </p:cNvSpPr>
                    <p:nvPr/>
                  </p:nvSpPr>
                  <p:spPr bwMode="auto">
                    <a:xfrm>
                      <a:off x="1753" y="3021"/>
                      <a:ext cx="7" cy="96"/>
                    </a:xfrm>
                    <a:prstGeom prst="rect">
                      <a:avLst/>
                    </a:prstGeom>
                    <a:solidFill>
                      <a:srgbClr val="9F96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66" name="Rectangle 411"/>
                    <p:cNvSpPr>
                      <a:spLocks noChangeArrowheads="1"/>
                    </p:cNvSpPr>
                    <p:nvPr/>
                  </p:nvSpPr>
                  <p:spPr bwMode="auto">
                    <a:xfrm>
                      <a:off x="1760" y="3021"/>
                      <a:ext cx="7" cy="96"/>
                    </a:xfrm>
                    <a:prstGeom prst="rect">
                      <a:avLst/>
                    </a:prstGeom>
                    <a:solidFill>
                      <a:srgbClr val="9D94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67" name="Rectangle 412"/>
                    <p:cNvSpPr>
                      <a:spLocks noChangeArrowheads="1"/>
                    </p:cNvSpPr>
                    <p:nvPr/>
                  </p:nvSpPr>
                  <p:spPr bwMode="auto">
                    <a:xfrm>
                      <a:off x="1767" y="3021"/>
                      <a:ext cx="9" cy="96"/>
                    </a:xfrm>
                    <a:prstGeom prst="rect">
                      <a:avLst/>
                    </a:prstGeom>
                    <a:solidFill>
                      <a:srgbClr val="9B91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68" name="Rectangle 413"/>
                    <p:cNvSpPr>
                      <a:spLocks noChangeArrowheads="1"/>
                    </p:cNvSpPr>
                    <p:nvPr/>
                  </p:nvSpPr>
                  <p:spPr bwMode="auto">
                    <a:xfrm>
                      <a:off x="1776" y="3021"/>
                      <a:ext cx="8" cy="96"/>
                    </a:xfrm>
                    <a:prstGeom prst="rect">
                      <a:avLst/>
                    </a:prstGeom>
                    <a:solidFill>
                      <a:srgbClr val="988E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69" name="Rectangle 414"/>
                    <p:cNvSpPr>
                      <a:spLocks noChangeArrowheads="1"/>
                    </p:cNvSpPr>
                    <p:nvPr/>
                  </p:nvSpPr>
                  <p:spPr bwMode="auto">
                    <a:xfrm>
                      <a:off x="1784" y="3021"/>
                      <a:ext cx="9" cy="96"/>
                    </a:xfrm>
                    <a:prstGeom prst="rect">
                      <a:avLst/>
                    </a:prstGeom>
                    <a:solidFill>
                      <a:srgbClr val="978C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70" name="Rectangle 415"/>
                    <p:cNvSpPr>
                      <a:spLocks noChangeArrowheads="1"/>
                    </p:cNvSpPr>
                    <p:nvPr/>
                  </p:nvSpPr>
                  <p:spPr bwMode="auto">
                    <a:xfrm>
                      <a:off x="1793" y="3021"/>
                      <a:ext cx="7" cy="96"/>
                    </a:xfrm>
                    <a:prstGeom prst="rect">
                      <a:avLst/>
                    </a:prstGeom>
                    <a:solidFill>
                      <a:srgbClr val="94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71" name="Rectangle 416"/>
                    <p:cNvSpPr>
                      <a:spLocks noChangeArrowheads="1"/>
                    </p:cNvSpPr>
                    <p:nvPr/>
                  </p:nvSpPr>
                  <p:spPr bwMode="auto">
                    <a:xfrm>
                      <a:off x="1800" y="3021"/>
                      <a:ext cx="9" cy="96"/>
                    </a:xfrm>
                    <a:prstGeom prst="rect">
                      <a:avLst/>
                    </a:prstGeom>
                    <a:solidFill>
                      <a:srgbClr val="9286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72" name="Rectangle 417"/>
                    <p:cNvSpPr>
                      <a:spLocks noChangeArrowheads="1"/>
                    </p:cNvSpPr>
                    <p:nvPr/>
                  </p:nvSpPr>
                  <p:spPr bwMode="auto">
                    <a:xfrm>
                      <a:off x="1809" y="3021"/>
                      <a:ext cx="7" cy="96"/>
                    </a:xfrm>
                    <a:prstGeom prst="rect">
                      <a:avLst/>
                    </a:prstGeom>
                    <a:solidFill>
                      <a:srgbClr val="9084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73" name="Rectangle 418"/>
                    <p:cNvSpPr>
                      <a:spLocks noChangeArrowheads="1"/>
                    </p:cNvSpPr>
                    <p:nvPr/>
                  </p:nvSpPr>
                  <p:spPr bwMode="auto">
                    <a:xfrm>
                      <a:off x="1816" y="3021"/>
                      <a:ext cx="9" cy="96"/>
                    </a:xfrm>
                    <a:prstGeom prst="rect">
                      <a:avLst/>
                    </a:prstGeom>
                    <a:solidFill>
                      <a:srgbClr val="8E82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74" name="Rectangle 419"/>
                    <p:cNvSpPr>
                      <a:spLocks noChangeArrowheads="1"/>
                    </p:cNvSpPr>
                    <p:nvPr/>
                  </p:nvSpPr>
                  <p:spPr bwMode="auto">
                    <a:xfrm>
                      <a:off x="1825" y="3021"/>
                      <a:ext cx="8" cy="96"/>
                    </a:xfrm>
                    <a:prstGeom prst="rect">
                      <a:avLst/>
                    </a:prstGeom>
                    <a:solidFill>
                      <a:srgbClr val="8C7F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75" name="Rectangle 420"/>
                    <p:cNvSpPr>
                      <a:spLocks noChangeArrowheads="1"/>
                    </p:cNvSpPr>
                    <p:nvPr/>
                  </p:nvSpPr>
                  <p:spPr bwMode="auto">
                    <a:xfrm>
                      <a:off x="1833" y="3021"/>
                      <a:ext cx="9" cy="96"/>
                    </a:xfrm>
                    <a:prstGeom prst="rect">
                      <a:avLst/>
                    </a:prstGeom>
                    <a:solidFill>
                      <a:srgbClr val="8A7D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76" name="Rectangle 421"/>
                    <p:cNvSpPr>
                      <a:spLocks noChangeArrowheads="1"/>
                    </p:cNvSpPr>
                    <p:nvPr/>
                  </p:nvSpPr>
                  <p:spPr bwMode="auto">
                    <a:xfrm>
                      <a:off x="1842" y="3021"/>
                      <a:ext cx="7" cy="96"/>
                    </a:xfrm>
                    <a:prstGeom prst="rect">
                      <a:avLst/>
                    </a:prstGeom>
                    <a:solidFill>
                      <a:srgbClr val="887B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77" name="Rectangle 422"/>
                    <p:cNvSpPr>
                      <a:spLocks noChangeArrowheads="1"/>
                    </p:cNvSpPr>
                    <p:nvPr/>
                  </p:nvSpPr>
                  <p:spPr bwMode="auto">
                    <a:xfrm>
                      <a:off x="1849" y="3021"/>
                      <a:ext cx="9" cy="96"/>
                    </a:xfrm>
                    <a:prstGeom prst="rect">
                      <a:avLst/>
                    </a:prstGeom>
                    <a:solidFill>
                      <a:srgbClr val="867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78" name="Rectangle 423"/>
                    <p:cNvSpPr>
                      <a:spLocks noChangeArrowheads="1"/>
                    </p:cNvSpPr>
                    <p:nvPr/>
                  </p:nvSpPr>
                  <p:spPr bwMode="auto">
                    <a:xfrm>
                      <a:off x="1858" y="3021"/>
                      <a:ext cx="7" cy="96"/>
                    </a:xfrm>
                    <a:prstGeom prst="rect">
                      <a:avLst/>
                    </a:prstGeom>
                    <a:solidFill>
                      <a:srgbClr val="8476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79" name="Rectangle 424"/>
                    <p:cNvSpPr>
                      <a:spLocks noChangeArrowheads="1"/>
                    </p:cNvSpPr>
                    <p:nvPr/>
                  </p:nvSpPr>
                  <p:spPr bwMode="auto">
                    <a:xfrm>
                      <a:off x="1865" y="3021"/>
                      <a:ext cx="9" cy="96"/>
                    </a:xfrm>
                    <a:prstGeom prst="rect">
                      <a:avLst/>
                    </a:prstGeom>
                    <a:solidFill>
                      <a:srgbClr val="8375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80" name="Rectangle 425"/>
                    <p:cNvSpPr>
                      <a:spLocks noChangeArrowheads="1"/>
                    </p:cNvSpPr>
                    <p:nvPr/>
                  </p:nvSpPr>
                  <p:spPr bwMode="auto">
                    <a:xfrm>
                      <a:off x="1874" y="3021"/>
                      <a:ext cx="8" cy="96"/>
                    </a:xfrm>
                    <a:prstGeom prst="rect">
                      <a:avLst/>
                    </a:prstGeom>
                    <a:solidFill>
                      <a:srgbClr val="8173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81" name="Rectangle 426"/>
                    <p:cNvSpPr>
                      <a:spLocks noChangeArrowheads="1"/>
                    </p:cNvSpPr>
                    <p:nvPr/>
                  </p:nvSpPr>
                  <p:spPr bwMode="auto">
                    <a:xfrm>
                      <a:off x="1882" y="3021"/>
                      <a:ext cx="7" cy="96"/>
                    </a:xfrm>
                    <a:prstGeom prst="rect">
                      <a:avLst/>
                    </a:prstGeom>
                    <a:solidFill>
                      <a:srgbClr val="8071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82" name="Rectangle 427"/>
                    <p:cNvSpPr>
                      <a:spLocks noChangeArrowheads="1"/>
                    </p:cNvSpPr>
                    <p:nvPr/>
                  </p:nvSpPr>
                  <p:spPr bwMode="auto">
                    <a:xfrm>
                      <a:off x="1889" y="3021"/>
                      <a:ext cx="9" cy="96"/>
                    </a:xfrm>
                    <a:prstGeom prst="rect">
                      <a:avLst/>
                    </a:prstGeom>
                    <a:solidFill>
                      <a:srgbClr val="7E6F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83" name="Rectangle 428"/>
                    <p:cNvSpPr>
                      <a:spLocks noChangeArrowheads="1"/>
                    </p:cNvSpPr>
                    <p:nvPr/>
                  </p:nvSpPr>
                  <p:spPr bwMode="auto">
                    <a:xfrm>
                      <a:off x="1898" y="3021"/>
                      <a:ext cx="7" cy="96"/>
                    </a:xfrm>
                    <a:prstGeom prst="rect">
                      <a:avLst/>
                    </a:prstGeom>
                    <a:solidFill>
                      <a:srgbClr val="7D6D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84" name="Rectangle 429"/>
                    <p:cNvSpPr>
                      <a:spLocks noChangeArrowheads="1"/>
                    </p:cNvSpPr>
                    <p:nvPr/>
                  </p:nvSpPr>
                  <p:spPr bwMode="auto">
                    <a:xfrm>
                      <a:off x="1905" y="3021"/>
                      <a:ext cx="9" cy="96"/>
                    </a:xfrm>
                    <a:prstGeom prst="rect">
                      <a:avLst/>
                    </a:prstGeom>
                    <a:solidFill>
                      <a:srgbClr val="7C6C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85" name="Rectangle 430"/>
                    <p:cNvSpPr>
                      <a:spLocks noChangeArrowheads="1"/>
                    </p:cNvSpPr>
                    <p:nvPr/>
                  </p:nvSpPr>
                  <p:spPr bwMode="auto">
                    <a:xfrm>
                      <a:off x="1914" y="3021"/>
                      <a:ext cx="8" cy="96"/>
                    </a:xfrm>
                    <a:prstGeom prst="rect">
                      <a:avLst/>
                    </a:prstGeom>
                    <a:solidFill>
                      <a:srgbClr val="7A6A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86" name="Rectangle 431"/>
                    <p:cNvSpPr>
                      <a:spLocks noChangeArrowheads="1"/>
                    </p:cNvSpPr>
                    <p:nvPr/>
                  </p:nvSpPr>
                  <p:spPr bwMode="auto">
                    <a:xfrm>
                      <a:off x="1922" y="3021"/>
                      <a:ext cx="9" cy="96"/>
                    </a:xfrm>
                    <a:prstGeom prst="rect">
                      <a:avLst/>
                    </a:prstGeom>
                    <a:solidFill>
                      <a:srgbClr val="796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87" name="Rectangle 432"/>
                    <p:cNvSpPr>
                      <a:spLocks noChangeArrowheads="1"/>
                    </p:cNvSpPr>
                    <p:nvPr/>
                  </p:nvSpPr>
                  <p:spPr bwMode="auto">
                    <a:xfrm>
                      <a:off x="1931" y="3021"/>
                      <a:ext cx="7" cy="96"/>
                    </a:xfrm>
                    <a:prstGeom prst="rect">
                      <a:avLst/>
                    </a:prstGeom>
                    <a:solidFill>
                      <a:srgbClr val="7867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88" name="Rectangle 433"/>
                    <p:cNvSpPr>
                      <a:spLocks noChangeArrowheads="1"/>
                    </p:cNvSpPr>
                    <p:nvPr/>
                  </p:nvSpPr>
                  <p:spPr bwMode="auto">
                    <a:xfrm>
                      <a:off x="1938" y="3021"/>
                      <a:ext cx="9" cy="96"/>
                    </a:xfrm>
                    <a:prstGeom prst="rect">
                      <a:avLst/>
                    </a:prstGeom>
                    <a:solidFill>
                      <a:srgbClr val="7766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89" name="Rectangle 434"/>
                    <p:cNvSpPr>
                      <a:spLocks noChangeArrowheads="1"/>
                    </p:cNvSpPr>
                    <p:nvPr/>
                  </p:nvSpPr>
                  <p:spPr bwMode="auto">
                    <a:xfrm>
                      <a:off x="1947" y="3021"/>
                      <a:ext cx="7" cy="96"/>
                    </a:xfrm>
                    <a:prstGeom prst="rect">
                      <a:avLst/>
                    </a:prstGeom>
                    <a:solidFill>
                      <a:srgbClr val="7664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90" name="Rectangle 435"/>
                    <p:cNvSpPr>
                      <a:spLocks noChangeArrowheads="1"/>
                    </p:cNvSpPr>
                    <p:nvPr/>
                  </p:nvSpPr>
                  <p:spPr bwMode="auto">
                    <a:xfrm>
                      <a:off x="1954" y="3021"/>
                      <a:ext cx="9" cy="96"/>
                    </a:xfrm>
                    <a:prstGeom prst="rect">
                      <a:avLst/>
                    </a:prstGeom>
                    <a:solidFill>
                      <a:srgbClr val="7563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91" name="Rectangle 436"/>
                    <p:cNvSpPr>
                      <a:spLocks noChangeArrowheads="1"/>
                    </p:cNvSpPr>
                    <p:nvPr/>
                  </p:nvSpPr>
                  <p:spPr bwMode="auto">
                    <a:xfrm>
                      <a:off x="1963" y="3021"/>
                      <a:ext cx="8" cy="96"/>
                    </a:xfrm>
                    <a:prstGeom prst="rect">
                      <a:avLst/>
                    </a:prstGeom>
                    <a:solidFill>
                      <a:srgbClr val="7462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92" name="Rectangle 437"/>
                    <p:cNvSpPr>
                      <a:spLocks noChangeArrowheads="1"/>
                    </p:cNvSpPr>
                    <p:nvPr/>
                  </p:nvSpPr>
                  <p:spPr bwMode="auto">
                    <a:xfrm>
                      <a:off x="1971" y="3021"/>
                      <a:ext cx="8" cy="96"/>
                    </a:xfrm>
                    <a:prstGeom prst="rect">
                      <a:avLst/>
                    </a:prstGeom>
                    <a:solidFill>
                      <a:srgbClr val="7361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93" name="Rectangle 438"/>
                    <p:cNvSpPr>
                      <a:spLocks noChangeArrowheads="1"/>
                    </p:cNvSpPr>
                    <p:nvPr/>
                  </p:nvSpPr>
                  <p:spPr bwMode="auto">
                    <a:xfrm>
                      <a:off x="1979" y="3021"/>
                      <a:ext cx="8" cy="96"/>
                    </a:xfrm>
                    <a:prstGeom prst="rect">
                      <a:avLst/>
                    </a:prstGeom>
                    <a:solidFill>
                      <a:srgbClr val="7260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94" name="Rectangle 439"/>
                    <p:cNvSpPr>
                      <a:spLocks noChangeArrowheads="1"/>
                    </p:cNvSpPr>
                    <p:nvPr/>
                  </p:nvSpPr>
                  <p:spPr bwMode="auto">
                    <a:xfrm>
                      <a:off x="1987" y="3021"/>
                      <a:ext cx="9" cy="96"/>
                    </a:xfrm>
                    <a:prstGeom prst="rect">
                      <a:avLst/>
                    </a:prstGeom>
                    <a:solidFill>
                      <a:srgbClr val="725F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95" name="Rectangle 440"/>
                    <p:cNvSpPr>
                      <a:spLocks noChangeArrowheads="1"/>
                    </p:cNvSpPr>
                    <p:nvPr/>
                  </p:nvSpPr>
                  <p:spPr bwMode="auto">
                    <a:xfrm>
                      <a:off x="1996" y="3021"/>
                      <a:ext cx="7" cy="96"/>
                    </a:xfrm>
                    <a:prstGeom prst="rect">
                      <a:avLst/>
                    </a:prstGeom>
                    <a:solidFill>
                      <a:srgbClr val="715E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96" name="Rectangle 441"/>
                    <p:cNvSpPr>
                      <a:spLocks noChangeArrowheads="1"/>
                    </p:cNvSpPr>
                    <p:nvPr/>
                  </p:nvSpPr>
                  <p:spPr bwMode="auto">
                    <a:xfrm>
                      <a:off x="2003" y="3021"/>
                      <a:ext cx="9" cy="96"/>
                    </a:xfrm>
                    <a:prstGeom prst="rect">
                      <a:avLst/>
                    </a:prstGeom>
                    <a:solidFill>
                      <a:srgbClr val="705D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97" name="Rectangle 442"/>
                    <p:cNvSpPr>
                      <a:spLocks noChangeArrowheads="1"/>
                    </p:cNvSpPr>
                    <p:nvPr/>
                  </p:nvSpPr>
                  <p:spPr bwMode="auto">
                    <a:xfrm>
                      <a:off x="2012" y="3021"/>
                      <a:ext cx="8" cy="96"/>
                    </a:xfrm>
                    <a:prstGeom prst="rect">
                      <a:avLst/>
                    </a:prstGeom>
                    <a:solidFill>
                      <a:srgbClr val="705D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sp>
                <p:nvSpPr>
                  <p:cNvPr id="205" name="Rectangle 443"/>
                  <p:cNvSpPr>
                    <a:spLocks noChangeArrowheads="1"/>
                  </p:cNvSpPr>
                  <p:nvPr/>
                </p:nvSpPr>
                <p:spPr bwMode="auto">
                  <a:xfrm>
                    <a:off x="462" y="3021"/>
                    <a:ext cx="1559" cy="97"/>
                  </a:xfrm>
                  <a:prstGeom prst="rect">
                    <a:avLst/>
                  </a:prstGeom>
                  <a:noFill/>
                  <a:ln w="142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grpSp>
          <p:grpSp>
            <p:nvGrpSpPr>
              <p:cNvPr id="190" name="Group 444"/>
              <p:cNvGrpSpPr>
                <a:grpSpLocks/>
              </p:cNvGrpSpPr>
              <p:nvPr/>
            </p:nvGrpSpPr>
            <p:grpSpPr bwMode="auto">
              <a:xfrm>
                <a:off x="4565" y="2936"/>
                <a:ext cx="132" cy="894"/>
                <a:chOff x="4344" y="716"/>
                <a:chExt cx="132" cy="894"/>
              </a:xfrm>
            </p:grpSpPr>
            <p:grpSp>
              <p:nvGrpSpPr>
                <p:cNvPr id="197" name="Group 445"/>
                <p:cNvGrpSpPr>
                  <a:grpSpLocks/>
                </p:cNvGrpSpPr>
                <p:nvPr/>
              </p:nvGrpSpPr>
              <p:grpSpPr bwMode="auto">
                <a:xfrm>
                  <a:off x="4404" y="951"/>
                  <a:ext cx="4" cy="659"/>
                  <a:chOff x="4414" y="961"/>
                  <a:chExt cx="4" cy="659"/>
                </a:xfrm>
              </p:grpSpPr>
              <p:sp>
                <p:nvSpPr>
                  <p:cNvPr id="199" name="Line 446"/>
                  <p:cNvSpPr>
                    <a:spLocks noChangeShapeType="1"/>
                  </p:cNvSpPr>
                  <p:nvPr/>
                </p:nvSpPr>
                <p:spPr bwMode="auto">
                  <a:xfrm>
                    <a:off x="4418" y="961"/>
                    <a:ext cx="0" cy="536"/>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0" name="Line 447"/>
                  <p:cNvSpPr>
                    <a:spLocks noChangeShapeType="1"/>
                  </p:cNvSpPr>
                  <p:nvPr/>
                </p:nvSpPr>
                <p:spPr bwMode="auto">
                  <a:xfrm>
                    <a:off x="4414" y="974"/>
                    <a:ext cx="1" cy="646"/>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98" name="Object 448"/>
                <p:cNvGraphicFramePr>
                  <a:graphicFrameLocks noChangeAspect="1"/>
                </p:cNvGraphicFramePr>
                <p:nvPr/>
              </p:nvGraphicFramePr>
              <p:xfrm>
                <a:off x="4344" y="716"/>
                <a:ext cx="132" cy="215"/>
              </p:xfrm>
              <a:graphic>
                <a:graphicData uri="http://schemas.openxmlformats.org/presentationml/2006/ole">
                  <mc:AlternateContent xmlns:mc="http://schemas.openxmlformats.org/markup-compatibility/2006">
                    <mc:Choice xmlns:v="urn:schemas-microsoft-com:vml" Requires="v">
                      <p:oleObj spid="_x0000_s574489" name="Equation" r:id="rId18" imgW="101468" imgH="164885" progId="Equation.3">
                        <p:embed/>
                      </p:oleObj>
                    </mc:Choice>
                    <mc:Fallback>
                      <p:oleObj name="Equation" r:id="rId18" imgW="101468" imgH="164885"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44" y="716"/>
                              <a:ext cx="132"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1" name="Group 449"/>
              <p:cNvGrpSpPr>
                <a:grpSpLocks/>
              </p:cNvGrpSpPr>
              <p:nvPr/>
            </p:nvGrpSpPr>
            <p:grpSpPr bwMode="auto">
              <a:xfrm>
                <a:off x="4909" y="2953"/>
                <a:ext cx="148" cy="858"/>
                <a:chOff x="4688" y="733"/>
                <a:chExt cx="148" cy="858"/>
              </a:xfrm>
            </p:grpSpPr>
            <p:sp>
              <p:nvSpPr>
                <p:cNvPr id="195" name="Line 450"/>
                <p:cNvSpPr>
                  <a:spLocks noChangeShapeType="1"/>
                </p:cNvSpPr>
                <p:nvPr/>
              </p:nvSpPr>
              <p:spPr bwMode="auto">
                <a:xfrm>
                  <a:off x="4742" y="945"/>
                  <a:ext cx="1" cy="646"/>
                </a:xfrm>
                <a:prstGeom prst="line">
                  <a:avLst/>
                </a:prstGeom>
                <a:noFill/>
                <a:ln w="22225">
                  <a:solidFill>
                    <a:srgbClr val="008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96" name="Object 451"/>
                <p:cNvGraphicFramePr>
                  <a:graphicFrameLocks noChangeAspect="1"/>
                </p:cNvGraphicFramePr>
                <p:nvPr/>
              </p:nvGraphicFramePr>
              <p:xfrm>
                <a:off x="4688" y="733"/>
                <a:ext cx="148" cy="231"/>
              </p:xfrm>
              <a:graphic>
                <a:graphicData uri="http://schemas.openxmlformats.org/presentationml/2006/ole">
                  <mc:AlternateContent xmlns:mc="http://schemas.openxmlformats.org/markup-compatibility/2006">
                    <mc:Choice xmlns:v="urn:schemas-microsoft-com:vml" Requires="v">
                      <p:oleObj spid="_x0000_s574490" name="Equation" r:id="rId20" imgW="47510" imgH="114182" progId="Equation.3">
                        <p:embed/>
                      </p:oleObj>
                    </mc:Choice>
                    <mc:Fallback>
                      <p:oleObj name="Equation" r:id="rId20" imgW="47510" imgH="114182"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88" y="733"/>
                              <a:ext cx="148"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2" name="Group 452"/>
              <p:cNvGrpSpPr>
                <a:grpSpLocks/>
              </p:cNvGrpSpPr>
              <p:nvPr/>
            </p:nvGrpSpPr>
            <p:grpSpPr bwMode="auto">
              <a:xfrm>
                <a:off x="4721" y="2926"/>
                <a:ext cx="165" cy="773"/>
                <a:chOff x="4500" y="706"/>
                <a:chExt cx="165" cy="773"/>
              </a:xfrm>
            </p:grpSpPr>
            <p:sp>
              <p:nvSpPr>
                <p:cNvPr id="193" name="Line 453"/>
                <p:cNvSpPr>
                  <a:spLocks noChangeShapeType="1"/>
                </p:cNvSpPr>
                <p:nvPr/>
              </p:nvSpPr>
              <p:spPr bwMode="auto">
                <a:xfrm>
                  <a:off x="4570" y="943"/>
                  <a:ext cx="0" cy="536"/>
                </a:xfrm>
                <a:prstGeom prst="line">
                  <a:avLst/>
                </a:prstGeom>
                <a:noFill/>
                <a:ln w="22225">
                  <a:solidFill>
                    <a:srgbClr val="FF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94" name="Object 454"/>
                <p:cNvGraphicFramePr>
                  <a:graphicFrameLocks noChangeAspect="1"/>
                </p:cNvGraphicFramePr>
                <p:nvPr/>
              </p:nvGraphicFramePr>
              <p:xfrm>
                <a:off x="4500" y="706"/>
                <a:ext cx="165" cy="215"/>
              </p:xfrm>
              <a:graphic>
                <a:graphicData uri="http://schemas.openxmlformats.org/presentationml/2006/ole">
                  <mc:AlternateContent xmlns:mc="http://schemas.openxmlformats.org/markup-compatibility/2006">
                    <mc:Choice xmlns:v="urn:schemas-microsoft-com:vml" Requires="v">
                      <p:oleObj spid="_x0000_s574491" name="Equation" r:id="rId22" imgW="57227" imgH="95287" progId="Equation.3">
                        <p:embed/>
                      </p:oleObj>
                    </mc:Choice>
                    <mc:Fallback>
                      <p:oleObj name="Equation" r:id="rId22" imgW="57227" imgH="95287"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500" y="706"/>
                              <a:ext cx="165"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3" name="Group 455"/>
            <p:cNvGrpSpPr>
              <a:grpSpLocks/>
            </p:cNvGrpSpPr>
            <p:nvPr/>
          </p:nvGrpSpPr>
          <p:grpSpPr bwMode="auto">
            <a:xfrm>
              <a:off x="4394" y="3310"/>
              <a:ext cx="1345" cy="936"/>
              <a:chOff x="3416" y="3077"/>
              <a:chExt cx="1585" cy="1172"/>
            </a:xfrm>
          </p:grpSpPr>
          <p:sp>
            <p:nvSpPr>
              <p:cNvPr id="34" name="Freeform 456"/>
              <p:cNvSpPr>
                <a:spLocks/>
              </p:cNvSpPr>
              <p:nvPr/>
            </p:nvSpPr>
            <p:spPr bwMode="auto">
              <a:xfrm>
                <a:off x="3505" y="3774"/>
                <a:ext cx="1180" cy="178"/>
              </a:xfrm>
              <a:custGeom>
                <a:avLst/>
                <a:gdLst/>
                <a:ahLst/>
                <a:cxnLst>
                  <a:cxn ang="0">
                    <a:pos x="0" y="0"/>
                  </a:cxn>
                  <a:cxn ang="0">
                    <a:pos x="135" y="0"/>
                  </a:cxn>
                  <a:cxn ang="0">
                    <a:pos x="267" y="0"/>
                  </a:cxn>
                  <a:cxn ang="0">
                    <a:pos x="400" y="0"/>
                  </a:cxn>
                  <a:cxn ang="0">
                    <a:pos x="527" y="0"/>
                  </a:cxn>
                  <a:cxn ang="0">
                    <a:pos x="651" y="0"/>
                  </a:cxn>
                  <a:cxn ang="0">
                    <a:pos x="770" y="0"/>
                  </a:cxn>
                  <a:cxn ang="0">
                    <a:pos x="826" y="0"/>
                  </a:cxn>
                  <a:cxn ang="0">
                    <a:pos x="882" y="0"/>
                  </a:cxn>
                  <a:cxn ang="0">
                    <a:pos x="936" y="0"/>
                  </a:cxn>
                  <a:cxn ang="0">
                    <a:pos x="986" y="0"/>
                  </a:cxn>
                  <a:cxn ang="0">
                    <a:pos x="1035" y="0"/>
                  </a:cxn>
                  <a:cxn ang="0">
                    <a:pos x="1082" y="0"/>
                  </a:cxn>
                  <a:cxn ang="0">
                    <a:pos x="1128" y="0"/>
                  </a:cxn>
                  <a:cxn ang="0">
                    <a:pos x="1170" y="0"/>
                  </a:cxn>
                  <a:cxn ang="0">
                    <a:pos x="1210" y="0"/>
                  </a:cxn>
                  <a:cxn ang="0">
                    <a:pos x="1247" y="0"/>
                  </a:cxn>
                  <a:cxn ang="0">
                    <a:pos x="1282" y="0"/>
                  </a:cxn>
                  <a:cxn ang="0">
                    <a:pos x="1311" y="0"/>
                  </a:cxn>
                  <a:cxn ang="0">
                    <a:pos x="1339" y="0"/>
                  </a:cxn>
                  <a:cxn ang="0">
                    <a:pos x="1364" y="0"/>
                  </a:cxn>
                  <a:cxn ang="0">
                    <a:pos x="1385" y="0"/>
                  </a:cxn>
                  <a:cxn ang="0">
                    <a:pos x="1404" y="0"/>
                  </a:cxn>
                  <a:cxn ang="0">
                    <a:pos x="1418" y="0"/>
                  </a:cxn>
                  <a:cxn ang="0">
                    <a:pos x="1426" y="0"/>
                  </a:cxn>
                  <a:cxn ang="0">
                    <a:pos x="1433" y="0"/>
                  </a:cxn>
                  <a:cxn ang="0">
                    <a:pos x="1435" y="0"/>
                  </a:cxn>
                  <a:cxn ang="0">
                    <a:pos x="1435" y="25"/>
                  </a:cxn>
                  <a:cxn ang="0">
                    <a:pos x="1393" y="45"/>
                  </a:cxn>
                  <a:cxn ang="0">
                    <a:pos x="1353" y="69"/>
                  </a:cxn>
                  <a:cxn ang="0">
                    <a:pos x="1317" y="85"/>
                  </a:cxn>
                  <a:cxn ang="0">
                    <a:pos x="1292" y="95"/>
                  </a:cxn>
                  <a:cxn ang="0">
                    <a:pos x="1268" y="109"/>
                  </a:cxn>
                  <a:cxn ang="0">
                    <a:pos x="1219" y="128"/>
                  </a:cxn>
                  <a:cxn ang="0">
                    <a:pos x="1172" y="144"/>
                  </a:cxn>
                  <a:cxn ang="0">
                    <a:pos x="1126" y="158"/>
                  </a:cxn>
                  <a:cxn ang="0">
                    <a:pos x="1079" y="169"/>
                  </a:cxn>
                  <a:cxn ang="0">
                    <a:pos x="1032" y="183"/>
                  </a:cxn>
                  <a:cxn ang="0">
                    <a:pos x="985" y="195"/>
                  </a:cxn>
                  <a:cxn ang="0">
                    <a:pos x="939" y="203"/>
                  </a:cxn>
                  <a:cxn ang="0">
                    <a:pos x="847" y="216"/>
                  </a:cxn>
                  <a:cxn ang="0">
                    <a:pos x="756" y="224"/>
                  </a:cxn>
                  <a:cxn ang="0">
                    <a:pos x="667" y="228"/>
                  </a:cxn>
                  <a:cxn ang="0">
                    <a:pos x="621" y="228"/>
                  </a:cxn>
                  <a:cxn ang="0">
                    <a:pos x="574" y="224"/>
                  </a:cxn>
                  <a:cxn ang="0">
                    <a:pos x="478" y="214"/>
                  </a:cxn>
                  <a:cxn ang="0">
                    <a:pos x="432" y="206"/>
                  </a:cxn>
                  <a:cxn ang="0">
                    <a:pos x="386" y="197"/>
                  </a:cxn>
                  <a:cxn ang="0">
                    <a:pos x="342" y="185"/>
                  </a:cxn>
                  <a:cxn ang="0">
                    <a:pos x="301" y="172"/>
                  </a:cxn>
                  <a:cxn ang="0">
                    <a:pos x="262" y="156"/>
                  </a:cxn>
                  <a:cxn ang="0">
                    <a:pos x="229" y="140"/>
                  </a:cxn>
                  <a:cxn ang="0">
                    <a:pos x="199" y="127"/>
                  </a:cxn>
                  <a:cxn ang="0">
                    <a:pos x="165" y="109"/>
                  </a:cxn>
                  <a:cxn ang="0">
                    <a:pos x="125" y="85"/>
                  </a:cxn>
                  <a:cxn ang="0">
                    <a:pos x="91" y="65"/>
                  </a:cxn>
                  <a:cxn ang="0">
                    <a:pos x="59" y="51"/>
                  </a:cxn>
                  <a:cxn ang="0">
                    <a:pos x="33" y="37"/>
                  </a:cxn>
                  <a:cxn ang="0">
                    <a:pos x="3" y="25"/>
                  </a:cxn>
                  <a:cxn ang="0">
                    <a:pos x="0" y="0"/>
                  </a:cxn>
                </a:cxnLst>
                <a:rect l="0" t="0" r="r" b="b"/>
                <a:pathLst>
                  <a:path w="1435" h="228">
                    <a:moveTo>
                      <a:pt x="0" y="0"/>
                    </a:moveTo>
                    <a:lnTo>
                      <a:pt x="135" y="0"/>
                    </a:lnTo>
                    <a:lnTo>
                      <a:pt x="267" y="0"/>
                    </a:lnTo>
                    <a:lnTo>
                      <a:pt x="400" y="0"/>
                    </a:lnTo>
                    <a:lnTo>
                      <a:pt x="527" y="0"/>
                    </a:lnTo>
                    <a:lnTo>
                      <a:pt x="651" y="0"/>
                    </a:lnTo>
                    <a:lnTo>
                      <a:pt x="770" y="0"/>
                    </a:lnTo>
                    <a:lnTo>
                      <a:pt x="826" y="0"/>
                    </a:lnTo>
                    <a:lnTo>
                      <a:pt x="882" y="0"/>
                    </a:lnTo>
                    <a:lnTo>
                      <a:pt x="936" y="0"/>
                    </a:lnTo>
                    <a:lnTo>
                      <a:pt x="986" y="0"/>
                    </a:lnTo>
                    <a:lnTo>
                      <a:pt x="1035" y="0"/>
                    </a:lnTo>
                    <a:lnTo>
                      <a:pt x="1082" y="0"/>
                    </a:lnTo>
                    <a:lnTo>
                      <a:pt x="1128" y="0"/>
                    </a:lnTo>
                    <a:lnTo>
                      <a:pt x="1170" y="0"/>
                    </a:lnTo>
                    <a:lnTo>
                      <a:pt x="1210" y="0"/>
                    </a:lnTo>
                    <a:lnTo>
                      <a:pt x="1247" y="0"/>
                    </a:lnTo>
                    <a:lnTo>
                      <a:pt x="1282" y="0"/>
                    </a:lnTo>
                    <a:lnTo>
                      <a:pt x="1311" y="0"/>
                    </a:lnTo>
                    <a:lnTo>
                      <a:pt x="1339" y="0"/>
                    </a:lnTo>
                    <a:lnTo>
                      <a:pt x="1364" y="0"/>
                    </a:lnTo>
                    <a:lnTo>
                      <a:pt x="1385" y="0"/>
                    </a:lnTo>
                    <a:lnTo>
                      <a:pt x="1404" y="0"/>
                    </a:lnTo>
                    <a:lnTo>
                      <a:pt x="1418" y="0"/>
                    </a:lnTo>
                    <a:lnTo>
                      <a:pt x="1426" y="0"/>
                    </a:lnTo>
                    <a:lnTo>
                      <a:pt x="1433" y="0"/>
                    </a:lnTo>
                    <a:lnTo>
                      <a:pt x="1435" y="0"/>
                    </a:lnTo>
                    <a:lnTo>
                      <a:pt x="1435" y="25"/>
                    </a:lnTo>
                    <a:lnTo>
                      <a:pt x="1393" y="45"/>
                    </a:lnTo>
                    <a:lnTo>
                      <a:pt x="1353" y="69"/>
                    </a:lnTo>
                    <a:lnTo>
                      <a:pt x="1317" y="85"/>
                    </a:lnTo>
                    <a:lnTo>
                      <a:pt x="1292" y="95"/>
                    </a:lnTo>
                    <a:lnTo>
                      <a:pt x="1268" y="109"/>
                    </a:lnTo>
                    <a:lnTo>
                      <a:pt x="1219" y="128"/>
                    </a:lnTo>
                    <a:lnTo>
                      <a:pt x="1172" y="144"/>
                    </a:lnTo>
                    <a:lnTo>
                      <a:pt x="1126" y="158"/>
                    </a:lnTo>
                    <a:lnTo>
                      <a:pt x="1079" y="169"/>
                    </a:lnTo>
                    <a:lnTo>
                      <a:pt x="1032" y="183"/>
                    </a:lnTo>
                    <a:lnTo>
                      <a:pt x="985" y="195"/>
                    </a:lnTo>
                    <a:lnTo>
                      <a:pt x="939" y="203"/>
                    </a:lnTo>
                    <a:lnTo>
                      <a:pt x="847" y="216"/>
                    </a:lnTo>
                    <a:lnTo>
                      <a:pt x="756" y="224"/>
                    </a:lnTo>
                    <a:lnTo>
                      <a:pt x="667" y="228"/>
                    </a:lnTo>
                    <a:lnTo>
                      <a:pt x="621" y="228"/>
                    </a:lnTo>
                    <a:lnTo>
                      <a:pt x="574" y="224"/>
                    </a:lnTo>
                    <a:lnTo>
                      <a:pt x="478" y="214"/>
                    </a:lnTo>
                    <a:lnTo>
                      <a:pt x="432" y="206"/>
                    </a:lnTo>
                    <a:lnTo>
                      <a:pt x="386" y="197"/>
                    </a:lnTo>
                    <a:lnTo>
                      <a:pt x="342" y="185"/>
                    </a:lnTo>
                    <a:lnTo>
                      <a:pt x="301" y="172"/>
                    </a:lnTo>
                    <a:lnTo>
                      <a:pt x="262" y="156"/>
                    </a:lnTo>
                    <a:lnTo>
                      <a:pt x="229" y="140"/>
                    </a:lnTo>
                    <a:lnTo>
                      <a:pt x="199" y="127"/>
                    </a:lnTo>
                    <a:lnTo>
                      <a:pt x="165" y="109"/>
                    </a:lnTo>
                    <a:lnTo>
                      <a:pt x="125" y="85"/>
                    </a:lnTo>
                    <a:lnTo>
                      <a:pt x="91" y="65"/>
                    </a:lnTo>
                    <a:lnTo>
                      <a:pt x="59" y="51"/>
                    </a:lnTo>
                    <a:lnTo>
                      <a:pt x="33" y="37"/>
                    </a:lnTo>
                    <a:lnTo>
                      <a:pt x="3" y="25"/>
                    </a:lnTo>
                    <a:lnTo>
                      <a:pt x="0" y="0"/>
                    </a:lnTo>
                    <a:close/>
                  </a:path>
                </a:pathLst>
              </a:custGeom>
              <a:gradFill rotWithShape="0">
                <a:gsLst>
                  <a:gs pos="0">
                    <a:srgbClr val="CC99FF"/>
                  </a:gs>
                  <a:gs pos="50000">
                    <a:schemeClr val="bg1"/>
                  </a:gs>
                  <a:gs pos="100000">
                    <a:srgbClr val="CC99FF"/>
                  </a:gs>
                </a:gsLst>
                <a:lin ang="0" scaled="1"/>
              </a:gradFill>
              <a:ln w="8890">
                <a:solidFill>
                  <a:srgbClr val="000000"/>
                </a:solidFill>
                <a:prstDash val="solid"/>
                <a:round/>
                <a:headEnd/>
                <a:tailEnd/>
              </a:ln>
            </p:spPr>
            <p:txBody>
              <a:bodyPr/>
              <a:lstStyle/>
              <a:p>
                <a:pPr>
                  <a:defRPr/>
                </a:pPr>
                <a:endParaRPr lang="zh-CN" altLang="en-US" sz="2400"/>
              </a:p>
            </p:txBody>
          </p:sp>
          <p:sp>
            <p:nvSpPr>
              <p:cNvPr id="35" name="Rectangle 457"/>
              <p:cNvSpPr>
                <a:spLocks noChangeArrowheads="1"/>
              </p:cNvSpPr>
              <p:nvPr/>
            </p:nvSpPr>
            <p:spPr bwMode="auto">
              <a:xfrm>
                <a:off x="4734" y="3963"/>
                <a:ext cx="13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6" name="Rectangle 458"/>
              <p:cNvSpPr>
                <a:spLocks noChangeArrowheads="1"/>
              </p:cNvSpPr>
              <p:nvPr/>
            </p:nvSpPr>
            <p:spPr bwMode="auto">
              <a:xfrm>
                <a:off x="4221" y="3488"/>
                <a:ext cx="14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nvGrpSpPr>
              <p:cNvPr id="37" name="Group 459"/>
              <p:cNvGrpSpPr>
                <a:grpSpLocks/>
              </p:cNvGrpSpPr>
              <p:nvPr/>
            </p:nvGrpSpPr>
            <p:grpSpPr bwMode="auto">
              <a:xfrm>
                <a:off x="3416" y="3954"/>
                <a:ext cx="1159" cy="94"/>
                <a:chOff x="10468" y="10077"/>
                <a:chExt cx="1852" cy="137"/>
              </a:xfrm>
            </p:grpSpPr>
            <p:sp>
              <p:nvSpPr>
                <p:cNvPr id="61" name="Rectangle 460"/>
                <p:cNvSpPr>
                  <a:spLocks noChangeArrowheads="1"/>
                </p:cNvSpPr>
                <p:nvPr/>
              </p:nvSpPr>
              <p:spPr bwMode="auto">
                <a:xfrm>
                  <a:off x="10468" y="10077"/>
                  <a:ext cx="14" cy="13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62" name="Rectangle 461"/>
                <p:cNvSpPr>
                  <a:spLocks noChangeArrowheads="1"/>
                </p:cNvSpPr>
                <p:nvPr/>
              </p:nvSpPr>
              <p:spPr bwMode="auto">
                <a:xfrm>
                  <a:off x="10482" y="10077"/>
                  <a:ext cx="15" cy="13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63" name="Rectangle 462"/>
                <p:cNvSpPr>
                  <a:spLocks noChangeArrowheads="1"/>
                </p:cNvSpPr>
                <p:nvPr/>
              </p:nvSpPr>
              <p:spPr bwMode="auto">
                <a:xfrm>
                  <a:off x="10497" y="10077"/>
                  <a:ext cx="14" cy="137"/>
                </a:xfrm>
                <a:prstGeom prst="rect">
                  <a:avLst/>
                </a:prstGeom>
                <a:solidFill>
                  <a:srgbClr val="9A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64" name="Rectangle 463"/>
                <p:cNvSpPr>
                  <a:spLocks noChangeArrowheads="1"/>
                </p:cNvSpPr>
                <p:nvPr/>
              </p:nvSpPr>
              <p:spPr bwMode="auto">
                <a:xfrm>
                  <a:off x="10511" y="10077"/>
                  <a:ext cx="16" cy="137"/>
                </a:xfrm>
                <a:prstGeom prst="rect">
                  <a:avLst/>
                </a:prstGeom>
                <a:solidFill>
                  <a:srgbClr val="9B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65" name="Rectangle 464"/>
                <p:cNvSpPr>
                  <a:spLocks noChangeArrowheads="1"/>
                </p:cNvSpPr>
                <p:nvPr/>
              </p:nvSpPr>
              <p:spPr bwMode="auto">
                <a:xfrm>
                  <a:off x="10527" y="10077"/>
                  <a:ext cx="13" cy="137"/>
                </a:xfrm>
                <a:prstGeom prst="rect">
                  <a:avLst/>
                </a:prstGeom>
                <a:solidFill>
                  <a:srgbClr val="9BC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66" name="Rectangle 465"/>
                <p:cNvSpPr>
                  <a:spLocks noChangeArrowheads="1"/>
                </p:cNvSpPr>
                <p:nvPr/>
              </p:nvSpPr>
              <p:spPr bwMode="auto">
                <a:xfrm>
                  <a:off x="10540" y="10077"/>
                  <a:ext cx="16" cy="137"/>
                </a:xfrm>
                <a:prstGeom prst="rect">
                  <a:avLst/>
                </a:prstGeom>
                <a:solidFill>
                  <a:srgbClr val="9CC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67" name="Rectangle 466"/>
                <p:cNvSpPr>
                  <a:spLocks noChangeArrowheads="1"/>
                </p:cNvSpPr>
                <p:nvPr/>
              </p:nvSpPr>
              <p:spPr bwMode="auto">
                <a:xfrm>
                  <a:off x="10556" y="10077"/>
                  <a:ext cx="13" cy="137"/>
                </a:xfrm>
                <a:prstGeom prst="rect">
                  <a:avLst/>
                </a:prstGeom>
                <a:solidFill>
                  <a:srgbClr val="9DC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68" name="Rectangle 467"/>
                <p:cNvSpPr>
                  <a:spLocks noChangeArrowheads="1"/>
                </p:cNvSpPr>
                <p:nvPr/>
              </p:nvSpPr>
              <p:spPr bwMode="auto">
                <a:xfrm>
                  <a:off x="10569" y="10077"/>
                  <a:ext cx="14" cy="137"/>
                </a:xfrm>
                <a:prstGeom prst="rect">
                  <a:avLst/>
                </a:prstGeom>
                <a:solidFill>
                  <a:srgbClr val="9E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69" name="Rectangle 468"/>
                <p:cNvSpPr>
                  <a:spLocks noChangeArrowheads="1"/>
                </p:cNvSpPr>
                <p:nvPr/>
              </p:nvSpPr>
              <p:spPr bwMode="auto">
                <a:xfrm>
                  <a:off x="10583" y="10077"/>
                  <a:ext cx="16" cy="137"/>
                </a:xfrm>
                <a:prstGeom prst="rect">
                  <a:avLst/>
                </a:prstGeom>
                <a:solidFill>
                  <a:srgbClr val="9F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70" name="Rectangle 469"/>
                <p:cNvSpPr>
                  <a:spLocks noChangeArrowheads="1"/>
                </p:cNvSpPr>
                <p:nvPr/>
              </p:nvSpPr>
              <p:spPr bwMode="auto">
                <a:xfrm>
                  <a:off x="10599" y="10077"/>
                  <a:ext cx="13" cy="137"/>
                </a:xfrm>
                <a:prstGeom prst="rect">
                  <a:avLst/>
                </a:prstGeom>
                <a:solidFill>
                  <a:srgbClr val="A0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71" name="Rectangle 470"/>
                <p:cNvSpPr>
                  <a:spLocks noChangeArrowheads="1"/>
                </p:cNvSpPr>
                <p:nvPr/>
              </p:nvSpPr>
              <p:spPr bwMode="auto">
                <a:xfrm>
                  <a:off x="10612" y="10077"/>
                  <a:ext cx="16" cy="137"/>
                </a:xfrm>
                <a:prstGeom prst="rect">
                  <a:avLst/>
                </a:prstGeom>
                <a:solidFill>
                  <a:srgbClr val="A2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72" name="Rectangle 471"/>
                <p:cNvSpPr>
                  <a:spLocks noChangeArrowheads="1"/>
                </p:cNvSpPr>
                <p:nvPr/>
              </p:nvSpPr>
              <p:spPr bwMode="auto">
                <a:xfrm>
                  <a:off x="10628" y="10077"/>
                  <a:ext cx="14" cy="137"/>
                </a:xfrm>
                <a:prstGeom prst="rect">
                  <a:avLst/>
                </a:prstGeom>
                <a:solidFill>
                  <a:srgbClr val="A3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73" name="Rectangle 472"/>
                <p:cNvSpPr>
                  <a:spLocks noChangeArrowheads="1"/>
                </p:cNvSpPr>
                <p:nvPr/>
              </p:nvSpPr>
              <p:spPr bwMode="auto">
                <a:xfrm>
                  <a:off x="10642" y="10077"/>
                  <a:ext cx="13" cy="137"/>
                </a:xfrm>
                <a:prstGeom prst="rect">
                  <a:avLst/>
                </a:prstGeom>
                <a:solidFill>
                  <a:srgbClr val="A4D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74" name="Rectangle 473"/>
                <p:cNvSpPr>
                  <a:spLocks noChangeArrowheads="1"/>
                </p:cNvSpPr>
                <p:nvPr/>
              </p:nvSpPr>
              <p:spPr bwMode="auto">
                <a:xfrm>
                  <a:off x="10655" y="10077"/>
                  <a:ext cx="16" cy="137"/>
                </a:xfrm>
                <a:prstGeom prst="rect">
                  <a:avLst/>
                </a:prstGeom>
                <a:solidFill>
                  <a:srgbClr val="A6D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75" name="Rectangle 474"/>
                <p:cNvSpPr>
                  <a:spLocks noChangeArrowheads="1"/>
                </p:cNvSpPr>
                <p:nvPr/>
              </p:nvSpPr>
              <p:spPr bwMode="auto">
                <a:xfrm>
                  <a:off x="10671" y="10077"/>
                  <a:ext cx="13" cy="137"/>
                </a:xfrm>
                <a:prstGeom prst="rect">
                  <a:avLst/>
                </a:prstGeom>
                <a:solidFill>
                  <a:srgbClr val="A8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76" name="Rectangle 475"/>
                <p:cNvSpPr>
                  <a:spLocks noChangeArrowheads="1"/>
                </p:cNvSpPr>
                <p:nvPr/>
              </p:nvSpPr>
              <p:spPr bwMode="auto">
                <a:xfrm>
                  <a:off x="10684" y="10077"/>
                  <a:ext cx="16" cy="137"/>
                </a:xfrm>
                <a:prstGeom prst="rect">
                  <a:avLst/>
                </a:prstGeom>
                <a:solidFill>
                  <a:srgbClr val="A9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77" name="Rectangle 476"/>
                <p:cNvSpPr>
                  <a:spLocks noChangeArrowheads="1"/>
                </p:cNvSpPr>
                <p:nvPr/>
              </p:nvSpPr>
              <p:spPr bwMode="auto">
                <a:xfrm>
                  <a:off x="10700" y="10077"/>
                  <a:ext cx="14" cy="137"/>
                </a:xfrm>
                <a:prstGeom prst="rect">
                  <a:avLst/>
                </a:prstGeom>
                <a:solidFill>
                  <a:srgbClr val="AC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78" name="Rectangle 477"/>
                <p:cNvSpPr>
                  <a:spLocks noChangeArrowheads="1"/>
                </p:cNvSpPr>
                <p:nvPr/>
              </p:nvSpPr>
              <p:spPr bwMode="auto">
                <a:xfrm>
                  <a:off x="10714" y="10077"/>
                  <a:ext cx="15" cy="137"/>
                </a:xfrm>
                <a:prstGeom prst="rect">
                  <a:avLst/>
                </a:prstGeom>
                <a:solidFill>
                  <a:srgbClr val="AE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79" name="Rectangle 478"/>
                <p:cNvSpPr>
                  <a:spLocks noChangeArrowheads="1"/>
                </p:cNvSpPr>
                <p:nvPr/>
              </p:nvSpPr>
              <p:spPr bwMode="auto">
                <a:xfrm>
                  <a:off x="10729" y="10077"/>
                  <a:ext cx="14" cy="137"/>
                </a:xfrm>
                <a:prstGeom prst="rect">
                  <a:avLst/>
                </a:prstGeom>
                <a:solidFill>
                  <a:srgbClr val="B0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80" name="Rectangle 479"/>
                <p:cNvSpPr>
                  <a:spLocks noChangeArrowheads="1"/>
                </p:cNvSpPr>
                <p:nvPr/>
              </p:nvSpPr>
              <p:spPr bwMode="auto">
                <a:xfrm>
                  <a:off x="10743" y="10077"/>
                  <a:ext cx="13" cy="137"/>
                </a:xfrm>
                <a:prstGeom prst="rect">
                  <a:avLst/>
                </a:prstGeom>
                <a:solidFill>
                  <a:srgbClr val="B2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81" name="Rectangle 480"/>
                <p:cNvSpPr>
                  <a:spLocks noChangeArrowheads="1"/>
                </p:cNvSpPr>
                <p:nvPr/>
              </p:nvSpPr>
              <p:spPr bwMode="auto">
                <a:xfrm>
                  <a:off x="10756" y="10077"/>
                  <a:ext cx="16" cy="137"/>
                </a:xfrm>
                <a:prstGeom prst="rect">
                  <a:avLst/>
                </a:prstGeom>
                <a:solidFill>
                  <a:srgbClr val="B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82" name="Rectangle 481"/>
                <p:cNvSpPr>
                  <a:spLocks noChangeArrowheads="1"/>
                </p:cNvSpPr>
                <p:nvPr/>
              </p:nvSpPr>
              <p:spPr bwMode="auto">
                <a:xfrm>
                  <a:off x="10772" y="10077"/>
                  <a:ext cx="14" cy="137"/>
                </a:xfrm>
                <a:prstGeom prst="rect">
                  <a:avLst/>
                </a:prstGeom>
                <a:solidFill>
                  <a:srgbClr val="B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83" name="Rectangle 482"/>
                <p:cNvSpPr>
                  <a:spLocks noChangeArrowheads="1"/>
                </p:cNvSpPr>
                <p:nvPr/>
              </p:nvSpPr>
              <p:spPr bwMode="auto">
                <a:xfrm>
                  <a:off x="10786" y="10077"/>
                  <a:ext cx="15" cy="137"/>
                </a:xfrm>
                <a:prstGeom prst="rect">
                  <a:avLst/>
                </a:prstGeom>
                <a:solidFill>
                  <a:srgbClr val="B9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84" name="Rectangle 483"/>
                <p:cNvSpPr>
                  <a:spLocks noChangeArrowheads="1"/>
                </p:cNvSpPr>
                <p:nvPr/>
              </p:nvSpPr>
              <p:spPr bwMode="auto">
                <a:xfrm>
                  <a:off x="10801" y="10077"/>
                  <a:ext cx="14" cy="137"/>
                </a:xfrm>
                <a:prstGeom prst="rect">
                  <a:avLst/>
                </a:prstGeom>
                <a:solidFill>
                  <a:srgbClr val="BCD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85" name="Rectangle 484"/>
                <p:cNvSpPr>
                  <a:spLocks noChangeArrowheads="1"/>
                </p:cNvSpPr>
                <p:nvPr/>
              </p:nvSpPr>
              <p:spPr bwMode="auto">
                <a:xfrm>
                  <a:off x="10815" y="10077"/>
                  <a:ext cx="16" cy="137"/>
                </a:xfrm>
                <a:prstGeom prst="rect">
                  <a:avLst/>
                </a:prstGeom>
                <a:solidFill>
                  <a:srgbClr val="BED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86" name="Rectangle 485"/>
                <p:cNvSpPr>
                  <a:spLocks noChangeArrowheads="1"/>
                </p:cNvSpPr>
                <p:nvPr/>
              </p:nvSpPr>
              <p:spPr bwMode="auto">
                <a:xfrm>
                  <a:off x="10831" y="10077"/>
                  <a:ext cx="13" cy="137"/>
                </a:xfrm>
                <a:prstGeom prst="rect">
                  <a:avLst/>
                </a:prstGeom>
                <a:solidFill>
                  <a:srgbClr val="C1D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87" name="Rectangle 486"/>
                <p:cNvSpPr>
                  <a:spLocks noChangeArrowheads="1"/>
                </p:cNvSpPr>
                <p:nvPr/>
              </p:nvSpPr>
              <p:spPr bwMode="auto">
                <a:xfrm>
                  <a:off x="10844" y="10077"/>
                  <a:ext cx="14" cy="137"/>
                </a:xfrm>
                <a:prstGeom prst="rect">
                  <a:avLst/>
                </a:prstGeom>
                <a:solidFill>
                  <a:srgbClr val="C3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88" name="Rectangle 487"/>
                <p:cNvSpPr>
                  <a:spLocks noChangeArrowheads="1"/>
                </p:cNvSpPr>
                <p:nvPr/>
              </p:nvSpPr>
              <p:spPr bwMode="auto">
                <a:xfrm>
                  <a:off x="10858" y="10077"/>
                  <a:ext cx="16" cy="137"/>
                </a:xfrm>
                <a:prstGeom prst="rect">
                  <a:avLst/>
                </a:prstGeom>
                <a:solidFill>
                  <a:srgbClr val="C6E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89" name="Rectangle 488"/>
                <p:cNvSpPr>
                  <a:spLocks noChangeArrowheads="1"/>
                </p:cNvSpPr>
                <p:nvPr/>
              </p:nvSpPr>
              <p:spPr bwMode="auto">
                <a:xfrm>
                  <a:off x="10874" y="10077"/>
                  <a:ext cx="13" cy="137"/>
                </a:xfrm>
                <a:prstGeom prst="rect">
                  <a:avLst/>
                </a:prstGeom>
                <a:solidFill>
                  <a:srgbClr val="C8E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90" name="Rectangle 489"/>
                <p:cNvSpPr>
                  <a:spLocks noChangeArrowheads="1"/>
                </p:cNvSpPr>
                <p:nvPr/>
              </p:nvSpPr>
              <p:spPr bwMode="auto">
                <a:xfrm>
                  <a:off x="10887" y="10077"/>
                  <a:ext cx="16" cy="137"/>
                </a:xfrm>
                <a:prstGeom prst="rect">
                  <a:avLst/>
                </a:prstGeom>
                <a:solidFill>
                  <a:srgbClr val="CCE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91" name="Rectangle 490"/>
                <p:cNvSpPr>
                  <a:spLocks noChangeArrowheads="1"/>
                </p:cNvSpPr>
                <p:nvPr/>
              </p:nvSpPr>
              <p:spPr bwMode="auto">
                <a:xfrm>
                  <a:off x="10903" y="10077"/>
                  <a:ext cx="13" cy="137"/>
                </a:xfrm>
                <a:prstGeom prst="rect">
                  <a:avLst/>
                </a:prstGeom>
                <a:solidFill>
                  <a:srgbClr val="CE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92" name="Rectangle 491"/>
                <p:cNvSpPr>
                  <a:spLocks noChangeArrowheads="1"/>
                </p:cNvSpPr>
                <p:nvPr/>
              </p:nvSpPr>
              <p:spPr bwMode="auto">
                <a:xfrm>
                  <a:off x="10916" y="10077"/>
                  <a:ext cx="14" cy="137"/>
                </a:xfrm>
                <a:prstGeom prst="rect">
                  <a:avLst/>
                </a:prstGeom>
                <a:solidFill>
                  <a:srgbClr val="D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93" name="Rectangle 492"/>
                <p:cNvSpPr>
                  <a:spLocks noChangeArrowheads="1"/>
                </p:cNvSpPr>
                <p:nvPr/>
              </p:nvSpPr>
              <p:spPr bwMode="auto">
                <a:xfrm>
                  <a:off x="10930" y="10077"/>
                  <a:ext cx="16" cy="137"/>
                </a:xfrm>
                <a:prstGeom prst="rect">
                  <a:avLst/>
                </a:prstGeom>
                <a:solidFill>
                  <a:srgbClr val="D3E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94" name="Rectangle 493"/>
                <p:cNvSpPr>
                  <a:spLocks noChangeArrowheads="1"/>
                </p:cNvSpPr>
                <p:nvPr/>
              </p:nvSpPr>
              <p:spPr bwMode="auto">
                <a:xfrm>
                  <a:off x="10946" y="10077"/>
                  <a:ext cx="13" cy="137"/>
                </a:xfrm>
                <a:prstGeom prst="rect">
                  <a:avLst/>
                </a:prstGeom>
                <a:solidFill>
                  <a:srgbClr val="D5E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95" name="Rectangle 494"/>
                <p:cNvSpPr>
                  <a:spLocks noChangeArrowheads="1"/>
                </p:cNvSpPr>
                <p:nvPr/>
              </p:nvSpPr>
              <p:spPr bwMode="auto">
                <a:xfrm>
                  <a:off x="10959" y="10077"/>
                  <a:ext cx="16" cy="137"/>
                </a:xfrm>
                <a:prstGeom prst="rect">
                  <a:avLst/>
                </a:prstGeom>
                <a:solidFill>
                  <a:srgbClr val="D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96" name="Rectangle 495"/>
                <p:cNvSpPr>
                  <a:spLocks noChangeArrowheads="1"/>
                </p:cNvSpPr>
                <p:nvPr/>
              </p:nvSpPr>
              <p:spPr bwMode="auto">
                <a:xfrm>
                  <a:off x="10975" y="10077"/>
                  <a:ext cx="14" cy="137"/>
                </a:xfrm>
                <a:prstGeom prst="rect">
                  <a:avLst/>
                </a:prstGeom>
                <a:solidFill>
                  <a:srgbClr val="DBE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97" name="Rectangle 496"/>
                <p:cNvSpPr>
                  <a:spLocks noChangeArrowheads="1"/>
                </p:cNvSpPr>
                <p:nvPr/>
              </p:nvSpPr>
              <p:spPr bwMode="auto">
                <a:xfrm>
                  <a:off x="10989" y="10077"/>
                  <a:ext cx="15" cy="137"/>
                </a:xfrm>
                <a:prstGeom prst="rect">
                  <a:avLst/>
                </a:prstGeom>
                <a:solidFill>
                  <a:srgbClr val="DD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98" name="Rectangle 497"/>
                <p:cNvSpPr>
                  <a:spLocks noChangeArrowheads="1"/>
                </p:cNvSpPr>
                <p:nvPr/>
              </p:nvSpPr>
              <p:spPr bwMode="auto">
                <a:xfrm>
                  <a:off x="11004" y="10077"/>
                  <a:ext cx="14" cy="137"/>
                </a:xfrm>
                <a:prstGeom prst="rect">
                  <a:avLst/>
                </a:prstGeom>
                <a:solidFill>
                  <a:srgbClr val="E0E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99" name="Rectangle 498"/>
                <p:cNvSpPr>
                  <a:spLocks noChangeArrowheads="1"/>
                </p:cNvSpPr>
                <p:nvPr/>
              </p:nvSpPr>
              <p:spPr bwMode="auto">
                <a:xfrm>
                  <a:off x="11018" y="10077"/>
                  <a:ext cx="13" cy="137"/>
                </a:xfrm>
                <a:prstGeom prst="rect">
                  <a:avLst/>
                </a:prstGeom>
                <a:solidFill>
                  <a:srgbClr val="E1E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00" name="Rectangle 499"/>
                <p:cNvSpPr>
                  <a:spLocks noChangeArrowheads="1"/>
                </p:cNvSpPr>
                <p:nvPr/>
              </p:nvSpPr>
              <p:spPr bwMode="auto">
                <a:xfrm>
                  <a:off x="11031" y="10077"/>
                  <a:ext cx="16" cy="137"/>
                </a:xfrm>
                <a:prstGeom prst="rect">
                  <a:avLst/>
                </a:prstGeom>
                <a:solidFill>
                  <a:srgbClr val="E4F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01" name="Rectangle 500"/>
                <p:cNvSpPr>
                  <a:spLocks noChangeArrowheads="1"/>
                </p:cNvSpPr>
                <p:nvPr/>
              </p:nvSpPr>
              <p:spPr bwMode="auto">
                <a:xfrm>
                  <a:off x="11047" y="10077"/>
                  <a:ext cx="14" cy="137"/>
                </a:xfrm>
                <a:prstGeom prst="rect">
                  <a:avLst/>
                </a:prstGeom>
                <a:solidFill>
                  <a:srgbClr val="E6F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02" name="Rectangle 501"/>
                <p:cNvSpPr>
                  <a:spLocks noChangeArrowheads="1"/>
                </p:cNvSpPr>
                <p:nvPr/>
              </p:nvSpPr>
              <p:spPr bwMode="auto">
                <a:xfrm>
                  <a:off x="11061" y="10077"/>
                  <a:ext cx="15" cy="137"/>
                </a:xfrm>
                <a:prstGeom prst="rect">
                  <a:avLst/>
                </a:prstGeom>
                <a:solidFill>
                  <a:srgbClr val="E8F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03" name="Rectangle 502"/>
                <p:cNvSpPr>
                  <a:spLocks noChangeArrowheads="1"/>
                </p:cNvSpPr>
                <p:nvPr/>
              </p:nvSpPr>
              <p:spPr bwMode="auto">
                <a:xfrm>
                  <a:off x="11076" y="10077"/>
                  <a:ext cx="14" cy="137"/>
                </a:xfrm>
                <a:prstGeom prst="rect">
                  <a:avLst/>
                </a:prstGeom>
                <a:solidFill>
                  <a:srgbClr val="EAF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04" name="Rectangle 503"/>
                <p:cNvSpPr>
                  <a:spLocks noChangeArrowheads="1"/>
                </p:cNvSpPr>
                <p:nvPr/>
              </p:nvSpPr>
              <p:spPr bwMode="auto">
                <a:xfrm>
                  <a:off x="11090" y="10077"/>
                  <a:ext cx="16" cy="137"/>
                </a:xfrm>
                <a:prstGeom prst="rect">
                  <a:avLst/>
                </a:prstGeom>
                <a:solidFill>
                  <a:srgbClr val="ECF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05" name="Rectangle 504"/>
                <p:cNvSpPr>
                  <a:spLocks noChangeArrowheads="1"/>
                </p:cNvSpPr>
                <p:nvPr/>
              </p:nvSpPr>
              <p:spPr bwMode="auto">
                <a:xfrm>
                  <a:off x="11106" y="10077"/>
                  <a:ext cx="13" cy="137"/>
                </a:xfrm>
                <a:prstGeom prst="rect">
                  <a:avLst/>
                </a:prstGeom>
                <a:solidFill>
                  <a:srgbClr val="EE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06" name="Rectangle 505"/>
                <p:cNvSpPr>
                  <a:spLocks noChangeArrowheads="1"/>
                </p:cNvSpPr>
                <p:nvPr/>
              </p:nvSpPr>
              <p:spPr bwMode="auto">
                <a:xfrm>
                  <a:off x="11119" y="10077"/>
                  <a:ext cx="14" cy="137"/>
                </a:xfrm>
                <a:prstGeom prst="rect">
                  <a:avLst/>
                </a:prstGeom>
                <a:solidFill>
                  <a:srgbClr val="EFF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07" name="Rectangle 506"/>
                <p:cNvSpPr>
                  <a:spLocks noChangeArrowheads="1"/>
                </p:cNvSpPr>
                <p:nvPr/>
              </p:nvSpPr>
              <p:spPr bwMode="auto">
                <a:xfrm>
                  <a:off x="11133" y="10077"/>
                  <a:ext cx="15" cy="137"/>
                </a:xfrm>
                <a:prstGeom prst="rect">
                  <a:avLst/>
                </a:prstGeom>
                <a:solidFill>
                  <a:srgbClr val="F0F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08" name="Rectangle 507"/>
                <p:cNvSpPr>
                  <a:spLocks noChangeArrowheads="1"/>
                </p:cNvSpPr>
                <p:nvPr/>
              </p:nvSpPr>
              <p:spPr bwMode="auto">
                <a:xfrm>
                  <a:off x="11148" y="10077"/>
                  <a:ext cx="14" cy="137"/>
                </a:xfrm>
                <a:prstGeom prst="rect">
                  <a:avLst/>
                </a:prstGeom>
                <a:solidFill>
                  <a:srgbClr val="F2F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09" name="Rectangle 508"/>
                <p:cNvSpPr>
                  <a:spLocks noChangeArrowheads="1"/>
                </p:cNvSpPr>
                <p:nvPr/>
              </p:nvSpPr>
              <p:spPr bwMode="auto">
                <a:xfrm>
                  <a:off x="11162" y="10077"/>
                  <a:ext cx="16" cy="137"/>
                </a:xfrm>
                <a:prstGeom prst="rect">
                  <a:avLst/>
                </a:prstGeom>
                <a:solidFill>
                  <a:srgbClr val="F4F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10" name="Rectangle 509"/>
                <p:cNvSpPr>
                  <a:spLocks noChangeArrowheads="1"/>
                </p:cNvSpPr>
                <p:nvPr/>
              </p:nvSpPr>
              <p:spPr bwMode="auto">
                <a:xfrm>
                  <a:off x="11178" y="10077"/>
                  <a:ext cx="13" cy="137"/>
                </a:xfrm>
                <a:prstGeom prst="rect">
                  <a:avLst/>
                </a:prstGeom>
                <a:solidFill>
                  <a:srgbClr val="F5F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11" name="Rectangle 510"/>
                <p:cNvSpPr>
                  <a:spLocks noChangeArrowheads="1"/>
                </p:cNvSpPr>
                <p:nvPr/>
              </p:nvSpPr>
              <p:spPr bwMode="auto">
                <a:xfrm>
                  <a:off x="11191" y="10077"/>
                  <a:ext cx="16" cy="137"/>
                </a:xfrm>
                <a:prstGeom prst="rect">
                  <a:avLst/>
                </a:prstGeom>
                <a:solidFill>
                  <a:srgbClr val="F6F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12" name="Rectangle 511"/>
                <p:cNvSpPr>
                  <a:spLocks noChangeArrowheads="1"/>
                </p:cNvSpPr>
                <p:nvPr/>
              </p:nvSpPr>
              <p:spPr bwMode="auto">
                <a:xfrm>
                  <a:off x="11207" y="10077"/>
                  <a:ext cx="14" cy="137"/>
                </a:xfrm>
                <a:prstGeom prst="rect">
                  <a:avLst/>
                </a:prstGeom>
                <a:solidFill>
                  <a:srgbClr val="F7F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13" name="Rectangle 512"/>
                <p:cNvSpPr>
                  <a:spLocks noChangeArrowheads="1"/>
                </p:cNvSpPr>
                <p:nvPr/>
              </p:nvSpPr>
              <p:spPr bwMode="auto">
                <a:xfrm>
                  <a:off x="11221" y="10077"/>
                  <a:ext cx="13" cy="137"/>
                </a:xfrm>
                <a:prstGeom prst="rect">
                  <a:avLst/>
                </a:prstGeom>
                <a:solidFill>
                  <a:srgbClr val="F8F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14" name="Rectangle 513"/>
                <p:cNvSpPr>
                  <a:spLocks noChangeArrowheads="1"/>
                </p:cNvSpPr>
                <p:nvPr/>
              </p:nvSpPr>
              <p:spPr bwMode="auto">
                <a:xfrm>
                  <a:off x="11234" y="10077"/>
                  <a:ext cx="16" cy="137"/>
                </a:xfrm>
                <a:prstGeom prst="rect">
                  <a:avLst/>
                </a:prstGeom>
                <a:solidFill>
                  <a:srgbClr val="F9F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15" name="Rectangle 514"/>
                <p:cNvSpPr>
                  <a:spLocks noChangeArrowheads="1"/>
                </p:cNvSpPr>
                <p:nvPr/>
              </p:nvSpPr>
              <p:spPr bwMode="auto">
                <a:xfrm>
                  <a:off x="11250" y="10077"/>
                  <a:ext cx="13" cy="137"/>
                </a:xfrm>
                <a:prstGeom prst="rect">
                  <a:avLst/>
                </a:prstGeom>
                <a:solidFill>
                  <a:srgbClr val="FAF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16" name="Rectangle 515"/>
                <p:cNvSpPr>
                  <a:spLocks noChangeArrowheads="1"/>
                </p:cNvSpPr>
                <p:nvPr/>
              </p:nvSpPr>
              <p:spPr bwMode="auto">
                <a:xfrm>
                  <a:off x="11263" y="10077"/>
                  <a:ext cx="16" cy="137"/>
                </a:xfrm>
                <a:prstGeom prst="rect">
                  <a:avLst/>
                </a:prstGeom>
                <a:solidFill>
                  <a:srgbClr val="FBF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17" name="Rectangle 516"/>
                <p:cNvSpPr>
                  <a:spLocks noChangeArrowheads="1"/>
                </p:cNvSpPr>
                <p:nvPr/>
              </p:nvSpPr>
              <p:spPr bwMode="auto">
                <a:xfrm>
                  <a:off x="11279" y="10077"/>
                  <a:ext cx="14" cy="137"/>
                </a:xfrm>
                <a:prstGeom prst="rect">
                  <a:avLst/>
                </a:prstGeom>
                <a:solidFill>
                  <a:srgbClr val="FBF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18" name="Rectangle 517"/>
                <p:cNvSpPr>
                  <a:spLocks noChangeArrowheads="1"/>
                </p:cNvSpPr>
                <p:nvPr/>
              </p:nvSpPr>
              <p:spPr bwMode="auto">
                <a:xfrm>
                  <a:off x="11293" y="10077"/>
                  <a:ext cx="13" cy="137"/>
                </a:xfrm>
                <a:prstGeom prst="rect">
                  <a:avLst/>
                </a:prstGeom>
                <a:solidFill>
                  <a:srgbClr val="FCF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19" name="Rectangle 518"/>
                <p:cNvSpPr>
                  <a:spLocks noChangeArrowheads="1"/>
                </p:cNvSpPr>
                <p:nvPr/>
              </p:nvSpPr>
              <p:spPr bwMode="auto">
                <a:xfrm>
                  <a:off x="11306" y="10077"/>
                  <a:ext cx="16" cy="137"/>
                </a:xfrm>
                <a:prstGeom prst="rect">
                  <a:avLst/>
                </a:prstGeom>
                <a:solidFill>
                  <a:srgbClr val="FCF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20" name="Rectangle 519"/>
                <p:cNvSpPr>
                  <a:spLocks noChangeArrowheads="1"/>
                </p:cNvSpPr>
                <p:nvPr/>
              </p:nvSpPr>
              <p:spPr bwMode="auto">
                <a:xfrm>
                  <a:off x="11322" y="10077"/>
                  <a:ext cx="13" cy="137"/>
                </a:xfrm>
                <a:prstGeom prst="rect">
                  <a:avLst/>
                </a:prstGeom>
                <a:solidFill>
                  <a:srgbClr val="FDF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21" name="Rectangle 520"/>
                <p:cNvSpPr>
                  <a:spLocks noChangeArrowheads="1"/>
                </p:cNvSpPr>
                <p:nvPr/>
              </p:nvSpPr>
              <p:spPr bwMode="auto">
                <a:xfrm>
                  <a:off x="11335" y="10077"/>
                  <a:ext cx="16" cy="137"/>
                </a:xfrm>
                <a:prstGeom prst="rect">
                  <a:avLst/>
                </a:prstGeom>
                <a:solidFill>
                  <a:srgbClr val="FDF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22" name="Rectangle 521"/>
                <p:cNvSpPr>
                  <a:spLocks noChangeArrowheads="1"/>
                </p:cNvSpPr>
                <p:nvPr/>
              </p:nvSpPr>
              <p:spPr bwMode="auto">
                <a:xfrm>
                  <a:off x="11351" y="10077"/>
                  <a:ext cx="14" cy="137"/>
                </a:xfrm>
                <a:prstGeom prst="rect">
                  <a:avLst/>
                </a:prstGeom>
                <a:solidFill>
                  <a:srgbClr val="FEF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23" name="Rectangle 522"/>
                <p:cNvSpPr>
                  <a:spLocks noChangeArrowheads="1"/>
                </p:cNvSpPr>
                <p:nvPr/>
              </p:nvSpPr>
              <p:spPr bwMode="auto">
                <a:xfrm>
                  <a:off x="11365" y="10077"/>
                  <a:ext cx="16" cy="137"/>
                </a:xfrm>
                <a:prstGeom prst="rect">
                  <a:avLst/>
                </a:prstGeom>
                <a:solidFill>
                  <a:srgbClr val="FEF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24" name="Rectangle 523"/>
                <p:cNvSpPr>
                  <a:spLocks noChangeArrowheads="1"/>
                </p:cNvSpPr>
                <p:nvPr/>
              </p:nvSpPr>
              <p:spPr bwMode="auto">
                <a:xfrm>
                  <a:off x="11381" y="10077"/>
                  <a:ext cx="13" cy="137"/>
                </a:xfrm>
                <a:prstGeom prst="rect">
                  <a:avLst/>
                </a:prstGeom>
                <a:solidFill>
                  <a:srgbClr val="FEF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25" name="Rectangle 524"/>
                <p:cNvSpPr>
                  <a:spLocks noChangeArrowheads="1"/>
                </p:cNvSpPr>
                <p:nvPr/>
              </p:nvSpPr>
              <p:spPr bwMode="auto">
                <a:xfrm>
                  <a:off x="11394" y="10077"/>
                  <a:ext cx="14" cy="137"/>
                </a:xfrm>
                <a:prstGeom prst="rect">
                  <a:avLst/>
                </a:prstGeom>
                <a:solidFill>
                  <a:srgbClr val="FEF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26" name="Rectangle 525"/>
                <p:cNvSpPr>
                  <a:spLocks noChangeArrowheads="1"/>
                </p:cNvSpPr>
                <p:nvPr/>
              </p:nvSpPr>
              <p:spPr bwMode="auto">
                <a:xfrm>
                  <a:off x="11408" y="10077"/>
                  <a:ext cx="15" cy="137"/>
                </a:xfrm>
                <a:prstGeom prst="rect">
                  <a:avLst/>
                </a:prstGeom>
                <a:solidFill>
                  <a:srgbClr val="FEF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27" name="Rectangle 526"/>
                <p:cNvSpPr>
                  <a:spLocks noChangeArrowheads="1"/>
                </p:cNvSpPr>
                <p:nvPr/>
              </p:nvSpPr>
              <p:spPr bwMode="auto">
                <a:xfrm>
                  <a:off x="11423" y="10077"/>
                  <a:ext cx="14" cy="137"/>
                </a:xfrm>
                <a:prstGeom prst="rect">
                  <a:avLst/>
                </a:prstGeom>
                <a:solidFill>
                  <a:srgbClr val="FEF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28" name="Rectangle 527"/>
                <p:cNvSpPr>
                  <a:spLocks noChangeArrowheads="1"/>
                </p:cNvSpPr>
                <p:nvPr/>
              </p:nvSpPr>
              <p:spPr bwMode="auto">
                <a:xfrm>
                  <a:off x="11437" y="10077"/>
                  <a:ext cx="16" cy="137"/>
                </a:xfrm>
                <a:prstGeom prst="rect">
                  <a:avLst/>
                </a:prstGeom>
                <a:solidFill>
                  <a:srgbClr val="FDF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29" name="Rectangle 528"/>
                <p:cNvSpPr>
                  <a:spLocks noChangeArrowheads="1"/>
                </p:cNvSpPr>
                <p:nvPr/>
              </p:nvSpPr>
              <p:spPr bwMode="auto">
                <a:xfrm>
                  <a:off x="11453" y="10077"/>
                  <a:ext cx="13" cy="137"/>
                </a:xfrm>
                <a:prstGeom prst="rect">
                  <a:avLst/>
                </a:prstGeom>
                <a:solidFill>
                  <a:srgbClr val="FDF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30" name="Rectangle 529"/>
                <p:cNvSpPr>
                  <a:spLocks noChangeArrowheads="1"/>
                </p:cNvSpPr>
                <p:nvPr/>
              </p:nvSpPr>
              <p:spPr bwMode="auto">
                <a:xfrm>
                  <a:off x="11466" y="10077"/>
                  <a:ext cx="16" cy="137"/>
                </a:xfrm>
                <a:prstGeom prst="rect">
                  <a:avLst/>
                </a:prstGeom>
                <a:solidFill>
                  <a:srgbClr val="FCF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31" name="Rectangle 530"/>
                <p:cNvSpPr>
                  <a:spLocks noChangeArrowheads="1"/>
                </p:cNvSpPr>
                <p:nvPr/>
              </p:nvSpPr>
              <p:spPr bwMode="auto">
                <a:xfrm>
                  <a:off x="11482" y="10077"/>
                  <a:ext cx="13" cy="137"/>
                </a:xfrm>
                <a:prstGeom prst="rect">
                  <a:avLst/>
                </a:prstGeom>
                <a:solidFill>
                  <a:srgbClr val="FCF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32" name="Rectangle 531"/>
                <p:cNvSpPr>
                  <a:spLocks noChangeArrowheads="1"/>
                </p:cNvSpPr>
                <p:nvPr/>
              </p:nvSpPr>
              <p:spPr bwMode="auto">
                <a:xfrm>
                  <a:off x="11495" y="10077"/>
                  <a:ext cx="14" cy="137"/>
                </a:xfrm>
                <a:prstGeom prst="rect">
                  <a:avLst/>
                </a:prstGeom>
                <a:solidFill>
                  <a:srgbClr val="FBF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33" name="Rectangle 532"/>
                <p:cNvSpPr>
                  <a:spLocks noChangeArrowheads="1"/>
                </p:cNvSpPr>
                <p:nvPr/>
              </p:nvSpPr>
              <p:spPr bwMode="auto">
                <a:xfrm>
                  <a:off x="11509" y="10077"/>
                  <a:ext cx="16" cy="137"/>
                </a:xfrm>
                <a:prstGeom prst="rect">
                  <a:avLst/>
                </a:prstGeom>
                <a:solidFill>
                  <a:srgbClr val="FBF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34" name="Rectangle 533"/>
                <p:cNvSpPr>
                  <a:spLocks noChangeArrowheads="1"/>
                </p:cNvSpPr>
                <p:nvPr/>
              </p:nvSpPr>
              <p:spPr bwMode="auto">
                <a:xfrm>
                  <a:off x="11525" y="10077"/>
                  <a:ext cx="13" cy="137"/>
                </a:xfrm>
                <a:prstGeom prst="rect">
                  <a:avLst/>
                </a:prstGeom>
                <a:solidFill>
                  <a:srgbClr val="FAF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35" name="Rectangle 534"/>
                <p:cNvSpPr>
                  <a:spLocks noChangeArrowheads="1"/>
                </p:cNvSpPr>
                <p:nvPr/>
              </p:nvSpPr>
              <p:spPr bwMode="auto">
                <a:xfrm>
                  <a:off x="11538" y="10077"/>
                  <a:ext cx="16" cy="137"/>
                </a:xfrm>
                <a:prstGeom prst="rect">
                  <a:avLst/>
                </a:prstGeom>
                <a:solidFill>
                  <a:srgbClr val="F9F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36" name="Rectangle 535"/>
                <p:cNvSpPr>
                  <a:spLocks noChangeArrowheads="1"/>
                </p:cNvSpPr>
                <p:nvPr/>
              </p:nvSpPr>
              <p:spPr bwMode="auto">
                <a:xfrm>
                  <a:off x="11554" y="10077"/>
                  <a:ext cx="14" cy="137"/>
                </a:xfrm>
                <a:prstGeom prst="rect">
                  <a:avLst/>
                </a:prstGeom>
                <a:solidFill>
                  <a:srgbClr val="F8F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37" name="Rectangle 536"/>
                <p:cNvSpPr>
                  <a:spLocks noChangeArrowheads="1"/>
                </p:cNvSpPr>
                <p:nvPr/>
              </p:nvSpPr>
              <p:spPr bwMode="auto">
                <a:xfrm>
                  <a:off x="11568" y="10077"/>
                  <a:ext cx="13" cy="137"/>
                </a:xfrm>
                <a:prstGeom prst="rect">
                  <a:avLst/>
                </a:prstGeom>
                <a:solidFill>
                  <a:srgbClr val="F7F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38" name="Rectangle 537"/>
                <p:cNvSpPr>
                  <a:spLocks noChangeArrowheads="1"/>
                </p:cNvSpPr>
                <p:nvPr/>
              </p:nvSpPr>
              <p:spPr bwMode="auto">
                <a:xfrm>
                  <a:off x="11581" y="10077"/>
                  <a:ext cx="16" cy="137"/>
                </a:xfrm>
                <a:prstGeom prst="rect">
                  <a:avLst/>
                </a:prstGeom>
                <a:solidFill>
                  <a:srgbClr val="F6F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39" name="Rectangle 538"/>
                <p:cNvSpPr>
                  <a:spLocks noChangeArrowheads="1"/>
                </p:cNvSpPr>
                <p:nvPr/>
              </p:nvSpPr>
              <p:spPr bwMode="auto">
                <a:xfrm>
                  <a:off x="11597" y="10077"/>
                  <a:ext cx="13" cy="137"/>
                </a:xfrm>
                <a:prstGeom prst="rect">
                  <a:avLst/>
                </a:prstGeom>
                <a:solidFill>
                  <a:srgbClr val="F5F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40" name="Rectangle 539"/>
                <p:cNvSpPr>
                  <a:spLocks noChangeArrowheads="1"/>
                </p:cNvSpPr>
                <p:nvPr/>
              </p:nvSpPr>
              <p:spPr bwMode="auto">
                <a:xfrm>
                  <a:off x="11610" y="10077"/>
                  <a:ext cx="16" cy="137"/>
                </a:xfrm>
                <a:prstGeom prst="rect">
                  <a:avLst/>
                </a:prstGeom>
                <a:solidFill>
                  <a:srgbClr val="F4F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41" name="Rectangle 540"/>
                <p:cNvSpPr>
                  <a:spLocks noChangeArrowheads="1"/>
                </p:cNvSpPr>
                <p:nvPr/>
              </p:nvSpPr>
              <p:spPr bwMode="auto">
                <a:xfrm>
                  <a:off x="11626" y="10077"/>
                  <a:ext cx="14" cy="137"/>
                </a:xfrm>
                <a:prstGeom prst="rect">
                  <a:avLst/>
                </a:prstGeom>
                <a:solidFill>
                  <a:srgbClr val="F2F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42" name="Rectangle 541"/>
                <p:cNvSpPr>
                  <a:spLocks noChangeArrowheads="1"/>
                </p:cNvSpPr>
                <p:nvPr/>
              </p:nvSpPr>
              <p:spPr bwMode="auto">
                <a:xfrm>
                  <a:off x="11640" y="10077"/>
                  <a:ext cx="15" cy="137"/>
                </a:xfrm>
                <a:prstGeom prst="rect">
                  <a:avLst/>
                </a:prstGeom>
                <a:solidFill>
                  <a:srgbClr val="F0F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43" name="Rectangle 542"/>
                <p:cNvSpPr>
                  <a:spLocks noChangeArrowheads="1"/>
                </p:cNvSpPr>
                <p:nvPr/>
              </p:nvSpPr>
              <p:spPr bwMode="auto">
                <a:xfrm>
                  <a:off x="11655" y="10077"/>
                  <a:ext cx="14" cy="137"/>
                </a:xfrm>
                <a:prstGeom prst="rect">
                  <a:avLst/>
                </a:prstGeom>
                <a:solidFill>
                  <a:srgbClr val="EFF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44" name="Rectangle 543"/>
                <p:cNvSpPr>
                  <a:spLocks noChangeArrowheads="1"/>
                </p:cNvSpPr>
                <p:nvPr/>
              </p:nvSpPr>
              <p:spPr bwMode="auto">
                <a:xfrm>
                  <a:off x="11669" y="10077"/>
                  <a:ext cx="13" cy="137"/>
                </a:xfrm>
                <a:prstGeom prst="rect">
                  <a:avLst/>
                </a:prstGeom>
                <a:solidFill>
                  <a:srgbClr val="EE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45" name="Rectangle 544"/>
                <p:cNvSpPr>
                  <a:spLocks noChangeArrowheads="1"/>
                </p:cNvSpPr>
                <p:nvPr/>
              </p:nvSpPr>
              <p:spPr bwMode="auto">
                <a:xfrm>
                  <a:off x="11682" y="10077"/>
                  <a:ext cx="16" cy="137"/>
                </a:xfrm>
                <a:prstGeom prst="rect">
                  <a:avLst/>
                </a:prstGeom>
                <a:solidFill>
                  <a:srgbClr val="ECF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46" name="Rectangle 545"/>
                <p:cNvSpPr>
                  <a:spLocks noChangeArrowheads="1"/>
                </p:cNvSpPr>
                <p:nvPr/>
              </p:nvSpPr>
              <p:spPr bwMode="auto">
                <a:xfrm>
                  <a:off x="11698" y="10077"/>
                  <a:ext cx="14" cy="137"/>
                </a:xfrm>
                <a:prstGeom prst="rect">
                  <a:avLst/>
                </a:prstGeom>
                <a:solidFill>
                  <a:srgbClr val="EAF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47" name="Rectangle 546"/>
                <p:cNvSpPr>
                  <a:spLocks noChangeArrowheads="1"/>
                </p:cNvSpPr>
                <p:nvPr/>
              </p:nvSpPr>
              <p:spPr bwMode="auto">
                <a:xfrm>
                  <a:off x="11712" y="10077"/>
                  <a:ext cx="16" cy="137"/>
                </a:xfrm>
                <a:prstGeom prst="rect">
                  <a:avLst/>
                </a:prstGeom>
                <a:solidFill>
                  <a:srgbClr val="E8F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48" name="Rectangle 547"/>
                <p:cNvSpPr>
                  <a:spLocks noChangeArrowheads="1"/>
                </p:cNvSpPr>
                <p:nvPr/>
              </p:nvSpPr>
              <p:spPr bwMode="auto">
                <a:xfrm>
                  <a:off x="11728" y="10077"/>
                  <a:ext cx="13" cy="137"/>
                </a:xfrm>
                <a:prstGeom prst="rect">
                  <a:avLst/>
                </a:prstGeom>
                <a:solidFill>
                  <a:srgbClr val="E6F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49" name="Rectangle 548"/>
                <p:cNvSpPr>
                  <a:spLocks noChangeArrowheads="1"/>
                </p:cNvSpPr>
                <p:nvPr/>
              </p:nvSpPr>
              <p:spPr bwMode="auto">
                <a:xfrm>
                  <a:off x="11741" y="10077"/>
                  <a:ext cx="16" cy="137"/>
                </a:xfrm>
                <a:prstGeom prst="rect">
                  <a:avLst/>
                </a:prstGeom>
                <a:solidFill>
                  <a:srgbClr val="E4F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50" name="Rectangle 549"/>
                <p:cNvSpPr>
                  <a:spLocks noChangeArrowheads="1"/>
                </p:cNvSpPr>
                <p:nvPr/>
              </p:nvSpPr>
              <p:spPr bwMode="auto">
                <a:xfrm>
                  <a:off x="11757" y="10077"/>
                  <a:ext cx="13" cy="137"/>
                </a:xfrm>
                <a:prstGeom prst="rect">
                  <a:avLst/>
                </a:prstGeom>
                <a:solidFill>
                  <a:srgbClr val="E1E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51" name="Rectangle 550"/>
                <p:cNvSpPr>
                  <a:spLocks noChangeArrowheads="1"/>
                </p:cNvSpPr>
                <p:nvPr/>
              </p:nvSpPr>
              <p:spPr bwMode="auto">
                <a:xfrm>
                  <a:off x="11770" y="10077"/>
                  <a:ext cx="14" cy="137"/>
                </a:xfrm>
                <a:prstGeom prst="rect">
                  <a:avLst/>
                </a:prstGeom>
                <a:solidFill>
                  <a:srgbClr val="E0E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52" name="Rectangle 551"/>
                <p:cNvSpPr>
                  <a:spLocks noChangeArrowheads="1"/>
                </p:cNvSpPr>
                <p:nvPr/>
              </p:nvSpPr>
              <p:spPr bwMode="auto">
                <a:xfrm>
                  <a:off x="11784" y="10077"/>
                  <a:ext cx="16" cy="137"/>
                </a:xfrm>
                <a:prstGeom prst="rect">
                  <a:avLst/>
                </a:prstGeom>
                <a:solidFill>
                  <a:srgbClr val="DD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53" name="Rectangle 552"/>
                <p:cNvSpPr>
                  <a:spLocks noChangeArrowheads="1"/>
                </p:cNvSpPr>
                <p:nvPr/>
              </p:nvSpPr>
              <p:spPr bwMode="auto">
                <a:xfrm>
                  <a:off x="11800" y="10077"/>
                  <a:ext cx="13" cy="137"/>
                </a:xfrm>
                <a:prstGeom prst="rect">
                  <a:avLst/>
                </a:prstGeom>
                <a:solidFill>
                  <a:srgbClr val="DBE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54" name="Rectangle 553"/>
                <p:cNvSpPr>
                  <a:spLocks noChangeArrowheads="1"/>
                </p:cNvSpPr>
                <p:nvPr/>
              </p:nvSpPr>
              <p:spPr bwMode="auto">
                <a:xfrm>
                  <a:off x="11813" y="10077"/>
                  <a:ext cx="16" cy="137"/>
                </a:xfrm>
                <a:prstGeom prst="rect">
                  <a:avLst/>
                </a:prstGeom>
                <a:solidFill>
                  <a:srgbClr val="D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55" name="Rectangle 554"/>
                <p:cNvSpPr>
                  <a:spLocks noChangeArrowheads="1"/>
                </p:cNvSpPr>
                <p:nvPr/>
              </p:nvSpPr>
              <p:spPr bwMode="auto">
                <a:xfrm>
                  <a:off x="11829" y="10077"/>
                  <a:ext cx="13" cy="137"/>
                </a:xfrm>
                <a:prstGeom prst="rect">
                  <a:avLst/>
                </a:prstGeom>
                <a:solidFill>
                  <a:srgbClr val="D5E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56" name="Rectangle 555"/>
                <p:cNvSpPr>
                  <a:spLocks noChangeArrowheads="1"/>
                </p:cNvSpPr>
                <p:nvPr/>
              </p:nvSpPr>
              <p:spPr bwMode="auto">
                <a:xfrm>
                  <a:off x="11842" y="10077"/>
                  <a:ext cx="14" cy="137"/>
                </a:xfrm>
                <a:prstGeom prst="rect">
                  <a:avLst/>
                </a:prstGeom>
                <a:solidFill>
                  <a:srgbClr val="D3E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57" name="Rectangle 556"/>
                <p:cNvSpPr>
                  <a:spLocks noChangeArrowheads="1"/>
                </p:cNvSpPr>
                <p:nvPr/>
              </p:nvSpPr>
              <p:spPr bwMode="auto">
                <a:xfrm>
                  <a:off x="11856" y="10077"/>
                  <a:ext cx="16" cy="137"/>
                </a:xfrm>
                <a:prstGeom prst="rect">
                  <a:avLst/>
                </a:prstGeom>
                <a:solidFill>
                  <a:srgbClr val="D1E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58" name="Rectangle 557"/>
                <p:cNvSpPr>
                  <a:spLocks noChangeArrowheads="1"/>
                </p:cNvSpPr>
                <p:nvPr/>
              </p:nvSpPr>
              <p:spPr bwMode="auto">
                <a:xfrm>
                  <a:off x="11872" y="10077"/>
                  <a:ext cx="13" cy="137"/>
                </a:xfrm>
                <a:prstGeom prst="rect">
                  <a:avLst/>
                </a:prstGeom>
                <a:solidFill>
                  <a:srgbClr val="CE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59" name="Rectangle 558"/>
                <p:cNvSpPr>
                  <a:spLocks noChangeArrowheads="1"/>
                </p:cNvSpPr>
                <p:nvPr/>
              </p:nvSpPr>
              <p:spPr bwMode="auto">
                <a:xfrm>
                  <a:off x="11885" y="10077"/>
                  <a:ext cx="16" cy="137"/>
                </a:xfrm>
                <a:prstGeom prst="rect">
                  <a:avLst/>
                </a:prstGeom>
                <a:solidFill>
                  <a:srgbClr val="CCE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60" name="Rectangle 559"/>
                <p:cNvSpPr>
                  <a:spLocks noChangeArrowheads="1"/>
                </p:cNvSpPr>
                <p:nvPr/>
              </p:nvSpPr>
              <p:spPr bwMode="auto">
                <a:xfrm>
                  <a:off x="11901" y="10077"/>
                  <a:ext cx="14" cy="137"/>
                </a:xfrm>
                <a:prstGeom prst="rect">
                  <a:avLst/>
                </a:prstGeom>
                <a:solidFill>
                  <a:srgbClr val="C8E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61" name="Rectangle 560"/>
                <p:cNvSpPr>
                  <a:spLocks noChangeArrowheads="1"/>
                </p:cNvSpPr>
                <p:nvPr/>
              </p:nvSpPr>
              <p:spPr bwMode="auto">
                <a:xfrm>
                  <a:off x="11915" y="10077"/>
                  <a:ext cx="15" cy="137"/>
                </a:xfrm>
                <a:prstGeom prst="rect">
                  <a:avLst/>
                </a:prstGeom>
                <a:solidFill>
                  <a:srgbClr val="C6E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62" name="Rectangle 561"/>
                <p:cNvSpPr>
                  <a:spLocks noChangeArrowheads="1"/>
                </p:cNvSpPr>
                <p:nvPr/>
              </p:nvSpPr>
              <p:spPr bwMode="auto">
                <a:xfrm>
                  <a:off x="11930" y="10077"/>
                  <a:ext cx="14" cy="137"/>
                </a:xfrm>
                <a:prstGeom prst="rect">
                  <a:avLst/>
                </a:prstGeom>
                <a:solidFill>
                  <a:srgbClr val="C3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63" name="Rectangle 562"/>
                <p:cNvSpPr>
                  <a:spLocks noChangeArrowheads="1"/>
                </p:cNvSpPr>
                <p:nvPr/>
              </p:nvSpPr>
              <p:spPr bwMode="auto">
                <a:xfrm>
                  <a:off x="11944" y="10077"/>
                  <a:ext cx="13" cy="137"/>
                </a:xfrm>
                <a:prstGeom prst="rect">
                  <a:avLst/>
                </a:prstGeom>
                <a:solidFill>
                  <a:srgbClr val="C1D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64" name="Rectangle 563"/>
                <p:cNvSpPr>
                  <a:spLocks noChangeArrowheads="1"/>
                </p:cNvSpPr>
                <p:nvPr/>
              </p:nvSpPr>
              <p:spPr bwMode="auto">
                <a:xfrm>
                  <a:off x="11957" y="10077"/>
                  <a:ext cx="16" cy="137"/>
                </a:xfrm>
                <a:prstGeom prst="rect">
                  <a:avLst/>
                </a:prstGeom>
                <a:solidFill>
                  <a:srgbClr val="BED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65" name="Rectangle 564"/>
                <p:cNvSpPr>
                  <a:spLocks noChangeArrowheads="1"/>
                </p:cNvSpPr>
                <p:nvPr/>
              </p:nvSpPr>
              <p:spPr bwMode="auto">
                <a:xfrm>
                  <a:off x="11973" y="10077"/>
                  <a:ext cx="14" cy="137"/>
                </a:xfrm>
                <a:prstGeom prst="rect">
                  <a:avLst/>
                </a:prstGeom>
                <a:solidFill>
                  <a:srgbClr val="BCD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66" name="Rectangle 565"/>
                <p:cNvSpPr>
                  <a:spLocks noChangeArrowheads="1"/>
                </p:cNvSpPr>
                <p:nvPr/>
              </p:nvSpPr>
              <p:spPr bwMode="auto">
                <a:xfrm>
                  <a:off x="11987" y="10077"/>
                  <a:ext cx="15" cy="137"/>
                </a:xfrm>
                <a:prstGeom prst="rect">
                  <a:avLst/>
                </a:prstGeom>
                <a:solidFill>
                  <a:srgbClr val="B9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67" name="Rectangle 566"/>
                <p:cNvSpPr>
                  <a:spLocks noChangeArrowheads="1"/>
                </p:cNvSpPr>
                <p:nvPr/>
              </p:nvSpPr>
              <p:spPr bwMode="auto">
                <a:xfrm>
                  <a:off x="12002" y="10077"/>
                  <a:ext cx="14" cy="137"/>
                </a:xfrm>
                <a:prstGeom prst="rect">
                  <a:avLst/>
                </a:prstGeom>
                <a:solidFill>
                  <a:srgbClr val="B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68" name="Rectangle 567"/>
                <p:cNvSpPr>
                  <a:spLocks noChangeArrowheads="1"/>
                </p:cNvSpPr>
                <p:nvPr/>
              </p:nvSpPr>
              <p:spPr bwMode="auto">
                <a:xfrm>
                  <a:off x="12016" y="10077"/>
                  <a:ext cx="16" cy="137"/>
                </a:xfrm>
                <a:prstGeom prst="rect">
                  <a:avLst/>
                </a:prstGeom>
                <a:solidFill>
                  <a:srgbClr val="B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69" name="Rectangle 568"/>
                <p:cNvSpPr>
                  <a:spLocks noChangeArrowheads="1"/>
                </p:cNvSpPr>
                <p:nvPr/>
              </p:nvSpPr>
              <p:spPr bwMode="auto">
                <a:xfrm>
                  <a:off x="12032" y="10077"/>
                  <a:ext cx="13" cy="137"/>
                </a:xfrm>
                <a:prstGeom prst="rect">
                  <a:avLst/>
                </a:prstGeom>
                <a:solidFill>
                  <a:srgbClr val="B2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70" name="Rectangle 569"/>
                <p:cNvSpPr>
                  <a:spLocks noChangeArrowheads="1"/>
                </p:cNvSpPr>
                <p:nvPr/>
              </p:nvSpPr>
              <p:spPr bwMode="auto">
                <a:xfrm>
                  <a:off x="12045" y="10077"/>
                  <a:ext cx="14" cy="137"/>
                </a:xfrm>
                <a:prstGeom prst="rect">
                  <a:avLst/>
                </a:prstGeom>
                <a:solidFill>
                  <a:srgbClr val="B0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71" name="Rectangle 570"/>
                <p:cNvSpPr>
                  <a:spLocks noChangeArrowheads="1"/>
                </p:cNvSpPr>
                <p:nvPr/>
              </p:nvSpPr>
              <p:spPr bwMode="auto">
                <a:xfrm>
                  <a:off x="12059" y="10077"/>
                  <a:ext cx="16" cy="137"/>
                </a:xfrm>
                <a:prstGeom prst="rect">
                  <a:avLst/>
                </a:prstGeom>
                <a:solidFill>
                  <a:srgbClr val="AE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72" name="Rectangle 571"/>
                <p:cNvSpPr>
                  <a:spLocks noChangeArrowheads="1"/>
                </p:cNvSpPr>
                <p:nvPr/>
              </p:nvSpPr>
              <p:spPr bwMode="auto">
                <a:xfrm>
                  <a:off x="12075" y="10077"/>
                  <a:ext cx="13" cy="137"/>
                </a:xfrm>
                <a:prstGeom prst="rect">
                  <a:avLst/>
                </a:prstGeom>
                <a:solidFill>
                  <a:srgbClr val="AC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73" name="Rectangle 572"/>
                <p:cNvSpPr>
                  <a:spLocks noChangeArrowheads="1"/>
                </p:cNvSpPr>
                <p:nvPr/>
              </p:nvSpPr>
              <p:spPr bwMode="auto">
                <a:xfrm>
                  <a:off x="12088" y="10077"/>
                  <a:ext cx="16" cy="137"/>
                </a:xfrm>
                <a:prstGeom prst="rect">
                  <a:avLst/>
                </a:prstGeom>
                <a:solidFill>
                  <a:srgbClr val="A9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74" name="Rectangle 573"/>
                <p:cNvSpPr>
                  <a:spLocks noChangeArrowheads="1"/>
                </p:cNvSpPr>
                <p:nvPr/>
              </p:nvSpPr>
              <p:spPr bwMode="auto">
                <a:xfrm>
                  <a:off x="12104" y="10077"/>
                  <a:ext cx="13" cy="137"/>
                </a:xfrm>
                <a:prstGeom prst="rect">
                  <a:avLst/>
                </a:prstGeom>
                <a:solidFill>
                  <a:srgbClr val="A8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75" name="Rectangle 574"/>
                <p:cNvSpPr>
                  <a:spLocks noChangeArrowheads="1"/>
                </p:cNvSpPr>
                <p:nvPr/>
              </p:nvSpPr>
              <p:spPr bwMode="auto">
                <a:xfrm>
                  <a:off x="12117" y="10077"/>
                  <a:ext cx="16" cy="137"/>
                </a:xfrm>
                <a:prstGeom prst="rect">
                  <a:avLst/>
                </a:prstGeom>
                <a:solidFill>
                  <a:srgbClr val="A6D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76" name="Rectangle 575"/>
                <p:cNvSpPr>
                  <a:spLocks noChangeArrowheads="1"/>
                </p:cNvSpPr>
                <p:nvPr/>
              </p:nvSpPr>
              <p:spPr bwMode="auto">
                <a:xfrm>
                  <a:off x="12133" y="10077"/>
                  <a:ext cx="14" cy="137"/>
                </a:xfrm>
                <a:prstGeom prst="rect">
                  <a:avLst/>
                </a:prstGeom>
                <a:solidFill>
                  <a:srgbClr val="A4D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77" name="Rectangle 576"/>
                <p:cNvSpPr>
                  <a:spLocks noChangeArrowheads="1"/>
                </p:cNvSpPr>
                <p:nvPr/>
              </p:nvSpPr>
              <p:spPr bwMode="auto">
                <a:xfrm>
                  <a:off x="12147" y="10077"/>
                  <a:ext cx="13" cy="137"/>
                </a:xfrm>
                <a:prstGeom prst="rect">
                  <a:avLst/>
                </a:prstGeom>
                <a:solidFill>
                  <a:srgbClr val="A3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78" name="Rectangle 577"/>
                <p:cNvSpPr>
                  <a:spLocks noChangeArrowheads="1"/>
                </p:cNvSpPr>
                <p:nvPr/>
              </p:nvSpPr>
              <p:spPr bwMode="auto">
                <a:xfrm>
                  <a:off x="12160" y="10077"/>
                  <a:ext cx="16" cy="137"/>
                </a:xfrm>
                <a:prstGeom prst="rect">
                  <a:avLst/>
                </a:prstGeom>
                <a:solidFill>
                  <a:srgbClr val="A2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79" name="Rectangle 578"/>
                <p:cNvSpPr>
                  <a:spLocks noChangeArrowheads="1"/>
                </p:cNvSpPr>
                <p:nvPr/>
              </p:nvSpPr>
              <p:spPr bwMode="auto">
                <a:xfrm>
                  <a:off x="12176" y="10077"/>
                  <a:ext cx="13" cy="137"/>
                </a:xfrm>
                <a:prstGeom prst="rect">
                  <a:avLst/>
                </a:prstGeom>
                <a:solidFill>
                  <a:srgbClr val="A0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80" name="Rectangle 579"/>
                <p:cNvSpPr>
                  <a:spLocks noChangeArrowheads="1"/>
                </p:cNvSpPr>
                <p:nvPr/>
              </p:nvSpPr>
              <p:spPr bwMode="auto">
                <a:xfrm>
                  <a:off x="12189" y="10077"/>
                  <a:ext cx="16" cy="137"/>
                </a:xfrm>
                <a:prstGeom prst="rect">
                  <a:avLst/>
                </a:prstGeom>
                <a:solidFill>
                  <a:srgbClr val="9F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81" name="Rectangle 580"/>
                <p:cNvSpPr>
                  <a:spLocks noChangeArrowheads="1"/>
                </p:cNvSpPr>
                <p:nvPr/>
              </p:nvSpPr>
              <p:spPr bwMode="auto">
                <a:xfrm>
                  <a:off x="12205" y="10077"/>
                  <a:ext cx="14" cy="137"/>
                </a:xfrm>
                <a:prstGeom prst="rect">
                  <a:avLst/>
                </a:prstGeom>
                <a:solidFill>
                  <a:srgbClr val="9E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82" name="Rectangle 581"/>
                <p:cNvSpPr>
                  <a:spLocks noChangeArrowheads="1"/>
                </p:cNvSpPr>
                <p:nvPr/>
              </p:nvSpPr>
              <p:spPr bwMode="auto">
                <a:xfrm>
                  <a:off x="12219" y="10077"/>
                  <a:ext cx="13" cy="137"/>
                </a:xfrm>
                <a:prstGeom prst="rect">
                  <a:avLst/>
                </a:prstGeom>
                <a:solidFill>
                  <a:srgbClr val="9DC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83" name="Rectangle 582"/>
                <p:cNvSpPr>
                  <a:spLocks noChangeArrowheads="1"/>
                </p:cNvSpPr>
                <p:nvPr/>
              </p:nvSpPr>
              <p:spPr bwMode="auto">
                <a:xfrm>
                  <a:off x="12232" y="10077"/>
                  <a:ext cx="16" cy="137"/>
                </a:xfrm>
                <a:prstGeom prst="rect">
                  <a:avLst/>
                </a:prstGeom>
                <a:solidFill>
                  <a:srgbClr val="9CC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84" name="Rectangle 583"/>
                <p:cNvSpPr>
                  <a:spLocks noChangeArrowheads="1"/>
                </p:cNvSpPr>
                <p:nvPr/>
              </p:nvSpPr>
              <p:spPr bwMode="auto">
                <a:xfrm>
                  <a:off x="12248" y="10077"/>
                  <a:ext cx="14" cy="137"/>
                </a:xfrm>
                <a:prstGeom prst="rect">
                  <a:avLst/>
                </a:prstGeom>
                <a:solidFill>
                  <a:srgbClr val="9BC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85" name="Rectangle 584"/>
                <p:cNvSpPr>
                  <a:spLocks noChangeArrowheads="1"/>
                </p:cNvSpPr>
                <p:nvPr/>
              </p:nvSpPr>
              <p:spPr bwMode="auto">
                <a:xfrm>
                  <a:off x="12262" y="10077"/>
                  <a:ext cx="15" cy="137"/>
                </a:xfrm>
                <a:prstGeom prst="rect">
                  <a:avLst/>
                </a:prstGeom>
                <a:solidFill>
                  <a:srgbClr val="9B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86" name="Rectangle 585"/>
                <p:cNvSpPr>
                  <a:spLocks noChangeArrowheads="1"/>
                </p:cNvSpPr>
                <p:nvPr/>
              </p:nvSpPr>
              <p:spPr bwMode="auto">
                <a:xfrm>
                  <a:off x="12277" y="10077"/>
                  <a:ext cx="14" cy="137"/>
                </a:xfrm>
                <a:prstGeom prst="rect">
                  <a:avLst/>
                </a:prstGeom>
                <a:solidFill>
                  <a:srgbClr val="9A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87" name="Rectangle 586"/>
                <p:cNvSpPr>
                  <a:spLocks noChangeArrowheads="1"/>
                </p:cNvSpPr>
                <p:nvPr/>
              </p:nvSpPr>
              <p:spPr bwMode="auto">
                <a:xfrm>
                  <a:off x="12291" y="10077"/>
                  <a:ext cx="16" cy="13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88" name="Rectangle 587"/>
                <p:cNvSpPr>
                  <a:spLocks noChangeArrowheads="1"/>
                </p:cNvSpPr>
                <p:nvPr/>
              </p:nvSpPr>
              <p:spPr bwMode="auto">
                <a:xfrm>
                  <a:off x="12307" y="10077"/>
                  <a:ext cx="13" cy="13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sp>
            <p:nvSpPr>
              <p:cNvPr id="38" name="Rectangle 588"/>
              <p:cNvSpPr>
                <a:spLocks noChangeArrowheads="1"/>
              </p:cNvSpPr>
              <p:nvPr/>
            </p:nvSpPr>
            <p:spPr bwMode="auto">
              <a:xfrm>
                <a:off x="3505" y="3953"/>
                <a:ext cx="1181" cy="96"/>
              </a:xfrm>
              <a:prstGeom prst="rect">
                <a:avLst/>
              </a:prstGeom>
              <a:gradFill rotWithShape="0">
                <a:gsLst>
                  <a:gs pos="0">
                    <a:srgbClr val="CC99FF"/>
                  </a:gs>
                  <a:gs pos="50000">
                    <a:schemeClr val="bg1"/>
                  </a:gs>
                  <a:gs pos="100000">
                    <a:srgbClr val="CC99FF"/>
                  </a:gs>
                </a:gsLst>
                <a:lin ang="0" scaled="1"/>
              </a:gradFill>
              <a:ln w="8890">
                <a:solidFill>
                  <a:srgbClr val="000000"/>
                </a:solidFill>
                <a:miter lim="800000"/>
                <a:headEnd/>
                <a:tailEnd/>
              </a:ln>
            </p:spPr>
            <p:txBody>
              <a:bodyPr/>
              <a:lstStyle/>
              <a:p>
                <a:pPr>
                  <a:defRPr/>
                </a:pPr>
                <a:endParaRPr lang="zh-CN" altLang="en-US" sz="2400"/>
              </a:p>
            </p:txBody>
          </p:sp>
          <p:sp>
            <p:nvSpPr>
              <p:cNvPr id="39" name="Freeform 589"/>
              <p:cNvSpPr>
                <a:spLocks/>
              </p:cNvSpPr>
              <p:nvPr/>
            </p:nvSpPr>
            <p:spPr bwMode="auto">
              <a:xfrm>
                <a:off x="4192" y="3205"/>
                <a:ext cx="256" cy="689"/>
              </a:xfrm>
              <a:custGeom>
                <a:avLst/>
                <a:gdLst>
                  <a:gd name="T0" fmla="*/ 0 w 403"/>
                  <a:gd name="T1" fmla="*/ 0 h 1019"/>
                  <a:gd name="T2" fmla="*/ 1 w 403"/>
                  <a:gd name="T3" fmla="*/ 1 h 1019"/>
                  <a:gd name="T4" fmla="*/ 1 w 403"/>
                  <a:gd name="T5" fmla="*/ 1 h 1019"/>
                  <a:gd name="T6" fmla="*/ 1 w 403"/>
                  <a:gd name="T7" fmla="*/ 1 h 1019"/>
                  <a:gd name="T8" fmla="*/ 0 60000 65536"/>
                  <a:gd name="T9" fmla="*/ 0 60000 65536"/>
                  <a:gd name="T10" fmla="*/ 0 60000 65536"/>
                  <a:gd name="T11" fmla="*/ 0 60000 65536"/>
                  <a:gd name="T12" fmla="*/ 0 w 403"/>
                  <a:gd name="T13" fmla="*/ 0 h 1019"/>
                  <a:gd name="T14" fmla="*/ 403 w 403"/>
                  <a:gd name="T15" fmla="*/ 1019 h 1019"/>
                </a:gdLst>
                <a:ahLst/>
                <a:cxnLst>
                  <a:cxn ang="T8">
                    <a:pos x="T0" y="T1"/>
                  </a:cxn>
                  <a:cxn ang="T9">
                    <a:pos x="T2" y="T3"/>
                  </a:cxn>
                  <a:cxn ang="T10">
                    <a:pos x="T4" y="T5"/>
                  </a:cxn>
                  <a:cxn ang="T11">
                    <a:pos x="T6" y="T7"/>
                  </a:cxn>
                </a:cxnLst>
                <a:rect l="T12" t="T13" r="T14" b="T15"/>
                <a:pathLst>
                  <a:path w="403" h="1019">
                    <a:moveTo>
                      <a:pt x="0" y="0"/>
                    </a:moveTo>
                    <a:lnTo>
                      <a:pt x="117" y="394"/>
                    </a:lnTo>
                    <a:lnTo>
                      <a:pt x="160" y="196"/>
                    </a:lnTo>
                    <a:lnTo>
                      <a:pt x="403" y="1019"/>
                    </a:lnTo>
                  </a:path>
                </a:pathLst>
              </a:custGeom>
              <a:noFill/>
              <a:ln w="889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Line 590"/>
              <p:cNvSpPr>
                <a:spLocks noChangeShapeType="1"/>
              </p:cNvSpPr>
              <p:nvPr/>
            </p:nvSpPr>
            <p:spPr bwMode="auto">
              <a:xfrm>
                <a:off x="4072" y="3077"/>
                <a:ext cx="1" cy="1114"/>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Rectangle 591"/>
              <p:cNvSpPr>
                <a:spLocks noChangeArrowheads="1"/>
              </p:cNvSpPr>
              <p:nvPr/>
            </p:nvSpPr>
            <p:spPr bwMode="auto">
              <a:xfrm>
                <a:off x="3720" y="3312"/>
                <a:ext cx="18" cy="341"/>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2" name="Freeform 592"/>
              <p:cNvSpPr>
                <a:spLocks/>
              </p:cNvSpPr>
              <p:nvPr/>
            </p:nvSpPr>
            <p:spPr bwMode="auto">
              <a:xfrm>
                <a:off x="3690" y="3649"/>
                <a:ext cx="76" cy="123"/>
              </a:xfrm>
              <a:custGeom>
                <a:avLst/>
                <a:gdLst>
                  <a:gd name="T0" fmla="*/ 0 w 120"/>
                  <a:gd name="T1" fmla="*/ 0 h 182"/>
                  <a:gd name="T2" fmla="*/ 1 w 120"/>
                  <a:gd name="T3" fmla="*/ 1 h 182"/>
                  <a:gd name="T4" fmla="*/ 1 w 120"/>
                  <a:gd name="T5" fmla="*/ 0 h 182"/>
                  <a:gd name="T6" fmla="*/ 0 w 120"/>
                  <a:gd name="T7" fmla="*/ 0 h 182"/>
                  <a:gd name="T8" fmla="*/ 0 60000 65536"/>
                  <a:gd name="T9" fmla="*/ 0 60000 65536"/>
                  <a:gd name="T10" fmla="*/ 0 60000 65536"/>
                  <a:gd name="T11" fmla="*/ 0 60000 65536"/>
                  <a:gd name="T12" fmla="*/ 0 w 120"/>
                  <a:gd name="T13" fmla="*/ 0 h 182"/>
                  <a:gd name="T14" fmla="*/ 120 w 120"/>
                  <a:gd name="T15" fmla="*/ 182 h 182"/>
                </a:gdLst>
                <a:ahLst/>
                <a:cxnLst>
                  <a:cxn ang="T8">
                    <a:pos x="T0" y="T1"/>
                  </a:cxn>
                  <a:cxn ang="T9">
                    <a:pos x="T2" y="T3"/>
                  </a:cxn>
                  <a:cxn ang="T10">
                    <a:pos x="T4" y="T5"/>
                  </a:cxn>
                  <a:cxn ang="T11">
                    <a:pos x="T6" y="T7"/>
                  </a:cxn>
                </a:cxnLst>
                <a:rect l="T12" t="T13" r="T14" b="T15"/>
                <a:pathLst>
                  <a:path w="120" h="182">
                    <a:moveTo>
                      <a:pt x="0" y="0"/>
                    </a:moveTo>
                    <a:lnTo>
                      <a:pt x="61" y="182"/>
                    </a:lnTo>
                    <a:lnTo>
                      <a:pt x="12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593"/>
              <p:cNvSpPr>
                <a:spLocks/>
              </p:cNvSpPr>
              <p:nvPr/>
            </p:nvSpPr>
            <p:spPr bwMode="auto">
              <a:xfrm>
                <a:off x="4405" y="3312"/>
                <a:ext cx="20" cy="341"/>
              </a:xfrm>
              <a:custGeom>
                <a:avLst/>
                <a:gdLst>
                  <a:gd name="T0" fmla="*/ 1 w 29"/>
                  <a:gd name="T1" fmla="*/ 0 h 504"/>
                  <a:gd name="T2" fmla="*/ 0 w 29"/>
                  <a:gd name="T3" fmla="*/ 0 h 504"/>
                  <a:gd name="T4" fmla="*/ 1 w 29"/>
                  <a:gd name="T5" fmla="*/ 1 h 504"/>
                  <a:gd name="T6" fmla="*/ 1 w 29"/>
                  <a:gd name="T7" fmla="*/ 1 h 504"/>
                  <a:gd name="T8" fmla="*/ 1 w 29"/>
                  <a:gd name="T9" fmla="*/ 0 h 504"/>
                  <a:gd name="T10" fmla="*/ 0 60000 65536"/>
                  <a:gd name="T11" fmla="*/ 0 60000 65536"/>
                  <a:gd name="T12" fmla="*/ 0 60000 65536"/>
                  <a:gd name="T13" fmla="*/ 0 60000 65536"/>
                  <a:gd name="T14" fmla="*/ 0 60000 65536"/>
                  <a:gd name="T15" fmla="*/ 0 w 29"/>
                  <a:gd name="T16" fmla="*/ 0 h 504"/>
                  <a:gd name="T17" fmla="*/ 29 w 29"/>
                  <a:gd name="T18" fmla="*/ 504 h 504"/>
                </a:gdLst>
                <a:ahLst/>
                <a:cxnLst>
                  <a:cxn ang="T10">
                    <a:pos x="T0" y="T1"/>
                  </a:cxn>
                  <a:cxn ang="T11">
                    <a:pos x="T2" y="T3"/>
                  </a:cxn>
                  <a:cxn ang="T12">
                    <a:pos x="T4" y="T5"/>
                  </a:cxn>
                  <a:cxn ang="T13">
                    <a:pos x="T6" y="T7"/>
                  </a:cxn>
                  <a:cxn ang="T14">
                    <a:pos x="T8" y="T9"/>
                  </a:cxn>
                </a:cxnLst>
                <a:rect l="T15" t="T16" r="T17" b="T18"/>
                <a:pathLst>
                  <a:path w="29" h="504">
                    <a:moveTo>
                      <a:pt x="27" y="0"/>
                    </a:moveTo>
                    <a:lnTo>
                      <a:pt x="0" y="0"/>
                    </a:lnTo>
                    <a:lnTo>
                      <a:pt x="2" y="504"/>
                    </a:lnTo>
                    <a:lnTo>
                      <a:pt x="29" y="504"/>
                    </a:lnTo>
                    <a:lnTo>
                      <a:pt x="27"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594"/>
              <p:cNvSpPr>
                <a:spLocks/>
              </p:cNvSpPr>
              <p:nvPr/>
            </p:nvSpPr>
            <p:spPr bwMode="auto">
              <a:xfrm>
                <a:off x="4377" y="3649"/>
                <a:ext cx="76" cy="123"/>
              </a:xfrm>
              <a:custGeom>
                <a:avLst/>
                <a:gdLst>
                  <a:gd name="T0" fmla="*/ 0 w 119"/>
                  <a:gd name="T1" fmla="*/ 0 h 182"/>
                  <a:gd name="T2" fmla="*/ 1 w 119"/>
                  <a:gd name="T3" fmla="*/ 1 h 182"/>
                  <a:gd name="T4" fmla="*/ 1 w 119"/>
                  <a:gd name="T5" fmla="*/ 0 h 182"/>
                  <a:gd name="T6" fmla="*/ 0 w 119"/>
                  <a:gd name="T7" fmla="*/ 0 h 182"/>
                  <a:gd name="T8" fmla="*/ 0 60000 65536"/>
                  <a:gd name="T9" fmla="*/ 0 60000 65536"/>
                  <a:gd name="T10" fmla="*/ 0 60000 65536"/>
                  <a:gd name="T11" fmla="*/ 0 60000 65536"/>
                  <a:gd name="T12" fmla="*/ 0 w 119"/>
                  <a:gd name="T13" fmla="*/ 0 h 182"/>
                  <a:gd name="T14" fmla="*/ 119 w 119"/>
                  <a:gd name="T15" fmla="*/ 182 h 182"/>
                </a:gdLst>
                <a:ahLst/>
                <a:cxnLst>
                  <a:cxn ang="T8">
                    <a:pos x="T0" y="T1"/>
                  </a:cxn>
                  <a:cxn ang="T9">
                    <a:pos x="T2" y="T3"/>
                  </a:cxn>
                  <a:cxn ang="T10">
                    <a:pos x="T4" y="T5"/>
                  </a:cxn>
                  <a:cxn ang="T11">
                    <a:pos x="T6" y="T7"/>
                  </a:cxn>
                </a:cxnLst>
                <a:rect l="T12" t="T13" r="T14" b="T15"/>
                <a:pathLst>
                  <a:path w="119" h="182">
                    <a:moveTo>
                      <a:pt x="0" y="0"/>
                    </a:moveTo>
                    <a:lnTo>
                      <a:pt x="61" y="182"/>
                    </a:lnTo>
                    <a:lnTo>
                      <a:pt x="119"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Rectangle 595"/>
              <p:cNvSpPr>
                <a:spLocks noChangeArrowheads="1"/>
              </p:cNvSpPr>
              <p:nvPr/>
            </p:nvSpPr>
            <p:spPr bwMode="auto">
              <a:xfrm>
                <a:off x="4063" y="3312"/>
                <a:ext cx="18" cy="341"/>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6" name="Freeform 596"/>
              <p:cNvSpPr>
                <a:spLocks/>
              </p:cNvSpPr>
              <p:nvPr/>
            </p:nvSpPr>
            <p:spPr bwMode="auto">
              <a:xfrm>
                <a:off x="4033" y="3649"/>
                <a:ext cx="76" cy="123"/>
              </a:xfrm>
              <a:custGeom>
                <a:avLst/>
                <a:gdLst>
                  <a:gd name="T0" fmla="*/ 0 w 119"/>
                  <a:gd name="T1" fmla="*/ 0 h 182"/>
                  <a:gd name="T2" fmla="*/ 1 w 119"/>
                  <a:gd name="T3" fmla="*/ 1 h 182"/>
                  <a:gd name="T4" fmla="*/ 1 w 119"/>
                  <a:gd name="T5" fmla="*/ 0 h 182"/>
                  <a:gd name="T6" fmla="*/ 0 w 119"/>
                  <a:gd name="T7" fmla="*/ 0 h 182"/>
                  <a:gd name="T8" fmla="*/ 0 60000 65536"/>
                  <a:gd name="T9" fmla="*/ 0 60000 65536"/>
                  <a:gd name="T10" fmla="*/ 0 60000 65536"/>
                  <a:gd name="T11" fmla="*/ 0 60000 65536"/>
                  <a:gd name="T12" fmla="*/ 0 w 119"/>
                  <a:gd name="T13" fmla="*/ 0 h 182"/>
                  <a:gd name="T14" fmla="*/ 119 w 119"/>
                  <a:gd name="T15" fmla="*/ 182 h 182"/>
                </a:gdLst>
                <a:ahLst/>
                <a:cxnLst>
                  <a:cxn ang="T8">
                    <a:pos x="T0" y="T1"/>
                  </a:cxn>
                  <a:cxn ang="T9">
                    <a:pos x="T2" y="T3"/>
                  </a:cxn>
                  <a:cxn ang="T10">
                    <a:pos x="T4" y="T5"/>
                  </a:cxn>
                  <a:cxn ang="T11">
                    <a:pos x="T6" y="T7"/>
                  </a:cxn>
                </a:cxnLst>
                <a:rect l="T12" t="T13" r="T14" b="T15"/>
                <a:pathLst>
                  <a:path w="119" h="182">
                    <a:moveTo>
                      <a:pt x="0" y="0"/>
                    </a:moveTo>
                    <a:lnTo>
                      <a:pt x="61" y="182"/>
                    </a:lnTo>
                    <a:lnTo>
                      <a:pt x="119"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Rectangle 597"/>
              <p:cNvSpPr>
                <a:spLocks noChangeArrowheads="1"/>
              </p:cNvSpPr>
              <p:nvPr/>
            </p:nvSpPr>
            <p:spPr bwMode="auto">
              <a:xfrm>
                <a:off x="3729" y="3468"/>
                <a:ext cx="13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8" name="Line 598"/>
              <p:cNvSpPr>
                <a:spLocks noChangeShapeType="1"/>
              </p:cNvSpPr>
              <p:nvPr/>
            </p:nvSpPr>
            <p:spPr bwMode="auto">
              <a:xfrm>
                <a:off x="4455" y="3889"/>
                <a:ext cx="343" cy="2"/>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599"/>
              <p:cNvSpPr>
                <a:spLocks noChangeShapeType="1"/>
              </p:cNvSpPr>
              <p:nvPr/>
            </p:nvSpPr>
            <p:spPr bwMode="auto">
              <a:xfrm>
                <a:off x="4672" y="3954"/>
                <a:ext cx="137" cy="0"/>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600"/>
              <p:cNvSpPr>
                <a:spLocks noChangeShapeType="1"/>
              </p:cNvSpPr>
              <p:nvPr/>
            </p:nvSpPr>
            <p:spPr bwMode="auto">
              <a:xfrm>
                <a:off x="4439" y="3863"/>
                <a:ext cx="1" cy="342"/>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601"/>
              <p:cNvSpPr>
                <a:spLocks noChangeShapeType="1"/>
              </p:cNvSpPr>
              <p:nvPr/>
            </p:nvSpPr>
            <p:spPr bwMode="auto">
              <a:xfrm flipH="1">
                <a:off x="4128" y="4129"/>
                <a:ext cx="58" cy="0"/>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Freeform 602"/>
              <p:cNvSpPr>
                <a:spLocks/>
              </p:cNvSpPr>
              <p:nvPr/>
            </p:nvSpPr>
            <p:spPr bwMode="auto">
              <a:xfrm>
                <a:off x="4072" y="4095"/>
                <a:ext cx="60" cy="64"/>
              </a:xfrm>
              <a:custGeom>
                <a:avLst/>
                <a:gdLst>
                  <a:gd name="T0" fmla="*/ 1 w 94"/>
                  <a:gd name="T1" fmla="*/ 0 h 97"/>
                  <a:gd name="T2" fmla="*/ 0 w 94"/>
                  <a:gd name="T3" fmla="*/ 1 h 97"/>
                  <a:gd name="T4" fmla="*/ 1 w 94"/>
                  <a:gd name="T5" fmla="*/ 1 h 97"/>
                  <a:gd name="T6" fmla="*/ 1 w 94"/>
                  <a:gd name="T7" fmla="*/ 0 h 97"/>
                  <a:gd name="T8" fmla="*/ 0 60000 65536"/>
                  <a:gd name="T9" fmla="*/ 0 60000 65536"/>
                  <a:gd name="T10" fmla="*/ 0 60000 65536"/>
                  <a:gd name="T11" fmla="*/ 0 60000 65536"/>
                  <a:gd name="T12" fmla="*/ 0 w 94"/>
                  <a:gd name="T13" fmla="*/ 0 h 97"/>
                  <a:gd name="T14" fmla="*/ 94 w 94"/>
                  <a:gd name="T15" fmla="*/ 97 h 97"/>
                </a:gdLst>
                <a:ahLst/>
                <a:cxnLst>
                  <a:cxn ang="T8">
                    <a:pos x="T0" y="T1"/>
                  </a:cxn>
                  <a:cxn ang="T9">
                    <a:pos x="T2" y="T3"/>
                  </a:cxn>
                  <a:cxn ang="T10">
                    <a:pos x="T4" y="T5"/>
                  </a:cxn>
                  <a:cxn ang="T11">
                    <a:pos x="T6" y="T7"/>
                  </a:cxn>
                </a:cxnLst>
                <a:rect l="T12" t="T13" r="T14" b="T15"/>
                <a:pathLst>
                  <a:path w="94" h="97">
                    <a:moveTo>
                      <a:pt x="94" y="0"/>
                    </a:moveTo>
                    <a:lnTo>
                      <a:pt x="0" y="50"/>
                    </a:lnTo>
                    <a:lnTo>
                      <a:pt x="94" y="97"/>
                    </a:lnTo>
                    <a:lnTo>
                      <a:pt x="9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Line 603"/>
              <p:cNvSpPr>
                <a:spLocks noChangeShapeType="1"/>
              </p:cNvSpPr>
              <p:nvPr/>
            </p:nvSpPr>
            <p:spPr bwMode="auto">
              <a:xfrm>
                <a:off x="4326" y="4120"/>
                <a:ext cx="55" cy="0"/>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Freeform 604"/>
              <p:cNvSpPr>
                <a:spLocks/>
              </p:cNvSpPr>
              <p:nvPr/>
            </p:nvSpPr>
            <p:spPr bwMode="auto">
              <a:xfrm>
                <a:off x="4379" y="4088"/>
                <a:ext cx="60" cy="66"/>
              </a:xfrm>
              <a:custGeom>
                <a:avLst/>
                <a:gdLst>
                  <a:gd name="T0" fmla="*/ 0 w 95"/>
                  <a:gd name="T1" fmla="*/ 1 h 97"/>
                  <a:gd name="T2" fmla="*/ 1 w 95"/>
                  <a:gd name="T3" fmla="*/ 1 h 97"/>
                  <a:gd name="T4" fmla="*/ 0 w 95"/>
                  <a:gd name="T5" fmla="*/ 0 h 97"/>
                  <a:gd name="T6" fmla="*/ 0 w 95"/>
                  <a:gd name="T7" fmla="*/ 1 h 97"/>
                  <a:gd name="T8" fmla="*/ 0 60000 65536"/>
                  <a:gd name="T9" fmla="*/ 0 60000 65536"/>
                  <a:gd name="T10" fmla="*/ 0 60000 65536"/>
                  <a:gd name="T11" fmla="*/ 0 60000 65536"/>
                  <a:gd name="T12" fmla="*/ 0 w 95"/>
                  <a:gd name="T13" fmla="*/ 0 h 97"/>
                  <a:gd name="T14" fmla="*/ 95 w 95"/>
                  <a:gd name="T15" fmla="*/ 97 h 97"/>
                </a:gdLst>
                <a:ahLst/>
                <a:cxnLst>
                  <a:cxn ang="T8">
                    <a:pos x="T0" y="T1"/>
                  </a:cxn>
                  <a:cxn ang="T9">
                    <a:pos x="T2" y="T3"/>
                  </a:cxn>
                  <a:cxn ang="T10">
                    <a:pos x="T4" y="T5"/>
                  </a:cxn>
                  <a:cxn ang="T11">
                    <a:pos x="T6" y="T7"/>
                  </a:cxn>
                </a:cxnLst>
                <a:rect l="T12" t="T13" r="T14" b="T15"/>
                <a:pathLst>
                  <a:path w="95" h="97">
                    <a:moveTo>
                      <a:pt x="0" y="97"/>
                    </a:moveTo>
                    <a:lnTo>
                      <a:pt x="95" y="47"/>
                    </a:lnTo>
                    <a:lnTo>
                      <a:pt x="0" y="0"/>
                    </a:lnTo>
                    <a:lnTo>
                      <a:pt x="0"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aphicFrame>
            <p:nvGraphicFramePr>
              <p:cNvPr id="55" name="Object 605"/>
              <p:cNvGraphicFramePr>
                <a:graphicFrameLocks noChangeAspect="1"/>
              </p:cNvGraphicFramePr>
              <p:nvPr/>
            </p:nvGraphicFramePr>
            <p:xfrm>
              <a:off x="4852" y="3849"/>
              <a:ext cx="149" cy="181"/>
            </p:xfrm>
            <a:graphic>
              <a:graphicData uri="http://schemas.openxmlformats.org/presentationml/2006/ole">
                <mc:AlternateContent xmlns:mc="http://schemas.openxmlformats.org/markup-compatibility/2006">
                  <mc:Choice xmlns:v="urn:schemas-microsoft-com:vml" Requires="v">
                    <p:oleObj spid="_x0000_s574492" name="Equation" r:id="rId24" imgW="114201" imgH="139579" progId="Equation.3">
                      <p:embed/>
                    </p:oleObj>
                  </mc:Choice>
                  <mc:Fallback>
                    <p:oleObj name="Equation" r:id="rId24" imgW="114201" imgH="139579"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52" y="3849"/>
                            <a:ext cx="149"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 name="Object 606"/>
              <p:cNvGraphicFramePr>
                <a:graphicFrameLocks noChangeAspect="1"/>
              </p:cNvGraphicFramePr>
              <p:nvPr/>
            </p:nvGraphicFramePr>
            <p:xfrm>
              <a:off x="4188" y="4057"/>
              <a:ext cx="149" cy="165"/>
            </p:xfrm>
            <a:graphic>
              <a:graphicData uri="http://schemas.openxmlformats.org/presentationml/2006/ole">
                <mc:AlternateContent xmlns:mc="http://schemas.openxmlformats.org/markup-compatibility/2006">
                  <mc:Choice xmlns:v="urn:schemas-microsoft-com:vml" Requires="v">
                    <p:oleObj spid="_x0000_s574493" name="Equation" r:id="rId26" imgW="114102" imgH="126780" progId="Equation.3">
                      <p:embed/>
                    </p:oleObj>
                  </mc:Choice>
                  <mc:Fallback>
                    <p:oleObj name="Equation" r:id="rId26" imgW="114102" imgH="12678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188" y="4057"/>
                            <a:ext cx="149"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Line 607"/>
              <p:cNvSpPr>
                <a:spLocks noChangeShapeType="1"/>
              </p:cNvSpPr>
              <p:nvPr/>
            </p:nvSpPr>
            <p:spPr bwMode="auto">
              <a:xfrm flipV="1">
                <a:off x="4759" y="3961"/>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608"/>
              <p:cNvSpPr>
                <a:spLocks noChangeShapeType="1"/>
              </p:cNvSpPr>
              <p:nvPr/>
            </p:nvSpPr>
            <p:spPr bwMode="auto">
              <a:xfrm flipV="1">
                <a:off x="4759" y="3571"/>
                <a:ext cx="0" cy="2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9" name="Object 609"/>
              <p:cNvGraphicFramePr>
                <a:graphicFrameLocks noChangeAspect="1"/>
              </p:cNvGraphicFramePr>
              <p:nvPr/>
            </p:nvGraphicFramePr>
            <p:xfrm>
              <a:off x="4155" y="3493"/>
              <a:ext cx="198" cy="198"/>
            </p:xfrm>
            <a:graphic>
              <a:graphicData uri="http://schemas.openxmlformats.org/presentationml/2006/ole">
                <mc:AlternateContent xmlns:mc="http://schemas.openxmlformats.org/markup-compatibility/2006">
                  <mc:Choice xmlns:v="urn:schemas-microsoft-com:vml" Requires="v">
                    <p:oleObj spid="_x0000_s574494" name="Equation" r:id="rId28" imgW="152268" imgH="152268" progId="Equation.3">
                      <p:embed/>
                    </p:oleObj>
                  </mc:Choice>
                  <mc:Fallback>
                    <p:oleObj name="Equation" r:id="rId28" imgW="152268" imgH="152268"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155" y="3493"/>
                            <a:ext cx="198"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610"/>
              <p:cNvGraphicFramePr>
                <a:graphicFrameLocks noChangeAspect="1"/>
              </p:cNvGraphicFramePr>
              <p:nvPr/>
            </p:nvGraphicFramePr>
            <p:xfrm>
              <a:off x="3769" y="3478"/>
              <a:ext cx="181" cy="230"/>
            </p:xfrm>
            <a:graphic>
              <a:graphicData uri="http://schemas.openxmlformats.org/presentationml/2006/ole">
                <mc:AlternateContent xmlns:mc="http://schemas.openxmlformats.org/markup-compatibility/2006">
                  <mc:Choice xmlns:v="urn:schemas-microsoft-com:vml" Requires="v">
                    <p:oleObj spid="_x0000_s574495" name="Equation" r:id="rId30" imgW="139579" imgH="177646" progId="Equation.3">
                      <p:embed/>
                    </p:oleObj>
                  </mc:Choice>
                  <mc:Fallback>
                    <p:oleObj name="Equation" r:id="rId30" imgW="139579" imgH="177646"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769" y="3478"/>
                            <a:ext cx="181"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608" name="Group 611"/>
          <p:cNvGrpSpPr>
            <a:grpSpLocks/>
          </p:cNvGrpSpPr>
          <p:nvPr/>
        </p:nvGrpSpPr>
        <p:grpSpPr bwMode="auto">
          <a:xfrm>
            <a:off x="2422599" y="5836744"/>
            <a:ext cx="5367338" cy="787400"/>
            <a:chOff x="690" y="3747"/>
            <a:chExt cx="3381" cy="496"/>
          </a:xfrm>
        </p:grpSpPr>
        <p:sp>
          <p:nvSpPr>
            <p:cNvPr id="609" name="Rectangle 612"/>
            <p:cNvSpPr>
              <a:spLocks noChangeArrowheads="1"/>
            </p:cNvSpPr>
            <p:nvPr/>
          </p:nvSpPr>
          <p:spPr bwMode="auto">
            <a:xfrm>
              <a:off x="690" y="3868"/>
              <a:ext cx="206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sz="2400" i="0" dirty="0">
                  <a:solidFill>
                    <a:srgbClr val="CC3300"/>
                  </a:solidFill>
                  <a:latin typeface="楷体_GB2312" pitchFamily="49" charset="-122"/>
                </a:rPr>
                <a:t>在光垂直入射的情况下</a:t>
              </a:r>
            </a:p>
          </p:txBody>
        </p:sp>
        <p:graphicFrame>
          <p:nvGraphicFramePr>
            <p:cNvPr id="610" name="Object 613"/>
            <p:cNvGraphicFramePr>
              <a:graphicFrameLocks noChangeAspect="1"/>
            </p:cNvGraphicFramePr>
            <p:nvPr/>
          </p:nvGraphicFramePr>
          <p:xfrm>
            <a:off x="2971" y="3747"/>
            <a:ext cx="1100" cy="496"/>
          </p:xfrm>
          <a:graphic>
            <a:graphicData uri="http://schemas.openxmlformats.org/presentationml/2006/ole">
              <mc:AlternateContent xmlns:mc="http://schemas.openxmlformats.org/markup-compatibility/2006">
                <mc:Choice xmlns:v="urn:schemas-microsoft-com:vml" Requires="v">
                  <p:oleObj spid="_x0000_s574496" name="Equation" r:id="rId32" imgW="837836" imgH="393529" progId="Equation.3">
                    <p:embed/>
                  </p:oleObj>
                </mc:Choice>
                <mc:Fallback>
                  <p:oleObj name="Equation" r:id="rId32" imgW="837836" imgH="393529"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971" y="3747"/>
                          <a:ext cx="1100" cy="496"/>
                        </a:xfrm>
                        <a:prstGeom prst="rect">
                          <a:avLst/>
                        </a:prstGeom>
                        <a:solidFill>
                          <a:srgbClr val="FFFF99"/>
                        </a:solidFill>
                        <a:ln w="381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11" name="Object 614"/>
          <p:cNvGraphicFramePr>
            <a:graphicFrameLocks noChangeAspect="1"/>
          </p:cNvGraphicFramePr>
          <p:nvPr>
            <p:extLst>
              <p:ext uri="{D42A27DB-BD31-4B8C-83A1-F6EECF244321}">
                <p14:modId xmlns:p14="http://schemas.microsoft.com/office/powerpoint/2010/main" val="886942607"/>
              </p:ext>
            </p:extLst>
          </p:nvPr>
        </p:nvGraphicFramePr>
        <p:xfrm>
          <a:off x="7318449" y="234458"/>
          <a:ext cx="2566988" cy="796925"/>
        </p:xfrm>
        <a:graphic>
          <a:graphicData uri="http://schemas.openxmlformats.org/presentationml/2006/ole">
            <mc:AlternateContent xmlns:mc="http://schemas.openxmlformats.org/markup-compatibility/2006">
              <mc:Choice xmlns:v="urn:schemas-microsoft-com:vml" Requires="v">
                <p:oleObj spid="_x0000_s574497" name="Equation" r:id="rId34" imgW="1269449" imgH="393529" progId="Equation.3">
                  <p:embed/>
                </p:oleObj>
              </mc:Choice>
              <mc:Fallback>
                <p:oleObj name="Equation" r:id="rId34" imgW="1269449" imgH="393529" progId="Equation.3">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318449" y="234458"/>
                        <a:ext cx="2566988" cy="796925"/>
                      </a:xfrm>
                      <a:prstGeom prst="rect">
                        <a:avLst/>
                      </a:prstGeom>
                      <a:solidFill>
                        <a:srgbClr val="FFFF99"/>
                      </a:solidFill>
                      <a:ln w="254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1637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wipe(left)">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wipe(left)">
                                      <p:cBhvr>
                                        <p:cTn id="32" dur="500"/>
                                        <p:tgtEl>
                                          <p:spTgt spid="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wipe(left)">
                                      <p:cBhvr>
                                        <p:cTn id="42" dur="500"/>
                                        <p:tgtEl>
                                          <p:spTgt spid="10">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11"/>
                                        </p:tgtEl>
                                        <p:attrNameLst>
                                          <p:attrName>style.visibility</p:attrName>
                                        </p:attrNameLst>
                                      </p:cBhvr>
                                      <p:to>
                                        <p:strVal val="visible"/>
                                      </p:to>
                                    </p:set>
                                    <p:animEffect transition="in" filter="wipe(left)">
                                      <p:cBhvr>
                                        <p:cTn id="47" dur="500"/>
                                        <p:tgtEl>
                                          <p:spTgt spid="6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wipe(left)">
                                      <p:cBhvr>
                                        <p:cTn id="52" dur="500"/>
                                        <p:tgtEl>
                                          <p:spTgt spid="11">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
                                            <p:txEl>
                                              <p:pRg st="0" end="0"/>
                                            </p:txEl>
                                          </p:spTgt>
                                        </p:tgtEl>
                                        <p:attrNameLst>
                                          <p:attrName>style.visibility</p:attrName>
                                        </p:attrNameLst>
                                      </p:cBhvr>
                                      <p:to>
                                        <p:strVal val="visible"/>
                                      </p:to>
                                    </p:set>
                                    <p:animEffect transition="in" filter="wipe(left)">
                                      <p:cBhvr>
                                        <p:cTn id="57" dur="500"/>
                                        <p:tgtEl>
                                          <p:spTgt spid="12">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left)">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left)">
                                      <p:cBhvr>
                                        <p:cTn id="72" dur="500"/>
                                        <p:tgtEl>
                                          <p:spTgt spid="2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608"/>
                                        </p:tgtEl>
                                        <p:attrNameLst>
                                          <p:attrName>style.visibility</p:attrName>
                                        </p:attrNameLst>
                                      </p:cBhvr>
                                      <p:to>
                                        <p:strVal val="visible"/>
                                      </p:to>
                                    </p:set>
                                    <p:animEffect transition="in" filter="wipe(left)">
                                      <p:cBhvr>
                                        <p:cTn id="77" dur="500"/>
                                        <p:tgtEl>
                                          <p:spTgt spid="60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wipe(left)">
                                      <p:cBhvr>
                                        <p:cTn id="82" dur="500"/>
                                        <p:tgtEl>
                                          <p:spTgt spid="2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8">
                                            <p:txEl>
                                              <p:pRg st="0" end="0"/>
                                            </p:txEl>
                                          </p:spTgt>
                                        </p:tgtEl>
                                        <p:attrNameLst>
                                          <p:attrName>style.visibility</p:attrName>
                                        </p:attrNameLst>
                                      </p:cBhvr>
                                      <p:to>
                                        <p:strVal val="visible"/>
                                      </p:to>
                                    </p:set>
                                    <p:animEffect transition="in" filter="wipe(left)">
                                      <p:cBhvr>
                                        <p:cTn id="87" dur="500"/>
                                        <p:tgtEl>
                                          <p:spTgt spid="18">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9">
                                            <p:txEl>
                                              <p:pRg st="0" end="0"/>
                                            </p:txEl>
                                          </p:spTgt>
                                        </p:tgtEl>
                                        <p:attrNameLst>
                                          <p:attrName>style.visibility</p:attrName>
                                        </p:attrNameLst>
                                      </p:cBhvr>
                                      <p:to>
                                        <p:strVal val="visible"/>
                                      </p:to>
                                    </p:set>
                                    <p:animEffect transition="in" filter="wipe(left)">
                                      <p:cBhvr>
                                        <p:cTn id="92" dur="500"/>
                                        <p:tgtEl>
                                          <p:spTgt spid="19">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wipe(left)">
                                      <p:cBhvr>
                                        <p:cTn id="9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 grpId="0" build="p" autoUpdateAnimBg="0"/>
      <p:bldP spid="4" grpId="0" build="p" autoUpdateAnimBg="0"/>
      <p:bldP spid="9" grpId="0" animBg="1"/>
      <p:bldP spid="10" grpId="0" build="p" autoUpdateAnimBg="0"/>
      <p:bldP spid="11" grpId="0" build="p" autoUpdateAnimBg="0"/>
      <p:bldP spid="12" grpId="0" build="p" autoUpdateAnimBg="0"/>
      <p:bldP spid="18" grpId="0" build="p" autoUpdateAnimBg="0"/>
      <p:bldP spid="19" grpId="0" build="p" autoUpdateAnimBg="0"/>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83764" y="4442154"/>
            <a:ext cx="8004748" cy="233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66750"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zh-CN" altLang="en-US" i="0" dirty="0">
                <a:solidFill>
                  <a:srgbClr val="FF0000"/>
                </a:solidFill>
              </a:rPr>
              <a:t>把连续分布的相干光源光波的叠加称为衍射。</a:t>
            </a:r>
            <a:r>
              <a:rPr lang="zh-CN" altLang="en-US" i="0" dirty="0">
                <a:solidFill>
                  <a:srgbClr val="009900"/>
                </a:solidFill>
              </a:rPr>
              <a:t>叠加后发生能量在空间的重新分布，此时的能量（强度）分布图样叫做衍射图样。即把从同一个狭缝射出的相干波的叠加，称为衍射。</a:t>
            </a:r>
          </a:p>
        </p:txBody>
      </p:sp>
      <p:sp>
        <p:nvSpPr>
          <p:cNvPr id="3" name="矩形 2"/>
          <p:cNvSpPr>
            <a:spLocks noChangeArrowheads="1"/>
          </p:cNvSpPr>
          <p:nvPr/>
        </p:nvSpPr>
        <p:spPr bwMode="auto">
          <a:xfrm>
            <a:off x="2288499" y="188914"/>
            <a:ext cx="8070153" cy="177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zh-CN" altLang="en-US" i="0" dirty="0">
                <a:solidFill>
                  <a:srgbClr val="FF0000"/>
                </a:solidFill>
              </a:rPr>
              <a:t>衍射与干涉，在物理本质上并无区别。</a:t>
            </a:r>
            <a:r>
              <a:rPr lang="zh-CN" altLang="en-US" i="0" dirty="0"/>
              <a:t>仅由于历史的原因以及处理相干光波叠加的方法不同，才分为干涉和衍射。</a:t>
            </a:r>
          </a:p>
        </p:txBody>
      </p:sp>
      <p:sp>
        <p:nvSpPr>
          <p:cNvPr id="4" name="矩形 3"/>
          <p:cNvSpPr/>
          <p:nvPr/>
        </p:nvSpPr>
        <p:spPr>
          <a:xfrm>
            <a:off x="2408421" y="2109208"/>
            <a:ext cx="7779895" cy="2332946"/>
          </a:xfrm>
          <a:prstGeom prst="rect">
            <a:avLst/>
          </a:prstGeom>
        </p:spPr>
        <p:txBody>
          <a:bodyPr wrap="square">
            <a:spAutoFit/>
          </a:bodyPr>
          <a:lstStyle/>
          <a:p>
            <a:pPr>
              <a:lnSpc>
                <a:spcPct val="130000"/>
              </a:lnSpc>
              <a:spcBef>
                <a:spcPct val="50000"/>
              </a:spcBef>
              <a:defRPr/>
            </a:pPr>
            <a:r>
              <a:rPr lang="zh-CN" altLang="en-US" sz="2800" b="1" dirty="0">
                <a:solidFill>
                  <a:srgbClr val="FF0000"/>
                </a:solidFill>
              </a:rPr>
              <a:t>通常把有限数目的分立相干光源的光波叠加称为干涉。</a:t>
            </a:r>
            <a:r>
              <a:rPr lang="zh-CN" altLang="en-US" sz="2800" b="1" dirty="0"/>
              <a:t>叠加后发生能量在空间的重新分布，此时的能量（强度）分布图样叫做干涉图样。即把从不同狭缝射出的相干波的叠加，称为干涉。</a:t>
            </a:r>
          </a:p>
        </p:txBody>
      </p:sp>
    </p:spTree>
    <p:extLst>
      <p:ext uri="{BB962C8B-B14F-4D97-AF65-F5344CB8AC3E}">
        <p14:creationId xmlns:p14="http://schemas.microsoft.com/office/powerpoint/2010/main" val="139919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010131" y="2"/>
            <a:ext cx="3916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rPr>
              <a:t>干涉与衍射的比较：</a:t>
            </a:r>
          </a:p>
        </p:txBody>
      </p:sp>
      <p:sp>
        <p:nvSpPr>
          <p:cNvPr id="3" name="Text Box 38"/>
          <p:cNvSpPr txBox="1">
            <a:spLocks noChangeArrowheads="1"/>
          </p:cNvSpPr>
          <p:nvPr/>
        </p:nvSpPr>
        <p:spPr bwMode="auto">
          <a:xfrm>
            <a:off x="2196267" y="2849565"/>
            <a:ext cx="615553"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i="0"/>
              <a:t>光的衍射</a:t>
            </a:r>
          </a:p>
        </p:txBody>
      </p:sp>
      <p:sp>
        <p:nvSpPr>
          <p:cNvPr id="4" name="AutoShape 43"/>
          <p:cNvSpPr>
            <a:spLocks noChangeArrowheads="1"/>
          </p:cNvSpPr>
          <p:nvPr/>
        </p:nvSpPr>
        <p:spPr bwMode="auto">
          <a:xfrm>
            <a:off x="2748318" y="3741740"/>
            <a:ext cx="444500" cy="301625"/>
          </a:xfrm>
          <a:prstGeom prst="rightArrow">
            <a:avLst>
              <a:gd name="adj1" fmla="val 50000"/>
              <a:gd name="adj2" fmla="val 36842"/>
            </a:avLst>
          </a:prstGeom>
          <a:gradFill rotWithShape="0">
            <a:gsLst>
              <a:gs pos="0">
                <a:schemeClr val="bg1"/>
              </a:gs>
              <a:gs pos="100000">
                <a:srgbClr val="FF00FF"/>
              </a:gs>
            </a:gsLst>
            <a:path path="rect">
              <a:fillToRect l="50000" t="50000" r="50000" b="50000"/>
            </a:path>
          </a:gra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5" name="Group 90"/>
          <p:cNvGrpSpPr>
            <a:grpSpLocks/>
          </p:cNvGrpSpPr>
          <p:nvPr/>
        </p:nvGrpSpPr>
        <p:grpSpPr bwMode="auto">
          <a:xfrm>
            <a:off x="3240445" y="2689227"/>
            <a:ext cx="455613" cy="2525713"/>
            <a:chOff x="988" y="1868"/>
            <a:chExt cx="287" cy="1591"/>
          </a:xfrm>
        </p:grpSpPr>
        <p:sp>
          <p:nvSpPr>
            <p:cNvPr id="6" name="Line 40"/>
            <p:cNvSpPr>
              <a:spLocks noChangeShapeType="1"/>
            </p:cNvSpPr>
            <p:nvPr/>
          </p:nvSpPr>
          <p:spPr bwMode="auto">
            <a:xfrm>
              <a:off x="988" y="1879"/>
              <a:ext cx="0" cy="15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41"/>
            <p:cNvSpPr>
              <a:spLocks noChangeShapeType="1"/>
            </p:cNvSpPr>
            <p:nvPr/>
          </p:nvSpPr>
          <p:spPr bwMode="auto">
            <a:xfrm>
              <a:off x="988" y="1868"/>
              <a:ext cx="28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42"/>
            <p:cNvSpPr>
              <a:spLocks noChangeShapeType="1"/>
            </p:cNvSpPr>
            <p:nvPr/>
          </p:nvSpPr>
          <p:spPr bwMode="auto">
            <a:xfrm>
              <a:off x="988" y="3459"/>
              <a:ext cx="28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44"/>
            <p:cNvSpPr>
              <a:spLocks noChangeShapeType="1"/>
            </p:cNvSpPr>
            <p:nvPr/>
          </p:nvSpPr>
          <p:spPr bwMode="auto">
            <a:xfrm>
              <a:off x="988" y="2631"/>
              <a:ext cx="287" cy="0"/>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0" name="Rectangle 45"/>
          <p:cNvSpPr>
            <a:spLocks noChangeArrowheads="1"/>
          </p:cNvSpPr>
          <p:nvPr/>
        </p:nvSpPr>
        <p:spPr bwMode="auto">
          <a:xfrm>
            <a:off x="3696058" y="2460627"/>
            <a:ext cx="2166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spcBef>
                <a:spcPct val="50000"/>
              </a:spcBef>
            </a:pPr>
            <a:r>
              <a:rPr kumimoji="0" lang="zh-CN" altLang="en-US" i="0" dirty="0">
                <a:solidFill>
                  <a:srgbClr val="009900"/>
                </a:solidFill>
                <a:latin typeface="楷体_GB2312" pitchFamily="49" charset="-122"/>
              </a:rPr>
              <a:t>单缝衍射：</a:t>
            </a:r>
          </a:p>
        </p:txBody>
      </p:sp>
      <p:sp>
        <p:nvSpPr>
          <p:cNvPr id="11" name="Rectangle 46"/>
          <p:cNvSpPr>
            <a:spLocks noChangeArrowheads="1"/>
          </p:cNvSpPr>
          <p:nvPr/>
        </p:nvSpPr>
        <p:spPr bwMode="auto">
          <a:xfrm>
            <a:off x="3692881" y="3662365"/>
            <a:ext cx="1708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zh-CN" altLang="en-US" i="0" dirty="0">
                <a:solidFill>
                  <a:srgbClr val="CC3300"/>
                </a:solidFill>
                <a:latin typeface="楷体_GB2312" pitchFamily="49" charset="-122"/>
              </a:rPr>
              <a:t>圆孔衍射：</a:t>
            </a:r>
          </a:p>
        </p:txBody>
      </p:sp>
      <p:sp>
        <p:nvSpPr>
          <p:cNvPr id="12" name="Rectangle 47"/>
          <p:cNvSpPr>
            <a:spLocks noChangeArrowheads="1"/>
          </p:cNvSpPr>
          <p:nvPr/>
        </p:nvSpPr>
        <p:spPr bwMode="auto">
          <a:xfrm>
            <a:off x="3791308" y="4803775"/>
            <a:ext cx="64166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zh-CN" altLang="en-US" i="0" dirty="0">
                <a:solidFill>
                  <a:srgbClr val="FF00FF"/>
                </a:solidFill>
                <a:latin typeface="楷体_GB2312" pitchFamily="49" charset="-122"/>
              </a:rPr>
              <a:t>光栅衍射：</a:t>
            </a:r>
            <a:r>
              <a:rPr lang="zh-CN" altLang="en-US" i="0" dirty="0">
                <a:solidFill>
                  <a:srgbClr val="009900"/>
                </a:solidFill>
                <a:latin typeface="楷体_GB2312" pitchFamily="49" charset="-122"/>
              </a:rPr>
              <a:t>光栅衍射条纹是单缝衍射和多光束干涉的综合效果。</a:t>
            </a:r>
          </a:p>
        </p:txBody>
      </p:sp>
      <p:graphicFrame>
        <p:nvGraphicFramePr>
          <p:cNvPr id="13" name="Group 94"/>
          <p:cNvGraphicFramePr>
            <a:graphicFrameLocks noGrp="1"/>
          </p:cNvGraphicFramePr>
          <p:nvPr>
            <p:extLst>
              <p:ext uri="{D42A27DB-BD31-4B8C-83A1-F6EECF244321}">
                <p14:modId xmlns:p14="http://schemas.microsoft.com/office/powerpoint/2010/main" val="113667382"/>
              </p:ext>
            </p:extLst>
          </p:nvPr>
        </p:nvGraphicFramePr>
        <p:xfrm>
          <a:off x="2132368" y="488952"/>
          <a:ext cx="7848600" cy="1782763"/>
        </p:xfrm>
        <a:graphic>
          <a:graphicData uri="http://schemas.openxmlformats.org/drawingml/2006/table">
            <a:tbl>
              <a:tblPr/>
              <a:tblGrid>
                <a:gridCol w="1098550">
                  <a:extLst>
                    <a:ext uri="{9D8B030D-6E8A-4147-A177-3AD203B41FA5}">
                      <a16:colId xmlns:a16="http://schemas.microsoft.com/office/drawing/2014/main" val="20000"/>
                    </a:ext>
                  </a:extLst>
                </a:gridCol>
                <a:gridCol w="2041525">
                  <a:extLst>
                    <a:ext uri="{9D8B030D-6E8A-4147-A177-3AD203B41FA5}">
                      <a16:colId xmlns:a16="http://schemas.microsoft.com/office/drawing/2014/main" val="20001"/>
                    </a:ext>
                  </a:extLst>
                </a:gridCol>
                <a:gridCol w="4708525">
                  <a:extLst>
                    <a:ext uri="{9D8B030D-6E8A-4147-A177-3AD203B41FA5}">
                      <a16:colId xmlns:a16="http://schemas.microsoft.com/office/drawing/2014/main" val="20002"/>
                    </a:ext>
                  </a:extLst>
                </a:gridCol>
              </a:tblGrid>
              <a:tr h="5018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dirty="0">
                        <a:ln>
                          <a:noFill/>
                        </a:ln>
                        <a:solidFill>
                          <a:schemeClr val="tx1"/>
                        </a:solidFill>
                        <a:effectLst/>
                        <a:latin typeface="Times New Roman" pitchFamily="18" charset="0"/>
                        <a:ea typeface="楷体_GB2312" pitchFamily="49"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楷体_GB2312" pitchFamily="49" charset="-122"/>
                        </a:rPr>
                        <a:t>相同点</a:t>
                      </a: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楷体_GB2312" pitchFamily="49" charset="-122"/>
                        </a:rPr>
                        <a:t>不同点</a:t>
                      </a: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964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楷体_GB2312" pitchFamily="49" charset="-122"/>
                        </a:rPr>
                        <a:t>干涉</a:t>
                      </a: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1" i="0" u="none" strike="noStrike" cap="none" normalizeH="0" baseline="0">
                        <a:ln>
                          <a:noFill/>
                        </a:ln>
                        <a:solidFill>
                          <a:schemeClr val="tx1"/>
                        </a:solidFill>
                        <a:effectLst/>
                        <a:latin typeface="Times New Roman" pitchFamily="18" charset="0"/>
                        <a:ea typeface="楷体_GB2312"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楷体_GB2312" pitchFamily="49" charset="-122"/>
                        </a:rPr>
                        <a:t>都是光波相干叠加的表现</a:t>
                      </a: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itchFamily="18" charset="0"/>
                          <a:ea typeface="楷体_GB2312" pitchFamily="49" charset="-122"/>
                        </a:rPr>
                        <a:t>指有限多的（分立的）光束的相干叠加</a:t>
                      </a: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29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楷体_GB2312" pitchFamily="49" charset="-122"/>
                        </a:rPr>
                        <a:t>衍射</a:t>
                      </a: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楷体_GB2312" pitchFamily="49" charset="-122"/>
                        </a:rPr>
                        <a:t>指波振面上（连续的）无限多子波发出的光波的相干叠加</a:t>
                      </a: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14" name="Group 89"/>
          <p:cNvGrpSpPr>
            <a:grpSpLocks/>
          </p:cNvGrpSpPr>
          <p:nvPr/>
        </p:nvGrpSpPr>
        <p:grpSpPr bwMode="auto">
          <a:xfrm>
            <a:off x="5362933" y="3803650"/>
            <a:ext cx="4416425" cy="762000"/>
            <a:chOff x="1816" y="3091"/>
            <a:chExt cx="2782" cy="480"/>
          </a:xfrm>
        </p:grpSpPr>
        <p:graphicFrame>
          <p:nvGraphicFramePr>
            <p:cNvPr id="15" name="Object 87"/>
            <p:cNvGraphicFramePr>
              <a:graphicFrameLocks noChangeAspect="1"/>
            </p:cNvGraphicFramePr>
            <p:nvPr/>
          </p:nvGraphicFramePr>
          <p:xfrm>
            <a:off x="3475" y="3091"/>
            <a:ext cx="1123" cy="480"/>
          </p:xfrm>
          <a:graphic>
            <a:graphicData uri="http://schemas.openxmlformats.org/presentationml/2006/ole">
              <mc:AlternateContent xmlns:mc="http://schemas.openxmlformats.org/markup-compatibility/2006">
                <mc:Choice xmlns:v="urn:schemas-microsoft-com:vml" Requires="v">
                  <p:oleObj spid="_x0000_s531582" name="Equation" r:id="rId3" imgW="736280" imgH="393529" progId="Equation.3">
                    <p:embed/>
                  </p:oleObj>
                </mc:Choice>
                <mc:Fallback>
                  <p:oleObj name="Equation" r:id="rId3" imgW="736280"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5" y="3091"/>
                          <a:ext cx="1123" cy="480"/>
                        </a:xfrm>
                        <a:prstGeom prst="rect">
                          <a:avLst/>
                        </a:prstGeom>
                        <a:solidFill>
                          <a:srgbClr val="FFFF99"/>
                        </a:solidFill>
                        <a:ln w="254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Rectangle 88"/>
            <p:cNvSpPr>
              <a:spLocks noChangeArrowheads="1"/>
            </p:cNvSpPr>
            <p:nvPr/>
          </p:nvSpPr>
          <p:spPr bwMode="auto">
            <a:xfrm>
              <a:off x="1816" y="3192"/>
              <a:ext cx="16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zh-CN" altLang="en-US" sz="2000" i="0"/>
                <a:t>爱里斑的半角宽度：</a:t>
              </a:r>
            </a:p>
          </p:txBody>
        </p:sp>
      </p:grpSp>
      <p:grpSp>
        <p:nvGrpSpPr>
          <p:cNvPr id="17" name="Group 93"/>
          <p:cNvGrpSpPr>
            <a:grpSpLocks/>
          </p:cNvGrpSpPr>
          <p:nvPr/>
        </p:nvGrpSpPr>
        <p:grpSpPr bwMode="auto">
          <a:xfrm>
            <a:off x="5740756" y="5732465"/>
            <a:ext cx="4316412" cy="928687"/>
            <a:chOff x="2554" y="3585"/>
            <a:chExt cx="2719" cy="585"/>
          </a:xfrm>
        </p:grpSpPr>
        <p:sp>
          <p:nvSpPr>
            <p:cNvPr id="18" name="Rectangle 91"/>
            <p:cNvSpPr>
              <a:spLocks noChangeArrowheads="1"/>
            </p:cNvSpPr>
            <p:nvPr/>
          </p:nvSpPr>
          <p:spPr bwMode="auto">
            <a:xfrm>
              <a:off x="3666" y="3585"/>
              <a:ext cx="102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C3300"/>
                  </a:solidFill>
                  <a:latin typeface="楷体_GB2312" pitchFamily="49" charset="-122"/>
                </a:rPr>
                <a:t>光栅方程</a:t>
              </a:r>
            </a:p>
          </p:txBody>
        </p:sp>
        <p:graphicFrame>
          <p:nvGraphicFramePr>
            <p:cNvPr id="19" name="Object 92"/>
            <p:cNvGraphicFramePr>
              <a:graphicFrameLocks noChangeAspect="1"/>
            </p:cNvGraphicFramePr>
            <p:nvPr/>
          </p:nvGraphicFramePr>
          <p:xfrm>
            <a:off x="2554" y="3952"/>
            <a:ext cx="2719" cy="218"/>
          </p:xfrm>
          <a:graphic>
            <a:graphicData uri="http://schemas.openxmlformats.org/presentationml/2006/ole">
              <mc:AlternateContent xmlns:mc="http://schemas.openxmlformats.org/markup-compatibility/2006">
                <mc:Choice xmlns:v="urn:schemas-microsoft-com:vml" Requires="v">
                  <p:oleObj spid="_x0000_s531583" name="Equation" r:id="rId5" imgW="2095551" imgH="133347" progId="Equation.3">
                    <p:embed/>
                  </p:oleObj>
                </mc:Choice>
                <mc:Fallback>
                  <p:oleObj name="Equation" r:id="rId5" imgW="2095551" imgH="13334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4" y="3952"/>
                          <a:ext cx="2719" cy="218"/>
                        </a:xfrm>
                        <a:prstGeom prst="rect">
                          <a:avLst/>
                        </a:prstGeom>
                        <a:solidFill>
                          <a:srgbClr val="FFFF99"/>
                        </a:solidFill>
                        <a:ln w="254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0" name="Object 51"/>
          <p:cNvGraphicFramePr>
            <a:graphicFrameLocks noChangeAspect="1"/>
          </p:cNvGraphicFramePr>
          <p:nvPr>
            <p:extLst>
              <p:ext uri="{D42A27DB-BD31-4B8C-83A1-F6EECF244321}">
                <p14:modId xmlns:p14="http://schemas.microsoft.com/office/powerpoint/2010/main" val="100983692"/>
              </p:ext>
            </p:extLst>
          </p:nvPr>
        </p:nvGraphicFramePr>
        <p:xfrm>
          <a:off x="5862995" y="2446340"/>
          <a:ext cx="2214563" cy="1182687"/>
        </p:xfrm>
        <a:graphic>
          <a:graphicData uri="http://schemas.openxmlformats.org/presentationml/2006/ole">
            <mc:AlternateContent xmlns:mc="http://schemas.openxmlformats.org/markup-compatibility/2006">
              <mc:Choice xmlns:v="urn:schemas-microsoft-com:vml" Requires="v">
                <p:oleObj spid="_x0000_s531584" name="Equation" r:id="rId7" imgW="926698" imgH="495085" progId="Equation.3">
                  <p:embed/>
                </p:oleObj>
              </mc:Choice>
              <mc:Fallback>
                <p:oleObj name="Equation" r:id="rId7" imgW="926698" imgH="49508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2995" y="2446340"/>
                        <a:ext cx="2214563" cy="118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3"/>
          <p:cNvGraphicFramePr>
            <a:graphicFrameLocks noChangeAspect="1"/>
          </p:cNvGraphicFramePr>
          <p:nvPr>
            <p:extLst>
              <p:ext uri="{D42A27DB-BD31-4B8C-83A1-F6EECF244321}">
                <p14:modId xmlns:p14="http://schemas.microsoft.com/office/powerpoint/2010/main" val="339046166"/>
              </p:ext>
            </p:extLst>
          </p:nvPr>
        </p:nvGraphicFramePr>
        <p:xfrm>
          <a:off x="1933933" y="5803900"/>
          <a:ext cx="3055937" cy="857250"/>
        </p:xfrm>
        <a:graphic>
          <a:graphicData uri="http://schemas.openxmlformats.org/presentationml/2006/ole">
            <mc:AlternateContent xmlns:mc="http://schemas.openxmlformats.org/markup-compatibility/2006">
              <mc:Choice xmlns:v="urn:schemas-microsoft-com:vml" Requires="v">
                <p:oleObj spid="_x0000_s531585" name="Equation" r:id="rId9" imgW="1790700" imgH="495300" progId="Equation.3">
                  <p:embed/>
                </p:oleObj>
              </mc:Choice>
              <mc:Fallback>
                <p:oleObj name="Equation" r:id="rId9" imgW="1790700" imgH="495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33933" y="5803900"/>
                        <a:ext cx="3055937" cy="857250"/>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5500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wipe(left)">
                                      <p:cBhvr>
                                        <p:cTn id="32" dur="500"/>
                                        <p:tgtEl>
                                          <p:spTgt spid="1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wipe(left)">
                                      <p:cBhvr>
                                        <p:cTn id="37" dur="500"/>
                                        <p:tgtEl>
                                          <p:spTgt spid="1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animEffect transition="in" filter="wipe(left)">
                                      <p:cBhvr>
                                        <p:cTn id="47" dur="500"/>
                                        <p:tgtEl>
                                          <p:spTgt spid="12">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 grpId="0" build="p" autoUpdateAnimBg="0"/>
      <p:bldP spid="4" grpId="0" animBg="1"/>
      <p:bldP spid="10" grpId="0" build="p" autoUpdateAnimBg="0"/>
      <p:bldP spid="11" grpId="0" build="p" autoUpdateAnimBg="0"/>
      <p:bldP spid="12" grpId="0" build="p" autoUpdateAnimBg="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2"/>
          <p:cNvGrpSpPr>
            <a:grpSpLocks/>
          </p:cNvGrpSpPr>
          <p:nvPr/>
        </p:nvGrpSpPr>
        <p:grpSpPr bwMode="auto">
          <a:xfrm>
            <a:off x="1777459" y="330468"/>
            <a:ext cx="8626475" cy="6051550"/>
            <a:chOff x="192" y="163"/>
            <a:chExt cx="5434" cy="3812"/>
          </a:xfrm>
        </p:grpSpPr>
        <p:sp>
          <p:nvSpPr>
            <p:cNvPr id="3" name="Rectangle 80"/>
            <p:cNvSpPr>
              <a:spLocks noChangeArrowheads="1"/>
            </p:cNvSpPr>
            <p:nvPr/>
          </p:nvSpPr>
          <p:spPr bwMode="auto">
            <a:xfrm>
              <a:off x="4253" y="758"/>
              <a:ext cx="1373"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20000"/>
                </a:spcBef>
              </a:pPr>
              <a:endParaRPr lang="zh-CN" altLang="zh-CN" sz="2000" i="0"/>
            </a:p>
          </p:txBody>
        </p:sp>
        <p:sp>
          <p:nvSpPr>
            <p:cNvPr id="4" name="Rectangle 78"/>
            <p:cNvSpPr>
              <a:spLocks noChangeArrowheads="1"/>
            </p:cNvSpPr>
            <p:nvPr/>
          </p:nvSpPr>
          <p:spPr bwMode="auto">
            <a:xfrm>
              <a:off x="2669" y="758"/>
              <a:ext cx="1584"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20000"/>
                </a:spcBef>
              </a:pPr>
              <a:endParaRPr lang="zh-CN" altLang="zh-CN" sz="2000" i="0"/>
            </a:p>
          </p:txBody>
        </p:sp>
        <p:sp>
          <p:nvSpPr>
            <p:cNvPr id="5" name="Rectangle 76"/>
            <p:cNvSpPr>
              <a:spLocks noChangeArrowheads="1"/>
            </p:cNvSpPr>
            <p:nvPr/>
          </p:nvSpPr>
          <p:spPr bwMode="auto">
            <a:xfrm>
              <a:off x="1056" y="758"/>
              <a:ext cx="1613"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20000"/>
                </a:spcBef>
              </a:pPr>
              <a:endParaRPr lang="zh-CN" altLang="zh-CN" sz="2000" i="0"/>
            </a:p>
          </p:txBody>
        </p:sp>
        <p:sp>
          <p:nvSpPr>
            <p:cNvPr id="6" name="Rectangle 74"/>
            <p:cNvSpPr>
              <a:spLocks noChangeArrowheads="1"/>
            </p:cNvSpPr>
            <p:nvPr/>
          </p:nvSpPr>
          <p:spPr bwMode="auto">
            <a:xfrm>
              <a:off x="192" y="758"/>
              <a:ext cx="864"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20000"/>
                </a:spcBef>
              </a:pPr>
              <a:r>
                <a:rPr lang="zh-CN" altLang="en-US" sz="2000" i="0"/>
                <a:t>杨氏双缝</a:t>
              </a:r>
            </a:p>
          </p:txBody>
        </p:sp>
        <p:sp>
          <p:nvSpPr>
            <p:cNvPr id="7" name="Rectangle 57"/>
            <p:cNvSpPr>
              <a:spLocks noChangeArrowheads="1"/>
            </p:cNvSpPr>
            <p:nvPr/>
          </p:nvSpPr>
          <p:spPr bwMode="auto">
            <a:xfrm>
              <a:off x="4253" y="1546"/>
              <a:ext cx="1373" cy="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20000"/>
                </a:spcBef>
              </a:pPr>
              <a:endParaRPr lang="zh-CN" altLang="zh-CN" sz="2000" i="0"/>
            </a:p>
          </p:txBody>
        </p:sp>
        <p:sp>
          <p:nvSpPr>
            <p:cNvPr id="8" name="Rectangle 55"/>
            <p:cNvSpPr>
              <a:spLocks noChangeArrowheads="1"/>
            </p:cNvSpPr>
            <p:nvPr/>
          </p:nvSpPr>
          <p:spPr bwMode="auto">
            <a:xfrm>
              <a:off x="2669" y="1546"/>
              <a:ext cx="1584" cy="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20000"/>
                </a:spcBef>
              </a:pPr>
              <a:endParaRPr lang="zh-CN" altLang="zh-CN" sz="2000" i="0"/>
            </a:p>
          </p:txBody>
        </p:sp>
        <p:sp>
          <p:nvSpPr>
            <p:cNvPr id="9" name="Rectangle 53"/>
            <p:cNvSpPr>
              <a:spLocks noChangeArrowheads="1"/>
            </p:cNvSpPr>
            <p:nvPr/>
          </p:nvSpPr>
          <p:spPr bwMode="auto">
            <a:xfrm>
              <a:off x="1056" y="1546"/>
              <a:ext cx="1613" cy="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20000"/>
                </a:spcBef>
              </a:pPr>
              <a:endParaRPr lang="zh-CN" altLang="zh-CN" sz="2000" i="0"/>
            </a:p>
          </p:txBody>
        </p:sp>
        <p:sp>
          <p:nvSpPr>
            <p:cNvPr id="10" name="Rectangle 51"/>
            <p:cNvSpPr>
              <a:spLocks noChangeArrowheads="1"/>
            </p:cNvSpPr>
            <p:nvPr/>
          </p:nvSpPr>
          <p:spPr bwMode="auto">
            <a:xfrm>
              <a:off x="192" y="1546"/>
              <a:ext cx="864" cy="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20000"/>
                </a:spcBef>
              </a:pPr>
              <a:r>
                <a:rPr lang="zh-CN" altLang="en-US" sz="2000" i="0"/>
                <a:t>劈尖干涉</a:t>
              </a:r>
            </a:p>
          </p:txBody>
        </p:sp>
        <p:sp>
          <p:nvSpPr>
            <p:cNvPr id="11" name="Rectangle 42"/>
            <p:cNvSpPr>
              <a:spLocks noChangeArrowheads="1"/>
            </p:cNvSpPr>
            <p:nvPr/>
          </p:nvSpPr>
          <p:spPr bwMode="auto">
            <a:xfrm>
              <a:off x="4253" y="3197"/>
              <a:ext cx="1373"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20000"/>
                </a:spcBef>
              </a:pPr>
              <a:endParaRPr lang="zh-CN" altLang="zh-CN" sz="2000" i="0"/>
            </a:p>
          </p:txBody>
        </p:sp>
        <p:sp>
          <p:nvSpPr>
            <p:cNvPr id="12" name="Rectangle 40"/>
            <p:cNvSpPr>
              <a:spLocks noChangeArrowheads="1"/>
            </p:cNvSpPr>
            <p:nvPr/>
          </p:nvSpPr>
          <p:spPr bwMode="auto">
            <a:xfrm>
              <a:off x="4253" y="2429"/>
              <a:ext cx="1373"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20000"/>
                </a:spcBef>
              </a:pPr>
              <a:endParaRPr lang="zh-CN" altLang="zh-CN" sz="2000" i="0"/>
            </a:p>
          </p:txBody>
        </p:sp>
        <p:sp>
          <p:nvSpPr>
            <p:cNvPr id="13" name="Rectangle 38"/>
            <p:cNvSpPr>
              <a:spLocks noChangeArrowheads="1"/>
            </p:cNvSpPr>
            <p:nvPr/>
          </p:nvSpPr>
          <p:spPr bwMode="auto">
            <a:xfrm>
              <a:off x="4253" y="490"/>
              <a:ext cx="1373"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20000"/>
                </a:spcBef>
              </a:pPr>
              <a:r>
                <a:rPr lang="zh-CN" altLang="en-US" sz="2000" i="0"/>
                <a:t>条纹宽度</a:t>
              </a:r>
            </a:p>
          </p:txBody>
        </p:sp>
        <p:sp>
          <p:nvSpPr>
            <p:cNvPr id="14" name="Rectangle 33"/>
            <p:cNvSpPr>
              <a:spLocks noChangeArrowheads="1"/>
            </p:cNvSpPr>
            <p:nvPr/>
          </p:nvSpPr>
          <p:spPr bwMode="auto">
            <a:xfrm>
              <a:off x="2669" y="3197"/>
              <a:ext cx="158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20000"/>
                </a:spcBef>
              </a:pPr>
              <a:endParaRPr lang="zh-CN" altLang="zh-CN" sz="2000" i="0"/>
            </a:p>
          </p:txBody>
        </p:sp>
        <p:sp>
          <p:nvSpPr>
            <p:cNvPr id="15" name="Rectangle 31"/>
            <p:cNvSpPr>
              <a:spLocks noChangeArrowheads="1"/>
            </p:cNvSpPr>
            <p:nvPr/>
          </p:nvSpPr>
          <p:spPr bwMode="auto">
            <a:xfrm>
              <a:off x="2669" y="2429"/>
              <a:ext cx="1584"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20000"/>
                </a:spcBef>
              </a:pPr>
              <a:endParaRPr lang="zh-CN" altLang="zh-CN" sz="2000" i="0"/>
            </a:p>
          </p:txBody>
        </p:sp>
        <p:sp>
          <p:nvSpPr>
            <p:cNvPr id="16" name="Rectangle 29"/>
            <p:cNvSpPr>
              <a:spLocks noChangeArrowheads="1"/>
            </p:cNvSpPr>
            <p:nvPr/>
          </p:nvSpPr>
          <p:spPr bwMode="auto">
            <a:xfrm>
              <a:off x="2669" y="490"/>
              <a:ext cx="1584"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20000"/>
                </a:spcBef>
              </a:pPr>
              <a:r>
                <a:rPr lang="zh-CN" altLang="en-US" sz="2000" i="0"/>
                <a:t>暗纹</a:t>
              </a:r>
            </a:p>
          </p:txBody>
        </p:sp>
        <p:sp>
          <p:nvSpPr>
            <p:cNvPr id="17" name="Rectangle 24"/>
            <p:cNvSpPr>
              <a:spLocks noChangeArrowheads="1"/>
            </p:cNvSpPr>
            <p:nvPr/>
          </p:nvSpPr>
          <p:spPr bwMode="auto">
            <a:xfrm>
              <a:off x="1056" y="3197"/>
              <a:ext cx="1613"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20000"/>
                </a:spcBef>
              </a:pPr>
              <a:endParaRPr lang="zh-CN" altLang="zh-CN" sz="2000" i="0"/>
            </a:p>
          </p:txBody>
        </p:sp>
        <p:sp>
          <p:nvSpPr>
            <p:cNvPr id="18" name="Rectangle 22"/>
            <p:cNvSpPr>
              <a:spLocks noChangeArrowheads="1"/>
            </p:cNvSpPr>
            <p:nvPr/>
          </p:nvSpPr>
          <p:spPr bwMode="auto">
            <a:xfrm>
              <a:off x="1056" y="2429"/>
              <a:ext cx="1613"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20000"/>
                </a:spcBef>
              </a:pPr>
              <a:endParaRPr lang="zh-CN" altLang="zh-CN" sz="2000" i="0"/>
            </a:p>
          </p:txBody>
        </p:sp>
        <p:sp>
          <p:nvSpPr>
            <p:cNvPr id="19" name="Rectangle 20"/>
            <p:cNvSpPr>
              <a:spLocks noChangeArrowheads="1"/>
            </p:cNvSpPr>
            <p:nvPr/>
          </p:nvSpPr>
          <p:spPr bwMode="auto">
            <a:xfrm>
              <a:off x="1056" y="490"/>
              <a:ext cx="1613"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20000"/>
                </a:spcBef>
              </a:pPr>
              <a:r>
                <a:rPr lang="zh-CN" altLang="en-US" sz="2000" i="0"/>
                <a:t>明纹</a:t>
              </a:r>
            </a:p>
          </p:txBody>
        </p:sp>
        <p:sp>
          <p:nvSpPr>
            <p:cNvPr id="20" name="Rectangle 15"/>
            <p:cNvSpPr>
              <a:spLocks noChangeArrowheads="1"/>
            </p:cNvSpPr>
            <p:nvPr/>
          </p:nvSpPr>
          <p:spPr bwMode="auto">
            <a:xfrm>
              <a:off x="192" y="3197"/>
              <a:ext cx="86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20000"/>
                </a:spcBef>
              </a:pPr>
              <a:r>
                <a:rPr lang="zh-CN" altLang="en-US" sz="2000" i="0"/>
                <a:t>单缝衍射</a:t>
              </a:r>
            </a:p>
          </p:txBody>
        </p:sp>
        <p:sp>
          <p:nvSpPr>
            <p:cNvPr id="21" name="Rectangle 12"/>
            <p:cNvSpPr>
              <a:spLocks noChangeArrowheads="1"/>
            </p:cNvSpPr>
            <p:nvPr/>
          </p:nvSpPr>
          <p:spPr bwMode="auto">
            <a:xfrm>
              <a:off x="192" y="2429"/>
              <a:ext cx="864"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20000"/>
                </a:spcBef>
              </a:pPr>
              <a:r>
                <a:rPr lang="zh-CN" altLang="en-US" sz="2000" i="0"/>
                <a:t>牛顿环</a:t>
              </a:r>
            </a:p>
          </p:txBody>
        </p:sp>
        <p:sp>
          <p:nvSpPr>
            <p:cNvPr id="22" name="Rectangle 9"/>
            <p:cNvSpPr>
              <a:spLocks noChangeArrowheads="1"/>
            </p:cNvSpPr>
            <p:nvPr/>
          </p:nvSpPr>
          <p:spPr bwMode="auto">
            <a:xfrm>
              <a:off x="192" y="490"/>
              <a:ext cx="864"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20000"/>
                </a:spcBef>
              </a:pPr>
              <a:r>
                <a:rPr lang="zh-CN" altLang="en-US" sz="2000" i="0"/>
                <a:t>类别</a:t>
              </a:r>
            </a:p>
          </p:txBody>
        </p:sp>
        <p:sp>
          <p:nvSpPr>
            <p:cNvPr id="23" name="Rectangle 3"/>
            <p:cNvSpPr>
              <a:spLocks noChangeArrowheads="1"/>
            </p:cNvSpPr>
            <p:nvPr/>
          </p:nvSpPr>
          <p:spPr bwMode="auto">
            <a:xfrm>
              <a:off x="192" y="163"/>
              <a:ext cx="54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20000"/>
                </a:spcBef>
              </a:pPr>
              <a:r>
                <a:rPr lang="zh-CN" altLang="en-US" i="0"/>
                <a:t>重      要       公       式</a:t>
              </a:r>
            </a:p>
          </p:txBody>
        </p:sp>
        <p:sp>
          <p:nvSpPr>
            <p:cNvPr id="24" name="Line 4"/>
            <p:cNvSpPr>
              <a:spLocks noChangeShapeType="1"/>
            </p:cNvSpPr>
            <p:nvPr/>
          </p:nvSpPr>
          <p:spPr bwMode="auto">
            <a:xfrm>
              <a:off x="192" y="163"/>
              <a:ext cx="5434"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5" name="Line 5"/>
            <p:cNvSpPr>
              <a:spLocks noChangeShapeType="1"/>
            </p:cNvSpPr>
            <p:nvPr/>
          </p:nvSpPr>
          <p:spPr bwMode="auto">
            <a:xfrm>
              <a:off x="192" y="3974"/>
              <a:ext cx="5434"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 name="Line 6"/>
            <p:cNvSpPr>
              <a:spLocks noChangeShapeType="1"/>
            </p:cNvSpPr>
            <p:nvPr/>
          </p:nvSpPr>
          <p:spPr bwMode="auto">
            <a:xfrm>
              <a:off x="192" y="163"/>
              <a:ext cx="0" cy="3811"/>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7" name="Line 7"/>
            <p:cNvSpPr>
              <a:spLocks noChangeShapeType="1"/>
            </p:cNvSpPr>
            <p:nvPr/>
          </p:nvSpPr>
          <p:spPr bwMode="auto">
            <a:xfrm>
              <a:off x="5626" y="163"/>
              <a:ext cx="0" cy="3811"/>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8" name="Line 10"/>
            <p:cNvSpPr>
              <a:spLocks noChangeShapeType="1"/>
            </p:cNvSpPr>
            <p:nvPr/>
          </p:nvSpPr>
          <p:spPr bwMode="auto">
            <a:xfrm>
              <a:off x="192" y="490"/>
              <a:ext cx="543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9" name="Line 13"/>
            <p:cNvSpPr>
              <a:spLocks noChangeShapeType="1"/>
            </p:cNvSpPr>
            <p:nvPr/>
          </p:nvSpPr>
          <p:spPr bwMode="auto">
            <a:xfrm>
              <a:off x="192" y="2429"/>
              <a:ext cx="543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30" name="Line 16"/>
            <p:cNvSpPr>
              <a:spLocks noChangeShapeType="1"/>
            </p:cNvSpPr>
            <p:nvPr/>
          </p:nvSpPr>
          <p:spPr bwMode="auto">
            <a:xfrm>
              <a:off x="192" y="3197"/>
              <a:ext cx="543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31" name="Line 52"/>
            <p:cNvSpPr>
              <a:spLocks noChangeShapeType="1"/>
            </p:cNvSpPr>
            <p:nvPr/>
          </p:nvSpPr>
          <p:spPr bwMode="auto">
            <a:xfrm>
              <a:off x="192" y="1546"/>
              <a:ext cx="543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61"/>
            <p:cNvSpPr>
              <a:spLocks noChangeShapeType="1"/>
            </p:cNvSpPr>
            <p:nvPr/>
          </p:nvSpPr>
          <p:spPr bwMode="auto">
            <a:xfrm>
              <a:off x="1056" y="490"/>
              <a:ext cx="0" cy="34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33" name="Line 62"/>
            <p:cNvSpPr>
              <a:spLocks noChangeShapeType="1"/>
            </p:cNvSpPr>
            <p:nvPr/>
          </p:nvSpPr>
          <p:spPr bwMode="auto">
            <a:xfrm>
              <a:off x="2669" y="490"/>
              <a:ext cx="0" cy="34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34" name="Line 63"/>
            <p:cNvSpPr>
              <a:spLocks noChangeShapeType="1"/>
            </p:cNvSpPr>
            <p:nvPr/>
          </p:nvSpPr>
          <p:spPr bwMode="auto">
            <a:xfrm>
              <a:off x="4253" y="490"/>
              <a:ext cx="0" cy="34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35" name="Line 75"/>
            <p:cNvSpPr>
              <a:spLocks noChangeShapeType="1"/>
            </p:cNvSpPr>
            <p:nvPr/>
          </p:nvSpPr>
          <p:spPr bwMode="auto">
            <a:xfrm>
              <a:off x="192" y="758"/>
              <a:ext cx="543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6" name="Object 86"/>
            <p:cNvGraphicFramePr>
              <a:graphicFrameLocks noChangeAspect="1"/>
            </p:cNvGraphicFramePr>
            <p:nvPr/>
          </p:nvGraphicFramePr>
          <p:xfrm>
            <a:off x="1324" y="825"/>
            <a:ext cx="1172" cy="455"/>
          </p:xfrm>
          <a:graphic>
            <a:graphicData uri="http://schemas.openxmlformats.org/presentationml/2006/ole">
              <mc:AlternateContent xmlns:mc="http://schemas.openxmlformats.org/markup-compatibility/2006">
                <mc:Choice xmlns:v="urn:schemas-microsoft-com:vml" Requires="v">
                  <p:oleObj spid="_x0000_s485269" name="Equation" r:id="rId3" imgW="761669" imgH="393529" progId="Equation.3">
                    <p:embed/>
                  </p:oleObj>
                </mc:Choice>
                <mc:Fallback>
                  <p:oleObj name="Equation" r:id="rId3" imgW="761669"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4" y="825"/>
                          <a:ext cx="1172" cy="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87"/>
            <p:cNvGraphicFramePr>
              <a:graphicFrameLocks noChangeAspect="1"/>
            </p:cNvGraphicFramePr>
            <p:nvPr/>
          </p:nvGraphicFramePr>
          <p:xfrm>
            <a:off x="2765" y="837"/>
            <a:ext cx="1369" cy="445"/>
          </p:xfrm>
          <a:graphic>
            <a:graphicData uri="http://schemas.openxmlformats.org/presentationml/2006/ole">
              <mc:AlternateContent xmlns:mc="http://schemas.openxmlformats.org/markup-compatibility/2006">
                <mc:Choice xmlns:v="urn:schemas-microsoft-com:vml" Requires="v">
                  <p:oleObj spid="_x0000_s485270" name="Equation" r:id="rId5" imgW="1205977" imgH="393529" progId="Equation.3">
                    <p:embed/>
                  </p:oleObj>
                </mc:Choice>
                <mc:Fallback>
                  <p:oleObj name="Equation" r:id="rId5" imgW="1205977"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5" y="837"/>
                          <a:ext cx="1369" cy="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88"/>
            <p:cNvGraphicFramePr>
              <a:graphicFrameLocks noChangeAspect="1"/>
            </p:cNvGraphicFramePr>
            <p:nvPr/>
          </p:nvGraphicFramePr>
          <p:xfrm>
            <a:off x="1292" y="1673"/>
            <a:ext cx="1204" cy="476"/>
          </p:xfrm>
          <a:graphic>
            <a:graphicData uri="http://schemas.openxmlformats.org/presentationml/2006/ole">
              <mc:AlternateContent xmlns:mc="http://schemas.openxmlformats.org/markup-compatibility/2006">
                <mc:Choice xmlns:v="urn:schemas-microsoft-com:vml" Requires="v">
                  <p:oleObj spid="_x0000_s485271" name="Equation" r:id="rId7" imgW="761669" imgH="393529" progId="Equation.3">
                    <p:embed/>
                  </p:oleObj>
                </mc:Choice>
                <mc:Fallback>
                  <p:oleObj name="Equation" r:id="rId7" imgW="761669"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2" y="1673"/>
                          <a:ext cx="1204" cy="4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89"/>
            <p:cNvGraphicFramePr>
              <a:graphicFrameLocks noChangeAspect="1"/>
            </p:cNvGraphicFramePr>
            <p:nvPr/>
          </p:nvGraphicFramePr>
          <p:xfrm>
            <a:off x="2985" y="1643"/>
            <a:ext cx="1023" cy="493"/>
          </p:xfrm>
          <a:graphic>
            <a:graphicData uri="http://schemas.openxmlformats.org/presentationml/2006/ole">
              <mc:AlternateContent xmlns:mc="http://schemas.openxmlformats.org/markup-compatibility/2006">
                <mc:Choice xmlns:v="urn:schemas-microsoft-com:vml" Requires="v">
                  <p:oleObj spid="_x0000_s485272" name="Equation" r:id="rId9" imgW="571252" imgH="393529" progId="Equation.3">
                    <p:embed/>
                  </p:oleObj>
                </mc:Choice>
                <mc:Fallback>
                  <p:oleObj name="Equation" r:id="rId9" imgW="571252"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5" y="1643"/>
                          <a:ext cx="1023" cy="4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90"/>
            <p:cNvGraphicFramePr>
              <a:graphicFrameLocks noChangeAspect="1"/>
            </p:cNvGraphicFramePr>
            <p:nvPr/>
          </p:nvGraphicFramePr>
          <p:xfrm>
            <a:off x="1167" y="2558"/>
            <a:ext cx="1412" cy="568"/>
          </p:xfrm>
          <a:graphic>
            <a:graphicData uri="http://schemas.openxmlformats.org/presentationml/2006/ole">
              <mc:AlternateContent xmlns:mc="http://schemas.openxmlformats.org/markup-compatibility/2006">
                <mc:Choice xmlns:v="urn:schemas-microsoft-com:vml" Requires="v">
                  <p:oleObj spid="_x0000_s485273" name="Equation" r:id="rId11" imgW="1104900" imgH="444500" progId="Equation.3">
                    <p:embed/>
                  </p:oleObj>
                </mc:Choice>
                <mc:Fallback>
                  <p:oleObj name="Equation" r:id="rId11" imgW="1104900" imgH="4445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67" y="2558"/>
                          <a:ext cx="1412" cy="5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91"/>
            <p:cNvGraphicFramePr>
              <a:graphicFrameLocks noChangeAspect="1"/>
            </p:cNvGraphicFramePr>
            <p:nvPr/>
          </p:nvGraphicFramePr>
          <p:xfrm>
            <a:off x="2945" y="2538"/>
            <a:ext cx="1115" cy="589"/>
          </p:xfrm>
          <a:graphic>
            <a:graphicData uri="http://schemas.openxmlformats.org/presentationml/2006/ole">
              <mc:AlternateContent xmlns:mc="http://schemas.openxmlformats.org/markup-compatibility/2006">
                <mc:Choice xmlns:v="urn:schemas-microsoft-com:vml" Requires="v">
                  <p:oleObj spid="_x0000_s485274" name="Equation" r:id="rId13" imgW="698197" imgH="444307" progId="Equation.3">
                    <p:embed/>
                  </p:oleObj>
                </mc:Choice>
                <mc:Fallback>
                  <p:oleObj name="Equation" r:id="rId13" imgW="698197" imgH="444307"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45" y="2538"/>
                          <a:ext cx="1115" cy="5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Text Box 93"/>
            <p:cNvSpPr txBox="1">
              <a:spLocks noChangeArrowheads="1"/>
            </p:cNvSpPr>
            <p:nvPr/>
          </p:nvSpPr>
          <p:spPr bwMode="auto">
            <a:xfrm>
              <a:off x="1481" y="1276"/>
              <a:ext cx="10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2000" i="0"/>
                <a:t>k = 0,1,2,...</a:t>
              </a:r>
            </a:p>
          </p:txBody>
        </p:sp>
        <p:sp>
          <p:nvSpPr>
            <p:cNvPr id="43" name="Text Box 94"/>
            <p:cNvSpPr txBox="1">
              <a:spLocks noChangeArrowheads="1"/>
            </p:cNvSpPr>
            <p:nvPr/>
          </p:nvSpPr>
          <p:spPr bwMode="auto">
            <a:xfrm>
              <a:off x="2985" y="1306"/>
              <a:ext cx="10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2000" i="0"/>
                <a:t>k = 0,1,2,...</a:t>
              </a:r>
            </a:p>
          </p:txBody>
        </p:sp>
        <p:graphicFrame>
          <p:nvGraphicFramePr>
            <p:cNvPr id="44" name="Object 95"/>
            <p:cNvGraphicFramePr>
              <a:graphicFrameLocks noChangeAspect="1"/>
            </p:cNvGraphicFramePr>
            <p:nvPr/>
          </p:nvGraphicFramePr>
          <p:xfrm>
            <a:off x="4557" y="1553"/>
            <a:ext cx="795" cy="463"/>
          </p:xfrm>
          <a:graphic>
            <a:graphicData uri="http://schemas.openxmlformats.org/presentationml/2006/ole">
              <mc:AlternateContent xmlns:mc="http://schemas.openxmlformats.org/markup-compatibility/2006">
                <mc:Choice xmlns:v="urn:schemas-microsoft-com:vml" Requires="v">
                  <p:oleObj spid="_x0000_s485275" name="Equation" r:id="rId15" imgW="545863" imgH="393529" progId="Equation.3">
                    <p:embed/>
                  </p:oleObj>
                </mc:Choice>
                <mc:Fallback>
                  <p:oleObj name="Equation" r:id="rId15" imgW="545863" imgH="39352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57" y="1553"/>
                          <a:ext cx="795" cy="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96"/>
            <p:cNvGraphicFramePr>
              <a:graphicFrameLocks noChangeAspect="1"/>
            </p:cNvGraphicFramePr>
            <p:nvPr/>
          </p:nvGraphicFramePr>
          <p:xfrm>
            <a:off x="4551" y="1978"/>
            <a:ext cx="937" cy="469"/>
          </p:xfrm>
          <a:graphic>
            <a:graphicData uri="http://schemas.openxmlformats.org/presentationml/2006/ole">
              <mc:AlternateContent xmlns:mc="http://schemas.openxmlformats.org/markup-compatibility/2006">
                <mc:Choice xmlns:v="urn:schemas-microsoft-com:vml" Requires="v">
                  <p:oleObj spid="_x0000_s485276" name="Equation" r:id="rId17" imgW="634725" imgH="393529" progId="Equation.3">
                    <p:embed/>
                  </p:oleObj>
                </mc:Choice>
                <mc:Fallback>
                  <p:oleObj name="Equation" r:id="rId17" imgW="634725" imgH="39352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51" y="1978"/>
                          <a:ext cx="937" cy="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97"/>
            <p:cNvGraphicFramePr>
              <a:graphicFrameLocks noChangeAspect="1"/>
            </p:cNvGraphicFramePr>
            <p:nvPr/>
          </p:nvGraphicFramePr>
          <p:xfrm>
            <a:off x="4551" y="921"/>
            <a:ext cx="937" cy="455"/>
          </p:xfrm>
          <a:graphic>
            <a:graphicData uri="http://schemas.openxmlformats.org/presentationml/2006/ole">
              <mc:AlternateContent xmlns:mc="http://schemas.openxmlformats.org/markup-compatibility/2006">
                <mc:Choice xmlns:v="urn:schemas-microsoft-com:vml" Requires="v">
                  <p:oleObj spid="_x0000_s485277" name="Equation" r:id="rId19" imgW="609336" imgH="393529" progId="Equation.3">
                    <p:embed/>
                  </p:oleObj>
                </mc:Choice>
                <mc:Fallback>
                  <p:oleObj name="Equation" r:id="rId19" imgW="609336" imgH="393529"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51" y="921"/>
                          <a:ext cx="937" cy="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101"/>
            <p:cNvGraphicFramePr>
              <a:graphicFrameLocks noChangeAspect="1"/>
            </p:cNvGraphicFramePr>
            <p:nvPr/>
          </p:nvGraphicFramePr>
          <p:xfrm>
            <a:off x="2945" y="3280"/>
            <a:ext cx="1152" cy="500"/>
          </p:xfrm>
          <a:graphic>
            <a:graphicData uri="http://schemas.openxmlformats.org/presentationml/2006/ole">
              <mc:AlternateContent xmlns:mc="http://schemas.openxmlformats.org/markup-compatibility/2006">
                <mc:Choice xmlns:v="urn:schemas-microsoft-com:vml" Requires="v">
                  <p:oleObj spid="_x0000_s485278" name="Equation" r:id="rId21" imgW="590631" imgH="323920" progId="Equation.3">
                    <p:embed/>
                  </p:oleObj>
                </mc:Choice>
                <mc:Fallback>
                  <p:oleObj name="Equation" r:id="rId21" imgW="590631" imgH="32392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45" y="3280"/>
                          <a:ext cx="1152" cy="5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102"/>
            <p:cNvGraphicFramePr>
              <a:graphicFrameLocks noChangeAspect="1"/>
            </p:cNvGraphicFramePr>
            <p:nvPr/>
          </p:nvGraphicFramePr>
          <p:xfrm>
            <a:off x="1188" y="3280"/>
            <a:ext cx="1391" cy="490"/>
          </p:xfrm>
          <a:graphic>
            <a:graphicData uri="http://schemas.openxmlformats.org/presentationml/2006/ole">
              <mc:AlternateContent xmlns:mc="http://schemas.openxmlformats.org/markup-compatibility/2006">
                <mc:Choice xmlns:v="urn:schemas-microsoft-com:vml" Requires="v">
                  <p:oleObj spid="_x0000_s485279" name="Equation" r:id="rId23" imgW="1085972" imgH="323920" progId="Equation.3">
                    <p:embed/>
                  </p:oleObj>
                </mc:Choice>
                <mc:Fallback>
                  <p:oleObj name="Equation" r:id="rId23" imgW="1085972" imgH="32392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88" y="3280"/>
                          <a:ext cx="1391" cy="49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103"/>
            <p:cNvGraphicFramePr>
              <a:graphicFrameLocks noChangeAspect="1"/>
            </p:cNvGraphicFramePr>
            <p:nvPr/>
          </p:nvGraphicFramePr>
          <p:xfrm>
            <a:off x="4650" y="3684"/>
            <a:ext cx="613" cy="291"/>
          </p:xfrm>
          <a:graphic>
            <a:graphicData uri="http://schemas.openxmlformats.org/presentationml/2006/ole">
              <mc:AlternateContent xmlns:mc="http://schemas.openxmlformats.org/markup-compatibility/2006">
                <mc:Choice xmlns:v="urn:schemas-microsoft-com:vml" Requires="v">
                  <p:oleObj spid="_x0000_s485280" name="Equation" r:id="rId25" imgW="361991" imgH="161960" progId="Equation.3">
                    <p:embed/>
                  </p:oleObj>
                </mc:Choice>
                <mc:Fallback>
                  <p:oleObj name="Equation" r:id="rId25" imgW="361991" imgH="16196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650" y="3684"/>
                          <a:ext cx="613" cy="29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104"/>
            <p:cNvGraphicFramePr>
              <a:graphicFrameLocks noChangeAspect="1"/>
            </p:cNvGraphicFramePr>
            <p:nvPr/>
          </p:nvGraphicFramePr>
          <p:xfrm>
            <a:off x="4581" y="3222"/>
            <a:ext cx="741" cy="457"/>
          </p:xfrm>
          <a:graphic>
            <a:graphicData uri="http://schemas.openxmlformats.org/presentationml/2006/ole">
              <mc:AlternateContent xmlns:mc="http://schemas.openxmlformats.org/markup-compatibility/2006">
                <mc:Choice xmlns:v="urn:schemas-microsoft-com:vml" Requires="v">
                  <p:oleObj spid="_x0000_s485281" name="Equation" r:id="rId27" imgW="504789" imgH="323920" progId="Equation.3">
                    <p:embed/>
                  </p:oleObj>
                </mc:Choice>
                <mc:Fallback>
                  <p:oleObj name="Equation" r:id="rId27" imgW="504789" imgH="32392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81" y="3222"/>
                          <a:ext cx="741" cy="45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Rectangle 106"/>
            <p:cNvSpPr>
              <a:spLocks noChangeArrowheads="1"/>
            </p:cNvSpPr>
            <p:nvPr/>
          </p:nvSpPr>
          <p:spPr bwMode="auto">
            <a:xfrm>
              <a:off x="1481" y="2146"/>
              <a:ext cx="74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2000" i="0"/>
                <a:t>k = 1,2,...</a:t>
              </a:r>
            </a:p>
          </p:txBody>
        </p:sp>
        <p:sp>
          <p:nvSpPr>
            <p:cNvPr id="52" name="Rectangle 107"/>
            <p:cNvSpPr>
              <a:spLocks noChangeArrowheads="1"/>
            </p:cNvSpPr>
            <p:nvPr/>
          </p:nvSpPr>
          <p:spPr bwMode="auto">
            <a:xfrm>
              <a:off x="3121" y="2170"/>
              <a:ext cx="86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2000" i="0"/>
                <a:t>k = 0,1,2,...</a:t>
              </a:r>
            </a:p>
          </p:txBody>
        </p:sp>
        <p:sp>
          <p:nvSpPr>
            <p:cNvPr id="53" name="Rectangle 110"/>
            <p:cNvSpPr>
              <a:spLocks noChangeArrowheads="1"/>
            </p:cNvSpPr>
            <p:nvPr/>
          </p:nvSpPr>
          <p:spPr bwMode="auto">
            <a:xfrm>
              <a:off x="1481" y="3684"/>
              <a:ext cx="74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2000" i="0"/>
                <a:t>k = 1,2,...</a:t>
              </a:r>
            </a:p>
          </p:txBody>
        </p:sp>
        <p:sp>
          <p:nvSpPr>
            <p:cNvPr id="54" name="Rectangle 111"/>
            <p:cNvSpPr>
              <a:spLocks noChangeArrowheads="1"/>
            </p:cNvSpPr>
            <p:nvPr/>
          </p:nvSpPr>
          <p:spPr bwMode="auto">
            <a:xfrm>
              <a:off x="3121" y="3689"/>
              <a:ext cx="74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2000" i="0"/>
                <a:t>k = 1,2,...</a:t>
              </a:r>
            </a:p>
          </p:txBody>
        </p:sp>
      </p:grpSp>
    </p:spTree>
    <p:extLst>
      <p:ext uri="{BB962C8B-B14F-4D97-AF65-F5344CB8AC3E}">
        <p14:creationId xmlns:p14="http://schemas.microsoft.com/office/powerpoint/2010/main" val="417249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
          <p:cNvGrpSpPr>
            <a:grpSpLocks/>
          </p:cNvGrpSpPr>
          <p:nvPr/>
        </p:nvGrpSpPr>
        <p:grpSpPr bwMode="auto">
          <a:xfrm>
            <a:off x="3073781" y="1036638"/>
            <a:ext cx="5089525" cy="1289050"/>
            <a:chOff x="581" y="1149"/>
            <a:chExt cx="3492" cy="842"/>
          </a:xfrm>
        </p:grpSpPr>
        <p:graphicFrame>
          <p:nvGraphicFramePr>
            <p:cNvPr id="3" name="Object 24"/>
            <p:cNvGraphicFramePr>
              <a:graphicFrameLocks noChangeAspect="1"/>
            </p:cNvGraphicFramePr>
            <p:nvPr/>
          </p:nvGraphicFramePr>
          <p:xfrm>
            <a:off x="581" y="1149"/>
            <a:ext cx="2597" cy="817"/>
          </p:xfrm>
          <a:graphic>
            <a:graphicData uri="http://schemas.openxmlformats.org/presentationml/2006/ole">
              <mc:AlternateContent xmlns:mc="http://schemas.openxmlformats.org/markup-compatibility/2006">
                <mc:Choice xmlns:v="urn:schemas-microsoft-com:vml" Requires="v">
                  <p:oleObj spid="_x0000_s532730" name="Equation" r:id="rId3" imgW="1676333" imgH="542836" progId="Equation.3">
                    <p:embed/>
                  </p:oleObj>
                </mc:Choice>
                <mc:Fallback>
                  <p:oleObj name="Equation" r:id="rId3" imgW="1676333" imgH="54283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 y="1149"/>
                          <a:ext cx="2597" cy="8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Rectangle 25"/>
            <p:cNvSpPr>
              <a:spLocks noChangeArrowheads="1"/>
            </p:cNvSpPr>
            <p:nvPr/>
          </p:nvSpPr>
          <p:spPr bwMode="auto">
            <a:xfrm>
              <a:off x="3451" y="1272"/>
              <a:ext cx="622"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i="0" dirty="0">
                  <a:solidFill>
                    <a:srgbClr val="C00000"/>
                  </a:solidFill>
                </a:rPr>
                <a:t>增透</a:t>
              </a:r>
            </a:p>
          </p:txBody>
        </p:sp>
        <p:sp>
          <p:nvSpPr>
            <p:cNvPr id="5" name="Rectangle 26"/>
            <p:cNvSpPr>
              <a:spLocks noChangeArrowheads="1"/>
            </p:cNvSpPr>
            <p:nvPr/>
          </p:nvSpPr>
          <p:spPr bwMode="auto">
            <a:xfrm>
              <a:off x="3451" y="1649"/>
              <a:ext cx="622"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i="0" dirty="0">
                  <a:solidFill>
                    <a:srgbClr val="FF0000"/>
                  </a:solidFill>
                </a:rPr>
                <a:t>增反</a:t>
              </a:r>
            </a:p>
          </p:txBody>
        </p:sp>
      </p:grpSp>
      <p:sp>
        <p:nvSpPr>
          <p:cNvPr id="6" name="Rectangle 27"/>
          <p:cNvSpPr>
            <a:spLocks noChangeArrowheads="1"/>
          </p:cNvSpPr>
          <p:nvPr/>
        </p:nvSpPr>
        <p:spPr bwMode="auto">
          <a:xfrm>
            <a:off x="2203831" y="579440"/>
            <a:ext cx="3609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chemeClr val="tx1"/>
                </a:solidFill>
              </a:rPr>
              <a:t>1</a:t>
            </a:r>
            <a:r>
              <a:rPr lang="zh-CN" altLang="en-US" i="0" dirty="0">
                <a:solidFill>
                  <a:schemeClr val="tx1"/>
                </a:solidFill>
              </a:rPr>
              <a:t>、增透膜与增反膜：</a:t>
            </a:r>
          </a:p>
        </p:txBody>
      </p:sp>
      <p:sp>
        <p:nvSpPr>
          <p:cNvPr id="7" name="Text Box 28"/>
          <p:cNvSpPr txBox="1">
            <a:spLocks noChangeArrowheads="1"/>
          </p:cNvSpPr>
          <p:nvPr/>
        </p:nvSpPr>
        <p:spPr bwMode="auto">
          <a:xfrm>
            <a:off x="1970469" y="2"/>
            <a:ext cx="20272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rPr>
              <a:t>其他公式：</a:t>
            </a:r>
          </a:p>
        </p:txBody>
      </p:sp>
      <p:sp>
        <p:nvSpPr>
          <p:cNvPr id="8" name="Text Box 29"/>
          <p:cNvSpPr txBox="1">
            <a:spLocks noChangeArrowheads="1"/>
          </p:cNvSpPr>
          <p:nvPr/>
        </p:nvSpPr>
        <p:spPr bwMode="auto">
          <a:xfrm>
            <a:off x="2253044" y="5186365"/>
            <a:ext cx="4613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0000"/>
                </a:solidFill>
                <a:miter lim="800000"/>
                <a:headEnd/>
                <a:tailEnd type="none" w="med" len="lg"/>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spcBef>
                <a:spcPct val="50000"/>
              </a:spcBef>
            </a:pPr>
            <a:r>
              <a:rPr kumimoji="0" lang="en-US" altLang="zh-CN" i="0" dirty="0"/>
              <a:t>3</a:t>
            </a:r>
            <a:r>
              <a:rPr kumimoji="0" lang="zh-CN" altLang="en-US" i="0" dirty="0"/>
              <a:t>、光学仪器最小分辨角：</a:t>
            </a:r>
          </a:p>
        </p:txBody>
      </p:sp>
      <p:graphicFrame>
        <p:nvGraphicFramePr>
          <p:cNvPr id="9" name="Object 30"/>
          <p:cNvGraphicFramePr>
            <a:graphicFrameLocks noChangeAspect="1"/>
          </p:cNvGraphicFramePr>
          <p:nvPr>
            <p:extLst>
              <p:ext uri="{D42A27DB-BD31-4B8C-83A1-F6EECF244321}">
                <p14:modId xmlns:p14="http://schemas.microsoft.com/office/powerpoint/2010/main" val="1125484896"/>
              </p:ext>
            </p:extLst>
          </p:nvPr>
        </p:nvGraphicFramePr>
        <p:xfrm>
          <a:off x="4294569" y="5667377"/>
          <a:ext cx="3698875" cy="1000125"/>
        </p:xfrm>
        <a:graphic>
          <a:graphicData uri="http://schemas.openxmlformats.org/presentationml/2006/ole">
            <mc:AlternateContent xmlns:mc="http://schemas.openxmlformats.org/markup-compatibility/2006">
              <mc:Choice xmlns:v="urn:schemas-microsoft-com:vml" Requires="v">
                <p:oleObj spid="_x0000_s532731" name="Equation" r:id="rId5" imgW="1117115" imgH="393529" progId="Equation.3">
                  <p:embed/>
                </p:oleObj>
              </mc:Choice>
              <mc:Fallback>
                <p:oleObj name="Equation" r:id="rId5" imgW="1117115"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4569" y="5667377"/>
                        <a:ext cx="3698875"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31"/>
          <p:cNvSpPr txBox="1">
            <a:spLocks noChangeArrowheads="1"/>
          </p:cNvSpPr>
          <p:nvPr/>
        </p:nvSpPr>
        <p:spPr bwMode="auto">
          <a:xfrm>
            <a:off x="2251456" y="3741740"/>
            <a:ext cx="3349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solidFill>
                  <a:srgbClr val="FF00FF"/>
                </a:solidFill>
              </a:rPr>
              <a:t>2</a:t>
            </a:r>
            <a:r>
              <a:rPr lang="zh-CN" altLang="en-US" i="0" dirty="0">
                <a:solidFill>
                  <a:srgbClr val="FF00FF"/>
                </a:solidFill>
              </a:rPr>
              <a:t>、迈克尔逊干涉仪：</a:t>
            </a:r>
          </a:p>
        </p:txBody>
      </p:sp>
      <p:graphicFrame>
        <p:nvGraphicFramePr>
          <p:cNvPr id="11" name="Object 32"/>
          <p:cNvGraphicFramePr>
            <a:graphicFrameLocks noChangeAspect="1"/>
          </p:cNvGraphicFramePr>
          <p:nvPr>
            <p:extLst>
              <p:ext uri="{D42A27DB-BD31-4B8C-83A1-F6EECF244321}">
                <p14:modId xmlns:p14="http://schemas.microsoft.com/office/powerpoint/2010/main" val="4093274925"/>
              </p:ext>
            </p:extLst>
          </p:nvPr>
        </p:nvGraphicFramePr>
        <p:xfrm>
          <a:off x="3726244" y="4252915"/>
          <a:ext cx="3749675" cy="808037"/>
        </p:xfrm>
        <a:graphic>
          <a:graphicData uri="http://schemas.openxmlformats.org/presentationml/2006/ole">
            <mc:AlternateContent xmlns:mc="http://schemas.openxmlformats.org/markup-compatibility/2006">
              <mc:Choice xmlns:v="urn:schemas-microsoft-com:vml" Requires="v">
                <p:oleObj spid="_x0000_s532732" name="Equation" r:id="rId7" imgW="1384300" imgH="393700" progId="Equation.3">
                  <p:embed/>
                </p:oleObj>
              </mc:Choice>
              <mc:Fallback>
                <p:oleObj name="Equation" r:id="rId7" imgW="13843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6244" y="4252915"/>
                        <a:ext cx="3749675" cy="808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33"/>
          <p:cNvGrpSpPr>
            <a:grpSpLocks/>
          </p:cNvGrpSpPr>
          <p:nvPr/>
        </p:nvGrpSpPr>
        <p:grpSpPr bwMode="auto">
          <a:xfrm>
            <a:off x="8333167" y="1608138"/>
            <a:ext cx="1782762" cy="1955800"/>
            <a:chOff x="4036" y="836"/>
            <a:chExt cx="1248" cy="1402"/>
          </a:xfrm>
        </p:grpSpPr>
        <p:sp>
          <p:nvSpPr>
            <p:cNvPr id="13" name="Rectangle 34"/>
            <p:cNvSpPr>
              <a:spLocks noChangeArrowheads="1"/>
            </p:cNvSpPr>
            <p:nvPr/>
          </p:nvSpPr>
          <p:spPr bwMode="auto">
            <a:xfrm>
              <a:off x="4084" y="1460"/>
              <a:ext cx="1200" cy="240"/>
            </a:xfrm>
            <a:prstGeom prst="rect">
              <a:avLst/>
            </a:prstGeom>
            <a:gradFill rotWithShape="0">
              <a:gsLst>
                <a:gs pos="0">
                  <a:srgbClr val="76475E"/>
                </a:gs>
                <a:gs pos="50000">
                  <a:srgbClr val="FF99CC"/>
                </a:gs>
                <a:gs pos="100000">
                  <a:srgbClr val="76475E"/>
                </a:gs>
              </a:gsLst>
              <a:lin ang="5400000" scaled="1"/>
            </a:gra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b="0" i="0"/>
                <a:t>镀膜</a:t>
              </a:r>
            </a:p>
          </p:txBody>
        </p:sp>
        <p:sp>
          <p:nvSpPr>
            <p:cNvPr id="14" name="Line 35"/>
            <p:cNvSpPr>
              <a:spLocks noChangeShapeType="1"/>
            </p:cNvSpPr>
            <p:nvPr/>
          </p:nvSpPr>
          <p:spPr bwMode="auto">
            <a:xfrm>
              <a:off x="4180" y="1124"/>
              <a:ext cx="0" cy="576"/>
            </a:xfrm>
            <a:prstGeom prst="line">
              <a:avLst/>
            </a:prstGeom>
            <a:noFill/>
            <a:ln w="9525">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5" name="Line 36"/>
            <p:cNvSpPr>
              <a:spLocks noChangeShapeType="1"/>
            </p:cNvSpPr>
            <p:nvPr/>
          </p:nvSpPr>
          <p:spPr bwMode="auto">
            <a:xfrm>
              <a:off x="4180" y="1028"/>
              <a:ext cx="0" cy="288"/>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37"/>
            <p:cNvSpPr>
              <a:spLocks noChangeShapeType="1"/>
            </p:cNvSpPr>
            <p:nvPr/>
          </p:nvSpPr>
          <p:spPr bwMode="auto">
            <a:xfrm flipV="1">
              <a:off x="4276" y="1028"/>
              <a:ext cx="0" cy="432"/>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38"/>
            <p:cNvSpPr>
              <a:spLocks noChangeShapeType="1"/>
            </p:cNvSpPr>
            <p:nvPr/>
          </p:nvSpPr>
          <p:spPr bwMode="auto">
            <a:xfrm flipV="1">
              <a:off x="4372" y="1028"/>
              <a:ext cx="0" cy="672"/>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Text Box 39"/>
            <p:cNvSpPr txBox="1">
              <a:spLocks noChangeArrowheads="1"/>
            </p:cNvSpPr>
            <p:nvPr/>
          </p:nvSpPr>
          <p:spPr bwMode="auto">
            <a:xfrm>
              <a:off x="4036" y="1018"/>
              <a:ext cx="21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b="0" i="0"/>
                <a:t>1</a:t>
              </a:r>
            </a:p>
          </p:txBody>
        </p:sp>
        <p:sp>
          <p:nvSpPr>
            <p:cNvPr id="19" name="Text Box 40"/>
            <p:cNvSpPr txBox="1">
              <a:spLocks noChangeArrowheads="1"/>
            </p:cNvSpPr>
            <p:nvPr/>
          </p:nvSpPr>
          <p:spPr bwMode="auto">
            <a:xfrm>
              <a:off x="4176" y="836"/>
              <a:ext cx="21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b="0" i="0"/>
                <a:t>2</a:t>
              </a:r>
            </a:p>
          </p:txBody>
        </p:sp>
        <p:sp>
          <p:nvSpPr>
            <p:cNvPr id="20" name="Text Box 41"/>
            <p:cNvSpPr txBox="1">
              <a:spLocks noChangeArrowheads="1"/>
            </p:cNvSpPr>
            <p:nvPr/>
          </p:nvSpPr>
          <p:spPr bwMode="auto">
            <a:xfrm>
              <a:off x="4276" y="836"/>
              <a:ext cx="21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b="0" i="0"/>
                <a:t>3</a:t>
              </a:r>
            </a:p>
          </p:txBody>
        </p:sp>
        <p:sp>
          <p:nvSpPr>
            <p:cNvPr id="21" name="Text Box 42"/>
            <p:cNvSpPr txBox="1">
              <a:spLocks noChangeArrowheads="1"/>
            </p:cNvSpPr>
            <p:nvPr/>
          </p:nvSpPr>
          <p:spPr bwMode="auto">
            <a:xfrm>
              <a:off x="4472" y="1161"/>
              <a:ext cx="484"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b="0" i="0"/>
                <a:t>空气</a:t>
              </a:r>
            </a:p>
          </p:txBody>
        </p:sp>
        <p:graphicFrame>
          <p:nvGraphicFramePr>
            <p:cNvPr id="22" name="Object 43"/>
            <p:cNvGraphicFramePr>
              <a:graphicFrameLocks noChangeAspect="1"/>
            </p:cNvGraphicFramePr>
            <p:nvPr/>
          </p:nvGraphicFramePr>
          <p:xfrm>
            <a:off x="5014" y="1467"/>
            <a:ext cx="178" cy="233"/>
          </p:xfrm>
          <a:graphic>
            <a:graphicData uri="http://schemas.openxmlformats.org/presentationml/2006/ole">
              <mc:AlternateContent xmlns:mc="http://schemas.openxmlformats.org/markup-compatibility/2006">
                <mc:Choice xmlns:v="urn:schemas-microsoft-com:vml" Requires="v">
                  <p:oleObj spid="_x0000_s532733" name="Equation" r:id="rId9" imgW="164885" imgH="215619" progId="Equation.3">
                    <p:embed/>
                  </p:oleObj>
                </mc:Choice>
                <mc:Fallback>
                  <p:oleObj name="Equation" r:id="rId9" imgW="164885" imgH="21561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14" y="1467"/>
                          <a:ext cx="178"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44"/>
            <p:cNvGraphicFramePr>
              <a:graphicFrameLocks noChangeAspect="1"/>
            </p:cNvGraphicFramePr>
            <p:nvPr/>
          </p:nvGraphicFramePr>
          <p:xfrm>
            <a:off x="4994" y="1179"/>
            <a:ext cx="165" cy="233"/>
          </p:xfrm>
          <a:graphic>
            <a:graphicData uri="http://schemas.openxmlformats.org/presentationml/2006/ole">
              <mc:AlternateContent xmlns:mc="http://schemas.openxmlformats.org/markup-compatibility/2006">
                <mc:Choice xmlns:v="urn:schemas-microsoft-com:vml" Requires="v">
                  <p:oleObj spid="_x0000_s532734" name="Equation" r:id="rId11" imgW="152268" imgH="215713" progId="Equation.3">
                    <p:embed/>
                  </p:oleObj>
                </mc:Choice>
                <mc:Fallback>
                  <p:oleObj name="Equation" r:id="rId11" imgW="152268" imgH="21571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94" y="1179"/>
                          <a:ext cx="165"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Rectangle 45"/>
            <p:cNvSpPr>
              <a:spLocks noChangeArrowheads="1"/>
            </p:cNvSpPr>
            <p:nvPr/>
          </p:nvSpPr>
          <p:spPr bwMode="auto">
            <a:xfrm>
              <a:off x="4084" y="1710"/>
              <a:ext cx="1200" cy="528"/>
            </a:xfrm>
            <a:prstGeom prst="rect">
              <a:avLst/>
            </a:prstGeom>
            <a:gradFill rotWithShape="0">
              <a:gsLst>
                <a:gs pos="0">
                  <a:srgbClr val="5E765E"/>
                </a:gs>
                <a:gs pos="50000">
                  <a:srgbClr val="CCFFCC"/>
                </a:gs>
                <a:gs pos="100000">
                  <a:srgbClr val="5E765E"/>
                </a:gs>
              </a:gsLst>
              <a:lin ang="5400000" scaled="1"/>
            </a:gra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5" name="Text Box 46"/>
            <p:cNvSpPr txBox="1">
              <a:spLocks noChangeArrowheads="1"/>
            </p:cNvSpPr>
            <p:nvPr/>
          </p:nvSpPr>
          <p:spPr bwMode="auto">
            <a:xfrm>
              <a:off x="4466" y="1818"/>
              <a:ext cx="485"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b="0" i="0"/>
                <a:t>玻璃</a:t>
              </a:r>
            </a:p>
          </p:txBody>
        </p:sp>
        <p:graphicFrame>
          <p:nvGraphicFramePr>
            <p:cNvPr id="26" name="Object 47"/>
            <p:cNvGraphicFramePr>
              <a:graphicFrameLocks noChangeAspect="1"/>
            </p:cNvGraphicFramePr>
            <p:nvPr/>
          </p:nvGraphicFramePr>
          <p:xfrm>
            <a:off x="5015" y="1846"/>
            <a:ext cx="178" cy="247"/>
          </p:xfrm>
          <a:graphic>
            <a:graphicData uri="http://schemas.openxmlformats.org/presentationml/2006/ole">
              <mc:AlternateContent xmlns:mc="http://schemas.openxmlformats.org/markup-compatibility/2006">
                <mc:Choice xmlns:v="urn:schemas-microsoft-com:vml" Requires="v">
                  <p:oleObj spid="_x0000_s532735" name="Equation" r:id="rId13" imgW="165028" imgH="228501" progId="Equation.3">
                    <p:embed/>
                  </p:oleObj>
                </mc:Choice>
                <mc:Fallback>
                  <p:oleObj name="Equation" r:id="rId13" imgW="165028" imgH="22850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15" y="1846"/>
                          <a:ext cx="178"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 name="Group 48"/>
          <p:cNvGrpSpPr>
            <a:grpSpLocks/>
          </p:cNvGrpSpPr>
          <p:nvPr/>
        </p:nvGrpSpPr>
        <p:grpSpPr bwMode="auto">
          <a:xfrm>
            <a:off x="2260979" y="2457452"/>
            <a:ext cx="5526088" cy="550863"/>
            <a:chOff x="384" y="2098"/>
            <a:chExt cx="3481" cy="347"/>
          </a:xfrm>
        </p:grpSpPr>
        <p:sp>
          <p:nvSpPr>
            <p:cNvPr id="28" name="Text Box 49"/>
            <p:cNvSpPr txBox="1">
              <a:spLocks noChangeArrowheads="1"/>
            </p:cNvSpPr>
            <p:nvPr/>
          </p:nvSpPr>
          <p:spPr bwMode="auto">
            <a:xfrm>
              <a:off x="384" y="2098"/>
              <a:ext cx="340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FF"/>
                  </a:solidFill>
                </a:rPr>
                <a:t>例：</a:t>
              </a:r>
              <a:r>
                <a:rPr lang="zh-CN" altLang="en-US" i="0" dirty="0">
                  <a:solidFill>
                    <a:srgbClr val="009900"/>
                  </a:solidFill>
                </a:rPr>
                <a:t>设镀膜厚度为</a:t>
              </a:r>
              <a:r>
                <a:rPr lang="en-US" altLang="zh-CN" i="0" dirty="0">
                  <a:solidFill>
                    <a:srgbClr val="009900"/>
                  </a:solidFill>
                </a:rPr>
                <a:t>e </a:t>
              </a:r>
              <a:r>
                <a:rPr lang="zh-CN" altLang="en-US" i="0" dirty="0">
                  <a:solidFill>
                    <a:srgbClr val="009900"/>
                  </a:solidFill>
                </a:rPr>
                <a:t>，</a:t>
              </a:r>
              <a:endParaRPr lang="zh-CN" altLang="en-US" b="0" i="0" dirty="0">
                <a:solidFill>
                  <a:srgbClr val="009900"/>
                </a:solidFill>
              </a:endParaRPr>
            </a:p>
          </p:txBody>
        </p:sp>
        <p:graphicFrame>
          <p:nvGraphicFramePr>
            <p:cNvPr id="29" name="Object 50"/>
            <p:cNvGraphicFramePr>
              <a:graphicFrameLocks noChangeAspect="1"/>
            </p:cNvGraphicFramePr>
            <p:nvPr/>
          </p:nvGraphicFramePr>
          <p:xfrm>
            <a:off x="2700" y="2140"/>
            <a:ext cx="1165" cy="305"/>
          </p:xfrm>
          <a:graphic>
            <a:graphicData uri="http://schemas.openxmlformats.org/presentationml/2006/ole">
              <mc:AlternateContent xmlns:mc="http://schemas.openxmlformats.org/markup-compatibility/2006">
                <mc:Choice xmlns:v="urn:schemas-microsoft-com:vml" Requires="v">
                  <p:oleObj spid="_x0000_s532736" name="Equation" r:id="rId15" imgW="876300" imgH="228600" progId="Equation.3">
                    <p:embed/>
                  </p:oleObj>
                </mc:Choice>
                <mc:Fallback>
                  <p:oleObj name="Equation" r:id="rId15" imgW="87630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0" y="2140"/>
                          <a:ext cx="1165"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 name="Rectangle 51"/>
          <p:cNvSpPr>
            <a:spLocks noChangeArrowheads="1"/>
          </p:cNvSpPr>
          <p:nvPr/>
        </p:nvSpPr>
        <p:spPr bwMode="auto">
          <a:xfrm>
            <a:off x="6218617" y="3133727"/>
            <a:ext cx="906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i="0"/>
              <a:t>增透</a:t>
            </a:r>
          </a:p>
        </p:txBody>
      </p:sp>
      <p:graphicFrame>
        <p:nvGraphicFramePr>
          <p:cNvPr id="31" name="Object 52"/>
          <p:cNvGraphicFramePr>
            <a:graphicFrameLocks noChangeAspect="1"/>
          </p:cNvGraphicFramePr>
          <p:nvPr>
            <p:extLst>
              <p:ext uri="{D42A27DB-BD31-4B8C-83A1-F6EECF244321}">
                <p14:modId xmlns:p14="http://schemas.microsoft.com/office/powerpoint/2010/main" val="3813146733"/>
              </p:ext>
            </p:extLst>
          </p:nvPr>
        </p:nvGraphicFramePr>
        <p:xfrm>
          <a:off x="3129342" y="2897188"/>
          <a:ext cx="2678112" cy="798512"/>
        </p:xfrm>
        <a:graphic>
          <a:graphicData uri="http://schemas.openxmlformats.org/presentationml/2006/ole">
            <mc:AlternateContent xmlns:mc="http://schemas.openxmlformats.org/markup-compatibility/2006">
              <mc:Choice xmlns:v="urn:schemas-microsoft-com:vml" Requires="v">
                <p:oleObj spid="_x0000_s532737" name="Equation" r:id="rId17" imgW="1257385" imgH="323920" progId="Equation.3">
                  <p:embed/>
                </p:oleObj>
              </mc:Choice>
              <mc:Fallback>
                <p:oleObj name="Equation" r:id="rId17" imgW="1257385" imgH="32392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29342" y="2897188"/>
                        <a:ext cx="2678112" cy="79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9725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xEl>
                                              <p:pRg st="0" end="0"/>
                                            </p:txEl>
                                          </p:spTgt>
                                        </p:tgtEl>
                                        <p:attrNameLst>
                                          <p:attrName>style.visibility</p:attrName>
                                        </p:attrNameLst>
                                      </p:cBhvr>
                                      <p:to>
                                        <p:strVal val="visible"/>
                                      </p:to>
                                    </p:set>
                                    <p:animEffect transition="in" filter="wipe(left)">
                                      <p:cBhvr>
                                        <p:cTn id="37" dur="500"/>
                                        <p:tgtEl>
                                          <p:spTgt spid="30">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wipe(left)">
                                      <p:cBhvr>
                                        <p:cTn id="42" dur="500"/>
                                        <p:tgtEl>
                                          <p:spTgt spid="10">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7" grpId="0" build="p" autoUpdateAnimBg="0"/>
      <p:bldP spid="8" grpId="0" autoUpdateAnimBg="0"/>
      <p:bldP spid="10" grpId="0" build="p" autoUpdateAnimBg="0"/>
      <p:bldP spid="30" grpId="0" build="p" autoUpdateAnimBg="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2236244" y="769916"/>
            <a:ext cx="4302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0000"/>
                </a:solidFill>
                <a:miter lim="800000"/>
                <a:headEnd/>
                <a:tailEnd type="none" w="med" len="lg"/>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spcBef>
                <a:spcPct val="50000"/>
              </a:spcBef>
            </a:pPr>
            <a:r>
              <a:rPr kumimoji="0" lang="en-US" altLang="zh-CN" i="0">
                <a:latin typeface="楷体_GB2312" pitchFamily="49" charset="-122"/>
              </a:rPr>
              <a:t>1</a:t>
            </a:r>
            <a:r>
              <a:rPr kumimoji="0" lang="zh-CN" altLang="en-US" i="0">
                <a:latin typeface="楷体_GB2312" pitchFamily="49" charset="-122"/>
              </a:rPr>
              <a:t>）斜入射时，光栅方程：</a:t>
            </a:r>
          </a:p>
        </p:txBody>
      </p:sp>
      <p:graphicFrame>
        <p:nvGraphicFramePr>
          <p:cNvPr id="3" name="Object 8"/>
          <p:cNvGraphicFramePr>
            <a:graphicFrameLocks noChangeAspect="1"/>
          </p:cNvGraphicFramePr>
          <p:nvPr>
            <p:extLst>
              <p:ext uri="{D42A27DB-BD31-4B8C-83A1-F6EECF244321}">
                <p14:modId xmlns:p14="http://schemas.microsoft.com/office/powerpoint/2010/main" val="3568550955"/>
              </p:ext>
            </p:extLst>
          </p:nvPr>
        </p:nvGraphicFramePr>
        <p:xfrm>
          <a:off x="2928394" y="1298554"/>
          <a:ext cx="6175375" cy="454025"/>
        </p:xfrm>
        <a:graphic>
          <a:graphicData uri="http://schemas.openxmlformats.org/presentationml/2006/ole">
            <mc:AlternateContent xmlns:mc="http://schemas.openxmlformats.org/markup-compatibility/2006">
              <mc:Choice xmlns:v="urn:schemas-microsoft-com:vml" Requires="v">
                <p:oleObj spid="_x0000_s406173" name="Equation" r:id="rId3" imgW="2540000" imgH="203200" progId="Equation.3">
                  <p:embed/>
                </p:oleObj>
              </mc:Choice>
              <mc:Fallback>
                <p:oleObj name="Equation" r:id="rId3" imgW="2540000" imgH="203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394" y="1298554"/>
                        <a:ext cx="617537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9"/>
          <p:cNvSpPr txBox="1">
            <a:spLocks noChangeArrowheads="1"/>
          </p:cNvSpPr>
          <p:nvPr/>
        </p:nvSpPr>
        <p:spPr bwMode="auto">
          <a:xfrm>
            <a:off x="2236242" y="2044679"/>
            <a:ext cx="8477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0000"/>
                </a:solidFill>
                <a:miter lim="800000"/>
                <a:headEnd/>
                <a:tailEnd type="none" w="med" len="lg"/>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spcBef>
                <a:spcPct val="50000"/>
              </a:spcBef>
            </a:pPr>
            <a:r>
              <a:rPr kumimoji="0" lang="en-US" altLang="zh-CN" i="0" dirty="0">
                <a:solidFill>
                  <a:srgbClr val="009900"/>
                </a:solidFill>
              </a:rPr>
              <a:t>2</a:t>
            </a:r>
            <a:r>
              <a:rPr kumimoji="0" lang="zh-CN" altLang="en-US" i="0" dirty="0">
                <a:solidFill>
                  <a:srgbClr val="009900"/>
                </a:solidFill>
              </a:rPr>
              <a:t>） 谱线强度受单缝衍射的调制，出现缺级时满足：</a:t>
            </a:r>
          </a:p>
        </p:txBody>
      </p:sp>
      <p:graphicFrame>
        <p:nvGraphicFramePr>
          <p:cNvPr id="5" name="Object 10"/>
          <p:cNvGraphicFramePr>
            <a:graphicFrameLocks noChangeAspect="1"/>
          </p:cNvGraphicFramePr>
          <p:nvPr>
            <p:extLst>
              <p:ext uri="{D42A27DB-BD31-4B8C-83A1-F6EECF244321}">
                <p14:modId xmlns:p14="http://schemas.microsoft.com/office/powerpoint/2010/main" val="2010044500"/>
              </p:ext>
            </p:extLst>
          </p:nvPr>
        </p:nvGraphicFramePr>
        <p:xfrm>
          <a:off x="4717507" y="2597127"/>
          <a:ext cx="2752725" cy="906462"/>
        </p:xfrm>
        <a:graphic>
          <a:graphicData uri="http://schemas.openxmlformats.org/presentationml/2006/ole">
            <mc:AlternateContent xmlns:mc="http://schemas.openxmlformats.org/markup-compatibility/2006">
              <mc:Choice xmlns:v="urn:schemas-microsoft-com:vml" Requires="v">
                <p:oleObj spid="_x0000_s406174" name="Equation" r:id="rId5" imgW="723586" imgH="393529" progId="Equation.3">
                  <p:embed/>
                </p:oleObj>
              </mc:Choice>
              <mc:Fallback>
                <p:oleObj name="Equation" r:id="rId5" imgW="723586"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7507" y="2597127"/>
                        <a:ext cx="2752725" cy="906462"/>
                      </a:xfrm>
                      <a:prstGeom prst="rect">
                        <a:avLst/>
                      </a:prstGeom>
                      <a:solidFill>
                        <a:srgbClr val="FFFF99"/>
                      </a:solidFill>
                      <a:ln w="254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11"/>
          <p:cNvSpPr txBox="1">
            <a:spLocks noChangeArrowheads="1"/>
          </p:cNvSpPr>
          <p:nvPr/>
        </p:nvSpPr>
        <p:spPr bwMode="auto">
          <a:xfrm>
            <a:off x="2283867" y="3551216"/>
            <a:ext cx="35131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0000"/>
                </a:solidFill>
                <a:miter lim="800000"/>
                <a:headEnd/>
                <a:tailEnd type="none" w="med" len="lg"/>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spcBef>
                <a:spcPct val="50000"/>
              </a:spcBef>
            </a:pPr>
            <a:r>
              <a:rPr kumimoji="0" lang="en-US" altLang="zh-CN" i="0" dirty="0">
                <a:solidFill>
                  <a:srgbClr val="801FE1"/>
                </a:solidFill>
              </a:rPr>
              <a:t>3</a:t>
            </a:r>
            <a:r>
              <a:rPr kumimoji="0" lang="zh-CN" altLang="en-US" i="0" dirty="0">
                <a:solidFill>
                  <a:srgbClr val="801FE1"/>
                </a:solidFill>
              </a:rPr>
              <a:t>） 最高级次满足：</a:t>
            </a:r>
          </a:p>
        </p:txBody>
      </p:sp>
      <p:graphicFrame>
        <p:nvGraphicFramePr>
          <p:cNvPr id="7" name="Object 12"/>
          <p:cNvGraphicFramePr>
            <a:graphicFrameLocks noChangeAspect="1"/>
          </p:cNvGraphicFramePr>
          <p:nvPr>
            <p:extLst>
              <p:ext uri="{D42A27DB-BD31-4B8C-83A1-F6EECF244321}">
                <p14:modId xmlns:p14="http://schemas.microsoft.com/office/powerpoint/2010/main" val="1694618007"/>
              </p:ext>
            </p:extLst>
          </p:nvPr>
        </p:nvGraphicFramePr>
        <p:xfrm>
          <a:off x="5569994" y="3568677"/>
          <a:ext cx="1897063" cy="933450"/>
        </p:xfrm>
        <a:graphic>
          <a:graphicData uri="http://schemas.openxmlformats.org/presentationml/2006/ole">
            <mc:AlternateContent xmlns:mc="http://schemas.openxmlformats.org/markup-compatibility/2006">
              <mc:Choice xmlns:v="urn:schemas-microsoft-com:vml" Requires="v">
                <p:oleObj spid="_x0000_s406175" name="Equation" r:id="rId7" imgW="799753" imgH="393529" progId="Equation.3">
                  <p:embed/>
                </p:oleObj>
              </mc:Choice>
              <mc:Fallback>
                <p:oleObj name="Equation" r:id="rId7" imgW="799753"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9994" y="3568677"/>
                        <a:ext cx="1897063" cy="93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3"/>
          <p:cNvSpPr txBox="1">
            <a:spLocks noChangeArrowheads="1"/>
          </p:cNvSpPr>
          <p:nvPr/>
        </p:nvSpPr>
        <p:spPr bwMode="auto">
          <a:xfrm>
            <a:off x="2007642" y="5892778"/>
            <a:ext cx="312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0000"/>
                </a:solidFill>
                <a:miter lim="800000"/>
                <a:headEnd/>
                <a:tailEnd type="none" w="med" len="lg"/>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spcBef>
                <a:spcPct val="50000"/>
              </a:spcBef>
            </a:pPr>
            <a:r>
              <a:rPr kumimoji="0" lang="en-US" altLang="zh-CN" i="0" dirty="0"/>
              <a:t>5</a:t>
            </a:r>
            <a:r>
              <a:rPr kumimoji="0" lang="zh-CN" altLang="en-US" i="0" dirty="0"/>
              <a:t>、</a:t>
            </a:r>
            <a:r>
              <a:rPr kumimoji="0" lang="en-US" altLang="zh-CN" i="0" dirty="0"/>
              <a:t>X</a:t>
            </a:r>
            <a:r>
              <a:rPr kumimoji="0" lang="zh-CN" altLang="en-US" i="0" dirty="0"/>
              <a:t>射线的衍射：</a:t>
            </a:r>
          </a:p>
        </p:txBody>
      </p:sp>
      <p:graphicFrame>
        <p:nvGraphicFramePr>
          <p:cNvPr id="9" name="Object 14"/>
          <p:cNvGraphicFramePr>
            <a:graphicFrameLocks noChangeAspect="1"/>
          </p:cNvGraphicFramePr>
          <p:nvPr>
            <p:extLst>
              <p:ext uri="{D42A27DB-BD31-4B8C-83A1-F6EECF244321}">
                <p14:modId xmlns:p14="http://schemas.microsoft.com/office/powerpoint/2010/main" val="1591957887"/>
              </p:ext>
            </p:extLst>
          </p:nvPr>
        </p:nvGraphicFramePr>
        <p:xfrm>
          <a:off x="5439651" y="5911828"/>
          <a:ext cx="4189412" cy="504825"/>
        </p:xfrm>
        <a:graphic>
          <a:graphicData uri="http://schemas.openxmlformats.org/presentationml/2006/ole">
            <mc:AlternateContent xmlns:mc="http://schemas.openxmlformats.org/markup-compatibility/2006">
              <mc:Choice xmlns:v="urn:schemas-microsoft-com:vml" Requires="v">
                <p:oleObj spid="_x0000_s406176" name="Equation" r:id="rId9" imgW="1688367" imgH="203112" progId="Equation.3">
                  <p:embed/>
                </p:oleObj>
              </mc:Choice>
              <mc:Fallback>
                <p:oleObj name="Equation" r:id="rId9" imgW="1688367"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9651" y="5911828"/>
                        <a:ext cx="41894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15"/>
          <p:cNvSpPr txBox="1">
            <a:spLocks noChangeArrowheads="1"/>
          </p:cNvSpPr>
          <p:nvPr/>
        </p:nvSpPr>
        <p:spPr bwMode="auto">
          <a:xfrm>
            <a:off x="2007644" y="312716"/>
            <a:ext cx="2441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solidFill>
                  <a:srgbClr val="FF0000"/>
                </a:solidFill>
              </a:rPr>
              <a:t>4</a:t>
            </a:r>
            <a:r>
              <a:rPr lang="zh-CN" altLang="en-US" i="0" dirty="0">
                <a:solidFill>
                  <a:srgbClr val="FF0000"/>
                </a:solidFill>
              </a:rPr>
              <a:t>、衍射光栅：</a:t>
            </a:r>
          </a:p>
        </p:txBody>
      </p:sp>
      <p:graphicFrame>
        <p:nvGraphicFramePr>
          <p:cNvPr id="11" name="Object 67"/>
          <p:cNvGraphicFramePr>
            <a:graphicFrameLocks noChangeAspect="1"/>
          </p:cNvGraphicFramePr>
          <p:nvPr>
            <p:extLst>
              <p:ext uri="{D42A27DB-BD31-4B8C-83A1-F6EECF244321}">
                <p14:modId xmlns:p14="http://schemas.microsoft.com/office/powerpoint/2010/main" val="1597084547"/>
              </p:ext>
            </p:extLst>
          </p:nvPr>
        </p:nvGraphicFramePr>
        <p:xfrm>
          <a:off x="5855744" y="4425927"/>
          <a:ext cx="2722563" cy="1185862"/>
        </p:xfrm>
        <a:graphic>
          <a:graphicData uri="http://schemas.openxmlformats.org/presentationml/2006/ole">
            <mc:AlternateContent xmlns:mc="http://schemas.openxmlformats.org/markup-compatibility/2006">
              <mc:Choice xmlns:v="urn:schemas-microsoft-com:vml" Requires="v">
                <p:oleObj spid="_x0000_s406177" name="Equation" r:id="rId11" imgW="901309" imgH="393529" progId="Equation.3">
                  <p:embed/>
                </p:oleObj>
              </mc:Choice>
              <mc:Fallback>
                <p:oleObj name="Equation" r:id="rId11" imgW="901309"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55744" y="4425927"/>
                        <a:ext cx="2722563" cy="118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矩形 41"/>
          <p:cNvSpPr>
            <a:spLocks noChangeArrowheads="1"/>
          </p:cNvSpPr>
          <p:nvPr/>
        </p:nvSpPr>
        <p:spPr bwMode="auto">
          <a:xfrm>
            <a:off x="2283869" y="4711679"/>
            <a:ext cx="3249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solidFill>
                  <a:srgbClr val="CC3300"/>
                </a:solidFill>
              </a:rPr>
              <a:t>4</a:t>
            </a:r>
            <a:r>
              <a:rPr lang="zh-CN" altLang="en-US" i="0" dirty="0">
                <a:solidFill>
                  <a:srgbClr val="CC3300"/>
                </a:solidFill>
              </a:rPr>
              <a:t>）光栅的分辨本领</a:t>
            </a:r>
          </a:p>
        </p:txBody>
      </p:sp>
    </p:spTree>
    <p:extLst>
      <p:ext uri="{BB962C8B-B14F-4D97-AF65-F5344CB8AC3E}">
        <p14:creationId xmlns:p14="http://schemas.microsoft.com/office/powerpoint/2010/main" val="379868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 grpId="0" autoUpdateAnimBg="0"/>
      <p:bldP spid="6" grpId="0" autoUpdateAnimBg="0"/>
      <p:bldP spid="8" grpId="0" autoUpdateAnimBg="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9"/>
          <p:cNvSpPr txBox="1">
            <a:spLocks noChangeArrowheads="1"/>
          </p:cNvSpPr>
          <p:nvPr/>
        </p:nvSpPr>
        <p:spPr bwMode="auto">
          <a:xfrm>
            <a:off x="1500117" y="291152"/>
            <a:ext cx="710247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00000"/>
                </a:solidFill>
              </a:rPr>
              <a:t>偏振：</a:t>
            </a:r>
          </a:p>
          <a:p>
            <a:pPr eaLnBrk="1" hangingPunct="1"/>
            <a:r>
              <a:rPr lang="zh-CN" altLang="en-US" i="0" dirty="0">
                <a:solidFill>
                  <a:srgbClr val="009900"/>
                </a:solidFill>
              </a:rPr>
              <a:t>（</a:t>
            </a:r>
            <a:r>
              <a:rPr lang="en-US" altLang="zh-CN" i="0" dirty="0">
                <a:solidFill>
                  <a:srgbClr val="009900"/>
                </a:solidFill>
              </a:rPr>
              <a:t>1</a:t>
            </a:r>
            <a:r>
              <a:rPr lang="zh-CN" altLang="en-US" i="0" dirty="0">
                <a:solidFill>
                  <a:srgbClr val="009900"/>
                </a:solidFill>
              </a:rPr>
              <a:t>）</a:t>
            </a:r>
            <a:r>
              <a:rPr lang="zh-CN" altLang="en-US" i="0" dirty="0">
                <a:solidFill>
                  <a:srgbClr val="009900"/>
                </a:solidFill>
                <a:cs typeface="Times New Roman" panose="02020603050405020304" pitchFamily="18" charset="0"/>
              </a:rPr>
              <a:t>    </a:t>
            </a:r>
            <a:r>
              <a:rPr lang="zh-CN" altLang="en-US" i="0" dirty="0">
                <a:solidFill>
                  <a:srgbClr val="009900"/>
                </a:solidFill>
              </a:rPr>
              <a:t>光的五种偏振态</a:t>
            </a:r>
            <a:r>
              <a:rPr lang="en-US" altLang="zh-CN" i="0" dirty="0">
                <a:solidFill>
                  <a:srgbClr val="009900"/>
                </a:solidFill>
              </a:rPr>
              <a:t>.</a:t>
            </a:r>
          </a:p>
          <a:p>
            <a:pPr eaLnBrk="1" hangingPunct="1"/>
            <a:r>
              <a:rPr lang="zh-CN" altLang="en-US" i="0" dirty="0"/>
              <a:t>（</a:t>
            </a:r>
            <a:r>
              <a:rPr lang="en-US" altLang="zh-CN" i="0" dirty="0"/>
              <a:t>2</a:t>
            </a:r>
            <a:r>
              <a:rPr lang="zh-CN" altLang="en-US" i="0" dirty="0"/>
              <a:t>）</a:t>
            </a:r>
            <a:r>
              <a:rPr lang="zh-CN" altLang="en-US" i="0" dirty="0">
                <a:cs typeface="Times New Roman" panose="02020603050405020304" pitchFamily="18" charset="0"/>
              </a:rPr>
              <a:t>    </a:t>
            </a:r>
            <a:r>
              <a:rPr lang="zh-CN" altLang="en-US" i="0" dirty="0"/>
              <a:t>马吕斯定律（对线偏振光适用）： </a:t>
            </a:r>
          </a:p>
          <a:p>
            <a:pPr eaLnBrk="1" hangingPunct="1"/>
            <a:r>
              <a:rPr lang="zh-CN" altLang="en-US" i="0" dirty="0"/>
              <a:t>                   对自然光  </a:t>
            </a:r>
          </a:p>
        </p:txBody>
      </p:sp>
      <p:sp>
        <p:nvSpPr>
          <p:cNvPr id="3" name="Rectangle 30"/>
          <p:cNvSpPr>
            <a:spLocks noChangeArrowheads="1"/>
          </p:cNvSpPr>
          <p:nvPr/>
        </p:nvSpPr>
        <p:spPr bwMode="auto">
          <a:xfrm>
            <a:off x="1652516" y="3034354"/>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i="0"/>
          </a:p>
        </p:txBody>
      </p:sp>
      <p:graphicFrame>
        <p:nvGraphicFramePr>
          <p:cNvPr id="4" name="Object 31"/>
          <p:cNvGraphicFramePr>
            <a:graphicFrameLocks noChangeAspect="1"/>
          </p:cNvGraphicFramePr>
          <p:nvPr>
            <p:extLst>
              <p:ext uri="{D42A27DB-BD31-4B8C-83A1-F6EECF244321}">
                <p14:modId xmlns:p14="http://schemas.microsoft.com/office/powerpoint/2010/main" val="4249255287"/>
              </p:ext>
            </p:extLst>
          </p:nvPr>
        </p:nvGraphicFramePr>
        <p:xfrm>
          <a:off x="7619929" y="414979"/>
          <a:ext cx="2273300" cy="631825"/>
        </p:xfrm>
        <a:graphic>
          <a:graphicData uri="http://schemas.openxmlformats.org/presentationml/2006/ole">
            <mc:AlternateContent xmlns:mc="http://schemas.openxmlformats.org/markup-compatibility/2006">
              <mc:Choice xmlns:v="urn:schemas-microsoft-com:vml" Requires="v">
                <p:oleObj spid="_x0000_s407197" name="Equation" r:id="rId3" imgW="876300" imgH="241300" progId="Equation.3">
                  <p:embed/>
                </p:oleObj>
              </mc:Choice>
              <mc:Fallback>
                <p:oleObj name="Equation" r:id="rId3" imgW="8763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9929" y="414979"/>
                        <a:ext cx="22733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32"/>
          <p:cNvGraphicFramePr>
            <a:graphicFrameLocks noChangeAspect="1"/>
          </p:cNvGraphicFramePr>
          <p:nvPr>
            <p:extLst>
              <p:ext uri="{D42A27DB-BD31-4B8C-83A1-F6EECF244321}">
                <p14:modId xmlns:p14="http://schemas.microsoft.com/office/powerpoint/2010/main" val="334178997"/>
              </p:ext>
            </p:extLst>
          </p:nvPr>
        </p:nvGraphicFramePr>
        <p:xfrm>
          <a:off x="2190681" y="2272354"/>
          <a:ext cx="1235075" cy="969963"/>
        </p:xfrm>
        <a:graphic>
          <a:graphicData uri="http://schemas.openxmlformats.org/presentationml/2006/ole">
            <mc:AlternateContent xmlns:mc="http://schemas.openxmlformats.org/markup-compatibility/2006">
              <mc:Choice xmlns:v="urn:schemas-microsoft-com:vml" Requires="v">
                <p:oleObj spid="_x0000_s407198" name="Equation" r:id="rId5" imgW="520474" imgH="406224" progId="Equation.3">
                  <p:embed/>
                </p:oleObj>
              </mc:Choice>
              <mc:Fallback>
                <p:oleObj name="Equation" r:id="rId5" imgW="520474" imgH="4062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0681" y="2272354"/>
                        <a:ext cx="1235075"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34"/>
          <p:cNvGraphicFramePr>
            <a:graphicFrameLocks noChangeAspect="1"/>
          </p:cNvGraphicFramePr>
          <p:nvPr>
            <p:extLst>
              <p:ext uri="{D42A27DB-BD31-4B8C-83A1-F6EECF244321}">
                <p14:modId xmlns:p14="http://schemas.microsoft.com/office/powerpoint/2010/main" val="2851113672"/>
              </p:ext>
            </p:extLst>
          </p:nvPr>
        </p:nvGraphicFramePr>
        <p:xfrm>
          <a:off x="2020776" y="4169417"/>
          <a:ext cx="2108240" cy="693737"/>
        </p:xfrm>
        <a:graphic>
          <a:graphicData uri="http://schemas.openxmlformats.org/presentationml/2006/ole">
            <mc:AlternateContent xmlns:mc="http://schemas.openxmlformats.org/markup-compatibility/2006">
              <mc:Choice xmlns:v="urn:schemas-microsoft-com:vml" Requires="v">
                <p:oleObj spid="_x0000_s407199" r:id="rId7" imgW="723586" imgH="241195" progId="Equation.3">
                  <p:embed/>
                </p:oleObj>
              </mc:Choice>
              <mc:Fallback>
                <p:oleObj r:id="rId7" imgW="723586" imgH="24119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0776" y="4169417"/>
                        <a:ext cx="2108240" cy="693737"/>
                      </a:xfrm>
                      <a:prstGeom prst="rect">
                        <a:avLst/>
                      </a:prstGeom>
                      <a:noFill/>
                      <a:ln>
                        <a:noFill/>
                      </a:ln>
                      <a:extLst/>
                    </p:spPr>
                  </p:pic>
                </p:oleObj>
              </mc:Fallback>
            </mc:AlternateContent>
          </a:graphicData>
        </a:graphic>
      </p:graphicFrame>
      <p:graphicFrame>
        <p:nvGraphicFramePr>
          <p:cNvPr id="7" name="Object 35"/>
          <p:cNvGraphicFramePr>
            <a:graphicFrameLocks noChangeAspect="1"/>
          </p:cNvGraphicFramePr>
          <p:nvPr>
            <p:extLst>
              <p:ext uri="{D42A27DB-BD31-4B8C-83A1-F6EECF244321}">
                <p14:modId xmlns:p14="http://schemas.microsoft.com/office/powerpoint/2010/main" val="1619376243"/>
              </p:ext>
            </p:extLst>
          </p:nvPr>
        </p:nvGraphicFramePr>
        <p:xfrm>
          <a:off x="2083773" y="4885377"/>
          <a:ext cx="1976982" cy="1351650"/>
        </p:xfrm>
        <a:graphic>
          <a:graphicData uri="http://schemas.openxmlformats.org/presentationml/2006/ole">
            <mc:AlternateContent xmlns:mc="http://schemas.openxmlformats.org/markup-compatibility/2006">
              <mc:Choice xmlns:v="urn:schemas-microsoft-com:vml" Requires="v">
                <p:oleObj spid="_x0000_s407200" name="Equation" r:id="rId9" imgW="672808" imgH="431613" progId="Equation.3">
                  <p:embed/>
                </p:oleObj>
              </mc:Choice>
              <mc:Fallback>
                <p:oleObj name="Equation" r:id="rId9" imgW="672808" imgH="43161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3773" y="4885377"/>
                        <a:ext cx="1976982" cy="1351650"/>
                      </a:xfrm>
                      <a:prstGeom prst="rect">
                        <a:avLst/>
                      </a:prstGeom>
                      <a:noFill/>
                      <a:ln>
                        <a:noFill/>
                      </a:ln>
                      <a:extLst/>
                    </p:spPr>
                  </p:pic>
                </p:oleObj>
              </mc:Fallback>
            </mc:AlternateContent>
          </a:graphicData>
        </a:graphic>
      </p:graphicFrame>
      <p:graphicFrame>
        <p:nvGraphicFramePr>
          <p:cNvPr id="8" name="Object 36"/>
          <p:cNvGraphicFramePr>
            <a:graphicFrameLocks noChangeAspect="1"/>
          </p:cNvGraphicFramePr>
          <p:nvPr>
            <p:extLst>
              <p:ext uri="{D42A27DB-BD31-4B8C-83A1-F6EECF244321}">
                <p14:modId xmlns:p14="http://schemas.microsoft.com/office/powerpoint/2010/main" val="2973858452"/>
              </p:ext>
            </p:extLst>
          </p:nvPr>
        </p:nvGraphicFramePr>
        <p:xfrm>
          <a:off x="5081516" y="1662754"/>
          <a:ext cx="4267200" cy="1820863"/>
        </p:xfrm>
        <a:graphic>
          <a:graphicData uri="http://schemas.openxmlformats.org/presentationml/2006/ole">
            <mc:AlternateContent xmlns:mc="http://schemas.openxmlformats.org/markup-compatibility/2006">
              <mc:Choice xmlns:v="urn:schemas-microsoft-com:vml" Requires="v">
                <p:oleObj spid="_x0000_s407201" name="BMP 图象" r:id="rId11" imgW="4667902" imgH="1991003" progId="Paint.Picture">
                  <p:embed/>
                </p:oleObj>
              </mc:Choice>
              <mc:Fallback>
                <p:oleObj name="BMP 图象" r:id="rId11" imgW="4667902" imgH="1991003" progId="Paint.Picture">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81516" y="1662754"/>
                        <a:ext cx="4267200" cy="182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 name="Picture 37" descr="19-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38716" y="3948752"/>
            <a:ext cx="3810000"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727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3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ox(ou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0-#ppt_w/2"/>
                                          </p:val>
                                        </p:tav>
                                        <p:tav tm="100000">
                                          <p:val>
                                            <p:strVal val="#ppt_x"/>
                                          </p:val>
                                        </p:tav>
                                      </p:tavLst>
                                    </p:anim>
                                    <p:anim calcmode="lin" valueType="num">
                                      <p:cBhvr additive="base">
                                        <p:cTn id="2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 presetClass="entr" presetSubtype="32"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ox(out)">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0-#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0-#ppt_w/2"/>
                                          </p:val>
                                        </p:tav>
                                        <p:tav tm="100000">
                                          <p:val>
                                            <p:strVal val="#ppt_x"/>
                                          </p:val>
                                        </p:tav>
                                      </p:tavLst>
                                    </p:anim>
                                    <p:anim calcmode="lin" valueType="num">
                                      <p:cBhvr additive="base">
                                        <p:cTn id="4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1"/>
          <p:cNvGraphicFramePr>
            <a:graphicFrameLocks noChangeAspect="1"/>
          </p:cNvGraphicFramePr>
          <p:nvPr>
            <p:extLst>
              <p:ext uri="{D42A27DB-BD31-4B8C-83A1-F6EECF244321}">
                <p14:modId xmlns:p14="http://schemas.microsoft.com/office/powerpoint/2010/main" val="4179459777"/>
              </p:ext>
            </p:extLst>
          </p:nvPr>
        </p:nvGraphicFramePr>
        <p:xfrm>
          <a:off x="1754188" y="2812669"/>
          <a:ext cx="8913812" cy="979488"/>
        </p:xfrm>
        <a:graphic>
          <a:graphicData uri="http://schemas.openxmlformats.org/presentationml/2006/ole">
            <mc:AlternateContent xmlns:mc="http://schemas.openxmlformats.org/markup-compatibility/2006">
              <mc:Choice xmlns:v="urn:schemas-microsoft-com:vml" Requires="v">
                <p:oleObj spid="_x0000_s533568" name="Equation" r:id="rId3" imgW="3632200" imgH="393700" progId="Equation.3">
                  <p:embed/>
                </p:oleObj>
              </mc:Choice>
              <mc:Fallback>
                <p:oleObj name="Equation" r:id="rId3" imgW="36322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4188" y="2812669"/>
                        <a:ext cx="8913812" cy="97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矩形 2"/>
          <p:cNvSpPr>
            <a:spLocks noChangeArrowheads="1"/>
          </p:cNvSpPr>
          <p:nvPr/>
        </p:nvSpPr>
        <p:spPr bwMode="auto">
          <a:xfrm>
            <a:off x="2133601" y="1186278"/>
            <a:ext cx="7875587"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rgbClr val="009900"/>
                </a:solidFill>
              </a:rPr>
              <a:t>在任一时刻的波阵面上各点均为</a:t>
            </a:r>
            <a:r>
              <a:rPr lang="zh-CN" altLang="en-US" sz="2600" i="0" dirty="0">
                <a:solidFill>
                  <a:srgbClr val="FF0000"/>
                </a:solidFill>
              </a:rPr>
              <a:t>次级球面子波</a:t>
            </a:r>
            <a:r>
              <a:rPr lang="zh-CN" altLang="en-US" sz="2600" i="0" dirty="0">
                <a:solidFill>
                  <a:srgbClr val="009900"/>
                </a:solidFill>
              </a:rPr>
              <a:t>的波源，</a:t>
            </a:r>
            <a:r>
              <a:rPr lang="zh-CN" altLang="en-US" i="0" dirty="0">
                <a:solidFill>
                  <a:srgbClr val="009900"/>
                </a:solidFill>
              </a:rPr>
              <a:t>在其后的任一时刻，这些子波源发出的球面子波在相遇处将相干叠加。</a:t>
            </a:r>
            <a:endParaRPr lang="zh-CN" altLang="en-US" sz="2600" i="0" dirty="0">
              <a:solidFill>
                <a:srgbClr val="009900"/>
              </a:solidFill>
            </a:endParaRPr>
          </a:p>
        </p:txBody>
      </p:sp>
      <p:sp>
        <p:nvSpPr>
          <p:cNvPr id="4" name="矩形 3"/>
          <p:cNvSpPr>
            <a:spLocks noChangeArrowheads="1"/>
          </p:cNvSpPr>
          <p:nvPr/>
        </p:nvSpPr>
        <p:spPr bwMode="auto">
          <a:xfrm>
            <a:off x="2651127" y="471903"/>
            <a:ext cx="3190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FF00FF"/>
                </a:solidFill>
                <a:ea typeface="楷体_GB2312" pitchFamily="49" charset="-122"/>
              </a:rPr>
              <a:t>惠更斯</a:t>
            </a:r>
            <a:r>
              <a:rPr lang="en-US" altLang="zh-CN" i="0" dirty="0">
                <a:solidFill>
                  <a:srgbClr val="FF00FF"/>
                </a:solidFill>
                <a:ea typeface="楷体_GB2312" pitchFamily="49" charset="-122"/>
              </a:rPr>
              <a:t>-</a:t>
            </a:r>
            <a:r>
              <a:rPr lang="zh-CN" altLang="en-US" i="0" dirty="0">
                <a:solidFill>
                  <a:srgbClr val="FF00FF"/>
                </a:solidFill>
                <a:ea typeface="楷体_GB2312" pitchFamily="49" charset="-122"/>
              </a:rPr>
              <a:t>菲涅耳原理</a:t>
            </a:r>
          </a:p>
        </p:txBody>
      </p:sp>
      <p:sp>
        <p:nvSpPr>
          <p:cNvPr id="5" name="矩形 4"/>
          <p:cNvSpPr>
            <a:spLocks noChangeArrowheads="1"/>
          </p:cNvSpPr>
          <p:nvPr/>
        </p:nvSpPr>
        <p:spPr bwMode="auto">
          <a:xfrm>
            <a:off x="3008314" y="4186653"/>
            <a:ext cx="3070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t>夫琅禾费单缝衍射</a:t>
            </a:r>
            <a:endParaRPr lang="zh-CN" altLang="en-US"/>
          </a:p>
        </p:txBody>
      </p:sp>
      <p:graphicFrame>
        <p:nvGraphicFramePr>
          <p:cNvPr id="6" name="Object 3"/>
          <p:cNvGraphicFramePr>
            <a:graphicFrameLocks noChangeAspect="1"/>
          </p:cNvGraphicFramePr>
          <p:nvPr>
            <p:extLst>
              <p:ext uri="{D42A27DB-BD31-4B8C-83A1-F6EECF244321}">
                <p14:modId xmlns:p14="http://schemas.microsoft.com/office/powerpoint/2010/main" val="2833682506"/>
              </p:ext>
            </p:extLst>
          </p:nvPr>
        </p:nvGraphicFramePr>
        <p:xfrm>
          <a:off x="2651127" y="5043901"/>
          <a:ext cx="5843587" cy="1079500"/>
        </p:xfrm>
        <a:graphic>
          <a:graphicData uri="http://schemas.openxmlformats.org/presentationml/2006/ole">
            <mc:AlternateContent xmlns:mc="http://schemas.openxmlformats.org/markup-compatibility/2006">
              <mc:Choice xmlns:v="urn:schemas-microsoft-com:vml" Requires="v">
                <p:oleObj spid="_x0000_s533569" name="Equation" r:id="rId5" imgW="1676400" imgH="292100" progId="Equation.3">
                  <p:embed/>
                </p:oleObj>
              </mc:Choice>
              <mc:Fallback>
                <p:oleObj name="Equation" r:id="rId5" imgW="1676400" imgH="292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1127" y="5043901"/>
                        <a:ext cx="5843587" cy="1079500"/>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164708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wd">
                                    <p:tmPct val="100000"/>
                                  </p:iterate>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extLst>
              <p:ext uri="{D42A27DB-BD31-4B8C-83A1-F6EECF244321}">
                <p14:modId xmlns:p14="http://schemas.microsoft.com/office/powerpoint/2010/main" val="1971695358"/>
              </p:ext>
            </p:extLst>
          </p:nvPr>
        </p:nvGraphicFramePr>
        <p:xfrm>
          <a:off x="2686903" y="874952"/>
          <a:ext cx="3746500" cy="701675"/>
        </p:xfrm>
        <a:graphic>
          <a:graphicData uri="http://schemas.openxmlformats.org/presentationml/2006/ole">
            <mc:AlternateContent xmlns:mc="http://schemas.openxmlformats.org/markup-compatibility/2006">
              <mc:Choice xmlns:v="urn:schemas-microsoft-com:vml" Requires="v">
                <p:oleObj spid="_x0000_s408221" name="Equation" r:id="rId4" imgW="1219200" imgH="228600" progId="Equation.3">
                  <p:embed/>
                </p:oleObj>
              </mc:Choice>
              <mc:Fallback>
                <p:oleObj name="Equation" r:id="rId4" imgW="12192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6903" y="874952"/>
                        <a:ext cx="3746500" cy="701675"/>
                      </a:xfrm>
                      <a:prstGeom prst="rect">
                        <a:avLst/>
                      </a:prstGeom>
                      <a:solidFill>
                        <a:srgbClr val="36D9FA"/>
                      </a:solidFill>
                      <a:ln>
                        <a:noFill/>
                      </a:ln>
                      <a:effectLst/>
                      <a:extLst/>
                    </p:spPr>
                  </p:pic>
                </p:oleObj>
              </mc:Fallback>
            </mc:AlternateContent>
          </a:graphicData>
        </a:graphic>
      </p:graphicFrame>
      <p:sp>
        <p:nvSpPr>
          <p:cNvPr id="3" name="Rectangle 163"/>
          <p:cNvSpPr>
            <a:spLocks noChangeArrowheads="1"/>
          </p:cNvSpPr>
          <p:nvPr/>
        </p:nvSpPr>
        <p:spPr bwMode="auto">
          <a:xfrm>
            <a:off x="10538680" y="2546589"/>
            <a:ext cx="377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ym typeface="Symbol" panose="05050102010706020507" pitchFamily="18" charset="2"/>
              </a:rPr>
              <a:t></a:t>
            </a:r>
            <a:endParaRPr lang="en-US" altLang="zh-CN" sz="2400" b="0">
              <a:solidFill>
                <a:schemeClr val="tx1"/>
              </a:solidFill>
            </a:endParaRPr>
          </a:p>
        </p:txBody>
      </p:sp>
      <p:graphicFrame>
        <p:nvGraphicFramePr>
          <p:cNvPr id="4" name="Object 183"/>
          <p:cNvGraphicFramePr>
            <a:graphicFrameLocks noChangeAspect="1"/>
          </p:cNvGraphicFramePr>
          <p:nvPr>
            <p:extLst>
              <p:ext uri="{D42A27DB-BD31-4B8C-83A1-F6EECF244321}">
                <p14:modId xmlns:p14="http://schemas.microsoft.com/office/powerpoint/2010/main" val="3276191535"/>
              </p:ext>
            </p:extLst>
          </p:nvPr>
        </p:nvGraphicFramePr>
        <p:xfrm>
          <a:off x="8147903" y="2224327"/>
          <a:ext cx="850900" cy="314325"/>
        </p:xfrm>
        <a:graphic>
          <a:graphicData uri="http://schemas.openxmlformats.org/presentationml/2006/ole">
            <mc:AlternateContent xmlns:mc="http://schemas.openxmlformats.org/markup-compatibility/2006">
              <mc:Choice xmlns:v="urn:schemas-microsoft-com:vml" Requires="v">
                <p:oleObj spid="_x0000_s408222" name="公式" r:id="rId6" imgW="482181" imgH="177646" progId="Equation.3">
                  <p:embed/>
                </p:oleObj>
              </mc:Choice>
              <mc:Fallback>
                <p:oleObj name="公式" r:id="rId6" imgW="482181" imgH="17764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7903" y="2224327"/>
                        <a:ext cx="85090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Line 184"/>
          <p:cNvSpPr>
            <a:spLocks noChangeShapeType="1"/>
          </p:cNvSpPr>
          <p:nvPr/>
        </p:nvSpPr>
        <p:spPr bwMode="auto">
          <a:xfrm>
            <a:off x="7971691" y="1821100"/>
            <a:ext cx="381000" cy="381000"/>
          </a:xfrm>
          <a:prstGeom prst="line">
            <a:avLst/>
          </a:prstGeom>
          <a:noFill/>
          <a:ln w="317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185"/>
          <p:cNvSpPr>
            <a:spLocks noChangeShapeType="1"/>
          </p:cNvSpPr>
          <p:nvPr/>
        </p:nvSpPr>
        <p:spPr bwMode="auto">
          <a:xfrm flipH="1">
            <a:off x="7966928" y="2214800"/>
            <a:ext cx="381000" cy="38100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 name="Group 186"/>
          <p:cNvGrpSpPr>
            <a:grpSpLocks/>
          </p:cNvGrpSpPr>
          <p:nvPr/>
        </p:nvGrpSpPr>
        <p:grpSpPr bwMode="auto">
          <a:xfrm>
            <a:off x="6830278" y="517764"/>
            <a:ext cx="3276600" cy="3857625"/>
            <a:chOff x="0" y="631"/>
            <a:chExt cx="2064" cy="2430"/>
          </a:xfrm>
        </p:grpSpPr>
        <p:sp>
          <p:nvSpPr>
            <p:cNvPr id="8" name="Line 187"/>
            <p:cNvSpPr>
              <a:spLocks noChangeShapeType="1"/>
            </p:cNvSpPr>
            <p:nvPr/>
          </p:nvSpPr>
          <p:spPr bwMode="auto">
            <a:xfrm>
              <a:off x="720" y="828"/>
              <a:ext cx="5" cy="419"/>
            </a:xfrm>
            <a:prstGeom prst="line">
              <a:avLst/>
            </a:prstGeom>
            <a:noFill/>
            <a:ln w="508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 name="Line 188"/>
            <p:cNvSpPr>
              <a:spLocks noChangeShapeType="1"/>
            </p:cNvSpPr>
            <p:nvPr/>
          </p:nvSpPr>
          <p:spPr bwMode="auto">
            <a:xfrm flipH="1">
              <a:off x="720" y="2700"/>
              <a:ext cx="0" cy="288"/>
            </a:xfrm>
            <a:prstGeom prst="line">
              <a:avLst/>
            </a:prstGeom>
            <a:noFill/>
            <a:ln w="508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 name="Line 189"/>
            <p:cNvSpPr>
              <a:spLocks noChangeShapeType="1"/>
            </p:cNvSpPr>
            <p:nvPr/>
          </p:nvSpPr>
          <p:spPr bwMode="auto">
            <a:xfrm>
              <a:off x="724" y="1244"/>
              <a:ext cx="1" cy="1452"/>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1" name="Line 190"/>
            <p:cNvSpPr>
              <a:spLocks noChangeShapeType="1"/>
            </p:cNvSpPr>
            <p:nvPr/>
          </p:nvSpPr>
          <p:spPr bwMode="auto">
            <a:xfrm>
              <a:off x="1392" y="684"/>
              <a:ext cx="0" cy="2064"/>
            </a:xfrm>
            <a:prstGeom prst="line">
              <a:avLst/>
            </a:prstGeom>
            <a:noFill/>
            <a:ln w="25400">
              <a:solidFill>
                <a:srgbClr val="00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2" name="Line 191"/>
            <p:cNvSpPr>
              <a:spLocks noChangeShapeType="1"/>
            </p:cNvSpPr>
            <p:nvPr/>
          </p:nvSpPr>
          <p:spPr bwMode="auto">
            <a:xfrm flipV="1">
              <a:off x="746" y="1455"/>
              <a:ext cx="1318" cy="1005"/>
            </a:xfrm>
            <a:prstGeom prst="line">
              <a:avLst/>
            </a:prstGeom>
            <a:noFill/>
            <a:ln w="6350">
              <a:solidFill>
                <a:srgbClr val="0000FF"/>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 name="Line 192"/>
            <p:cNvSpPr>
              <a:spLocks noChangeShapeType="1"/>
            </p:cNvSpPr>
            <p:nvPr/>
          </p:nvSpPr>
          <p:spPr bwMode="auto">
            <a:xfrm flipV="1">
              <a:off x="724" y="862"/>
              <a:ext cx="649" cy="598"/>
            </a:xfrm>
            <a:prstGeom prst="line">
              <a:avLst/>
            </a:prstGeom>
            <a:noFill/>
            <a:ln w="952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4" name="Line 193"/>
            <p:cNvSpPr>
              <a:spLocks noChangeShapeType="1"/>
            </p:cNvSpPr>
            <p:nvPr/>
          </p:nvSpPr>
          <p:spPr bwMode="auto">
            <a:xfrm flipV="1">
              <a:off x="707" y="1334"/>
              <a:ext cx="649" cy="598"/>
            </a:xfrm>
            <a:prstGeom prst="line">
              <a:avLst/>
            </a:prstGeom>
            <a:noFill/>
            <a:ln w="952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5" name="Arc 194"/>
            <p:cNvSpPr>
              <a:spLocks/>
            </p:cNvSpPr>
            <p:nvPr/>
          </p:nvSpPr>
          <p:spPr bwMode="auto">
            <a:xfrm>
              <a:off x="1699" y="1725"/>
              <a:ext cx="66" cy="25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 name="Rectangle 195"/>
            <p:cNvSpPr>
              <a:spLocks noChangeArrowheads="1"/>
            </p:cNvSpPr>
            <p:nvPr/>
          </p:nvSpPr>
          <p:spPr bwMode="auto">
            <a:xfrm>
              <a:off x="1770" y="1710"/>
              <a:ext cx="249"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8000"/>
                  </a:solidFill>
                  <a:sym typeface="Symbol" panose="05050102010706020507" pitchFamily="18" charset="2"/>
                </a:rPr>
                <a:t></a:t>
              </a:r>
              <a:endParaRPr lang="en-US" altLang="zh-CN" sz="2400" b="0">
                <a:solidFill>
                  <a:schemeClr val="tx1"/>
                </a:solidFill>
              </a:endParaRPr>
            </a:p>
          </p:txBody>
        </p:sp>
        <p:sp>
          <p:nvSpPr>
            <p:cNvPr id="17" name="Line 196"/>
            <p:cNvSpPr>
              <a:spLocks noChangeShapeType="1"/>
            </p:cNvSpPr>
            <p:nvPr/>
          </p:nvSpPr>
          <p:spPr bwMode="auto">
            <a:xfrm>
              <a:off x="173" y="1324"/>
              <a:ext cx="541" cy="0"/>
            </a:xfrm>
            <a:prstGeom prst="line">
              <a:avLst/>
            </a:prstGeom>
            <a:noFill/>
            <a:ln w="952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8" name="Line 197"/>
            <p:cNvSpPr>
              <a:spLocks noChangeShapeType="1"/>
            </p:cNvSpPr>
            <p:nvPr/>
          </p:nvSpPr>
          <p:spPr bwMode="auto">
            <a:xfrm>
              <a:off x="184" y="2283"/>
              <a:ext cx="541" cy="2"/>
            </a:xfrm>
            <a:prstGeom prst="line">
              <a:avLst/>
            </a:prstGeom>
            <a:noFill/>
            <a:ln w="952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9" name="Line 198"/>
            <p:cNvSpPr>
              <a:spLocks noChangeShapeType="1"/>
            </p:cNvSpPr>
            <p:nvPr/>
          </p:nvSpPr>
          <p:spPr bwMode="auto">
            <a:xfrm>
              <a:off x="173" y="1645"/>
              <a:ext cx="541" cy="0"/>
            </a:xfrm>
            <a:prstGeom prst="line">
              <a:avLst/>
            </a:prstGeom>
            <a:noFill/>
            <a:ln w="952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0" name="Line 199"/>
            <p:cNvSpPr>
              <a:spLocks noChangeShapeType="1"/>
            </p:cNvSpPr>
            <p:nvPr/>
          </p:nvSpPr>
          <p:spPr bwMode="auto">
            <a:xfrm>
              <a:off x="184" y="1965"/>
              <a:ext cx="541" cy="0"/>
            </a:xfrm>
            <a:prstGeom prst="line">
              <a:avLst/>
            </a:prstGeom>
            <a:noFill/>
            <a:ln w="952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1" name="Line 200"/>
            <p:cNvSpPr>
              <a:spLocks noChangeShapeType="1"/>
            </p:cNvSpPr>
            <p:nvPr/>
          </p:nvSpPr>
          <p:spPr bwMode="auto">
            <a:xfrm flipV="1">
              <a:off x="184" y="2583"/>
              <a:ext cx="541" cy="15"/>
            </a:xfrm>
            <a:prstGeom prst="line">
              <a:avLst/>
            </a:prstGeom>
            <a:noFill/>
            <a:ln w="952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2" name="Rectangle 201"/>
            <p:cNvSpPr>
              <a:spLocks noChangeArrowheads="1"/>
            </p:cNvSpPr>
            <p:nvPr/>
          </p:nvSpPr>
          <p:spPr bwMode="auto">
            <a:xfrm>
              <a:off x="0" y="1630"/>
              <a:ext cx="238"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ym typeface="Symbol" panose="05050102010706020507" pitchFamily="18" charset="2"/>
                </a:rPr>
                <a:t></a:t>
              </a:r>
              <a:endParaRPr lang="en-US" altLang="zh-CN" sz="2400" b="0">
                <a:solidFill>
                  <a:schemeClr val="tx1"/>
                </a:solidFill>
              </a:endParaRPr>
            </a:p>
          </p:txBody>
        </p:sp>
        <p:sp>
          <p:nvSpPr>
            <p:cNvPr id="23" name="Rectangle 202"/>
            <p:cNvSpPr>
              <a:spLocks noChangeArrowheads="1"/>
            </p:cNvSpPr>
            <p:nvPr/>
          </p:nvSpPr>
          <p:spPr bwMode="auto">
            <a:xfrm>
              <a:off x="559" y="2568"/>
              <a:ext cx="195"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chemeClr val="tx1"/>
                  </a:solidFill>
                </a:rPr>
                <a:t>A</a:t>
              </a:r>
              <a:endParaRPr lang="en-US" altLang="zh-CN" sz="2400" b="0" i="0">
                <a:solidFill>
                  <a:schemeClr val="tx1"/>
                </a:solidFill>
              </a:endParaRPr>
            </a:p>
          </p:txBody>
        </p:sp>
        <p:sp>
          <p:nvSpPr>
            <p:cNvPr id="24" name="Rectangle 203"/>
            <p:cNvSpPr>
              <a:spLocks noChangeArrowheads="1"/>
            </p:cNvSpPr>
            <p:nvPr/>
          </p:nvSpPr>
          <p:spPr bwMode="auto">
            <a:xfrm>
              <a:off x="548" y="914"/>
              <a:ext cx="195" cy="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000000"/>
                  </a:solidFill>
                </a:rPr>
                <a:t>B</a:t>
              </a:r>
              <a:endParaRPr lang="en-US" altLang="zh-CN" sz="2400" b="0" i="0">
                <a:solidFill>
                  <a:srgbClr val="000000"/>
                </a:solidFill>
              </a:endParaRPr>
            </a:p>
          </p:txBody>
        </p:sp>
        <p:sp>
          <p:nvSpPr>
            <p:cNvPr id="25" name="Line 204"/>
            <p:cNvSpPr>
              <a:spLocks noChangeShapeType="1"/>
            </p:cNvSpPr>
            <p:nvPr/>
          </p:nvSpPr>
          <p:spPr bwMode="auto">
            <a:xfrm>
              <a:off x="720" y="1980"/>
              <a:ext cx="1248" cy="0"/>
            </a:xfrm>
            <a:prstGeom prst="line">
              <a:avLst/>
            </a:prstGeom>
            <a:noFill/>
            <a:ln w="3175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6" name="Object 205"/>
            <p:cNvGraphicFramePr>
              <a:graphicFrameLocks noChangeAspect="1"/>
            </p:cNvGraphicFramePr>
            <p:nvPr/>
          </p:nvGraphicFramePr>
          <p:xfrm>
            <a:off x="975" y="979"/>
            <a:ext cx="170" cy="183"/>
          </p:xfrm>
          <a:graphic>
            <a:graphicData uri="http://schemas.openxmlformats.org/presentationml/2006/ole">
              <mc:AlternateContent xmlns:mc="http://schemas.openxmlformats.org/markup-compatibility/2006">
                <mc:Choice xmlns:v="urn:schemas-microsoft-com:vml" Requires="v">
                  <p:oleObj spid="_x0000_s408223" name="公式" r:id="rId8" imgW="114102" imgH="126780" progId="Equation.3">
                    <p:embed/>
                  </p:oleObj>
                </mc:Choice>
                <mc:Fallback>
                  <p:oleObj name="公式" r:id="rId8" imgW="114102" imgH="1267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5" y="979"/>
                          <a:ext cx="170"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06"/>
            <p:cNvGraphicFramePr>
              <a:graphicFrameLocks noChangeAspect="1"/>
            </p:cNvGraphicFramePr>
            <p:nvPr/>
          </p:nvGraphicFramePr>
          <p:xfrm>
            <a:off x="1175" y="1344"/>
            <a:ext cx="208" cy="329"/>
          </p:xfrm>
          <a:graphic>
            <a:graphicData uri="http://schemas.openxmlformats.org/presentationml/2006/ole">
              <mc:AlternateContent xmlns:mc="http://schemas.openxmlformats.org/markup-compatibility/2006">
                <mc:Choice xmlns:v="urn:schemas-microsoft-com:vml" Requires="v">
                  <p:oleObj spid="_x0000_s408224" name="公式" r:id="rId10" imgW="139700" imgH="228600" progId="Equation.3">
                    <p:embed/>
                  </p:oleObj>
                </mc:Choice>
                <mc:Fallback>
                  <p:oleObj name="公式" r:id="rId10" imgW="1397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75" y="1344"/>
                          <a:ext cx="208"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AutoShape 207"/>
            <p:cNvSpPr>
              <a:spLocks/>
            </p:cNvSpPr>
            <p:nvPr/>
          </p:nvSpPr>
          <p:spPr bwMode="auto">
            <a:xfrm>
              <a:off x="636" y="1466"/>
              <a:ext cx="45" cy="449"/>
            </a:xfrm>
            <a:prstGeom prst="leftBrace">
              <a:avLst>
                <a:gd name="adj1" fmla="val 83148"/>
                <a:gd name="adj2" fmla="val 50000"/>
              </a:avLst>
            </a:pr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Text Box 208"/>
            <p:cNvSpPr txBox="1">
              <a:spLocks noChangeArrowheads="1"/>
            </p:cNvSpPr>
            <p:nvPr/>
          </p:nvSpPr>
          <p:spPr bwMode="auto">
            <a:xfrm>
              <a:off x="476" y="1525"/>
              <a:ext cx="212"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200">
                  <a:solidFill>
                    <a:srgbClr val="FF0000"/>
                  </a:solidFill>
                </a:rPr>
                <a:t>x</a:t>
              </a:r>
            </a:p>
          </p:txBody>
        </p:sp>
        <p:sp>
          <p:nvSpPr>
            <p:cNvPr id="30" name="Rectangle 209"/>
            <p:cNvSpPr>
              <a:spLocks noChangeArrowheads="1"/>
            </p:cNvSpPr>
            <p:nvPr/>
          </p:nvSpPr>
          <p:spPr bwMode="auto">
            <a:xfrm>
              <a:off x="431" y="637"/>
              <a:ext cx="635"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solidFill>
                    <a:srgbClr val="000000"/>
                  </a:solidFill>
                </a:rPr>
                <a:t>缝平面</a:t>
              </a:r>
            </a:p>
          </p:txBody>
        </p:sp>
        <p:sp>
          <p:nvSpPr>
            <p:cNvPr id="31" name="Rectangle 210"/>
            <p:cNvSpPr>
              <a:spLocks noChangeArrowheads="1"/>
            </p:cNvSpPr>
            <p:nvPr/>
          </p:nvSpPr>
          <p:spPr bwMode="auto">
            <a:xfrm>
              <a:off x="1020" y="631"/>
              <a:ext cx="4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solidFill>
                    <a:srgbClr val="000000"/>
                  </a:solidFill>
                </a:rPr>
                <a:t>透镜</a:t>
              </a:r>
            </a:p>
          </p:txBody>
        </p:sp>
      </p:grpSp>
      <p:sp>
        <p:nvSpPr>
          <p:cNvPr id="32" name="Freeform 211"/>
          <p:cNvSpPr>
            <a:spLocks/>
          </p:cNvSpPr>
          <p:nvPr/>
        </p:nvSpPr>
        <p:spPr bwMode="auto">
          <a:xfrm>
            <a:off x="7984391" y="2033827"/>
            <a:ext cx="215900" cy="73025"/>
          </a:xfrm>
          <a:custGeom>
            <a:avLst/>
            <a:gdLst>
              <a:gd name="T0" fmla="*/ 0 w 136"/>
              <a:gd name="T1" fmla="*/ 0 h 46"/>
              <a:gd name="T2" fmla="*/ 2147483647 w 136"/>
              <a:gd name="T3" fmla="*/ 2147483647 h 46"/>
              <a:gd name="T4" fmla="*/ 2147483647 w 136"/>
              <a:gd name="T5" fmla="*/ 0 h 46"/>
              <a:gd name="T6" fmla="*/ 0 60000 65536"/>
              <a:gd name="T7" fmla="*/ 0 60000 65536"/>
              <a:gd name="T8" fmla="*/ 0 60000 65536"/>
              <a:gd name="T9" fmla="*/ 0 w 136"/>
              <a:gd name="T10" fmla="*/ 0 h 46"/>
              <a:gd name="T11" fmla="*/ 136 w 136"/>
              <a:gd name="T12" fmla="*/ 46 h 46"/>
            </a:gdLst>
            <a:ahLst/>
            <a:cxnLst>
              <a:cxn ang="T6">
                <a:pos x="T0" y="T1"/>
              </a:cxn>
              <a:cxn ang="T7">
                <a:pos x="T2" y="T3"/>
              </a:cxn>
              <a:cxn ang="T8">
                <a:pos x="T4" y="T5"/>
              </a:cxn>
            </a:cxnLst>
            <a:rect l="T9" t="T10" r="T11" b="T12"/>
            <a:pathLst>
              <a:path w="136" h="46">
                <a:moveTo>
                  <a:pt x="0" y="0"/>
                </a:moveTo>
                <a:cubicBezTo>
                  <a:pt x="33" y="23"/>
                  <a:pt x="67" y="46"/>
                  <a:pt x="90" y="46"/>
                </a:cubicBezTo>
                <a:cubicBezTo>
                  <a:pt x="113" y="46"/>
                  <a:pt x="124" y="23"/>
                  <a:pt x="136" y="0"/>
                </a:cubicBezTo>
              </a:path>
            </a:pathLst>
          </a:custGeom>
          <a:noFill/>
          <a:ln w="25400">
            <a:solidFill>
              <a:srgbClr val="3399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Rectangle 212"/>
          <p:cNvSpPr>
            <a:spLocks noChangeArrowheads="1"/>
          </p:cNvSpPr>
          <p:nvPr/>
        </p:nvSpPr>
        <p:spPr bwMode="auto">
          <a:xfrm>
            <a:off x="7979628" y="2046527"/>
            <a:ext cx="39528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a:solidFill>
                  <a:srgbClr val="008000"/>
                </a:solidFill>
                <a:sym typeface="Symbol" panose="05050102010706020507" pitchFamily="18" charset="2"/>
              </a:rPr>
              <a:t></a:t>
            </a:r>
            <a:endParaRPr lang="en-US" altLang="zh-CN" sz="2000" b="0">
              <a:solidFill>
                <a:schemeClr val="tx1"/>
              </a:solidFill>
            </a:endParaRPr>
          </a:p>
        </p:txBody>
      </p:sp>
      <p:sp>
        <p:nvSpPr>
          <p:cNvPr id="34" name="Line 216"/>
          <p:cNvSpPr>
            <a:spLocks noChangeShapeType="1"/>
          </p:cNvSpPr>
          <p:nvPr/>
        </p:nvSpPr>
        <p:spPr bwMode="auto">
          <a:xfrm>
            <a:off x="9038491" y="3808650"/>
            <a:ext cx="0" cy="576262"/>
          </a:xfrm>
          <a:prstGeom prst="line">
            <a:avLst/>
          </a:prstGeom>
          <a:noFill/>
          <a:ln w="25400">
            <a:solidFill>
              <a:schemeClr val="tx1"/>
            </a:solidFill>
            <a:round/>
            <a:headEnd/>
            <a:tailEnd type="triangle" w="med" len="sm"/>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5" name="Object 9"/>
          <p:cNvGraphicFramePr>
            <a:graphicFrameLocks noChangeAspect="1"/>
          </p:cNvGraphicFramePr>
          <p:nvPr>
            <p:extLst>
              <p:ext uri="{D42A27DB-BD31-4B8C-83A1-F6EECF244321}">
                <p14:modId xmlns:p14="http://schemas.microsoft.com/office/powerpoint/2010/main" val="939472715"/>
              </p:ext>
            </p:extLst>
          </p:nvPr>
        </p:nvGraphicFramePr>
        <p:xfrm>
          <a:off x="2843475" y="4545252"/>
          <a:ext cx="6215063" cy="1465263"/>
        </p:xfrm>
        <a:graphic>
          <a:graphicData uri="http://schemas.openxmlformats.org/presentationml/2006/ole">
            <mc:AlternateContent xmlns:mc="http://schemas.openxmlformats.org/markup-compatibility/2006">
              <mc:Choice xmlns:v="urn:schemas-microsoft-com:vml" Requires="v">
                <p:oleObj spid="_x0000_s408225" name="Equation" r:id="rId12" imgW="2222500" imgH="482600" progId="Equation.3">
                  <p:embed/>
                </p:oleObj>
              </mc:Choice>
              <mc:Fallback>
                <p:oleObj name="Equation" r:id="rId12" imgW="2222500" imgH="482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43475" y="4545252"/>
                        <a:ext cx="6215063" cy="1465263"/>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11539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down)">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2" grpId="0" animBg="1"/>
      <p:bldP spid="33" grpId="0"/>
      <p:bldP spid="34"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53"/>
          <p:cNvGraphicFramePr>
            <a:graphicFrameLocks noChangeAspect="1"/>
          </p:cNvGraphicFramePr>
          <p:nvPr>
            <p:extLst>
              <p:ext uri="{D42A27DB-BD31-4B8C-83A1-F6EECF244321}">
                <p14:modId xmlns:p14="http://schemas.microsoft.com/office/powerpoint/2010/main" val="2600491440"/>
              </p:ext>
            </p:extLst>
          </p:nvPr>
        </p:nvGraphicFramePr>
        <p:xfrm>
          <a:off x="2712415" y="415926"/>
          <a:ext cx="5848350" cy="2286000"/>
        </p:xfrm>
        <a:graphic>
          <a:graphicData uri="http://schemas.openxmlformats.org/presentationml/2006/ole">
            <mc:AlternateContent xmlns:mc="http://schemas.openxmlformats.org/markup-compatibility/2006">
              <mc:Choice xmlns:v="urn:schemas-microsoft-com:vml" Requires="v">
                <p:oleObj spid="_x0000_s315999" name="Equation" r:id="rId3" imgW="2209800" imgH="863600" progId="Equation.3">
                  <p:embed/>
                </p:oleObj>
              </mc:Choice>
              <mc:Fallback>
                <p:oleObj name="Equation" r:id="rId3" imgW="2209800" imgH="863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2415" y="415926"/>
                        <a:ext cx="584835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矩形 2"/>
          <p:cNvSpPr>
            <a:spLocks noChangeArrowheads="1"/>
          </p:cNvSpPr>
          <p:nvPr/>
        </p:nvSpPr>
        <p:spPr bwMode="auto">
          <a:xfrm>
            <a:off x="1973943" y="2520950"/>
            <a:ext cx="8179991"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rPr>
              <a:t>初位相和振幅均相同的平行光入射单缝，在无穷远处的光仍是初位相相同、但振幅不同的平行光。</a:t>
            </a:r>
            <a:endParaRPr lang="zh-CN" altLang="en-US" dirty="0">
              <a:solidFill>
                <a:srgbClr val="FF0000"/>
              </a:solidFill>
            </a:endParaRPr>
          </a:p>
        </p:txBody>
      </p:sp>
      <p:graphicFrame>
        <p:nvGraphicFramePr>
          <p:cNvPr id="4" name="Object 51"/>
          <p:cNvGraphicFramePr>
            <a:graphicFrameLocks noChangeAspect="1"/>
          </p:cNvGraphicFramePr>
          <p:nvPr>
            <p:extLst>
              <p:ext uri="{D42A27DB-BD31-4B8C-83A1-F6EECF244321}">
                <p14:modId xmlns:p14="http://schemas.microsoft.com/office/powerpoint/2010/main" val="1059993529"/>
              </p:ext>
            </p:extLst>
          </p:nvPr>
        </p:nvGraphicFramePr>
        <p:xfrm>
          <a:off x="2592900" y="4193382"/>
          <a:ext cx="3357563" cy="1793875"/>
        </p:xfrm>
        <a:graphic>
          <a:graphicData uri="http://schemas.openxmlformats.org/presentationml/2006/ole">
            <mc:AlternateContent xmlns:mc="http://schemas.openxmlformats.org/markup-compatibility/2006">
              <mc:Choice xmlns:v="urn:schemas-microsoft-com:vml" Requires="v">
                <p:oleObj spid="_x0000_s316000" name="Equation" r:id="rId5" imgW="926698" imgH="495085" progId="Equation.3">
                  <p:embed/>
                </p:oleObj>
              </mc:Choice>
              <mc:Fallback>
                <p:oleObj name="Equation" r:id="rId5" imgW="926698" imgH="49508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900" y="4193382"/>
                        <a:ext cx="3357563"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4"/>
          <p:cNvGraphicFramePr>
            <a:graphicFrameLocks noChangeAspect="1"/>
          </p:cNvGraphicFramePr>
          <p:nvPr>
            <p:extLst>
              <p:ext uri="{D42A27DB-BD31-4B8C-83A1-F6EECF244321}">
                <p14:modId xmlns:p14="http://schemas.microsoft.com/office/powerpoint/2010/main" val="2383280987"/>
              </p:ext>
            </p:extLst>
          </p:nvPr>
        </p:nvGraphicFramePr>
        <p:xfrm>
          <a:off x="6814290" y="4429124"/>
          <a:ext cx="2644775" cy="1322388"/>
        </p:xfrm>
        <a:graphic>
          <a:graphicData uri="http://schemas.openxmlformats.org/presentationml/2006/ole">
            <mc:AlternateContent xmlns:mc="http://schemas.openxmlformats.org/markup-compatibility/2006">
              <mc:Choice xmlns:v="urn:schemas-microsoft-com:vml" Requires="v">
                <p:oleObj spid="_x0000_s316001" name="Equation" r:id="rId7" imgW="787058" imgH="393529" progId="Equation.3">
                  <p:embed/>
                </p:oleObj>
              </mc:Choice>
              <mc:Fallback>
                <p:oleObj name="Equation" r:id="rId7" imgW="787058"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4290" y="4429124"/>
                        <a:ext cx="2644775" cy="132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9384640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a:grpSpLocks/>
          </p:cNvGrpSpPr>
          <p:nvPr/>
        </p:nvGrpSpPr>
        <p:grpSpPr bwMode="auto">
          <a:xfrm>
            <a:off x="5790063" y="721011"/>
            <a:ext cx="4724400" cy="4251325"/>
            <a:chOff x="2736" y="250"/>
            <a:chExt cx="2976" cy="2678"/>
          </a:xfrm>
        </p:grpSpPr>
        <p:sp>
          <p:nvSpPr>
            <p:cNvPr id="3" name="Line 20"/>
            <p:cNvSpPr>
              <a:spLocks noChangeShapeType="1"/>
            </p:cNvSpPr>
            <p:nvPr/>
          </p:nvSpPr>
          <p:spPr bwMode="auto">
            <a:xfrm flipV="1">
              <a:off x="3398" y="2158"/>
              <a:ext cx="118" cy="80"/>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 name="Line 21"/>
            <p:cNvSpPr>
              <a:spLocks noChangeShapeType="1"/>
            </p:cNvSpPr>
            <p:nvPr/>
          </p:nvSpPr>
          <p:spPr bwMode="auto">
            <a:xfrm flipV="1">
              <a:off x="3398" y="1652"/>
              <a:ext cx="265" cy="160"/>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 name="Line 22"/>
            <p:cNvSpPr>
              <a:spLocks noChangeShapeType="1"/>
            </p:cNvSpPr>
            <p:nvPr/>
          </p:nvSpPr>
          <p:spPr bwMode="auto">
            <a:xfrm flipV="1">
              <a:off x="3398" y="2052"/>
              <a:ext cx="265" cy="161"/>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 name="Line 23"/>
            <p:cNvSpPr>
              <a:spLocks noChangeShapeType="1"/>
            </p:cNvSpPr>
            <p:nvPr/>
          </p:nvSpPr>
          <p:spPr bwMode="auto">
            <a:xfrm flipV="1">
              <a:off x="3654" y="684"/>
              <a:ext cx="1587" cy="1359"/>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 name="Line 24"/>
            <p:cNvSpPr>
              <a:spLocks noChangeShapeType="1"/>
            </p:cNvSpPr>
            <p:nvPr/>
          </p:nvSpPr>
          <p:spPr bwMode="auto">
            <a:xfrm flipV="1">
              <a:off x="3654" y="684"/>
              <a:ext cx="1587" cy="958"/>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8" name="Line 25"/>
            <p:cNvSpPr>
              <a:spLocks noChangeShapeType="1"/>
            </p:cNvSpPr>
            <p:nvPr/>
          </p:nvSpPr>
          <p:spPr bwMode="auto">
            <a:xfrm>
              <a:off x="3654" y="515"/>
              <a:ext cx="0" cy="2160"/>
            </a:xfrm>
            <a:prstGeom prst="line">
              <a:avLst/>
            </a:prstGeom>
            <a:noFill/>
            <a:ln w="25400">
              <a:solidFill>
                <a:srgbClr val="000000"/>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9" name="Line 26"/>
            <p:cNvSpPr>
              <a:spLocks noChangeShapeType="1"/>
            </p:cNvSpPr>
            <p:nvPr/>
          </p:nvSpPr>
          <p:spPr bwMode="auto">
            <a:xfrm>
              <a:off x="5241" y="436"/>
              <a:ext cx="0" cy="2318"/>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 name="Line 27"/>
            <p:cNvSpPr>
              <a:spLocks noChangeShapeType="1"/>
            </p:cNvSpPr>
            <p:nvPr/>
          </p:nvSpPr>
          <p:spPr bwMode="auto">
            <a:xfrm flipH="1">
              <a:off x="3384" y="528"/>
              <a:ext cx="0" cy="384"/>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 name="Line 28"/>
            <p:cNvSpPr>
              <a:spLocks noChangeShapeType="1"/>
            </p:cNvSpPr>
            <p:nvPr/>
          </p:nvSpPr>
          <p:spPr bwMode="auto">
            <a:xfrm flipH="1">
              <a:off x="3384" y="1056"/>
              <a:ext cx="0" cy="24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 name="Line 29"/>
            <p:cNvSpPr>
              <a:spLocks noChangeShapeType="1"/>
            </p:cNvSpPr>
            <p:nvPr/>
          </p:nvSpPr>
          <p:spPr bwMode="auto">
            <a:xfrm>
              <a:off x="3384" y="1488"/>
              <a:ext cx="0" cy="24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 name="Line 30"/>
            <p:cNvSpPr>
              <a:spLocks noChangeShapeType="1"/>
            </p:cNvSpPr>
            <p:nvPr/>
          </p:nvSpPr>
          <p:spPr bwMode="auto">
            <a:xfrm>
              <a:off x="3384" y="1872"/>
              <a:ext cx="0" cy="288"/>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 name="Line 31"/>
            <p:cNvSpPr>
              <a:spLocks noChangeShapeType="1"/>
            </p:cNvSpPr>
            <p:nvPr/>
          </p:nvSpPr>
          <p:spPr bwMode="auto">
            <a:xfrm>
              <a:off x="3384" y="2304"/>
              <a:ext cx="0" cy="336"/>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5" name="Line 32"/>
            <p:cNvSpPr>
              <a:spLocks noChangeShapeType="1"/>
            </p:cNvSpPr>
            <p:nvPr/>
          </p:nvSpPr>
          <p:spPr bwMode="auto">
            <a:xfrm>
              <a:off x="2736" y="1586"/>
              <a:ext cx="2976" cy="2"/>
            </a:xfrm>
            <a:prstGeom prst="line">
              <a:avLst/>
            </a:prstGeom>
            <a:noFill/>
            <a:ln w="6350">
              <a:solidFill>
                <a:srgbClr val="000000"/>
              </a:solidFill>
              <a:prstDash val="sys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 name="Line 33"/>
            <p:cNvSpPr>
              <a:spLocks noChangeShapeType="1"/>
            </p:cNvSpPr>
            <p:nvPr/>
          </p:nvSpPr>
          <p:spPr bwMode="auto">
            <a:xfrm>
              <a:off x="2926" y="996"/>
              <a:ext cx="465" cy="0"/>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7" name="Line 34"/>
            <p:cNvSpPr>
              <a:spLocks noChangeShapeType="1"/>
            </p:cNvSpPr>
            <p:nvPr/>
          </p:nvSpPr>
          <p:spPr bwMode="auto">
            <a:xfrm>
              <a:off x="2926" y="1395"/>
              <a:ext cx="465" cy="1"/>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8" name="Line 35"/>
            <p:cNvSpPr>
              <a:spLocks noChangeShapeType="1"/>
            </p:cNvSpPr>
            <p:nvPr/>
          </p:nvSpPr>
          <p:spPr bwMode="auto">
            <a:xfrm>
              <a:off x="2926" y="1795"/>
              <a:ext cx="465" cy="0"/>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9" name="Line 36"/>
            <p:cNvSpPr>
              <a:spLocks noChangeShapeType="1"/>
            </p:cNvSpPr>
            <p:nvPr/>
          </p:nvSpPr>
          <p:spPr bwMode="auto">
            <a:xfrm>
              <a:off x="2926" y="2193"/>
              <a:ext cx="465" cy="2"/>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20" name="Line 37"/>
            <p:cNvSpPr>
              <a:spLocks noChangeShapeType="1"/>
            </p:cNvSpPr>
            <p:nvPr/>
          </p:nvSpPr>
          <p:spPr bwMode="auto">
            <a:xfrm flipV="1">
              <a:off x="3391" y="836"/>
              <a:ext cx="263" cy="160"/>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21" name="Line 38"/>
            <p:cNvSpPr>
              <a:spLocks noChangeShapeType="1"/>
            </p:cNvSpPr>
            <p:nvPr/>
          </p:nvSpPr>
          <p:spPr bwMode="auto">
            <a:xfrm flipV="1">
              <a:off x="3391" y="1234"/>
              <a:ext cx="263" cy="161"/>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22" name="Line 39"/>
            <p:cNvSpPr>
              <a:spLocks noChangeShapeType="1"/>
            </p:cNvSpPr>
            <p:nvPr/>
          </p:nvSpPr>
          <p:spPr bwMode="auto">
            <a:xfrm flipV="1">
              <a:off x="3654" y="676"/>
              <a:ext cx="1587" cy="160"/>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 name="Line 40"/>
            <p:cNvSpPr>
              <a:spLocks noChangeShapeType="1"/>
            </p:cNvSpPr>
            <p:nvPr/>
          </p:nvSpPr>
          <p:spPr bwMode="auto">
            <a:xfrm flipV="1">
              <a:off x="3654" y="676"/>
              <a:ext cx="1587" cy="560"/>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4" name="Line 41"/>
            <p:cNvSpPr>
              <a:spLocks noChangeShapeType="1"/>
            </p:cNvSpPr>
            <p:nvPr/>
          </p:nvSpPr>
          <p:spPr bwMode="auto">
            <a:xfrm>
              <a:off x="3391" y="1795"/>
              <a:ext cx="118" cy="352"/>
            </a:xfrm>
            <a:prstGeom prst="line">
              <a:avLst/>
            </a:prstGeom>
            <a:noFill/>
            <a:ln w="6350">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5" name="Line 42"/>
            <p:cNvSpPr>
              <a:spLocks noChangeShapeType="1"/>
            </p:cNvSpPr>
            <p:nvPr/>
          </p:nvSpPr>
          <p:spPr bwMode="auto">
            <a:xfrm>
              <a:off x="3391" y="1395"/>
              <a:ext cx="131" cy="338"/>
            </a:xfrm>
            <a:prstGeom prst="line">
              <a:avLst/>
            </a:prstGeom>
            <a:noFill/>
            <a:ln w="6350">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6" name="Line 43"/>
            <p:cNvSpPr>
              <a:spLocks noChangeShapeType="1"/>
            </p:cNvSpPr>
            <p:nvPr/>
          </p:nvSpPr>
          <p:spPr bwMode="auto">
            <a:xfrm>
              <a:off x="3391" y="996"/>
              <a:ext cx="118" cy="343"/>
            </a:xfrm>
            <a:prstGeom prst="line">
              <a:avLst/>
            </a:prstGeom>
            <a:noFill/>
            <a:ln w="6350">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7" name="Line 44"/>
            <p:cNvSpPr>
              <a:spLocks noChangeShapeType="1"/>
            </p:cNvSpPr>
            <p:nvPr/>
          </p:nvSpPr>
          <p:spPr bwMode="auto">
            <a:xfrm flipV="1">
              <a:off x="3391" y="1333"/>
              <a:ext cx="125" cy="83"/>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8" name="Line 45"/>
            <p:cNvSpPr>
              <a:spLocks noChangeShapeType="1"/>
            </p:cNvSpPr>
            <p:nvPr/>
          </p:nvSpPr>
          <p:spPr bwMode="auto">
            <a:xfrm flipV="1">
              <a:off x="3398" y="1753"/>
              <a:ext cx="131" cy="82"/>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9" name="Line 46"/>
            <p:cNvSpPr>
              <a:spLocks noChangeShapeType="1"/>
            </p:cNvSpPr>
            <p:nvPr/>
          </p:nvSpPr>
          <p:spPr bwMode="auto">
            <a:xfrm>
              <a:off x="3654" y="2528"/>
              <a:ext cx="1587" cy="2"/>
            </a:xfrm>
            <a:prstGeom prst="line">
              <a:avLst/>
            </a:prstGeom>
            <a:noFill/>
            <a:ln w="9525">
              <a:solidFill>
                <a:srgbClr val="000000"/>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0" name="Rectangle 47"/>
            <p:cNvSpPr>
              <a:spLocks noChangeArrowheads="1"/>
            </p:cNvSpPr>
            <p:nvPr/>
          </p:nvSpPr>
          <p:spPr bwMode="auto">
            <a:xfrm>
              <a:off x="5262" y="1501"/>
              <a:ext cx="229"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chemeClr val="tx1"/>
                  </a:solidFill>
                </a:rPr>
                <a:t>o</a:t>
              </a:r>
            </a:p>
          </p:txBody>
        </p:sp>
        <p:sp>
          <p:nvSpPr>
            <p:cNvPr id="31" name="Rectangle 48"/>
            <p:cNvSpPr>
              <a:spLocks noChangeArrowheads="1"/>
            </p:cNvSpPr>
            <p:nvPr/>
          </p:nvSpPr>
          <p:spPr bwMode="auto">
            <a:xfrm>
              <a:off x="5298" y="513"/>
              <a:ext cx="185"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chemeClr val="tx1"/>
                  </a:solidFill>
                </a:rPr>
                <a:t>P</a:t>
              </a:r>
            </a:p>
          </p:txBody>
        </p:sp>
        <p:sp>
          <p:nvSpPr>
            <p:cNvPr id="32" name="Rectangle 49"/>
            <p:cNvSpPr>
              <a:spLocks noChangeArrowheads="1"/>
            </p:cNvSpPr>
            <p:nvPr/>
          </p:nvSpPr>
          <p:spPr bwMode="auto">
            <a:xfrm>
              <a:off x="4176" y="2531"/>
              <a:ext cx="60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solidFill>
                    <a:schemeClr val="tx1"/>
                  </a:solidFill>
                </a:rPr>
                <a:t>焦距</a:t>
              </a:r>
              <a:r>
                <a:rPr lang="zh-CN" altLang="en-US" sz="2000">
                  <a:solidFill>
                    <a:schemeClr val="tx1"/>
                  </a:solidFill>
                </a:rPr>
                <a:t> </a:t>
              </a:r>
              <a:r>
                <a:rPr lang="en-US" altLang="zh-CN" sz="2000">
                  <a:solidFill>
                    <a:schemeClr val="tx1"/>
                  </a:solidFill>
                </a:rPr>
                <a:t>f</a:t>
              </a:r>
            </a:p>
          </p:txBody>
        </p:sp>
        <p:sp>
          <p:nvSpPr>
            <p:cNvPr id="33" name="Rectangle 50"/>
            <p:cNvSpPr>
              <a:spLocks noChangeArrowheads="1"/>
            </p:cNvSpPr>
            <p:nvPr/>
          </p:nvSpPr>
          <p:spPr bwMode="auto">
            <a:xfrm>
              <a:off x="3062" y="288"/>
              <a:ext cx="73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solidFill>
                    <a:srgbClr val="000000"/>
                  </a:solidFill>
                </a:rPr>
                <a:t>光栅平面</a:t>
              </a:r>
              <a:endParaRPr lang="zh-CN" altLang="en-US" sz="2000">
                <a:solidFill>
                  <a:srgbClr val="000000"/>
                </a:solidFill>
              </a:endParaRPr>
            </a:p>
          </p:txBody>
        </p:sp>
        <p:sp>
          <p:nvSpPr>
            <p:cNvPr id="34" name="Rectangle 51"/>
            <p:cNvSpPr>
              <a:spLocks noChangeArrowheads="1"/>
            </p:cNvSpPr>
            <p:nvPr/>
          </p:nvSpPr>
          <p:spPr bwMode="auto">
            <a:xfrm>
              <a:off x="5033" y="250"/>
              <a:ext cx="57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solidFill>
                    <a:schemeClr val="tx1"/>
                  </a:solidFill>
                </a:rPr>
                <a:t>观察屏</a:t>
              </a:r>
            </a:p>
          </p:txBody>
        </p:sp>
        <p:sp>
          <p:nvSpPr>
            <p:cNvPr id="35" name="Rectangle 52"/>
            <p:cNvSpPr>
              <a:spLocks noChangeArrowheads="1"/>
            </p:cNvSpPr>
            <p:nvPr/>
          </p:nvSpPr>
          <p:spPr bwMode="auto">
            <a:xfrm>
              <a:off x="3697" y="443"/>
              <a:ext cx="466"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solidFill>
                    <a:srgbClr val="000000"/>
                  </a:solidFill>
                </a:rPr>
                <a:t>透镜</a:t>
              </a:r>
              <a:r>
                <a:rPr lang="en-US" altLang="zh-CN" sz="2000">
                  <a:solidFill>
                    <a:srgbClr val="000000"/>
                  </a:solidFill>
                </a:rPr>
                <a:t>L</a:t>
              </a:r>
            </a:p>
          </p:txBody>
        </p:sp>
        <p:sp>
          <p:nvSpPr>
            <p:cNvPr id="36" name="Rectangle 53"/>
            <p:cNvSpPr>
              <a:spLocks noChangeArrowheads="1"/>
            </p:cNvSpPr>
            <p:nvPr/>
          </p:nvSpPr>
          <p:spPr bwMode="auto">
            <a:xfrm>
              <a:off x="2945" y="706"/>
              <a:ext cx="211"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a:t> </a:t>
              </a:r>
              <a:r>
                <a:rPr lang="en-US" altLang="zh-CN" sz="2000">
                  <a:sym typeface="Symbol" panose="05050102010706020507" pitchFamily="18" charset="2"/>
                </a:rPr>
                <a:t></a:t>
              </a:r>
              <a:endParaRPr lang="en-US" altLang="zh-CN" sz="2000">
                <a:solidFill>
                  <a:schemeClr val="tx1"/>
                </a:solidFill>
              </a:endParaRPr>
            </a:p>
          </p:txBody>
        </p:sp>
        <p:sp>
          <p:nvSpPr>
            <p:cNvPr id="37" name="Line 54"/>
            <p:cNvSpPr>
              <a:spLocks noChangeShapeType="1"/>
            </p:cNvSpPr>
            <p:nvPr/>
          </p:nvSpPr>
          <p:spPr bwMode="auto">
            <a:xfrm flipV="1">
              <a:off x="3650" y="685"/>
              <a:ext cx="1596" cy="894"/>
            </a:xfrm>
            <a:prstGeom prst="line">
              <a:avLst/>
            </a:prstGeom>
            <a:noFill/>
            <a:ln w="38100">
              <a:solidFill>
                <a:srgbClr val="008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8" name="Arc 55"/>
            <p:cNvSpPr>
              <a:spLocks/>
            </p:cNvSpPr>
            <p:nvPr/>
          </p:nvSpPr>
          <p:spPr bwMode="auto">
            <a:xfrm>
              <a:off x="3930" y="1422"/>
              <a:ext cx="73" cy="17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0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Rectangle 56"/>
            <p:cNvSpPr>
              <a:spLocks noChangeArrowheads="1"/>
            </p:cNvSpPr>
            <p:nvPr/>
          </p:nvSpPr>
          <p:spPr bwMode="auto">
            <a:xfrm>
              <a:off x="4006" y="1411"/>
              <a:ext cx="193"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8000"/>
                  </a:solidFill>
                  <a:sym typeface="Symbol" panose="05050102010706020507" pitchFamily="18" charset="2"/>
                </a:rPr>
                <a:t></a:t>
              </a:r>
              <a:endParaRPr lang="en-US" altLang="zh-CN" sz="2400">
                <a:solidFill>
                  <a:schemeClr val="tx1"/>
                </a:solidFill>
              </a:endParaRPr>
            </a:p>
          </p:txBody>
        </p:sp>
        <p:sp>
          <p:nvSpPr>
            <p:cNvPr id="40" name="Rectangle 57"/>
            <p:cNvSpPr>
              <a:spLocks noChangeArrowheads="1"/>
            </p:cNvSpPr>
            <p:nvPr/>
          </p:nvSpPr>
          <p:spPr bwMode="auto">
            <a:xfrm>
              <a:off x="3466" y="2672"/>
              <a:ext cx="54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2400">
                <a:solidFill>
                  <a:srgbClr val="FF0000"/>
                </a:solidFill>
              </a:endParaRPr>
            </a:p>
          </p:txBody>
        </p:sp>
        <p:sp>
          <p:nvSpPr>
            <p:cNvPr id="41" name="Line 58"/>
            <p:cNvSpPr>
              <a:spLocks noChangeShapeType="1"/>
            </p:cNvSpPr>
            <p:nvPr/>
          </p:nvSpPr>
          <p:spPr bwMode="auto">
            <a:xfrm>
              <a:off x="3241" y="905"/>
              <a:ext cx="138"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2" name="Line 59"/>
            <p:cNvSpPr>
              <a:spLocks noChangeShapeType="1"/>
            </p:cNvSpPr>
            <p:nvPr/>
          </p:nvSpPr>
          <p:spPr bwMode="auto">
            <a:xfrm>
              <a:off x="3241" y="1305"/>
              <a:ext cx="138"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3" name="Line 60"/>
            <p:cNvSpPr>
              <a:spLocks noChangeShapeType="1"/>
            </p:cNvSpPr>
            <p:nvPr/>
          </p:nvSpPr>
          <p:spPr bwMode="auto">
            <a:xfrm>
              <a:off x="3297" y="905"/>
              <a:ext cx="0" cy="410"/>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44" name="Rectangle 61"/>
            <p:cNvSpPr>
              <a:spLocks noChangeArrowheads="1"/>
            </p:cNvSpPr>
            <p:nvPr/>
          </p:nvSpPr>
          <p:spPr bwMode="auto">
            <a:xfrm>
              <a:off x="3156" y="969"/>
              <a:ext cx="20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solidFill>
                    <a:schemeClr val="tx1"/>
                  </a:solidFill>
                </a:rPr>
                <a:t>d</a:t>
              </a:r>
            </a:p>
          </p:txBody>
        </p:sp>
        <p:sp>
          <p:nvSpPr>
            <p:cNvPr id="45" name="Line 62"/>
            <p:cNvSpPr>
              <a:spLocks noChangeShapeType="1"/>
            </p:cNvSpPr>
            <p:nvPr/>
          </p:nvSpPr>
          <p:spPr bwMode="auto">
            <a:xfrm>
              <a:off x="3461" y="2206"/>
              <a:ext cx="111" cy="51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Line 63"/>
            <p:cNvSpPr>
              <a:spLocks noChangeShapeType="1"/>
            </p:cNvSpPr>
            <p:nvPr/>
          </p:nvSpPr>
          <p:spPr bwMode="auto">
            <a:xfrm flipV="1">
              <a:off x="3985" y="747"/>
              <a:ext cx="558" cy="56"/>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 name="Line 64"/>
            <p:cNvSpPr>
              <a:spLocks noChangeShapeType="1"/>
            </p:cNvSpPr>
            <p:nvPr/>
          </p:nvSpPr>
          <p:spPr bwMode="auto">
            <a:xfrm flipV="1">
              <a:off x="4398" y="919"/>
              <a:ext cx="132" cy="48"/>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 name="Line 65"/>
            <p:cNvSpPr>
              <a:spLocks noChangeShapeType="1"/>
            </p:cNvSpPr>
            <p:nvPr/>
          </p:nvSpPr>
          <p:spPr bwMode="auto">
            <a:xfrm flipV="1">
              <a:off x="4413" y="1111"/>
              <a:ext cx="109" cy="77"/>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 name="Line 66"/>
            <p:cNvSpPr>
              <a:spLocks noChangeShapeType="1"/>
            </p:cNvSpPr>
            <p:nvPr/>
          </p:nvSpPr>
          <p:spPr bwMode="auto">
            <a:xfrm flipV="1">
              <a:off x="4419" y="1294"/>
              <a:ext cx="96" cy="8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 name="Line 67"/>
            <p:cNvSpPr>
              <a:spLocks noChangeShapeType="1"/>
            </p:cNvSpPr>
            <p:nvPr/>
          </p:nvSpPr>
          <p:spPr bwMode="auto">
            <a:xfrm>
              <a:off x="3365" y="996"/>
              <a:ext cx="344" cy="0"/>
            </a:xfrm>
            <a:prstGeom prst="line">
              <a:avLst/>
            </a:prstGeom>
            <a:noFill/>
            <a:ln w="285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Freeform 68"/>
            <p:cNvSpPr>
              <a:spLocks/>
            </p:cNvSpPr>
            <p:nvPr/>
          </p:nvSpPr>
          <p:spPr bwMode="auto">
            <a:xfrm>
              <a:off x="3510" y="919"/>
              <a:ext cx="7" cy="77"/>
            </a:xfrm>
            <a:custGeom>
              <a:avLst/>
              <a:gdLst>
                <a:gd name="T0" fmla="*/ 0 w 15"/>
                <a:gd name="T1" fmla="*/ 0 h 120"/>
                <a:gd name="T2" fmla="*/ 0 w 15"/>
                <a:gd name="T3" fmla="*/ 1 h 120"/>
                <a:gd name="T4" fmla="*/ 0 60000 65536"/>
                <a:gd name="T5" fmla="*/ 0 60000 65536"/>
                <a:gd name="T6" fmla="*/ 0 w 15"/>
                <a:gd name="T7" fmla="*/ 0 h 120"/>
                <a:gd name="T8" fmla="*/ 15 w 15"/>
                <a:gd name="T9" fmla="*/ 120 h 120"/>
              </a:gdLst>
              <a:ahLst/>
              <a:cxnLst>
                <a:cxn ang="T4">
                  <a:pos x="T0" y="T1"/>
                </a:cxn>
                <a:cxn ang="T5">
                  <a:pos x="T2" y="T3"/>
                </a:cxn>
              </a:cxnLst>
              <a:rect l="T6" t="T7" r="T8" b="T9"/>
              <a:pathLst>
                <a:path w="15" h="120">
                  <a:moveTo>
                    <a:pt x="0" y="0"/>
                  </a:moveTo>
                  <a:cubicBezTo>
                    <a:pt x="6" y="50"/>
                    <a:pt x="13" y="100"/>
                    <a:pt x="15" y="120"/>
                  </a:cubicBezTo>
                </a:path>
              </a:pathLst>
            </a:cu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Rectangle 69"/>
            <p:cNvSpPr>
              <a:spLocks noChangeArrowheads="1"/>
            </p:cNvSpPr>
            <p:nvPr/>
          </p:nvSpPr>
          <p:spPr bwMode="auto">
            <a:xfrm>
              <a:off x="3551" y="848"/>
              <a:ext cx="1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a:solidFill>
                    <a:srgbClr val="008000"/>
                  </a:solidFill>
                  <a:sym typeface="Symbol" panose="05050102010706020507" pitchFamily="18" charset="2"/>
                </a:rPr>
                <a:t></a:t>
              </a:r>
              <a:endParaRPr lang="en-US" altLang="zh-CN" sz="2000">
                <a:solidFill>
                  <a:schemeClr val="tx1"/>
                </a:solidFill>
              </a:endParaRPr>
            </a:p>
          </p:txBody>
        </p:sp>
      </p:grpSp>
      <p:sp>
        <p:nvSpPr>
          <p:cNvPr id="53" name="Rectangle 71"/>
          <p:cNvSpPr>
            <a:spLocks noChangeArrowheads="1"/>
          </p:cNvSpPr>
          <p:nvPr/>
        </p:nvSpPr>
        <p:spPr bwMode="auto">
          <a:xfrm>
            <a:off x="5836103" y="1003586"/>
            <a:ext cx="13350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a:solidFill>
                  <a:srgbClr val="000000"/>
                </a:solidFill>
              </a:rPr>
              <a:t>缝宽</a:t>
            </a:r>
            <a:r>
              <a:rPr lang="en-US" altLang="zh-CN">
                <a:solidFill>
                  <a:srgbClr val="000000"/>
                </a:solidFill>
              </a:rPr>
              <a:t>a</a:t>
            </a:r>
          </a:p>
        </p:txBody>
      </p:sp>
      <p:sp>
        <p:nvSpPr>
          <p:cNvPr id="54" name="Rectangle 72"/>
          <p:cNvSpPr>
            <a:spLocks noChangeArrowheads="1"/>
          </p:cNvSpPr>
          <p:nvPr/>
        </p:nvSpPr>
        <p:spPr bwMode="auto">
          <a:xfrm>
            <a:off x="7963351" y="3668997"/>
            <a:ext cx="982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a:solidFill>
                  <a:srgbClr val="FF0000"/>
                </a:solidFill>
              </a:rPr>
              <a:t>d</a:t>
            </a:r>
            <a:r>
              <a:rPr lang="en-US" altLang="zh-CN" i="0">
                <a:solidFill>
                  <a:srgbClr val="FF0000"/>
                </a:solidFill>
              </a:rPr>
              <a:t>sin</a:t>
            </a:r>
            <a:r>
              <a:rPr lang="en-US" altLang="zh-CN">
                <a:solidFill>
                  <a:srgbClr val="FF0000"/>
                </a:solidFill>
                <a:sym typeface="Symbol" panose="05050102010706020507" pitchFamily="18" charset="2"/>
              </a:rPr>
              <a:t></a:t>
            </a:r>
          </a:p>
        </p:txBody>
      </p:sp>
      <p:sp>
        <p:nvSpPr>
          <p:cNvPr id="55" name="Line 73"/>
          <p:cNvSpPr>
            <a:spLocks noChangeShapeType="1"/>
          </p:cNvSpPr>
          <p:nvPr/>
        </p:nvSpPr>
        <p:spPr bwMode="auto">
          <a:xfrm>
            <a:off x="7026728" y="3811872"/>
            <a:ext cx="936625" cy="1444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Rectangle 83"/>
          <p:cNvSpPr>
            <a:spLocks noChangeArrowheads="1"/>
          </p:cNvSpPr>
          <p:nvPr/>
        </p:nvSpPr>
        <p:spPr bwMode="auto">
          <a:xfrm>
            <a:off x="6594928" y="2275172"/>
            <a:ext cx="687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FF0066"/>
                </a:solidFill>
              </a:rPr>
              <a:t>j</a:t>
            </a:r>
            <a:endParaRPr lang="en-US" altLang="zh-CN">
              <a:solidFill>
                <a:srgbClr val="FF0066"/>
              </a:solidFill>
            </a:endParaRPr>
          </a:p>
        </p:txBody>
      </p:sp>
      <p:graphicFrame>
        <p:nvGraphicFramePr>
          <p:cNvPr id="57" name="Object 84"/>
          <p:cNvGraphicFramePr>
            <a:graphicFrameLocks noChangeAspect="1"/>
          </p:cNvGraphicFramePr>
          <p:nvPr>
            <p:extLst>
              <p:ext uri="{D42A27DB-BD31-4B8C-83A1-F6EECF244321}">
                <p14:modId xmlns:p14="http://schemas.microsoft.com/office/powerpoint/2010/main" val="3399828612"/>
              </p:ext>
            </p:extLst>
          </p:nvPr>
        </p:nvGraphicFramePr>
        <p:xfrm>
          <a:off x="7387088" y="1794159"/>
          <a:ext cx="292100" cy="361950"/>
        </p:xfrm>
        <a:graphic>
          <a:graphicData uri="http://schemas.openxmlformats.org/presentationml/2006/ole">
            <mc:AlternateContent xmlns:mc="http://schemas.openxmlformats.org/markup-compatibility/2006">
              <mc:Choice xmlns:v="urn:schemas-microsoft-com:vml" Requires="v">
                <p:oleObj spid="_x0000_s447188" name="公式" r:id="rId3" imgW="152517" imgH="171408" progId="Equation.3">
                  <p:embed/>
                </p:oleObj>
              </mc:Choice>
              <mc:Fallback>
                <p:oleObj name="公式" r:id="rId3" imgW="152517" imgH="17140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7088" y="1794159"/>
                        <a:ext cx="2921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 name="Rectangle 86"/>
          <p:cNvSpPr>
            <a:spLocks noChangeArrowheads="1"/>
          </p:cNvSpPr>
          <p:nvPr/>
        </p:nvSpPr>
        <p:spPr bwMode="auto">
          <a:xfrm>
            <a:off x="6523488" y="3549934"/>
            <a:ext cx="687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FF0066"/>
                </a:solidFill>
              </a:rPr>
              <a:t>1</a:t>
            </a:r>
            <a:endParaRPr lang="en-US" altLang="zh-CN" i="0">
              <a:solidFill>
                <a:srgbClr val="FF0066"/>
              </a:solidFill>
            </a:endParaRPr>
          </a:p>
        </p:txBody>
      </p:sp>
      <p:graphicFrame>
        <p:nvGraphicFramePr>
          <p:cNvPr id="59" name="Object 87"/>
          <p:cNvGraphicFramePr>
            <a:graphicFrameLocks noChangeAspect="1"/>
          </p:cNvGraphicFramePr>
          <p:nvPr>
            <p:extLst>
              <p:ext uri="{D42A27DB-BD31-4B8C-83A1-F6EECF244321}">
                <p14:modId xmlns:p14="http://schemas.microsoft.com/office/powerpoint/2010/main" val="74069031"/>
              </p:ext>
            </p:extLst>
          </p:nvPr>
        </p:nvGraphicFramePr>
        <p:xfrm>
          <a:off x="7322003" y="2986372"/>
          <a:ext cx="274637" cy="361950"/>
        </p:xfrm>
        <a:graphic>
          <a:graphicData uri="http://schemas.openxmlformats.org/presentationml/2006/ole">
            <mc:AlternateContent xmlns:mc="http://schemas.openxmlformats.org/markup-compatibility/2006">
              <mc:Choice xmlns:v="urn:schemas-microsoft-com:vml" Requires="v">
                <p:oleObj spid="_x0000_s447189" name="公式" r:id="rId5" imgW="133351" imgH="171408" progId="Equation.3">
                  <p:embed/>
                </p:oleObj>
              </mc:Choice>
              <mc:Fallback>
                <p:oleObj name="公式" r:id="rId5" imgW="133351" imgH="17140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2003" y="2986372"/>
                        <a:ext cx="274637"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 name="矩形 73"/>
          <p:cNvSpPr>
            <a:spLocks noChangeArrowheads="1"/>
          </p:cNvSpPr>
          <p:nvPr/>
        </p:nvSpPr>
        <p:spPr bwMode="auto">
          <a:xfrm>
            <a:off x="2308676" y="535272"/>
            <a:ext cx="3214688"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latin typeface="方正书宋简体"/>
              </a:rPr>
              <a:t>N</a:t>
            </a:r>
            <a:r>
              <a:rPr lang="zh-CN" altLang="en-US" i="0" dirty="0">
                <a:latin typeface="方正书宋简体"/>
              </a:rPr>
              <a:t>缝光栅的衍射等效于杨氏</a:t>
            </a:r>
            <a:r>
              <a:rPr lang="en-US" altLang="zh-CN" i="0" dirty="0">
                <a:latin typeface="方正书宋简体"/>
              </a:rPr>
              <a:t>N</a:t>
            </a:r>
            <a:r>
              <a:rPr lang="zh-CN" altLang="en-US" i="0" dirty="0">
                <a:latin typeface="方正书宋简体"/>
              </a:rPr>
              <a:t>缝的干涉，即等效于</a:t>
            </a:r>
            <a:r>
              <a:rPr lang="en-US" altLang="zh-CN" i="0" dirty="0">
                <a:latin typeface="方正书宋简体"/>
              </a:rPr>
              <a:t>N</a:t>
            </a:r>
            <a:r>
              <a:rPr lang="zh-CN" altLang="en-US" i="0" dirty="0">
                <a:latin typeface="方正书宋简体"/>
              </a:rPr>
              <a:t>束相干光的干涉，其中第</a:t>
            </a:r>
            <a:r>
              <a:rPr lang="en-US" altLang="zh-CN" i="0" dirty="0">
                <a:latin typeface="方正书宋简体"/>
              </a:rPr>
              <a:t>j</a:t>
            </a:r>
            <a:r>
              <a:rPr lang="zh-CN" altLang="en-US" i="0" dirty="0">
                <a:latin typeface="方正书宋简体"/>
              </a:rPr>
              <a:t>束光为</a:t>
            </a:r>
          </a:p>
        </p:txBody>
      </p:sp>
      <p:graphicFrame>
        <p:nvGraphicFramePr>
          <p:cNvPr id="61" name="Object 3"/>
          <p:cNvGraphicFramePr>
            <a:graphicFrameLocks noChangeAspect="1"/>
          </p:cNvGraphicFramePr>
          <p:nvPr>
            <p:extLst>
              <p:ext uri="{D42A27DB-BD31-4B8C-83A1-F6EECF244321}">
                <p14:modId xmlns:p14="http://schemas.microsoft.com/office/powerpoint/2010/main" val="668431221"/>
              </p:ext>
            </p:extLst>
          </p:nvPr>
        </p:nvGraphicFramePr>
        <p:xfrm>
          <a:off x="1737176" y="3107024"/>
          <a:ext cx="4387850" cy="714375"/>
        </p:xfrm>
        <a:graphic>
          <a:graphicData uri="http://schemas.openxmlformats.org/presentationml/2006/ole">
            <mc:AlternateContent xmlns:mc="http://schemas.openxmlformats.org/markup-compatibility/2006">
              <mc:Choice xmlns:v="urn:schemas-microsoft-com:vml" Requires="v">
                <p:oleObj spid="_x0000_s447190" name="Equation" r:id="rId7" imgW="1651000" imgH="241300" progId="Equation.3">
                  <p:embed/>
                </p:oleObj>
              </mc:Choice>
              <mc:Fallback>
                <p:oleObj name="Equation" r:id="rId7" imgW="16510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7176" y="3107024"/>
                        <a:ext cx="438785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 name="Object 4"/>
          <p:cNvGraphicFramePr>
            <a:graphicFrameLocks noChangeAspect="1"/>
          </p:cNvGraphicFramePr>
          <p:nvPr>
            <p:extLst>
              <p:ext uri="{D42A27DB-BD31-4B8C-83A1-F6EECF244321}">
                <p14:modId xmlns:p14="http://schemas.microsoft.com/office/powerpoint/2010/main" val="3627788861"/>
              </p:ext>
            </p:extLst>
          </p:nvPr>
        </p:nvGraphicFramePr>
        <p:xfrm>
          <a:off x="2094366" y="4035709"/>
          <a:ext cx="2917825" cy="1119188"/>
        </p:xfrm>
        <a:graphic>
          <a:graphicData uri="http://schemas.openxmlformats.org/presentationml/2006/ole">
            <mc:AlternateContent xmlns:mc="http://schemas.openxmlformats.org/markup-compatibility/2006">
              <mc:Choice xmlns:v="urn:schemas-microsoft-com:vml" Requires="v">
                <p:oleObj spid="_x0000_s447191" name="Equation" r:id="rId9" imgW="1091726" imgH="418918" progId="Equation.3">
                  <p:embed/>
                </p:oleObj>
              </mc:Choice>
              <mc:Fallback>
                <p:oleObj name="Equation" r:id="rId9" imgW="1091726" imgH="41891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4366" y="4035709"/>
                        <a:ext cx="2917825" cy="111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 name="矩形 76"/>
          <p:cNvSpPr>
            <a:spLocks noChangeArrowheads="1"/>
          </p:cNvSpPr>
          <p:nvPr/>
        </p:nvSpPr>
        <p:spPr bwMode="auto">
          <a:xfrm>
            <a:off x="1946728" y="5096159"/>
            <a:ext cx="84296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以第一条狭缝（底端缝）中央子波到</a:t>
            </a:r>
            <a:r>
              <a:rPr lang="en-US" altLang="zh-CN" i="0" dirty="0"/>
              <a:t>P</a:t>
            </a:r>
            <a:r>
              <a:rPr lang="zh-CN" altLang="en-US" i="0" dirty="0"/>
              <a:t>点的光程为参考，第</a:t>
            </a:r>
            <a:r>
              <a:rPr lang="en-US" altLang="zh-CN" dirty="0"/>
              <a:t>j</a:t>
            </a:r>
            <a:r>
              <a:rPr lang="zh-CN" altLang="en-US" i="0" dirty="0"/>
              <a:t>条狭缝的光程为：</a:t>
            </a:r>
          </a:p>
        </p:txBody>
      </p:sp>
      <p:graphicFrame>
        <p:nvGraphicFramePr>
          <p:cNvPr id="64" name="Object 12"/>
          <p:cNvGraphicFramePr>
            <a:graphicFrameLocks noChangeAspect="1"/>
          </p:cNvGraphicFramePr>
          <p:nvPr>
            <p:extLst>
              <p:ext uri="{D42A27DB-BD31-4B8C-83A1-F6EECF244321}">
                <p14:modId xmlns:p14="http://schemas.microsoft.com/office/powerpoint/2010/main" val="2855594572"/>
              </p:ext>
            </p:extLst>
          </p:nvPr>
        </p:nvGraphicFramePr>
        <p:xfrm>
          <a:off x="2161038" y="6096284"/>
          <a:ext cx="4071938" cy="654050"/>
        </p:xfrm>
        <a:graphic>
          <a:graphicData uri="http://schemas.openxmlformats.org/presentationml/2006/ole">
            <mc:AlternateContent xmlns:mc="http://schemas.openxmlformats.org/markup-compatibility/2006">
              <mc:Choice xmlns:v="urn:schemas-microsoft-com:vml" Requires="v">
                <p:oleObj spid="_x0000_s447192" name="公式" r:id="rId11" imgW="1497950" imgH="241195" progId="Equation.3">
                  <p:embed/>
                </p:oleObj>
              </mc:Choice>
              <mc:Fallback>
                <p:oleObj name="公式" r:id="rId11" imgW="1497950" imgH="24119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61038" y="6096284"/>
                        <a:ext cx="4071938" cy="654050"/>
                      </a:xfrm>
                      <a:prstGeom prst="rect">
                        <a:avLst/>
                      </a:prstGeom>
                      <a:solidFill>
                        <a:srgbClr val="FFFF00"/>
                      </a:solidFill>
                      <a:ln>
                        <a:noFill/>
                      </a:ln>
                      <a:effectLst/>
                      <a:extLst/>
                    </p:spPr>
                  </p:pic>
                </p:oleObj>
              </mc:Fallback>
            </mc:AlternateContent>
          </a:graphicData>
        </a:graphic>
      </p:graphicFrame>
      <p:graphicFrame>
        <p:nvGraphicFramePr>
          <p:cNvPr id="65" name="Object 74"/>
          <p:cNvGraphicFramePr>
            <a:graphicFrameLocks noChangeAspect="1"/>
          </p:cNvGraphicFramePr>
          <p:nvPr>
            <p:extLst>
              <p:ext uri="{D42A27DB-BD31-4B8C-83A1-F6EECF244321}">
                <p14:modId xmlns:p14="http://schemas.microsoft.com/office/powerpoint/2010/main" val="3819221082"/>
              </p:ext>
            </p:extLst>
          </p:nvPr>
        </p:nvGraphicFramePr>
        <p:xfrm>
          <a:off x="8018913" y="2953034"/>
          <a:ext cx="636588" cy="484188"/>
        </p:xfrm>
        <a:graphic>
          <a:graphicData uri="http://schemas.openxmlformats.org/presentationml/2006/ole">
            <mc:AlternateContent xmlns:mc="http://schemas.openxmlformats.org/markup-compatibility/2006">
              <mc:Choice xmlns:v="urn:schemas-microsoft-com:vml" Requires="v">
                <p:oleObj spid="_x0000_s447193" name="Equation" r:id="rId13" imgW="317225" imgH="241091" progId="Equation.3">
                  <p:embed/>
                </p:oleObj>
              </mc:Choice>
              <mc:Fallback>
                <p:oleObj name="Equation" r:id="rId13" imgW="317225" imgH="24109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18913" y="2953034"/>
                        <a:ext cx="6365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 name="Object 75"/>
          <p:cNvGraphicFramePr>
            <a:graphicFrameLocks noChangeAspect="1"/>
          </p:cNvGraphicFramePr>
          <p:nvPr>
            <p:extLst>
              <p:ext uri="{D42A27DB-BD31-4B8C-83A1-F6EECF244321}">
                <p14:modId xmlns:p14="http://schemas.microsoft.com/office/powerpoint/2010/main" val="4144193642"/>
              </p:ext>
            </p:extLst>
          </p:nvPr>
        </p:nvGraphicFramePr>
        <p:xfrm>
          <a:off x="7590288" y="1595724"/>
          <a:ext cx="585788" cy="428625"/>
        </p:xfrm>
        <a:graphic>
          <a:graphicData uri="http://schemas.openxmlformats.org/presentationml/2006/ole">
            <mc:AlternateContent xmlns:mc="http://schemas.openxmlformats.org/markup-compatibility/2006">
              <mc:Choice xmlns:v="urn:schemas-microsoft-com:vml" Requires="v">
                <p:oleObj spid="_x0000_s447194" name="Equation" r:id="rId15" imgW="330057" imgH="241195" progId="Equation.3">
                  <p:embed/>
                </p:oleObj>
              </mc:Choice>
              <mc:Fallback>
                <p:oleObj name="Equation" r:id="rId15" imgW="330057" imgH="24119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0288" y="1595724"/>
                        <a:ext cx="585788"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9517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left)">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left)">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wipe(left)">
                                      <p:cBhvr>
                                        <p:cTn id="3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5"/>
          <p:cNvGraphicFramePr>
            <a:graphicFrameLocks noChangeAspect="1"/>
          </p:cNvGraphicFramePr>
          <p:nvPr>
            <p:extLst>
              <p:ext uri="{D42A27DB-BD31-4B8C-83A1-F6EECF244321}">
                <p14:modId xmlns:p14="http://schemas.microsoft.com/office/powerpoint/2010/main" val="2291764105"/>
              </p:ext>
            </p:extLst>
          </p:nvPr>
        </p:nvGraphicFramePr>
        <p:xfrm>
          <a:off x="4238626" y="186873"/>
          <a:ext cx="6429375" cy="1339850"/>
        </p:xfrm>
        <a:graphic>
          <a:graphicData uri="http://schemas.openxmlformats.org/presentationml/2006/ole">
            <mc:AlternateContent xmlns:mc="http://schemas.openxmlformats.org/markup-compatibility/2006">
              <mc:Choice xmlns:v="urn:schemas-microsoft-com:vml" Requires="v">
                <p:oleObj spid="_x0000_s534650" name="Equation" r:id="rId3" imgW="2400300" imgH="444500" progId="Equation.3">
                  <p:embed/>
                </p:oleObj>
              </mc:Choice>
              <mc:Fallback>
                <p:oleObj name="Equation" r:id="rId3" imgW="24003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8626" y="186873"/>
                        <a:ext cx="6429375" cy="133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ct 32"/>
          <p:cNvGraphicFramePr>
            <a:graphicFrameLocks noChangeAspect="1"/>
          </p:cNvGraphicFramePr>
          <p:nvPr>
            <p:extLst>
              <p:ext uri="{D42A27DB-BD31-4B8C-83A1-F6EECF244321}">
                <p14:modId xmlns:p14="http://schemas.microsoft.com/office/powerpoint/2010/main" val="1414942733"/>
              </p:ext>
            </p:extLst>
          </p:nvPr>
        </p:nvGraphicFramePr>
        <p:xfrm>
          <a:off x="1923934" y="186874"/>
          <a:ext cx="2403475" cy="1152525"/>
        </p:xfrm>
        <a:graphic>
          <a:graphicData uri="http://schemas.openxmlformats.org/presentationml/2006/ole">
            <mc:AlternateContent xmlns:mc="http://schemas.openxmlformats.org/markup-compatibility/2006">
              <mc:Choice xmlns:v="urn:schemas-microsoft-com:vml" Requires="v">
                <p:oleObj spid="_x0000_s534651" name="Equation" r:id="rId5" imgW="926698" imgH="444307" progId="Equation.3">
                  <p:embed/>
                </p:oleObj>
              </mc:Choice>
              <mc:Fallback>
                <p:oleObj name="Equation" r:id="rId5" imgW="926698" imgH="44430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3934" y="186874"/>
                        <a:ext cx="2403475"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33"/>
          <p:cNvGraphicFramePr>
            <a:graphicFrameLocks noChangeAspect="1"/>
          </p:cNvGraphicFramePr>
          <p:nvPr>
            <p:extLst>
              <p:ext uri="{D42A27DB-BD31-4B8C-83A1-F6EECF244321}">
                <p14:modId xmlns:p14="http://schemas.microsoft.com/office/powerpoint/2010/main" val="2764260461"/>
              </p:ext>
            </p:extLst>
          </p:nvPr>
        </p:nvGraphicFramePr>
        <p:xfrm>
          <a:off x="2312871" y="1417639"/>
          <a:ext cx="6491287" cy="1554162"/>
        </p:xfrm>
        <a:graphic>
          <a:graphicData uri="http://schemas.openxmlformats.org/presentationml/2006/ole">
            <mc:AlternateContent xmlns:mc="http://schemas.openxmlformats.org/markup-compatibility/2006">
              <mc:Choice xmlns:v="urn:schemas-microsoft-com:vml" Requires="v">
                <p:oleObj spid="_x0000_s534652" name="Equation" r:id="rId7" imgW="1803400" imgH="431800" progId="Equation.3">
                  <p:embed/>
                </p:oleObj>
              </mc:Choice>
              <mc:Fallback>
                <p:oleObj name="Equation" r:id="rId7" imgW="18034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12871" y="1417639"/>
                        <a:ext cx="6491287" cy="15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2"/>
          <p:cNvSpPr txBox="1">
            <a:spLocks noChangeArrowheads="1"/>
          </p:cNvSpPr>
          <p:nvPr/>
        </p:nvSpPr>
        <p:spPr bwMode="auto">
          <a:xfrm>
            <a:off x="2239964" y="3462791"/>
            <a:ext cx="2170113" cy="519112"/>
          </a:xfrm>
          <a:prstGeom prst="rect">
            <a:avLst/>
          </a:prstGeom>
          <a:solidFill>
            <a:schemeClr val="tx1">
              <a:lumMod val="50000"/>
              <a:lumOff val="50000"/>
            </a:schemeClr>
          </a:solidFill>
          <a:ln>
            <a:noFill/>
          </a:ln>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FFFF00"/>
                </a:solidFill>
              </a:rPr>
              <a:t>衍射光强</a:t>
            </a:r>
          </a:p>
        </p:txBody>
      </p:sp>
      <p:graphicFrame>
        <p:nvGraphicFramePr>
          <p:cNvPr id="6" name="Object 3"/>
          <p:cNvGraphicFramePr>
            <a:graphicFrameLocks noChangeAspect="1"/>
          </p:cNvGraphicFramePr>
          <p:nvPr>
            <p:extLst>
              <p:ext uri="{D42A27DB-BD31-4B8C-83A1-F6EECF244321}">
                <p14:modId xmlns:p14="http://schemas.microsoft.com/office/powerpoint/2010/main" val="2571901202"/>
              </p:ext>
            </p:extLst>
          </p:nvPr>
        </p:nvGraphicFramePr>
        <p:xfrm>
          <a:off x="4857752" y="3253241"/>
          <a:ext cx="5297487" cy="1485900"/>
        </p:xfrm>
        <a:graphic>
          <a:graphicData uri="http://schemas.openxmlformats.org/presentationml/2006/ole">
            <mc:AlternateContent xmlns:mc="http://schemas.openxmlformats.org/markup-compatibility/2006">
              <mc:Choice xmlns:v="urn:schemas-microsoft-com:vml" Requires="v">
                <p:oleObj spid="_x0000_s534653" name="Equation" r:id="rId9" imgW="1790700" imgH="495300" progId="Equation.3">
                  <p:embed/>
                </p:oleObj>
              </mc:Choice>
              <mc:Fallback>
                <p:oleObj name="Equation" r:id="rId9" imgW="1790700" imgH="495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7752" y="3253241"/>
                        <a:ext cx="5297487" cy="1485900"/>
                      </a:xfrm>
                      <a:prstGeom prst="rect">
                        <a:avLst/>
                      </a:prstGeom>
                      <a:solidFill>
                        <a:srgbClr val="FFFF00"/>
                      </a:solidFill>
                      <a:ln>
                        <a:noFill/>
                      </a:ln>
                      <a:effectLst/>
                      <a:extLst/>
                    </p:spPr>
                  </p:pic>
                </p:oleObj>
              </mc:Fallback>
            </mc:AlternateContent>
          </a:graphicData>
        </a:graphic>
      </p:graphicFrame>
      <p:sp>
        <p:nvSpPr>
          <p:cNvPr id="7" name="AutoShape 4"/>
          <p:cNvSpPr>
            <a:spLocks noChangeArrowheads="1"/>
          </p:cNvSpPr>
          <p:nvPr/>
        </p:nvSpPr>
        <p:spPr bwMode="auto">
          <a:xfrm>
            <a:off x="1785938" y="5172528"/>
            <a:ext cx="3203575" cy="533400"/>
          </a:xfrm>
          <a:prstGeom prst="wedgeRectCallout">
            <a:avLst>
              <a:gd name="adj1" fmla="val 69671"/>
              <a:gd name="adj2" fmla="val -195833"/>
            </a:avLst>
          </a:prstGeom>
          <a:solidFill>
            <a:srgbClr val="FFC000"/>
          </a:solidFill>
          <a:ln w="31750">
            <a:solidFill>
              <a:srgbClr val="0000FF"/>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a:t>单缝衍射最大光强</a:t>
            </a:r>
          </a:p>
        </p:txBody>
      </p:sp>
      <p:sp>
        <p:nvSpPr>
          <p:cNvPr id="8" name="AutoShape 5"/>
          <p:cNvSpPr>
            <a:spLocks noChangeArrowheads="1"/>
          </p:cNvSpPr>
          <p:nvPr/>
        </p:nvSpPr>
        <p:spPr bwMode="auto">
          <a:xfrm>
            <a:off x="5072062" y="5243966"/>
            <a:ext cx="2667000" cy="533400"/>
          </a:xfrm>
          <a:prstGeom prst="wedgeRectCallout">
            <a:avLst>
              <a:gd name="adj1" fmla="val 10417"/>
              <a:gd name="adj2" fmla="val -136903"/>
            </a:avLst>
          </a:prstGeom>
          <a:solidFill>
            <a:srgbClr val="47CAE9"/>
          </a:solidFill>
          <a:ln w="31750">
            <a:solidFill>
              <a:srgbClr val="0000FF"/>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dirty="0"/>
              <a:t>单缝衍射因子</a:t>
            </a:r>
          </a:p>
        </p:txBody>
      </p:sp>
      <p:sp>
        <p:nvSpPr>
          <p:cNvPr id="9" name="AutoShape 6"/>
          <p:cNvSpPr>
            <a:spLocks noChangeArrowheads="1"/>
          </p:cNvSpPr>
          <p:nvPr/>
        </p:nvSpPr>
        <p:spPr bwMode="auto">
          <a:xfrm>
            <a:off x="8001000" y="5243966"/>
            <a:ext cx="2667000" cy="533400"/>
          </a:xfrm>
          <a:prstGeom prst="wedgeRectCallout">
            <a:avLst>
              <a:gd name="adj1" fmla="val -19463"/>
              <a:gd name="adj2" fmla="val -156546"/>
            </a:avLst>
          </a:prstGeom>
          <a:solidFill>
            <a:srgbClr val="36D9FA"/>
          </a:solidFill>
          <a:ln w="31750">
            <a:solidFill>
              <a:srgbClr val="0000FF"/>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dirty="0"/>
              <a:t>缝间干涉因子</a:t>
            </a:r>
          </a:p>
        </p:txBody>
      </p:sp>
    </p:spTree>
    <p:extLst>
      <p:ext uri="{BB962C8B-B14F-4D97-AF65-F5344CB8AC3E}">
        <p14:creationId xmlns:p14="http://schemas.microsoft.com/office/powerpoint/2010/main" val="386985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P spid="8" grpId="0" animBg="1" autoUpdateAnimBg="0"/>
      <p:bldP spid="9"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4"/>
          <p:cNvSpPr txBox="1">
            <a:spLocks noChangeArrowheads="1"/>
          </p:cNvSpPr>
          <p:nvPr/>
        </p:nvSpPr>
        <p:spPr bwMode="auto">
          <a:xfrm>
            <a:off x="3863117" y="733244"/>
            <a:ext cx="38163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200" i="0">
                <a:solidFill>
                  <a:schemeClr val="tx1"/>
                </a:solidFill>
              </a:rPr>
              <a:t>1.</a:t>
            </a:r>
            <a:r>
              <a:rPr lang="zh-CN" altLang="en-US" sz="3200" i="0">
                <a:solidFill>
                  <a:schemeClr val="tx1"/>
                </a:solidFill>
              </a:rPr>
              <a:t>声波</a:t>
            </a:r>
          </a:p>
        </p:txBody>
      </p:sp>
      <p:sp>
        <p:nvSpPr>
          <p:cNvPr id="3" name="Text Box 46"/>
          <p:cNvSpPr txBox="1">
            <a:spLocks noChangeArrowheads="1"/>
          </p:cNvSpPr>
          <p:nvPr/>
        </p:nvSpPr>
        <p:spPr bwMode="auto">
          <a:xfrm>
            <a:off x="5158519" y="733244"/>
            <a:ext cx="3671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200" i="0">
                <a:solidFill>
                  <a:srgbClr val="00B050"/>
                </a:solidFill>
              </a:rPr>
              <a:t>2.</a:t>
            </a:r>
            <a:r>
              <a:rPr lang="zh-CN" altLang="en-US" sz="3200" i="0">
                <a:solidFill>
                  <a:srgbClr val="00B050"/>
                </a:solidFill>
              </a:rPr>
              <a:t>水波</a:t>
            </a:r>
          </a:p>
        </p:txBody>
      </p:sp>
      <p:sp>
        <p:nvSpPr>
          <p:cNvPr id="4" name="Rectangle 47"/>
          <p:cNvSpPr>
            <a:spLocks noChangeArrowheads="1"/>
          </p:cNvSpPr>
          <p:nvPr/>
        </p:nvSpPr>
        <p:spPr bwMode="auto">
          <a:xfrm>
            <a:off x="2207354" y="733244"/>
            <a:ext cx="14938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3200" i="0">
                <a:solidFill>
                  <a:srgbClr val="C00000"/>
                </a:solidFill>
              </a:rPr>
              <a:t>现象</a:t>
            </a:r>
            <a:r>
              <a:rPr lang="en-US" altLang="zh-CN" sz="3200" i="0">
                <a:solidFill>
                  <a:srgbClr val="C00000"/>
                </a:solidFill>
              </a:rPr>
              <a:t>:</a:t>
            </a:r>
          </a:p>
        </p:txBody>
      </p:sp>
      <p:sp>
        <p:nvSpPr>
          <p:cNvPr id="5" name="矩形 45"/>
          <p:cNvSpPr>
            <a:spLocks noChangeArrowheads="1"/>
          </p:cNvSpPr>
          <p:nvPr/>
        </p:nvSpPr>
        <p:spPr bwMode="auto">
          <a:xfrm>
            <a:off x="6717444" y="674506"/>
            <a:ext cx="17287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200" i="0">
                <a:solidFill>
                  <a:srgbClr val="FF33CC"/>
                </a:solidFill>
              </a:rPr>
              <a:t>3.</a:t>
            </a:r>
            <a:r>
              <a:rPr lang="zh-CN" altLang="en-US" sz="3200" i="0">
                <a:solidFill>
                  <a:srgbClr val="FF33CC"/>
                </a:solidFill>
              </a:rPr>
              <a:t>电磁波</a:t>
            </a:r>
          </a:p>
        </p:txBody>
      </p:sp>
      <p:grpSp>
        <p:nvGrpSpPr>
          <p:cNvPr id="6" name="Group 48"/>
          <p:cNvGrpSpPr>
            <a:grpSpLocks/>
          </p:cNvGrpSpPr>
          <p:nvPr/>
        </p:nvGrpSpPr>
        <p:grpSpPr bwMode="auto">
          <a:xfrm>
            <a:off x="1959705" y="1814331"/>
            <a:ext cx="4170363" cy="3373438"/>
            <a:chOff x="24" y="383"/>
            <a:chExt cx="2468" cy="2157"/>
          </a:xfrm>
        </p:grpSpPr>
        <p:sp>
          <p:nvSpPr>
            <p:cNvPr id="7" name="Rectangle 49"/>
            <p:cNvSpPr>
              <a:spLocks noChangeArrowheads="1"/>
            </p:cNvSpPr>
            <p:nvPr/>
          </p:nvSpPr>
          <p:spPr bwMode="auto">
            <a:xfrm>
              <a:off x="1732" y="724"/>
              <a:ext cx="760" cy="1816"/>
            </a:xfrm>
            <a:prstGeom prst="rect">
              <a:avLst/>
            </a:prstGeom>
            <a:solidFill>
              <a:srgbClr val="6633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 name="Rectangle 50"/>
            <p:cNvSpPr>
              <a:spLocks noChangeArrowheads="1"/>
            </p:cNvSpPr>
            <p:nvPr/>
          </p:nvSpPr>
          <p:spPr bwMode="auto">
            <a:xfrm>
              <a:off x="1732" y="1444"/>
              <a:ext cx="760" cy="424"/>
            </a:xfrm>
            <a:prstGeom prst="rect">
              <a:avLst/>
            </a:prstGeom>
            <a:solidFill>
              <a:srgbClr val="FF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 name="Rectangle 51"/>
            <p:cNvSpPr>
              <a:spLocks noChangeArrowheads="1"/>
            </p:cNvSpPr>
            <p:nvPr/>
          </p:nvSpPr>
          <p:spPr bwMode="auto">
            <a:xfrm>
              <a:off x="772" y="1828"/>
              <a:ext cx="88" cy="712"/>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 name="Line 52"/>
            <p:cNvSpPr>
              <a:spLocks noChangeShapeType="1"/>
            </p:cNvSpPr>
            <p:nvPr/>
          </p:nvSpPr>
          <p:spPr bwMode="auto">
            <a:xfrm>
              <a:off x="24" y="1440"/>
              <a:ext cx="1680"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Rectangle 53"/>
            <p:cNvSpPr>
              <a:spLocks noChangeArrowheads="1"/>
            </p:cNvSpPr>
            <p:nvPr/>
          </p:nvSpPr>
          <p:spPr bwMode="auto">
            <a:xfrm>
              <a:off x="772" y="724"/>
              <a:ext cx="88" cy="712"/>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2" name="Line 54"/>
            <p:cNvSpPr>
              <a:spLocks noChangeShapeType="1"/>
            </p:cNvSpPr>
            <p:nvPr/>
          </p:nvSpPr>
          <p:spPr bwMode="auto">
            <a:xfrm>
              <a:off x="24" y="1536"/>
              <a:ext cx="1680"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55"/>
            <p:cNvSpPr>
              <a:spLocks noChangeShapeType="1"/>
            </p:cNvSpPr>
            <p:nvPr/>
          </p:nvSpPr>
          <p:spPr bwMode="auto">
            <a:xfrm>
              <a:off x="24" y="1632"/>
              <a:ext cx="1680"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56"/>
            <p:cNvSpPr>
              <a:spLocks noChangeShapeType="1"/>
            </p:cNvSpPr>
            <p:nvPr/>
          </p:nvSpPr>
          <p:spPr bwMode="auto">
            <a:xfrm>
              <a:off x="24" y="1728"/>
              <a:ext cx="1680"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57"/>
            <p:cNvSpPr>
              <a:spLocks noChangeShapeType="1"/>
            </p:cNvSpPr>
            <p:nvPr/>
          </p:nvSpPr>
          <p:spPr bwMode="auto">
            <a:xfrm>
              <a:off x="24" y="1824"/>
              <a:ext cx="1680"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Rectangle 58"/>
            <p:cNvSpPr>
              <a:spLocks noChangeArrowheads="1"/>
            </p:cNvSpPr>
            <p:nvPr/>
          </p:nvSpPr>
          <p:spPr bwMode="auto">
            <a:xfrm>
              <a:off x="1910" y="719"/>
              <a:ext cx="384"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sz="3600" i="0">
                  <a:latin typeface="楷体_GB2312" pitchFamily="49" charset="-122"/>
                  <a:ea typeface="楷体_GB2312" pitchFamily="49" charset="-122"/>
                </a:rPr>
                <a:t>阴</a:t>
              </a:r>
            </a:p>
            <a:p>
              <a:r>
                <a:rPr lang="zh-CN" altLang="en-US" sz="3600" i="0">
                  <a:latin typeface="楷体_GB2312" pitchFamily="49" charset="-122"/>
                  <a:ea typeface="楷体_GB2312" pitchFamily="49" charset="-122"/>
                </a:rPr>
                <a:t>影</a:t>
              </a:r>
            </a:p>
          </p:txBody>
        </p:sp>
        <p:sp>
          <p:nvSpPr>
            <p:cNvPr id="17" name="Rectangle 59"/>
            <p:cNvSpPr>
              <a:spLocks noChangeArrowheads="1"/>
            </p:cNvSpPr>
            <p:nvPr/>
          </p:nvSpPr>
          <p:spPr bwMode="auto">
            <a:xfrm>
              <a:off x="1814" y="383"/>
              <a:ext cx="537"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i="0">
                  <a:solidFill>
                    <a:schemeClr val="tx1"/>
                  </a:solidFill>
                  <a:latin typeface="楷体_GB2312" pitchFamily="49" charset="-122"/>
                  <a:ea typeface="楷体_GB2312" pitchFamily="49" charset="-122"/>
                </a:rPr>
                <a:t>屏幕</a:t>
              </a:r>
            </a:p>
          </p:txBody>
        </p:sp>
      </p:grpSp>
      <p:grpSp>
        <p:nvGrpSpPr>
          <p:cNvPr id="18" name="Group 60"/>
          <p:cNvGrpSpPr>
            <a:grpSpLocks/>
          </p:cNvGrpSpPr>
          <p:nvPr/>
        </p:nvGrpSpPr>
        <p:grpSpPr bwMode="auto">
          <a:xfrm>
            <a:off x="6671404" y="1814333"/>
            <a:ext cx="3875088" cy="4740275"/>
            <a:chOff x="3216" y="1344"/>
            <a:chExt cx="2218" cy="2976"/>
          </a:xfrm>
        </p:grpSpPr>
        <p:sp>
          <p:nvSpPr>
            <p:cNvPr id="19" name="Arc 61"/>
            <p:cNvSpPr>
              <a:spLocks/>
            </p:cNvSpPr>
            <p:nvPr/>
          </p:nvSpPr>
          <p:spPr bwMode="auto">
            <a:xfrm>
              <a:off x="3936" y="2688"/>
              <a:ext cx="723" cy="1632"/>
            </a:xfrm>
            <a:custGeom>
              <a:avLst/>
              <a:gdLst>
                <a:gd name="T0" fmla="*/ 0 w 14794"/>
                <a:gd name="T1" fmla="*/ 0 h 21600"/>
                <a:gd name="T2" fmla="*/ 0 w 14794"/>
                <a:gd name="T3" fmla="*/ 0 h 21600"/>
                <a:gd name="T4" fmla="*/ 0 w 14794"/>
                <a:gd name="T5" fmla="*/ 0 h 21600"/>
                <a:gd name="T6" fmla="*/ 0 60000 65536"/>
                <a:gd name="T7" fmla="*/ 0 60000 65536"/>
                <a:gd name="T8" fmla="*/ 0 60000 65536"/>
                <a:gd name="T9" fmla="*/ 0 w 14794"/>
                <a:gd name="T10" fmla="*/ 0 h 21600"/>
                <a:gd name="T11" fmla="*/ 14794 w 14794"/>
                <a:gd name="T12" fmla="*/ 21600 h 21600"/>
              </a:gdLst>
              <a:ahLst/>
              <a:cxnLst>
                <a:cxn ang="T6">
                  <a:pos x="T0" y="T1"/>
                </a:cxn>
                <a:cxn ang="T7">
                  <a:pos x="T2" y="T3"/>
                </a:cxn>
                <a:cxn ang="T8">
                  <a:pos x="T4" y="T5"/>
                </a:cxn>
              </a:cxnLst>
              <a:rect l="T9" t="T10" r="T11" b="T12"/>
              <a:pathLst>
                <a:path w="14794" h="21600" fill="none" extrusionOk="0">
                  <a:moveTo>
                    <a:pt x="0" y="0"/>
                  </a:moveTo>
                  <a:cubicBezTo>
                    <a:pt x="6" y="0"/>
                    <a:pt x="13" y="-1"/>
                    <a:pt x="20" y="0"/>
                  </a:cubicBezTo>
                  <a:cubicBezTo>
                    <a:pt x="5508" y="0"/>
                    <a:pt x="10790" y="2089"/>
                    <a:pt x="14794" y="5842"/>
                  </a:cubicBezTo>
                </a:path>
                <a:path w="14794" h="21600" stroke="0" extrusionOk="0">
                  <a:moveTo>
                    <a:pt x="0" y="0"/>
                  </a:moveTo>
                  <a:cubicBezTo>
                    <a:pt x="6" y="0"/>
                    <a:pt x="13" y="-1"/>
                    <a:pt x="20" y="0"/>
                  </a:cubicBezTo>
                  <a:cubicBezTo>
                    <a:pt x="5508" y="0"/>
                    <a:pt x="10790" y="2089"/>
                    <a:pt x="14794" y="5842"/>
                  </a:cubicBezTo>
                  <a:lnTo>
                    <a:pt x="20" y="21600"/>
                  </a:lnTo>
                  <a:lnTo>
                    <a:pt x="0" y="0"/>
                  </a:lnTo>
                  <a:close/>
                </a:path>
              </a:pathLst>
            </a:custGeom>
            <a:noFill/>
            <a:ln w="12700" cap="rnd">
              <a:solidFill>
                <a:schemeClr val="tx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0" name="Group 62"/>
            <p:cNvGrpSpPr>
              <a:grpSpLocks/>
            </p:cNvGrpSpPr>
            <p:nvPr/>
          </p:nvGrpSpPr>
          <p:grpSpPr bwMode="auto">
            <a:xfrm>
              <a:off x="3216" y="1344"/>
              <a:ext cx="2218" cy="2162"/>
              <a:chOff x="3120" y="383"/>
              <a:chExt cx="2218" cy="2162"/>
            </a:xfrm>
          </p:grpSpPr>
          <p:sp>
            <p:nvSpPr>
              <p:cNvPr id="21" name="Rectangle 63"/>
              <p:cNvSpPr>
                <a:spLocks noChangeArrowheads="1"/>
              </p:cNvSpPr>
              <p:nvPr/>
            </p:nvSpPr>
            <p:spPr bwMode="auto">
              <a:xfrm>
                <a:off x="3652" y="1732"/>
                <a:ext cx="88" cy="808"/>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2" name="Rectangle 64"/>
              <p:cNvSpPr>
                <a:spLocks noChangeArrowheads="1"/>
              </p:cNvSpPr>
              <p:nvPr/>
            </p:nvSpPr>
            <p:spPr bwMode="auto">
              <a:xfrm>
                <a:off x="3652" y="724"/>
                <a:ext cx="88" cy="808"/>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3" name="Line 65"/>
              <p:cNvSpPr>
                <a:spLocks noChangeShapeType="1"/>
              </p:cNvSpPr>
              <p:nvPr/>
            </p:nvSpPr>
            <p:spPr bwMode="auto">
              <a:xfrm>
                <a:off x="3120" y="1632"/>
                <a:ext cx="1440"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66"/>
              <p:cNvSpPr>
                <a:spLocks noChangeShapeType="1"/>
              </p:cNvSpPr>
              <p:nvPr/>
            </p:nvSpPr>
            <p:spPr bwMode="auto">
              <a:xfrm>
                <a:off x="3120" y="1536"/>
                <a:ext cx="62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67"/>
              <p:cNvSpPr>
                <a:spLocks noChangeShapeType="1"/>
              </p:cNvSpPr>
              <p:nvPr/>
            </p:nvSpPr>
            <p:spPr bwMode="auto">
              <a:xfrm>
                <a:off x="3168" y="1584"/>
                <a:ext cx="62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68"/>
              <p:cNvSpPr>
                <a:spLocks noChangeShapeType="1"/>
              </p:cNvSpPr>
              <p:nvPr/>
            </p:nvSpPr>
            <p:spPr bwMode="auto">
              <a:xfrm>
                <a:off x="3312" y="1632"/>
                <a:ext cx="62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69"/>
              <p:cNvSpPr>
                <a:spLocks noChangeShapeType="1"/>
              </p:cNvSpPr>
              <p:nvPr/>
            </p:nvSpPr>
            <p:spPr bwMode="auto">
              <a:xfrm>
                <a:off x="3168" y="1680"/>
                <a:ext cx="62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70"/>
              <p:cNvSpPr>
                <a:spLocks noChangeShapeType="1"/>
              </p:cNvSpPr>
              <p:nvPr/>
            </p:nvSpPr>
            <p:spPr bwMode="auto">
              <a:xfrm>
                <a:off x="3168" y="1728"/>
                <a:ext cx="67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Arc 71"/>
              <p:cNvSpPr>
                <a:spLocks/>
              </p:cNvSpPr>
              <p:nvPr/>
            </p:nvSpPr>
            <p:spPr bwMode="auto">
              <a:xfrm>
                <a:off x="3744" y="576"/>
                <a:ext cx="806" cy="960"/>
              </a:xfrm>
              <a:custGeom>
                <a:avLst/>
                <a:gdLst>
                  <a:gd name="T0" fmla="*/ 0 w 17277"/>
                  <a:gd name="T1" fmla="*/ 0 h 21600"/>
                  <a:gd name="T2" fmla="*/ 0 w 17277"/>
                  <a:gd name="T3" fmla="*/ 0 h 21600"/>
                  <a:gd name="T4" fmla="*/ 0 w 17277"/>
                  <a:gd name="T5" fmla="*/ 0 h 21600"/>
                  <a:gd name="T6" fmla="*/ 0 60000 65536"/>
                  <a:gd name="T7" fmla="*/ 0 60000 65536"/>
                  <a:gd name="T8" fmla="*/ 0 60000 65536"/>
                  <a:gd name="T9" fmla="*/ 0 w 17277"/>
                  <a:gd name="T10" fmla="*/ 0 h 21600"/>
                  <a:gd name="T11" fmla="*/ 17277 w 17277"/>
                  <a:gd name="T12" fmla="*/ 21600 h 21600"/>
                </a:gdLst>
                <a:ahLst/>
                <a:cxnLst>
                  <a:cxn ang="T6">
                    <a:pos x="T0" y="T1"/>
                  </a:cxn>
                  <a:cxn ang="T7">
                    <a:pos x="T2" y="T3"/>
                  </a:cxn>
                  <a:cxn ang="T8">
                    <a:pos x="T4" y="T5"/>
                  </a:cxn>
                </a:cxnLst>
                <a:rect l="T9" t="T10" r="T11" b="T12"/>
                <a:pathLst>
                  <a:path w="17277" h="21600" fill="none" extrusionOk="0">
                    <a:moveTo>
                      <a:pt x="17276" y="12963"/>
                    </a:moveTo>
                    <a:cubicBezTo>
                      <a:pt x="13197" y="18400"/>
                      <a:pt x="6796" y="21599"/>
                      <a:pt x="0" y="21600"/>
                    </a:cubicBezTo>
                  </a:path>
                  <a:path w="17277" h="21600" stroke="0" extrusionOk="0">
                    <a:moveTo>
                      <a:pt x="17276" y="12963"/>
                    </a:moveTo>
                    <a:cubicBezTo>
                      <a:pt x="13197" y="18400"/>
                      <a:pt x="6796" y="21599"/>
                      <a:pt x="0" y="21600"/>
                    </a:cubicBezTo>
                    <a:lnTo>
                      <a:pt x="0" y="0"/>
                    </a:lnTo>
                    <a:lnTo>
                      <a:pt x="17276" y="12963"/>
                    </a:lnTo>
                    <a:close/>
                  </a:path>
                </a:pathLst>
              </a:custGeom>
              <a:noFill/>
              <a:ln w="12700" cap="rnd">
                <a:solidFill>
                  <a:schemeClr val="tx1"/>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 name="Arc 72"/>
              <p:cNvSpPr>
                <a:spLocks/>
              </p:cNvSpPr>
              <p:nvPr/>
            </p:nvSpPr>
            <p:spPr bwMode="auto">
              <a:xfrm>
                <a:off x="3792" y="816"/>
                <a:ext cx="753" cy="768"/>
              </a:xfrm>
              <a:custGeom>
                <a:avLst/>
                <a:gdLst>
                  <a:gd name="T0" fmla="*/ 0 w 14741"/>
                  <a:gd name="T1" fmla="*/ 0 h 21600"/>
                  <a:gd name="T2" fmla="*/ 0 w 14741"/>
                  <a:gd name="T3" fmla="*/ 0 h 21600"/>
                  <a:gd name="T4" fmla="*/ 0 w 14741"/>
                  <a:gd name="T5" fmla="*/ 0 h 21600"/>
                  <a:gd name="T6" fmla="*/ 0 60000 65536"/>
                  <a:gd name="T7" fmla="*/ 0 60000 65536"/>
                  <a:gd name="T8" fmla="*/ 0 60000 65536"/>
                  <a:gd name="T9" fmla="*/ 0 w 14741"/>
                  <a:gd name="T10" fmla="*/ 0 h 21600"/>
                  <a:gd name="T11" fmla="*/ 14741 w 14741"/>
                  <a:gd name="T12" fmla="*/ 21600 h 21600"/>
                </a:gdLst>
                <a:ahLst/>
                <a:cxnLst>
                  <a:cxn ang="T6">
                    <a:pos x="T0" y="T1"/>
                  </a:cxn>
                  <a:cxn ang="T7">
                    <a:pos x="T2" y="T3"/>
                  </a:cxn>
                  <a:cxn ang="T8">
                    <a:pos x="T4" y="T5"/>
                  </a:cxn>
                </a:cxnLst>
                <a:rect l="T9" t="T10" r="T11" b="T12"/>
                <a:pathLst>
                  <a:path w="14741" h="21600" fill="none" extrusionOk="0">
                    <a:moveTo>
                      <a:pt x="14741" y="15788"/>
                    </a:moveTo>
                    <a:cubicBezTo>
                      <a:pt x="10741" y="19522"/>
                      <a:pt x="5472" y="21599"/>
                      <a:pt x="0" y="21600"/>
                    </a:cubicBezTo>
                  </a:path>
                  <a:path w="14741" h="21600" stroke="0" extrusionOk="0">
                    <a:moveTo>
                      <a:pt x="14741" y="15788"/>
                    </a:moveTo>
                    <a:cubicBezTo>
                      <a:pt x="10741" y="19522"/>
                      <a:pt x="5472" y="21599"/>
                      <a:pt x="0" y="21600"/>
                    </a:cubicBezTo>
                    <a:lnTo>
                      <a:pt x="0" y="0"/>
                    </a:lnTo>
                    <a:lnTo>
                      <a:pt x="14741" y="15788"/>
                    </a:lnTo>
                    <a:close/>
                  </a:path>
                </a:pathLst>
              </a:custGeom>
              <a:noFill/>
              <a:ln w="12700" cap="rnd">
                <a:solidFill>
                  <a:schemeClr val="tx1"/>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 name="Arc 73"/>
              <p:cNvSpPr>
                <a:spLocks/>
              </p:cNvSpPr>
              <p:nvPr/>
            </p:nvSpPr>
            <p:spPr bwMode="auto">
              <a:xfrm>
                <a:off x="3791" y="1681"/>
                <a:ext cx="763" cy="864"/>
              </a:xfrm>
              <a:custGeom>
                <a:avLst/>
                <a:gdLst>
                  <a:gd name="T0" fmla="*/ 0 w 13727"/>
                  <a:gd name="T1" fmla="*/ 0 h 21600"/>
                  <a:gd name="T2" fmla="*/ 0 w 13727"/>
                  <a:gd name="T3" fmla="*/ 0 h 21600"/>
                  <a:gd name="T4" fmla="*/ 0 w 13727"/>
                  <a:gd name="T5" fmla="*/ 0 h 21600"/>
                  <a:gd name="T6" fmla="*/ 0 60000 65536"/>
                  <a:gd name="T7" fmla="*/ 0 60000 65536"/>
                  <a:gd name="T8" fmla="*/ 0 60000 65536"/>
                  <a:gd name="T9" fmla="*/ 0 w 13727"/>
                  <a:gd name="T10" fmla="*/ 0 h 21600"/>
                  <a:gd name="T11" fmla="*/ 13727 w 13727"/>
                  <a:gd name="T12" fmla="*/ 21600 h 21600"/>
                </a:gdLst>
                <a:ahLst/>
                <a:cxnLst>
                  <a:cxn ang="T6">
                    <a:pos x="T0" y="T1"/>
                  </a:cxn>
                  <a:cxn ang="T7">
                    <a:pos x="T2" y="T3"/>
                  </a:cxn>
                  <a:cxn ang="T8">
                    <a:pos x="T4" y="T5"/>
                  </a:cxn>
                </a:cxnLst>
                <a:rect l="T9" t="T10" r="T11" b="T12"/>
                <a:pathLst>
                  <a:path w="13727" h="21600" fill="none" extrusionOk="0">
                    <a:moveTo>
                      <a:pt x="0" y="0"/>
                    </a:moveTo>
                    <a:cubicBezTo>
                      <a:pt x="6" y="0"/>
                      <a:pt x="12" y="-1"/>
                      <a:pt x="18" y="0"/>
                    </a:cubicBezTo>
                    <a:cubicBezTo>
                      <a:pt x="5017" y="0"/>
                      <a:pt x="9863" y="1734"/>
                      <a:pt x="13727" y="4907"/>
                    </a:cubicBezTo>
                  </a:path>
                  <a:path w="13727" h="21600" stroke="0" extrusionOk="0">
                    <a:moveTo>
                      <a:pt x="0" y="0"/>
                    </a:moveTo>
                    <a:cubicBezTo>
                      <a:pt x="6" y="0"/>
                      <a:pt x="12" y="-1"/>
                      <a:pt x="18" y="0"/>
                    </a:cubicBezTo>
                    <a:cubicBezTo>
                      <a:pt x="5017" y="0"/>
                      <a:pt x="9863" y="1734"/>
                      <a:pt x="13727" y="4907"/>
                    </a:cubicBezTo>
                    <a:lnTo>
                      <a:pt x="18" y="21600"/>
                    </a:lnTo>
                    <a:lnTo>
                      <a:pt x="0" y="0"/>
                    </a:lnTo>
                    <a:close/>
                  </a:path>
                </a:pathLst>
              </a:custGeom>
              <a:noFill/>
              <a:ln w="12700" cap="rnd">
                <a:solidFill>
                  <a:schemeClr val="tx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2" name="Group 74"/>
              <p:cNvGrpSpPr>
                <a:grpSpLocks/>
              </p:cNvGrpSpPr>
              <p:nvPr/>
            </p:nvGrpSpPr>
            <p:grpSpPr bwMode="auto">
              <a:xfrm>
                <a:off x="4560" y="383"/>
                <a:ext cx="778" cy="2052"/>
                <a:chOff x="4560" y="383"/>
                <a:chExt cx="778" cy="2052"/>
              </a:xfrm>
            </p:grpSpPr>
            <p:sp>
              <p:nvSpPr>
                <p:cNvPr id="33" name="Rectangle 75"/>
                <p:cNvSpPr>
                  <a:spLocks noChangeArrowheads="1"/>
                </p:cNvSpPr>
                <p:nvPr/>
              </p:nvSpPr>
              <p:spPr bwMode="auto">
                <a:xfrm>
                  <a:off x="4560" y="1402"/>
                  <a:ext cx="764" cy="455"/>
                </a:xfrm>
                <a:prstGeom prst="rect">
                  <a:avLst/>
                </a:prstGeom>
                <a:gradFill rotWithShape="0">
                  <a:gsLst>
                    <a:gs pos="0">
                      <a:srgbClr val="000000"/>
                    </a:gs>
                    <a:gs pos="50000">
                      <a:srgbClr val="FF66FF"/>
                    </a:gs>
                    <a:gs pos="100000">
                      <a:srgbClr val="000000"/>
                    </a:gs>
                  </a:gsLst>
                  <a:lin ang="5400000" scaled="1"/>
                </a:gradFill>
                <a:ln w="9525">
                  <a:solidFill>
                    <a:srgbClr val="000066"/>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4" name="Rectangle 76"/>
                <p:cNvSpPr>
                  <a:spLocks noChangeArrowheads="1"/>
                </p:cNvSpPr>
                <p:nvPr/>
              </p:nvSpPr>
              <p:spPr bwMode="auto">
                <a:xfrm>
                  <a:off x="4564" y="1184"/>
                  <a:ext cx="760" cy="219"/>
                </a:xfrm>
                <a:prstGeom prst="rect">
                  <a:avLst/>
                </a:prstGeom>
                <a:gradFill rotWithShape="0">
                  <a:gsLst>
                    <a:gs pos="0">
                      <a:srgbClr val="000000"/>
                    </a:gs>
                    <a:gs pos="50000">
                      <a:srgbClr val="990099"/>
                    </a:gs>
                    <a:gs pos="100000">
                      <a:srgbClr val="000000"/>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5" name="Rectangle 77"/>
                <p:cNvSpPr>
                  <a:spLocks noChangeArrowheads="1"/>
                </p:cNvSpPr>
                <p:nvPr/>
              </p:nvSpPr>
              <p:spPr bwMode="auto">
                <a:xfrm>
                  <a:off x="4560" y="973"/>
                  <a:ext cx="768" cy="227"/>
                </a:xfrm>
                <a:prstGeom prst="rect">
                  <a:avLst/>
                </a:prstGeom>
                <a:gradFill rotWithShape="0">
                  <a:gsLst>
                    <a:gs pos="0">
                      <a:srgbClr val="000000"/>
                    </a:gs>
                    <a:gs pos="50000">
                      <a:srgbClr val="800080"/>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6" name="Rectangle 78"/>
                <p:cNvSpPr>
                  <a:spLocks noChangeArrowheads="1"/>
                </p:cNvSpPr>
                <p:nvPr/>
              </p:nvSpPr>
              <p:spPr bwMode="auto">
                <a:xfrm>
                  <a:off x="4570" y="756"/>
                  <a:ext cx="768" cy="227"/>
                </a:xfrm>
                <a:prstGeom prst="rect">
                  <a:avLst/>
                </a:prstGeom>
                <a:gradFill rotWithShape="0">
                  <a:gsLst>
                    <a:gs pos="0">
                      <a:srgbClr val="000000"/>
                    </a:gs>
                    <a:gs pos="50000">
                      <a:srgbClr val="800080"/>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7" name="Rectangle 79"/>
                <p:cNvSpPr>
                  <a:spLocks noChangeArrowheads="1"/>
                </p:cNvSpPr>
                <p:nvPr/>
              </p:nvSpPr>
              <p:spPr bwMode="auto">
                <a:xfrm>
                  <a:off x="4598" y="383"/>
                  <a:ext cx="51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i="0">
                      <a:solidFill>
                        <a:schemeClr val="tx1"/>
                      </a:solidFill>
                      <a:latin typeface="楷体_GB2312" pitchFamily="49" charset="-122"/>
                      <a:ea typeface="楷体_GB2312" pitchFamily="49" charset="-122"/>
                    </a:rPr>
                    <a:t>屏幕</a:t>
                  </a:r>
                </a:p>
              </p:txBody>
            </p:sp>
            <p:sp>
              <p:nvSpPr>
                <p:cNvPr id="38" name="Rectangle 80"/>
                <p:cNvSpPr>
                  <a:spLocks noChangeArrowheads="1"/>
                </p:cNvSpPr>
                <p:nvPr/>
              </p:nvSpPr>
              <p:spPr bwMode="auto">
                <a:xfrm>
                  <a:off x="4568" y="1824"/>
                  <a:ext cx="760" cy="219"/>
                </a:xfrm>
                <a:prstGeom prst="rect">
                  <a:avLst/>
                </a:prstGeom>
                <a:gradFill rotWithShape="0">
                  <a:gsLst>
                    <a:gs pos="0">
                      <a:srgbClr val="000000"/>
                    </a:gs>
                    <a:gs pos="50000">
                      <a:srgbClr val="990099"/>
                    </a:gs>
                    <a:gs pos="100000">
                      <a:srgbClr val="000000"/>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9" name="Rectangle 81"/>
                <p:cNvSpPr>
                  <a:spLocks noChangeArrowheads="1"/>
                </p:cNvSpPr>
                <p:nvPr/>
              </p:nvSpPr>
              <p:spPr bwMode="auto">
                <a:xfrm>
                  <a:off x="4560" y="2016"/>
                  <a:ext cx="768" cy="227"/>
                </a:xfrm>
                <a:prstGeom prst="rect">
                  <a:avLst/>
                </a:prstGeom>
                <a:gradFill rotWithShape="0">
                  <a:gsLst>
                    <a:gs pos="0">
                      <a:srgbClr val="000000"/>
                    </a:gs>
                    <a:gs pos="50000">
                      <a:srgbClr val="800080"/>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0" name="Rectangle 82"/>
                <p:cNvSpPr>
                  <a:spLocks noChangeArrowheads="1"/>
                </p:cNvSpPr>
                <p:nvPr/>
              </p:nvSpPr>
              <p:spPr bwMode="auto">
                <a:xfrm>
                  <a:off x="4560" y="2208"/>
                  <a:ext cx="768" cy="227"/>
                </a:xfrm>
                <a:prstGeom prst="rect">
                  <a:avLst/>
                </a:prstGeom>
                <a:gradFill rotWithShape="0">
                  <a:gsLst>
                    <a:gs pos="0">
                      <a:srgbClr val="000000"/>
                    </a:gs>
                    <a:gs pos="50000">
                      <a:srgbClr val="800080"/>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grpSp>
      <p:sp>
        <p:nvSpPr>
          <p:cNvPr id="41" name="Rectangle 83"/>
          <p:cNvSpPr>
            <a:spLocks noChangeArrowheads="1"/>
          </p:cNvSpPr>
          <p:nvPr/>
        </p:nvSpPr>
        <p:spPr bwMode="auto">
          <a:xfrm>
            <a:off x="2396127" y="5623850"/>
            <a:ext cx="52816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sz="3200" i="0">
                <a:solidFill>
                  <a:srgbClr val="990099"/>
                </a:solidFill>
                <a:latin typeface="Bookman Old Style" panose="02050604050505020204" pitchFamily="18" charset="0"/>
              </a:rPr>
              <a:t>缝较大时，光是直线传播的</a:t>
            </a:r>
          </a:p>
        </p:txBody>
      </p:sp>
      <p:graphicFrame>
        <p:nvGraphicFramePr>
          <p:cNvPr id="42" name="Object 2"/>
          <p:cNvGraphicFramePr>
            <a:graphicFrameLocks noChangeAspect="1"/>
          </p:cNvGraphicFramePr>
          <p:nvPr>
            <p:extLst>
              <p:ext uri="{D42A27DB-BD31-4B8C-83A1-F6EECF244321}">
                <p14:modId xmlns:p14="http://schemas.microsoft.com/office/powerpoint/2010/main" val="465607956"/>
              </p:ext>
            </p:extLst>
          </p:nvPr>
        </p:nvGraphicFramePr>
        <p:xfrm>
          <a:off x="2234343" y="2357256"/>
          <a:ext cx="936625" cy="806450"/>
        </p:xfrm>
        <a:graphic>
          <a:graphicData uri="http://schemas.openxmlformats.org/presentationml/2006/ole">
            <mc:AlternateContent xmlns:mc="http://schemas.openxmlformats.org/markup-compatibility/2006">
              <mc:Choice xmlns:v="urn:schemas-microsoft-com:vml" Requires="v">
                <p:oleObj spid="_x0000_s506966" name="公式" r:id="rId3" imgW="390604" imgH="323920" progId="Equation.3">
                  <p:embed/>
                </p:oleObj>
              </mc:Choice>
              <mc:Fallback>
                <p:oleObj name="公式" r:id="rId3" imgW="390604" imgH="3239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4343" y="2357256"/>
                        <a:ext cx="936625" cy="806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3"/>
          <p:cNvGraphicFramePr>
            <a:graphicFrameLocks noChangeAspect="1"/>
          </p:cNvGraphicFramePr>
          <p:nvPr>
            <p:extLst>
              <p:ext uri="{D42A27DB-BD31-4B8C-83A1-F6EECF244321}">
                <p14:modId xmlns:p14="http://schemas.microsoft.com/office/powerpoint/2010/main" val="1126731730"/>
              </p:ext>
            </p:extLst>
          </p:nvPr>
        </p:nvGraphicFramePr>
        <p:xfrm>
          <a:off x="7966806" y="4838521"/>
          <a:ext cx="1152525" cy="536575"/>
        </p:xfrm>
        <a:graphic>
          <a:graphicData uri="http://schemas.openxmlformats.org/presentationml/2006/ole">
            <mc:AlternateContent xmlns:mc="http://schemas.openxmlformats.org/markup-compatibility/2006">
              <mc:Choice xmlns:v="urn:schemas-microsoft-com:vml" Requires="v">
                <p:oleObj spid="_x0000_s506967" name="公式" r:id="rId5" imgW="314211" imgH="114182" progId="Equation.3">
                  <p:embed/>
                </p:oleObj>
              </mc:Choice>
              <mc:Fallback>
                <p:oleObj name="公式" r:id="rId5" imgW="314211" imgH="11418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806" y="4838521"/>
                        <a:ext cx="1152525"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3482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heel(1)">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additive="base">
                                        <p:cTn id="37" dur="500" fill="hold"/>
                                        <p:tgtEl>
                                          <p:spTgt spid="42"/>
                                        </p:tgtEl>
                                        <p:attrNameLst>
                                          <p:attrName>ppt_x</p:attrName>
                                        </p:attrNameLst>
                                      </p:cBhvr>
                                      <p:tavLst>
                                        <p:tav tm="0">
                                          <p:val>
                                            <p:strVal val="#ppt_x"/>
                                          </p:val>
                                        </p:tav>
                                        <p:tav tm="100000">
                                          <p:val>
                                            <p:strVal val="#ppt_x"/>
                                          </p:val>
                                        </p:tav>
                                      </p:tavLst>
                                    </p:anim>
                                    <p:anim calcmode="lin" valueType="num">
                                      <p:cBhvr additive="base">
                                        <p:cTn id="3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blinds(horizontal)">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41"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112084" y="61249"/>
            <a:ext cx="6624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latin typeface="+mn-ea"/>
                <a:ea typeface="+mn-ea"/>
              </a:rPr>
              <a:t>二、惠更斯</a:t>
            </a:r>
            <a:r>
              <a:rPr lang="en-US" altLang="zh-CN" i="0" dirty="0">
                <a:solidFill>
                  <a:srgbClr val="FF0000"/>
                </a:solidFill>
                <a:latin typeface="+mn-ea"/>
                <a:ea typeface="+mn-ea"/>
              </a:rPr>
              <a:t>-</a:t>
            </a:r>
            <a:r>
              <a:rPr lang="zh-CN" altLang="en-US" i="0" dirty="0">
                <a:solidFill>
                  <a:srgbClr val="FF0000"/>
                </a:solidFill>
                <a:latin typeface="+mn-ea"/>
                <a:ea typeface="+mn-ea"/>
              </a:rPr>
              <a:t>菲涅耳原理的数学表达式</a:t>
            </a:r>
          </a:p>
        </p:txBody>
      </p:sp>
      <p:sp>
        <p:nvSpPr>
          <p:cNvPr id="3" name="Text Box 12"/>
          <p:cNvSpPr txBox="1">
            <a:spLocks noChangeArrowheads="1"/>
          </p:cNvSpPr>
          <p:nvPr/>
        </p:nvSpPr>
        <p:spPr bwMode="auto">
          <a:xfrm>
            <a:off x="4623594" y="1036392"/>
            <a:ext cx="601186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00CC"/>
                </a:solidFill>
              </a:rPr>
              <a:t>设空间中</a:t>
            </a:r>
            <a:r>
              <a:rPr lang="en-US" altLang="zh-CN" dirty="0">
                <a:solidFill>
                  <a:srgbClr val="0000CC"/>
                </a:solidFill>
              </a:rPr>
              <a:t>O</a:t>
            </a:r>
            <a:r>
              <a:rPr lang="zh-CN" altLang="en-US" i="0" dirty="0">
                <a:solidFill>
                  <a:srgbClr val="0000CC"/>
                </a:solidFill>
              </a:rPr>
              <a:t>点处的点波源沿各个径向发出圆频率为</a:t>
            </a:r>
            <a:r>
              <a:rPr lang="en-US" altLang="zh-CN" dirty="0">
                <a:solidFill>
                  <a:srgbClr val="FF0000"/>
                </a:solidFill>
                <a:latin typeface="Symbol" panose="05050102010706020507" pitchFamily="18" charset="2"/>
              </a:rPr>
              <a:t>w</a:t>
            </a:r>
            <a:r>
              <a:rPr lang="zh-CN" altLang="en-US" i="0" dirty="0">
                <a:solidFill>
                  <a:srgbClr val="0000CC"/>
                </a:solidFill>
              </a:rPr>
              <a:t>的球面电磁波，且该波在传播过程中在各方向无能量损失。</a:t>
            </a:r>
          </a:p>
        </p:txBody>
      </p:sp>
      <p:sp>
        <p:nvSpPr>
          <p:cNvPr id="4" name="Text Box 14"/>
          <p:cNvSpPr txBox="1">
            <a:spLocks noChangeArrowheads="1"/>
          </p:cNvSpPr>
          <p:nvPr/>
        </p:nvSpPr>
        <p:spPr bwMode="auto">
          <a:xfrm>
            <a:off x="2329756" y="569961"/>
            <a:ext cx="45370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i="0" dirty="0">
                <a:solidFill>
                  <a:schemeClr val="tx1"/>
                </a:solidFill>
              </a:rPr>
              <a:t>1</a:t>
            </a:r>
            <a:r>
              <a:rPr lang="zh-CN" altLang="en-US" sz="2600" i="0" dirty="0">
                <a:solidFill>
                  <a:schemeClr val="tx1"/>
                </a:solidFill>
              </a:rPr>
              <a:t>、球面单色电磁波波动式</a:t>
            </a:r>
          </a:p>
        </p:txBody>
      </p:sp>
      <p:grpSp>
        <p:nvGrpSpPr>
          <p:cNvPr id="5" name="Group 20"/>
          <p:cNvGrpSpPr>
            <a:grpSpLocks/>
          </p:cNvGrpSpPr>
          <p:nvPr/>
        </p:nvGrpSpPr>
        <p:grpSpPr bwMode="auto">
          <a:xfrm>
            <a:off x="1286064" y="1367779"/>
            <a:ext cx="2795588" cy="2736850"/>
            <a:chOff x="680" y="617"/>
            <a:chExt cx="1761" cy="1724"/>
          </a:xfrm>
        </p:grpSpPr>
        <p:grpSp>
          <p:nvGrpSpPr>
            <p:cNvPr id="6" name="Group 21"/>
            <p:cNvGrpSpPr>
              <a:grpSpLocks/>
            </p:cNvGrpSpPr>
            <p:nvPr/>
          </p:nvGrpSpPr>
          <p:grpSpPr bwMode="auto">
            <a:xfrm>
              <a:off x="680" y="617"/>
              <a:ext cx="1761" cy="1724"/>
              <a:chOff x="680" y="617"/>
              <a:chExt cx="1761" cy="1724"/>
            </a:xfrm>
          </p:grpSpPr>
          <p:sp>
            <p:nvSpPr>
              <p:cNvPr id="11" name="Oval 22"/>
              <p:cNvSpPr>
                <a:spLocks noChangeArrowheads="1"/>
              </p:cNvSpPr>
              <p:nvPr/>
            </p:nvSpPr>
            <p:spPr bwMode="auto">
              <a:xfrm>
                <a:off x="884" y="789"/>
                <a:ext cx="1361" cy="1361"/>
              </a:xfrm>
              <a:prstGeom prst="ellipse">
                <a:avLst/>
              </a:prstGeom>
              <a:solidFill>
                <a:srgbClr val="FFFFEB"/>
              </a:solidFill>
              <a:ln w="38100">
                <a:solidFill>
                  <a:srgbClr val="0066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23"/>
              <p:cNvSpPr>
                <a:spLocks noChangeArrowheads="1"/>
              </p:cNvSpPr>
              <p:nvPr/>
            </p:nvSpPr>
            <p:spPr bwMode="auto">
              <a:xfrm>
                <a:off x="1144" y="1073"/>
                <a:ext cx="817" cy="817"/>
              </a:xfrm>
              <a:prstGeom prst="ellipse">
                <a:avLst/>
              </a:prstGeom>
              <a:solidFill>
                <a:srgbClr val="FFFFEB"/>
              </a:solidFill>
              <a:ln w="38100">
                <a:solidFill>
                  <a:srgbClr val="0066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Line 24"/>
              <p:cNvSpPr>
                <a:spLocks noChangeShapeType="1"/>
              </p:cNvSpPr>
              <p:nvPr/>
            </p:nvSpPr>
            <p:spPr bwMode="auto">
              <a:xfrm>
                <a:off x="680" y="1480"/>
                <a:ext cx="1723" cy="0"/>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25"/>
              <p:cNvSpPr>
                <a:spLocks noChangeShapeType="1"/>
              </p:cNvSpPr>
              <p:nvPr/>
            </p:nvSpPr>
            <p:spPr bwMode="auto">
              <a:xfrm rot="2700000">
                <a:off x="1580" y="600"/>
                <a:ext cx="0" cy="1723"/>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26"/>
              <p:cNvSpPr>
                <a:spLocks noChangeShapeType="1"/>
              </p:cNvSpPr>
              <p:nvPr/>
            </p:nvSpPr>
            <p:spPr bwMode="auto">
              <a:xfrm rot="-2700000">
                <a:off x="1565" y="617"/>
                <a:ext cx="0" cy="1723"/>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27"/>
              <p:cNvSpPr>
                <a:spLocks noChangeShapeType="1"/>
              </p:cNvSpPr>
              <p:nvPr/>
            </p:nvSpPr>
            <p:spPr bwMode="auto">
              <a:xfrm>
                <a:off x="1565" y="618"/>
                <a:ext cx="0" cy="1723"/>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 name="Text Box 28"/>
            <p:cNvSpPr txBox="1">
              <a:spLocks noChangeArrowheads="1"/>
            </p:cNvSpPr>
            <p:nvPr/>
          </p:nvSpPr>
          <p:spPr bwMode="auto">
            <a:xfrm>
              <a:off x="1701" y="1162"/>
              <a:ext cx="26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a:solidFill>
                    <a:schemeClr val="tx1"/>
                  </a:solidFill>
                </a:rPr>
                <a:t>r</a:t>
              </a:r>
              <a:r>
                <a:rPr lang="en-US" altLang="zh-CN" sz="2600" i="0" baseline="-25000">
                  <a:solidFill>
                    <a:schemeClr val="tx1"/>
                  </a:solidFill>
                </a:rPr>
                <a:t>2</a:t>
              </a:r>
            </a:p>
          </p:txBody>
        </p:sp>
        <p:sp>
          <p:nvSpPr>
            <p:cNvPr id="8" name="Text Box 29"/>
            <p:cNvSpPr txBox="1">
              <a:spLocks noChangeArrowheads="1"/>
            </p:cNvSpPr>
            <p:nvPr/>
          </p:nvSpPr>
          <p:spPr bwMode="auto">
            <a:xfrm>
              <a:off x="1882" y="981"/>
              <a:ext cx="26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a:solidFill>
                    <a:schemeClr val="tx1"/>
                  </a:solidFill>
                </a:rPr>
                <a:t>r</a:t>
              </a:r>
              <a:r>
                <a:rPr lang="en-US" altLang="zh-CN" sz="2600" i="0" baseline="-25000">
                  <a:solidFill>
                    <a:schemeClr val="tx1"/>
                  </a:solidFill>
                </a:rPr>
                <a:t>1</a:t>
              </a:r>
            </a:p>
          </p:txBody>
        </p:sp>
        <p:sp>
          <p:nvSpPr>
            <p:cNvPr id="9" name="Text Box 30"/>
            <p:cNvSpPr txBox="1">
              <a:spLocks noChangeArrowheads="1"/>
            </p:cNvSpPr>
            <p:nvPr/>
          </p:nvSpPr>
          <p:spPr bwMode="auto">
            <a:xfrm>
              <a:off x="1259" y="1390"/>
              <a:ext cx="26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a:solidFill>
                    <a:schemeClr val="tx1"/>
                  </a:solidFill>
                </a:rPr>
                <a:t>O</a:t>
              </a:r>
            </a:p>
          </p:txBody>
        </p:sp>
        <p:sp>
          <p:nvSpPr>
            <p:cNvPr id="10" name="Oval 31"/>
            <p:cNvSpPr>
              <a:spLocks noChangeArrowheads="1"/>
            </p:cNvSpPr>
            <p:nvPr/>
          </p:nvSpPr>
          <p:spPr bwMode="auto">
            <a:xfrm>
              <a:off x="1519" y="1434"/>
              <a:ext cx="91" cy="91"/>
            </a:xfrm>
            <a:prstGeom prst="ellipse">
              <a:avLst/>
            </a:prstGeom>
            <a:solidFill>
              <a:schemeClr val="accent1"/>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7" name="Rectangle 32"/>
          <p:cNvSpPr>
            <a:spLocks noChangeArrowheads="1"/>
          </p:cNvSpPr>
          <p:nvPr/>
        </p:nvSpPr>
        <p:spPr bwMode="auto">
          <a:xfrm>
            <a:off x="4719167" y="2441113"/>
            <a:ext cx="6256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9900"/>
                </a:solidFill>
              </a:rPr>
              <a:t>在任一波阵面上各点光矢量振幅相同。</a:t>
            </a:r>
          </a:p>
        </p:txBody>
      </p:sp>
      <p:graphicFrame>
        <p:nvGraphicFramePr>
          <p:cNvPr id="18" name="Object 33"/>
          <p:cNvGraphicFramePr>
            <a:graphicFrameLocks noChangeAspect="1"/>
          </p:cNvGraphicFramePr>
          <p:nvPr>
            <p:extLst>
              <p:ext uri="{D42A27DB-BD31-4B8C-83A1-F6EECF244321}">
                <p14:modId xmlns:p14="http://schemas.microsoft.com/office/powerpoint/2010/main" val="2905260699"/>
              </p:ext>
            </p:extLst>
          </p:nvPr>
        </p:nvGraphicFramePr>
        <p:xfrm>
          <a:off x="5922962" y="3603624"/>
          <a:ext cx="1262062" cy="571500"/>
        </p:xfrm>
        <a:graphic>
          <a:graphicData uri="http://schemas.openxmlformats.org/presentationml/2006/ole">
            <mc:AlternateContent xmlns:mc="http://schemas.openxmlformats.org/markup-compatibility/2006">
              <mc:Choice xmlns:v="urn:schemas-microsoft-com:vml" Requires="v">
                <p:oleObj spid="_x0000_s456142" name="公式" r:id="rId3" imgW="466728" imgH="171408" progId="Equation.3">
                  <p:embed/>
                </p:oleObj>
              </mc:Choice>
              <mc:Fallback>
                <p:oleObj name="公式" r:id="rId3" imgW="466728" imgH="171408" progId="Equation.3">
                  <p:embed/>
                  <p:pic>
                    <p:nvPicPr>
                      <p:cNvPr id="18"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2962" y="3603624"/>
                        <a:ext cx="1262062"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34"/>
          <p:cNvGraphicFramePr>
            <a:graphicFrameLocks noChangeAspect="1"/>
          </p:cNvGraphicFramePr>
          <p:nvPr>
            <p:extLst>
              <p:ext uri="{D42A27DB-BD31-4B8C-83A1-F6EECF244321}">
                <p14:modId xmlns:p14="http://schemas.microsoft.com/office/powerpoint/2010/main" val="2261602528"/>
              </p:ext>
            </p:extLst>
          </p:nvPr>
        </p:nvGraphicFramePr>
        <p:xfrm>
          <a:off x="8776674" y="3628196"/>
          <a:ext cx="1357313" cy="585788"/>
        </p:xfrm>
        <a:graphic>
          <a:graphicData uri="http://schemas.openxmlformats.org/presentationml/2006/ole">
            <mc:AlternateContent xmlns:mc="http://schemas.openxmlformats.org/markup-compatibility/2006">
              <mc:Choice xmlns:v="urn:schemas-microsoft-com:vml" Requires="v">
                <p:oleObj spid="_x0000_s456143" name="公式" r:id="rId5" imgW="495341" imgH="171408" progId="Equation.3">
                  <p:embed/>
                </p:oleObj>
              </mc:Choice>
              <mc:Fallback>
                <p:oleObj name="公式" r:id="rId5" imgW="495341" imgH="171408" progId="Equation.3">
                  <p:embed/>
                  <p:pic>
                    <p:nvPicPr>
                      <p:cNvPr id="19"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6674" y="3628196"/>
                        <a:ext cx="1357313"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Rectangle 35"/>
          <p:cNvSpPr>
            <a:spLocks noChangeArrowheads="1"/>
          </p:cNvSpPr>
          <p:nvPr/>
        </p:nvSpPr>
        <p:spPr bwMode="auto">
          <a:xfrm>
            <a:off x="5165910" y="3046743"/>
            <a:ext cx="41132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对图中的两个波阵面，有</a:t>
            </a:r>
          </a:p>
        </p:txBody>
      </p:sp>
      <p:sp>
        <p:nvSpPr>
          <p:cNvPr id="21" name="Text Box 36"/>
          <p:cNvSpPr txBox="1">
            <a:spLocks noChangeArrowheads="1"/>
          </p:cNvSpPr>
          <p:nvPr/>
        </p:nvSpPr>
        <p:spPr bwMode="auto">
          <a:xfrm>
            <a:off x="2329756" y="5249033"/>
            <a:ext cx="81325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FF0000"/>
                </a:solidFill>
              </a:rPr>
              <a:t>能量守恒：</a:t>
            </a:r>
            <a:r>
              <a:rPr lang="zh-CN" altLang="en-US" i="0" dirty="0">
                <a:solidFill>
                  <a:srgbClr val="009900"/>
                </a:solidFill>
              </a:rPr>
              <a:t>没有吸收，通过两球面的能流相等</a:t>
            </a:r>
            <a:r>
              <a:rPr lang="en-US" altLang="zh-CN" i="0" dirty="0">
                <a:solidFill>
                  <a:srgbClr val="009900"/>
                </a:solidFill>
              </a:rPr>
              <a:t>, </a:t>
            </a:r>
            <a:r>
              <a:rPr lang="zh-CN" altLang="en-US" i="0" dirty="0">
                <a:solidFill>
                  <a:srgbClr val="009900"/>
                </a:solidFill>
              </a:rPr>
              <a:t>则</a:t>
            </a:r>
          </a:p>
        </p:txBody>
      </p:sp>
      <p:graphicFrame>
        <p:nvGraphicFramePr>
          <p:cNvPr id="22" name="Object 37"/>
          <p:cNvGraphicFramePr>
            <a:graphicFrameLocks noChangeAspect="1"/>
          </p:cNvGraphicFramePr>
          <p:nvPr>
            <p:extLst>
              <p:ext uri="{D42A27DB-BD31-4B8C-83A1-F6EECF244321}">
                <p14:modId xmlns:p14="http://schemas.microsoft.com/office/powerpoint/2010/main" val="958236578"/>
              </p:ext>
            </p:extLst>
          </p:nvPr>
        </p:nvGraphicFramePr>
        <p:xfrm>
          <a:off x="1510748" y="5850799"/>
          <a:ext cx="2855483" cy="536575"/>
        </p:xfrm>
        <a:graphic>
          <a:graphicData uri="http://schemas.openxmlformats.org/presentationml/2006/ole">
            <mc:AlternateContent xmlns:mc="http://schemas.openxmlformats.org/markup-compatibility/2006">
              <mc:Choice xmlns:v="urn:schemas-microsoft-com:vml" Requires="v">
                <p:oleObj spid="_x0000_s456144" name="公式" r:id="rId7" imgW="971517" imgH="161960" progId="Equation.3">
                  <p:embed/>
                </p:oleObj>
              </mc:Choice>
              <mc:Fallback>
                <p:oleObj name="公式" r:id="rId7" imgW="971517" imgH="161960" progId="Equation.3">
                  <p:embed/>
                  <p:pic>
                    <p:nvPicPr>
                      <p:cNvPr id="22"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0748" y="5850799"/>
                        <a:ext cx="2855483" cy="536575"/>
                      </a:xfrm>
                      <a:prstGeom prst="rect">
                        <a:avLst/>
                      </a:prstGeom>
                      <a:noFill/>
                      <a:ln>
                        <a:noFill/>
                      </a:ln>
                      <a:effectLst/>
                      <a:extLst/>
                    </p:spPr>
                  </p:pic>
                </p:oleObj>
              </mc:Fallback>
            </mc:AlternateContent>
          </a:graphicData>
        </a:graphic>
      </p:graphicFrame>
      <p:sp>
        <p:nvSpPr>
          <p:cNvPr id="23" name="AutoShape 40"/>
          <p:cNvSpPr>
            <a:spLocks noChangeArrowheads="1"/>
          </p:cNvSpPr>
          <p:nvPr/>
        </p:nvSpPr>
        <p:spPr bwMode="auto">
          <a:xfrm>
            <a:off x="4706961" y="6089650"/>
            <a:ext cx="762000" cy="223838"/>
          </a:xfrm>
          <a:prstGeom prst="notchedRightArrow">
            <a:avLst>
              <a:gd name="adj1" fmla="val 50000"/>
              <a:gd name="adj2" fmla="val 85106"/>
            </a:avLst>
          </a:prstGeom>
          <a:solidFill>
            <a:srgbClr val="88E9FC"/>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4" name="Object 41"/>
          <p:cNvGraphicFramePr>
            <a:graphicFrameLocks noChangeAspect="1"/>
          </p:cNvGraphicFramePr>
          <p:nvPr>
            <p:extLst>
              <p:ext uri="{D42A27DB-BD31-4B8C-83A1-F6EECF244321}">
                <p14:modId xmlns:p14="http://schemas.microsoft.com/office/powerpoint/2010/main" val="2738362687"/>
              </p:ext>
            </p:extLst>
          </p:nvPr>
        </p:nvGraphicFramePr>
        <p:xfrm>
          <a:off x="5809691" y="5937250"/>
          <a:ext cx="1784350" cy="528638"/>
        </p:xfrm>
        <a:graphic>
          <a:graphicData uri="http://schemas.openxmlformats.org/presentationml/2006/ole">
            <mc:AlternateContent xmlns:mc="http://schemas.openxmlformats.org/markup-compatibility/2006">
              <mc:Choice xmlns:v="urn:schemas-microsoft-com:vml" Requires="v">
                <p:oleObj spid="_x0000_s456145" name="公式" r:id="rId9" imgW="704816" imgH="161960" progId="Equation.3">
                  <p:embed/>
                </p:oleObj>
              </mc:Choice>
              <mc:Fallback>
                <p:oleObj name="公式" r:id="rId9" imgW="704816" imgH="161960" progId="Equation.3">
                  <p:embed/>
                  <p:pic>
                    <p:nvPicPr>
                      <p:cNvPr id="24" name="Object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09691" y="5937250"/>
                        <a:ext cx="1784350" cy="52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43"/>
          <p:cNvGraphicFramePr>
            <a:graphicFrameLocks noChangeAspect="1"/>
          </p:cNvGraphicFramePr>
          <p:nvPr>
            <p:extLst>
              <p:ext uri="{D42A27DB-BD31-4B8C-83A1-F6EECF244321}">
                <p14:modId xmlns:p14="http://schemas.microsoft.com/office/powerpoint/2010/main" val="2063664089"/>
              </p:ext>
            </p:extLst>
          </p:nvPr>
        </p:nvGraphicFramePr>
        <p:xfrm>
          <a:off x="9117403" y="5981699"/>
          <a:ext cx="1518053" cy="544513"/>
        </p:xfrm>
        <a:graphic>
          <a:graphicData uri="http://schemas.openxmlformats.org/presentationml/2006/ole">
            <mc:AlternateContent xmlns:mc="http://schemas.openxmlformats.org/markup-compatibility/2006">
              <mc:Choice xmlns:v="urn:schemas-microsoft-com:vml" Requires="v">
                <p:oleObj spid="_x0000_s456146" name="Equation" r:id="rId11" imgW="596880" imgH="228600" progId="Equation.DSMT4">
                  <p:embed/>
                </p:oleObj>
              </mc:Choice>
              <mc:Fallback>
                <p:oleObj name="Equation" r:id="rId11" imgW="596880" imgH="228600" progId="Equation.DSMT4">
                  <p:embed/>
                  <p:pic>
                    <p:nvPicPr>
                      <p:cNvPr id="25" name="Object 43"/>
                      <p:cNvPicPr>
                        <a:picLocks noChangeAspect="1" noChangeArrowheads="1"/>
                      </p:cNvPicPr>
                      <p:nvPr/>
                    </p:nvPicPr>
                    <p:blipFill>
                      <a:blip r:embed="rId12"/>
                      <a:srcRect/>
                      <a:stretch>
                        <a:fillRect/>
                      </a:stretch>
                    </p:blipFill>
                    <p:spPr bwMode="auto">
                      <a:xfrm>
                        <a:off x="9117403" y="5981699"/>
                        <a:ext cx="1518053" cy="544513"/>
                      </a:xfrm>
                      <a:prstGeom prst="rect">
                        <a:avLst/>
                      </a:prstGeom>
                      <a:noFill/>
                      <a:ln>
                        <a:noFill/>
                      </a:ln>
                      <a:effectLst/>
                      <a:extLst/>
                    </p:spPr>
                  </p:pic>
                </p:oleObj>
              </mc:Fallback>
            </mc:AlternateContent>
          </a:graphicData>
        </a:graphic>
      </p:graphicFrame>
      <p:sp>
        <p:nvSpPr>
          <p:cNvPr id="26" name="Text Box 46"/>
          <p:cNvSpPr txBox="1">
            <a:spLocks noChangeArrowheads="1"/>
          </p:cNvSpPr>
          <p:nvPr/>
        </p:nvSpPr>
        <p:spPr bwMode="auto">
          <a:xfrm>
            <a:off x="4056858" y="4216400"/>
            <a:ext cx="56530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dirty="0">
                <a:solidFill>
                  <a:srgbClr val="FF0000"/>
                </a:solidFill>
              </a:rPr>
              <a:t>S</a:t>
            </a:r>
            <a:r>
              <a:rPr lang="en-US" altLang="zh-CN" i="0" baseline="-25000" dirty="0">
                <a:solidFill>
                  <a:srgbClr val="FF0000"/>
                </a:solidFill>
              </a:rPr>
              <a:t>1</a:t>
            </a:r>
            <a:r>
              <a:rPr lang="zh-CN" altLang="en-US" i="0" dirty="0">
                <a:solidFill>
                  <a:srgbClr val="FF33CC"/>
                </a:solidFill>
              </a:rPr>
              <a:t>、</a:t>
            </a:r>
            <a:r>
              <a:rPr lang="en-US" altLang="zh-CN" dirty="0">
                <a:solidFill>
                  <a:srgbClr val="FF0000"/>
                </a:solidFill>
              </a:rPr>
              <a:t>S</a:t>
            </a:r>
            <a:r>
              <a:rPr lang="en-US" altLang="zh-CN" i="0" baseline="-25000" dirty="0">
                <a:solidFill>
                  <a:srgbClr val="FF0000"/>
                </a:solidFill>
              </a:rPr>
              <a:t>2</a:t>
            </a:r>
            <a:r>
              <a:rPr lang="zh-CN" altLang="en-US" i="0" dirty="0">
                <a:solidFill>
                  <a:srgbClr val="FF33CC"/>
                </a:solidFill>
              </a:rPr>
              <a:t>分别为两波前上任一点的坡印亭矢量大小</a:t>
            </a:r>
          </a:p>
        </p:txBody>
      </p:sp>
      <p:sp>
        <p:nvSpPr>
          <p:cNvPr id="27" name="AutoShape 40"/>
          <p:cNvSpPr>
            <a:spLocks noChangeArrowheads="1"/>
          </p:cNvSpPr>
          <p:nvPr/>
        </p:nvSpPr>
        <p:spPr bwMode="auto">
          <a:xfrm>
            <a:off x="7974722" y="6142038"/>
            <a:ext cx="762000" cy="223837"/>
          </a:xfrm>
          <a:prstGeom prst="notchedRightArrow">
            <a:avLst>
              <a:gd name="adj1" fmla="val 50000"/>
              <a:gd name="adj2" fmla="val 85107"/>
            </a:avLst>
          </a:prstGeom>
          <a:gradFill flip="none" rotWithShape="1">
            <a:gsLst>
              <a:gs pos="0">
                <a:srgbClr val="78CB65">
                  <a:tint val="66000"/>
                  <a:satMod val="160000"/>
                </a:srgbClr>
              </a:gs>
              <a:gs pos="50000">
                <a:srgbClr val="78CB65">
                  <a:tint val="44500"/>
                  <a:satMod val="160000"/>
                </a:srgbClr>
              </a:gs>
              <a:gs pos="100000">
                <a:srgbClr val="78CB65">
                  <a:tint val="23500"/>
                  <a:satMod val="160000"/>
                </a:srgbClr>
              </a:gs>
            </a:gsLst>
            <a:lin ang="0" scaled="1"/>
            <a:tileRect/>
          </a:gradFill>
          <a:ln>
            <a:solidFill>
              <a:srgbClr val="FF0000"/>
            </a:solidFill>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7644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wd">
                                    <p:tmPct val="100000"/>
                                  </p:iterate>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wd">
                                    <p:tmPct val="100000"/>
                                  </p:iterate>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wd">
                                    <p:tmPct val="10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wd">
                                    <p:tmPct val="100000"/>
                                  </p:iterate>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wd">
                                    <p:tmPct val="100000"/>
                                  </p:iterate>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iterate type="wd">
                                    <p:tmPct val="100000"/>
                                  </p:iterate>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1000"/>
                                        <p:tgtEl>
                                          <p:spTgt spid="26"/>
                                        </p:tgtEl>
                                      </p:cBhvr>
                                    </p:animEffect>
                                    <p:anim calcmode="lin" valueType="num">
                                      <p:cBhvr>
                                        <p:cTn id="48" dur="1000" fill="hold"/>
                                        <p:tgtEl>
                                          <p:spTgt spid="26"/>
                                        </p:tgtEl>
                                        <p:attrNameLst>
                                          <p:attrName>ppt_x</p:attrName>
                                        </p:attrNameLst>
                                      </p:cBhvr>
                                      <p:tavLst>
                                        <p:tav tm="0">
                                          <p:val>
                                            <p:strVal val="#ppt_x"/>
                                          </p:val>
                                        </p:tav>
                                        <p:tav tm="100000">
                                          <p:val>
                                            <p:strVal val="#ppt_x"/>
                                          </p:val>
                                        </p:tav>
                                      </p:tavLst>
                                    </p:anim>
                                    <p:anim calcmode="lin" valueType="num">
                                      <p:cBhvr>
                                        <p:cTn id="4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randombar(horizontal)">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ppt_x"/>
                                          </p:val>
                                        </p:tav>
                                        <p:tav tm="100000">
                                          <p:val>
                                            <p:strVal val="#ppt_x"/>
                                          </p:val>
                                        </p:tav>
                                      </p:tavLst>
                                    </p:anim>
                                    <p:anim calcmode="lin" valueType="num">
                                      <p:cBhvr additive="base">
                                        <p:cTn id="6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circle(in)">
                                      <p:cBhvr>
                                        <p:cTn id="70" dur="20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21" presetClass="entr" presetSubtype="1"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heel(1)">
                                      <p:cBhvr>
                                        <p:cTn id="75" dur="2000"/>
                                        <p:tgtEl>
                                          <p:spTgt spid="27"/>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randombar(horizontal)">
                                      <p:cBhvr>
                                        <p:cTn id="8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17" grpId="0"/>
      <p:bldP spid="20" grpId="0"/>
      <p:bldP spid="21" grpId="0"/>
      <p:bldP spid="23" grpId="0" animBg="1"/>
      <p:bldP spid="26" grpId="0"/>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1890884" y="1138414"/>
            <a:ext cx="2795588" cy="2736850"/>
            <a:chOff x="680" y="617"/>
            <a:chExt cx="1761" cy="1724"/>
          </a:xfrm>
        </p:grpSpPr>
        <p:grpSp>
          <p:nvGrpSpPr>
            <p:cNvPr id="3" name="Group 19"/>
            <p:cNvGrpSpPr>
              <a:grpSpLocks/>
            </p:cNvGrpSpPr>
            <p:nvPr/>
          </p:nvGrpSpPr>
          <p:grpSpPr bwMode="auto">
            <a:xfrm>
              <a:off x="680" y="617"/>
              <a:ext cx="1761" cy="1724"/>
              <a:chOff x="680" y="617"/>
              <a:chExt cx="1761" cy="1724"/>
            </a:xfrm>
          </p:grpSpPr>
          <p:sp>
            <p:nvSpPr>
              <p:cNvPr id="8" name="Oval 20"/>
              <p:cNvSpPr>
                <a:spLocks noChangeArrowheads="1"/>
              </p:cNvSpPr>
              <p:nvPr/>
            </p:nvSpPr>
            <p:spPr bwMode="auto">
              <a:xfrm>
                <a:off x="884" y="789"/>
                <a:ext cx="1361" cy="1361"/>
              </a:xfrm>
              <a:prstGeom prst="ellipse">
                <a:avLst/>
              </a:prstGeom>
              <a:solidFill>
                <a:srgbClr val="FFFFEB"/>
              </a:solidFill>
              <a:ln w="38100">
                <a:solidFill>
                  <a:srgbClr val="0066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21"/>
              <p:cNvSpPr>
                <a:spLocks noChangeArrowheads="1"/>
              </p:cNvSpPr>
              <p:nvPr/>
            </p:nvSpPr>
            <p:spPr bwMode="auto">
              <a:xfrm>
                <a:off x="1144" y="1073"/>
                <a:ext cx="817" cy="817"/>
              </a:xfrm>
              <a:prstGeom prst="ellipse">
                <a:avLst/>
              </a:prstGeom>
              <a:solidFill>
                <a:srgbClr val="FFFFEB"/>
              </a:solidFill>
              <a:ln w="38100">
                <a:solidFill>
                  <a:srgbClr val="0066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22"/>
              <p:cNvSpPr>
                <a:spLocks noChangeShapeType="1"/>
              </p:cNvSpPr>
              <p:nvPr/>
            </p:nvSpPr>
            <p:spPr bwMode="auto">
              <a:xfrm>
                <a:off x="680" y="1480"/>
                <a:ext cx="1723" cy="0"/>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23"/>
              <p:cNvSpPr>
                <a:spLocks noChangeShapeType="1"/>
              </p:cNvSpPr>
              <p:nvPr/>
            </p:nvSpPr>
            <p:spPr bwMode="auto">
              <a:xfrm rot="2700000">
                <a:off x="1580" y="600"/>
                <a:ext cx="0" cy="1723"/>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24"/>
              <p:cNvSpPr>
                <a:spLocks noChangeShapeType="1"/>
              </p:cNvSpPr>
              <p:nvPr/>
            </p:nvSpPr>
            <p:spPr bwMode="auto">
              <a:xfrm rot="-2700000">
                <a:off x="1565" y="617"/>
                <a:ext cx="0" cy="1723"/>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25"/>
              <p:cNvSpPr>
                <a:spLocks noChangeShapeType="1"/>
              </p:cNvSpPr>
              <p:nvPr/>
            </p:nvSpPr>
            <p:spPr bwMode="auto">
              <a:xfrm>
                <a:off x="1565" y="618"/>
                <a:ext cx="0" cy="1723"/>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 name="Text Box 26"/>
            <p:cNvSpPr txBox="1">
              <a:spLocks noChangeArrowheads="1"/>
            </p:cNvSpPr>
            <p:nvPr/>
          </p:nvSpPr>
          <p:spPr bwMode="auto">
            <a:xfrm>
              <a:off x="1701" y="1162"/>
              <a:ext cx="26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a:solidFill>
                    <a:schemeClr val="tx1"/>
                  </a:solidFill>
                </a:rPr>
                <a:t>r</a:t>
              </a:r>
              <a:r>
                <a:rPr lang="en-US" altLang="zh-CN" sz="2600" i="0" baseline="-25000">
                  <a:solidFill>
                    <a:schemeClr val="tx1"/>
                  </a:solidFill>
                </a:rPr>
                <a:t>2</a:t>
              </a:r>
            </a:p>
          </p:txBody>
        </p:sp>
        <p:sp>
          <p:nvSpPr>
            <p:cNvPr id="5" name="Text Box 27"/>
            <p:cNvSpPr txBox="1">
              <a:spLocks noChangeArrowheads="1"/>
            </p:cNvSpPr>
            <p:nvPr/>
          </p:nvSpPr>
          <p:spPr bwMode="auto">
            <a:xfrm>
              <a:off x="1882" y="981"/>
              <a:ext cx="26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a:solidFill>
                    <a:schemeClr val="tx1"/>
                  </a:solidFill>
                </a:rPr>
                <a:t>r</a:t>
              </a:r>
              <a:r>
                <a:rPr lang="en-US" altLang="zh-CN" sz="2600" i="0" baseline="-25000">
                  <a:solidFill>
                    <a:schemeClr val="tx1"/>
                  </a:solidFill>
                </a:rPr>
                <a:t>1</a:t>
              </a:r>
            </a:p>
          </p:txBody>
        </p:sp>
        <p:sp>
          <p:nvSpPr>
            <p:cNvPr id="6" name="Text Box 28"/>
            <p:cNvSpPr txBox="1">
              <a:spLocks noChangeArrowheads="1"/>
            </p:cNvSpPr>
            <p:nvPr/>
          </p:nvSpPr>
          <p:spPr bwMode="auto">
            <a:xfrm>
              <a:off x="1259" y="1390"/>
              <a:ext cx="26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a:solidFill>
                    <a:schemeClr val="tx1"/>
                  </a:solidFill>
                </a:rPr>
                <a:t>O</a:t>
              </a:r>
            </a:p>
          </p:txBody>
        </p:sp>
        <p:sp>
          <p:nvSpPr>
            <p:cNvPr id="7" name="Oval 29"/>
            <p:cNvSpPr>
              <a:spLocks noChangeArrowheads="1"/>
            </p:cNvSpPr>
            <p:nvPr/>
          </p:nvSpPr>
          <p:spPr bwMode="auto">
            <a:xfrm>
              <a:off x="1519" y="1434"/>
              <a:ext cx="91" cy="91"/>
            </a:xfrm>
            <a:prstGeom prst="ellipse">
              <a:avLst/>
            </a:prstGeom>
            <a:solidFill>
              <a:schemeClr val="accent1"/>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4" name="Text Box 44"/>
          <p:cNvSpPr txBox="1">
            <a:spLocks noChangeArrowheads="1"/>
          </p:cNvSpPr>
          <p:nvPr/>
        </p:nvSpPr>
        <p:spPr bwMode="auto">
          <a:xfrm>
            <a:off x="4643438" y="1785938"/>
            <a:ext cx="5619829"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dirty="0">
                <a:solidFill>
                  <a:srgbClr val="FF0000"/>
                </a:solidFill>
              </a:rPr>
              <a:t>E</a:t>
            </a:r>
            <a:r>
              <a:rPr lang="zh-CN" altLang="en-US" i="0" dirty="0">
                <a:solidFill>
                  <a:srgbClr val="008000"/>
                </a:solidFill>
              </a:rPr>
              <a:t>为</a:t>
            </a:r>
            <a:r>
              <a:rPr lang="en-US" altLang="zh-CN" dirty="0">
                <a:solidFill>
                  <a:srgbClr val="FF0000"/>
                </a:solidFill>
              </a:rPr>
              <a:t>t</a:t>
            </a:r>
            <a:r>
              <a:rPr lang="zh-CN" altLang="en-US" i="0" dirty="0">
                <a:solidFill>
                  <a:srgbClr val="008000"/>
                </a:solidFill>
              </a:rPr>
              <a:t>时刻在与波源或某波前上某点</a:t>
            </a:r>
            <a:r>
              <a:rPr lang="en-US" altLang="zh-CN" dirty="0">
                <a:solidFill>
                  <a:srgbClr val="008000"/>
                </a:solidFill>
              </a:rPr>
              <a:t>Q</a:t>
            </a:r>
            <a:r>
              <a:rPr lang="zh-CN" altLang="en-US" i="0" dirty="0">
                <a:solidFill>
                  <a:srgbClr val="008000"/>
                </a:solidFill>
              </a:rPr>
              <a:t>处的距离为</a:t>
            </a:r>
            <a:r>
              <a:rPr lang="en-US" altLang="zh-CN" dirty="0">
                <a:solidFill>
                  <a:srgbClr val="FF0000"/>
                </a:solidFill>
              </a:rPr>
              <a:t>r</a:t>
            </a:r>
            <a:r>
              <a:rPr lang="zh-CN" altLang="en-US" i="0" dirty="0">
                <a:solidFill>
                  <a:srgbClr val="008000"/>
                </a:solidFill>
              </a:rPr>
              <a:t>的点的</a:t>
            </a:r>
            <a:r>
              <a:rPr lang="zh-CN" altLang="en-US" sz="2600" i="0" dirty="0">
                <a:solidFill>
                  <a:srgbClr val="008000"/>
                </a:solidFill>
              </a:rPr>
              <a:t>电场强度</a:t>
            </a:r>
          </a:p>
        </p:txBody>
      </p:sp>
      <p:sp>
        <p:nvSpPr>
          <p:cNvPr id="15" name="Text Box 45"/>
          <p:cNvSpPr txBox="1">
            <a:spLocks noChangeArrowheads="1"/>
          </p:cNvSpPr>
          <p:nvPr/>
        </p:nvSpPr>
        <p:spPr bwMode="auto">
          <a:xfrm>
            <a:off x="4283349" y="3103202"/>
            <a:ext cx="65801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dirty="0">
                <a:solidFill>
                  <a:schemeClr val="tx1"/>
                </a:solidFill>
              </a:rPr>
              <a:t>C</a:t>
            </a:r>
            <a:r>
              <a:rPr lang="en-US" altLang="zh-CN" i="0" baseline="-25000" dirty="0">
                <a:solidFill>
                  <a:schemeClr val="tx1"/>
                </a:solidFill>
              </a:rPr>
              <a:t>Q</a:t>
            </a:r>
            <a:r>
              <a:rPr lang="zh-CN" altLang="en-US" i="0" dirty="0">
                <a:solidFill>
                  <a:srgbClr val="FF00FF"/>
                </a:solidFill>
              </a:rPr>
              <a:t>与波源或某波前上点</a:t>
            </a:r>
            <a:r>
              <a:rPr lang="en-US" altLang="zh-CN" dirty="0">
                <a:solidFill>
                  <a:srgbClr val="FF00FF"/>
                </a:solidFill>
              </a:rPr>
              <a:t>Q</a:t>
            </a:r>
            <a:r>
              <a:rPr lang="zh-CN" altLang="en-US" i="0" dirty="0">
                <a:solidFill>
                  <a:srgbClr val="FF00FF"/>
                </a:solidFill>
              </a:rPr>
              <a:t>处</a:t>
            </a:r>
            <a:r>
              <a:rPr lang="zh-CN" altLang="en-US" sz="2600" i="0" dirty="0">
                <a:solidFill>
                  <a:srgbClr val="FF00FF"/>
                </a:solidFill>
              </a:rPr>
              <a:t>场强振幅正比</a:t>
            </a:r>
          </a:p>
        </p:txBody>
      </p:sp>
      <p:sp>
        <p:nvSpPr>
          <p:cNvPr id="16" name="Text Box 46"/>
          <p:cNvSpPr txBox="1">
            <a:spLocks noChangeArrowheads="1"/>
          </p:cNvSpPr>
          <p:nvPr/>
        </p:nvSpPr>
        <p:spPr bwMode="auto">
          <a:xfrm>
            <a:off x="2978150" y="4215143"/>
            <a:ext cx="80696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dirty="0">
                <a:solidFill>
                  <a:srgbClr val="FF0000"/>
                </a:solidFill>
                <a:latin typeface="Symbol" panose="05050102010706020507" pitchFamily="18" charset="2"/>
              </a:rPr>
              <a:t>j</a:t>
            </a:r>
            <a:r>
              <a:rPr lang="en-US" altLang="zh-CN" i="0" baseline="-25000" dirty="0">
                <a:solidFill>
                  <a:srgbClr val="FF0000"/>
                </a:solidFill>
              </a:rPr>
              <a:t>0</a:t>
            </a:r>
            <a:r>
              <a:rPr lang="zh-CN" altLang="en-US" i="0" dirty="0">
                <a:solidFill>
                  <a:srgbClr val="0000CC"/>
                </a:solidFill>
              </a:rPr>
              <a:t>为波源或某波前上某点</a:t>
            </a:r>
            <a:r>
              <a:rPr lang="en-US" altLang="zh-CN" dirty="0">
                <a:solidFill>
                  <a:srgbClr val="0000CC"/>
                </a:solidFill>
              </a:rPr>
              <a:t>Q</a:t>
            </a:r>
            <a:r>
              <a:rPr lang="zh-CN" altLang="en-US" i="0" dirty="0">
                <a:solidFill>
                  <a:srgbClr val="0000CC"/>
                </a:solidFill>
              </a:rPr>
              <a:t>处</a:t>
            </a:r>
            <a:r>
              <a:rPr lang="zh-CN" altLang="en-US" sz="2600" i="0" dirty="0">
                <a:solidFill>
                  <a:srgbClr val="0000CC"/>
                </a:solidFill>
              </a:rPr>
              <a:t>电场强度的振动初相</a:t>
            </a:r>
          </a:p>
        </p:txBody>
      </p:sp>
      <p:sp>
        <p:nvSpPr>
          <p:cNvPr id="17" name="Text Box 47"/>
          <p:cNvSpPr txBox="1">
            <a:spLocks noChangeArrowheads="1"/>
          </p:cNvSpPr>
          <p:nvPr/>
        </p:nvSpPr>
        <p:spPr bwMode="auto">
          <a:xfrm>
            <a:off x="2285725" y="5857876"/>
            <a:ext cx="43576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dirty="0">
                <a:solidFill>
                  <a:srgbClr val="FF0000"/>
                </a:solidFill>
              </a:rPr>
              <a:t>k</a:t>
            </a:r>
            <a:r>
              <a:rPr lang="zh-CN" altLang="en-US" sz="2600" i="0" dirty="0">
                <a:solidFill>
                  <a:srgbClr val="FF33CC"/>
                </a:solidFill>
                <a:latin typeface="Symbol" panose="05050102010706020507" pitchFamily="18" charset="2"/>
              </a:rPr>
              <a:t>为</a:t>
            </a:r>
            <a:r>
              <a:rPr lang="zh-CN" altLang="en-US" sz="2600" i="0" dirty="0">
                <a:solidFill>
                  <a:srgbClr val="FF33CC"/>
                </a:solidFill>
              </a:rPr>
              <a:t>电磁波在媒质中的圆波数</a:t>
            </a:r>
          </a:p>
        </p:txBody>
      </p:sp>
      <p:graphicFrame>
        <p:nvGraphicFramePr>
          <p:cNvPr id="18" name="Object 48"/>
          <p:cNvGraphicFramePr>
            <a:graphicFrameLocks noChangeAspect="1"/>
          </p:cNvGraphicFramePr>
          <p:nvPr>
            <p:extLst>
              <p:ext uri="{D42A27DB-BD31-4B8C-83A1-F6EECF244321}">
                <p14:modId xmlns:p14="http://schemas.microsoft.com/office/powerpoint/2010/main" val="1196575694"/>
              </p:ext>
            </p:extLst>
          </p:nvPr>
        </p:nvGraphicFramePr>
        <p:xfrm>
          <a:off x="7453351" y="5587207"/>
          <a:ext cx="2000250" cy="1033462"/>
        </p:xfrm>
        <a:graphic>
          <a:graphicData uri="http://schemas.openxmlformats.org/presentationml/2006/ole">
            <mc:AlternateContent xmlns:mc="http://schemas.openxmlformats.org/markup-compatibility/2006">
              <mc:Choice xmlns:v="urn:schemas-microsoft-com:vml" Requires="v">
                <p:oleObj spid="_x0000_s456890" name="公式" r:id="rId3" imgW="695368" imgH="323920" progId="Equation.3">
                  <p:embed/>
                </p:oleObj>
              </mc:Choice>
              <mc:Fallback>
                <p:oleObj name="公式" r:id="rId3" imgW="695368" imgH="323920" progId="Equation.3">
                  <p:embed/>
                  <p:pic>
                    <p:nvPicPr>
                      <p:cNvPr id="18" name="Object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3351" y="5587207"/>
                        <a:ext cx="2000250" cy="1033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51"/>
          <p:cNvGraphicFramePr>
            <a:graphicFrameLocks noChangeAspect="1"/>
          </p:cNvGraphicFramePr>
          <p:nvPr>
            <p:extLst>
              <p:ext uri="{D42A27DB-BD31-4B8C-83A1-F6EECF244321}">
                <p14:modId xmlns:p14="http://schemas.microsoft.com/office/powerpoint/2010/main" val="530080163"/>
              </p:ext>
            </p:extLst>
          </p:nvPr>
        </p:nvGraphicFramePr>
        <p:xfrm>
          <a:off x="4220645" y="582714"/>
          <a:ext cx="4492625" cy="1195387"/>
        </p:xfrm>
        <a:graphic>
          <a:graphicData uri="http://schemas.openxmlformats.org/presentationml/2006/ole">
            <mc:AlternateContent xmlns:mc="http://schemas.openxmlformats.org/markup-compatibility/2006">
              <mc:Choice xmlns:v="urn:schemas-microsoft-com:vml" Requires="v">
                <p:oleObj spid="_x0000_s456891" name="公式" r:id="rId5" imgW="1504920" imgH="352533" progId="Equation.3">
                  <p:embed/>
                </p:oleObj>
              </mc:Choice>
              <mc:Fallback>
                <p:oleObj name="公式" r:id="rId5" imgW="1504920" imgH="352533" progId="Equation.3">
                  <p:embed/>
                  <p:pic>
                    <p:nvPicPr>
                      <p:cNvPr id="19"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0645" y="582714"/>
                        <a:ext cx="4492625" cy="119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矩形 36"/>
          <p:cNvSpPr>
            <a:spLocks noChangeArrowheads="1"/>
          </p:cNvSpPr>
          <p:nvPr/>
        </p:nvSpPr>
        <p:spPr bwMode="auto">
          <a:xfrm>
            <a:off x="3048080" y="4994085"/>
            <a:ext cx="5256549"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rPr>
              <a:t>u</a:t>
            </a:r>
            <a:r>
              <a:rPr lang="zh-CN" altLang="en-US" i="0" dirty="0">
                <a:solidFill>
                  <a:srgbClr val="008000"/>
                </a:solidFill>
              </a:rPr>
              <a:t>为电磁波在媒质中的传播速度</a:t>
            </a:r>
            <a:endParaRPr lang="zh-CN" altLang="en-US" dirty="0">
              <a:solidFill>
                <a:srgbClr val="008000"/>
              </a:solidFill>
            </a:endParaRPr>
          </a:p>
        </p:txBody>
      </p:sp>
      <p:sp>
        <p:nvSpPr>
          <p:cNvPr id="21" name="Text Box 44"/>
          <p:cNvSpPr txBox="1">
            <a:spLocks noChangeArrowheads="1"/>
          </p:cNvSpPr>
          <p:nvPr/>
        </p:nvSpPr>
        <p:spPr bwMode="auto">
          <a:xfrm>
            <a:off x="2876135" y="146846"/>
            <a:ext cx="6769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rgbClr val="9900FF"/>
                </a:solidFill>
              </a:rPr>
              <a:t>因此，</a:t>
            </a:r>
            <a:r>
              <a:rPr lang="zh-CN" altLang="en-US" i="0" dirty="0">
                <a:solidFill>
                  <a:srgbClr val="9900FF"/>
                </a:solidFill>
              </a:rPr>
              <a:t>单色</a:t>
            </a:r>
            <a:r>
              <a:rPr lang="zh-CN" altLang="en-US" sz="2600" i="0" dirty="0">
                <a:solidFill>
                  <a:srgbClr val="9900FF"/>
                </a:solidFill>
              </a:rPr>
              <a:t>球面电磁波的波动式可表达为</a:t>
            </a:r>
          </a:p>
        </p:txBody>
      </p:sp>
    </p:spTree>
    <p:extLst>
      <p:ext uri="{BB962C8B-B14F-4D97-AF65-F5344CB8AC3E}">
        <p14:creationId xmlns:p14="http://schemas.microsoft.com/office/powerpoint/2010/main" val="148389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heel(1)">
                                      <p:cBhvr>
                                        <p:cTn id="12" dur="20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heel(1)">
                                      <p:cBhvr>
                                        <p:cTn id="17" dur="2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heel(1)">
                                      <p:cBhvr>
                                        <p:cTn id="22" dur="2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arn(inVertic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heel(1)">
                                      <p:cBhvr>
                                        <p:cTn id="43"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20" grpId="0"/>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4"/>
          <p:cNvSpPr txBox="1">
            <a:spLocks noChangeArrowheads="1"/>
          </p:cNvSpPr>
          <p:nvPr/>
        </p:nvSpPr>
        <p:spPr bwMode="auto">
          <a:xfrm>
            <a:off x="2577716" y="100013"/>
            <a:ext cx="6337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600" i="0" dirty="0">
                <a:solidFill>
                  <a:srgbClr val="FF3300"/>
                </a:solidFill>
              </a:rPr>
              <a:t>2</a:t>
            </a:r>
            <a:r>
              <a:rPr lang="zh-CN" altLang="en-US" sz="2600" i="0" dirty="0">
                <a:solidFill>
                  <a:srgbClr val="FF3300"/>
                </a:solidFill>
              </a:rPr>
              <a:t>、</a:t>
            </a:r>
            <a:r>
              <a:rPr lang="zh-CN" altLang="en-US" i="0" dirty="0">
                <a:solidFill>
                  <a:srgbClr val="FF0000"/>
                </a:solidFill>
                <a:latin typeface="+mn-ea"/>
                <a:ea typeface="+mn-ea"/>
              </a:rPr>
              <a:t>惠更斯</a:t>
            </a:r>
            <a:r>
              <a:rPr lang="en-US" altLang="zh-CN" i="0" dirty="0">
                <a:solidFill>
                  <a:srgbClr val="FF0000"/>
                </a:solidFill>
                <a:latin typeface="+mn-ea"/>
                <a:ea typeface="+mn-ea"/>
              </a:rPr>
              <a:t>-</a:t>
            </a:r>
            <a:r>
              <a:rPr lang="zh-CN" altLang="en-US" i="0" dirty="0">
                <a:solidFill>
                  <a:srgbClr val="FF0000"/>
                </a:solidFill>
                <a:latin typeface="+mn-ea"/>
                <a:ea typeface="+mn-ea"/>
              </a:rPr>
              <a:t>菲涅耳</a:t>
            </a:r>
            <a:r>
              <a:rPr lang="zh-CN" altLang="en-US" i="0" dirty="0">
                <a:solidFill>
                  <a:srgbClr val="FF3300"/>
                </a:solidFill>
                <a:latin typeface="+mn-ea"/>
                <a:ea typeface="+mn-ea"/>
              </a:rPr>
              <a:t>原理的数学表达式</a:t>
            </a:r>
          </a:p>
        </p:txBody>
      </p:sp>
      <p:sp>
        <p:nvSpPr>
          <p:cNvPr id="3" name="Text Box 4"/>
          <p:cNvSpPr txBox="1">
            <a:spLocks noChangeArrowheads="1"/>
          </p:cNvSpPr>
          <p:nvPr/>
        </p:nvSpPr>
        <p:spPr bwMode="auto">
          <a:xfrm>
            <a:off x="2474119" y="733147"/>
            <a:ext cx="7442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buClr>
                <a:srgbClr val="FFFF00"/>
              </a:buClr>
              <a:buFont typeface="Wingdings" panose="05000000000000000000" pitchFamily="2" charset="2"/>
              <a:buNone/>
            </a:pPr>
            <a:r>
              <a:rPr kumimoji="0" lang="en-US" altLang="zh-CN" sz="2800" b="1" dirty="0">
                <a:solidFill>
                  <a:srgbClr val="009900"/>
                </a:solidFill>
              </a:rPr>
              <a:t>(1)</a:t>
            </a:r>
            <a:r>
              <a:rPr kumimoji="0" lang="zh-CN" altLang="en-US" sz="2800" b="1" dirty="0">
                <a:solidFill>
                  <a:srgbClr val="009900"/>
                </a:solidFill>
                <a:latin typeface="方正书宋简体"/>
              </a:rPr>
              <a:t>同一波前上的各点发出的都是相干子波。</a:t>
            </a:r>
          </a:p>
        </p:txBody>
      </p:sp>
      <p:sp>
        <p:nvSpPr>
          <p:cNvPr id="4" name="Text Box 5"/>
          <p:cNvSpPr txBox="1">
            <a:spLocks noChangeArrowheads="1"/>
          </p:cNvSpPr>
          <p:nvPr/>
        </p:nvSpPr>
        <p:spPr bwMode="auto">
          <a:xfrm>
            <a:off x="2449513" y="1201946"/>
            <a:ext cx="8382000" cy="95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Clr>
                <a:srgbClr val="FFFF00"/>
              </a:buClr>
              <a:buFont typeface="Wingdings" panose="05000000000000000000" pitchFamily="2" charset="2"/>
              <a:buNone/>
            </a:pPr>
            <a:r>
              <a:rPr kumimoji="0" lang="en-US" altLang="zh-CN" sz="2800" b="1" dirty="0">
                <a:solidFill>
                  <a:srgbClr val="9900FF"/>
                </a:solidFill>
              </a:rPr>
              <a:t>(2)</a:t>
            </a:r>
            <a:r>
              <a:rPr kumimoji="0" lang="zh-CN" altLang="en-US" sz="2800" b="1" dirty="0">
                <a:solidFill>
                  <a:srgbClr val="9900FF"/>
                </a:solidFill>
                <a:latin typeface="方正书宋简体"/>
              </a:rPr>
              <a:t>各子波在空间某点的相干叠加，就决定了该点波的强度。</a:t>
            </a:r>
          </a:p>
        </p:txBody>
      </p:sp>
      <p:sp>
        <p:nvSpPr>
          <p:cNvPr id="5" name="Text Box 6"/>
          <p:cNvSpPr txBox="1">
            <a:spLocks noChangeArrowheads="1"/>
          </p:cNvSpPr>
          <p:nvPr/>
        </p:nvSpPr>
        <p:spPr bwMode="auto">
          <a:xfrm>
            <a:off x="2557094" y="2668769"/>
            <a:ext cx="4549576" cy="112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800" b="1" dirty="0">
                <a:solidFill>
                  <a:srgbClr val="0000FF"/>
                </a:solidFill>
              </a:rPr>
              <a:t>将波面 </a:t>
            </a:r>
            <a:r>
              <a:rPr lang="en-US" altLang="zh-CN" sz="2800" b="1" i="1" dirty="0">
                <a:solidFill>
                  <a:srgbClr val="0000FF"/>
                </a:solidFill>
              </a:rPr>
              <a:t>S</a:t>
            </a:r>
            <a:r>
              <a:rPr lang="en-US" altLang="zh-CN" sz="2800" b="1" dirty="0">
                <a:solidFill>
                  <a:srgbClr val="0000FF"/>
                </a:solidFill>
              </a:rPr>
              <a:t> </a:t>
            </a:r>
            <a:r>
              <a:rPr lang="zh-CN" altLang="en-US" sz="2800" b="1" dirty="0">
                <a:solidFill>
                  <a:srgbClr val="0000FF"/>
                </a:solidFill>
              </a:rPr>
              <a:t>划分成无数的面元</a:t>
            </a:r>
            <a:r>
              <a:rPr lang="en-US" altLang="zh-CN" sz="2800" b="1" dirty="0" err="1">
                <a:solidFill>
                  <a:srgbClr val="FF0000"/>
                </a:solidFill>
              </a:rPr>
              <a:t>d</a:t>
            </a:r>
            <a:r>
              <a:rPr lang="en-US" altLang="zh-CN" sz="2800" b="1" i="1" dirty="0" err="1">
                <a:solidFill>
                  <a:srgbClr val="FF0000"/>
                </a:solidFill>
              </a:rPr>
              <a:t>S</a:t>
            </a:r>
            <a:r>
              <a:rPr lang="en-US" altLang="zh-CN" sz="2800" b="1" dirty="0">
                <a:solidFill>
                  <a:srgbClr val="FF0000"/>
                </a:solidFill>
              </a:rPr>
              <a:t> </a:t>
            </a:r>
            <a:r>
              <a:rPr lang="zh-CN" altLang="en-US" sz="2800" b="1" dirty="0">
                <a:solidFill>
                  <a:srgbClr val="0000FF"/>
                </a:solidFill>
              </a:rPr>
              <a:t>，每一面元都是子波源。</a:t>
            </a:r>
          </a:p>
        </p:txBody>
      </p:sp>
      <p:sp>
        <p:nvSpPr>
          <p:cNvPr id="6" name="Freeform 7"/>
          <p:cNvSpPr>
            <a:spLocks/>
          </p:cNvSpPr>
          <p:nvPr/>
        </p:nvSpPr>
        <p:spPr bwMode="auto">
          <a:xfrm>
            <a:off x="7638553" y="1945783"/>
            <a:ext cx="1306512" cy="463846"/>
          </a:xfrm>
          <a:custGeom>
            <a:avLst/>
            <a:gdLst>
              <a:gd name="T0" fmla="*/ 0 w 1312"/>
              <a:gd name="T1" fmla="*/ 100 h 1393"/>
              <a:gd name="T2" fmla="*/ 72 w 1312"/>
              <a:gd name="T3" fmla="*/ 73 h 1393"/>
              <a:gd name="T4" fmla="*/ 141 w 1312"/>
              <a:gd name="T5" fmla="*/ 52 h 1393"/>
              <a:gd name="T6" fmla="*/ 216 w 1312"/>
              <a:gd name="T7" fmla="*/ 40 h 1393"/>
              <a:gd name="T8" fmla="*/ 327 w 1312"/>
              <a:gd name="T9" fmla="*/ 19 h 1393"/>
              <a:gd name="T10" fmla="*/ 465 w 1312"/>
              <a:gd name="T11" fmla="*/ 1 h 1393"/>
              <a:gd name="T12" fmla="*/ 630 w 1312"/>
              <a:gd name="T13" fmla="*/ 13 h 1393"/>
              <a:gd name="T14" fmla="*/ 681 w 1312"/>
              <a:gd name="T15" fmla="*/ 19 h 1393"/>
              <a:gd name="T16" fmla="*/ 798 w 1312"/>
              <a:gd name="T17" fmla="*/ 40 h 1393"/>
              <a:gd name="T18" fmla="*/ 939 w 1312"/>
              <a:gd name="T19" fmla="*/ 79 h 1393"/>
              <a:gd name="T20" fmla="*/ 1005 w 1312"/>
              <a:gd name="T21" fmla="*/ 106 h 1393"/>
              <a:gd name="T22" fmla="*/ 1059 w 1312"/>
              <a:gd name="T23" fmla="*/ 181 h 1393"/>
              <a:gd name="T24" fmla="*/ 1110 w 1312"/>
              <a:gd name="T25" fmla="*/ 235 h 1393"/>
              <a:gd name="T26" fmla="*/ 1146 w 1312"/>
              <a:gd name="T27" fmla="*/ 304 h 1393"/>
              <a:gd name="T28" fmla="*/ 1215 w 1312"/>
              <a:gd name="T29" fmla="*/ 481 h 1393"/>
              <a:gd name="T30" fmla="*/ 1257 w 1312"/>
              <a:gd name="T31" fmla="*/ 595 h 1393"/>
              <a:gd name="T32" fmla="*/ 1305 w 1312"/>
              <a:gd name="T33" fmla="*/ 991 h 1393"/>
              <a:gd name="T34" fmla="*/ 1299 w 1312"/>
              <a:gd name="T35" fmla="*/ 820 h 1393"/>
              <a:gd name="T36" fmla="*/ 1311 w 1312"/>
              <a:gd name="T37" fmla="*/ 970 h 1393"/>
              <a:gd name="T38" fmla="*/ 1305 w 1312"/>
              <a:gd name="T39" fmla="*/ 997 h 1393"/>
              <a:gd name="T40" fmla="*/ 1311 w 1312"/>
              <a:gd name="T41" fmla="*/ 1393 h 1393"/>
              <a:gd name="T42" fmla="*/ 1164 w 1312"/>
              <a:gd name="T43" fmla="*/ 1357 h 1393"/>
              <a:gd name="T44" fmla="*/ 1047 w 1312"/>
              <a:gd name="T45" fmla="*/ 1342 h 1393"/>
              <a:gd name="T46" fmla="*/ 945 w 1312"/>
              <a:gd name="T47" fmla="*/ 1327 h 1393"/>
              <a:gd name="T48" fmla="*/ 843 w 1312"/>
              <a:gd name="T49" fmla="*/ 1321 h 1393"/>
              <a:gd name="T50" fmla="*/ 696 w 1312"/>
              <a:gd name="T51" fmla="*/ 1333 h 1393"/>
              <a:gd name="T52" fmla="*/ 543 w 1312"/>
              <a:gd name="T53" fmla="*/ 1345 h 1393"/>
              <a:gd name="T54" fmla="*/ 435 w 1312"/>
              <a:gd name="T55" fmla="*/ 1375 h 1393"/>
              <a:gd name="T56" fmla="*/ 381 w 1312"/>
              <a:gd name="T57" fmla="*/ 1387 h 1393"/>
              <a:gd name="T58" fmla="*/ 390 w 1312"/>
              <a:gd name="T59" fmla="*/ 1312 h 1393"/>
              <a:gd name="T60" fmla="*/ 378 w 1312"/>
              <a:gd name="T61" fmla="*/ 1150 h 1393"/>
              <a:gd name="T62" fmla="*/ 375 w 1312"/>
              <a:gd name="T63" fmla="*/ 1045 h 1393"/>
              <a:gd name="T64" fmla="*/ 354 w 1312"/>
              <a:gd name="T65" fmla="*/ 934 h 1393"/>
              <a:gd name="T66" fmla="*/ 327 w 1312"/>
              <a:gd name="T67" fmla="*/ 760 h 1393"/>
              <a:gd name="T68" fmla="*/ 306 w 1312"/>
              <a:gd name="T69" fmla="*/ 685 h 1393"/>
              <a:gd name="T70" fmla="*/ 240 w 1312"/>
              <a:gd name="T71" fmla="*/ 496 h 1393"/>
              <a:gd name="T72" fmla="*/ 189 w 1312"/>
              <a:gd name="T73" fmla="*/ 382 h 1393"/>
              <a:gd name="T74" fmla="*/ 129 w 1312"/>
              <a:gd name="T75" fmla="*/ 271 h 1393"/>
              <a:gd name="T76" fmla="*/ 57 w 1312"/>
              <a:gd name="T77" fmla="*/ 163 h 1393"/>
              <a:gd name="T78" fmla="*/ 0 w 1312"/>
              <a:gd name="T79" fmla="*/ 100 h 139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12"/>
              <a:gd name="T121" fmla="*/ 0 h 1393"/>
              <a:gd name="T122" fmla="*/ 1312 w 1312"/>
              <a:gd name="T123" fmla="*/ 1393 h 139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12" h="1393">
                <a:moveTo>
                  <a:pt x="0" y="100"/>
                </a:moveTo>
                <a:cubicBezTo>
                  <a:pt x="2" y="100"/>
                  <a:pt x="64" y="77"/>
                  <a:pt x="72" y="73"/>
                </a:cubicBezTo>
                <a:cubicBezTo>
                  <a:pt x="85" y="67"/>
                  <a:pt x="127" y="57"/>
                  <a:pt x="141" y="52"/>
                </a:cubicBezTo>
                <a:cubicBezTo>
                  <a:pt x="219" y="28"/>
                  <a:pt x="143" y="47"/>
                  <a:pt x="216" y="40"/>
                </a:cubicBezTo>
                <a:cubicBezTo>
                  <a:pt x="255" y="30"/>
                  <a:pt x="287" y="26"/>
                  <a:pt x="327" y="19"/>
                </a:cubicBezTo>
                <a:cubicBezTo>
                  <a:pt x="347" y="16"/>
                  <a:pt x="465" y="1"/>
                  <a:pt x="465" y="1"/>
                </a:cubicBezTo>
                <a:cubicBezTo>
                  <a:pt x="515" y="0"/>
                  <a:pt x="594" y="10"/>
                  <a:pt x="630" y="13"/>
                </a:cubicBezTo>
                <a:cubicBezTo>
                  <a:pt x="666" y="16"/>
                  <a:pt x="653" y="15"/>
                  <a:pt x="681" y="19"/>
                </a:cubicBezTo>
                <a:cubicBezTo>
                  <a:pt x="719" y="21"/>
                  <a:pt x="761" y="34"/>
                  <a:pt x="798" y="40"/>
                </a:cubicBezTo>
                <a:cubicBezTo>
                  <a:pt x="850" y="48"/>
                  <a:pt x="889" y="62"/>
                  <a:pt x="939" y="79"/>
                </a:cubicBezTo>
                <a:cubicBezTo>
                  <a:pt x="957" y="85"/>
                  <a:pt x="1005" y="106"/>
                  <a:pt x="1005" y="106"/>
                </a:cubicBezTo>
                <a:cubicBezTo>
                  <a:pt x="1025" y="136"/>
                  <a:pt x="1044" y="154"/>
                  <a:pt x="1059" y="181"/>
                </a:cubicBezTo>
                <a:cubicBezTo>
                  <a:pt x="1087" y="223"/>
                  <a:pt x="1080" y="215"/>
                  <a:pt x="1110" y="235"/>
                </a:cubicBezTo>
                <a:cubicBezTo>
                  <a:pt x="1125" y="279"/>
                  <a:pt x="1119" y="277"/>
                  <a:pt x="1146" y="304"/>
                </a:cubicBezTo>
                <a:cubicBezTo>
                  <a:pt x="1194" y="412"/>
                  <a:pt x="1190" y="405"/>
                  <a:pt x="1215" y="481"/>
                </a:cubicBezTo>
                <a:cubicBezTo>
                  <a:pt x="1225" y="511"/>
                  <a:pt x="1250" y="564"/>
                  <a:pt x="1257" y="595"/>
                </a:cubicBezTo>
                <a:cubicBezTo>
                  <a:pt x="1287" y="724"/>
                  <a:pt x="1305" y="858"/>
                  <a:pt x="1305" y="991"/>
                </a:cubicBezTo>
                <a:cubicBezTo>
                  <a:pt x="1305" y="983"/>
                  <a:pt x="1293" y="826"/>
                  <a:pt x="1299" y="820"/>
                </a:cubicBezTo>
                <a:cubicBezTo>
                  <a:pt x="1303" y="816"/>
                  <a:pt x="1302" y="970"/>
                  <a:pt x="1311" y="970"/>
                </a:cubicBezTo>
                <a:cubicBezTo>
                  <a:pt x="1311" y="977"/>
                  <a:pt x="1309" y="991"/>
                  <a:pt x="1305" y="997"/>
                </a:cubicBezTo>
                <a:cubicBezTo>
                  <a:pt x="1312" y="1134"/>
                  <a:pt x="1311" y="1253"/>
                  <a:pt x="1311" y="1393"/>
                </a:cubicBezTo>
                <a:cubicBezTo>
                  <a:pt x="1261" y="1376"/>
                  <a:pt x="1216" y="1367"/>
                  <a:pt x="1164" y="1357"/>
                </a:cubicBezTo>
                <a:cubicBezTo>
                  <a:pt x="1122" y="1351"/>
                  <a:pt x="1101" y="1351"/>
                  <a:pt x="1047" y="1342"/>
                </a:cubicBezTo>
                <a:cubicBezTo>
                  <a:pt x="1034" y="1339"/>
                  <a:pt x="958" y="1331"/>
                  <a:pt x="945" y="1327"/>
                </a:cubicBezTo>
                <a:cubicBezTo>
                  <a:pt x="900" y="1324"/>
                  <a:pt x="906" y="1326"/>
                  <a:pt x="843" y="1321"/>
                </a:cubicBezTo>
                <a:cubicBezTo>
                  <a:pt x="792" y="1325"/>
                  <a:pt x="745" y="1321"/>
                  <a:pt x="696" y="1333"/>
                </a:cubicBezTo>
                <a:cubicBezTo>
                  <a:pt x="627" y="1336"/>
                  <a:pt x="633" y="1342"/>
                  <a:pt x="543" y="1345"/>
                </a:cubicBezTo>
                <a:cubicBezTo>
                  <a:pt x="507" y="1354"/>
                  <a:pt x="479" y="1360"/>
                  <a:pt x="435" y="1375"/>
                </a:cubicBezTo>
                <a:cubicBezTo>
                  <a:pt x="433" y="1376"/>
                  <a:pt x="359" y="1387"/>
                  <a:pt x="381" y="1387"/>
                </a:cubicBezTo>
                <a:cubicBezTo>
                  <a:pt x="396" y="1328"/>
                  <a:pt x="393" y="1360"/>
                  <a:pt x="390" y="1312"/>
                </a:cubicBezTo>
                <a:cubicBezTo>
                  <a:pt x="381" y="1167"/>
                  <a:pt x="393" y="1239"/>
                  <a:pt x="378" y="1150"/>
                </a:cubicBezTo>
                <a:cubicBezTo>
                  <a:pt x="373" y="1122"/>
                  <a:pt x="382" y="1073"/>
                  <a:pt x="375" y="1045"/>
                </a:cubicBezTo>
                <a:cubicBezTo>
                  <a:pt x="373" y="1037"/>
                  <a:pt x="354" y="934"/>
                  <a:pt x="354" y="934"/>
                </a:cubicBezTo>
                <a:cubicBezTo>
                  <a:pt x="336" y="847"/>
                  <a:pt x="346" y="847"/>
                  <a:pt x="327" y="760"/>
                </a:cubicBezTo>
                <a:cubicBezTo>
                  <a:pt x="321" y="733"/>
                  <a:pt x="311" y="715"/>
                  <a:pt x="306" y="685"/>
                </a:cubicBezTo>
                <a:cubicBezTo>
                  <a:pt x="298" y="638"/>
                  <a:pt x="267" y="536"/>
                  <a:pt x="240" y="496"/>
                </a:cubicBezTo>
                <a:cubicBezTo>
                  <a:pt x="228" y="478"/>
                  <a:pt x="201" y="400"/>
                  <a:pt x="189" y="382"/>
                </a:cubicBezTo>
                <a:cubicBezTo>
                  <a:pt x="169" y="323"/>
                  <a:pt x="164" y="323"/>
                  <a:pt x="129" y="271"/>
                </a:cubicBezTo>
                <a:cubicBezTo>
                  <a:pt x="105" y="235"/>
                  <a:pt x="81" y="199"/>
                  <a:pt x="57" y="163"/>
                </a:cubicBezTo>
                <a:cubicBezTo>
                  <a:pt x="43" y="142"/>
                  <a:pt x="23" y="112"/>
                  <a:pt x="0" y="100"/>
                </a:cubicBezTo>
                <a:close/>
              </a:path>
            </a:pathLst>
          </a:custGeom>
          <a:solidFill>
            <a:schemeClr val="accent1"/>
          </a:solidFill>
          <a:ln w="9525">
            <a:solidFill>
              <a:schemeClr val="accent1"/>
            </a:solidFill>
            <a:round/>
            <a:headEnd/>
            <a:tailEnd/>
          </a:ln>
        </p:spPr>
        <p:txBody>
          <a:bodyPr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 name="Object 8"/>
          <p:cNvGraphicFramePr>
            <a:graphicFrameLocks noChangeAspect="1"/>
          </p:cNvGraphicFramePr>
          <p:nvPr>
            <p:extLst>
              <p:ext uri="{D42A27DB-BD31-4B8C-83A1-F6EECF244321}">
                <p14:modId xmlns:p14="http://schemas.microsoft.com/office/powerpoint/2010/main" val="2035286094"/>
              </p:ext>
            </p:extLst>
          </p:nvPr>
        </p:nvGraphicFramePr>
        <p:xfrm>
          <a:off x="8456116" y="3547571"/>
          <a:ext cx="277813" cy="354013"/>
        </p:xfrm>
        <a:graphic>
          <a:graphicData uri="http://schemas.openxmlformats.org/presentationml/2006/ole">
            <mc:AlternateContent xmlns:mc="http://schemas.openxmlformats.org/markup-compatibility/2006">
              <mc:Choice xmlns:v="urn:schemas-microsoft-com:vml" Requires="v">
                <p:oleObj spid="_x0000_s458742" name="公式" r:id="rId3" imgW="139680" imgH="177480" progId="Equation.3">
                  <p:embed/>
                </p:oleObj>
              </mc:Choice>
              <mc:Fallback>
                <p:oleObj name="公式" r:id="rId3" imgW="139680" imgH="177480" progId="Equation.3">
                  <p:embed/>
                  <p:pic>
                    <p:nvPicPr>
                      <p:cNvPr id="4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6116" y="3547571"/>
                        <a:ext cx="277813"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9"/>
          <p:cNvGraphicFramePr>
            <a:graphicFrameLocks noChangeAspect="1"/>
          </p:cNvGraphicFramePr>
          <p:nvPr>
            <p:extLst>
              <p:ext uri="{D42A27DB-BD31-4B8C-83A1-F6EECF244321}">
                <p14:modId xmlns:p14="http://schemas.microsoft.com/office/powerpoint/2010/main" val="4085630818"/>
              </p:ext>
            </p:extLst>
          </p:nvPr>
        </p:nvGraphicFramePr>
        <p:xfrm>
          <a:off x="8325940" y="2341070"/>
          <a:ext cx="369888" cy="331788"/>
        </p:xfrm>
        <a:graphic>
          <a:graphicData uri="http://schemas.openxmlformats.org/presentationml/2006/ole">
            <mc:AlternateContent xmlns:mc="http://schemas.openxmlformats.org/markup-compatibility/2006">
              <mc:Choice xmlns:v="urn:schemas-microsoft-com:vml" Requires="v">
                <p:oleObj spid="_x0000_s458743" name="公式" r:id="rId5" imgW="355320" imgH="317160" progId="Equation.3">
                  <p:embed/>
                </p:oleObj>
              </mc:Choice>
              <mc:Fallback>
                <p:oleObj name="公式" r:id="rId5" imgW="355320" imgH="317160" progId="Equation.3">
                  <p:embed/>
                  <p:pic>
                    <p:nvPicPr>
                      <p:cNvPr id="47"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5940" y="2341070"/>
                        <a:ext cx="369888"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0"/>
          <p:cNvGraphicFramePr>
            <a:graphicFrameLocks noChangeAspect="1"/>
          </p:cNvGraphicFramePr>
          <p:nvPr>
            <p:extLst>
              <p:ext uri="{D42A27DB-BD31-4B8C-83A1-F6EECF244321}">
                <p14:modId xmlns:p14="http://schemas.microsoft.com/office/powerpoint/2010/main" val="36594874"/>
              </p:ext>
            </p:extLst>
          </p:nvPr>
        </p:nvGraphicFramePr>
        <p:xfrm>
          <a:off x="9170490" y="2655395"/>
          <a:ext cx="293688" cy="407988"/>
        </p:xfrm>
        <a:graphic>
          <a:graphicData uri="http://schemas.openxmlformats.org/presentationml/2006/ole">
            <mc:AlternateContent xmlns:mc="http://schemas.openxmlformats.org/markup-compatibility/2006">
              <mc:Choice xmlns:v="urn:schemas-microsoft-com:vml" Requires="v">
                <p:oleObj spid="_x0000_s458744" name="公式" r:id="rId7" imgW="126720" imgH="177480" progId="Equation.3">
                  <p:embed/>
                </p:oleObj>
              </mc:Choice>
              <mc:Fallback>
                <p:oleObj name="公式" r:id="rId7" imgW="126720" imgH="177480" progId="Equation.3">
                  <p:embed/>
                  <p:pic>
                    <p:nvPicPr>
                      <p:cNvPr id="48"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0490" y="2655395"/>
                        <a:ext cx="293688"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1"/>
          <p:cNvGraphicFramePr>
            <a:graphicFrameLocks noChangeAspect="1"/>
          </p:cNvGraphicFramePr>
          <p:nvPr>
            <p:extLst>
              <p:ext uri="{D42A27DB-BD31-4B8C-83A1-F6EECF244321}">
                <p14:modId xmlns:p14="http://schemas.microsoft.com/office/powerpoint/2010/main" val="4049980002"/>
              </p:ext>
            </p:extLst>
          </p:nvPr>
        </p:nvGraphicFramePr>
        <p:xfrm>
          <a:off x="9742388" y="1889348"/>
          <a:ext cx="592931" cy="826372"/>
        </p:xfrm>
        <a:graphic>
          <a:graphicData uri="http://schemas.openxmlformats.org/presentationml/2006/ole">
            <mc:AlternateContent xmlns:mc="http://schemas.openxmlformats.org/markup-compatibility/2006">
              <mc:Choice xmlns:v="urn:schemas-microsoft-com:vml" Requires="v">
                <p:oleObj spid="_x0000_s458745" name="公式" r:id="rId9" imgW="164880" imgH="228600" progId="Equation.3">
                  <p:embed/>
                </p:oleObj>
              </mc:Choice>
              <mc:Fallback>
                <p:oleObj name="公式" r:id="rId9" imgW="164880" imgH="228600" progId="Equation.3">
                  <p:embed/>
                  <p:pic>
                    <p:nvPicPr>
                      <p:cNvPr id="49" name="Object 11"/>
                      <p:cNvPicPr>
                        <a:picLocks noChangeAspect="1" noChangeArrowheads="1"/>
                      </p:cNvPicPr>
                      <p:nvPr/>
                    </p:nvPicPr>
                    <p:blipFill>
                      <a:blip r:embed="rId10"/>
                      <a:srcRect/>
                      <a:stretch>
                        <a:fillRect/>
                      </a:stretch>
                    </p:blipFill>
                    <p:spPr bwMode="auto">
                      <a:xfrm>
                        <a:off x="9742388" y="1889348"/>
                        <a:ext cx="592931" cy="826372"/>
                      </a:xfrm>
                      <a:prstGeom prst="rect">
                        <a:avLst/>
                      </a:prstGeom>
                      <a:noFill/>
                      <a:ln>
                        <a:noFill/>
                      </a:ln>
                      <a:effectLst/>
                      <a:extLst/>
                    </p:spPr>
                  </p:pic>
                </p:oleObj>
              </mc:Fallback>
            </mc:AlternateContent>
          </a:graphicData>
        </a:graphic>
      </p:graphicFrame>
      <p:graphicFrame>
        <p:nvGraphicFramePr>
          <p:cNvPr id="11" name="Object 12"/>
          <p:cNvGraphicFramePr>
            <a:graphicFrameLocks noChangeAspect="1"/>
          </p:cNvGraphicFramePr>
          <p:nvPr>
            <p:extLst>
              <p:ext uri="{D42A27DB-BD31-4B8C-83A1-F6EECF244321}">
                <p14:modId xmlns:p14="http://schemas.microsoft.com/office/powerpoint/2010/main" val="1547167280"/>
              </p:ext>
            </p:extLst>
          </p:nvPr>
        </p:nvGraphicFramePr>
        <p:xfrm>
          <a:off x="9391153" y="3158633"/>
          <a:ext cx="215900" cy="292100"/>
        </p:xfrm>
        <a:graphic>
          <a:graphicData uri="http://schemas.openxmlformats.org/presentationml/2006/ole">
            <mc:AlternateContent xmlns:mc="http://schemas.openxmlformats.org/markup-compatibility/2006">
              <mc:Choice xmlns:v="urn:schemas-microsoft-com:vml" Requires="v">
                <p:oleObj spid="_x0000_s458746" name="公式" r:id="rId11" imgW="215640" imgH="291960" progId="Equation.3">
                  <p:embed/>
                </p:oleObj>
              </mc:Choice>
              <mc:Fallback>
                <p:oleObj name="公式" r:id="rId11" imgW="215640" imgH="291960" progId="Equation.3">
                  <p:embed/>
                  <p:pic>
                    <p:nvPicPr>
                      <p:cNvPr id="5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91153" y="3158633"/>
                        <a:ext cx="2159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3"/>
          <p:cNvGraphicFramePr>
            <a:graphicFrameLocks noChangeAspect="1"/>
          </p:cNvGraphicFramePr>
          <p:nvPr>
            <p:extLst>
              <p:ext uri="{D42A27DB-BD31-4B8C-83A1-F6EECF244321}">
                <p14:modId xmlns:p14="http://schemas.microsoft.com/office/powerpoint/2010/main" val="689737104"/>
              </p:ext>
            </p:extLst>
          </p:nvPr>
        </p:nvGraphicFramePr>
        <p:xfrm>
          <a:off x="9910266" y="3377709"/>
          <a:ext cx="277813" cy="288925"/>
        </p:xfrm>
        <a:graphic>
          <a:graphicData uri="http://schemas.openxmlformats.org/presentationml/2006/ole">
            <mc:AlternateContent xmlns:mc="http://schemas.openxmlformats.org/markup-compatibility/2006">
              <mc:Choice xmlns:v="urn:schemas-microsoft-com:vml" Requires="v">
                <p:oleObj spid="_x0000_s458747" name="公式" r:id="rId13" imgW="279360" imgH="291960" progId="Equation.3">
                  <p:embed/>
                </p:oleObj>
              </mc:Choice>
              <mc:Fallback>
                <p:oleObj name="公式" r:id="rId13" imgW="279360" imgH="291960" progId="Equation.3">
                  <p:embed/>
                  <p:pic>
                    <p:nvPicPr>
                      <p:cNvPr id="51"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10266" y="3377709"/>
                        <a:ext cx="277813"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4"/>
          <p:cNvGraphicFramePr>
            <a:graphicFrameLocks noChangeAspect="1"/>
          </p:cNvGraphicFramePr>
          <p:nvPr>
            <p:extLst>
              <p:ext uri="{D42A27DB-BD31-4B8C-83A1-F6EECF244321}">
                <p14:modId xmlns:p14="http://schemas.microsoft.com/office/powerpoint/2010/main" val="2765726062"/>
              </p:ext>
            </p:extLst>
          </p:nvPr>
        </p:nvGraphicFramePr>
        <p:xfrm>
          <a:off x="9984879" y="3157046"/>
          <a:ext cx="185737" cy="206375"/>
        </p:xfrm>
        <a:graphic>
          <a:graphicData uri="http://schemas.openxmlformats.org/presentationml/2006/ole">
            <mc:AlternateContent xmlns:mc="http://schemas.openxmlformats.org/markup-compatibility/2006">
              <mc:Choice xmlns:v="urn:schemas-microsoft-com:vml" Requires="v">
                <p:oleObj spid="_x0000_s458748" name="公式" r:id="rId15" imgW="114120" imgH="126720" progId="Equation.3">
                  <p:embed/>
                </p:oleObj>
              </mc:Choice>
              <mc:Fallback>
                <p:oleObj name="公式" r:id="rId15" imgW="114120" imgH="126720" progId="Equation.3">
                  <p:embed/>
                  <p:pic>
                    <p:nvPicPr>
                      <p:cNvPr id="52"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84879" y="3157046"/>
                        <a:ext cx="185737" cy="20637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Arc 15"/>
          <p:cNvSpPr>
            <a:spLocks/>
          </p:cNvSpPr>
          <p:nvPr/>
        </p:nvSpPr>
        <p:spPr bwMode="auto">
          <a:xfrm>
            <a:off x="8641853" y="2715720"/>
            <a:ext cx="474662" cy="300038"/>
          </a:xfrm>
          <a:custGeom>
            <a:avLst/>
            <a:gdLst>
              <a:gd name="T0" fmla="*/ 455434 w 21600"/>
              <a:gd name="T1" fmla="*/ 0 h 11194"/>
              <a:gd name="T2" fmla="*/ 461191 w 21600"/>
              <a:gd name="T3" fmla="*/ 300038 h 11194"/>
              <a:gd name="T4" fmla="*/ 0 w 21600"/>
              <a:gd name="T5" fmla="*/ 163099 h 11194"/>
              <a:gd name="T6" fmla="*/ 0 60000 65536"/>
              <a:gd name="T7" fmla="*/ 0 60000 65536"/>
              <a:gd name="T8" fmla="*/ 0 60000 65536"/>
              <a:gd name="T9" fmla="*/ 0 w 21600"/>
              <a:gd name="T10" fmla="*/ 0 h 11194"/>
              <a:gd name="T11" fmla="*/ 21600 w 21600"/>
              <a:gd name="T12" fmla="*/ 11194 h 11194"/>
            </a:gdLst>
            <a:ahLst/>
            <a:cxnLst>
              <a:cxn ang="T6">
                <a:pos x="T0" y="T1"/>
              </a:cxn>
              <a:cxn ang="T7">
                <a:pos x="T2" y="T3"/>
              </a:cxn>
              <a:cxn ang="T8">
                <a:pos x="T4" y="T5"/>
              </a:cxn>
            </a:cxnLst>
            <a:rect l="T9" t="T10" r="T11" b="T12"/>
            <a:pathLst>
              <a:path w="21600" h="11194" fill="none" extrusionOk="0">
                <a:moveTo>
                  <a:pt x="20725" y="-1"/>
                </a:moveTo>
                <a:cubicBezTo>
                  <a:pt x="21305" y="1976"/>
                  <a:pt x="21600" y="4025"/>
                  <a:pt x="21600" y="6085"/>
                </a:cubicBezTo>
                <a:cubicBezTo>
                  <a:pt x="21600" y="7806"/>
                  <a:pt x="21394" y="9521"/>
                  <a:pt x="20987" y="11194"/>
                </a:cubicBezTo>
              </a:path>
              <a:path w="21600" h="11194" stroke="0" extrusionOk="0">
                <a:moveTo>
                  <a:pt x="20725" y="-1"/>
                </a:moveTo>
                <a:cubicBezTo>
                  <a:pt x="21305" y="1976"/>
                  <a:pt x="21600" y="4025"/>
                  <a:pt x="21600" y="6085"/>
                </a:cubicBezTo>
                <a:cubicBezTo>
                  <a:pt x="21600" y="7806"/>
                  <a:pt x="21394" y="9521"/>
                  <a:pt x="20987" y="11194"/>
                </a:cubicBezTo>
                <a:lnTo>
                  <a:pt x="0" y="6085"/>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5" name="Object 16"/>
          <p:cNvGraphicFramePr>
            <a:graphicFrameLocks noChangeAspect="1"/>
          </p:cNvGraphicFramePr>
          <p:nvPr>
            <p:extLst>
              <p:ext uri="{D42A27DB-BD31-4B8C-83A1-F6EECF244321}">
                <p14:modId xmlns:p14="http://schemas.microsoft.com/office/powerpoint/2010/main" val="4025798340"/>
              </p:ext>
            </p:extLst>
          </p:nvPr>
        </p:nvGraphicFramePr>
        <p:xfrm>
          <a:off x="8174402" y="2727968"/>
          <a:ext cx="266700" cy="358775"/>
        </p:xfrm>
        <a:graphic>
          <a:graphicData uri="http://schemas.openxmlformats.org/presentationml/2006/ole">
            <mc:AlternateContent xmlns:mc="http://schemas.openxmlformats.org/markup-compatibility/2006">
              <mc:Choice xmlns:v="urn:schemas-microsoft-com:vml" Requires="v">
                <p:oleObj spid="_x0000_s458749" name="公式" r:id="rId17" imgW="291960" imgH="393480" progId="Equation.3">
                  <p:embed/>
                </p:oleObj>
              </mc:Choice>
              <mc:Fallback>
                <p:oleObj name="公式" r:id="rId17" imgW="291960" imgH="393480" progId="Equation.3">
                  <p:embed/>
                  <p:pic>
                    <p:nvPicPr>
                      <p:cNvPr id="54"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74402" y="2727968"/>
                        <a:ext cx="2667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 name="Group 17"/>
          <p:cNvGrpSpPr>
            <a:grpSpLocks/>
          </p:cNvGrpSpPr>
          <p:nvPr/>
        </p:nvGrpSpPr>
        <p:grpSpPr bwMode="auto">
          <a:xfrm>
            <a:off x="7824291" y="2012459"/>
            <a:ext cx="1001713" cy="1512887"/>
            <a:chOff x="2485" y="90"/>
            <a:chExt cx="1392" cy="1758"/>
          </a:xfrm>
        </p:grpSpPr>
        <p:sp>
          <p:nvSpPr>
            <p:cNvPr id="17" name="Freeform 18"/>
            <p:cNvSpPr>
              <a:spLocks noChangeAspect="1"/>
            </p:cNvSpPr>
            <p:nvPr/>
          </p:nvSpPr>
          <p:spPr bwMode="auto">
            <a:xfrm>
              <a:off x="2485" y="124"/>
              <a:ext cx="588" cy="1667"/>
            </a:xfrm>
            <a:custGeom>
              <a:avLst/>
              <a:gdLst>
                <a:gd name="T0" fmla="*/ 0 w 822"/>
                <a:gd name="T1" fmla="*/ 0 h 2835"/>
                <a:gd name="T2" fmla="*/ 624 w 822"/>
                <a:gd name="T3" fmla="*/ 1219 h 2835"/>
                <a:gd name="T4" fmla="*/ 822 w 822"/>
                <a:gd name="T5" fmla="*/ 2835 h 2835"/>
                <a:gd name="T6" fmla="*/ 0 60000 65536"/>
                <a:gd name="T7" fmla="*/ 0 60000 65536"/>
                <a:gd name="T8" fmla="*/ 0 60000 65536"/>
                <a:gd name="T9" fmla="*/ 0 w 822"/>
                <a:gd name="T10" fmla="*/ 0 h 2835"/>
                <a:gd name="T11" fmla="*/ 822 w 822"/>
                <a:gd name="T12" fmla="*/ 2835 h 2835"/>
              </a:gdLst>
              <a:ahLst/>
              <a:cxnLst>
                <a:cxn ang="T6">
                  <a:pos x="T0" y="T1"/>
                </a:cxn>
                <a:cxn ang="T7">
                  <a:pos x="T2" y="T3"/>
                </a:cxn>
                <a:cxn ang="T8">
                  <a:pos x="T4" y="T5"/>
                </a:cxn>
              </a:cxnLst>
              <a:rect l="T9" t="T10" r="T11" b="T12"/>
              <a:pathLst>
                <a:path w="822" h="2835">
                  <a:moveTo>
                    <a:pt x="0" y="0"/>
                  </a:moveTo>
                  <a:cubicBezTo>
                    <a:pt x="243" y="373"/>
                    <a:pt x="487" y="747"/>
                    <a:pt x="624" y="1219"/>
                  </a:cubicBezTo>
                  <a:cubicBezTo>
                    <a:pt x="761" y="1691"/>
                    <a:pt x="789" y="2566"/>
                    <a:pt x="822" y="283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Freeform 19"/>
            <p:cNvSpPr>
              <a:spLocks noChangeAspect="1"/>
            </p:cNvSpPr>
            <p:nvPr/>
          </p:nvSpPr>
          <p:spPr bwMode="auto">
            <a:xfrm>
              <a:off x="2895" y="90"/>
              <a:ext cx="549" cy="1701"/>
            </a:xfrm>
            <a:custGeom>
              <a:avLst/>
              <a:gdLst>
                <a:gd name="T0" fmla="*/ 0 w 793"/>
                <a:gd name="T1" fmla="*/ 0 h 2806"/>
                <a:gd name="T2" fmla="*/ 482 w 793"/>
                <a:gd name="T3" fmla="*/ 822 h 2806"/>
                <a:gd name="T4" fmla="*/ 708 w 793"/>
                <a:gd name="T5" fmla="*/ 1757 h 2806"/>
                <a:gd name="T6" fmla="*/ 793 w 793"/>
                <a:gd name="T7" fmla="*/ 2806 h 2806"/>
                <a:gd name="T8" fmla="*/ 0 60000 65536"/>
                <a:gd name="T9" fmla="*/ 0 60000 65536"/>
                <a:gd name="T10" fmla="*/ 0 60000 65536"/>
                <a:gd name="T11" fmla="*/ 0 60000 65536"/>
                <a:gd name="T12" fmla="*/ 0 w 793"/>
                <a:gd name="T13" fmla="*/ 0 h 2806"/>
                <a:gd name="T14" fmla="*/ 793 w 793"/>
                <a:gd name="T15" fmla="*/ 2806 h 2806"/>
              </a:gdLst>
              <a:ahLst/>
              <a:cxnLst>
                <a:cxn ang="T8">
                  <a:pos x="T0" y="T1"/>
                </a:cxn>
                <a:cxn ang="T9">
                  <a:pos x="T2" y="T3"/>
                </a:cxn>
                <a:cxn ang="T10">
                  <a:pos x="T4" y="T5"/>
                </a:cxn>
                <a:cxn ang="T11">
                  <a:pos x="T6" y="T7"/>
                </a:cxn>
              </a:cxnLst>
              <a:rect l="T12" t="T13" r="T14" b="T15"/>
              <a:pathLst>
                <a:path w="793" h="2806">
                  <a:moveTo>
                    <a:pt x="0" y="0"/>
                  </a:moveTo>
                  <a:cubicBezTo>
                    <a:pt x="182" y="264"/>
                    <a:pt x="364" y="529"/>
                    <a:pt x="482" y="822"/>
                  </a:cubicBezTo>
                  <a:cubicBezTo>
                    <a:pt x="600" y="1115"/>
                    <a:pt x="656" y="1426"/>
                    <a:pt x="708" y="1757"/>
                  </a:cubicBezTo>
                  <a:cubicBezTo>
                    <a:pt x="760" y="2088"/>
                    <a:pt x="779" y="2631"/>
                    <a:pt x="793" y="280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Freeform 20"/>
            <p:cNvSpPr>
              <a:spLocks noChangeAspect="1"/>
            </p:cNvSpPr>
            <p:nvPr/>
          </p:nvSpPr>
          <p:spPr bwMode="auto">
            <a:xfrm>
              <a:off x="3325" y="140"/>
              <a:ext cx="552" cy="1708"/>
            </a:xfrm>
            <a:custGeom>
              <a:avLst/>
              <a:gdLst>
                <a:gd name="T0" fmla="*/ 0 w 793"/>
                <a:gd name="T1" fmla="*/ 0 h 2806"/>
                <a:gd name="T2" fmla="*/ 482 w 793"/>
                <a:gd name="T3" fmla="*/ 822 h 2806"/>
                <a:gd name="T4" fmla="*/ 708 w 793"/>
                <a:gd name="T5" fmla="*/ 1757 h 2806"/>
                <a:gd name="T6" fmla="*/ 793 w 793"/>
                <a:gd name="T7" fmla="*/ 2806 h 2806"/>
                <a:gd name="T8" fmla="*/ 0 60000 65536"/>
                <a:gd name="T9" fmla="*/ 0 60000 65536"/>
                <a:gd name="T10" fmla="*/ 0 60000 65536"/>
                <a:gd name="T11" fmla="*/ 0 60000 65536"/>
                <a:gd name="T12" fmla="*/ 0 w 793"/>
                <a:gd name="T13" fmla="*/ 0 h 2806"/>
                <a:gd name="T14" fmla="*/ 793 w 793"/>
                <a:gd name="T15" fmla="*/ 2806 h 2806"/>
              </a:gdLst>
              <a:ahLst/>
              <a:cxnLst>
                <a:cxn ang="T8">
                  <a:pos x="T0" y="T1"/>
                </a:cxn>
                <a:cxn ang="T9">
                  <a:pos x="T2" y="T3"/>
                </a:cxn>
                <a:cxn ang="T10">
                  <a:pos x="T4" y="T5"/>
                </a:cxn>
                <a:cxn ang="T11">
                  <a:pos x="T6" y="T7"/>
                </a:cxn>
              </a:cxnLst>
              <a:rect l="T12" t="T13" r="T14" b="T15"/>
              <a:pathLst>
                <a:path w="793" h="2806">
                  <a:moveTo>
                    <a:pt x="0" y="0"/>
                  </a:moveTo>
                  <a:cubicBezTo>
                    <a:pt x="182" y="264"/>
                    <a:pt x="364" y="529"/>
                    <a:pt x="482" y="822"/>
                  </a:cubicBezTo>
                  <a:cubicBezTo>
                    <a:pt x="600" y="1115"/>
                    <a:pt x="656" y="1426"/>
                    <a:pt x="708" y="1757"/>
                  </a:cubicBezTo>
                  <a:cubicBezTo>
                    <a:pt x="760" y="2088"/>
                    <a:pt x="779" y="2631"/>
                    <a:pt x="793" y="280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0" name="Freeform 21"/>
          <p:cNvSpPr>
            <a:spLocks/>
          </p:cNvSpPr>
          <p:nvPr/>
        </p:nvSpPr>
        <p:spPr bwMode="auto">
          <a:xfrm>
            <a:off x="8424366" y="2683970"/>
            <a:ext cx="379413" cy="406400"/>
          </a:xfrm>
          <a:custGeom>
            <a:avLst/>
            <a:gdLst>
              <a:gd name="T0" fmla="*/ 3 w 239"/>
              <a:gd name="T1" fmla="*/ 2 h 256"/>
              <a:gd name="T2" fmla="*/ 33 w 239"/>
              <a:gd name="T3" fmla="*/ 0 h 256"/>
              <a:gd name="T4" fmla="*/ 59 w 239"/>
              <a:gd name="T5" fmla="*/ 4 h 256"/>
              <a:gd name="T6" fmla="*/ 114 w 239"/>
              <a:gd name="T7" fmla="*/ 9 h 256"/>
              <a:gd name="T8" fmla="*/ 194 w 239"/>
              <a:gd name="T9" fmla="*/ 35 h 256"/>
              <a:gd name="T10" fmla="*/ 206 w 239"/>
              <a:gd name="T11" fmla="*/ 45 h 256"/>
              <a:gd name="T12" fmla="*/ 217 w 239"/>
              <a:gd name="T13" fmla="*/ 98 h 256"/>
              <a:gd name="T14" fmla="*/ 225 w 239"/>
              <a:gd name="T15" fmla="*/ 142 h 256"/>
              <a:gd name="T16" fmla="*/ 231 w 239"/>
              <a:gd name="T17" fmla="*/ 184 h 256"/>
              <a:gd name="T18" fmla="*/ 237 w 239"/>
              <a:gd name="T19" fmla="*/ 250 h 256"/>
              <a:gd name="T20" fmla="*/ 149 w 239"/>
              <a:gd name="T21" fmla="*/ 226 h 256"/>
              <a:gd name="T22" fmla="*/ 39 w 239"/>
              <a:gd name="T23" fmla="*/ 214 h 256"/>
              <a:gd name="T24" fmla="*/ 41 w 239"/>
              <a:gd name="T25" fmla="*/ 212 h 256"/>
              <a:gd name="T26" fmla="*/ 33 w 239"/>
              <a:gd name="T27" fmla="*/ 172 h 256"/>
              <a:gd name="T28" fmla="*/ 19 w 239"/>
              <a:gd name="T29" fmla="*/ 70 h 256"/>
              <a:gd name="T30" fmla="*/ 3 w 239"/>
              <a:gd name="T31" fmla="*/ 2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9"/>
              <a:gd name="T49" fmla="*/ 0 h 256"/>
              <a:gd name="T50" fmla="*/ 239 w 239"/>
              <a:gd name="T51" fmla="*/ 256 h 2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9" h="256">
                <a:moveTo>
                  <a:pt x="3" y="2"/>
                </a:moveTo>
                <a:cubicBezTo>
                  <a:pt x="11" y="2"/>
                  <a:pt x="24" y="1"/>
                  <a:pt x="33" y="0"/>
                </a:cubicBezTo>
                <a:cubicBezTo>
                  <a:pt x="40" y="0"/>
                  <a:pt x="52" y="4"/>
                  <a:pt x="59" y="4"/>
                </a:cubicBezTo>
                <a:cubicBezTo>
                  <a:pt x="96" y="5"/>
                  <a:pt x="73" y="7"/>
                  <a:pt x="114" y="9"/>
                </a:cubicBezTo>
                <a:cubicBezTo>
                  <a:pt x="143" y="16"/>
                  <a:pt x="167" y="21"/>
                  <a:pt x="194" y="35"/>
                </a:cubicBezTo>
                <a:cubicBezTo>
                  <a:pt x="199" y="37"/>
                  <a:pt x="205" y="37"/>
                  <a:pt x="206" y="45"/>
                </a:cubicBezTo>
                <a:cubicBezTo>
                  <a:pt x="207" y="63"/>
                  <a:pt x="216" y="79"/>
                  <a:pt x="217" y="98"/>
                </a:cubicBezTo>
                <a:cubicBezTo>
                  <a:pt x="217" y="114"/>
                  <a:pt x="225" y="126"/>
                  <a:pt x="225" y="142"/>
                </a:cubicBezTo>
                <a:cubicBezTo>
                  <a:pt x="226" y="150"/>
                  <a:pt x="231" y="184"/>
                  <a:pt x="231" y="184"/>
                </a:cubicBezTo>
                <a:cubicBezTo>
                  <a:pt x="230" y="191"/>
                  <a:pt x="239" y="254"/>
                  <a:pt x="237" y="250"/>
                </a:cubicBezTo>
                <a:cubicBezTo>
                  <a:pt x="216" y="256"/>
                  <a:pt x="175" y="232"/>
                  <a:pt x="149" y="226"/>
                </a:cubicBezTo>
                <a:cubicBezTo>
                  <a:pt x="118" y="221"/>
                  <a:pt x="71" y="219"/>
                  <a:pt x="39" y="214"/>
                </a:cubicBezTo>
                <a:cubicBezTo>
                  <a:pt x="36" y="215"/>
                  <a:pt x="44" y="214"/>
                  <a:pt x="41" y="212"/>
                </a:cubicBezTo>
                <a:cubicBezTo>
                  <a:pt x="40" y="205"/>
                  <a:pt x="37" y="196"/>
                  <a:pt x="33" y="172"/>
                </a:cubicBezTo>
                <a:cubicBezTo>
                  <a:pt x="29" y="148"/>
                  <a:pt x="22" y="95"/>
                  <a:pt x="19" y="70"/>
                </a:cubicBezTo>
                <a:cubicBezTo>
                  <a:pt x="14" y="42"/>
                  <a:pt x="0" y="13"/>
                  <a:pt x="3" y="2"/>
                </a:cubicBezTo>
                <a:close/>
              </a:path>
            </a:pathLst>
          </a:custGeom>
          <a:solidFill>
            <a:srgbClr val="FFFF00"/>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1" name="Group 22"/>
          <p:cNvGrpSpPr>
            <a:grpSpLocks/>
          </p:cNvGrpSpPr>
          <p:nvPr/>
        </p:nvGrpSpPr>
        <p:grpSpPr bwMode="auto">
          <a:xfrm>
            <a:off x="7763966" y="2090245"/>
            <a:ext cx="1160463" cy="1360488"/>
            <a:chOff x="2313" y="321"/>
            <a:chExt cx="1818" cy="1299"/>
          </a:xfrm>
        </p:grpSpPr>
        <p:sp>
          <p:nvSpPr>
            <p:cNvPr id="22" name="Freeform 23"/>
            <p:cNvSpPr>
              <a:spLocks noChangeAspect="1"/>
            </p:cNvSpPr>
            <p:nvPr/>
          </p:nvSpPr>
          <p:spPr bwMode="auto">
            <a:xfrm>
              <a:off x="2313" y="321"/>
              <a:ext cx="1529" cy="116"/>
            </a:xfrm>
            <a:custGeom>
              <a:avLst/>
              <a:gdLst>
                <a:gd name="T0" fmla="*/ 0 w 2041"/>
                <a:gd name="T1" fmla="*/ 208 h 208"/>
                <a:gd name="T2" fmla="*/ 595 w 2041"/>
                <a:gd name="T3" fmla="*/ 38 h 208"/>
                <a:gd name="T4" fmla="*/ 1162 w 2041"/>
                <a:gd name="T5" fmla="*/ 9 h 208"/>
                <a:gd name="T6" fmla="*/ 1701 w 2041"/>
                <a:gd name="T7" fmla="*/ 94 h 208"/>
                <a:gd name="T8" fmla="*/ 2041 w 2041"/>
                <a:gd name="T9" fmla="*/ 208 h 208"/>
                <a:gd name="T10" fmla="*/ 0 60000 65536"/>
                <a:gd name="T11" fmla="*/ 0 60000 65536"/>
                <a:gd name="T12" fmla="*/ 0 60000 65536"/>
                <a:gd name="T13" fmla="*/ 0 60000 65536"/>
                <a:gd name="T14" fmla="*/ 0 60000 65536"/>
                <a:gd name="T15" fmla="*/ 0 w 2041"/>
                <a:gd name="T16" fmla="*/ 0 h 208"/>
                <a:gd name="T17" fmla="*/ 2041 w 2041"/>
                <a:gd name="T18" fmla="*/ 208 h 208"/>
              </a:gdLst>
              <a:ahLst/>
              <a:cxnLst>
                <a:cxn ang="T10">
                  <a:pos x="T0" y="T1"/>
                </a:cxn>
                <a:cxn ang="T11">
                  <a:pos x="T2" y="T3"/>
                </a:cxn>
                <a:cxn ang="T12">
                  <a:pos x="T4" y="T5"/>
                </a:cxn>
                <a:cxn ang="T13">
                  <a:pos x="T6" y="T7"/>
                </a:cxn>
                <a:cxn ang="T14">
                  <a:pos x="T8" y="T9"/>
                </a:cxn>
              </a:cxnLst>
              <a:rect l="T15" t="T16" r="T17" b="T18"/>
              <a:pathLst>
                <a:path w="2041" h="208">
                  <a:moveTo>
                    <a:pt x="0" y="208"/>
                  </a:moveTo>
                  <a:cubicBezTo>
                    <a:pt x="200" y="139"/>
                    <a:pt x="401" y="71"/>
                    <a:pt x="595" y="38"/>
                  </a:cubicBezTo>
                  <a:cubicBezTo>
                    <a:pt x="789" y="5"/>
                    <a:pt x="978" y="0"/>
                    <a:pt x="1162" y="9"/>
                  </a:cubicBezTo>
                  <a:cubicBezTo>
                    <a:pt x="1346" y="18"/>
                    <a:pt x="1554" y="61"/>
                    <a:pt x="1701" y="94"/>
                  </a:cubicBezTo>
                  <a:cubicBezTo>
                    <a:pt x="1848" y="127"/>
                    <a:pt x="1984" y="189"/>
                    <a:pt x="2041" y="20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Freeform 24"/>
            <p:cNvSpPr>
              <a:spLocks noChangeAspect="1"/>
            </p:cNvSpPr>
            <p:nvPr/>
          </p:nvSpPr>
          <p:spPr bwMode="auto">
            <a:xfrm>
              <a:off x="2485" y="568"/>
              <a:ext cx="1486" cy="115"/>
            </a:xfrm>
            <a:custGeom>
              <a:avLst/>
              <a:gdLst>
                <a:gd name="T0" fmla="*/ 0 w 2041"/>
                <a:gd name="T1" fmla="*/ 208 h 208"/>
                <a:gd name="T2" fmla="*/ 595 w 2041"/>
                <a:gd name="T3" fmla="*/ 38 h 208"/>
                <a:gd name="T4" fmla="*/ 1162 w 2041"/>
                <a:gd name="T5" fmla="*/ 9 h 208"/>
                <a:gd name="T6" fmla="*/ 1701 w 2041"/>
                <a:gd name="T7" fmla="*/ 94 h 208"/>
                <a:gd name="T8" fmla="*/ 2041 w 2041"/>
                <a:gd name="T9" fmla="*/ 208 h 208"/>
                <a:gd name="T10" fmla="*/ 0 60000 65536"/>
                <a:gd name="T11" fmla="*/ 0 60000 65536"/>
                <a:gd name="T12" fmla="*/ 0 60000 65536"/>
                <a:gd name="T13" fmla="*/ 0 60000 65536"/>
                <a:gd name="T14" fmla="*/ 0 60000 65536"/>
                <a:gd name="T15" fmla="*/ 0 w 2041"/>
                <a:gd name="T16" fmla="*/ 0 h 208"/>
                <a:gd name="T17" fmla="*/ 2041 w 2041"/>
                <a:gd name="T18" fmla="*/ 208 h 208"/>
              </a:gdLst>
              <a:ahLst/>
              <a:cxnLst>
                <a:cxn ang="T10">
                  <a:pos x="T0" y="T1"/>
                </a:cxn>
                <a:cxn ang="T11">
                  <a:pos x="T2" y="T3"/>
                </a:cxn>
                <a:cxn ang="T12">
                  <a:pos x="T4" y="T5"/>
                </a:cxn>
                <a:cxn ang="T13">
                  <a:pos x="T6" y="T7"/>
                </a:cxn>
                <a:cxn ang="T14">
                  <a:pos x="T8" y="T9"/>
                </a:cxn>
              </a:cxnLst>
              <a:rect l="T15" t="T16" r="T17" b="T18"/>
              <a:pathLst>
                <a:path w="2041" h="208">
                  <a:moveTo>
                    <a:pt x="0" y="208"/>
                  </a:moveTo>
                  <a:cubicBezTo>
                    <a:pt x="200" y="139"/>
                    <a:pt x="401" y="71"/>
                    <a:pt x="595" y="38"/>
                  </a:cubicBezTo>
                  <a:cubicBezTo>
                    <a:pt x="789" y="5"/>
                    <a:pt x="978" y="0"/>
                    <a:pt x="1162" y="9"/>
                  </a:cubicBezTo>
                  <a:cubicBezTo>
                    <a:pt x="1346" y="18"/>
                    <a:pt x="1554" y="61"/>
                    <a:pt x="1701" y="94"/>
                  </a:cubicBezTo>
                  <a:cubicBezTo>
                    <a:pt x="1848" y="127"/>
                    <a:pt x="1984" y="189"/>
                    <a:pt x="2041" y="20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Freeform 25"/>
            <p:cNvSpPr>
              <a:spLocks noChangeAspect="1"/>
            </p:cNvSpPr>
            <p:nvPr/>
          </p:nvSpPr>
          <p:spPr bwMode="auto">
            <a:xfrm>
              <a:off x="2578" y="881"/>
              <a:ext cx="1493" cy="117"/>
            </a:xfrm>
            <a:custGeom>
              <a:avLst/>
              <a:gdLst>
                <a:gd name="T0" fmla="*/ 0 w 2041"/>
                <a:gd name="T1" fmla="*/ 208 h 208"/>
                <a:gd name="T2" fmla="*/ 595 w 2041"/>
                <a:gd name="T3" fmla="*/ 38 h 208"/>
                <a:gd name="T4" fmla="*/ 1162 w 2041"/>
                <a:gd name="T5" fmla="*/ 9 h 208"/>
                <a:gd name="T6" fmla="*/ 1701 w 2041"/>
                <a:gd name="T7" fmla="*/ 94 h 208"/>
                <a:gd name="T8" fmla="*/ 2041 w 2041"/>
                <a:gd name="T9" fmla="*/ 208 h 208"/>
                <a:gd name="T10" fmla="*/ 0 60000 65536"/>
                <a:gd name="T11" fmla="*/ 0 60000 65536"/>
                <a:gd name="T12" fmla="*/ 0 60000 65536"/>
                <a:gd name="T13" fmla="*/ 0 60000 65536"/>
                <a:gd name="T14" fmla="*/ 0 60000 65536"/>
                <a:gd name="T15" fmla="*/ 0 w 2041"/>
                <a:gd name="T16" fmla="*/ 0 h 208"/>
                <a:gd name="T17" fmla="*/ 2041 w 2041"/>
                <a:gd name="T18" fmla="*/ 208 h 208"/>
              </a:gdLst>
              <a:ahLst/>
              <a:cxnLst>
                <a:cxn ang="T10">
                  <a:pos x="T0" y="T1"/>
                </a:cxn>
                <a:cxn ang="T11">
                  <a:pos x="T2" y="T3"/>
                </a:cxn>
                <a:cxn ang="T12">
                  <a:pos x="T4" y="T5"/>
                </a:cxn>
                <a:cxn ang="T13">
                  <a:pos x="T6" y="T7"/>
                </a:cxn>
                <a:cxn ang="T14">
                  <a:pos x="T8" y="T9"/>
                </a:cxn>
              </a:cxnLst>
              <a:rect l="T15" t="T16" r="T17" b="T18"/>
              <a:pathLst>
                <a:path w="2041" h="208">
                  <a:moveTo>
                    <a:pt x="0" y="208"/>
                  </a:moveTo>
                  <a:cubicBezTo>
                    <a:pt x="200" y="139"/>
                    <a:pt x="401" y="71"/>
                    <a:pt x="595" y="38"/>
                  </a:cubicBezTo>
                  <a:cubicBezTo>
                    <a:pt x="789" y="5"/>
                    <a:pt x="978" y="0"/>
                    <a:pt x="1162" y="9"/>
                  </a:cubicBezTo>
                  <a:cubicBezTo>
                    <a:pt x="1346" y="18"/>
                    <a:pt x="1554" y="61"/>
                    <a:pt x="1701" y="94"/>
                  </a:cubicBezTo>
                  <a:cubicBezTo>
                    <a:pt x="1848" y="127"/>
                    <a:pt x="1984" y="189"/>
                    <a:pt x="2041" y="20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 name="Freeform 26"/>
            <p:cNvSpPr>
              <a:spLocks noChangeAspect="1"/>
            </p:cNvSpPr>
            <p:nvPr/>
          </p:nvSpPr>
          <p:spPr bwMode="auto">
            <a:xfrm>
              <a:off x="2657" y="1210"/>
              <a:ext cx="1464" cy="115"/>
            </a:xfrm>
            <a:custGeom>
              <a:avLst/>
              <a:gdLst>
                <a:gd name="T0" fmla="*/ 0 w 2041"/>
                <a:gd name="T1" fmla="*/ 208 h 208"/>
                <a:gd name="T2" fmla="*/ 595 w 2041"/>
                <a:gd name="T3" fmla="*/ 38 h 208"/>
                <a:gd name="T4" fmla="*/ 1162 w 2041"/>
                <a:gd name="T5" fmla="*/ 9 h 208"/>
                <a:gd name="T6" fmla="*/ 1701 w 2041"/>
                <a:gd name="T7" fmla="*/ 94 h 208"/>
                <a:gd name="T8" fmla="*/ 2041 w 2041"/>
                <a:gd name="T9" fmla="*/ 208 h 208"/>
                <a:gd name="T10" fmla="*/ 0 60000 65536"/>
                <a:gd name="T11" fmla="*/ 0 60000 65536"/>
                <a:gd name="T12" fmla="*/ 0 60000 65536"/>
                <a:gd name="T13" fmla="*/ 0 60000 65536"/>
                <a:gd name="T14" fmla="*/ 0 60000 65536"/>
                <a:gd name="T15" fmla="*/ 0 w 2041"/>
                <a:gd name="T16" fmla="*/ 0 h 208"/>
                <a:gd name="T17" fmla="*/ 2041 w 2041"/>
                <a:gd name="T18" fmla="*/ 208 h 208"/>
              </a:gdLst>
              <a:ahLst/>
              <a:cxnLst>
                <a:cxn ang="T10">
                  <a:pos x="T0" y="T1"/>
                </a:cxn>
                <a:cxn ang="T11">
                  <a:pos x="T2" y="T3"/>
                </a:cxn>
                <a:cxn ang="T12">
                  <a:pos x="T4" y="T5"/>
                </a:cxn>
                <a:cxn ang="T13">
                  <a:pos x="T6" y="T7"/>
                </a:cxn>
                <a:cxn ang="T14">
                  <a:pos x="T8" y="T9"/>
                </a:cxn>
              </a:cxnLst>
              <a:rect l="T15" t="T16" r="T17" b="T18"/>
              <a:pathLst>
                <a:path w="2041" h="208">
                  <a:moveTo>
                    <a:pt x="0" y="208"/>
                  </a:moveTo>
                  <a:cubicBezTo>
                    <a:pt x="200" y="139"/>
                    <a:pt x="401" y="71"/>
                    <a:pt x="595" y="38"/>
                  </a:cubicBezTo>
                  <a:cubicBezTo>
                    <a:pt x="789" y="5"/>
                    <a:pt x="978" y="0"/>
                    <a:pt x="1162" y="9"/>
                  </a:cubicBezTo>
                  <a:cubicBezTo>
                    <a:pt x="1346" y="18"/>
                    <a:pt x="1554" y="61"/>
                    <a:pt x="1701" y="94"/>
                  </a:cubicBezTo>
                  <a:cubicBezTo>
                    <a:pt x="1848" y="127"/>
                    <a:pt x="1984" y="189"/>
                    <a:pt x="2041" y="20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 name="Freeform 27"/>
            <p:cNvSpPr>
              <a:spLocks noChangeAspect="1"/>
            </p:cNvSpPr>
            <p:nvPr/>
          </p:nvSpPr>
          <p:spPr bwMode="auto">
            <a:xfrm>
              <a:off x="2710" y="1510"/>
              <a:ext cx="1421" cy="110"/>
            </a:xfrm>
            <a:custGeom>
              <a:avLst/>
              <a:gdLst>
                <a:gd name="T0" fmla="*/ 0 w 1871"/>
                <a:gd name="T1" fmla="*/ 132 h 132"/>
                <a:gd name="T2" fmla="*/ 596 w 1871"/>
                <a:gd name="T3" fmla="*/ 19 h 132"/>
                <a:gd name="T4" fmla="*/ 1134 w 1871"/>
                <a:gd name="T5" fmla="*/ 19 h 132"/>
                <a:gd name="T6" fmla="*/ 1560 w 1871"/>
                <a:gd name="T7" fmla="*/ 76 h 132"/>
                <a:gd name="T8" fmla="*/ 1871 w 1871"/>
                <a:gd name="T9" fmla="*/ 132 h 132"/>
                <a:gd name="T10" fmla="*/ 0 60000 65536"/>
                <a:gd name="T11" fmla="*/ 0 60000 65536"/>
                <a:gd name="T12" fmla="*/ 0 60000 65536"/>
                <a:gd name="T13" fmla="*/ 0 60000 65536"/>
                <a:gd name="T14" fmla="*/ 0 60000 65536"/>
                <a:gd name="T15" fmla="*/ 0 w 1871"/>
                <a:gd name="T16" fmla="*/ 0 h 132"/>
                <a:gd name="T17" fmla="*/ 1871 w 1871"/>
                <a:gd name="T18" fmla="*/ 132 h 132"/>
              </a:gdLst>
              <a:ahLst/>
              <a:cxnLst>
                <a:cxn ang="T10">
                  <a:pos x="T0" y="T1"/>
                </a:cxn>
                <a:cxn ang="T11">
                  <a:pos x="T2" y="T3"/>
                </a:cxn>
                <a:cxn ang="T12">
                  <a:pos x="T4" y="T5"/>
                </a:cxn>
                <a:cxn ang="T13">
                  <a:pos x="T6" y="T7"/>
                </a:cxn>
                <a:cxn ang="T14">
                  <a:pos x="T8" y="T9"/>
                </a:cxn>
              </a:cxnLst>
              <a:rect l="T15" t="T16" r="T17" b="T18"/>
              <a:pathLst>
                <a:path w="1871" h="132">
                  <a:moveTo>
                    <a:pt x="0" y="132"/>
                  </a:moveTo>
                  <a:cubicBezTo>
                    <a:pt x="203" y="85"/>
                    <a:pt x="407" y="38"/>
                    <a:pt x="596" y="19"/>
                  </a:cubicBezTo>
                  <a:cubicBezTo>
                    <a:pt x="785" y="0"/>
                    <a:pt x="973" y="10"/>
                    <a:pt x="1134" y="19"/>
                  </a:cubicBezTo>
                  <a:cubicBezTo>
                    <a:pt x="1295" y="28"/>
                    <a:pt x="1437" y="57"/>
                    <a:pt x="1560" y="76"/>
                  </a:cubicBezTo>
                  <a:cubicBezTo>
                    <a:pt x="1683" y="95"/>
                    <a:pt x="1819" y="123"/>
                    <a:pt x="1871" y="13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7" name="Line 28"/>
          <p:cNvSpPr>
            <a:spLocks noChangeShapeType="1"/>
          </p:cNvSpPr>
          <p:nvPr/>
        </p:nvSpPr>
        <p:spPr bwMode="auto">
          <a:xfrm flipV="1">
            <a:off x="8648203" y="2437908"/>
            <a:ext cx="1143000" cy="457200"/>
          </a:xfrm>
          <a:prstGeom prst="line">
            <a:avLst/>
          </a:prstGeom>
          <a:noFill/>
          <a:ln w="19050">
            <a:solidFill>
              <a:srgbClr val="CC33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8" name="Line 29"/>
          <p:cNvSpPr>
            <a:spLocks noChangeShapeType="1"/>
          </p:cNvSpPr>
          <p:nvPr/>
        </p:nvSpPr>
        <p:spPr bwMode="auto">
          <a:xfrm>
            <a:off x="8648203" y="2885584"/>
            <a:ext cx="1390650" cy="388937"/>
          </a:xfrm>
          <a:prstGeom prst="line">
            <a:avLst/>
          </a:prstGeom>
          <a:noFill/>
          <a:ln w="19050">
            <a:solidFill>
              <a:srgbClr val="CC33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9" name="Text Box 35"/>
          <p:cNvSpPr txBox="1">
            <a:spLocks noChangeArrowheads="1"/>
          </p:cNvSpPr>
          <p:nvPr/>
        </p:nvSpPr>
        <p:spPr bwMode="auto">
          <a:xfrm>
            <a:off x="2560800" y="2214681"/>
            <a:ext cx="3135976"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800" b="1" dirty="0">
                <a:solidFill>
                  <a:srgbClr val="CC3300"/>
                </a:solidFill>
              </a:rPr>
              <a:t>数学表达式：</a:t>
            </a:r>
          </a:p>
        </p:txBody>
      </p:sp>
      <p:graphicFrame>
        <p:nvGraphicFramePr>
          <p:cNvPr id="30" name="Object 71"/>
          <p:cNvGraphicFramePr>
            <a:graphicFrameLocks noChangeAspect="1"/>
          </p:cNvGraphicFramePr>
          <p:nvPr>
            <p:extLst>
              <p:ext uri="{D42A27DB-BD31-4B8C-83A1-F6EECF244321}">
                <p14:modId xmlns:p14="http://schemas.microsoft.com/office/powerpoint/2010/main" val="2095842746"/>
              </p:ext>
            </p:extLst>
          </p:nvPr>
        </p:nvGraphicFramePr>
        <p:xfrm>
          <a:off x="2381250" y="3581400"/>
          <a:ext cx="6629400" cy="1155700"/>
        </p:xfrm>
        <a:graphic>
          <a:graphicData uri="http://schemas.openxmlformats.org/presentationml/2006/ole">
            <mc:AlternateContent xmlns:mc="http://schemas.openxmlformats.org/markup-compatibility/2006">
              <mc:Choice xmlns:v="urn:schemas-microsoft-com:vml" Requires="v">
                <p:oleObj spid="_x0000_s458750" name="公式" r:id="rId19" imgW="2489040" imgH="393480" progId="Equation.3">
                  <p:embed/>
                </p:oleObj>
              </mc:Choice>
              <mc:Fallback>
                <p:oleObj name="公式" r:id="rId19" imgW="2489040" imgH="393480" progId="Equation.3">
                  <p:embed/>
                  <p:pic>
                    <p:nvPicPr>
                      <p:cNvPr id="69" name="Object 71"/>
                      <p:cNvPicPr>
                        <a:picLocks noChangeAspect="1" noChangeArrowheads="1"/>
                      </p:cNvPicPr>
                      <p:nvPr/>
                    </p:nvPicPr>
                    <p:blipFill>
                      <a:blip r:embed="rId20"/>
                      <a:srcRect/>
                      <a:stretch>
                        <a:fillRect/>
                      </a:stretch>
                    </p:blipFill>
                    <p:spPr bwMode="auto">
                      <a:xfrm>
                        <a:off x="2381250" y="3581400"/>
                        <a:ext cx="6629400" cy="1155700"/>
                      </a:xfrm>
                      <a:prstGeom prst="rect">
                        <a:avLst/>
                      </a:prstGeom>
                      <a:noFill/>
                      <a:ln>
                        <a:noFill/>
                      </a:ln>
                      <a:effectLst/>
                      <a:extLst/>
                    </p:spPr>
                  </p:pic>
                </p:oleObj>
              </mc:Fallback>
            </mc:AlternateContent>
          </a:graphicData>
        </a:graphic>
      </p:graphicFrame>
      <p:graphicFrame>
        <p:nvGraphicFramePr>
          <p:cNvPr id="31" name="Object 74"/>
          <p:cNvGraphicFramePr>
            <a:graphicFrameLocks noChangeAspect="1"/>
          </p:cNvGraphicFramePr>
          <p:nvPr>
            <p:extLst>
              <p:ext uri="{D42A27DB-BD31-4B8C-83A1-F6EECF244321}">
                <p14:modId xmlns:p14="http://schemas.microsoft.com/office/powerpoint/2010/main" val="207803067"/>
              </p:ext>
            </p:extLst>
          </p:nvPr>
        </p:nvGraphicFramePr>
        <p:xfrm>
          <a:off x="2682168" y="5230577"/>
          <a:ext cx="857250" cy="509587"/>
        </p:xfrm>
        <a:graphic>
          <a:graphicData uri="http://schemas.openxmlformats.org/presentationml/2006/ole">
            <mc:AlternateContent xmlns:mc="http://schemas.openxmlformats.org/markup-compatibility/2006">
              <mc:Choice xmlns:v="urn:schemas-microsoft-com:vml" Requires="v">
                <p:oleObj spid="_x0000_s458751" name="公式" r:id="rId21" imgW="342751" imgH="203112" progId="Equation.3">
                  <p:embed/>
                </p:oleObj>
              </mc:Choice>
              <mc:Fallback>
                <p:oleObj name="公式" r:id="rId21" imgW="342751" imgH="203112" progId="Equation.3">
                  <p:embed/>
                  <p:pic>
                    <p:nvPicPr>
                      <p:cNvPr id="70" name="Object 7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82168" y="5230577"/>
                        <a:ext cx="857250"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Rectangle 76"/>
          <p:cNvSpPr>
            <a:spLocks noChangeArrowheads="1"/>
          </p:cNvSpPr>
          <p:nvPr/>
        </p:nvSpPr>
        <p:spPr bwMode="auto">
          <a:xfrm>
            <a:off x="3965957" y="4578740"/>
            <a:ext cx="39671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FF"/>
                </a:solidFill>
              </a:rPr>
              <a:t>为</a:t>
            </a:r>
            <a:r>
              <a:rPr lang="en-US" altLang="zh-CN" dirty="0">
                <a:solidFill>
                  <a:srgbClr val="FF00FF"/>
                </a:solidFill>
              </a:rPr>
              <a:t>Q</a:t>
            </a:r>
            <a:r>
              <a:rPr lang="zh-CN" altLang="en-US" i="0" dirty="0">
                <a:solidFill>
                  <a:srgbClr val="FF00FF"/>
                </a:solidFill>
              </a:rPr>
              <a:t>点光矢量振动初相</a:t>
            </a:r>
          </a:p>
        </p:txBody>
      </p:sp>
      <p:graphicFrame>
        <p:nvGraphicFramePr>
          <p:cNvPr id="33" name="Object 77"/>
          <p:cNvGraphicFramePr>
            <a:graphicFrameLocks noChangeAspect="1"/>
          </p:cNvGraphicFramePr>
          <p:nvPr>
            <p:extLst>
              <p:ext uri="{D42A27DB-BD31-4B8C-83A1-F6EECF244321}">
                <p14:modId xmlns:p14="http://schemas.microsoft.com/office/powerpoint/2010/main" val="379574565"/>
              </p:ext>
            </p:extLst>
          </p:nvPr>
        </p:nvGraphicFramePr>
        <p:xfrm>
          <a:off x="2643463" y="4578741"/>
          <a:ext cx="857250" cy="530225"/>
        </p:xfrm>
        <a:graphic>
          <a:graphicData uri="http://schemas.openxmlformats.org/presentationml/2006/ole">
            <mc:AlternateContent xmlns:mc="http://schemas.openxmlformats.org/markup-compatibility/2006">
              <mc:Choice xmlns:v="urn:schemas-microsoft-com:vml" Requires="v">
                <p:oleObj spid="_x0000_s575488" name="公式" r:id="rId23" imgW="355292" imgH="203024" progId="Equation.3">
                  <p:embed/>
                </p:oleObj>
              </mc:Choice>
              <mc:Fallback>
                <p:oleObj name="公式" r:id="rId23" imgW="355292" imgH="203024" progId="Equation.3">
                  <p:embed/>
                  <p:pic>
                    <p:nvPicPr>
                      <p:cNvPr id="72" name="Object 7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43463" y="4578741"/>
                        <a:ext cx="8572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Rectangle 75"/>
          <p:cNvSpPr>
            <a:spLocks noChangeArrowheads="1"/>
          </p:cNvSpPr>
          <p:nvPr/>
        </p:nvSpPr>
        <p:spPr bwMode="auto">
          <a:xfrm>
            <a:off x="3970130" y="5099141"/>
            <a:ext cx="52003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9900"/>
                </a:solidFill>
              </a:rPr>
              <a:t>与波前</a:t>
            </a:r>
            <a:r>
              <a:rPr lang="en-US" altLang="zh-CN" i="0" dirty="0">
                <a:solidFill>
                  <a:srgbClr val="009900"/>
                </a:solidFill>
              </a:rPr>
              <a:t>S</a:t>
            </a:r>
            <a:r>
              <a:rPr lang="zh-CN" altLang="en-US" i="0" dirty="0">
                <a:solidFill>
                  <a:srgbClr val="009900"/>
                </a:solidFill>
              </a:rPr>
              <a:t>上</a:t>
            </a:r>
            <a:r>
              <a:rPr lang="en-US" altLang="zh-CN" dirty="0">
                <a:solidFill>
                  <a:srgbClr val="009900"/>
                </a:solidFill>
              </a:rPr>
              <a:t>Q</a:t>
            </a:r>
            <a:r>
              <a:rPr lang="zh-CN" altLang="en-US" i="0" dirty="0">
                <a:solidFill>
                  <a:srgbClr val="009900"/>
                </a:solidFill>
              </a:rPr>
              <a:t>点光矢量振幅正比</a:t>
            </a:r>
          </a:p>
        </p:txBody>
      </p:sp>
      <p:sp>
        <p:nvSpPr>
          <p:cNvPr id="35" name="Text Box 79"/>
          <p:cNvSpPr txBox="1">
            <a:spLocks noChangeArrowheads="1"/>
          </p:cNvSpPr>
          <p:nvPr/>
        </p:nvSpPr>
        <p:spPr bwMode="auto">
          <a:xfrm>
            <a:off x="2643463" y="5740164"/>
            <a:ext cx="63016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dirty="0">
                <a:solidFill>
                  <a:srgbClr val="FF0000"/>
                </a:solidFill>
                <a:latin typeface="方正书宋简体"/>
              </a:rPr>
              <a:t>K</a:t>
            </a:r>
            <a:r>
              <a:rPr lang="en-US" altLang="zh-CN" i="0" dirty="0">
                <a:solidFill>
                  <a:srgbClr val="FF0000"/>
                </a:solidFill>
                <a:latin typeface="方正书宋简体"/>
              </a:rPr>
              <a:t>(</a:t>
            </a:r>
            <a:r>
              <a:rPr lang="en-US" altLang="zh-CN" dirty="0">
                <a:solidFill>
                  <a:srgbClr val="FF0000"/>
                </a:solidFill>
                <a:latin typeface="方正书宋简体"/>
                <a:sym typeface="Symbol" panose="05050102010706020507" pitchFamily="18" charset="2"/>
              </a:rPr>
              <a:t></a:t>
            </a:r>
            <a:r>
              <a:rPr lang="en-US" altLang="zh-CN" i="0" dirty="0">
                <a:solidFill>
                  <a:srgbClr val="FF0000"/>
                </a:solidFill>
                <a:latin typeface="方正书宋简体"/>
                <a:sym typeface="Symbol" panose="05050102010706020507" pitchFamily="18" charset="2"/>
              </a:rPr>
              <a:t>)</a:t>
            </a:r>
            <a:r>
              <a:rPr lang="zh-CN" altLang="en-US" i="0" dirty="0">
                <a:solidFill>
                  <a:srgbClr val="6600CC"/>
                </a:solidFill>
                <a:latin typeface="方正书宋简体"/>
              </a:rPr>
              <a:t>为倾斜因子，反映由</a:t>
            </a:r>
            <a:r>
              <a:rPr lang="zh-CN" altLang="en-US" i="0" dirty="0">
                <a:solidFill>
                  <a:srgbClr val="6600CC"/>
                </a:solidFill>
              </a:rPr>
              <a:t>波前</a:t>
            </a:r>
            <a:r>
              <a:rPr lang="en-US" altLang="zh-CN" i="0" dirty="0">
                <a:solidFill>
                  <a:srgbClr val="6600CC"/>
                </a:solidFill>
                <a:latin typeface="Symbol" panose="05050102010706020507" pitchFamily="18" charset="2"/>
              </a:rPr>
              <a:t>S</a:t>
            </a:r>
            <a:r>
              <a:rPr lang="zh-CN" altLang="en-US" i="0" dirty="0">
                <a:solidFill>
                  <a:srgbClr val="6600CC"/>
                </a:solidFill>
                <a:latin typeface="Symbol" panose="05050102010706020507" pitchFamily="18" charset="2"/>
              </a:rPr>
              <a:t>上各面元发出的子球面波各向异性。</a:t>
            </a:r>
          </a:p>
        </p:txBody>
      </p:sp>
    </p:spTree>
    <p:extLst>
      <p:ext uri="{BB962C8B-B14F-4D97-AF65-F5344CB8AC3E}">
        <p14:creationId xmlns:p14="http://schemas.microsoft.com/office/powerpoint/2010/main" val="391688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10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500"/>
                                        <p:tgtEl>
                                          <p:spTgt spid="12"/>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500"/>
                                        <p:tgtEl>
                                          <p:spTgt spid="21"/>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up)">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left)">
                                      <p:cBhvr>
                                        <p:cTn id="61" dur="500"/>
                                        <p:tgtEl>
                                          <p:spTgt spid="8"/>
                                        </p:tgtEl>
                                      </p:cBhvr>
                                    </p:animEffect>
                                  </p:childTnLst>
                                </p:cTn>
                              </p:par>
                            </p:childTnLst>
                          </p:cTn>
                        </p:par>
                        <p:par>
                          <p:cTn id="62" fill="hold">
                            <p:stCondLst>
                              <p:cond delay="1000"/>
                            </p:stCondLst>
                            <p:childTnLst>
                              <p:par>
                                <p:cTn id="63" presetID="22" presetClass="entr" presetSubtype="8"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left)">
                                      <p:cBhvr>
                                        <p:cTn id="65" dur="500"/>
                                        <p:tgtEl>
                                          <p:spTgt spid="27"/>
                                        </p:tgtEl>
                                      </p:cBhvr>
                                    </p:animEffect>
                                  </p:childTnLst>
                                </p:cTn>
                              </p:par>
                            </p:childTnLst>
                          </p:cTn>
                        </p:par>
                        <p:par>
                          <p:cTn id="66" fill="hold">
                            <p:stCondLst>
                              <p:cond delay="1500"/>
                            </p:stCondLst>
                            <p:childTnLst>
                              <p:par>
                                <p:cTn id="67" presetID="22" presetClass="entr" presetSubtype="8" fill="hold" nodeType="after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left)">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wipe(left)">
                                      <p:cBhvr>
                                        <p:cTn id="74" dur="500"/>
                                        <p:tgtEl>
                                          <p:spTgt spid="28"/>
                                        </p:tgtEl>
                                      </p:cBhvr>
                                    </p:animEffect>
                                  </p:childTnLst>
                                </p:cTn>
                              </p:par>
                            </p:childTnLst>
                          </p:cTn>
                        </p:par>
                        <p:par>
                          <p:cTn id="75" fill="hold">
                            <p:stCondLst>
                              <p:cond delay="500"/>
                            </p:stCondLst>
                            <p:childTnLst>
                              <p:par>
                                <p:cTn id="76" presetID="22" presetClass="entr" presetSubtype="8" fill="hold" nodeType="after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wipe(left)">
                                      <p:cBhvr>
                                        <p:cTn id="78" dur="500"/>
                                        <p:tgtEl>
                                          <p:spTgt spid="1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wipe(left)">
                                      <p:cBhvr>
                                        <p:cTn id="83" dur="500"/>
                                        <p:tgtEl>
                                          <p:spTgt spid="14"/>
                                        </p:tgtEl>
                                      </p:cBhvr>
                                    </p:animEffect>
                                  </p:childTnLst>
                                </p:cTn>
                              </p:par>
                            </p:childTnLst>
                          </p:cTn>
                        </p:par>
                        <p:par>
                          <p:cTn id="84" fill="hold">
                            <p:stCondLst>
                              <p:cond delay="500"/>
                            </p:stCondLst>
                            <p:childTnLst>
                              <p:par>
                                <p:cTn id="85" presetID="22" presetClass="entr" presetSubtype="8" fill="hold" nodeType="after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left)">
                                      <p:cBhvr>
                                        <p:cTn id="87" dur="500"/>
                                        <p:tgtEl>
                                          <p:spTgt spid="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
                                        </p:tgtEl>
                                        <p:attrNameLst>
                                          <p:attrName>style.visibility</p:attrName>
                                        </p:attrNameLst>
                                      </p:cBhvr>
                                      <p:to>
                                        <p:strVal val="visible"/>
                                      </p:to>
                                    </p:set>
                                    <p:animEffect transition="in" filter="wipe(left)">
                                      <p:cBhvr>
                                        <p:cTn id="92" dur="1000"/>
                                        <p:tgtEl>
                                          <p:spTgt spid="5"/>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ppt_x"/>
                                          </p:val>
                                        </p:tav>
                                        <p:tav tm="100000">
                                          <p:val>
                                            <p:strVal val="#ppt_x"/>
                                          </p:val>
                                        </p:tav>
                                      </p:tavLst>
                                    </p:anim>
                                    <p:anim calcmode="lin" valueType="num">
                                      <p:cBhvr additive="base">
                                        <p:cTn id="9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53" presetClass="entr" presetSubtype="16" fill="hold" grpId="0" nodeType="clickEffect">
                                  <p:stCondLst>
                                    <p:cond delay="0"/>
                                  </p:stCondLst>
                                  <p:childTnLst>
                                    <p:set>
                                      <p:cBhvr>
                                        <p:cTn id="102" dur="1" fill="hold">
                                          <p:stCondLst>
                                            <p:cond delay="0"/>
                                          </p:stCondLst>
                                        </p:cTn>
                                        <p:tgtEl>
                                          <p:spTgt spid="32"/>
                                        </p:tgtEl>
                                        <p:attrNameLst>
                                          <p:attrName>style.visibility</p:attrName>
                                        </p:attrNameLst>
                                      </p:cBhvr>
                                      <p:to>
                                        <p:strVal val="visible"/>
                                      </p:to>
                                    </p:set>
                                    <p:anim calcmode="lin" valueType="num">
                                      <p:cBhvr>
                                        <p:cTn id="103" dur="500" fill="hold"/>
                                        <p:tgtEl>
                                          <p:spTgt spid="32"/>
                                        </p:tgtEl>
                                        <p:attrNameLst>
                                          <p:attrName>ppt_w</p:attrName>
                                        </p:attrNameLst>
                                      </p:cBhvr>
                                      <p:tavLst>
                                        <p:tav tm="0">
                                          <p:val>
                                            <p:fltVal val="0"/>
                                          </p:val>
                                        </p:tav>
                                        <p:tav tm="100000">
                                          <p:val>
                                            <p:strVal val="#ppt_w"/>
                                          </p:val>
                                        </p:tav>
                                      </p:tavLst>
                                    </p:anim>
                                    <p:anim calcmode="lin" valueType="num">
                                      <p:cBhvr>
                                        <p:cTn id="104" dur="500" fill="hold"/>
                                        <p:tgtEl>
                                          <p:spTgt spid="32"/>
                                        </p:tgtEl>
                                        <p:attrNameLst>
                                          <p:attrName>ppt_h</p:attrName>
                                        </p:attrNameLst>
                                      </p:cBhvr>
                                      <p:tavLst>
                                        <p:tav tm="0">
                                          <p:val>
                                            <p:fltVal val="0"/>
                                          </p:val>
                                        </p:tav>
                                        <p:tav tm="100000">
                                          <p:val>
                                            <p:strVal val="#ppt_h"/>
                                          </p:val>
                                        </p:tav>
                                      </p:tavLst>
                                    </p:anim>
                                    <p:animEffect transition="in" filter="fade">
                                      <p:cBhvr>
                                        <p:cTn id="105" dur="500"/>
                                        <p:tgtEl>
                                          <p:spTgt spid="32"/>
                                        </p:tgtEl>
                                      </p:cBhvr>
                                    </p:animEffect>
                                  </p:childTnLst>
                                </p:cTn>
                              </p:par>
                              <p:par>
                                <p:cTn id="106" presetID="53" presetClass="entr" presetSubtype="16" fill="hold" nodeType="withEffect">
                                  <p:stCondLst>
                                    <p:cond delay="0"/>
                                  </p:stCondLst>
                                  <p:childTnLst>
                                    <p:set>
                                      <p:cBhvr>
                                        <p:cTn id="107" dur="1" fill="hold">
                                          <p:stCondLst>
                                            <p:cond delay="0"/>
                                          </p:stCondLst>
                                        </p:cTn>
                                        <p:tgtEl>
                                          <p:spTgt spid="33"/>
                                        </p:tgtEl>
                                        <p:attrNameLst>
                                          <p:attrName>style.visibility</p:attrName>
                                        </p:attrNameLst>
                                      </p:cBhvr>
                                      <p:to>
                                        <p:strVal val="visible"/>
                                      </p:to>
                                    </p:set>
                                    <p:anim calcmode="lin" valueType="num">
                                      <p:cBhvr>
                                        <p:cTn id="108" dur="500" fill="hold"/>
                                        <p:tgtEl>
                                          <p:spTgt spid="33"/>
                                        </p:tgtEl>
                                        <p:attrNameLst>
                                          <p:attrName>ppt_w</p:attrName>
                                        </p:attrNameLst>
                                      </p:cBhvr>
                                      <p:tavLst>
                                        <p:tav tm="0">
                                          <p:val>
                                            <p:fltVal val="0"/>
                                          </p:val>
                                        </p:tav>
                                        <p:tav tm="100000">
                                          <p:val>
                                            <p:strVal val="#ppt_w"/>
                                          </p:val>
                                        </p:tav>
                                      </p:tavLst>
                                    </p:anim>
                                    <p:anim calcmode="lin" valueType="num">
                                      <p:cBhvr>
                                        <p:cTn id="109" dur="500" fill="hold"/>
                                        <p:tgtEl>
                                          <p:spTgt spid="33"/>
                                        </p:tgtEl>
                                        <p:attrNameLst>
                                          <p:attrName>ppt_h</p:attrName>
                                        </p:attrNameLst>
                                      </p:cBhvr>
                                      <p:tavLst>
                                        <p:tav tm="0">
                                          <p:val>
                                            <p:fltVal val="0"/>
                                          </p:val>
                                        </p:tav>
                                        <p:tav tm="100000">
                                          <p:val>
                                            <p:strVal val="#ppt_h"/>
                                          </p:val>
                                        </p:tav>
                                      </p:tavLst>
                                    </p:anim>
                                    <p:animEffect transition="in" filter="fade">
                                      <p:cBhvr>
                                        <p:cTn id="110" dur="500"/>
                                        <p:tgtEl>
                                          <p:spTgt spid="33"/>
                                        </p:tgtEl>
                                      </p:cBhvr>
                                    </p:animEffect>
                                  </p:childTnLst>
                                </p:cTn>
                              </p:par>
                            </p:childTnLst>
                          </p:cTn>
                        </p:par>
                      </p:childTnLst>
                    </p:cTn>
                  </p:par>
                  <p:par>
                    <p:cTn id="111" fill="hold">
                      <p:stCondLst>
                        <p:cond delay="indefinite"/>
                      </p:stCondLst>
                      <p:childTnLst>
                        <p:par>
                          <p:cTn id="112" fill="hold">
                            <p:stCondLst>
                              <p:cond delay="0"/>
                            </p:stCondLst>
                            <p:childTnLst>
                              <p:par>
                                <p:cTn id="113" presetID="21" presetClass="entr" presetSubtype="1" fill="hold" nodeType="click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wheel(1)">
                                      <p:cBhvr>
                                        <p:cTn id="115" dur="2000"/>
                                        <p:tgtEl>
                                          <p:spTgt spid="31"/>
                                        </p:tgtEl>
                                      </p:cBhvr>
                                    </p:animEffect>
                                  </p:childTnLst>
                                </p:cTn>
                              </p:par>
                              <p:par>
                                <p:cTn id="116" presetID="21" presetClass="entr" presetSubtype="1" fill="hold" grpId="0" nodeType="withEffect">
                                  <p:stCondLst>
                                    <p:cond delay="0"/>
                                  </p:stCondLst>
                                  <p:childTnLst>
                                    <p:set>
                                      <p:cBhvr>
                                        <p:cTn id="117" dur="1" fill="hold">
                                          <p:stCondLst>
                                            <p:cond delay="0"/>
                                          </p:stCondLst>
                                        </p:cTn>
                                        <p:tgtEl>
                                          <p:spTgt spid="34"/>
                                        </p:tgtEl>
                                        <p:attrNameLst>
                                          <p:attrName>style.visibility</p:attrName>
                                        </p:attrNameLst>
                                      </p:cBhvr>
                                      <p:to>
                                        <p:strVal val="visible"/>
                                      </p:to>
                                    </p:set>
                                    <p:animEffect transition="in" filter="wheel(1)">
                                      <p:cBhvr>
                                        <p:cTn id="118" dur="2000"/>
                                        <p:tgtEl>
                                          <p:spTgt spid="34"/>
                                        </p:tgtEl>
                                      </p:cBhvr>
                                    </p:animEffect>
                                  </p:childTnLst>
                                </p:cTn>
                              </p:par>
                            </p:childTnLst>
                          </p:cTn>
                        </p:par>
                      </p:childTnLst>
                    </p:cTn>
                  </p:par>
                  <p:par>
                    <p:cTn id="119" fill="hold">
                      <p:stCondLst>
                        <p:cond delay="indefinite"/>
                      </p:stCondLst>
                      <p:childTnLst>
                        <p:par>
                          <p:cTn id="120" fill="hold">
                            <p:stCondLst>
                              <p:cond delay="0"/>
                            </p:stCondLst>
                            <p:childTnLst>
                              <p:par>
                                <p:cTn id="121" presetID="53" presetClass="entr" presetSubtype="16" fill="hold" grpId="0" nodeType="clickEffect">
                                  <p:stCondLst>
                                    <p:cond delay="0"/>
                                  </p:stCondLst>
                                  <p:childTnLst>
                                    <p:set>
                                      <p:cBhvr>
                                        <p:cTn id="122" dur="1" fill="hold">
                                          <p:stCondLst>
                                            <p:cond delay="0"/>
                                          </p:stCondLst>
                                        </p:cTn>
                                        <p:tgtEl>
                                          <p:spTgt spid="35"/>
                                        </p:tgtEl>
                                        <p:attrNameLst>
                                          <p:attrName>style.visibility</p:attrName>
                                        </p:attrNameLst>
                                      </p:cBhvr>
                                      <p:to>
                                        <p:strVal val="visible"/>
                                      </p:to>
                                    </p:set>
                                    <p:anim calcmode="lin" valueType="num">
                                      <p:cBhvr>
                                        <p:cTn id="123" dur="500" fill="hold"/>
                                        <p:tgtEl>
                                          <p:spTgt spid="35"/>
                                        </p:tgtEl>
                                        <p:attrNameLst>
                                          <p:attrName>ppt_w</p:attrName>
                                        </p:attrNameLst>
                                      </p:cBhvr>
                                      <p:tavLst>
                                        <p:tav tm="0">
                                          <p:val>
                                            <p:fltVal val="0"/>
                                          </p:val>
                                        </p:tav>
                                        <p:tav tm="100000">
                                          <p:val>
                                            <p:strVal val="#ppt_w"/>
                                          </p:val>
                                        </p:tav>
                                      </p:tavLst>
                                    </p:anim>
                                    <p:anim calcmode="lin" valueType="num">
                                      <p:cBhvr>
                                        <p:cTn id="124" dur="500" fill="hold"/>
                                        <p:tgtEl>
                                          <p:spTgt spid="35"/>
                                        </p:tgtEl>
                                        <p:attrNameLst>
                                          <p:attrName>ppt_h</p:attrName>
                                        </p:attrNameLst>
                                      </p:cBhvr>
                                      <p:tavLst>
                                        <p:tav tm="0">
                                          <p:val>
                                            <p:fltVal val="0"/>
                                          </p:val>
                                        </p:tav>
                                        <p:tav tm="100000">
                                          <p:val>
                                            <p:strVal val="#ppt_h"/>
                                          </p:val>
                                        </p:tav>
                                      </p:tavLst>
                                    </p:anim>
                                    <p:animEffect transition="in" filter="fade">
                                      <p:cBhvr>
                                        <p:cTn id="12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5" grpId="0"/>
      <p:bldP spid="6" grpId="0" animBg="1"/>
      <p:bldP spid="14" grpId="0" animBg="1"/>
      <p:bldP spid="20" grpId="0" animBg="1"/>
      <p:bldP spid="27" grpId="0" animBg="1"/>
      <p:bldP spid="28" grpId="0" animBg="1"/>
      <p:bldP spid="29" grpId="0" autoUpdateAnimBg="0"/>
      <p:bldP spid="32" grpId="0"/>
      <p:bldP spid="34" grpId="0"/>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42471" y="237852"/>
            <a:ext cx="3430747" cy="523220"/>
          </a:xfrm>
          <a:prstGeom prst="rect">
            <a:avLst/>
          </a:prstGeom>
        </p:spPr>
        <p:txBody>
          <a:bodyPr wrap="none">
            <a:spAutoFit/>
          </a:bodyPr>
          <a:lstStyle/>
          <a:p>
            <a:r>
              <a:rPr lang="zh-CN" altLang="en-US" sz="2800" b="1" dirty="0">
                <a:solidFill>
                  <a:srgbClr val="0000FF"/>
                </a:solidFill>
              </a:rPr>
              <a:t>每一面元都是子波源</a:t>
            </a:r>
            <a:endParaRPr lang="zh-CN" altLang="en-US" sz="2800" dirty="0"/>
          </a:p>
        </p:txBody>
      </p:sp>
      <p:sp>
        <p:nvSpPr>
          <p:cNvPr id="3" name="Arc 46"/>
          <p:cNvSpPr>
            <a:spLocks/>
          </p:cNvSpPr>
          <p:nvPr/>
        </p:nvSpPr>
        <p:spPr bwMode="auto">
          <a:xfrm>
            <a:off x="7005640" y="2910987"/>
            <a:ext cx="865187" cy="10191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117D1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Arc 47"/>
          <p:cNvSpPr>
            <a:spLocks/>
          </p:cNvSpPr>
          <p:nvPr/>
        </p:nvSpPr>
        <p:spPr bwMode="auto">
          <a:xfrm flipH="1">
            <a:off x="6999290" y="2342662"/>
            <a:ext cx="1169987" cy="592137"/>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117D1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Arc 48"/>
          <p:cNvSpPr>
            <a:spLocks/>
          </p:cNvSpPr>
          <p:nvPr/>
        </p:nvSpPr>
        <p:spPr bwMode="auto">
          <a:xfrm>
            <a:off x="8107365" y="2342662"/>
            <a:ext cx="1189037" cy="1296987"/>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117D1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Arc 49"/>
          <p:cNvSpPr>
            <a:spLocks/>
          </p:cNvSpPr>
          <p:nvPr/>
        </p:nvSpPr>
        <p:spPr bwMode="auto">
          <a:xfrm flipH="1">
            <a:off x="7861300" y="3639647"/>
            <a:ext cx="1435100" cy="3063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117D1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Arc 50"/>
          <p:cNvSpPr>
            <a:spLocks/>
          </p:cNvSpPr>
          <p:nvPr/>
        </p:nvSpPr>
        <p:spPr bwMode="auto">
          <a:xfrm flipH="1" flipV="1">
            <a:off x="8166100" y="2604599"/>
            <a:ext cx="274638" cy="22701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00"/>
          </a:solidFill>
          <a:ln w="25400">
            <a:solidFill>
              <a:srgbClr val="FF0000"/>
            </a:solidFill>
            <a:round/>
            <a:headEnd/>
            <a:tailEnd/>
          </a:ln>
        </p:spPr>
        <p:txBody>
          <a:bodyPr/>
          <a:lstStyle/>
          <a:p>
            <a:endParaRPr lang="zh-CN" altLang="en-US"/>
          </a:p>
        </p:txBody>
      </p:sp>
      <p:sp>
        <p:nvSpPr>
          <p:cNvPr id="8" name="Arc 51"/>
          <p:cNvSpPr>
            <a:spLocks/>
          </p:cNvSpPr>
          <p:nvPr/>
        </p:nvSpPr>
        <p:spPr bwMode="auto">
          <a:xfrm flipH="1">
            <a:off x="8181977" y="2520462"/>
            <a:ext cx="111125" cy="84137"/>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00"/>
          </a:solidFill>
          <a:ln w="25400">
            <a:solidFill>
              <a:srgbClr val="FF0000"/>
            </a:solidFill>
            <a:round/>
            <a:headEnd/>
            <a:tailEnd/>
          </a:ln>
        </p:spPr>
        <p:txBody>
          <a:bodyPr/>
          <a:lstStyle/>
          <a:p>
            <a:endParaRPr lang="zh-CN" altLang="en-US"/>
          </a:p>
        </p:txBody>
      </p:sp>
      <p:sp>
        <p:nvSpPr>
          <p:cNvPr id="9" name="Arc 52"/>
          <p:cNvSpPr>
            <a:spLocks/>
          </p:cNvSpPr>
          <p:nvPr/>
        </p:nvSpPr>
        <p:spPr bwMode="auto">
          <a:xfrm>
            <a:off x="8264527" y="2520462"/>
            <a:ext cx="303213" cy="198437"/>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00"/>
          </a:solidFill>
          <a:ln w="25400">
            <a:solidFill>
              <a:srgbClr val="FF0000"/>
            </a:solidFill>
            <a:round/>
            <a:headEnd/>
            <a:tailEnd/>
          </a:ln>
        </p:spPr>
        <p:txBody>
          <a:bodyPr/>
          <a:lstStyle/>
          <a:p>
            <a:endParaRPr lang="zh-CN" altLang="en-US"/>
          </a:p>
        </p:txBody>
      </p:sp>
      <p:sp>
        <p:nvSpPr>
          <p:cNvPr id="10" name="Arc 53"/>
          <p:cNvSpPr>
            <a:spLocks/>
          </p:cNvSpPr>
          <p:nvPr/>
        </p:nvSpPr>
        <p:spPr bwMode="auto">
          <a:xfrm flipV="1">
            <a:off x="8437565" y="2709374"/>
            <a:ext cx="122237" cy="11112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00"/>
          </a:solidFill>
          <a:ln w="25400">
            <a:solidFill>
              <a:srgbClr val="FF0000"/>
            </a:solidFill>
            <a:round/>
            <a:headEnd/>
            <a:tailEnd/>
          </a:ln>
        </p:spPr>
        <p:txBody>
          <a:bodyPr/>
          <a:lstStyle/>
          <a:p>
            <a:endParaRPr lang="zh-CN" altLang="en-US"/>
          </a:p>
        </p:txBody>
      </p:sp>
      <p:sp>
        <p:nvSpPr>
          <p:cNvPr id="11" name="Line 54"/>
          <p:cNvSpPr>
            <a:spLocks noChangeShapeType="1"/>
          </p:cNvSpPr>
          <p:nvPr/>
        </p:nvSpPr>
        <p:spPr bwMode="auto">
          <a:xfrm>
            <a:off x="8390874" y="2645873"/>
            <a:ext cx="1882777" cy="11113"/>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2" name="Line 55"/>
          <p:cNvSpPr>
            <a:spLocks noChangeShapeType="1"/>
          </p:cNvSpPr>
          <p:nvPr/>
        </p:nvSpPr>
        <p:spPr bwMode="auto">
          <a:xfrm flipV="1">
            <a:off x="8390732" y="2094899"/>
            <a:ext cx="303213" cy="552450"/>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3" name="Rectangle 56"/>
          <p:cNvSpPr>
            <a:spLocks noChangeArrowheads="1"/>
          </p:cNvSpPr>
          <p:nvPr/>
        </p:nvSpPr>
        <p:spPr bwMode="auto">
          <a:xfrm>
            <a:off x="8320088" y="2360124"/>
            <a:ext cx="3302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600" i="0" dirty="0">
                <a:solidFill>
                  <a:srgbClr val="FF00FF"/>
                </a:solidFill>
              </a:rPr>
              <a:t>·</a:t>
            </a:r>
            <a:endParaRPr lang="en-US" altLang="zh-CN" sz="1000" b="0" i="0" dirty="0">
              <a:solidFill>
                <a:schemeClr val="tx1"/>
              </a:solidFill>
            </a:endParaRPr>
          </a:p>
        </p:txBody>
      </p:sp>
      <p:sp>
        <p:nvSpPr>
          <p:cNvPr id="14" name="Rectangle 57"/>
          <p:cNvSpPr>
            <a:spLocks noChangeArrowheads="1"/>
          </p:cNvSpPr>
          <p:nvPr/>
        </p:nvSpPr>
        <p:spPr bwMode="auto">
          <a:xfrm>
            <a:off x="10154448" y="2101960"/>
            <a:ext cx="371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7200" i="0" dirty="0">
                <a:solidFill>
                  <a:srgbClr val="CC3300"/>
                </a:solidFill>
              </a:rPr>
              <a:t>·</a:t>
            </a:r>
            <a:endParaRPr lang="en-US" altLang="zh-CN" sz="7200" b="0" i="0" dirty="0">
              <a:solidFill>
                <a:srgbClr val="CC3300"/>
              </a:solidFill>
            </a:endParaRPr>
          </a:p>
        </p:txBody>
      </p:sp>
      <p:sp>
        <p:nvSpPr>
          <p:cNvPr id="15" name="Rectangle 58"/>
          <p:cNvSpPr>
            <a:spLocks noChangeArrowheads="1"/>
          </p:cNvSpPr>
          <p:nvPr/>
        </p:nvSpPr>
        <p:spPr bwMode="auto">
          <a:xfrm>
            <a:off x="10294940" y="2680799"/>
            <a:ext cx="35718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rgbClr val="000000"/>
                </a:solidFill>
              </a:rPr>
              <a:t>p</a:t>
            </a:r>
            <a:endParaRPr lang="en-US" altLang="zh-CN" sz="2400" b="0" i="0" dirty="0">
              <a:solidFill>
                <a:srgbClr val="000000"/>
              </a:solidFill>
            </a:endParaRPr>
          </a:p>
        </p:txBody>
      </p:sp>
      <p:sp>
        <p:nvSpPr>
          <p:cNvPr id="16" name="Rectangle 59"/>
          <p:cNvSpPr>
            <a:spLocks noChangeArrowheads="1"/>
          </p:cNvSpPr>
          <p:nvPr/>
        </p:nvSpPr>
        <p:spPr bwMode="auto">
          <a:xfrm>
            <a:off x="9987900" y="1874350"/>
            <a:ext cx="942975"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err="1">
                <a:solidFill>
                  <a:srgbClr val="000000"/>
                </a:solidFill>
              </a:rPr>
              <a:t>dE</a:t>
            </a:r>
            <a:r>
              <a:rPr lang="en-US" altLang="zh-CN" sz="2400" baseline="-25000" dirty="0" err="1">
                <a:solidFill>
                  <a:srgbClr val="000000"/>
                </a:solidFill>
              </a:rPr>
              <a:t>p</a:t>
            </a:r>
            <a:endParaRPr lang="en-US" altLang="zh-CN" sz="1800" b="0" baseline="-25000" dirty="0">
              <a:solidFill>
                <a:srgbClr val="000000"/>
              </a:solidFill>
            </a:endParaRPr>
          </a:p>
        </p:txBody>
      </p:sp>
      <p:sp>
        <p:nvSpPr>
          <p:cNvPr id="17" name="Rectangle 62"/>
          <p:cNvSpPr>
            <a:spLocks noChangeArrowheads="1"/>
          </p:cNvSpPr>
          <p:nvPr/>
        </p:nvSpPr>
        <p:spPr bwMode="auto">
          <a:xfrm>
            <a:off x="8251827" y="2814149"/>
            <a:ext cx="500063"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t>Q</a:t>
            </a:r>
            <a:endParaRPr lang="en-US" altLang="zh-CN" sz="2400" b="0" dirty="0"/>
          </a:p>
        </p:txBody>
      </p:sp>
      <p:sp>
        <p:nvSpPr>
          <p:cNvPr id="18" name="Rectangle 63"/>
          <p:cNvSpPr>
            <a:spLocks noChangeArrowheads="1"/>
          </p:cNvSpPr>
          <p:nvPr/>
        </p:nvSpPr>
        <p:spPr bwMode="auto">
          <a:xfrm>
            <a:off x="7742238" y="2458549"/>
            <a:ext cx="7048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err="1">
                <a:solidFill>
                  <a:srgbClr val="FF0000"/>
                </a:solidFill>
              </a:rPr>
              <a:t>dS</a:t>
            </a:r>
            <a:endParaRPr lang="en-US" altLang="zh-CN" sz="1800" b="0" dirty="0">
              <a:solidFill>
                <a:schemeClr val="tx1"/>
              </a:solidFill>
            </a:endParaRPr>
          </a:p>
        </p:txBody>
      </p:sp>
      <p:sp>
        <p:nvSpPr>
          <p:cNvPr id="19" name="Rectangle 64"/>
          <p:cNvSpPr>
            <a:spLocks noChangeArrowheads="1"/>
          </p:cNvSpPr>
          <p:nvPr/>
        </p:nvSpPr>
        <p:spPr bwMode="auto">
          <a:xfrm>
            <a:off x="7924800" y="3291987"/>
            <a:ext cx="1436688"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FF0000"/>
                </a:solidFill>
              </a:rPr>
              <a:t>S</a:t>
            </a:r>
            <a:r>
              <a:rPr lang="en-US" altLang="zh-CN" sz="2400" i="0" dirty="0">
                <a:solidFill>
                  <a:srgbClr val="000000"/>
                </a:solidFill>
              </a:rPr>
              <a:t>(</a:t>
            </a:r>
            <a:r>
              <a:rPr lang="zh-CN" altLang="en-US" sz="2400" i="0" dirty="0">
                <a:solidFill>
                  <a:srgbClr val="000000"/>
                </a:solidFill>
              </a:rPr>
              <a:t>波阵面</a:t>
            </a:r>
            <a:r>
              <a:rPr lang="en-US" altLang="zh-CN" sz="2400" i="0" dirty="0">
                <a:solidFill>
                  <a:srgbClr val="000000"/>
                </a:solidFill>
              </a:rPr>
              <a:t>)</a:t>
            </a:r>
            <a:endParaRPr lang="en-US" altLang="zh-CN" sz="2400" b="0" i="0" dirty="0">
              <a:solidFill>
                <a:srgbClr val="000000"/>
              </a:solidFill>
            </a:endParaRPr>
          </a:p>
        </p:txBody>
      </p:sp>
      <p:sp>
        <p:nvSpPr>
          <p:cNvPr id="20" name="Arc 67"/>
          <p:cNvSpPr>
            <a:spLocks/>
          </p:cNvSpPr>
          <p:nvPr/>
        </p:nvSpPr>
        <p:spPr bwMode="auto">
          <a:xfrm>
            <a:off x="8470902" y="2449024"/>
            <a:ext cx="193675" cy="22542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99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Rectangle 68"/>
          <p:cNvSpPr>
            <a:spLocks noChangeArrowheads="1"/>
          </p:cNvSpPr>
          <p:nvPr/>
        </p:nvSpPr>
        <p:spPr bwMode="auto">
          <a:xfrm>
            <a:off x="8667750" y="2228360"/>
            <a:ext cx="3302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dirty="0">
                <a:solidFill>
                  <a:srgbClr val="008000"/>
                </a:solidFill>
                <a:sym typeface="Symbol" panose="05050102010706020507" pitchFamily="18" charset="2"/>
              </a:rPr>
              <a:t></a:t>
            </a:r>
            <a:endParaRPr lang="en-US" altLang="zh-CN" sz="1800" b="0" dirty="0">
              <a:solidFill>
                <a:schemeClr val="tx1"/>
              </a:solidFill>
            </a:endParaRPr>
          </a:p>
        </p:txBody>
      </p:sp>
      <p:graphicFrame>
        <p:nvGraphicFramePr>
          <p:cNvPr id="22" name="Object 71"/>
          <p:cNvGraphicFramePr>
            <a:graphicFrameLocks noChangeAspect="1"/>
          </p:cNvGraphicFramePr>
          <p:nvPr>
            <p:extLst>
              <p:ext uri="{D42A27DB-BD31-4B8C-83A1-F6EECF244321}">
                <p14:modId xmlns:p14="http://schemas.microsoft.com/office/powerpoint/2010/main" val="2245099951"/>
              </p:ext>
            </p:extLst>
          </p:nvPr>
        </p:nvGraphicFramePr>
        <p:xfrm>
          <a:off x="2170114" y="766763"/>
          <a:ext cx="6630987" cy="1154112"/>
        </p:xfrm>
        <a:graphic>
          <a:graphicData uri="http://schemas.openxmlformats.org/presentationml/2006/ole">
            <mc:AlternateContent xmlns:mc="http://schemas.openxmlformats.org/markup-compatibility/2006">
              <mc:Choice xmlns:v="urn:schemas-microsoft-com:vml" Requires="v">
                <p:oleObj spid="_x0000_s459398" name="公式" r:id="rId3" imgW="2489040" imgH="393480" progId="Equation.3">
                  <p:embed/>
                </p:oleObj>
              </mc:Choice>
              <mc:Fallback>
                <p:oleObj name="公式" r:id="rId3" imgW="2489040" imgH="393480" progId="Equation.3">
                  <p:embed/>
                  <p:pic>
                    <p:nvPicPr>
                      <p:cNvPr id="65" name="Object 71"/>
                      <p:cNvPicPr>
                        <a:picLocks noChangeAspect="1" noChangeArrowheads="1"/>
                      </p:cNvPicPr>
                      <p:nvPr/>
                    </p:nvPicPr>
                    <p:blipFill>
                      <a:blip r:embed="rId4"/>
                      <a:srcRect/>
                      <a:stretch>
                        <a:fillRect/>
                      </a:stretch>
                    </p:blipFill>
                    <p:spPr bwMode="auto">
                      <a:xfrm>
                        <a:off x="2170114" y="766763"/>
                        <a:ext cx="6630987" cy="1154112"/>
                      </a:xfrm>
                      <a:prstGeom prst="rect">
                        <a:avLst/>
                      </a:prstGeom>
                      <a:noFill/>
                      <a:ln>
                        <a:noFill/>
                      </a:ln>
                      <a:effectLst/>
                      <a:extLst/>
                    </p:spPr>
                  </p:pic>
                </p:oleObj>
              </mc:Fallback>
            </mc:AlternateContent>
          </a:graphicData>
        </a:graphic>
      </p:graphicFrame>
      <p:graphicFrame>
        <p:nvGraphicFramePr>
          <p:cNvPr id="23" name="Object 74"/>
          <p:cNvGraphicFramePr>
            <a:graphicFrameLocks noChangeAspect="1"/>
          </p:cNvGraphicFramePr>
          <p:nvPr>
            <p:extLst>
              <p:ext uri="{D42A27DB-BD31-4B8C-83A1-F6EECF244321}">
                <p14:modId xmlns:p14="http://schemas.microsoft.com/office/powerpoint/2010/main" val="967989932"/>
              </p:ext>
            </p:extLst>
          </p:nvPr>
        </p:nvGraphicFramePr>
        <p:xfrm>
          <a:off x="2408093" y="2532565"/>
          <a:ext cx="857250" cy="509587"/>
        </p:xfrm>
        <a:graphic>
          <a:graphicData uri="http://schemas.openxmlformats.org/presentationml/2006/ole">
            <mc:AlternateContent xmlns:mc="http://schemas.openxmlformats.org/markup-compatibility/2006">
              <mc:Choice xmlns:v="urn:schemas-microsoft-com:vml" Requires="v">
                <p:oleObj spid="_x0000_s459399" name="公式" r:id="rId5" imgW="342751" imgH="203112" progId="Equation.3">
                  <p:embed/>
                </p:oleObj>
              </mc:Choice>
              <mc:Fallback>
                <p:oleObj name="公式" r:id="rId5" imgW="342751" imgH="203112" progId="Equation.3">
                  <p:embed/>
                  <p:pic>
                    <p:nvPicPr>
                      <p:cNvPr id="66" name="Object 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8093" y="2532565"/>
                        <a:ext cx="857250"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Rectangle 75"/>
          <p:cNvSpPr>
            <a:spLocks noChangeArrowheads="1"/>
          </p:cNvSpPr>
          <p:nvPr/>
        </p:nvSpPr>
        <p:spPr bwMode="auto">
          <a:xfrm>
            <a:off x="3312968" y="2487599"/>
            <a:ext cx="329151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9900"/>
                </a:solidFill>
              </a:rPr>
              <a:t>与波前</a:t>
            </a:r>
            <a:r>
              <a:rPr lang="en-US" altLang="zh-CN" i="0" dirty="0">
                <a:solidFill>
                  <a:srgbClr val="009900"/>
                </a:solidFill>
              </a:rPr>
              <a:t>S</a:t>
            </a:r>
            <a:r>
              <a:rPr lang="zh-CN" altLang="en-US" i="0" dirty="0">
                <a:solidFill>
                  <a:srgbClr val="009900"/>
                </a:solidFill>
              </a:rPr>
              <a:t>上</a:t>
            </a:r>
            <a:r>
              <a:rPr lang="en-US" altLang="zh-CN" dirty="0">
                <a:solidFill>
                  <a:srgbClr val="009900"/>
                </a:solidFill>
              </a:rPr>
              <a:t>Q</a:t>
            </a:r>
            <a:r>
              <a:rPr lang="zh-CN" altLang="en-US" i="0" dirty="0">
                <a:solidFill>
                  <a:srgbClr val="009900"/>
                </a:solidFill>
              </a:rPr>
              <a:t>点光矢量振幅正比</a:t>
            </a:r>
          </a:p>
        </p:txBody>
      </p:sp>
      <p:sp>
        <p:nvSpPr>
          <p:cNvPr id="25" name="Rectangle 76"/>
          <p:cNvSpPr>
            <a:spLocks noChangeArrowheads="1"/>
          </p:cNvSpPr>
          <p:nvPr/>
        </p:nvSpPr>
        <p:spPr bwMode="auto">
          <a:xfrm>
            <a:off x="3242470" y="1894660"/>
            <a:ext cx="39671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chemeClr val="accent2"/>
                </a:solidFill>
              </a:rPr>
              <a:t>为</a:t>
            </a:r>
            <a:r>
              <a:rPr lang="en-US" altLang="zh-CN" dirty="0">
                <a:solidFill>
                  <a:schemeClr val="accent2"/>
                </a:solidFill>
              </a:rPr>
              <a:t>Q</a:t>
            </a:r>
            <a:r>
              <a:rPr lang="zh-CN" altLang="en-US" i="0" dirty="0">
                <a:solidFill>
                  <a:schemeClr val="accent2"/>
                </a:solidFill>
              </a:rPr>
              <a:t>点光矢量振动初相</a:t>
            </a:r>
          </a:p>
        </p:txBody>
      </p:sp>
      <p:graphicFrame>
        <p:nvGraphicFramePr>
          <p:cNvPr id="26" name="Object 77"/>
          <p:cNvGraphicFramePr>
            <a:graphicFrameLocks noChangeAspect="1"/>
          </p:cNvGraphicFramePr>
          <p:nvPr>
            <p:extLst>
              <p:ext uri="{D42A27DB-BD31-4B8C-83A1-F6EECF244321}">
                <p14:modId xmlns:p14="http://schemas.microsoft.com/office/powerpoint/2010/main" val="3656779364"/>
              </p:ext>
            </p:extLst>
          </p:nvPr>
        </p:nvGraphicFramePr>
        <p:xfrm>
          <a:off x="2193925" y="1923480"/>
          <a:ext cx="857250" cy="530225"/>
        </p:xfrm>
        <a:graphic>
          <a:graphicData uri="http://schemas.openxmlformats.org/presentationml/2006/ole">
            <mc:AlternateContent xmlns:mc="http://schemas.openxmlformats.org/markup-compatibility/2006">
              <mc:Choice xmlns:v="urn:schemas-microsoft-com:vml" Requires="v">
                <p:oleObj spid="_x0000_s459400" name="公式" r:id="rId7" imgW="355292" imgH="203024" progId="Equation.3">
                  <p:embed/>
                </p:oleObj>
              </mc:Choice>
              <mc:Fallback>
                <p:oleObj name="公式" r:id="rId7" imgW="355292" imgH="203024" progId="Equation.3">
                  <p:embed/>
                  <p:pic>
                    <p:nvPicPr>
                      <p:cNvPr id="69" name="Object 7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3925" y="1923480"/>
                        <a:ext cx="8572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Text Box 79"/>
          <p:cNvSpPr txBox="1">
            <a:spLocks noChangeArrowheads="1"/>
          </p:cNvSpPr>
          <p:nvPr/>
        </p:nvSpPr>
        <p:spPr bwMode="auto">
          <a:xfrm>
            <a:off x="2085432" y="3494376"/>
            <a:ext cx="545122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dirty="0">
                <a:solidFill>
                  <a:srgbClr val="FF0000"/>
                </a:solidFill>
                <a:latin typeface="方正书宋简体"/>
              </a:rPr>
              <a:t>K</a:t>
            </a:r>
            <a:r>
              <a:rPr lang="en-US" altLang="zh-CN" i="0" dirty="0">
                <a:solidFill>
                  <a:srgbClr val="FF0000"/>
                </a:solidFill>
                <a:latin typeface="方正书宋简体"/>
              </a:rPr>
              <a:t>(</a:t>
            </a:r>
            <a:r>
              <a:rPr lang="en-US" altLang="zh-CN" dirty="0">
                <a:solidFill>
                  <a:srgbClr val="FF0000"/>
                </a:solidFill>
                <a:latin typeface="方正书宋简体"/>
                <a:sym typeface="Symbol" panose="05050102010706020507" pitchFamily="18" charset="2"/>
              </a:rPr>
              <a:t></a:t>
            </a:r>
            <a:r>
              <a:rPr lang="en-US" altLang="zh-CN" i="0" dirty="0">
                <a:solidFill>
                  <a:srgbClr val="FF0000"/>
                </a:solidFill>
                <a:latin typeface="方正书宋简体"/>
                <a:sym typeface="Symbol" panose="05050102010706020507" pitchFamily="18" charset="2"/>
              </a:rPr>
              <a:t>)</a:t>
            </a:r>
            <a:r>
              <a:rPr lang="zh-CN" altLang="en-US" i="0" dirty="0">
                <a:solidFill>
                  <a:srgbClr val="6600CC"/>
                </a:solidFill>
                <a:latin typeface="方正书宋简体"/>
              </a:rPr>
              <a:t>为倾斜因子，反映由</a:t>
            </a:r>
            <a:r>
              <a:rPr lang="zh-CN" altLang="en-US" i="0" dirty="0">
                <a:solidFill>
                  <a:srgbClr val="6600CC"/>
                </a:solidFill>
              </a:rPr>
              <a:t>波前</a:t>
            </a:r>
            <a:r>
              <a:rPr lang="en-US" altLang="zh-CN" i="0" dirty="0">
                <a:solidFill>
                  <a:srgbClr val="6600CC"/>
                </a:solidFill>
                <a:latin typeface="Symbol" panose="05050102010706020507" pitchFamily="18" charset="2"/>
              </a:rPr>
              <a:t>S</a:t>
            </a:r>
            <a:r>
              <a:rPr lang="zh-CN" altLang="en-US" i="0" dirty="0">
                <a:solidFill>
                  <a:srgbClr val="6600CC"/>
                </a:solidFill>
                <a:latin typeface="Symbol" panose="05050102010706020507" pitchFamily="18" charset="2"/>
              </a:rPr>
              <a:t>上各面元发出的子球面波各向异性。</a:t>
            </a:r>
          </a:p>
        </p:txBody>
      </p:sp>
      <p:graphicFrame>
        <p:nvGraphicFramePr>
          <p:cNvPr id="28" name="Object 77"/>
          <p:cNvGraphicFramePr>
            <a:graphicFrameLocks noChangeAspect="1"/>
          </p:cNvGraphicFramePr>
          <p:nvPr>
            <p:extLst>
              <p:ext uri="{D42A27DB-BD31-4B8C-83A1-F6EECF244321}">
                <p14:modId xmlns:p14="http://schemas.microsoft.com/office/powerpoint/2010/main" val="2677175380"/>
              </p:ext>
            </p:extLst>
          </p:nvPr>
        </p:nvGraphicFramePr>
        <p:xfrm>
          <a:off x="8754875" y="1655273"/>
          <a:ext cx="398462" cy="596900"/>
        </p:xfrm>
        <a:graphic>
          <a:graphicData uri="http://schemas.openxmlformats.org/presentationml/2006/ole">
            <mc:AlternateContent xmlns:mc="http://schemas.openxmlformats.org/markup-compatibility/2006">
              <mc:Choice xmlns:v="urn:schemas-microsoft-com:vml" Requires="v">
                <p:oleObj spid="_x0000_s459401" name="公式" r:id="rId9" imgW="164880" imgH="228600" progId="Equation.3">
                  <p:embed/>
                </p:oleObj>
              </mc:Choice>
              <mc:Fallback>
                <p:oleObj name="公式" r:id="rId9" imgW="164880" imgH="228600" progId="Equation.3">
                  <p:embed/>
                  <p:pic>
                    <p:nvPicPr>
                      <p:cNvPr id="71" name="Object 77"/>
                      <p:cNvPicPr>
                        <a:picLocks noChangeAspect="1" noChangeArrowheads="1"/>
                      </p:cNvPicPr>
                      <p:nvPr/>
                    </p:nvPicPr>
                    <p:blipFill>
                      <a:blip r:embed="rId10"/>
                      <a:srcRect/>
                      <a:stretch>
                        <a:fillRect/>
                      </a:stretch>
                    </p:blipFill>
                    <p:spPr bwMode="auto">
                      <a:xfrm>
                        <a:off x="8754875" y="1655273"/>
                        <a:ext cx="398462"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77"/>
          <p:cNvGraphicFramePr>
            <a:graphicFrameLocks noChangeAspect="1"/>
          </p:cNvGraphicFramePr>
          <p:nvPr>
            <p:extLst>
              <p:ext uri="{D42A27DB-BD31-4B8C-83A1-F6EECF244321}">
                <p14:modId xmlns:p14="http://schemas.microsoft.com/office/powerpoint/2010/main" val="2210464840"/>
              </p:ext>
            </p:extLst>
          </p:nvPr>
        </p:nvGraphicFramePr>
        <p:xfrm>
          <a:off x="9270209" y="2252173"/>
          <a:ext cx="307975" cy="430212"/>
        </p:xfrm>
        <a:graphic>
          <a:graphicData uri="http://schemas.openxmlformats.org/presentationml/2006/ole">
            <mc:AlternateContent xmlns:mc="http://schemas.openxmlformats.org/markup-compatibility/2006">
              <mc:Choice xmlns:v="urn:schemas-microsoft-com:vml" Requires="v">
                <p:oleObj spid="_x0000_s459402" name="公式" r:id="rId11" imgW="126720" imgH="164880" progId="Equation.3">
                  <p:embed/>
                </p:oleObj>
              </mc:Choice>
              <mc:Fallback>
                <p:oleObj name="公式" r:id="rId11" imgW="126720" imgH="164880" progId="Equation.3">
                  <p:embed/>
                  <p:pic>
                    <p:nvPicPr>
                      <p:cNvPr id="72" name="Object 77"/>
                      <p:cNvPicPr>
                        <a:picLocks noChangeAspect="1" noChangeArrowheads="1"/>
                      </p:cNvPicPr>
                      <p:nvPr/>
                    </p:nvPicPr>
                    <p:blipFill>
                      <a:blip r:embed="rId12"/>
                      <a:srcRect/>
                      <a:stretch>
                        <a:fillRect/>
                      </a:stretch>
                    </p:blipFill>
                    <p:spPr bwMode="auto">
                      <a:xfrm>
                        <a:off x="9270209" y="2252173"/>
                        <a:ext cx="307975"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矩形 29"/>
          <p:cNvSpPr/>
          <p:nvPr/>
        </p:nvSpPr>
        <p:spPr>
          <a:xfrm>
            <a:off x="2294296" y="4417285"/>
            <a:ext cx="3381929" cy="1126462"/>
          </a:xfrm>
          <a:prstGeom prst="rect">
            <a:avLst/>
          </a:prstGeom>
        </p:spPr>
        <p:txBody>
          <a:bodyPr wrap="square">
            <a:spAutoFit/>
          </a:bodyPr>
          <a:lstStyle/>
          <a:p>
            <a:pPr>
              <a:lnSpc>
                <a:spcPct val="120000"/>
              </a:lnSpc>
            </a:pPr>
            <a:r>
              <a:rPr lang="en-US" altLang="zh-CN" sz="2800" b="1" i="1" dirty="0">
                <a:solidFill>
                  <a:srgbClr val="FF00FF"/>
                </a:solidFill>
              </a:rPr>
              <a:t>P</a:t>
            </a:r>
            <a:r>
              <a:rPr lang="en-US" altLang="zh-CN" sz="2800" b="1" dirty="0">
                <a:solidFill>
                  <a:srgbClr val="FF00FF"/>
                </a:solidFill>
              </a:rPr>
              <a:t> </a:t>
            </a:r>
            <a:r>
              <a:rPr lang="zh-CN" altLang="en-US" sz="2800" b="1" dirty="0">
                <a:solidFill>
                  <a:srgbClr val="FF00FF"/>
                </a:solidFill>
              </a:rPr>
              <a:t>点的光振动是所有面元光振动的叠加：</a:t>
            </a:r>
          </a:p>
        </p:txBody>
      </p:sp>
      <p:graphicFrame>
        <p:nvGraphicFramePr>
          <p:cNvPr id="31" name="Object 69"/>
          <p:cNvGraphicFramePr>
            <a:graphicFrameLocks noChangeAspect="1"/>
          </p:cNvGraphicFramePr>
          <p:nvPr>
            <p:extLst>
              <p:ext uri="{D42A27DB-BD31-4B8C-83A1-F6EECF244321}">
                <p14:modId xmlns:p14="http://schemas.microsoft.com/office/powerpoint/2010/main" val="1030517814"/>
              </p:ext>
            </p:extLst>
          </p:nvPr>
        </p:nvGraphicFramePr>
        <p:xfrm>
          <a:off x="5995988" y="4402138"/>
          <a:ext cx="3484562" cy="1763712"/>
        </p:xfrm>
        <a:graphic>
          <a:graphicData uri="http://schemas.openxmlformats.org/presentationml/2006/ole">
            <mc:AlternateContent xmlns:mc="http://schemas.openxmlformats.org/markup-compatibility/2006">
              <mc:Choice xmlns:v="urn:schemas-microsoft-com:vml" Requires="v">
                <p:oleObj spid="_x0000_s459403" name="公式" r:id="rId13" imgW="761760" imgH="380880" progId="Equation.3">
                  <p:embed/>
                </p:oleObj>
              </mc:Choice>
              <mc:Fallback>
                <p:oleObj name="公式" r:id="rId13" imgW="761760" imgH="380880" progId="Equation.3">
                  <p:embed/>
                  <p:pic>
                    <p:nvPicPr>
                      <p:cNvPr id="74" name="Object 69"/>
                      <p:cNvPicPr>
                        <a:picLocks noChangeAspect="1" noChangeArrowheads="1"/>
                      </p:cNvPicPr>
                      <p:nvPr/>
                    </p:nvPicPr>
                    <p:blipFill>
                      <a:blip r:embed="rId14"/>
                      <a:srcRect/>
                      <a:stretch>
                        <a:fillRect/>
                      </a:stretch>
                    </p:blipFill>
                    <p:spPr bwMode="auto">
                      <a:xfrm>
                        <a:off x="5995988" y="4402138"/>
                        <a:ext cx="3484562" cy="1763712"/>
                      </a:xfrm>
                      <a:prstGeom prst="rect">
                        <a:avLst/>
                      </a:prstGeom>
                      <a:noFill/>
                      <a:ln>
                        <a:noFill/>
                      </a:ln>
                      <a:effectLst/>
                      <a:extLst/>
                    </p:spPr>
                  </p:pic>
                </p:oleObj>
              </mc:Fallback>
            </mc:AlternateContent>
          </a:graphicData>
        </a:graphic>
      </p:graphicFrame>
      <p:graphicFrame>
        <p:nvGraphicFramePr>
          <p:cNvPr id="32" name="Object 80"/>
          <p:cNvGraphicFramePr>
            <a:graphicFrameLocks noChangeAspect="1"/>
          </p:cNvGraphicFramePr>
          <p:nvPr>
            <p:extLst>
              <p:ext uri="{D42A27DB-BD31-4B8C-83A1-F6EECF244321}">
                <p14:modId xmlns:p14="http://schemas.microsoft.com/office/powerpoint/2010/main" val="385159701"/>
              </p:ext>
            </p:extLst>
          </p:nvPr>
        </p:nvGraphicFramePr>
        <p:xfrm>
          <a:off x="6046089" y="6212241"/>
          <a:ext cx="3248167" cy="541671"/>
        </p:xfrm>
        <a:graphic>
          <a:graphicData uri="http://schemas.openxmlformats.org/presentationml/2006/ole">
            <mc:AlternateContent xmlns:mc="http://schemas.openxmlformats.org/markup-compatibility/2006">
              <mc:Choice xmlns:v="urn:schemas-microsoft-com:vml" Requires="v">
                <p:oleObj spid="_x0000_s459404" name="公式" r:id="rId15" imgW="1282700" imgH="203200" progId="Equation.3">
                  <p:embed/>
                </p:oleObj>
              </mc:Choice>
              <mc:Fallback>
                <p:oleObj name="公式" r:id="rId15" imgW="1282700" imgH="203200" progId="Equation.3">
                  <p:embed/>
                  <p:pic>
                    <p:nvPicPr>
                      <p:cNvPr id="75" name="Object 8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46089" y="6212241"/>
                        <a:ext cx="3248167" cy="541671"/>
                      </a:xfrm>
                      <a:prstGeom prst="rect">
                        <a:avLst/>
                      </a:prstGeom>
                      <a:noFill/>
                      <a:ln>
                        <a:noFill/>
                      </a:ln>
                      <a:effectLst/>
                      <a:extLst/>
                    </p:spPr>
                  </p:pic>
                </p:oleObj>
              </mc:Fallback>
            </mc:AlternateContent>
          </a:graphicData>
        </a:graphic>
      </p:graphicFrame>
      <p:sp>
        <p:nvSpPr>
          <p:cNvPr id="33" name="Text Box 81"/>
          <p:cNvSpPr txBox="1">
            <a:spLocks noChangeArrowheads="1"/>
          </p:cNvSpPr>
          <p:nvPr/>
        </p:nvSpPr>
        <p:spPr bwMode="auto">
          <a:xfrm>
            <a:off x="2085433" y="5625004"/>
            <a:ext cx="449025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rgbClr val="C00000"/>
                </a:solidFill>
              </a:rPr>
              <a:t>Kirchhoff</a:t>
            </a:r>
            <a:r>
              <a:rPr lang="zh-CN" altLang="en-US" i="0" dirty="0">
                <a:solidFill>
                  <a:srgbClr val="C00000"/>
                </a:solidFill>
                <a:latin typeface="Symbol" panose="05050102010706020507" pitchFamily="18" charset="2"/>
              </a:rPr>
              <a:t>于</a:t>
            </a:r>
            <a:r>
              <a:rPr lang="en-US" altLang="zh-CN" i="0" dirty="0">
                <a:solidFill>
                  <a:srgbClr val="C00000"/>
                </a:solidFill>
                <a:latin typeface="Symbol" panose="05050102010706020507" pitchFamily="18" charset="2"/>
              </a:rPr>
              <a:t>1882</a:t>
            </a:r>
            <a:r>
              <a:rPr lang="zh-CN" altLang="en-US" i="0" dirty="0">
                <a:solidFill>
                  <a:srgbClr val="C00000"/>
                </a:solidFill>
                <a:latin typeface="Symbol" panose="05050102010706020507" pitchFamily="18" charset="2"/>
              </a:rPr>
              <a:t>从电磁场理论</a:t>
            </a:r>
            <a:r>
              <a:rPr lang="zh-CN" altLang="en-US" i="0" dirty="0">
                <a:solidFill>
                  <a:srgbClr val="C00000"/>
                </a:solidFill>
              </a:rPr>
              <a:t>导</a:t>
            </a:r>
            <a:r>
              <a:rPr lang="zh-CN" altLang="en-US" i="0" dirty="0">
                <a:solidFill>
                  <a:srgbClr val="C00000"/>
                </a:solidFill>
                <a:latin typeface="Symbol" panose="05050102010706020507" pitchFamily="18" charset="2"/>
              </a:rPr>
              <a:t>出严格结果为</a:t>
            </a:r>
          </a:p>
        </p:txBody>
      </p:sp>
    </p:spTree>
    <p:extLst>
      <p:ext uri="{BB962C8B-B14F-4D97-AF65-F5344CB8AC3E}">
        <p14:creationId xmlns:p14="http://schemas.microsoft.com/office/powerpoint/2010/main" val="343275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500" fill="hold"/>
                                        <p:tgtEl>
                                          <p:spTgt spid="19"/>
                                        </p:tgtEl>
                                        <p:attrNameLst>
                                          <p:attrName>ppt_x</p:attrName>
                                        </p:attrNameLst>
                                      </p:cBhvr>
                                      <p:tavLst>
                                        <p:tav tm="0">
                                          <p:val>
                                            <p:strVal val="#ppt_x"/>
                                          </p:val>
                                        </p:tav>
                                        <p:tav tm="100000">
                                          <p:val>
                                            <p:strVal val="#ppt_x"/>
                                          </p:val>
                                        </p:tav>
                                      </p:tavLst>
                                    </p:anim>
                                    <p:anim calcmode="lin" valueType="num">
                                      <p:cBhvr additive="base">
                                        <p:cTn id="3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additive="base">
                                        <p:cTn id="54" dur="500" fill="hold"/>
                                        <p:tgtEl>
                                          <p:spTgt spid="10"/>
                                        </p:tgtEl>
                                        <p:attrNameLst>
                                          <p:attrName>ppt_x</p:attrName>
                                        </p:attrNameLst>
                                      </p:cBhvr>
                                      <p:tavLst>
                                        <p:tav tm="0">
                                          <p:val>
                                            <p:strVal val="#ppt_x"/>
                                          </p:val>
                                        </p:tav>
                                        <p:tav tm="100000">
                                          <p:val>
                                            <p:strVal val="#ppt_x"/>
                                          </p:val>
                                        </p:tav>
                                      </p:tavLst>
                                    </p:anim>
                                    <p:anim calcmode="lin" valueType="num">
                                      <p:cBhvr additive="base">
                                        <p:cTn id="5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1000"/>
                                        <p:tgtEl>
                                          <p:spTgt spid="18"/>
                                        </p:tgtEl>
                                      </p:cBhvr>
                                    </p:animEffect>
                                    <p:anim calcmode="lin" valueType="num">
                                      <p:cBhvr>
                                        <p:cTn id="61" dur="1000" fill="hold"/>
                                        <p:tgtEl>
                                          <p:spTgt spid="18"/>
                                        </p:tgtEl>
                                        <p:attrNameLst>
                                          <p:attrName>ppt_x</p:attrName>
                                        </p:attrNameLst>
                                      </p:cBhvr>
                                      <p:tavLst>
                                        <p:tav tm="0">
                                          <p:val>
                                            <p:strVal val="#ppt_x"/>
                                          </p:val>
                                        </p:tav>
                                        <p:tav tm="100000">
                                          <p:val>
                                            <p:strVal val="#ppt_x"/>
                                          </p:val>
                                        </p:tav>
                                      </p:tavLst>
                                    </p:anim>
                                    <p:anim calcmode="lin" valueType="num">
                                      <p:cBhvr>
                                        <p:cTn id="6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1000"/>
                                        <p:tgtEl>
                                          <p:spTgt spid="28"/>
                                        </p:tgtEl>
                                      </p:cBhvr>
                                    </p:animEffect>
                                    <p:anim calcmode="lin" valueType="num">
                                      <p:cBhvr>
                                        <p:cTn id="74" dur="1000" fill="hold"/>
                                        <p:tgtEl>
                                          <p:spTgt spid="28"/>
                                        </p:tgtEl>
                                        <p:attrNameLst>
                                          <p:attrName>ppt_x</p:attrName>
                                        </p:attrNameLst>
                                      </p:cBhvr>
                                      <p:tavLst>
                                        <p:tav tm="0">
                                          <p:val>
                                            <p:strVal val="#ppt_x"/>
                                          </p:val>
                                        </p:tav>
                                        <p:tav tm="100000">
                                          <p:val>
                                            <p:strVal val="#ppt_x"/>
                                          </p:val>
                                        </p:tav>
                                      </p:tavLst>
                                    </p:anim>
                                    <p:anim calcmode="lin" valueType="num">
                                      <p:cBhvr>
                                        <p:cTn id="7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4"/>
                                        </p:tgtEl>
                                        <p:attrNameLst>
                                          <p:attrName>style.visibility</p:attrName>
                                        </p:attrNameLst>
                                      </p:cBhvr>
                                      <p:to>
                                        <p:strVal val="visible"/>
                                      </p:to>
                                    </p:set>
                                    <p:anim calcmode="lin" valueType="num">
                                      <p:cBhvr additive="base">
                                        <p:cTn id="80" dur="500" fill="hold"/>
                                        <p:tgtEl>
                                          <p:spTgt spid="14"/>
                                        </p:tgtEl>
                                        <p:attrNameLst>
                                          <p:attrName>ppt_x</p:attrName>
                                        </p:attrNameLst>
                                      </p:cBhvr>
                                      <p:tavLst>
                                        <p:tav tm="0">
                                          <p:val>
                                            <p:strVal val="#ppt_x"/>
                                          </p:val>
                                        </p:tav>
                                        <p:tav tm="100000">
                                          <p:val>
                                            <p:strVal val="#ppt_x"/>
                                          </p:val>
                                        </p:tav>
                                      </p:tavLst>
                                    </p:anim>
                                    <p:anim calcmode="lin" valueType="num">
                                      <p:cBhvr additive="base">
                                        <p:cTn id="8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1000"/>
                                        <p:tgtEl>
                                          <p:spTgt spid="15"/>
                                        </p:tgtEl>
                                      </p:cBhvr>
                                    </p:animEffect>
                                    <p:anim calcmode="lin" valueType="num">
                                      <p:cBhvr>
                                        <p:cTn id="87" dur="1000" fill="hold"/>
                                        <p:tgtEl>
                                          <p:spTgt spid="15"/>
                                        </p:tgtEl>
                                        <p:attrNameLst>
                                          <p:attrName>ppt_x</p:attrName>
                                        </p:attrNameLst>
                                      </p:cBhvr>
                                      <p:tavLst>
                                        <p:tav tm="0">
                                          <p:val>
                                            <p:strVal val="#ppt_x"/>
                                          </p:val>
                                        </p:tav>
                                        <p:tav tm="100000">
                                          <p:val>
                                            <p:strVal val="#ppt_x"/>
                                          </p:val>
                                        </p:tav>
                                      </p:tavLst>
                                    </p:anim>
                                    <p:anim calcmode="lin" valueType="num">
                                      <p:cBhvr>
                                        <p:cTn id="8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1"/>
                                        </p:tgtEl>
                                        <p:attrNameLst>
                                          <p:attrName>style.visibility</p:attrName>
                                        </p:attrNameLst>
                                      </p:cBhvr>
                                      <p:to>
                                        <p:strVal val="visible"/>
                                      </p:to>
                                    </p:set>
                                    <p:anim calcmode="lin" valueType="num">
                                      <p:cBhvr additive="base">
                                        <p:cTn id="93" dur="500" fill="hold"/>
                                        <p:tgtEl>
                                          <p:spTgt spid="11"/>
                                        </p:tgtEl>
                                        <p:attrNameLst>
                                          <p:attrName>ppt_x</p:attrName>
                                        </p:attrNameLst>
                                      </p:cBhvr>
                                      <p:tavLst>
                                        <p:tav tm="0">
                                          <p:val>
                                            <p:strVal val="#ppt_x"/>
                                          </p:val>
                                        </p:tav>
                                        <p:tav tm="100000">
                                          <p:val>
                                            <p:strVal val="#ppt_x"/>
                                          </p:val>
                                        </p:tav>
                                      </p:tavLst>
                                    </p:anim>
                                    <p:anim calcmode="lin" valueType="num">
                                      <p:cBhvr additive="base">
                                        <p:cTn id="9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1000"/>
                                        <p:tgtEl>
                                          <p:spTgt spid="29"/>
                                        </p:tgtEl>
                                      </p:cBhvr>
                                    </p:animEffect>
                                    <p:anim calcmode="lin" valueType="num">
                                      <p:cBhvr>
                                        <p:cTn id="100" dur="1000" fill="hold"/>
                                        <p:tgtEl>
                                          <p:spTgt spid="29"/>
                                        </p:tgtEl>
                                        <p:attrNameLst>
                                          <p:attrName>ppt_x</p:attrName>
                                        </p:attrNameLst>
                                      </p:cBhvr>
                                      <p:tavLst>
                                        <p:tav tm="0">
                                          <p:val>
                                            <p:strVal val="#ppt_x"/>
                                          </p:val>
                                        </p:tav>
                                        <p:tav tm="100000">
                                          <p:val>
                                            <p:strVal val="#ppt_x"/>
                                          </p:val>
                                        </p:tav>
                                      </p:tavLst>
                                    </p:anim>
                                    <p:anim calcmode="lin" valueType="num">
                                      <p:cBhvr>
                                        <p:cTn id="10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grpId="0" nodeType="clickEffect">
                                  <p:stCondLst>
                                    <p:cond delay="0"/>
                                  </p:stCondLst>
                                  <p:childTnLst>
                                    <p:set>
                                      <p:cBhvr>
                                        <p:cTn id="105" dur="1" fill="hold">
                                          <p:stCondLst>
                                            <p:cond delay="0"/>
                                          </p:stCondLst>
                                        </p:cTn>
                                        <p:tgtEl>
                                          <p:spTgt spid="20"/>
                                        </p:tgtEl>
                                        <p:attrNameLst>
                                          <p:attrName>style.visibility</p:attrName>
                                        </p:attrNameLst>
                                      </p:cBhvr>
                                      <p:to>
                                        <p:strVal val="visible"/>
                                      </p:to>
                                    </p:set>
                                    <p:anim calcmode="lin" valueType="num">
                                      <p:cBhvr additive="base">
                                        <p:cTn id="106" dur="500" fill="hold"/>
                                        <p:tgtEl>
                                          <p:spTgt spid="20"/>
                                        </p:tgtEl>
                                        <p:attrNameLst>
                                          <p:attrName>ppt_x</p:attrName>
                                        </p:attrNameLst>
                                      </p:cBhvr>
                                      <p:tavLst>
                                        <p:tav tm="0">
                                          <p:val>
                                            <p:strVal val="#ppt_x"/>
                                          </p:val>
                                        </p:tav>
                                        <p:tav tm="100000">
                                          <p:val>
                                            <p:strVal val="#ppt_x"/>
                                          </p:val>
                                        </p:tav>
                                      </p:tavLst>
                                    </p:anim>
                                    <p:anim calcmode="lin" valueType="num">
                                      <p:cBhvr additive="base">
                                        <p:cTn id="10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1000"/>
                                        <p:tgtEl>
                                          <p:spTgt spid="21"/>
                                        </p:tgtEl>
                                      </p:cBhvr>
                                    </p:animEffect>
                                    <p:anim calcmode="lin" valueType="num">
                                      <p:cBhvr>
                                        <p:cTn id="113" dur="1000" fill="hold"/>
                                        <p:tgtEl>
                                          <p:spTgt spid="21"/>
                                        </p:tgtEl>
                                        <p:attrNameLst>
                                          <p:attrName>ppt_x</p:attrName>
                                        </p:attrNameLst>
                                      </p:cBhvr>
                                      <p:tavLst>
                                        <p:tav tm="0">
                                          <p:val>
                                            <p:strVal val="#ppt_x"/>
                                          </p:val>
                                        </p:tav>
                                        <p:tav tm="100000">
                                          <p:val>
                                            <p:strVal val="#ppt_x"/>
                                          </p:val>
                                        </p:tav>
                                      </p:tavLst>
                                    </p:anim>
                                    <p:anim calcmode="lin" valueType="num">
                                      <p:cBhvr>
                                        <p:cTn id="1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16"/>
                                        </p:tgtEl>
                                        <p:attrNameLst>
                                          <p:attrName>style.visibility</p:attrName>
                                        </p:attrNameLst>
                                      </p:cBhvr>
                                      <p:to>
                                        <p:strVal val="visible"/>
                                      </p:to>
                                    </p:set>
                                    <p:animEffect transition="in" filter="fade">
                                      <p:cBhvr>
                                        <p:cTn id="119" dur="1000"/>
                                        <p:tgtEl>
                                          <p:spTgt spid="16"/>
                                        </p:tgtEl>
                                      </p:cBhvr>
                                    </p:animEffect>
                                    <p:anim calcmode="lin" valueType="num">
                                      <p:cBhvr>
                                        <p:cTn id="120" dur="1000" fill="hold"/>
                                        <p:tgtEl>
                                          <p:spTgt spid="16"/>
                                        </p:tgtEl>
                                        <p:attrNameLst>
                                          <p:attrName>ppt_x</p:attrName>
                                        </p:attrNameLst>
                                      </p:cBhvr>
                                      <p:tavLst>
                                        <p:tav tm="0">
                                          <p:val>
                                            <p:strVal val="#ppt_x"/>
                                          </p:val>
                                        </p:tav>
                                        <p:tav tm="100000">
                                          <p:val>
                                            <p:strVal val="#ppt_x"/>
                                          </p:val>
                                        </p:tav>
                                      </p:tavLst>
                                    </p:anim>
                                    <p:anim calcmode="lin" valueType="num">
                                      <p:cBhvr>
                                        <p:cTn id="1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nodeType="clickEffect">
                                  <p:stCondLst>
                                    <p:cond delay="0"/>
                                  </p:stCondLst>
                                  <p:childTnLst>
                                    <p:set>
                                      <p:cBhvr>
                                        <p:cTn id="125" dur="1" fill="hold">
                                          <p:stCondLst>
                                            <p:cond delay="0"/>
                                          </p:stCondLst>
                                        </p:cTn>
                                        <p:tgtEl>
                                          <p:spTgt spid="22"/>
                                        </p:tgtEl>
                                        <p:attrNameLst>
                                          <p:attrName>style.visibility</p:attrName>
                                        </p:attrNameLst>
                                      </p:cBhvr>
                                      <p:to>
                                        <p:strVal val="visible"/>
                                      </p:to>
                                    </p:set>
                                    <p:anim calcmode="lin" valueType="num">
                                      <p:cBhvr additive="base">
                                        <p:cTn id="126" dur="500" fill="hold"/>
                                        <p:tgtEl>
                                          <p:spTgt spid="22"/>
                                        </p:tgtEl>
                                        <p:attrNameLst>
                                          <p:attrName>ppt_x</p:attrName>
                                        </p:attrNameLst>
                                      </p:cBhvr>
                                      <p:tavLst>
                                        <p:tav tm="0">
                                          <p:val>
                                            <p:strVal val="#ppt_x"/>
                                          </p:val>
                                        </p:tav>
                                        <p:tav tm="100000">
                                          <p:val>
                                            <p:strVal val="#ppt_x"/>
                                          </p:val>
                                        </p:tav>
                                      </p:tavLst>
                                    </p:anim>
                                    <p:anim calcmode="lin" valueType="num">
                                      <p:cBhvr additive="base">
                                        <p:cTn id="12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53" presetClass="entr" presetSubtype="16" fill="hold" grpId="0" nodeType="clickEffect">
                                  <p:stCondLst>
                                    <p:cond delay="0"/>
                                  </p:stCondLst>
                                  <p:childTnLst>
                                    <p:set>
                                      <p:cBhvr>
                                        <p:cTn id="131" dur="1" fill="hold">
                                          <p:stCondLst>
                                            <p:cond delay="0"/>
                                          </p:stCondLst>
                                        </p:cTn>
                                        <p:tgtEl>
                                          <p:spTgt spid="25"/>
                                        </p:tgtEl>
                                        <p:attrNameLst>
                                          <p:attrName>style.visibility</p:attrName>
                                        </p:attrNameLst>
                                      </p:cBhvr>
                                      <p:to>
                                        <p:strVal val="visible"/>
                                      </p:to>
                                    </p:set>
                                    <p:anim calcmode="lin" valueType="num">
                                      <p:cBhvr>
                                        <p:cTn id="132" dur="500" fill="hold"/>
                                        <p:tgtEl>
                                          <p:spTgt spid="25"/>
                                        </p:tgtEl>
                                        <p:attrNameLst>
                                          <p:attrName>ppt_w</p:attrName>
                                        </p:attrNameLst>
                                      </p:cBhvr>
                                      <p:tavLst>
                                        <p:tav tm="0">
                                          <p:val>
                                            <p:fltVal val="0"/>
                                          </p:val>
                                        </p:tav>
                                        <p:tav tm="100000">
                                          <p:val>
                                            <p:strVal val="#ppt_w"/>
                                          </p:val>
                                        </p:tav>
                                      </p:tavLst>
                                    </p:anim>
                                    <p:anim calcmode="lin" valueType="num">
                                      <p:cBhvr>
                                        <p:cTn id="133" dur="500" fill="hold"/>
                                        <p:tgtEl>
                                          <p:spTgt spid="25"/>
                                        </p:tgtEl>
                                        <p:attrNameLst>
                                          <p:attrName>ppt_h</p:attrName>
                                        </p:attrNameLst>
                                      </p:cBhvr>
                                      <p:tavLst>
                                        <p:tav tm="0">
                                          <p:val>
                                            <p:fltVal val="0"/>
                                          </p:val>
                                        </p:tav>
                                        <p:tav tm="100000">
                                          <p:val>
                                            <p:strVal val="#ppt_h"/>
                                          </p:val>
                                        </p:tav>
                                      </p:tavLst>
                                    </p:anim>
                                    <p:animEffect transition="in" filter="fade">
                                      <p:cBhvr>
                                        <p:cTn id="134" dur="500"/>
                                        <p:tgtEl>
                                          <p:spTgt spid="25"/>
                                        </p:tgtEl>
                                      </p:cBhvr>
                                    </p:animEffect>
                                  </p:childTnLst>
                                </p:cTn>
                              </p:par>
                              <p:par>
                                <p:cTn id="135" presetID="53" presetClass="entr" presetSubtype="16" fill="hold" nodeType="withEffect">
                                  <p:stCondLst>
                                    <p:cond delay="0"/>
                                  </p:stCondLst>
                                  <p:childTnLst>
                                    <p:set>
                                      <p:cBhvr>
                                        <p:cTn id="136" dur="1" fill="hold">
                                          <p:stCondLst>
                                            <p:cond delay="0"/>
                                          </p:stCondLst>
                                        </p:cTn>
                                        <p:tgtEl>
                                          <p:spTgt spid="26"/>
                                        </p:tgtEl>
                                        <p:attrNameLst>
                                          <p:attrName>style.visibility</p:attrName>
                                        </p:attrNameLst>
                                      </p:cBhvr>
                                      <p:to>
                                        <p:strVal val="visible"/>
                                      </p:to>
                                    </p:set>
                                    <p:anim calcmode="lin" valueType="num">
                                      <p:cBhvr>
                                        <p:cTn id="137" dur="500" fill="hold"/>
                                        <p:tgtEl>
                                          <p:spTgt spid="26"/>
                                        </p:tgtEl>
                                        <p:attrNameLst>
                                          <p:attrName>ppt_w</p:attrName>
                                        </p:attrNameLst>
                                      </p:cBhvr>
                                      <p:tavLst>
                                        <p:tav tm="0">
                                          <p:val>
                                            <p:fltVal val="0"/>
                                          </p:val>
                                        </p:tav>
                                        <p:tav tm="100000">
                                          <p:val>
                                            <p:strVal val="#ppt_w"/>
                                          </p:val>
                                        </p:tav>
                                      </p:tavLst>
                                    </p:anim>
                                    <p:anim calcmode="lin" valueType="num">
                                      <p:cBhvr>
                                        <p:cTn id="138" dur="500" fill="hold"/>
                                        <p:tgtEl>
                                          <p:spTgt spid="26"/>
                                        </p:tgtEl>
                                        <p:attrNameLst>
                                          <p:attrName>ppt_h</p:attrName>
                                        </p:attrNameLst>
                                      </p:cBhvr>
                                      <p:tavLst>
                                        <p:tav tm="0">
                                          <p:val>
                                            <p:fltVal val="0"/>
                                          </p:val>
                                        </p:tav>
                                        <p:tav tm="100000">
                                          <p:val>
                                            <p:strVal val="#ppt_h"/>
                                          </p:val>
                                        </p:tav>
                                      </p:tavLst>
                                    </p:anim>
                                    <p:animEffect transition="in" filter="fade">
                                      <p:cBhvr>
                                        <p:cTn id="139" dur="500"/>
                                        <p:tgtEl>
                                          <p:spTgt spid="26"/>
                                        </p:tgtEl>
                                      </p:cBhvr>
                                    </p:animEffect>
                                  </p:childTnLst>
                                </p:cTn>
                              </p:par>
                            </p:childTnLst>
                          </p:cTn>
                        </p:par>
                      </p:childTnLst>
                    </p:cTn>
                  </p:par>
                  <p:par>
                    <p:cTn id="140" fill="hold">
                      <p:stCondLst>
                        <p:cond delay="indefinite"/>
                      </p:stCondLst>
                      <p:childTnLst>
                        <p:par>
                          <p:cTn id="141" fill="hold">
                            <p:stCondLst>
                              <p:cond delay="0"/>
                            </p:stCondLst>
                            <p:childTnLst>
                              <p:par>
                                <p:cTn id="142" presetID="21" presetClass="entr" presetSubtype="1" fill="hold" nodeType="clickEffect">
                                  <p:stCondLst>
                                    <p:cond delay="0"/>
                                  </p:stCondLst>
                                  <p:childTnLst>
                                    <p:set>
                                      <p:cBhvr>
                                        <p:cTn id="143" dur="1" fill="hold">
                                          <p:stCondLst>
                                            <p:cond delay="0"/>
                                          </p:stCondLst>
                                        </p:cTn>
                                        <p:tgtEl>
                                          <p:spTgt spid="23"/>
                                        </p:tgtEl>
                                        <p:attrNameLst>
                                          <p:attrName>style.visibility</p:attrName>
                                        </p:attrNameLst>
                                      </p:cBhvr>
                                      <p:to>
                                        <p:strVal val="visible"/>
                                      </p:to>
                                    </p:set>
                                    <p:animEffect transition="in" filter="wheel(1)">
                                      <p:cBhvr>
                                        <p:cTn id="144" dur="2000"/>
                                        <p:tgtEl>
                                          <p:spTgt spid="23"/>
                                        </p:tgtEl>
                                      </p:cBhvr>
                                    </p:animEffect>
                                  </p:childTnLst>
                                </p:cTn>
                              </p:par>
                              <p:par>
                                <p:cTn id="145" presetID="21" presetClass="entr" presetSubtype="1" fill="hold" grpId="0" nodeType="withEffect">
                                  <p:stCondLst>
                                    <p:cond delay="0"/>
                                  </p:stCondLst>
                                  <p:childTnLst>
                                    <p:set>
                                      <p:cBhvr>
                                        <p:cTn id="146" dur="1" fill="hold">
                                          <p:stCondLst>
                                            <p:cond delay="0"/>
                                          </p:stCondLst>
                                        </p:cTn>
                                        <p:tgtEl>
                                          <p:spTgt spid="24"/>
                                        </p:tgtEl>
                                        <p:attrNameLst>
                                          <p:attrName>style.visibility</p:attrName>
                                        </p:attrNameLst>
                                      </p:cBhvr>
                                      <p:to>
                                        <p:strVal val="visible"/>
                                      </p:to>
                                    </p:set>
                                    <p:animEffect transition="in" filter="wheel(1)">
                                      <p:cBhvr>
                                        <p:cTn id="147" dur="2000"/>
                                        <p:tgtEl>
                                          <p:spTgt spid="24"/>
                                        </p:tgtEl>
                                      </p:cBhvr>
                                    </p:animEffect>
                                  </p:childTnLst>
                                </p:cTn>
                              </p:par>
                            </p:childTnLst>
                          </p:cTn>
                        </p:par>
                      </p:childTnLst>
                    </p:cTn>
                  </p:par>
                  <p:par>
                    <p:cTn id="148" fill="hold">
                      <p:stCondLst>
                        <p:cond delay="indefinite"/>
                      </p:stCondLst>
                      <p:childTnLst>
                        <p:par>
                          <p:cTn id="149" fill="hold">
                            <p:stCondLst>
                              <p:cond delay="0"/>
                            </p:stCondLst>
                            <p:childTnLst>
                              <p:par>
                                <p:cTn id="150" presetID="53" presetClass="entr" presetSubtype="16" fill="hold" grpId="0" nodeType="clickEffect">
                                  <p:stCondLst>
                                    <p:cond delay="0"/>
                                  </p:stCondLst>
                                  <p:childTnLst>
                                    <p:set>
                                      <p:cBhvr>
                                        <p:cTn id="151" dur="1" fill="hold">
                                          <p:stCondLst>
                                            <p:cond delay="0"/>
                                          </p:stCondLst>
                                        </p:cTn>
                                        <p:tgtEl>
                                          <p:spTgt spid="27"/>
                                        </p:tgtEl>
                                        <p:attrNameLst>
                                          <p:attrName>style.visibility</p:attrName>
                                        </p:attrNameLst>
                                      </p:cBhvr>
                                      <p:to>
                                        <p:strVal val="visible"/>
                                      </p:to>
                                    </p:set>
                                    <p:anim calcmode="lin" valueType="num">
                                      <p:cBhvr>
                                        <p:cTn id="152" dur="500" fill="hold"/>
                                        <p:tgtEl>
                                          <p:spTgt spid="27"/>
                                        </p:tgtEl>
                                        <p:attrNameLst>
                                          <p:attrName>ppt_w</p:attrName>
                                        </p:attrNameLst>
                                      </p:cBhvr>
                                      <p:tavLst>
                                        <p:tav tm="0">
                                          <p:val>
                                            <p:fltVal val="0"/>
                                          </p:val>
                                        </p:tav>
                                        <p:tav tm="100000">
                                          <p:val>
                                            <p:strVal val="#ppt_w"/>
                                          </p:val>
                                        </p:tav>
                                      </p:tavLst>
                                    </p:anim>
                                    <p:anim calcmode="lin" valueType="num">
                                      <p:cBhvr>
                                        <p:cTn id="153" dur="500" fill="hold"/>
                                        <p:tgtEl>
                                          <p:spTgt spid="27"/>
                                        </p:tgtEl>
                                        <p:attrNameLst>
                                          <p:attrName>ppt_h</p:attrName>
                                        </p:attrNameLst>
                                      </p:cBhvr>
                                      <p:tavLst>
                                        <p:tav tm="0">
                                          <p:val>
                                            <p:fltVal val="0"/>
                                          </p:val>
                                        </p:tav>
                                        <p:tav tm="100000">
                                          <p:val>
                                            <p:strVal val="#ppt_h"/>
                                          </p:val>
                                        </p:tav>
                                      </p:tavLst>
                                    </p:anim>
                                    <p:animEffect transition="in" filter="fade">
                                      <p:cBhvr>
                                        <p:cTn id="154" dur="500"/>
                                        <p:tgtEl>
                                          <p:spTgt spid="27"/>
                                        </p:tgtEl>
                                      </p:cBhvr>
                                    </p:animEffect>
                                  </p:childTnLst>
                                </p:cTn>
                              </p:par>
                            </p:childTnLst>
                          </p:cTn>
                        </p:par>
                      </p:childTnLst>
                    </p:cTn>
                  </p:par>
                  <p:par>
                    <p:cTn id="155" fill="hold">
                      <p:stCondLst>
                        <p:cond delay="indefinite"/>
                      </p:stCondLst>
                      <p:childTnLst>
                        <p:par>
                          <p:cTn id="156" fill="hold">
                            <p:stCondLst>
                              <p:cond delay="0"/>
                            </p:stCondLst>
                            <p:childTnLst>
                              <p:par>
                                <p:cTn id="157" presetID="6" presetClass="entr" presetSubtype="16" fill="hold" grpId="0" nodeType="clickEffect">
                                  <p:stCondLst>
                                    <p:cond delay="0"/>
                                  </p:stCondLst>
                                  <p:childTnLst>
                                    <p:set>
                                      <p:cBhvr>
                                        <p:cTn id="158" dur="1" fill="hold">
                                          <p:stCondLst>
                                            <p:cond delay="0"/>
                                          </p:stCondLst>
                                        </p:cTn>
                                        <p:tgtEl>
                                          <p:spTgt spid="30"/>
                                        </p:tgtEl>
                                        <p:attrNameLst>
                                          <p:attrName>style.visibility</p:attrName>
                                        </p:attrNameLst>
                                      </p:cBhvr>
                                      <p:to>
                                        <p:strVal val="visible"/>
                                      </p:to>
                                    </p:set>
                                    <p:animEffect transition="in" filter="circle(in)">
                                      <p:cBhvr>
                                        <p:cTn id="159" dur="2000"/>
                                        <p:tgtEl>
                                          <p:spTgt spid="30"/>
                                        </p:tgtEl>
                                      </p:cBhvr>
                                    </p:animEffect>
                                  </p:childTnLst>
                                </p:cTn>
                              </p:par>
                            </p:childTnLst>
                          </p:cTn>
                        </p:par>
                      </p:childTnLst>
                    </p:cTn>
                  </p:par>
                  <p:par>
                    <p:cTn id="160" fill="hold">
                      <p:stCondLst>
                        <p:cond delay="indefinite"/>
                      </p:stCondLst>
                      <p:childTnLst>
                        <p:par>
                          <p:cTn id="161" fill="hold">
                            <p:stCondLst>
                              <p:cond delay="0"/>
                            </p:stCondLst>
                            <p:childTnLst>
                              <p:par>
                                <p:cTn id="162" presetID="2" presetClass="entr" presetSubtype="4" fill="hold" nodeType="clickEffect">
                                  <p:stCondLst>
                                    <p:cond delay="0"/>
                                  </p:stCondLst>
                                  <p:childTnLst>
                                    <p:set>
                                      <p:cBhvr>
                                        <p:cTn id="163" dur="1" fill="hold">
                                          <p:stCondLst>
                                            <p:cond delay="0"/>
                                          </p:stCondLst>
                                        </p:cTn>
                                        <p:tgtEl>
                                          <p:spTgt spid="31"/>
                                        </p:tgtEl>
                                        <p:attrNameLst>
                                          <p:attrName>style.visibility</p:attrName>
                                        </p:attrNameLst>
                                      </p:cBhvr>
                                      <p:to>
                                        <p:strVal val="visible"/>
                                      </p:to>
                                    </p:set>
                                    <p:anim calcmode="lin" valueType="num">
                                      <p:cBhvr additive="base">
                                        <p:cTn id="164" dur="500" fill="hold"/>
                                        <p:tgtEl>
                                          <p:spTgt spid="31"/>
                                        </p:tgtEl>
                                        <p:attrNameLst>
                                          <p:attrName>ppt_x</p:attrName>
                                        </p:attrNameLst>
                                      </p:cBhvr>
                                      <p:tavLst>
                                        <p:tav tm="0">
                                          <p:val>
                                            <p:strVal val="#ppt_x"/>
                                          </p:val>
                                        </p:tav>
                                        <p:tav tm="100000">
                                          <p:val>
                                            <p:strVal val="#ppt_x"/>
                                          </p:val>
                                        </p:tav>
                                      </p:tavLst>
                                    </p:anim>
                                    <p:anim calcmode="lin" valueType="num">
                                      <p:cBhvr additive="base">
                                        <p:cTn id="16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21" presetClass="entr" presetSubtype="1" fill="hold" grpId="0" nodeType="clickEffect">
                                  <p:stCondLst>
                                    <p:cond delay="0"/>
                                  </p:stCondLst>
                                  <p:childTnLst>
                                    <p:set>
                                      <p:cBhvr>
                                        <p:cTn id="169" dur="1" fill="hold">
                                          <p:stCondLst>
                                            <p:cond delay="0"/>
                                          </p:stCondLst>
                                        </p:cTn>
                                        <p:tgtEl>
                                          <p:spTgt spid="33"/>
                                        </p:tgtEl>
                                        <p:attrNameLst>
                                          <p:attrName>style.visibility</p:attrName>
                                        </p:attrNameLst>
                                      </p:cBhvr>
                                      <p:to>
                                        <p:strVal val="visible"/>
                                      </p:to>
                                    </p:set>
                                    <p:animEffect transition="in" filter="wheel(1)">
                                      <p:cBhvr>
                                        <p:cTn id="170" dur="2000"/>
                                        <p:tgtEl>
                                          <p:spTgt spid="33"/>
                                        </p:tgtEl>
                                      </p:cBhvr>
                                    </p:animEffect>
                                  </p:childTnLst>
                                </p:cTn>
                              </p:par>
                            </p:childTnLst>
                          </p:cTn>
                        </p:par>
                      </p:childTnLst>
                    </p:cTn>
                  </p:par>
                  <p:par>
                    <p:cTn id="171" fill="hold">
                      <p:stCondLst>
                        <p:cond delay="indefinite"/>
                      </p:stCondLst>
                      <p:childTnLst>
                        <p:par>
                          <p:cTn id="172" fill="hold">
                            <p:stCondLst>
                              <p:cond delay="0"/>
                            </p:stCondLst>
                            <p:childTnLst>
                              <p:par>
                                <p:cTn id="173" presetID="31" presetClass="entr" presetSubtype="0" fill="hold" nodeType="clickEffect">
                                  <p:stCondLst>
                                    <p:cond delay="0"/>
                                  </p:stCondLst>
                                  <p:childTnLst>
                                    <p:set>
                                      <p:cBhvr>
                                        <p:cTn id="174" dur="1" fill="hold">
                                          <p:stCondLst>
                                            <p:cond delay="0"/>
                                          </p:stCondLst>
                                        </p:cTn>
                                        <p:tgtEl>
                                          <p:spTgt spid="32"/>
                                        </p:tgtEl>
                                        <p:attrNameLst>
                                          <p:attrName>style.visibility</p:attrName>
                                        </p:attrNameLst>
                                      </p:cBhvr>
                                      <p:to>
                                        <p:strVal val="visible"/>
                                      </p:to>
                                    </p:set>
                                    <p:anim calcmode="lin" valueType="num">
                                      <p:cBhvr>
                                        <p:cTn id="175" dur="1000" fill="hold"/>
                                        <p:tgtEl>
                                          <p:spTgt spid="32"/>
                                        </p:tgtEl>
                                        <p:attrNameLst>
                                          <p:attrName>ppt_w</p:attrName>
                                        </p:attrNameLst>
                                      </p:cBhvr>
                                      <p:tavLst>
                                        <p:tav tm="0">
                                          <p:val>
                                            <p:fltVal val="0"/>
                                          </p:val>
                                        </p:tav>
                                        <p:tav tm="100000">
                                          <p:val>
                                            <p:strVal val="#ppt_w"/>
                                          </p:val>
                                        </p:tav>
                                      </p:tavLst>
                                    </p:anim>
                                    <p:anim calcmode="lin" valueType="num">
                                      <p:cBhvr>
                                        <p:cTn id="176" dur="1000" fill="hold"/>
                                        <p:tgtEl>
                                          <p:spTgt spid="32"/>
                                        </p:tgtEl>
                                        <p:attrNameLst>
                                          <p:attrName>ppt_h</p:attrName>
                                        </p:attrNameLst>
                                      </p:cBhvr>
                                      <p:tavLst>
                                        <p:tav tm="0">
                                          <p:val>
                                            <p:fltVal val="0"/>
                                          </p:val>
                                        </p:tav>
                                        <p:tav tm="100000">
                                          <p:val>
                                            <p:strVal val="#ppt_h"/>
                                          </p:val>
                                        </p:tav>
                                      </p:tavLst>
                                    </p:anim>
                                    <p:anim calcmode="lin" valueType="num">
                                      <p:cBhvr>
                                        <p:cTn id="177" dur="1000" fill="hold"/>
                                        <p:tgtEl>
                                          <p:spTgt spid="32"/>
                                        </p:tgtEl>
                                        <p:attrNameLst>
                                          <p:attrName>style.rotation</p:attrName>
                                        </p:attrNameLst>
                                      </p:cBhvr>
                                      <p:tavLst>
                                        <p:tav tm="0">
                                          <p:val>
                                            <p:fltVal val="90"/>
                                          </p:val>
                                        </p:tav>
                                        <p:tav tm="100000">
                                          <p:val>
                                            <p:fltVal val="0"/>
                                          </p:val>
                                        </p:tav>
                                      </p:tavLst>
                                    </p:anim>
                                    <p:animEffect transition="in" filter="fade">
                                      <p:cBhvr>
                                        <p:cTn id="178"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19" grpId="0"/>
      <p:bldP spid="20" grpId="0" animBg="1"/>
      <p:bldP spid="21" grpId="0"/>
      <p:bldP spid="24" grpId="0"/>
      <p:bldP spid="25" grpId="0"/>
      <p:bldP spid="27" grpId="0"/>
      <p:bldP spid="30"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46"/>
          <p:cNvSpPr>
            <a:spLocks/>
          </p:cNvSpPr>
          <p:nvPr/>
        </p:nvSpPr>
        <p:spPr bwMode="auto">
          <a:xfrm>
            <a:off x="7916961" y="2233558"/>
            <a:ext cx="865187" cy="10191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117D1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 name="Arc 47"/>
          <p:cNvSpPr>
            <a:spLocks/>
          </p:cNvSpPr>
          <p:nvPr/>
        </p:nvSpPr>
        <p:spPr bwMode="auto">
          <a:xfrm flipH="1">
            <a:off x="7910611" y="1665233"/>
            <a:ext cx="1169987" cy="592137"/>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117D1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Arc 48"/>
          <p:cNvSpPr>
            <a:spLocks/>
          </p:cNvSpPr>
          <p:nvPr/>
        </p:nvSpPr>
        <p:spPr bwMode="auto">
          <a:xfrm>
            <a:off x="9018686" y="1665233"/>
            <a:ext cx="1189037" cy="1296987"/>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117D1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Arc 49"/>
          <p:cNvSpPr>
            <a:spLocks/>
          </p:cNvSpPr>
          <p:nvPr/>
        </p:nvSpPr>
        <p:spPr bwMode="auto">
          <a:xfrm flipH="1">
            <a:off x="8772621" y="2962218"/>
            <a:ext cx="1435100" cy="3063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117D1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Arc 50"/>
          <p:cNvSpPr>
            <a:spLocks/>
          </p:cNvSpPr>
          <p:nvPr/>
        </p:nvSpPr>
        <p:spPr bwMode="auto">
          <a:xfrm flipH="1" flipV="1">
            <a:off x="9077421" y="1927170"/>
            <a:ext cx="274638" cy="22701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00"/>
          </a:solidFill>
          <a:ln w="25400">
            <a:solidFill>
              <a:srgbClr val="FF0000"/>
            </a:solidFill>
            <a:round/>
            <a:headEnd/>
            <a:tailEnd/>
          </a:ln>
        </p:spPr>
        <p:txBody>
          <a:bodyPr/>
          <a:lstStyle/>
          <a:p>
            <a:endParaRPr lang="zh-CN" altLang="en-US"/>
          </a:p>
        </p:txBody>
      </p:sp>
      <p:sp>
        <p:nvSpPr>
          <p:cNvPr id="7" name="Arc 51"/>
          <p:cNvSpPr>
            <a:spLocks/>
          </p:cNvSpPr>
          <p:nvPr/>
        </p:nvSpPr>
        <p:spPr bwMode="auto">
          <a:xfrm flipH="1">
            <a:off x="9093298" y="1843033"/>
            <a:ext cx="111125" cy="84137"/>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00"/>
          </a:solidFill>
          <a:ln w="25400">
            <a:solidFill>
              <a:srgbClr val="FF0000"/>
            </a:solidFill>
            <a:round/>
            <a:headEnd/>
            <a:tailEnd/>
          </a:ln>
        </p:spPr>
        <p:txBody>
          <a:bodyPr/>
          <a:lstStyle/>
          <a:p>
            <a:endParaRPr lang="zh-CN" altLang="en-US"/>
          </a:p>
        </p:txBody>
      </p:sp>
      <p:sp>
        <p:nvSpPr>
          <p:cNvPr id="8" name="Arc 52"/>
          <p:cNvSpPr>
            <a:spLocks/>
          </p:cNvSpPr>
          <p:nvPr/>
        </p:nvSpPr>
        <p:spPr bwMode="auto">
          <a:xfrm>
            <a:off x="9175848" y="1843033"/>
            <a:ext cx="303213" cy="198437"/>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00"/>
          </a:solidFill>
          <a:ln w="25400">
            <a:solidFill>
              <a:srgbClr val="FF0000"/>
            </a:solidFill>
            <a:round/>
            <a:headEnd/>
            <a:tailEnd/>
          </a:ln>
        </p:spPr>
        <p:txBody>
          <a:bodyPr/>
          <a:lstStyle/>
          <a:p>
            <a:endParaRPr lang="zh-CN" altLang="en-US"/>
          </a:p>
        </p:txBody>
      </p:sp>
      <p:sp>
        <p:nvSpPr>
          <p:cNvPr id="9" name="Arc 53"/>
          <p:cNvSpPr>
            <a:spLocks/>
          </p:cNvSpPr>
          <p:nvPr/>
        </p:nvSpPr>
        <p:spPr bwMode="auto">
          <a:xfrm flipV="1">
            <a:off x="9348886" y="2031945"/>
            <a:ext cx="122237" cy="11112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00"/>
          </a:solidFill>
          <a:ln w="25400">
            <a:solidFill>
              <a:srgbClr val="FF0000"/>
            </a:solidFill>
            <a:round/>
            <a:headEnd/>
            <a:tailEnd/>
          </a:ln>
        </p:spPr>
        <p:txBody>
          <a:bodyPr/>
          <a:lstStyle/>
          <a:p>
            <a:endParaRPr lang="zh-CN" altLang="en-US"/>
          </a:p>
        </p:txBody>
      </p:sp>
      <p:sp>
        <p:nvSpPr>
          <p:cNvPr id="10" name="Line 54"/>
          <p:cNvSpPr>
            <a:spLocks noChangeShapeType="1"/>
          </p:cNvSpPr>
          <p:nvPr/>
        </p:nvSpPr>
        <p:spPr bwMode="auto">
          <a:xfrm flipV="1">
            <a:off x="9317136" y="1950982"/>
            <a:ext cx="1801017" cy="17463"/>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1" name="Line 55"/>
          <p:cNvSpPr>
            <a:spLocks noChangeShapeType="1"/>
          </p:cNvSpPr>
          <p:nvPr/>
        </p:nvSpPr>
        <p:spPr bwMode="auto">
          <a:xfrm flipV="1">
            <a:off x="9301259" y="1418376"/>
            <a:ext cx="303213" cy="552450"/>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2" name="Rectangle 56"/>
          <p:cNvSpPr>
            <a:spLocks noChangeArrowheads="1"/>
          </p:cNvSpPr>
          <p:nvPr/>
        </p:nvSpPr>
        <p:spPr bwMode="auto">
          <a:xfrm>
            <a:off x="9231409" y="1682695"/>
            <a:ext cx="3302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600" i="0" dirty="0">
                <a:solidFill>
                  <a:srgbClr val="FF00FF"/>
                </a:solidFill>
              </a:rPr>
              <a:t>·</a:t>
            </a:r>
            <a:endParaRPr lang="en-US" altLang="zh-CN" sz="1000" b="0" i="0" dirty="0">
              <a:solidFill>
                <a:schemeClr val="tx1"/>
              </a:solidFill>
            </a:endParaRPr>
          </a:p>
        </p:txBody>
      </p:sp>
      <p:sp>
        <p:nvSpPr>
          <p:cNvPr id="13" name="Rectangle 57"/>
          <p:cNvSpPr>
            <a:spLocks noChangeArrowheads="1"/>
          </p:cNvSpPr>
          <p:nvPr/>
        </p:nvSpPr>
        <p:spPr bwMode="auto">
          <a:xfrm>
            <a:off x="11013379" y="1388263"/>
            <a:ext cx="371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7200" i="0" dirty="0">
                <a:solidFill>
                  <a:srgbClr val="CC3300"/>
                </a:solidFill>
              </a:rPr>
              <a:t>·</a:t>
            </a:r>
            <a:endParaRPr lang="en-US" altLang="zh-CN" sz="7200" b="0" i="0" dirty="0">
              <a:solidFill>
                <a:srgbClr val="CC3300"/>
              </a:solidFill>
            </a:endParaRPr>
          </a:p>
        </p:txBody>
      </p:sp>
      <p:sp>
        <p:nvSpPr>
          <p:cNvPr id="14" name="Rectangle 58"/>
          <p:cNvSpPr>
            <a:spLocks noChangeArrowheads="1"/>
          </p:cNvSpPr>
          <p:nvPr/>
        </p:nvSpPr>
        <p:spPr bwMode="auto">
          <a:xfrm>
            <a:off x="11118153" y="1972588"/>
            <a:ext cx="35718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rgbClr val="000000"/>
                </a:solidFill>
              </a:rPr>
              <a:t>p</a:t>
            </a:r>
            <a:endParaRPr lang="en-US" altLang="zh-CN" sz="2400" b="0" i="0" dirty="0">
              <a:solidFill>
                <a:srgbClr val="000000"/>
              </a:solidFill>
            </a:endParaRPr>
          </a:p>
        </p:txBody>
      </p:sp>
      <p:sp>
        <p:nvSpPr>
          <p:cNvPr id="15" name="Rectangle 59"/>
          <p:cNvSpPr>
            <a:spLocks noChangeArrowheads="1"/>
          </p:cNvSpPr>
          <p:nvPr/>
        </p:nvSpPr>
        <p:spPr bwMode="auto">
          <a:xfrm>
            <a:off x="10746363" y="1195813"/>
            <a:ext cx="942975"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err="1">
                <a:solidFill>
                  <a:srgbClr val="000000"/>
                </a:solidFill>
              </a:rPr>
              <a:t>dE</a:t>
            </a:r>
            <a:r>
              <a:rPr lang="en-US" altLang="zh-CN" sz="2400" baseline="-25000" dirty="0">
                <a:solidFill>
                  <a:srgbClr val="000000"/>
                </a:solidFill>
              </a:rPr>
              <a:t>(p</a:t>
            </a:r>
            <a:r>
              <a:rPr lang="en-US" altLang="zh-CN" sz="2400" i="0" baseline="-25000" dirty="0">
                <a:solidFill>
                  <a:srgbClr val="000000"/>
                </a:solidFill>
              </a:rPr>
              <a:t>)</a:t>
            </a:r>
            <a:endParaRPr lang="en-US" altLang="zh-CN" sz="1800" b="0" baseline="-25000" dirty="0">
              <a:solidFill>
                <a:srgbClr val="000000"/>
              </a:solidFill>
            </a:endParaRPr>
          </a:p>
        </p:txBody>
      </p:sp>
      <p:sp>
        <p:nvSpPr>
          <p:cNvPr id="16" name="Rectangle 62"/>
          <p:cNvSpPr>
            <a:spLocks noChangeArrowheads="1"/>
          </p:cNvSpPr>
          <p:nvPr/>
        </p:nvSpPr>
        <p:spPr bwMode="auto">
          <a:xfrm>
            <a:off x="9163148" y="2136720"/>
            <a:ext cx="500063"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t>Q</a:t>
            </a:r>
            <a:endParaRPr lang="en-US" altLang="zh-CN" sz="2400" b="0" dirty="0"/>
          </a:p>
        </p:txBody>
      </p:sp>
      <p:sp>
        <p:nvSpPr>
          <p:cNvPr id="17" name="Rectangle 63"/>
          <p:cNvSpPr>
            <a:spLocks noChangeArrowheads="1"/>
          </p:cNvSpPr>
          <p:nvPr/>
        </p:nvSpPr>
        <p:spPr bwMode="auto">
          <a:xfrm>
            <a:off x="8653559" y="1781120"/>
            <a:ext cx="7048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err="1">
                <a:solidFill>
                  <a:srgbClr val="FF0000"/>
                </a:solidFill>
              </a:rPr>
              <a:t>dS</a:t>
            </a:r>
            <a:endParaRPr lang="en-US" altLang="zh-CN" sz="1800" b="0" dirty="0">
              <a:solidFill>
                <a:schemeClr val="tx1"/>
              </a:solidFill>
            </a:endParaRPr>
          </a:p>
        </p:txBody>
      </p:sp>
      <p:sp>
        <p:nvSpPr>
          <p:cNvPr id="18" name="Rectangle 64"/>
          <p:cNvSpPr>
            <a:spLocks noChangeArrowheads="1"/>
          </p:cNvSpPr>
          <p:nvPr/>
        </p:nvSpPr>
        <p:spPr bwMode="auto">
          <a:xfrm>
            <a:off x="8836121" y="2614558"/>
            <a:ext cx="1436688"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FF0000"/>
                </a:solidFill>
              </a:rPr>
              <a:t>S</a:t>
            </a:r>
            <a:r>
              <a:rPr lang="en-US" altLang="zh-CN" sz="2400" i="0" dirty="0">
                <a:solidFill>
                  <a:srgbClr val="000000"/>
                </a:solidFill>
              </a:rPr>
              <a:t>(</a:t>
            </a:r>
            <a:r>
              <a:rPr lang="zh-CN" altLang="en-US" sz="2400" i="0" dirty="0">
                <a:solidFill>
                  <a:srgbClr val="000000"/>
                </a:solidFill>
              </a:rPr>
              <a:t>波阵面</a:t>
            </a:r>
            <a:r>
              <a:rPr lang="en-US" altLang="zh-CN" sz="2400" i="0" dirty="0">
                <a:solidFill>
                  <a:srgbClr val="000000"/>
                </a:solidFill>
              </a:rPr>
              <a:t>)</a:t>
            </a:r>
            <a:endParaRPr lang="en-US" altLang="zh-CN" sz="2400" b="0" i="0" dirty="0">
              <a:solidFill>
                <a:srgbClr val="000000"/>
              </a:solidFill>
            </a:endParaRPr>
          </a:p>
        </p:txBody>
      </p:sp>
      <p:sp>
        <p:nvSpPr>
          <p:cNvPr id="19" name="Arc 67"/>
          <p:cNvSpPr>
            <a:spLocks/>
          </p:cNvSpPr>
          <p:nvPr/>
        </p:nvSpPr>
        <p:spPr bwMode="auto">
          <a:xfrm>
            <a:off x="9382223" y="1771595"/>
            <a:ext cx="193675" cy="22542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99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Rectangle 68"/>
          <p:cNvSpPr>
            <a:spLocks noChangeArrowheads="1"/>
          </p:cNvSpPr>
          <p:nvPr/>
        </p:nvSpPr>
        <p:spPr bwMode="auto">
          <a:xfrm>
            <a:off x="9579071" y="1550931"/>
            <a:ext cx="3302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dirty="0">
                <a:solidFill>
                  <a:srgbClr val="008000"/>
                </a:solidFill>
                <a:sym typeface="Symbol" panose="05050102010706020507" pitchFamily="18" charset="2"/>
              </a:rPr>
              <a:t></a:t>
            </a:r>
            <a:endParaRPr lang="en-US" altLang="zh-CN" sz="1800" b="0" dirty="0">
              <a:solidFill>
                <a:schemeClr val="tx1"/>
              </a:solidFill>
            </a:endParaRPr>
          </a:p>
        </p:txBody>
      </p:sp>
      <p:graphicFrame>
        <p:nvGraphicFramePr>
          <p:cNvPr id="21" name="Object 77"/>
          <p:cNvGraphicFramePr>
            <a:graphicFrameLocks noChangeAspect="1"/>
          </p:cNvGraphicFramePr>
          <p:nvPr>
            <p:extLst>
              <p:ext uri="{D42A27DB-BD31-4B8C-83A1-F6EECF244321}">
                <p14:modId xmlns:p14="http://schemas.microsoft.com/office/powerpoint/2010/main" val="1259079893"/>
              </p:ext>
            </p:extLst>
          </p:nvPr>
        </p:nvGraphicFramePr>
        <p:xfrm>
          <a:off x="9575896" y="889783"/>
          <a:ext cx="398462" cy="596900"/>
        </p:xfrm>
        <a:graphic>
          <a:graphicData uri="http://schemas.openxmlformats.org/presentationml/2006/ole">
            <mc:AlternateContent xmlns:mc="http://schemas.openxmlformats.org/markup-compatibility/2006">
              <mc:Choice xmlns:v="urn:schemas-microsoft-com:vml" Requires="v">
                <p:oleObj spid="_x0000_s460358" name="公式" r:id="rId3" imgW="164880" imgH="228600" progId="Equation.3">
                  <p:embed/>
                </p:oleObj>
              </mc:Choice>
              <mc:Fallback>
                <p:oleObj name="公式" r:id="rId3" imgW="164880" imgH="228600" progId="Equation.3">
                  <p:embed/>
                  <p:pic>
                    <p:nvPicPr>
                      <p:cNvPr id="21" name="Object 77"/>
                      <p:cNvPicPr>
                        <a:picLocks noChangeAspect="1" noChangeArrowheads="1"/>
                      </p:cNvPicPr>
                      <p:nvPr/>
                    </p:nvPicPr>
                    <p:blipFill>
                      <a:blip r:embed="rId4"/>
                      <a:srcRect/>
                      <a:stretch>
                        <a:fillRect/>
                      </a:stretch>
                    </p:blipFill>
                    <p:spPr bwMode="auto">
                      <a:xfrm>
                        <a:off x="9575896" y="889783"/>
                        <a:ext cx="398462"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77"/>
          <p:cNvGraphicFramePr>
            <a:graphicFrameLocks noChangeAspect="1"/>
          </p:cNvGraphicFramePr>
          <p:nvPr>
            <p:extLst>
              <p:ext uri="{D42A27DB-BD31-4B8C-83A1-F6EECF244321}">
                <p14:modId xmlns:p14="http://schemas.microsoft.com/office/powerpoint/2010/main" val="2339097523"/>
              </p:ext>
            </p:extLst>
          </p:nvPr>
        </p:nvGraphicFramePr>
        <p:xfrm>
          <a:off x="10181530" y="1574744"/>
          <a:ext cx="307975" cy="430212"/>
        </p:xfrm>
        <a:graphic>
          <a:graphicData uri="http://schemas.openxmlformats.org/presentationml/2006/ole">
            <mc:AlternateContent xmlns:mc="http://schemas.openxmlformats.org/markup-compatibility/2006">
              <mc:Choice xmlns:v="urn:schemas-microsoft-com:vml" Requires="v">
                <p:oleObj spid="_x0000_s460359" name="公式" r:id="rId5" imgW="126720" imgH="164880" progId="Equation.3">
                  <p:embed/>
                </p:oleObj>
              </mc:Choice>
              <mc:Fallback>
                <p:oleObj name="公式" r:id="rId5" imgW="126720" imgH="164880" progId="Equation.3">
                  <p:embed/>
                  <p:pic>
                    <p:nvPicPr>
                      <p:cNvPr id="22" name="Object 77"/>
                      <p:cNvPicPr>
                        <a:picLocks noChangeAspect="1" noChangeArrowheads="1"/>
                      </p:cNvPicPr>
                      <p:nvPr/>
                    </p:nvPicPr>
                    <p:blipFill>
                      <a:blip r:embed="rId6"/>
                      <a:srcRect/>
                      <a:stretch>
                        <a:fillRect/>
                      </a:stretch>
                    </p:blipFill>
                    <p:spPr bwMode="auto">
                      <a:xfrm>
                        <a:off x="10181530" y="1574744"/>
                        <a:ext cx="307975"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41"/>
          <p:cNvGraphicFramePr>
            <a:graphicFrameLocks noChangeAspect="1"/>
          </p:cNvGraphicFramePr>
          <p:nvPr>
            <p:extLst>
              <p:ext uri="{D42A27DB-BD31-4B8C-83A1-F6EECF244321}">
                <p14:modId xmlns:p14="http://schemas.microsoft.com/office/powerpoint/2010/main" val="645980740"/>
              </p:ext>
            </p:extLst>
          </p:nvPr>
        </p:nvGraphicFramePr>
        <p:xfrm>
          <a:off x="2008189" y="157164"/>
          <a:ext cx="8537575" cy="979487"/>
        </p:xfrm>
        <a:graphic>
          <a:graphicData uri="http://schemas.openxmlformats.org/presentationml/2006/ole">
            <mc:AlternateContent xmlns:mc="http://schemas.openxmlformats.org/markup-compatibility/2006">
              <mc:Choice xmlns:v="urn:schemas-microsoft-com:vml" Requires="v">
                <p:oleObj spid="_x0000_s460360" name="公式" r:id="rId7" imgW="3479760" imgH="393480" progId="Equation.3">
                  <p:embed/>
                </p:oleObj>
              </mc:Choice>
              <mc:Fallback>
                <p:oleObj name="公式" r:id="rId7" imgW="3479760" imgH="393480" progId="Equation.3">
                  <p:embed/>
                  <p:pic>
                    <p:nvPicPr>
                      <p:cNvPr id="23" name="Object 41"/>
                      <p:cNvPicPr>
                        <a:picLocks noChangeAspect="1" noChangeArrowheads="1"/>
                      </p:cNvPicPr>
                      <p:nvPr/>
                    </p:nvPicPr>
                    <p:blipFill>
                      <a:blip r:embed="rId8"/>
                      <a:srcRect/>
                      <a:stretch>
                        <a:fillRect/>
                      </a:stretch>
                    </p:blipFill>
                    <p:spPr bwMode="auto">
                      <a:xfrm>
                        <a:off x="2008189" y="157164"/>
                        <a:ext cx="8537575" cy="97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Text Box 43"/>
          <p:cNvSpPr txBox="1">
            <a:spLocks noChangeArrowheads="1"/>
          </p:cNvSpPr>
          <p:nvPr/>
        </p:nvSpPr>
        <p:spPr bwMode="auto">
          <a:xfrm>
            <a:off x="432357" y="1840409"/>
            <a:ext cx="67322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C0000"/>
                </a:solidFill>
              </a:rPr>
              <a:t>通常考虑</a:t>
            </a:r>
            <a:r>
              <a:rPr lang="zh-CN" altLang="en-US" i="0" dirty="0">
                <a:solidFill>
                  <a:srgbClr val="1010E4"/>
                </a:solidFill>
                <a:latin typeface="楷体" panose="02010609060101010101" pitchFamily="49" charset="-122"/>
                <a:ea typeface="楷体" panose="02010609060101010101" pitchFamily="49" charset="-122"/>
              </a:rPr>
              <a:t>夫琅禾费衍射：</a:t>
            </a:r>
            <a:r>
              <a:rPr lang="zh-CN" altLang="en-US" i="0" dirty="0">
                <a:solidFill>
                  <a:srgbClr val="CC0000"/>
                </a:solidFill>
              </a:rPr>
              <a:t>远场和近轴问题。</a:t>
            </a:r>
          </a:p>
        </p:txBody>
      </p:sp>
      <p:sp>
        <p:nvSpPr>
          <p:cNvPr id="25" name="Text Box 44"/>
          <p:cNvSpPr txBox="1">
            <a:spLocks noChangeArrowheads="1"/>
          </p:cNvSpPr>
          <p:nvPr/>
        </p:nvSpPr>
        <p:spPr bwMode="auto">
          <a:xfrm>
            <a:off x="938138" y="2479068"/>
            <a:ext cx="1076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defRPr/>
            </a:pPr>
            <a:r>
              <a:rPr lang="zh-CN" altLang="en-US" i="0" dirty="0">
                <a:solidFill>
                  <a:srgbClr val="009900"/>
                </a:solidFill>
              </a:rPr>
              <a:t>（</a:t>
            </a:r>
            <a:r>
              <a:rPr lang="en-US" altLang="zh-CN" i="0" dirty="0">
                <a:solidFill>
                  <a:srgbClr val="009900"/>
                </a:solidFill>
              </a:rPr>
              <a:t>1</a:t>
            </a:r>
            <a:r>
              <a:rPr lang="zh-CN" altLang="en-US" i="0" dirty="0">
                <a:solidFill>
                  <a:srgbClr val="009900"/>
                </a:solidFill>
              </a:rPr>
              <a:t>）</a:t>
            </a:r>
          </a:p>
        </p:txBody>
      </p:sp>
      <p:graphicFrame>
        <p:nvGraphicFramePr>
          <p:cNvPr id="26" name="Object 45"/>
          <p:cNvGraphicFramePr>
            <a:graphicFrameLocks noChangeAspect="1"/>
          </p:cNvGraphicFramePr>
          <p:nvPr>
            <p:extLst>
              <p:ext uri="{D42A27DB-BD31-4B8C-83A1-F6EECF244321}">
                <p14:modId xmlns:p14="http://schemas.microsoft.com/office/powerpoint/2010/main" val="2452594771"/>
              </p:ext>
            </p:extLst>
          </p:nvPr>
        </p:nvGraphicFramePr>
        <p:xfrm>
          <a:off x="4273839" y="2317695"/>
          <a:ext cx="3352800" cy="901700"/>
        </p:xfrm>
        <a:graphic>
          <a:graphicData uri="http://schemas.openxmlformats.org/presentationml/2006/ole">
            <mc:AlternateContent xmlns:mc="http://schemas.openxmlformats.org/markup-compatibility/2006">
              <mc:Choice xmlns:v="urn:schemas-microsoft-com:vml" Requires="v">
                <p:oleObj spid="_x0000_s460361" name="Equation" r:id="rId9" imgW="1435100" imgH="393700" progId="Equation.DSMT4">
                  <p:embed/>
                </p:oleObj>
              </mc:Choice>
              <mc:Fallback>
                <p:oleObj name="Equation" r:id="rId9" imgW="1435100" imgH="393700" progId="Equation.DSMT4">
                  <p:embed/>
                  <p:pic>
                    <p:nvPicPr>
                      <p:cNvPr id="26" name="Object 4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3839" y="2317695"/>
                        <a:ext cx="33528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Text Box 47"/>
          <p:cNvSpPr txBox="1">
            <a:spLocks noChangeArrowheads="1"/>
          </p:cNvSpPr>
          <p:nvPr/>
        </p:nvSpPr>
        <p:spPr bwMode="auto">
          <a:xfrm>
            <a:off x="1289501" y="3446063"/>
            <a:ext cx="960378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00CC"/>
                </a:solidFill>
              </a:rPr>
              <a:t>（</a:t>
            </a:r>
            <a:r>
              <a:rPr lang="en-US" altLang="zh-CN" i="0" dirty="0">
                <a:solidFill>
                  <a:srgbClr val="0000CC"/>
                </a:solidFill>
              </a:rPr>
              <a:t>2</a:t>
            </a:r>
            <a:r>
              <a:rPr lang="zh-CN" altLang="en-US" i="0" dirty="0">
                <a:solidFill>
                  <a:srgbClr val="0000CC"/>
                </a:solidFill>
              </a:rPr>
              <a:t>）</a:t>
            </a:r>
            <a:r>
              <a:rPr lang="zh-CN" altLang="en-US" i="0" dirty="0">
                <a:solidFill>
                  <a:schemeClr val="tx1"/>
                </a:solidFill>
              </a:rPr>
              <a:t>光源 </a:t>
            </a:r>
            <a:r>
              <a:rPr lang="en-US" altLang="zh-CN" i="0" dirty="0">
                <a:solidFill>
                  <a:schemeClr val="tx1"/>
                </a:solidFill>
              </a:rPr>
              <a:t>S </a:t>
            </a:r>
            <a:r>
              <a:rPr lang="zh-CN" altLang="en-US" i="0" dirty="0">
                <a:solidFill>
                  <a:schemeClr val="tx1"/>
                </a:solidFill>
              </a:rPr>
              <a:t>距衍射屏以及屏幕 </a:t>
            </a:r>
            <a:r>
              <a:rPr lang="en-US" altLang="zh-CN" i="0" dirty="0">
                <a:solidFill>
                  <a:schemeClr val="tx1"/>
                </a:solidFill>
              </a:rPr>
              <a:t>P</a:t>
            </a:r>
            <a:r>
              <a:rPr lang="zh-CN" altLang="en-US" i="0" dirty="0">
                <a:solidFill>
                  <a:schemeClr val="tx1"/>
                </a:solidFill>
              </a:rPr>
              <a:t>距衍射屏都为“无限远”。</a:t>
            </a:r>
            <a:r>
              <a:rPr lang="en-US" altLang="zh-CN" dirty="0">
                <a:solidFill>
                  <a:srgbClr val="FF0000"/>
                </a:solidFill>
              </a:rPr>
              <a:t>r</a:t>
            </a:r>
            <a:r>
              <a:rPr lang="en-US" altLang="zh-CN" dirty="0">
                <a:solidFill>
                  <a:srgbClr val="0000CC"/>
                </a:solidFill>
              </a:rPr>
              <a:t> </a:t>
            </a:r>
            <a:r>
              <a:rPr lang="zh-CN" altLang="en-US" i="0" dirty="0">
                <a:solidFill>
                  <a:srgbClr val="0000CC"/>
                </a:solidFill>
              </a:rPr>
              <a:t>很大</a:t>
            </a:r>
            <a:r>
              <a:rPr lang="en-US" altLang="zh-CN" dirty="0">
                <a:solidFill>
                  <a:srgbClr val="0000CC"/>
                </a:solidFill>
              </a:rPr>
              <a:t>,</a:t>
            </a:r>
            <a:r>
              <a:rPr lang="zh-CN" altLang="en-US" i="0" dirty="0">
                <a:solidFill>
                  <a:srgbClr val="FF00FF"/>
                </a:solidFill>
              </a:rPr>
              <a:t>子波波阵面在局域上可以看成平面，</a:t>
            </a:r>
            <a:r>
              <a:rPr lang="zh-CN" altLang="en-US" i="0" dirty="0">
                <a:solidFill>
                  <a:srgbClr val="009900"/>
                </a:solidFill>
              </a:rPr>
              <a:t>子波可以近似为平面简谐波，</a:t>
            </a:r>
            <a:r>
              <a:rPr lang="zh-CN" altLang="en-US" i="0" dirty="0">
                <a:solidFill>
                  <a:srgbClr val="0000CC"/>
                </a:solidFill>
              </a:rPr>
              <a:t>可以把振幅中的 </a:t>
            </a:r>
            <a:r>
              <a:rPr lang="en-US" altLang="zh-CN" dirty="0">
                <a:solidFill>
                  <a:srgbClr val="FF0000"/>
                </a:solidFill>
              </a:rPr>
              <a:t>r </a:t>
            </a:r>
            <a:r>
              <a:rPr lang="zh-CN" altLang="en-US" i="0" dirty="0">
                <a:solidFill>
                  <a:srgbClr val="0000CC"/>
                </a:solidFill>
              </a:rPr>
              <a:t>看成常量。</a:t>
            </a:r>
          </a:p>
        </p:txBody>
      </p:sp>
      <p:sp>
        <p:nvSpPr>
          <p:cNvPr id="28" name="Text Box 49"/>
          <p:cNvSpPr txBox="1">
            <a:spLocks noChangeArrowheads="1"/>
          </p:cNvSpPr>
          <p:nvPr/>
        </p:nvSpPr>
        <p:spPr bwMode="auto">
          <a:xfrm>
            <a:off x="2655683" y="1239330"/>
            <a:ext cx="39355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FF"/>
                </a:solidFill>
              </a:rPr>
              <a:t>——</a:t>
            </a:r>
            <a:r>
              <a:rPr lang="zh-CN" altLang="en-US" i="0" dirty="0">
                <a:solidFill>
                  <a:srgbClr val="FF00FF"/>
                </a:solidFill>
                <a:latin typeface="+mn-ea"/>
              </a:rPr>
              <a:t>菲涅耳</a:t>
            </a:r>
            <a:r>
              <a:rPr lang="zh-CN" altLang="en-US" i="0" dirty="0">
                <a:solidFill>
                  <a:srgbClr val="FF00FF"/>
                </a:solidFill>
              </a:rPr>
              <a:t>积分</a:t>
            </a:r>
          </a:p>
        </p:txBody>
      </p:sp>
      <p:graphicFrame>
        <p:nvGraphicFramePr>
          <p:cNvPr id="29" name="Object 51"/>
          <p:cNvGraphicFramePr>
            <a:graphicFrameLocks noChangeAspect="1"/>
          </p:cNvGraphicFramePr>
          <p:nvPr>
            <p:extLst>
              <p:ext uri="{D42A27DB-BD31-4B8C-83A1-F6EECF244321}">
                <p14:modId xmlns:p14="http://schemas.microsoft.com/office/powerpoint/2010/main" val="3437781635"/>
              </p:ext>
            </p:extLst>
          </p:nvPr>
        </p:nvGraphicFramePr>
        <p:xfrm>
          <a:off x="1761117" y="2521570"/>
          <a:ext cx="1181100" cy="500063"/>
        </p:xfrm>
        <a:graphic>
          <a:graphicData uri="http://schemas.openxmlformats.org/presentationml/2006/ole">
            <mc:AlternateContent xmlns:mc="http://schemas.openxmlformats.org/markup-compatibility/2006">
              <mc:Choice xmlns:v="urn:schemas-microsoft-com:vml" Requires="v">
                <p:oleObj spid="_x0000_s460362" name="公式" r:id="rId11" imgW="352543" imgH="114182" progId="Equation.3">
                  <p:embed/>
                </p:oleObj>
              </mc:Choice>
              <mc:Fallback>
                <p:oleObj name="公式" r:id="rId11" imgW="352543" imgH="114182" progId="Equation.3">
                  <p:embed/>
                  <p:pic>
                    <p:nvPicPr>
                      <p:cNvPr id="30" name="Object 5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61117" y="2521570"/>
                        <a:ext cx="1181100"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AutoShape 40"/>
          <p:cNvSpPr>
            <a:spLocks noChangeArrowheads="1"/>
          </p:cNvSpPr>
          <p:nvPr/>
        </p:nvSpPr>
        <p:spPr bwMode="auto">
          <a:xfrm>
            <a:off x="2938462" y="2693801"/>
            <a:ext cx="762000" cy="223838"/>
          </a:xfrm>
          <a:prstGeom prst="notchedRightArrow">
            <a:avLst>
              <a:gd name="adj1" fmla="val 50000"/>
              <a:gd name="adj2" fmla="val 85106"/>
            </a:avLst>
          </a:prstGeom>
          <a:solidFill>
            <a:srgbClr val="00FF00"/>
          </a:solidFill>
          <a:ln>
            <a:solidFill>
              <a:srgbClr val="FF0000"/>
            </a:solidFill>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 name="Text Box 48"/>
          <p:cNvSpPr txBox="1">
            <a:spLocks noChangeArrowheads="1"/>
          </p:cNvSpPr>
          <p:nvPr/>
        </p:nvSpPr>
        <p:spPr bwMode="auto">
          <a:xfrm>
            <a:off x="1165323" y="4997077"/>
            <a:ext cx="79835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chemeClr val="tx1"/>
                </a:solidFill>
              </a:rPr>
              <a:t>（</a:t>
            </a:r>
            <a:r>
              <a:rPr lang="en-US" altLang="zh-CN" i="0" dirty="0">
                <a:solidFill>
                  <a:schemeClr val="tx1"/>
                </a:solidFill>
              </a:rPr>
              <a:t>3</a:t>
            </a:r>
            <a:r>
              <a:rPr lang="zh-CN" altLang="en-US" i="0" dirty="0">
                <a:solidFill>
                  <a:schemeClr val="tx1"/>
                </a:solidFill>
              </a:rPr>
              <a:t>）</a:t>
            </a:r>
            <a:r>
              <a:rPr lang="zh-CN" altLang="en-US" i="0" dirty="0">
                <a:solidFill>
                  <a:srgbClr val="CC3300"/>
                </a:solidFill>
              </a:rPr>
              <a:t>在小角度（远场，近轴）情况下，可以把 </a:t>
            </a:r>
            <a:r>
              <a:rPr lang="en-US" altLang="zh-CN" dirty="0">
                <a:solidFill>
                  <a:srgbClr val="009900"/>
                </a:solidFill>
              </a:rPr>
              <a:t>a</a:t>
            </a:r>
            <a:r>
              <a:rPr lang="en-US" altLang="zh-CN" i="0" dirty="0">
                <a:solidFill>
                  <a:srgbClr val="009900"/>
                </a:solidFill>
              </a:rPr>
              <a:t>(</a:t>
            </a:r>
            <a:r>
              <a:rPr lang="en-US" altLang="zh-CN" dirty="0">
                <a:solidFill>
                  <a:srgbClr val="009900"/>
                </a:solidFill>
              </a:rPr>
              <a:t>Q</a:t>
            </a:r>
            <a:r>
              <a:rPr lang="en-US" altLang="zh-CN" i="0" dirty="0">
                <a:solidFill>
                  <a:srgbClr val="009900"/>
                </a:solidFill>
              </a:rPr>
              <a:t>)</a:t>
            </a:r>
            <a:r>
              <a:rPr lang="en-US" altLang="zh-CN" dirty="0">
                <a:solidFill>
                  <a:srgbClr val="009900"/>
                </a:solidFill>
              </a:rPr>
              <a:t> </a:t>
            </a:r>
            <a:r>
              <a:rPr lang="zh-CN" altLang="en-US" i="0" dirty="0">
                <a:solidFill>
                  <a:srgbClr val="CC3300"/>
                </a:solidFill>
              </a:rPr>
              <a:t>看成常量。</a:t>
            </a:r>
          </a:p>
        </p:txBody>
      </p:sp>
      <p:graphicFrame>
        <p:nvGraphicFramePr>
          <p:cNvPr id="34" name="Object 52"/>
          <p:cNvGraphicFramePr>
            <a:graphicFrameLocks noChangeAspect="1"/>
          </p:cNvGraphicFramePr>
          <p:nvPr>
            <p:extLst>
              <p:ext uri="{D42A27DB-BD31-4B8C-83A1-F6EECF244321}">
                <p14:modId xmlns:p14="http://schemas.microsoft.com/office/powerpoint/2010/main" val="2678281770"/>
              </p:ext>
            </p:extLst>
          </p:nvPr>
        </p:nvGraphicFramePr>
        <p:xfrm>
          <a:off x="3931615" y="5606802"/>
          <a:ext cx="6341194" cy="1004887"/>
        </p:xfrm>
        <a:graphic>
          <a:graphicData uri="http://schemas.openxmlformats.org/presentationml/2006/ole">
            <mc:AlternateContent xmlns:mc="http://schemas.openxmlformats.org/markup-compatibility/2006">
              <mc:Choice xmlns:v="urn:schemas-microsoft-com:vml" Requires="v">
                <p:oleObj spid="_x0000_s460363" name="公式" r:id="rId13" imgW="2044440" imgH="291960" progId="Equation.3">
                  <p:embed/>
                </p:oleObj>
              </mc:Choice>
              <mc:Fallback>
                <p:oleObj name="公式" r:id="rId13" imgW="2044440" imgH="291960" progId="Equation.3">
                  <p:embed/>
                  <p:pic>
                    <p:nvPicPr>
                      <p:cNvPr id="38" name="Object 52"/>
                      <p:cNvPicPr>
                        <a:picLocks noChangeAspect="1" noChangeArrowheads="1"/>
                      </p:cNvPicPr>
                      <p:nvPr/>
                    </p:nvPicPr>
                    <p:blipFill>
                      <a:blip r:embed="rId14"/>
                      <a:srcRect/>
                      <a:stretch>
                        <a:fillRect/>
                      </a:stretch>
                    </p:blipFill>
                    <p:spPr bwMode="auto">
                      <a:xfrm>
                        <a:off x="3931615" y="5606802"/>
                        <a:ext cx="6341194" cy="1004887"/>
                      </a:xfrm>
                      <a:prstGeom prst="rect">
                        <a:avLst/>
                      </a:prstGeom>
                      <a:noFill/>
                      <a:ln>
                        <a:noFill/>
                      </a:ln>
                      <a:effectLst/>
                      <a:extLst/>
                    </p:spPr>
                  </p:pic>
                </p:oleObj>
              </mc:Fallback>
            </mc:AlternateContent>
          </a:graphicData>
        </a:graphic>
      </p:graphicFrame>
      <p:sp>
        <p:nvSpPr>
          <p:cNvPr id="35" name="AutoShape 40"/>
          <p:cNvSpPr>
            <a:spLocks noChangeArrowheads="1"/>
          </p:cNvSpPr>
          <p:nvPr/>
        </p:nvSpPr>
        <p:spPr bwMode="auto">
          <a:xfrm>
            <a:off x="2351667" y="6091754"/>
            <a:ext cx="762000" cy="223838"/>
          </a:xfrm>
          <a:prstGeom prst="notchedRightArrow">
            <a:avLst>
              <a:gd name="adj1" fmla="val 50000"/>
              <a:gd name="adj2" fmla="val 85106"/>
            </a:avLst>
          </a:prstGeom>
          <a:solidFill>
            <a:srgbClr val="00FF99"/>
          </a:solidFill>
          <a:ln w="9525">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96041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ppt_x"/>
                                          </p:val>
                                        </p:tav>
                                        <p:tav tm="100000">
                                          <p:val>
                                            <p:strVal val="#ppt_x"/>
                                          </p:val>
                                        </p:tav>
                                      </p:tavLst>
                                    </p:anim>
                                    <p:anim calcmode="lin" valueType="num">
                                      <p:cBhvr additive="base">
                                        <p:cTn id="6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1000"/>
                                        <p:tgtEl>
                                          <p:spTgt spid="21"/>
                                        </p:tgtEl>
                                      </p:cBhvr>
                                    </p:animEffect>
                                    <p:anim calcmode="lin" valueType="num">
                                      <p:cBhvr>
                                        <p:cTn id="69" dur="1000" fill="hold"/>
                                        <p:tgtEl>
                                          <p:spTgt spid="21"/>
                                        </p:tgtEl>
                                        <p:attrNameLst>
                                          <p:attrName>ppt_x</p:attrName>
                                        </p:attrNameLst>
                                      </p:cBhvr>
                                      <p:tavLst>
                                        <p:tav tm="0">
                                          <p:val>
                                            <p:strVal val="#ppt_x"/>
                                          </p:val>
                                        </p:tav>
                                        <p:tav tm="100000">
                                          <p:val>
                                            <p:strVal val="#ppt_x"/>
                                          </p:val>
                                        </p:tav>
                                      </p:tavLst>
                                    </p:anim>
                                    <p:anim calcmode="lin" valueType="num">
                                      <p:cBhvr>
                                        <p:cTn id="7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additive="base">
                                        <p:cTn id="75" dur="500" fill="hold"/>
                                        <p:tgtEl>
                                          <p:spTgt spid="13"/>
                                        </p:tgtEl>
                                        <p:attrNameLst>
                                          <p:attrName>ppt_x</p:attrName>
                                        </p:attrNameLst>
                                      </p:cBhvr>
                                      <p:tavLst>
                                        <p:tav tm="0">
                                          <p:val>
                                            <p:strVal val="#ppt_x"/>
                                          </p:val>
                                        </p:tav>
                                        <p:tav tm="100000">
                                          <p:val>
                                            <p:strVal val="#ppt_x"/>
                                          </p:val>
                                        </p:tav>
                                      </p:tavLst>
                                    </p:anim>
                                    <p:anim calcmode="lin" valueType="num">
                                      <p:cBhvr additive="base">
                                        <p:cTn id="7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1000"/>
                                        <p:tgtEl>
                                          <p:spTgt spid="14"/>
                                        </p:tgtEl>
                                      </p:cBhvr>
                                    </p:animEffect>
                                    <p:anim calcmode="lin" valueType="num">
                                      <p:cBhvr>
                                        <p:cTn id="82" dur="1000" fill="hold"/>
                                        <p:tgtEl>
                                          <p:spTgt spid="14"/>
                                        </p:tgtEl>
                                        <p:attrNameLst>
                                          <p:attrName>ppt_x</p:attrName>
                                        </p:attrNameLst>
                                      </p:cBhvr>
                                      <p:tavLst>
                                        <p:tav tm="0">
                                          <p:val>
                                            <p:strVal val="#ppt_x"/>
                                          </p:val>
                                        </p:tav>
                                        <p:tav tm="100000">
                                          <p:val>
                                            <p:strVal val="#ppt_x"/>
                                          </p:val>
                                        </p:tav>
                                      </p:tavLst>
                                    </p:anim>
                                    <p:anim calcmode="lin" valueType="num">
                                      <p:cBhvr>
                                        <p:cTn id="8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10"/>
                                        </p:tgtEl>
                                        <p:attrNameLst>
                                          <p:attrName>style.visibility</p:attrName>
                                        </p:attrNameLst>
                                      </p:cBhvr>
                                      <p:to>
                                        <p:strVal val="visible"/>
                                      </p:to>
                                    </p:set>
                                    <p:anim calcmode="lin" valueType="num">
                                      <p:cBhvr additive="base">
                                        <p:cTn id="88" dur="500" fill="hold"/>
                                        <p:tgtEl>
                                          <p:spTgt spid="10"/>
                                        </p:tgtEl>
                                        <p:attrNameLst>
                                          <p:attrName>ppt_x</p:attrName>
                                        </p:attrNameLst>
                                      </p:cBhvr>
                                      <p:tavLst>
                                        <p:tav tm="0">
                                          <p:val>
                                            <p:strVal val="#ppt_x"/>
                                          </p:val>
                                        </p:tav>
                                        <p:tav tm="100000">
                                          <p:val>
                                            <p:strVal val="#ppt_x"/>
                                          </p:val>
                                        </p:tav>
                                      </p:tavLst>
                                    </p:anim>
                                    <p:anim calcmode="lin" valueType="num">
                                      <p:cBhvr additive="base">
                                        <p:cTn id="8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1000"/>
                                        <p:tgtEl>
                                          <p:spTgt spid="22"/>
                                        </p:tgtEl>
                                      </p:cBhvr>
                                    </p:animEffect>
                                    <p:anim calcmode="lin" valueType="num">
                                      <p:cBhvr>
                                        <p:cTn id="95" dur="1000" fill="hold"/>
                                        <p:tgtEl>
                                          <p:spTgt spid="22"/>
                                        </p:tgtEl>
                                        <p:attrNameLst>
                                          <p:attrName>ppt_x</p:attrName>
                                        </p:attrNameLst>
                                      </p:cBhvr>
                                      <p:tavLst>
                                        <p:tav tm="0">
                                          <p:val>
                                            <p:strVal val="#ppt_x"/>
                                          </p:val>
                                        </p:tav>
                                        <p:tav tm="100000">
                                          <p:val>
                                            <p:strVal val="#ppt_x"/>
                                          </p:val>
                                        </p:tav>
                                      </p:tavLst>
                                    </p:anim>
                                    <p:anim calcmode="lin" valueType="num">
                                      <p:cBhvr>
                                        <p:cTn id="9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9"/>
                                        </p:tgtEl>
                                        <p:attrNameLst>
                                          <p:attrName>style.visibility</p:attrName>
                                        </p:attrNameLst>
                                      </p:cBhvr>
                                      <p:to>
                                        <p:strVal val="visible"/>
                                      </p:to>
                                    </p:set>
                                    <p:anim calcmode="lin" valueType="num">
                                      <p:cBhvr additive="base">
                                        <p:cTn id="101" dur="500" fill="hold"/>
                                        <p:tgtEl>
                                          <p:spTgt spid="19"/>
                                        </p:tgtEl>
                                        <p:attrNameLst>
                                          <p:attrName>ppt_x</p:attrName>
                                        </p:attrNameLst>
                                      </p:cBhvr>
                                      <p:tavLst>
                                        <p:tav tm="0">
                                          <p:val>
                                            <p:strVal val="#ppt_x"/>
                                          </p:val>
                                        </p:tav>
                                        <p:tav tm="100000">
                                          <p:val>
                                            <p:strVal val="#ppt_x"/>
                                          </p:val>
                                        </p:tav>
                                      </p:tavLst>
                                    </p:anim>
                                    <p:anim calcmode="lin" valueType="num">
                                      <p:cBhvr additive="base">
                                        <p:cTn id="10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grpId="0" nodeType="click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1000"/>
                                        <p:tgtEl>
                                          <p:spTgt spid="20"/>
                                        </p:tgtEl>
                                      </p:cBhvr>
                                    </p:animEffect>
                                    <p:anim calcmode="lin" valueType="num">
                                      <p:cBhvr>
                                        <p:cTn id="108" dur="1000" fill="hold"/>
                                        <p:tgtEl>
                                          <p:spTgt spid="20"/>
                                        </p:tgtEl>
                                        <p:attrNameLst>
                                          <p:attrName>ppt_x</p:attrName>
                                        </p:attrNameLst>
                                      </p:cBhvr>
                                      <p:tavLst>
                                        <p:tav tm="0">
                                          <p:val>
                                            <p:strVal val="#ppt_x"/>
                                          </p:val>
                                        </p:tav>
                                        <p:tav tm="100000">
                                          <p:val>
                                            <p:strVal val="#ppt_x"/>
                                          </p:val>
                                        </p:tav>
                                      </p:tavLst>
                                    </p:anim>
                                    <p:anim calcmode="lin" valueType="num">
                                      <p:cBhvr>
                                        <p:cTn id="10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fade">
                                      <p:cBhvr>
                                        <p:cTn id="114" dur="1000"/>
                                        <p:tgtEl>
                                          <p:spTgt spid="15"/>
                                        </p:tgtEl>
                                      </p:cBhvr>
                                    </p:animEffect>
                                    <p:anim calcmode="lin" valueType="num">
                                      <p:cBhvr>
                                        <p:cTn id="115" dur="1000" fill="hold"/>
                                        <p:tgtEl>
                                          <p:spTgt spid="15"/>
                                        </p:tgtEl>
                                        <p:attrNameLst>
                                          <p:attrName>ppt_x</p:attrName>
                                        </p:attrNameLst>
                                      </p:cBhvr>
                                      <p:tavLst>
                                        <p:tav tm="0">
                                          <p:val>
                                            <p:strVal val="#ppt_x"/>
                                          </p:val>
                                        </p:tav>
                                        <p:tav tm="100000">
                                          <p:val>
                                            <p:strVal val="#ppt_x"/>
                                          </p:val>
                                        </p:tav>
                                      </p:tavLst>
                                    </p:anim>
                                    <p:anim calcmode="lin" valueType="num">
                                      <p:cBhvr>
                                        <p:cTn id="1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23"/>
                                        </p:tgtEl>
                                        <p:attrNameLst>
                                          <p:attrName>style.visibility</p:attrName>
                                        </p:attrNameLst>
                                      </p:cBhvr>
                                      <p:to>
                                        <p:strVal val="visible"/>
                                      </p:to>
                                    </p:set>
                                    <p:anim calcmode="lin" valueType="num">
                                      <p:cBhvr additive="base">
                                        <p:cTn id="121" dur="500" fill="hold"/>
                                        <p:tgtEl>
                                          <p:spTgt spid="23"/>
                                        </p:tgtEl>
                                        <p:attrNameLst>
                                          <p:attrName>ppt_x</p:attrName>
                                        </p:attrNameLst>
                                      </p:cBhvr>
                                      <p:tavLst>
                                        <p:tav tm="0">
                                          <p:val>
                                            <p:strVal val="#ppt_x"/>
                                          </p:val>
                                        </p:tav>
                                        <p:tav tm="100000">
                                          <p:val>
                                            <p:strVal val="#ppt_x"/>
                                          </p:val>
                                        </p:tav>
                                      </p:tavLst>
                                    </p:anim>
                                    <p:anim calcmode="lin" valueType="num">
                                      <p:cBhvr additive="base">
                                        <p:cTn id="12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6" presetClass="entr" presetSubtype="16"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circle(in)">
                                      <p:cBhvr>
                                        <p:cTn id="127" dur="2000"/>
                                        <p:tgtEl>
                                          <p:spTgt spid="28"/>
                                        </p:tgtEl>
                                      </p:cBhvr>
                                    </p:animEffect>
                                  </p:childTnLst>
                                </p:cTn>
                              </p:par>
                            </p:childTnLst>
                          </p:cTn>
                        </p:par>
                      </p:childTnLst>
                    </p:cTn>
                  </p:par>
                  <p:par>
                    <p:cTn id="128" fill="hold">
                      <p:stCondLst>
                        <p:cond delay="indefinite"/>
                      </p:stCondLst>
                      <p:childTnLst>
                        <p:par>
                          <p:cTn id="129" fill="hold">
                            <p:stCondLst>
                              <p:cond delay="0"/>
                            </p:stCondLst>
                            <p:childTnLst>
                              <p:par>
                                <p:cTn id="130" presetID="21" presetClass="entr" presetSubtype="1" fill="hold" grpId="0" nodeType="clickEffect">
                                  <p:stCondLst>
                                    <p:cond delay="0"/>
                                  </p:stCondLst>
                                  <p:childTnLst>
                                    <p:set>
                                      <p:cBhvr>
                                        <p:cTn id="131" dur="1" fill="hold">
                                          <p:stCondLst>
                                            <p:cond delay="0"/>
                                          </p:stCondLst>
                                        </p:cTn>
                                        <p:tgtEl>
                                          <p:spTgt spid="24"/>
                                        </p:tgtEl>
                                        <p:attrNameLst>
                                          <p:attrName>style.visibility</p:attrName>
                                        </p:attrNameLst>
                                      </p:cBhvr>
                                      <p:to>
                                        <p:strVal val="visible"/>
                                      </p:to>
                                    </p:set>
                                    <p:animEffect transition="in" filter="wheel(1)">
                                      <p:cBhvr>
                                        <p:cTn id="132" dur="2000"/>
                                        <p:tgtEl>
                                          <p:spTgt spid="24"/>
                                        </p:tgtEl>
                                      </p:cBhvr>
                                    </p:animEffect>
                                  </p:childTnLst>
                                </p:cTn>
                              </p:par>
                            </p:childTnLst>
                          </p:cTn>
                        </p:par>
                      </p:childTnLst>
                    </p:cTn>
                  </p:par>
                  <p:par>
                    <p:cTn id="133" fill="hold">
                      <p:stCondLst>
                        <p:cond delay="indefinite"/>
                      </p:stCondLst>
                      <p:childTnLst>
                        <p:par>
                          <p:cTn id="134" fill="hold">
                            <p:stCondLst>
                              <p:cond delay="0"/>
                            </p:stCondLst>
                            <p:childTnLst>
                              <p:par>
                                <p:cTn id="135" presetID="21" presetClass="entr" presetSubtype="1" fill="hold" grpId="0" nodeType="clickEffect">
                                  <p:stCondLst>
                                    <p:cond delay="0"/>
                                  </p:stCondLst>
                                  <p:childTnLst>
                                    <p:set>
                                      <p:cBhvr>
                                        <p:cTn id="136" dur="1" fill="hold">
                                          <p:stCondLst>
                                            <p:cond delay="0"/>
                                          </p:stCondLst>
                                        </p:cTn>
                                        <p:tgtEl>
                                          <p:spTgt spid="25"/>
                                        </p:tgtEl>
                                        <p:attrNameLst>
                                          <p:attrName>style.visibility</p:attrName>
                                        </p:attrNameLst>
                                      </p:cBhvr>
                                      <p:to>
                                        <p:strVal val="visible"/>
                                      </p:to>
                                    </p:set>
                                    <p:animEffect transition="in" filter="wheel(1)">
                                      <p:cBhvr>
                                        <p:cTn id="137" dur="2000"/>
                                        <p:tgtEl>
                                          <p:spTgt spid="25"/>
                                        </p:tgtEl>
                                      </p:cBhvr>
                                    </p:animEffect>
                                  </p:childTnLst>
                                </p:cTn>
                              </p:par>
                              <p:par>
                                <p:cTn id="138" presetID="21" presetClass="entr" presetSubtype="1" fill="hold" nodeType="withEffect">
                                  <p:stCondLst>
                                    <p:cond delay="0"/>
                                  </p:stCondLst>
                                  <p:childTnLst>
                                    <p:set>
                                      <p:cBhvr>
                                        <p:cTn id="139" dur="1" fill="hold">
                                          <p:stCondLst>
                                            <p:cond delay="0"/>
                                          </p:stCondLst>
                                        </p:cTn>
                                        <p:tgtEl>
                                          <p:spTgt spid="26"/>
                                        </p:tgtEl>
                                        <p:attrNameLst>
                                          <p:attrName>style.visibility</p:attrName>
                                        </p:attrNameLst>
                                      </p:cBhvr>
                                      <p:to>
                                        <p:strVal val="visible"/>
                                      </p:to>
                                    </p:set>
                                    <p:animEffect transition="in" filter="wheel(1)">
                                      <p:cBhvr>
                                        <p:cTn id="140" dur="2000"/>
                                        <p:tgtEl>
                                          <p:spTgt spid="26"/>
                                        </p:tgtEl>
                                      </p:cBhvr>
                                    </p:animEffect>
                                  </p:childTnLst>
                                </p:cTn>
                              </p:par>
                              <p:par>
                                <p:cTn id="141" presetID="21" presetClass="entr" presetSubtype="1" fill="hold" nodeType="withEffect">
                                  <p:stCondLst>
                                    <p:cond delay="0"/>
                                  </p:stCondLst>
                                  <p:childTnLst>
                                    <p:set>
                                      <p:cBhvr>
                                        <p:cTn id="142" dur="1" fill="hold">
                                          <p:stCondLst>
                                            <p:cond delay="0"/>
                                          </p:stCondLst>
                                        </p:cTn>
                                        <p:tgtEl>
                                          <p:spTgt spid="29"/>
                                        </p:tgtEl>
                                        <p:attrNameLst>
                                          <p:attrName>style.visibility</p:attrName>
                                        </p:attrNameLst>
                                      </p:cBhvr>
                                      <p:to>
                                        <p:strVal val="visible"/>
                                      </p:to>
                                    </p:set>
                                    <p:animEffect transition="in" filter="wheel(1)">
                                      <p:cBhvr>
                                        <p:cTn id="143" dur="2000"/>
                                        <p:tgtEl>
                                          <p:spTgt spid="29"/>
                                        </p:tgtEl>
                                      </p:cBhvr>
                                    </p:animEffect>
                                  </p:childTnLst>
                                </p:cTn>
                              </p:par>
                              <p:par>
                                <p:cTn id="144" presetID="21" presetClass="entr" presetSubtype="1" fill="hold" grpId="0" nodeType="withEffect">
                                  <p:stCondLst>
                                    <p:cond delay="0"/>
                                  </p:stCondLst>
                                  <p:childTnLst>
                                    <p:set>
                                      <p:cBhvr>
                                        <p:cTn id="145" dur="1" fill="hold">
                                          <p:stCondLst>
                                            <p:cond delay="0"/>
                                          </p:stCondLst>
                                        </p:cTn>
                                        <p:tgtEl>
                                          <p:spTgt spid="30"/>
                                        </p:tgtEl>
                                        <p:attrNameLst>
                                          <p:attrName>style.visibility</p:attrName>
                                        </p:attrNameLst>
                                      </p:cBhvr>
                                      <p:to>
                                        <p:strVal val="visible"/>
                                      </p:to>
                                    </p:set>
                                    <p:animEffect transition="in" filter="wheel(1)">
                                      <p:cBhvr>
                                        <p:cTn id="146" dur="2000"/>
                                        <p:tgtEl>
                                          <p:spTgt spid="30"/>
                                        </p:tgtEl>
                                      </p:cBhvr>
                                    </p:animEffect>
                                  </p:childTnLst>
                                </p:cTn>
                              </p:par>
                            </p:childTnLst>
                          </p:cTn>
                        </p:par>
                      </p:childTnLst>
                    </p:cTn>
                  </p:par>
                  <p:par>
                    <p:cTn id="147" fill="hold">
                      <p:stCondLst>
                        <p:cond delay="indefinite"/>
                      </p:stCondLst>
                      <p:childTnLst>
                        <p:par>
                          <p:cTn id="148" fill="hold">
                            <p:stCondLst>
                              <p:cond delay="0"/>
                            </p:stCondLst>
                            <p:childTnLst>
                              <p:par>
                                <p:cTn id="149" presetID="21" presetClass="entr" presetSubtype="1" fill="hold" grpId="0" nodeType="clickEffect">
                                  <p:stCondLst>
                                    <p:cond delay="0"/>
                                  </p:stCondLst>
                                  <p:childTnLst>
                                    <p:set>
                                      <p:cBhvr>
                                        <p:cTn id="150" dur="1" fill="hold">
                                          <p:stCondLst>
                                            <p:cond delay="0"/>
                                          </p:stCondLst>
                                        </p:cTn>
                                        <p:tgtEl>
                                          <p:spTgt spid="27"/>
                                        </p:tgtEl>
                                        <p:attrNameLst>
                                          <p:attrName>style.visibility</p:attrName>
                                        </p:attrNameLst>
                                      </p:cBhvr>
                                      <p:to>
                                        <p:strVal val="visible"/>
                                      </p:to>
                                    </p:set>
                                    <p:animEffect transition="in" filter="wheel(1)">
                                      <p:cBhvr>
                                        <p:cTn id="151" dur="2000"/>
                                        <p:tgtEl>
                                          <p:spTgt spid="27"/>
                                        </p:tgtEl>
                                      </p:cBhvr>
                                    </p:animEffect>
                                  </p:childTnLst>
                                </p:cTn>
                              </p:par>
                            </p:childTnLst>
                          </p:cTn>
                        </p:par>
                      </p:childTnLst>
                    </p:cTn>
                  </p:par>
                  <p:par>
                    <p:cTn id="152" fill="hold">
                      <p:stCondLst>
                        <p:cond delay="indefinite"/>
                      </p:stCondLst>
                      <p:childTnLst>
                        <p:par>
                          <p:cTn id="153" fill="hold">
                            <p:stCondLst>
                              <p:cond delay="0"/>
                            </p:stCondLst>
                            <p:childTnLst>
                              <p:par>
                                <p:cTn id="154" presetID="14" presetClass="entr" presetSubtype="10" fill="hold" grpId="0" nodeType="clickEffect">
                                  <p:stCondLst>
                                    <p:cond delay="0"/>
                                  </p:stCondLst>
                                  <p:childTnLst>
                                    <p:set>
                                      <p:cBhvr>
                                        <p:cTn id="155" dur="1" fill="hold">
                                          <p:stCondLst>
                                            <p:cond delay="0"/>
                                          </p:stCondLst>
                                        </p:cTn>
                                        <p:tgtEl>
                                          <p:spTgt spid="33"/>
                                        </p:tgtEl>
                                        <p:attrNameLst>
                                          <p:attrName>style.visibility</p:attrName>
                                        </p:attrNameLst>
                                      </p:cBhvr>
                                      <p:to>
                                        <p:strVal val="visible"/>
                                      </p:to>
                                    </p:set>
                                    <p:animEffect transition="in" filter="randombar(horizontal)">
                                      <p:cBhvr>
                                        <p:cTn id="156" dur="500"/>
                                        <p:tgtEl>
                                          <p:spTgt spid="33"/>
                                        </p:tgtEl>
                                      </p:cBhvr>
                                    </p:animEffect>
                                  </p:childTnLst>
                                </p:cTn>
                              </p:par>
                            </p:childTnLst>
                          </p:cTn>
                        </p:par>
                      </p:childTnLst>
                    </p:cTn>
                  </p:par>
                  <p:par>
                    <p:cTn id="157" fill="hold">
                      <p:stCondLst>
                        <p:cond delay="indefinite"/>
                      </p:stCondLst>
                      <p:childTnLst>
                        <p:par>
                          <p:cTn id="158" fill="hold">
                            <p:stCondLst>
                              <p:cond delay="0"/>
                            </p:stCondLst>
                            <p:childTnLst>
                              <p:par>
                                <p:cTn id="159" presetID="6" presetClass="entr" presetSubtype="16" fill="hold" nodeType="clickEffect">
                                  <p:stCondLst>
                                    <p:cond delay="0"/>
                                  </p:stCondLst>
                                  <p:childTnLst>
                                    <p:set>
                                      <p:cBhvr>
                                        <p:cTn id="160" dur="1" fill="hold">
                                          <p:stCondLst>
                                            <p:cond delay="0"/>
                                          </p:stCondLst>
                                        </p:cTn>
                                        <p:tgtEl>
                                          <p:spTgt spid="34"/>
                                        </p:tgtEl>
                                        <p:attrNameLst>
                                          <p:attrName>style.visibility</p:attrName>
                                        </p:attrNameLst>
                                      </p:cBhvr>
                                      <p:to>
                                        <p:strVal val="visible"/>
                                      </p:to>
                                    </p:set>
                                    <p:animEffect transition="in" filter="circle(in)">
                                      <p:cBhvr>
                                        <p:cTn id="161" dur="2000"/>
                                        <p:tgtEl>
                                          <p:spTgt spid="34"/>
                                        </p:tgtEl>
                                      </p:cBhvr>
                                    </p:animEffect>
                                  </p:childTnLst>
                                </p:cTn>
                              </p:par>
                              <p:par>
                                <p:cTn id="162" presetID="6" presetClass="entr" presetSubtype="16" fill="hold" grpId="0" nodeType="withEffect">
                                  <p:stCondLst>
                                    <p:cond delay="0"/>
                                  </p:stCondLst>
                                  <p:childTnLst>
                                    <p:set>
                                      <p:cBhvr>
                                        <p:cTn id="163" dur="1" fill="hold">
                                          <p:stCondLst>
                                            <p:cond delay="0"/>
                                          </p:stCondLst>
                                        </p:cTn>
                                        <p:tgtEl>
                                          <p:spTgt spid="35"/>
                                        </p:tgtEl>
                                        <p:attrNameLst>
                                          <p:attrName>style.visibility</p:attrName>
                                        </p:attrNameLst>
                                      </p:cBhvr>
                                      <p:to>
                                        <p:strVal val="visible"/>
                                      </p:to>
                                    </p:set>
                                    <p:animEffect transition="in" filter="circle(in)">
                                      <p:cBhvr>
                                        <p:cTn id="164"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5" grpId="0"/>
      <p:bldP spid="16" grpId="0"/>
      <p:bldP spid="17" grpId="0"/>
      <p:bldP spid="18" grpId="0"/>
      <p:bldP spid="19" grpId="0" animBg="1"/>
      <p:bldP spid="20" grpId="0"/>
      <p:bldP spid="24" grpId="0"/>
      <p:bldP spid="25" grpId="0"/>
      <p:bldP spid="27" grpId="0"/>
      <p:bldP spid="28" grpId="0"/>
      <p:bldP spid="30" grpId="0" animBg="1"/>
      <p:bldP spid="33" grpId="0"/>
      <p:bldP spid="3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8140700" y="1633538"/>
            <a:ext cx="1219200" cy="3657600"/>
            <a:chOff x="4032" y="768"/>
            <a:chExt cx="768" cy="2304"/>
          </a:xfrm>
        </p:grpSpPr>
        <p:grpSp>
          <p:nvGrpSpPr>
            <p:cNvPr id="3" name="Group 3"/>
            <p:cNvGrpSpPr>
              <a:grpSpLocks/>
            </p:cNvGrpSpPr>
            <p:nvPr/>
          </p:nvGrpSpPr>
          <p:grpSpPr bwMode="auto">
            <a:xfrm>
              <a:off x="4080" y="768"/>
              <a:ext cx="720" cy="2304"/>
              <a:chOff x="4224" y="288"/>
              <a:chExt cx="816" cy="2496"/>
            </a:xfrm>
          </p:grpSpPr>
          <p:grpSp>
            <p:nvGrpSpPr>
              <p:cNvPr id="5" name="Group 4"/>
              <p:cNvGrpSpPr>
                <a:grpSpLocks/>
              </p:cNvGrpSpPr>
              <p:nvPr/>
            </p:nvGrpSpPr>
            <p:grpSpPr bwMode="auto">
              <a:xfrm>
                <a:off x="4224" y="288"/>
                <a:ext cx="813" cy="2496"/>
                <a:chOff x="3024" y="1104"/>
                <a:chExt cx="672" cy="790"/>
              </a:xfrm>
            </p:grpSpPr>
            <p:sp>
              <p:nvSpPr>
                <p:cNvPr id="9" name="AutoShape 5"/>
                <p:cNvSpPr>
                  <a:spLocks noChangeArrowheads="1"/>
                </p:cNvSpPr>
                <p:nvPr/>
              </p:nvSpPr>
              <p:spPr bwMode="auto">
                <a:xfrm rot="5400000" flipV="1">
                  <a:off x="2941" y="1187"/>
                  <a:ext cx="790" cy="624"/>
                </a:xfrm>
                <a:prstGeom prst="parallelogram">
                  <a:avLst>
                    <a:gd name="adj" fmla="val 31651"/>
                  </a:avLst>
                </a:prstGeom>
                <a:solidFill>
                  <a:schemeClr val="accent1">
                    <a:alpha val="50195"/>
                  </a:schemeClr>
                </a:solidFill>
                <a:ln w="9525">
                  <a:solidFill>
                    <a:srgbClr val="FFFF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AutoShape 6"/>
                <p:cNvSpPr>
                  <a:spLocks noChangeArrowheads="1"/>
                </p:cNvSpPr>
                <p:nvPr/>
              </p:nvSpPr>
              <p:spPr bwMode="auto">
                <a:xfrm rot="5400000" flipV="1">
                  <a:off x="2989" y="1187"/>
                  <a:ext cx="790" cy="624"/>
                </a:xfrm>
                <a:prstGeom prst="parallelogram">
                  <a:avLst>
                    <a:gd name="adj" fmla="val 31651"/>
                  </a:avLst>
                </a:prstGeom>
                <a:solidFill>
                  <a:schemeClr val="accent1">
                    <a:alpha val="50195"/>
                  </a:schemeClr>
                </a:solidFill>
                <a:ln w="9525">
                  <a:solidFill>
                    <a:srgbClr val="FFFF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Line 7"/>
                <p:cNvSpPr>
                  <a:spLocks noChangeShapeType="1"/>
                </p:cNvSpPr>
                <p:nvPr/>
              </p:nvSpPr>
              <p:spPr bwMode="auto">
                <a:xfrm>
                  <a:off x="3024" y="1894"/>
                  <a:ext cx="48"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 name="Line 8"/>
              <p:cNvSpPr>
                <a:spLocks noChangeShapeType="1"/>
              </p:cNvSpPr>
              <p:nvPr/>
            </p:nvSpPr>
            <p:spPr bwMode="auto">
              <a:xfrm>
                <a:off x="4224" y="912"/>
                <a:ext cx="48"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9"/>
              <p:cNvSpPr>
                <a:spLocks noChangeShapeType="1"/>
              </p:cNvSpPr>
              <p:nvPr/>
            </p:nvSpPr>
            <p:spPr bwMode="auto">
              <a:xfrm>
                <a:off x="4992" y="288"/>
                <a:ext cx="48"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0"/>
              <p:cNvSpPr>
                <a:spLocks noChangeShapeType="1"/>
              </p:cNvSpPr>
              <p:nvPr/>
            </p:nvSpPr>
            <p:spPr bwMode="auto">
              <a:xfrm>
                <a:off x="4992" y="2160"/>
                <a:ext cx="48"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 name="Text Box 11"/>
            <p:cNvSpPr txBox="1">
              <a:spLocks noChangeArrowheads="1"/>
            </p:cNvSpPr>
            <p:nvPr/>
          </p:nvSpPr>
          <p:spPr bwMode="auto">
            <a:xfrm>
              <a:off x="4032" y="83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ea typeface="楷体_GB2312" pitchFamily="49" charset="-122"/>
                </a:rPr>
                <a:t>E</a:t>
              </a:r>
            </a:p>
          </p:txBody>
        </p:sp>
      </p:grpSp>
      <p:grpSp>
        <p:nvGrpSpPr>
          <p:cNvPr id="12" name="Group 12"/>
          <p:cNvGrpSpPr>
            <a:grpSpLocks/>
          </p:cNvGrpSpPr>
          <p:nvPr/>
        </p:nvGrpSpPr>
        <p:grpSpPr bwMode="auto">
          <a:xfrm>
            <a:off x="3644900" y="1592263"/>
            <a:ext cx="1066800" cy="3276600"/>
            <a:chOff x="1200" y="864"/>
            <a:chExt cx="672" cy="2064"/>
          </a:xfrm>
        </p:grpSpPr>
        <p:grpSp>
          <p:nvGrpSpPr>
            <p:cNvPr id="13" name="Group 13"/>
            <p:cNvGrpSpPr>
              <a:grpSpLocks/>
            </p:cNvGrpSpPr>
            <p:nvPr/>
          </p:nvGrpSpPr>
          <p:grpSpPr bwMode="auto">
            <a:xfrm>
              <a:off x="1200" y="864"/>
              <a:ext cx="672" cy="2064"/>
              <a:chOff x="3024" y="1104"/>
              <a:chExt cx="672" cy="2064"/>
            </a:xfrm>
          </p:grpSpPr>
          <p:grpSp>
            <p:nvGrpSpPr>
              <p:cNvPr id="15" name="Group 14"/>
              <p:cNvGrpSpPr>
                <a:grpSpLocks/>
              </p:cNvGrpSpPr>
              <p:nvPr/>
            </p:nvGrpSpPr>
            <p:grpSpPr bwMode="auto">
              <a:xfrm>
                <a:off x="3024" y="1104"/>
                <a:ext cx="672" cy="2064"/>
                <a:chOff x="3024" y="1104"/>
                <a:chExt cx="672" cy="790"/>
              </a:xfrm>
            </p:grpSpPr>
            <p:sp>
              <p:nvSpPr>
                <p:cNvPr id="18" name="AutoShape 15"/>
                <p:cNvSpPr>
                  <a:spLocks noChangeArrowheads="1"/>
                </p:cNvSpPr>
                <p:nvPr/>
              </p:nvSpPr>
              <p:spPr bwMode="auto">
                <a:xfrm rot="5400000" flipV="1">
                  <a:off x="2941" y="1187"/>
                  <a:ext cx="790" cy="624"/>
                </a:xfrm>
                <a:prstGeom prst="parallelogram">
                  <a:avLst>
                    <a:gd name="adj" fmla="val 31651"/>
                  </a:avLst>
                </a:prstGeom>
                <a:solidFill>
                  <a:schemeClr val="accent1"/>
                </a:solidFill>
                <a:ln w="9525">
                  <a:solidFill>
                    <a:srgbClr val="00FF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AutoShape 16"/>
                <p:cNvSpPr>
                  <a:spLocks noChangeArrowheads="1"/>
                </p:cNvSpPr>
                <p:nvPr/>
              </p:nvSpPr>
              <p:spPr bwMode="auto">
                <a:xfrm rot="5400000" flipV="1">
                  <a:off x="2989" y="1187"/>
                  <a:ext cx="790" cy="624"/>
                </a:xfrm>
                <a:prstGeom prst="parallelogram">
                  <a:avLst>
                    <a:gd name="adj" fmla="val 31651"/>
                  </a:avLst>
                </a:prstGeom>
                <a:solidFill>
                  <a:schemeClr val="accent1"/>
                </a:solidFill>
                <a:ln w="9525">
                  <a:solidFill>
                    <a:srgbClr val="00FF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Line 17"/>
                <p:cNvSpPr>
                  <a:spLocks noChangeShapeType="1"/>
                </p:cNvSpPr>
                <p:nvPr/>
              </p:nvSpPr>
              <p:spPr bwMode="auto">
                <a:xfrm>
                  <a:off x="3024" y="1894"/>
                  <a:ext cx="48"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 name="Line 18"/>
              <p:cNvSpPr>
                <a:spLocks noChangeShapeType="1"/>
              </p:cNvSpPr>
              <p:nvPr/>
            </p:nvSpPr>
            <p:spPr bwMode="auto">
              <a:xfrm>
                <a:off x="3024" y="2400"/>
                <a:ext cx="48" cy="0"/>
              </a:xfrm>
              <a:prstGeom prst="line">
                <a:avLst/>
              </a:prstGeom>
              <a:noFill/>
              <a:ln w="539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9"/>
              <p:cNvSpPr>
                <a:spLocks noChangeShapeType="1"/>
              </p:cNvSpPr>
              <p:nvPr/>
            </p:nvSpPr>
            <p:spPr bwMode="auto">
              <a:xfrm flipV="1">
                <a:off x="3072" y="1920"/>
                <a:ext cx="624" cy="480"/>
              </a:xfrm>
              <a:prstGeom prst="line">
                <a:avLst/>
              </a:prstGeom>
              <a:noFill/>
              <a:ln w="476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 name="Text Box 20"/>
            <p:cNvSpPr txBox="1">
              <a:spLocks noChangeArrowheads="1"/>
            </p:cNvSpPr>
            <p:nvPr/>
          </p:nvSpPr>
          <p:spPr bwMode="auto">
            <a:xfrm>
              <a:off x="1200" y="248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ea typeface="楷体_GB2312" pitchFamily="49" charset="-122"/>
                </a:rPr>
                <a:t>A</a:t>
              </a:r>
            </a:p>
          </p:txBody>
        </p:sp>
      </p:grpSp>
      <p:grpSp>
        <p:nvGrpSpPr>
          <p:cNvPr id="31" name="Group 32"/>
          <p:cNvGrpSpPr>
            <a:grpSpLocks/>
          </p:cNvGrpSpPr>
          <p:nvPr/>
        </p:nvGrpSpPr>
        <p:grpSpPr bwMode="auto">
          <a:xfrm>
            <a:off x="1892300" y="2622551"/>
            <a:ext cx="1066800" cy="1082675"/>
            <a:chOff x="96" y="1430"/>
            <a:chExt cx="672" cy="682"/>
          </a:xfrm>
        </p:grpSpPr>
        <p:grpSp>
          <p:nvGrpSpPr>
            <p:cNvPr id="32" name="Group 33"/>
            <p:cNvGrpSpPr>
              <a:grpSpLocks/>
            </p:cNvGrpSpPr>
            <p:nvPr/>
          </p:nvGrpSpPr>
          <p:grpSpPr bwMode="auto">
            <a:xfrm>
              <a:off x="96" y="1632"/>
              <a:ext cx="672" cy="480"/>
              <a:chOff x="288" y="1488"/>
              <a:chExt cx="672" cy="480"/>
            </a:xfrm>
          </p:grpSpPr>
          <p:grpSp>
            <p:nvGrpSpPr>
              <p:cNvPr id="34" name="Group 34"/>
              <p:cNvGrpSpPr>
                <a:grpSpLocks/>
              </p:cNvGrpSpPr>
              <p:nvPr/>
            </p:nvGrpSpPr>
            <p:grpSpPr bwMode="auto">
              <a:xfrm>
                <a:off x="288" y="1584"/>
                <a:ext cx="309" cy="288"/>
                <a:chOff x="3264" y="3456"/>
                <a:chExt cx="288" cy="288"/>
              </a:xfrm>
            </p:grpSpPr>
            <p:grpSp>
              <p:nvGrpSpPr>
                <p:cNvPr id="38" name="Group 35"/>
                <p:cNvGrpSpPr>
                  <a:grpSpLocks/>
                </p:cNvGrpSpPr>
                <p:nvPr/>
              </p:nvGrpSpPr>
              <p:grpSpPr bwMode="auto">
                <a:xfrm>
                  <a:off x="3264" y="3456"/>
                  <a:ext cx="288" cy="288"/>
                  <a:chOff x="3264" y="3456"/>
                  <a:chExt cx="288" cy="288"/>
                </a:xfrm>
              </p:grpSpPr>
              <p:sp>
                <p:nvSpPr>
                  <p:cNvPr id="43" name="Oval 36"/>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 name="Line 37"/>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38"/>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9" name="Group 39"/>
                <p:cNvGrpSpPr>
                  <a:grpSpLocks/>
                </p:cNvGrpSpPr>
                <p:nvPr/>
              </p:nvGrpSpPr>
              <p:grpSpPr bwMode="auto">
                <a:xfrm rot="-2394473">
                  <a:off x="3264" y="3456"/>
                  <a:ext cx="288" cy="288"/>
                  <a:chOff x="3264" y="3456"/>
                  <a:chExt cx="288" cy="288"/>
                </a:xfrm>
              </p:grpSpPr>
              <p:sp>
                <p:nvSpPr>
                  <p:cNvPr id="40" name="Oval 40"/>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 name="Line 41"/>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42"/>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5" name="Line 43"/>
              <p:cNvSpPr>
                <a:spLocks noChangeShapeType="1"/>
              </p:cNvSpPr>
              <p:nvPr/>
            </p:nvSpPr>
            <p:spPr bwMode="auto">
              <a:xfrm flipV="1">
                <a:off x="480" y="1488"/>
                <a:ext cx="432" cy="24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44"/>
              <p:cNvSpPr>
                <a:spLocks noChangeShapeType="1"/>
              </p:cNvSpPr>
              <p:nvPr/>
            </p:nvSpPr>
            <p:spPr bwMode="auto">
              <a:xfrm>
                <a:off x="480" y="1728"/>
                <a:ext cx="432" cy="24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45"/>
              <p:cNvSpPr>
                <a:spLocks noChangeShapeType="1"/>
              </p:cNvSpPr>
              <p:nvPr/>
            </p:nvSpPr>
            <p:spPr bwMode="auto">
              <a:xfrm>
                <a:off x="528" y="1728"/>
                <a:ext cx="43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 name="Text Box 46"/>
            <p:cNvSpPr txBox="1">
              <a:spLocks noChangeArrowheads="1"/>
            </p:cNvSpPr>
            <p:nvPr/>
          </p:nvSpPr>
          <p:spPr bwMode="auto">
            <a:xfrm>
              <a:off x="113" y="143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i="1">
                  <a:ea typeface="楷体_GB2312" pitchFamily="49" charset="-122"/>
                </a:rPr>
                <a:t>S</a:t>
              </a:r>
            </a:p>
          </p:txBody>
        </p:sp>
      </p:grpSp>
      <p:grpSp>
        <p:nvGrpSpPr>
          <p:cNvPr id="76" name="Group 77"/>
          <p:cNvGrpSpPr>
            <a:grpSpLocks/>
          </p:cNvGrpSpPr>
          <p:nvPr/>
        </p:nvGrpSpPr>
        <p:grpSpPr bwMode="auto">
          <a:xfrm>
            <a:off x="2711451" y="1973264"/>
            <a:ext cx="473075" cy="1863725"/>
            <a:chOff x="614" y="1178"/>
            <a:chExt cx="298" cy="1174"/>
          </a:xfrm>
        </p:grpSpPr>
        <p:grpSp>
          <p:nvGrpSpPr>
            <p:cNvPr id="77" name="Group 78"/>
            <p:cNvGrpSpPr>
              <a:grpSpLocks/>
            </p:cNvGrpSpPr>
            <p:nvPr/>
          </p:nvGrpSpPr>
          <p:grpSpPr bwMode="auto">
            <a:xfrm>
              <a:off x="624" y="1680"/>
              <a:ext cx="288" cy="672"/>
              <a:chOff x="672" y="1440"/>
              <a:chExt cx="384" cy="768"/>
            </a:xfrm>
          </p:grpSpPr>
          <p:sp>
            <p:nvSpPr>
              <p:cNvPr id="79" name="Oval 79"/>
              <p:cNvSpPr>
                <a:spLocks noChangeArrowheads="1"/>
              </p:cNvSpPr>
              <p:nvPr/>
            </p:nvSpPr>
            <p:spPr bwMode="auto">
              <a:xfrm>
                <a:off x="672" y="1440"/>
                <a:ext cx="336" cy="768"/>
              </a:xfrm>
              <a:prstGeom prst="ellipse">
                <a:avLst/>
              </a:prstGeom>
              <a:gradFill rotWithShape="0">
                <a:gsLst>
                  <a:gs pos="0">
                    <a:srgbClr val="0099FF"/>
                  </a:gs>
                  <a:gs pos="100000">
                    <a:srgbClr val="00568F"/>
                  </a:gs>
                </a:gsLst>
                <a:path path="shape">
                  <a:fillToRect l="50000" t="50000" r="50000" b="50000"/>
                </a:path>
              </a:gradFill>
              <a:ln w="9525">
                <a:solidFill>
                  <a:srgbClr val="00CCFF"/>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0" name="Oval 80"/>
              <p:cNvSpPr>
                <a:spLocks noChangeArrowheads="1"/>
              </p:cNvSpPr>
              <p:nvPr/>
            </p:nvSpPr>
            <p:spPr bwMode="auto">
              <a:xfrm>
                <a:off x="720" y="1440"/>
                <a:ext cx="336" cy="768"/>
              </a:xfrm>
              <a:prstGeom prst="ellipse">
                <a:avLst/>
              </a:prstGeom>
              <a:gradFill rotWithShape="0">
                <a:gsLst>
                  <a:gs pos="0">
                    <a:srgbClr val="0099FF"/>
                  </a:gs>
                  <a:gs pos="100000">
                    <a:srgbClr val="00568F"/>
                  </a:gs>
                </a:gsLst>
                <a:path path="shape">
                  <a:fillToRect l="50000" t="50000" r="50000" b="50000"/>
                </a:path>
              </a:gradFill>
              <a:ln w="9525">
                <a:solidFill>
                  <a:srgbClr val="00CCFF"/>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78" name="Text Box 81"/>
            <p:cNvSpPr txBox="1">
              <a:spLocks noChangeArrowheads="1"/>
            </p:cNvSpPr>
            <p:nvPr/>
          </p:nvSpPr>
          <p:spPr bwMode="auto">
            <a:xfrm>
              <a:off x="614" y="1178"/>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ea typeface="楷体_GB2312" pitchFamily="49" charset="-122"/>
                </a:rPr>
                <a:t>L</a:t>
              </a:r>
              <a:r>
                <a:rPr lang="en-US" altLang="zh-CN" b="1" baseline="-25000">
                  <a:latin typeface="楷体_GB2312" pitchFamily="49" charset="-122"/>
                  <a:ea typeface="楷体_GB2312" pitchFamily="49" charset="-122"/>
                </a:rPr>
                <a:t>1</a:t>
              </a:r>
              <a:endParaRPr lang="en-US" altLang="zh-CN" b="1">
                <a:latin typeface="楷体_GB2312" pitchFamily="49" charset="-122"/>
                <a:ea typeface="楷体_GB2312" pitchFamily="49" charset="-122"/>
              </a:endParaRPr>
            </a:p>
          </p:txBody>
        </p:sp>
      </p:grpSp>
      <p:sp>
        <p:nvSpPr>
          <p:cNvPr id="81" name="Text Box 82"/>
          <p:cNvSpPr txBox="1">
            <a:spLocks noChangeArrowheads="1"/>
          </p:cNvSpPr>
          <p:nvPr/>
        </p:nvSpPr>
        <p:spPr bwMode="auto">
          <a:xfrm>
            <a:off x="1985053" y="4535605"/>
            <a:ext cx="1905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i="1" dirty="0"/>
              <a:t>A</a:t>
            </a:r>
            <a:r>
              <a:rPr lang="zh-CN" altLang="en-US" sz="3200" b="1" dirty="0">
                <a:latin typeface="宋体" panose="02010600030101010101" pitchFamily="2" charset="-122"/>
              </a:rPr>
              <a:t>：</a:t>
            </a:r>
            <a:r>
              <a:rPr lang="zh-CN" altLang="en-US" sz="3200" b="1" dirty="0">
                <a:solidFill>
                  <a:srgbClr val="9900FF"/>
                </a:solidFill>
                <a:latin typeface="宋体" panose="02010600030101010101" pitchFamily="2" charset="-122"/>
              </a:rPr>
              <a:t>单缝</a:t>
            </a:r>
          </a:p>
        </p:txBody>
      </p:sp>
      <p:sp>
        <p:nvSpPr>
          <p:cNvPr id="82" name="Text Box 83"/>
          <p:cNvSpPr txBox="1">
            <a:spLocks noChangeArrowheads="1"/>
          </p:cNvSpPr>
          <p:nvPr/>
        </p:nvSpPr>
        <p:spPr bwMode="auto">
          <a:xfrm>
            <a:off x="7979154" y="5339744"/>
            <a:ext cx="16946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i="1" dirty="0"/>
              <a:t>E</a:t>
            </a:r>
            <a:r>
              <a:rPr lang="zh-CN" altLang="en-US" sz="3200" b="1" dirty="0">
                <a:latin typeface="宋体" panose="02010600030101010101" pitchFamily="2" charset="-122"/>
              </a:rPr>
              <a:t>：</a:t>
            </a:r>
            <a:r>
              <a:rPr lang="zh-CN" altLang="en-US" sz="3200" b="1" dirty="0">
                <a:solidFill>
                  <a:srgbClr val="C00000"/>
                </a:solidFill>
                <a:latin typeface="宋体" panose="02010600030101010101" pitchFamily="2" charset="-122"/>
              </a:rPr>
              <a:t>屏幕</a:t>
            </a:r>
          </a:p>
        </p:txBody>
      </p:sp>
      <p:grpSp>
        <p:nvGrpSpPr>
          <p:cNvPr id="83" name="Group 84"/>
          <p:cNvGrpSpPr>
            <a:grpSpLocks/>
          </p:cNvGrpSpPr>
          <p:nvPr/>
        </p:nvGrpSpPr>
        <p:grpSpPr bwMode="auto">
          <a:xfrm>
            <a:off x="4583468" y="4975732"/>
            <a:ext cx="2211388" cy="585787"/>
            <a:chOff x="624" y="3133"/>
            <a:chExt cx="1393" cy="369"/>
          </a:xfrm>
        </p:grpSpPr>
        <p:sp>
          <p:nvSpPr>
            <p:cNvPr id="84" name="Text Box 85"/>
            <p:cNvSpPr txBox="1">
              <a:spLocks noChangeArrowheads="1"/>
            </p:cNvSpPr>
            <p:nvPr/>
          </p:nvSpPr>
          <p:spPr bwMode="auto">
            <a:xfrm>
              <a:off x="624" y="3134"/>
              <a:ext cx="62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i="1" dirty="0"/>
                <a:t>L</a:t>
              </a:r>
              <a:r>
                <a:rPr lang="en-US" altLang="zh-CN" sz="3200" b="1" baseline="-25000" dirty="0">
                  <a:latin typeface="宋体" panose="02010600030101010101" pitchFamily="2" charset="-122"/>
                </a:rPr>
                <a:t>1</a:t>
              </a:r>
              <a:r>
                <a:rPr lang="zh-CN" altLang="en-US" sz="3200" b="1" dirty="0">
                  <a:latin typeface="宋体" panose="02010600030101010101" pitchFamily="2" charset="-122"/>
                </a:rPr>
                <a:t>、</a:t>
              </a:r>
            </a:p>
          </p:txBody>
        </p:sp>
        <p:sp>
          <p:nvSpPr>
            <p:cNvPr id="85" name="Text Box 86"/>
            <p:cNvSpPr txBox="1">
              <a:spLocks noChangeArrowheads="1"/>
            </p:cNvSpPr>
            <p:nvPr/>
          </p:nvSpPr>
          <p:spPr bwMode="auto">
            <a:xfrm>
              <a:off x="1008" y="3134"/>
              <a:ext cx="36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i="1" dirty="0"/>
                <a:t>L</a:t>
              </a:r>
              <a:r>
                <a:rPr lang="en-US" altLang="zh-CN" sz="3200" b="1" baseline="-25000" dirty="0">
                  <a:latin typeface="宋体" panose="02010600030101010101" pitchFamily="2" charset="-122"/>
                </a:rPr>
                <a:t>2</a:t>
              </a:r>
              <a:endParaRPr lang="en-US" altLang="zh-CN" sz="3200" b="1" dirty="0">
                <a:latin typeface="宋体" panose="02010600030101010101" pitchFamily="2" charset="-122"/>
              </a:endParaRPr>
            </a:p>
          </p:txBody>
        </p:sp>
        <p:sp>
          <p:nvSpPr>
            <p:cNvPr id="86" name="Text Box 87"/>
            <p:cNvSpPr txBox="1">
              <a:spLocks noChangeArrowheads="1"/>
            </p:cNvSpPr>
            <p:nvPr/>
          </p:nvSpPr>
          <p:spPr bwMode="auto">
            <a:xfrm>
              <a:off x="1382" y="3133"/>
              <a:ext cx="63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solidFill>
                    <a:srgbClr val="009900"/>
                  </a:solidFill>
                  <a:latin typeface="宋体" panose="02010600030101010101" pitchFamily="2" charset="-122"/>
                </a:rPr>
                <a:t>透镜</a:t>
              </a:r>
            </a:p>
          </p:txBody>
        </p:sp>
      </p:grpSp>
      <p:grpSp>
        <p:nvGrpSpPr>
          <p:cNvPr id="90" name="Group 91"/>
          <p:cNvGrpSpPr>
            <a:grpSpLocks/>
          </p:cNvGrpSpPr>
          <p:nvPr/>
        </p:nvGrpSpPr>
        <p:grpSpPr bwMode="auto">
          <a:xfrm>
            <a:off x="5036425" y="1590435"/>
            <a:ext cx="1621685" cy="2481261"/>
            <a:chOff x="1440" y="1322"/>
            <a:chExt cx="597" cy="1078"/>
          </a:xfrm>
        </p:grpSpPr>
        <p:grpSp>
          <p:nvGrpSpPr>
            <p:cNvPr id="91" name="Group 92"/>
            <p:cNvGrpSpPr>
              <a:grpSpLocks/>
            </p:cNvGrpSpPr>
            <p:nvPr/>
          </p:nvGrpSpPr>
          <p:grpSpPr bwMode="auto">
            <a:xfrm>
              <a:off x="1440" y="1536"/>
              <a:ext cx="384" cy="864"/>
              <a:chOff x="672" y="1440"/>
              <a:chExt cx="384" cy="768"/>
            </a:xfrm>
          </p:grpSpPr>
          <p:sp>
            <p:nvSpPr>
              <p:cNvPr id="93" name="Oval 93"/>
              <p:cNvSpPr>
                <a:spLocks noChangeArrowheads="1"/>
              </p:cNvSpPr>
              <p:nvPr/>
            </p:nvSpPr>
            <p:spPr bwMode="auto">
              <a:xfrm>
                <a:off x="672" y="1440"/>
                <a:ext cx="336" cy="768"/>
              </a:xfrm>
              <a:prstGeom prst="ellipse">
                <a:avLst/>
              </a:prstGeom>
              <a:gradFill rotWithShape="0">
                <a:gsLst>
                  <a:gs pos="0">
                    <a:srgbClr val="FF6699"/>
                  </a:gs>
                  <a:gs pos="100000">
                    <a:srgbClr val="8F3956"/>
                  </a:gs>
                </a:gsLst>
                <a:path path="shape">
                  <a:fillToRect l="50000" t="50000" r="50000" b="50000"/>
                </a:path>
              </a:gradFill>
              <a:ln w="9525">
                <a:solidFill>
                  <a:srgbClr val="FF3300"/>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4" name="Oval 94"/>
              <p:cNvSpPr>
                <a:spLocks noChangeArrowheads="1"/>
              </p:cNvSpPr>
              <p:nvPr/>
            </p:nvSpPr>
            <p:spPr bwMode="auto">
              <a:xfrm>
                <a:off x="720" y="1440"/>
                <a:ext cx="336" cy="768"/>
              </a:xfrm>
              <a:prstGeom prst="ellipse">
                <a:avLst/>
              </a:prstGeom>
              <a:gradFill rotWithShape="0">
                <a:gsLst>
                  <a:gs pos="0">
                    <a:srgbClr val="FF6699"/>
                  </a:gs>
                  <a:gs pos="100000">
                    <a:srgbClr val="8F3956"/>
                  </a:gs>
                </a:gsLst>
                <a:path path="shape">
                  <a:fillToRect l="50000" t="50000" r="50000" b="50000"/>
                </a:path>
              </a:gradFill>
              <a:ln w="9525">
                <a:solidFill>
                  <a:srgbClr val="FF3300"/>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92" name="Text Box 95"/>
            <p:cNvSpPr txBox="1">
              <a:spLocks noChangeArrowheads="1"/>
            </p:cNvSpPr>
            <p:nvPr/>
          </p:nvSpPr>
          <p:spPr bwMode="auto">
            <a:xfrm>
              <a:off x="1862" y="1322"/>
              <a:ext cx="175"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ea typeface="楷体_GB2312" pitchFamily="49" charset="-122"/>
                </a:rPr>
                <a:t>L</a:t>
              </a:r>
              <a:r>
                <a:rPr lang="en-US" altLang="zh-CN" b="1" baseline="-25000">
                  <a:latin typeface="楷体_GB2312" pitchFamily="49" charset="-122"/>
                  <a:ea typeface="楷体_GB2312" pitchFamily="49" charset="-122"/>
                </a:rPr>
                <a:t>2</a:t>
              </a:r>
              <a:endParaRPr lang="en-US" altLang="zh-CN" b="1">
                <a:latin typeface="楷体_GB2312" pitchFamily="49" charset="-122"/>
                <a:ea typeface="楷体_GB2312" pitchFamily="49" charset="-122"/>
              </a:endParaRPr>
            </a:p>
          </p:txBody>
        </p:sp>
      </p:grpSp>
      <p:grpSp>
        <p:nvGrpSpPr>
          <p:cNvPr id="95" name="Group 96"/>
          <p:cNvGrpSpPr>
            <a:grpSpLocks/>
          </p:cNvGrpSpPr>
          <p:nvPr/>
        </p:nvGrpSpPr>
        <p:grpSpPr bwMode="auto">
          <a:xfrm>
            <a:off x="3035300" y="2943225"/>
            <a:ext cx="609600" cy="762000"/>
            <a:chOff x="1008" y="1488"/>
            <a:chExt cx="384" cy="480"/>
          </a:xfrm>
        </p:grpSpPr>
        <p:sp>
          <p:nvSpPr>
            <p:cNvPr id="96" name="Line 97"/>
            <p:cNvSpPr>
              <a:spLocks noChangeShapeType="1"/>
            </p:cNvSpPr>
            <p:nvPr/>
          </p:nvSpPr>
          <p:spPr bwMode="auto">
            <a:xfrm>
              <a:off x="1008" y="1728"/>
              <a:ext cx="384"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 name="Line 98"/>
            <p:cNvSpPr>
              <a:spLocks noChangeShapeType="1"/>
            </p:cNvSpPr>
            <p:nvPr/>
          </p:nvSpPr>
          <p:spPr bwMode="auto">
            <a:xfrm>
              <a:off x="1008" y="1968"/>
              <a:ext cx="384"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 name="Line 99"/>
            <p:cNvSpPr>
              <a:spLocks noChangeShapeType="1"/>
            </p:cNvSpPr>
            <p:nvPr/>
          </p:nvSpPr>
          <p:spPr bwMode="auto">
            <a:xfrm>
              <a:off x="1008" y="1488"/>
              <a:ext cx="384"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2" name="Text Box 103"/>
          <p:cNvSpPr txBox="1">
            <a:spLocks noChangeArrowheads="1"/>
          </p:cNvSpPr>
          <p:nvPr/>
        </p:nvSpPr>
        <p:spPr bwMode="auto">
          <a:xfrm>
            <a:off x="2126306" y="5115446"/>
            <a:ext cx="121379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solidFill>
                  <a:srgbClr val="009900"/>
                </a:solidFill>
                <a:latin typeface="宋体" panose="02010600030101010101" pitchFamily="2" charset="-122"/>
              </a:rPr>
              <a:t>缝宽</a:t>
            </a:r>
            <a:r>
              <a:rPr lang="en-US" altLang="zh-CN" sz="3200" b="1" i="1" dirty="0">
                <a:solidFill>
                  <a:srgbClr val="FF0000"/>
                </a:solidFill>
                <a:ea typeface="黑体" panose="02010609060101010101" pitchFamily="49" charset="-122"/>
              </a:rPr>
              <a:t>a</a:t>
            </a:r>
          </a:p>
        </p:txBody>
      </p:sp>
      <p:grpSp>
        <p:nvGrpSpPr>
          <p:cNvPr id="104" name="Group 105"/>
          <p:cNvGrpSpPr>
            <a:grpSpLocks/>
          </p:cNvGrpSpPr>
          <p:nvPr/>
        </p:nvGrpSpPr>
        <p:grpSpPr bwMode="auto">
          <a:xfrm>
            <a:off x="3071814" y="3573464"/>
            <a:ext cx="720725" cy="674687"/>
            <a:chOff x="884" y="2341"/>
            <a:chExt cx="454" cy="425"/>
          </a:xfrm>
        </p:grpSpPr>
        <p:sp>
          <p:nvSpPr>
            <p:cNvPr id="105" name="Line 106"/>
            <p:cNvSpPr>
              <a:spLocks noChangeShapeType="1"/>
            </p:cNvSpPr>
            <p:nvPr/>
          </p:nvSpPr>
          <p:spPr bwMode="auto">
            <a:xfrm flipH="1">
              <a:off x="1066" y="2341"/>
              <a:ext cx="272" cy="273"/>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 name="Text Box 107"/>
            <p:cNvSpPr txBox="1">
              <a:spLocks noChangeArrowheads="1"/>
            </p:cNvSpPr>
            <p:nvPr/>
          </p:nvSpPr>
          <p:spPr bwMode="auto">
            <a:xfrm>
              <a:off x="884" y="2478"/>
              <a:ext cx="2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i="1">
                  <a:solidFill>
                    <a:schemeClr val="accent2"/>
                  </a:solidFill>
                </a:rPr>
                <a:t>a</a:t>
              </a:r>
            </a:p>
          </p:txBody>
        </p:sp>
      </p:grpSp>
      <p:grpSp>
        <p:nvGrpSpPr>
          <p:cNvPr id="108" name="Group 96"/>
          <p:cNvGrpSpPr>
            <a:grpSpLocks/>
          </p:cNvGrpSpPr>
          <p:nvPr/>
        </p:nvGrpSpPr>
        <p:grpSpPr bwMode="auto">
          <a:xfrm>
            <a:off x="4363804" y="2972716"/>
            <a:ext cx="731838" cy="703263"/>
            <a:chOff x="941" y="1383"/>
            <a:chExt cx="461" cy="443"/>
          </a:xfrm>
        </p:grpSpPr>
        <p:sp>
          <p:nvSpPr>
            <p:cNvPr id="109" name="Line 97"/>
            <p:cNvSpPr>
              <a:spLocks noChangeShapeType="1"/>
            </p:cNvSpPr>
            <p:nvPr/>
          </p:nvSpPr>
          <p:spPr bwMode="auto">
            <a:xfrm>
              <a:off x="941" y="1591"/>
              <a:ext cx="384"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Line 98"/>
            <p:cNvSpPr>
              <a:spLocks noChangeShapeType="1"/>
            </p:cNvSpPr>
            <p:nvPr/>
          </p:nvSpPr>
          <p:spPr bwMode="auto">
            <a:xfrm>
              <a:off x="941" y="1682"/>
              <a:ext cx="456" cy="14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Line 99"/>
            <p:cNvSpPr>
              <a:spLocks noChangeShapeType="1"/>
            </p:cNvSpPr>
            <p:nvPr/>
          </p:nvSpPr>
          <p:spPr bwMode="auto">
            <a:xfrm flipV="1">
              <a:off x="1008" y="1383"/>
              <a:ext cx="394" cy="10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2" name="Group 47"/>
          <p:cNvGrpSpPr>
            <a:grpSpLocks/>
          </p:cNvGrpSpPr>
          <p:nvPr/>
        </p:nvGrpSpPr>
        <p:grpSpPr bwMode="auto">
          <a:xfrm>
            <a:off x="5395913" y="2371725"/>
            <a:ext cx="3430588" cy="1828800"/>
            <a:chOff x="2543" y="1104"/>
            <a:chExt cx="2161" cy="1152"/>
          </a:xfrm>
        </p:grpSpPr>
        <p:sp>
          <p:nvSpPr>
            <p:cNvPr id="113" name="Line 48"/>
            <p:cNvSpPr>
              <a:spLocks noChangeShapeType="1"/>
            </p:cNvSpPr>
            <p:nvPr/>
          </p:nvSpPr>
          <p:spPr bwMode="auto">
            <a:xfrm>
              <a:off x="2692" y="1984"/>
              <a:ext cx="1964" cy="272"/>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 name="Line 49"/>
            <p:cNvSpPr>
              <a:spLocks noChangeShapeType="1"/>
            </p:cNvSpPr>
            <p:nvPr/>
          </p:nvSpPr>
          <p:spPr bwMode="auto">
            <a:xfrm flipV="1">
              <a:off x="2543" y="1680"/>
              <a:ext cx="2113" cy="2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 name="Line 50"/>
            <p:cNvSpPr>
              <a:spLocks noChangeShapeType="1"/>
            </p:cNvSpPr>
            <p:nvPr/>
          </p:nvSpPr>
          <p:spPr bwMode="auto">
            <a:xfrm flipV="1">
              <a:off x="2784" y="1104"/>
              <a:ext cx="1920" cy="31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8" name="Group 68"/>
          <p:cNvGrpSpPr>
            <a:grpSpLocks/>
          </p:cNvGrpSpPr>
          <p:nvPr/>
        </p:nvGrpSpPr>
        <p:grpSpPr bwMode="auto">
          <a:xfrm>
            <a:off x="9561304" y="2011363"/>
            <a:ext cx="990600" cy="2189162"/>
            <a:chOff x="4944" y="887"/>
            <a:chExt cx="624" cy="1379"/>
          </a:xfrm>
        </p:grpSpPr>
        <p:sp>
          <p:nvSpPr>
            <p:cNvPr id="119" name="Rectangle 69"/>
            <p:cNvSpPr>
              <a:spLocks noChangeArrowheads="1"/>
            </p:cNvSpPr>
            <p:nvPr/>
          </p:nvSpPr>
          <p:spPr bwMode="auto">
            <a:xfrm>
              <a:off x="4944" y="1544"/>
              <a:ext cx="624" cy="229"/>
            </a:xfrm>
            <a:prstGeom prst="rect">
              <a:avLst/>
            </a:prstGeom>
            <a:gradFill rotWithShape="0">
              <a:gsLst>
                <a:gs pos="0">
                  <a:srgbClr val="761800"/>
                </a:gs>
                <a:gs pos="50000">
                  <a:srgbClr val="FF3300"/>
                </a:gs>
                <a:gs pos="100000">
                  <a:srgbClr val="7618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0" name="Rectangle 70"/>
            <p:cNvSpPr>
              <a:spLocks noChangeArrowheads="1"/>
            </p:cNvSpPr>
            <p:nvPr/>
          </p:nvSpPr>
          <p:spPr bwMode="auto">
            <a:xfrm>
              <a:off x="4944" y="1773"/>
              <a:ext cx="624" cy="165"/>
            </a:xfrm>
            <a:prstGeom prst="rect">
              <a:avLst/>
            </a:prstGeom>
            <a:gradFill rotWithShape="0">
              <a:gsLst>
                <a:gs pos="0">
                  <a:srgbClr val="5C1200"/>
                </a:gs>
                <a:gs pos="50000">
                  <a:srgbClr val="FF3300"/>
                </a:gs>
                <a:gs pos="100000">
                  <a:srgbClr val="5C1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1" name="Rectangle 71"/>
            <p:cNvSpPr>
              <a:spLocks noChangeArrowheads="1"/>
            </p:cNvSpPr>
            <p:nvPr/>
          </p:nvSpPr>
          <p:spPr bwMode="auto">
            <a:xfrm>
              <a:off x="4944" y="1938"/>
              <a:ext cx="624" cy="164"/>
            </a:xfrm>
            <a:prstGeom prst="rect">
              <a:avLst/>
            </a:prstGeom>
            <a:gradFill rotWithShape="0">
              <a:gsLst>
                <a:gs pos="0">
                  <a:srgbClr val="5C1200"/>
                </a:gs>
                <a:gs pos="50000">
                  <a:srgbClr val="FF3300"/>
                </a:gs>
                <a:gs pos="100000">
                  <a:srgbClr val="5C1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2" name="Rectangle 72"/>
            <p:cNvSpPr>
              <a:spLocks noChangeArrowheads="1"/>
            </p:cNvSpPr>
            <p:nvPr/>
          </p:nvSpPr>
          <p:spPr bwMode="auto">
            <a:xfrm>
              <a:off x="4944" y="2102"/>
              <a:ext cx="624" cy="164"/>
            </a:xfrm>
            <a:prstGeom prst="rect">
              <a:avLst/>
            </a:prstGeom>
            <a:gradFill rotWithShape="0">
              <a:gsLst>
                <a:gs pos="0">
                  <a:srgbClr val="761800"/>
                </a:gs>
                <a:gs pos="50000">
                  <a:srgbClr val="FF3300"/>
                </a:gs>
                <a:gs pos="100000">
                  <a:srgbClr val="7618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 name="Rectangle 73"/>
            <p:cNvSpPr>
              <a:spLocks noChangeArrowheads="1"/>
            </p:cNvSpPr>
            <p:nvPr/>
          </p:nvSpPr>
          <p:spPr bwMode="auto">
            <a:xfrm>
              <a:off x="4944" y="1379"/>
              <a:ext cx="624" cy="165"/>
            </a:xfrm>
            <a:prstGeom prst="rect">
              <a:avLst/>
            </a:prstGeom>
            <a:gradFill rotWithShape="0">
              <a:gsLst>
                <a:gs pos="0">
                  <a:srgbClr val="5C1200"/>
                </a:gs>
                <a:gs pos="50000">
                  <a:srgbClr val="FF3300"/>
                </a:gs>
                <a:gs pos="100000">
                  <a:srgbClr val="5C1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4" name="Rectangle 74"/>
            <p:cNvSpPr>
              <a:spLocks noChangeArrowheads="1"/>
            </p:cNvSpPr>
            <p:nvPr/>
          </p:nvSpPr>
          <p:spPr bwMode="auto">
            <a:xfrm>
              <a:off x="4944" y="1215"/>
              <a:ext cx="624" cy="164"/>
            </a:xfrm>
            <a:prstGeom prst="rect">
              <a:avLst/>
            </a:prstGeom>
            <a:gradFill rotWithShape="0">
              <a:gsLst>
                <a:gs pos="0">
                  <a:srgbClr val="5C1200"/>
                </a:gs>
                <a:gs pos="50000">
                  <a:srgbClr val="FF3300"/>
                </a:gs>
                <a:gs pos="100000">
                  <a:srgbClr val="5C1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5" name="Rectangle 75"/>
            <p:cNvSpPr>
              <a:spLocks noChangeArrowheads="1"/>
            </p:cNvSpPr>
            <p:nvPr/>
          </p:nvSpPr>
          <p:spPr bwMode="auto">
            <a:xfrm>
              <a:off x="4944" y="1051"/>
              <a:ext cx="624" cy="164"/>
            </a:xfrm>
            <a:prstGeom prst="rect">
              <a:avLst/>
            </a:prstGeom>
            <a:gradFill rotWithShape="0">
              <a:gsLst>
                <a:gs pos="0">
                  <a:srgbClr val="5C1200"/>
                </a:gs>
                <a:gs pos="50000">
                  <a:srgbClr val="FF3300"/>
                </a:gs>
                <a:gs pos="100000">
                  <a:srgbClr val="5C1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6" name="Rectangle 76"/>
            <p:cNvSpPr>
              <a:spLocks noChangeArrowheads="1"/>
            </p:cNvSpPr>
            <p:nvPr/>
          </p:nvSpPr>
          <p:spPr bwMode="auto">
            <a:xfrm>
              <a:off x="4944" y="887"/>
              <a:ext cx="624" cy="164"/>
            </a:xfrm>
            <a:prstGeom prst="rect">
              <a:avLst/>
            </a:prstGeom>
            <a:gradFill rotWithShape="0">
              <a:gsLst>
                <a:gs pos="0">
                  <a:srgbClr val="430D00"/>
                </a:gs>
                <a:gs pos="50000">
                  <a:srgbClr val="FF3300"/>
                </a:gs>
                <a:gs pos="100000">
                  <a:srgbClr val="430D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7" name="Group 51"/>
          <p:cNvGrpSpPr>
            <a:grpSpLocks/>
          </p:cNvGrpSpPr>
          <p:nvPr/>
        </p:nvGrpSpPr>
        <p:grpSpPr bwMode="auto">
          <a:xfrm>
            <a:off x="8455026" y="2041525"/>
            <a:ext cx="676275" cy="2463800"/>
            <a:chOff x="4416" y="912"/>
            <a:chExt cx="480" cy="1488"/>
          </a:xfrm>
        </p:grpSpPr>
        <p:sp>
          <p:nvSpPr>
            <p:cNvPr id="138" name="Line 52"/>
            <p:cNvSpPr>
              <a:spLocks noChangeShapeType="1"/>
            </p:cNvSpPr>
            <p:nvPr/>
          </p:nvSpPr>
          <p:spPr bwMode="auto">
            <a:xfrm flipV="1">
              <a:off x="4416" y="1488"/>
              <a:ext cx="480" cy="336"/>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9" name="Group 53"/>
            <p:cNvGrpSpPr>
              <a:grpSpLocks/>
            </p:cNvGrpSpPr>
            <p:nvPr/>
          </p:nvGrpSpPr>
          <p:grpSpPr bwMode="auto">
            <a:xfrm>
              <a:off x="4416" y="912"/>
              <a:ext cx="480" cy="1488"/>
              <a:chOff x="4416" y="912"/>
              <a:chExt cx="480" cy="1488"/>
            </a:xfrm>
          </p:grpSpPr>
          <p:grpSp>
            <p:nvGrpSpPr>
              <p:cNvPr id="140" name="Group 54"/>
              <p:cNvGrpSpPr>
                <a:grpSpLocks/>
              </p:cNvGrpSpPr>
              <p:nvPr/>
            </p:nvGrpSpPr>
            <p:grpSpPr bwMode="auto">
              <a:xfrm>
                <a:off x="4416" y="1584"/>
                <a:ext cx="480" cy="816"/>
                <a:chOff x="4416" y="1584"/>
                <a:chExt cx="480" cy="816"/>
              </a:xfrm>
            </p:grpSpPr>
            <p:sp>
              <p:nvSpPr>
                <p:cNvPr id="148" name="Line 55"/>
                <p:cNvSpPr>
                  <a:spLocks noChangeShapeType="1"/>
                </p:cNvSpPr>
                <p:nvPr/>
              </p:nvSpPr>
              <p:spPr bwMode="auto">
                <a:xfrm flipV="1">
                  <a:off x="4416" y="1584"/>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 name="Line 56"/>
                <p:cNvSpPr>
                  <a:spLocks noChangeShapeType="1"/>
                </p:cNvSpPr>
                <p:nvPr/>
              </p:nvSpPr>
              <p:spPr bwMode="auto">
                <a:xfrm flipV="1">
                  <a:off x="4416" y="1680"/>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 name="Line 57"/>
                <p:cNvSpPr>
                  <a:spLocks noChangeShapeType="1"/>
                </p:cNvSpPr>
                <p:nvPr/>
              </p:nvSpPr>
              <p:spPr bwMode="auto">
                <a:xfrm flipV="1">
                  <a:off x="4416" y="1776"/>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 name="Line 58"/>
                <p:cNvSpPr>
                  <a:spLocks noChangeShapeType="1"/>
                </p:cNvSpPr>
                <p:nvPr/>
              </p:nvSpPr>
              <p:spPr bwMode="auto">
                <a:xfrm flipV="1">
                  <a:off x="4416" y="1872"/>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2" name="Line 59"/>
                <p:cNvSpPr>
                  <a:spLocks noChangeShapeType="1"/>
                </p:cNvSpPr>
                <p:nvPr/>
              </p:nvSpPr>
              <p:spPr bwMode="auto">
                <a:xfrm flipV="1">
                  <a:off x="4416" y="1968"/>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 name="Line 60"/>
                <p:cNvSpPr>
                  <a:spLocks noChangeShapeType="1"/>
                </p:cNvSpPr>
                <p:nvPr/>
              </p:nvSpPr>
              <p:spPr bwMode="auto">
                <a:xfrm flipV="1">
                  <a:off x="4416" y="2064"/>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1" name="Group 61"/>
              <p:cNvGrpSpPr>
                <a:grpSpLocks/>
              </p:cNvGrpSpPr>
              <p:nvPr/>
            </p:nvGrpSpPr>
            <p:grpSpPr bwMode="auto">
              <a:xfrm>
                <a:off x="4416" y="912"/>
                <a:ext cx="480" cy="816"/>
                <a:chOff x="4416" y="1584"/>
                <a:chExt cx="480" cy="816"/>
              </a:xfrm>
            </p:grpSpPr>
            <p:sp>
              <p:nvSpPr>
                <p:cNvPr id="142" name="Line 62"/>
                <p:cNvSpPr>
                  <a:spLocks noChangeShapeType="1"/>
                </p:cNvSpPr>
                <p:nvPr/>
              </p:nvSpPr>
              <p:spPr bwMode="auto">
                <a:xfrm flipV="1">
                  <a:off x="4416" y="1584"/>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 name="Line 63"/>
                <p:cNvSpPr>
                  <a:spLocks noChangeShapeType="1"/>
                </p:cNvSpPr>
                <p:nvPr/>
              </p:nvSpPr>
              <p:spPr bwMode="auto">
                <a:xfrm flipV="1">
                  <a:off x="4416" y="1680"/>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 name="Line 64"/>
                <p:cNvSpPr>
                  <a:spLocks noChangeShapeType="1"/>
                </p:cNvSpPr>
                <p:nvPr/>
              </p:nvSpPr>
              <p:spPr bwMode="auto">
                <a:xfrm flipV="1">
                  <a:off x="4416" y="1776"/>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 name="Line 65"/>
                <p:cNvSpPr>
                  <a:spLocks noChangeShapeType="1"/>
                </p:cNvSpPr>
                <p:nvPr/>
              </p:nvSpPr>
              <p:spPr bwMode="auto">
                <a:xfrm flipV="1">
                  <a:off x="4416" y="1872"/>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 name="Line 66"/>
                <p:cNvSpPr>
                  <a:spLocks noChangeShapeType="1"/>
                </p:cNvSpPr>
                <p:nvPr/>
              </p:nvSpPr>
              <p:spPr bwMode="auto">
                <a:xfrm flipV="1">
                  <a:off x="4416" y="1968"/>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 name="Line 67"/>
                <p:cNvSpPr>
                  <a:spLocks noChangeShapeType="1"/>
                </p:cNvSpPr>
                <p:nvPr/>
              </p:nvSpPr>
              <p:spPr bwMode="auto">
                <a:xfrm flipV="1">
                  <a:off x="4416" y="2064"/>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154" name="Group 27"/>
          <p:cNvGrpSpPr>
            <a:grpSpLocks/>
          </p:cNvGrpSpPr>
          <p:nvPr/>
        </p:nvGrpSpPr>
        <p:grpSpPr bwMode="auto">
          <a:xfrm>
            <a:off x="5452385" y="3962416"/>
            <a:ext cx="3030690" cy="533400"/>
            <a:chOff x="2430" y="2519"/>
            <a:chExt cx="1925" cy="336"/>
          </a:xfrm>
        </p:grpSpPr>
        <p:sp>
          <p:nvSpPr>
            <p:cNvPr id="155" name="Line 28"/>
            <p:cNvSpPr>
              <a:spLocks noChangeShapeType="1"/>
            </p:cNvSpPr>
            <p:nvPr/>
          </p:nvSpPr>
          <p:spPr bwMode="auto">
            <a:xfrm>
              <a:off x="3585" y="2698"/>
              <a:ext cx="770" cy="4"/>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 name="Line 29"/>
            <p:cNvSpPr>
              <a:spLocks noChangeShapeType="1"/>
            </p:cNvSpPr>
            <p:nvPr/>
          </p:nvSpPr>
          <p:spPr bwMode="auto">
            <a:xfrm flipH="1">
              <a:off x="2430" y="2686"/>
              <a:ext cx="784"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7" name="Object 30"/>
            <p:cNvGraphicFramePr>
              <a:graphicFrameLocks noChangeAspect="1"/>
            </p:cNvGraphicFramePr>
            <p:nvPr>
              <p:extLst>
                <p:ext uri="{D42A27DB-BD31-4B8C-83A1-F6EECF244321}">
                  <p14:modId xmlns:p14="http://schemas.microsoft.com/office/powerpoint/2010/main" val="4068045289"/>
                </p:ext>
              </p:extLst>
            </p:nvPr>
          </p:nvGraphicFramePr>
          <p:xfrm>
            <a:off x="3228" y="2519"/>
            <a:ext cx="309" cy="336"/>
          </p:xfrm>
          <a:graphic>
            <a:graphicData uri="http://schemas.openxmlformats.org/presentationml/2006/ole">
              <mc:AlternateContent xmlns:mc="http://schemas.openxmlformats.org/markup-compatibility/2006">
                <mc:Choice xmlns:v="urn:schemas-microsoft-com:vml" Requires="v">
                  <p:oleObj spid="_x0000_s177525" name="公式" r:id="rId4" imgW="152280" imgH="203040" progId="Equation.3">
                    <p:embed/>
                  </p:oleObj>
                </mc:Choice>
                <mc:Fallback>
                  <p:oleObj name="公式" r:id="rId4" imgW="15228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8" y="2519"/>
                          <a:ext cx="309"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2" name="Text Box 104"/>
          <p:cNvSpPr txBox="1">
            <a:spLocks noChangeArrowheads="1"/>
          </p:cNvSpPr>
          <p:nvPr/>
        </p:nvSpPr>
        <p:spPr bwMode="auto">
          <a:xfrm>
            <a:off x="3975819" y="5996142"/>
            <a:ext cx="22541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i="1" dirty="0">
                <a:solidFill>
                  <a:srgbClr val="0000FF"/>
                </a:solidFill>
                <a:ea typeface="黑体" panose="02010609060101010101" pitchFamily="49" charset="-122"/>
              </a:rPr>
              <a:t>L</a:t>
            </a:r>
            <a:r>
              <a:rPr lang="en-US" altLang="zh-CN" sz="3200" b="1" baseline="-25000" dirty="0">
                <a:solidFill>
                  <a:srgbClr val="0000FF"/>
                </a:solidFill>
                <a:latin typeface="黑体" panose="02010609060101010101" pitchFamily="49" charset="-122"/>
                <a:ea typeface="黑体" panose="02010609060101010101" pitchFamily="49" charset="-122"/>
              </a:rPr>
              <a:t>2</a:t>
            </a:r>
            <a:r>
              <a:rPr lang="zh-CN" altLang="en-US" sz="3200" b="1" dirty="0">
                <a:solidFill>
                  <a:srgbClr val="0000FF"/>
                </a:solidFill>
                <a:latin typeface="宋体" panose="02010600030101010101" pitchFamily="2" charset="-122"/>
              </a:rPr>
              <a:t>的焦距</a:t>
            </a:r>
            <a:r>
              <a:rPr lang="zh-CN" altLang="en-US" sz="3200" b="1" dirty="0">
                <a:solidFill>
                  <a:srgbClr val="0000FF"/>
                </a:solidFill>
                <a:latin typeface="黑体" panose="02010609060101010101" pitchFamily="49" charset="-122"/>
                <a:ea typeface="黑体" panose="02010609060101010101" pitchFamily="49" charset="-122"/>
              </a:rPr>
              <a:t> </a:t>
            </a:r>
            <a:r>
              <a:rPr lang="en-US" altLang="zh-CN" sz="3200" b="1" i="1" dirty="0">
                <a:solidFill>
                  <a:srgbClr val="FF0000"/>
                </a:solidFill>
                <a:ea typeface="黑体" panose="02010609060101010101" pitchFamily="49" charset="-122"/>
              </a:rPr>
              <a:t>f </a:t>
            </a:r>
            <a:endParaRPr lang="zh-CN" altLang="en-US" sz="3200" b="1" dirty="0">
              <a:solidFill>
                <a:srgbClr val="0000FF"/>
              </a:solidFill>
              <a:latin typeface="黑体" panose="02010609060101010101" pitchFamily="49" charset="-122"/>
              <a:ea typeface="黑体" panose="02010609060101010101" pitchFamily="49" charset="-122"/>
            </a:endParaRPr>
          </a:p>
        </p:txBody>
      </p:sp>
      <p:sp>
        <p:nvSpPr>
          <p:cNvPr id="163" name="Text Box 2"/>
          <p:cNvSpPr txBox="1">
            <a:spLocks noChangeArrowheads="1"/>
          </p:cNvSpPr>
          <p:nvPr/>
        </p:nvSpPr>
        <p:spPr bwMode="auto">
          <a:xfrm>
            <a:off x="2922735" y="337633"/>
            <a:ext cx="7162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600" i="0" dirty="0">
                <a:solidFill>
                  <a:srgbClr val="FF0000"/>
                </a:solidFill>
              </a:rPr>
              <a:t>20.4.3 </a:t>
            </a:r>
            <a:r>
              <a:rPr lang="zh-CN" altLang="en-US" sz="3600" i="0" dirty="0">
                <a:solidFill>
                  <a:srgbClr val="FF0000"/>
                </a:solidFill>
              </a:rPr>
              <a:t>单缝的夫琅禾费衍射</a:t>
            </a:r>
          </a:p>
        </p:txBody>
      </p:sp>
    </p:spTree>
    <p:extLst>
      <p:ext uri="{BB962C8B-B14F-4D97-AF65-F5344CB8AC3E}">
        <p14:creationId xmlns:p14="http://schemas.microsoft.com/office/powerpoint/2010/main" val="73741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90"/>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499"/>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12"/>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499"/>
                                          </p:stCondLst>
                                        </p:cTn>
                                        <p:tgtEl>
                                          <p:spTgt spid="83"/>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499"/>
                                          </p:stCondLst>
                                        </p:cTn>
                                        <p:tgtEl>
                                          <p:spTgt spid="8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8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wipe(left)">
                                      <p:cBhvr>
                                        <p:cTn id="36" dur="500"/>
                                        <p:tgtEl>
                                          <p:spTgt spid="9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104"/>
                                        </p:tgtEl>
                                        <p:attrNameLst>
                                          <p:attrName>style.visibility</p:attrName>
                                        </p:attrNameLst>
                                      </p:cBhvr>
                                      <p:to>
                                        <p:strVal val="visible"/>
                                      </p:to>
                                    </p:set>
                                    <p:animEffect transition="in" filter="wipe(right)">
                                      <p:cBhvr>
                                        <p:cTn id="41" dur="500"/>
                                        <p:tgtEl>
                                          <p:spTgt spid="10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102"/>
                                        </p:tgtEl>
                                        <p:attrNameLst>
                                          <p:attrName>style.visibility</p:attrName>
                                        </p:attrNameLst>
                                      </p:cBhvr>
                                      <p:to>
                                        <p:strVal val="visible"/>
                                      </p:to>
                                    </p:se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108"/>
                                        </p:tgtEl>
                                        <p:attrNameLst>
                                          <p:attrName>style.visibility</p:attrName>
                                        </p:attrNameLst>
                                      </p:cBhvr>
                                      <p:to>
                                        <p:strVal val="visible"/>
                                      </p:to>
                                    </p:set>
                                    <p:animEffect transition="in" filter="wipe(left)">
                                      <p:cBhvr>
                                        <p:cTn id="49" dur="500"/>
                                        <p:tgtEl>
                                          <p:spTgt spid="108"/>
                                        </p:tgtEl>
                                      </p:cBhvr>
                                    </p:animEffect>
                                  </p:childTnLst>
                                </p:cTn>
                              </p:par>
                            </p:childTnLst>
                          </p:cTn>
                        </p:par>
                        <p:par>
                          <p:cTn id="50" fill="hold">
                            <p:stCondLst>
                              <p:cond delay="1000"/>
                            </p:stCondLst>
                            <p:childTnLst>
                              <p:par>
                                <p:cTn id="51" presetID="22" presetClass="entr" presetSubtype="8" fill="hold" nodeType="afterEffect">
                                  <p:stCondLst>
                                    <p:cond delay="0"/>
                                  </p:stCondLst>
                                  <p:childTnLst>
                                    <p:set>
                                      <p:cBhvr>
                                        <p:cTn id="52" dur="1" fill="hold">
                                          <p:stCondLst>
                                            <p:cond delay="0"/>
                                          </p:stCondLst>
                                        </p:cTn>
                                        <p:tgtEl>
                                          <p:spTgt spid="112"/>
                                        </p:tgtEl>
                                        <p:attrNameLst>
                                          <p:attrName>style.visibility</p:attrName>
                                        </p:attrNameLst>
                                      </p:cBhvr>
                                      <p:to>
                                        <p:strVal val="visible"/>
                                      </p:to>
                                    </p:set>
                                    <p:animEffect transition="in" filter="wipe(left)">
                                      <p:cBhvr>
                                        <p:cTn id="53" dur="500"/>
                                        <p:tgtEl>
                                          <p:spTgt spid="112"/>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499"/>
                                          </p:stCondLst>
                                        </p:cTn>
                                        <p:tgtEl>
                                          <p:spTgt spid="118"/>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499"/>
                                          </p:stCondLst>
                                        </p:cTn>
                                        <p:tgtEl>
                                          <p:spTgt spid="1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6" presetClass="entr" presetSubtype="42" fill="hold" nodeType="clickEffect">
                                  <p:stCondLst>
                                    <p:cond delay="0"/>
                                  </p:stCondLst>
                                  <p:childTnLst>
                                    <p:set>
                                      <p:cBhvr>
                                        <p:cTn id="64" dur="1" fill="hold">
                                          <p:stCondLst>
                                            <p:cond delay="0"/>
                                          </p:stCondLst>
                                        </p:cTn>
                                        <p:tgtEl>
                                          <p:spTgt spid="154"/>
                                        </p:tgtEl>
                                        <p:attrNameLst>
                                          <p:attrName>style.visibility</p:attrName>
                                        </p:attrNameLst>
                                      </p:cBhvr>
                                      <p:to>
                                        <p:strVal val="visible"/>
                                      </p:to>
                                    </p:set>
                                    <p:animEffect transition="in" filter="barn(outHorizontal)">
                                      <p:cBhvr>
                                        <p:cTn id="65" dur="500"/>
                                        <p:tgtEl>
                                          <p:spTgt spid="154"/>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utoUpdateAnimBg="0"/>
      <p:bldP spid="82" grpId="0" autoUpdateAnimBg="0"/>
      <p:bldP spid="102" grpId="0" autoUpdateAnimBg="0"/>
      <p:bldP spid="162"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168466" y="278655"/>
            <a:ext cx="4537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C00000"/>
                </a:solidFill>
                <a:latin typeface="方正书宋简体"/>
              </a:rPr>
              <a:t>一、</a:t>
            </a:r>
            <a:r>
              <a:rPr lang="zh-CN" altLang="en-US" i="0" dirty="0">
                <a:solidFill>
                  <a:srgbClr val="C00000"/>
                </a:solidFill>
              </a:rPr>
              <a:t>衍射</a:t>
            </a:r>
            <a:r>
              <a:rPr lang="zh-CN" altLang="en-US" i="0" dirty="0">
                <a:solidFill>
                  <a:srgbClr val="C00000"/>
                </a:solidFill>
                <a:latin typeface="方正书宋简体"/>
              </a:rPr>
              <a:t>装置及其光线</a:t>
            </a:r>
          </a:p>
        </p:txBody>
      </p:sp>
      <p:sp>
        <p:nvSpPr>
          <p:cNvPr id="3" name="Rectangle 73"/>
          <p:cNvSpPr>
            <a:spLocks noChangeArrowheads="1"/>
          </p:cNvSpPr>
          <p:nvPr/>
        </p:nvSpPr>
        <p:spPr bwMode="auto">
          <a:xfrm>
            <a:off x="2389724" y="957685"/>
            <a:ext cx="137369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平行光垂直入射单缝  </a:t>
            </a:r>
          </a:p>
        </p:txBody>
      </p:sp>
      <p:sp>
        <p:nvSpPr>
          <p:cNvPr id="4" name="Line 74"/>
          <p:cNvSpPr>
            <a:spLocks noChangeShapeType="1"/>
          </p:cNvSpPr>
          <p:nvPr/>
        </p:nvSpPr>
        <p:spPr bwMode="auto">
          <a:xfrm>
            <a:off x="6104184" y="1619127"/>
            <a:ext cx="0" cy="679450"/>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nvGrpSpPr>
          <p:cNvPr id="5" name="Group 75"/>
          <p:cNvGrpSpPr>
            <a:grpSpLocks/>
          </p:cNvGrpSpPr>
          <p:nvPr/>
        </p:nvGrpSpPr>
        <p:grpSpPr bwMode="auto">
          <a:xfrm>
            <a:off x="6324847" y="1017466"/>
            <a:ext cx="0" cy="1897063"/>
            <a:chOff x="2951" y="832"/>
            <a:chExt cx="0" cy="1195"/>
          </a:xfrm>
        </p:grpSpPr>
        <p:sp>
          <p:nvSpPr>
            <p:cNvPr id="6" name="Line 76"/>
            <p:cNvSpPr>
              <a:spLocks noChangeShapeType="1"/>
            </p:cNvSpPr>
            <p:nvPr/>
          </p:nvSpPr>
          <p:spPr bwMode="auto">
            <a:xfrm>
              <a:off x="2951" y="832"/>
              <a:ext cx="0" cy="365"/>
            </a:xfrm>
            <a:prstGeom prst="line">
              <a:avLst/>
            </a:prstGeom>
            <a:noFill/>
            <a:ln w="50800">
              <a:solidFill>
                <a:srgbClr val="801FE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 name="Line 77"/>
            <p:cNvSpPr>
              <a:spLocks noChangeShapeType="1"/>
            </p:cNvSpPr>
            <p:nvPr/>
          </p:nvSpPr>
          <p:spPr bwMode="auto">
            <a:xfrm>
              <a:off x="2951" y="1663"/>
              <a:ext cx="0" cy="364"/>
            </a:xfrm>
            <a:prstGeom prst="line">
              <a:avLst/>
            </a:prstGeom>
            <a:noFill/>
            <a:ln w="50800">
              <a:solidFill>
                <a:srgbClr val="801FE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8" name="Rectangle 78"/>
          <p:cNvSpPr>
            <a:spLocks noChangeArrowheads="1"/>
          </p:cNvSpPr>
          <p:nvPr/>
        </p:nvSpPr>
        <p:spPr bwMode="auto">
          <a:xfrm>
            <a:off x="5839074" y="1644527"/>
            <a:ext cx="307975"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chemeClr val="tx1"/>
                </a:solidFill>
              </a:rPr>
              <a:t>a</a:t>
            </a:r>
          </a:p>
        </p:txBody>
      </p:sp>
      <p:sp>
        <p:nvSpPr>
          <p:cNvPr id="9" name="Rectangle 79"/>
          <p:cNvSpPr>
            <a:spLocks noChangeArrowheads="1"/>
          </p:cNvSpPr>
          <p:nvPr/>
        </p:nvSpPr>
        <p:spPr bwMode="auto">
          <a:xfrm>
            <a:off x="6377234" y="2298579"/>
            <a:ext cx="3746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00"/>
                </a:solidFill>
              </a:rPr>
              <a:t>A</a:t>
            </a:r>
            <a:endParaRPr lang="en-US" altLang="zh-CN" sz="2400" i="0">
              <a:solidFill>
                <a:srgbClr val="000000"/>
              </a:solidFill>
            </a:endParaRPr>
          </a:p>
        </p:txBody>
      </p:sp>
      <p:sp>
        <p:nvSpPr>
          <p:cNvPr id="10" name="Rectangle 80"/>
          <p:cNvSpPr>
            <a:spLocks noChangeArrowheads="1"/>
          </p:cNvSpPr>
          <p:nvPr/>
        </p:nvSpPr>
        <p:spPr bwMode="auto">
          <a:xfrm>
            <a:off x="6377236" y="1247654"/>
            <a:ext cx="32226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00"/>
                </a:solidFill>
              </a:rPr>
              <a:t>B</a:t>
            </a:r>
            <a:endParaRPr lang="en-US" altLang="zh-CN" sz="2400" i="0">
              <a:solidFill>
                <a:srgbClr val="000000"/>
              </a:solidFill>
            </a:endParaRPr>
          </a:p>
        </p:txBody>
      </p:sp>
      <p:sp>
        <p:nvSpPr>
          <p:cNvPr id="11" name="Line 81"/>
          <p:cNvSpPr>
            <a:spLocks noChangeShapeType="1"/>
          </p:cNvSpPr>
          <p:nvPr/>
        </p:nvSpPr>
        <p:spPr bwMode="auto">
          <a:xfrm>
            <a:off x="4453184" y="1973139"/>
            <a:ext cx="6267450" cy="0"/>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2" name="Rectangle 82"/>
          <p:cNvSpPr>
            <a:spLocks noChangeArrowheads="1"/>
          </p:cNvSpPr>
          <p:nvPr/>
        </p:nvSpPr>
        <p:spPr bwMode="auto">
          <a:xfrm>
            <a:off x="4307136" y="1728664"/>
            <a:ext cx="4095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600" i="0"/>
              <a:t>*</a:t>
            </a:r>
            <a:endParaRPr lang="en-US" altLang="zh-CN" sz="2400" i="0"/>
          </a:p>
        </p:txBody>
      </p:sp>
      <p:sp>
        <p:nvSpPr>
          <p:cNvPr id="13" name="Rectangle 83"/>
          <p:cNvSpPr>
            <a:spLocks noChangeArrowheads="1"/>
          </p:cNvSpPr>
          <p:nvPr/>
        </p:nvSpPr>
        <p:spPr bwMode="auto">
          <a:xfrm>
            <a:off x="4340474" y="1576266"/>
            <a:ext cx="407987"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S</a:t>
            </a:r>
            <a:endParaRPr lang="en-US" altLang="zh-CN" sz="2400" i="0">
              <a:solidFill>
                <a:schemeClr val="tx1"/>
              </a:solidFill>
            </a:endParaRPr>
          </a:p>
        </p:txBody>
      </p:sp>
      <p:sp>
        <p:nvSpPr>
          <p:cNvPr id="14" name="Rectangle 84"/>
          <p:cNvSpPr>
            <a:spLocks noChangeArrowheads="1"/>
          </p:cNvSpPr>
          <p:nvPr/>
        </p:nvSpPr>
        <p:spPr bwMode="auto">
          <a:xfrm>
            <a:off x="5799386" y="631704"/>
            <a:ext cx="133667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t>缝平面</a:t>
            </a:r>
          </a:p>
        </p:txBody>
      </p:sp>
      <p:grpSp>
        <p:nvGrpSpPr>
          <p:cNvPr id="15" name="Group 85"/>
          <p:cNvGrpSpPr>
            <a:grpSpLocks/>
          </p:cNvGrpSpPr>
          <p:nvPr/>
        </p:nvGrpSpPr>
        <p:grpSpPr bwMode="auto">
          <a:xfrm>
            <a:off x="5423147" y="1506416"/>
            <a:ext cx="203200" cy="931863"/>
            <a:chOff x="2383" y="1140"/>
            <a:chExt cx="128" cy="587"/>
          </a:xfrm>
        </p:grpSpPr>
        <p:grpSp>
          <p:nvGrpSpPr>
            <p:cNvPr id="16" name="Group 86"/>
            <p:cNvGrpSpPr>
              <a:grpSpLocks/>
            </p:cNvGrpSpPr>
            <p:nvPr/>
          </p:nvGrpSpPr>
          <p:grpSpPr bwMode="auto">
            <a:xfrm>
              <a:off x="2448" y="1140"/>
              <a:ext cx="63" cy="587"/>
              <a:chOff x="2448" y="1140"/>
              <a:chExt cx="63" cy="587"/>
            </a:xfrm>
          </p:grpSpPr>
          <p:sp>
            <p:nvSpPr>
              <p:cNvPr id="20" name="Arc 87"/>
              <p:cNvSpPr>
                <a:spLocks/>
              </p:cNvSpPr>
              <p:nvPr/>
            </p:nvSpPr>
            <p:spPr bwMode="auto">
              <a:xfrm flipV="1">
                <a:off x="2448" y="1441"/>
                <a:ext cx="63" cy="28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Arc 88"/>
              <p:cNvSpPr>
                <a:spLocks/>
              </p:cNvSpPr>
              <p:nvPr/>
            </p:nvSpPr>
            <p:spPr bwMode="auto">
              <a:xfrm>
                <a:off x="2448" y="1140"/>
                <a:ext cx="63" cy="28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7" name="Group 89"/>
            <p:cNvGrpSpPr>
              <a:grpSpLocks/>
            </p:cNvGrpSpPr>
            <p:nvPr/>
          </p:nvGrpSpPr>
          <p:grpSpPr bwMode="auto">
            <a:xfrm>
              <a:off x="2383" y="1140"/>
              <a:ext cx="65" cy="587"/>
              <a:chOff x="2383" y="1140"/>
              <a:chExt cx="65" cy="587"/>
            </a:xfrm>
          </p:grpSpPr>
          <p:sp>
            <p:nvSpPr>
              <p:cNvPr id="18" name="Arc 90"/>
              <p:cNvSpPr>
                <a:spLocks/>
              </p:cNvSpPr>
              <p:nvPr/>
            </p:nvSpPr>
            <p:spPr bwMode="auto">
              <a:xfrm flipH="1" flipV="1">
                <a:off x="2383" y="1441"/>
                <a:ext cx="65" cy="28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 name="Arc 91"/>
              <p:cNvSpPr>
                <a:spLocks/>
              </p:cNvSpPr>
              <p:nvPr/>
            </p:nvSpPr>
            <p:spPr bwMode="auto">
              <a:xfrm flipH="1">
                <a:off x="2383" y="1140"/>
                <a:ext cx="65" cy="28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22" name="Line 92"/>
          <p:cNvSpPr>
            <a:spLocks noChangeShapeType="1"/>
          </p:cNvSpPr>
          <p:nvPr/>
        </p:nvSpPr>
        <p:spPr bwMode="auto">
          <a:xfrm>
            <a:off x="5440611" y="1619127"/>
            <a:ext cx="136525" cy="0"/>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3" name="Line 93"/>
          <p:cNvSpPr>
            <a:spLocks noChangeShapeType="1"/>
          </p:cNvSpPr>
          <p:nvPr/>
        </p:nvSpPr>
        <p:spPr bwMode="auto">
          <a:xfrm>
            <a:off x="5458074" y="2284289"/>
            <a:ext cx="134937" cy="14288"/>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24" name="Group 94"/>
          <p:cNvGrpSpPr>
            <a:grpSpLocks/>
          </p:cNvGrpSpPr>
          <p:nvPr/>
        </p:nvGrpSpPr>
        <p:grpSpPr bwMode="auto">
          <a:xfrm>
            <a:off x="4416672" y="2008066"/>
            <a:ext cx="1117600" cy="925513"/>
            <a:chOff x="1749" y="1456"/>
            <a:chExt cx="704" cy="583"/>
          </a:xfrm>
        </p:grpSpPr>
        <p:sp>
          <p:nvSpPr>
            <p:cNvPr id="25" name="Line 95"/>
            <p:cNvSpPr>
              <a:spLocks noChangeShapeType="1"/>
            </p:cNvSpPr>
            <p:nvPr/>
          </p:nvSpPr>
          <p:spPr bwMode="auto">
            <a:xfrm>
              <a:off x="1760" y="1828"/>
              <a:ext cx="693" cy="0"/>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6" name="Line 96"/>
            <p:cNvSpPr>
              <a:spLocks noChangeShapeType="1"/>
            </p:cNvSpPr>
            <p:nvPr/>
          </p:nvSpPr>
          <p:spPr bwMode="auto">
            <a:xfrm>
              <a:off x="1749" y="1456"/>
              <a:ext cx="0" cy="468"/>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7" name="Line 97"/>
            <p:cNvSpPr>
              <a:spLocks noChangeShapeType="1"/>
            </p:cNvSpPr>
            <p:nvPr/>
          </p:nvSpPr>
          <p:spPr bwMode="auto">
            <a:xfrm>
              <a:off x="2448" y="1717"/>
              <a:ext cx="0" cy="205"/>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 name="Rectangle 98"/>
            <p:cNvSpPr>
              <a:spLocks noChangeArrowheads="1"/>
            </p:cNvSpPr>
            <p:nvPr/>
          </p:nvSpPr>
          <p:spPr bwMode="auto">
            <a:xfrm>
              <a:off x="1935" y="1801"/>
              <a:ext cx="32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chemeClr val="tx1"/>
                  </a:solidFill>
                </a:rPr>
                <a:t> f</a:t>
              </a:r>
              <a:r>
                <a:rPr lang="en-US" altLang="zh-CN" sz="2400" i="0">
                  <a:solidFill>
                    <a:schemeClr val="tx1"/>
                  </a:solidFill>
                </a:rPr>
                <a:t> </a:t>
              </a:r>
              <a:r>
                <a:rPr lang="en-US" altLang="zh-CN" sz="2400" i="0">
                  <a:solidFill>
                    <a:schemeClr val="tx1"/>
                  </a:solidFill>
                  <a:sym typeface="Symbol" panose="05050102010706020507" pitchFamily="18" charset="2"/>
                </a:rPr>
                <a:t></a:t>
              </a:r>
              <a:endParaRPr lang="en-US" altLang="zh-CN" sz="2400" i="0">
                <a:solidFill>
                  <a:schemeClr val="tx1"/>
                </a:solidFill>
              </a:endParaRPr>
            </a:p>
          </p:txBody>
        </p:sp>
      </p:grpSp>
      <p:sp>
        <p:nvSpPr>
          <p:cNvPr id="29" name="Line 99"/>
          <p:cNvSpPr>
            <a:spLocks noChangeShapeType="1"/>
          </p:cNvSpPr>
          <p:nvPr/>
        </p:nvSpPr>
        <p:spPr bwMode="auto">
          <a:xfrm>
            <a:off x="4470647" y="1969966"/>
            <a:ext cx="952500" cy="3175"/>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0" name="Line 100"/>
          <p:cNvSpPr>
            <a:spLocks noChangeShapeType="1"/>
          </p:cNvSpPr>
          <p:nvPr/>
        </p:nvSpPr>
        <p:spPr bwMode="auto">
          <a:xfrm>
            <a:off x="5423147" y="1969966"/>
            <a:ext cx="901700" cy="3175"/>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1" name="Line 101"/>
          <p:cNvSpPr>
            <a:spLocks noChangeShapeType="1"/>
          </p:cNvSpPr>
          <p:nvPr/>
        </p:nvSpPr>
        <p:spPr bwMode="auto">
          <a:xfrm flipV="1">
            <a:off x="6307386" y="1669927"/>
            <a:ext cx="1006475" cy="303212"/>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2" name="Line 102"/>
          <p:cNvSpPr>
            <a:spLocks noChangeShapeType="1"/>
          </p:cNvSpPr>
          <p:nvPr/>
        </p:nvSpPr>
        <p:spPr bwMode="auto">
          <a:xfrm flipV="1">
            <a:off x="7620249" y="1293689"/>
            <a:ext cx="2522537" cy="363538"/>
          </a:xfrm>
          <a:prstGeom prst="line">
            <a:avLst/>
          </a:prstGeom>
          <a:noFill/>
          <a:ln w="19050">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103"/>
          <p:cNvSpPr>
            <a:spLocks noChangeShapeType="1"/>
          </p:cNvSpPr>
          <p:nvPr/>
        </p:nvSpPr>
        <p:spPr bwMode="auto">
          <a:xfrm flipV="1">
            <a:off x="7331322" y="1657229"/>
            <a:ext cx="273050" cy="26987"/>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34" name="Group 104"/>
          <p:cNvGrpSpPr>
            <a:grpSpLocks/>
          </p:cNvGrpSpPr>
          <p:nvPr/>
        </p:nvGrpSpPr>
        <p:grpSpPr bwMode="auto">
          <a:xfrm>
            <a:off x="7313859" y="1090491"/>
            <a:ext cx="306388" cy="1749425"/>
            <a:chOff x="3574" y="878"/>
            <a:chExt cx="193" cy="1102"/>
          </a:xfrm>
        </p:grpSpPr>
        <p:sp>
          <p:nvSpPr>
            <p:cNvPr id="35" name="Arc 105"/>
            <p:cNvSpPr>
              <a:spLocks/>
            </p:cNvSpPr>
            <p:nvPr/>
          </p:nvSpPr>
          <p:spPr bwMode="auto">
            <a:xfrm flipV="1">
              <a:off x="3671" y="1444"/>
              <a:ext cx="96" cy="5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Arc 106"/>
            <p:cNvSpPr>
              <a:spLocks/>
            </p:cNvSpPr>
            <p:nvPr/>
          </p:nvSpPr>
          <p:spPr bwMode="auto">
            <a:xfrm>
              <a:off x="3671" y="878"/>
              <a:ext cx="96" cy="5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Arc 107"/>
            <p:cNvSpPr>
              <a:spLocks/>
            </p:cNvSpPr>
            <p:nvPr/>
          </p:nvSpPr>
          <p:spPr bwMode="auto">
            <a:xfrm flipH="1" flipV="1">
              <a:off x="3574" y="1444"/>
              <a:ext cx="97" cy="5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Arc 108"/>
            <p:cNvSpPr>
              <a:spLocks/>
            </p:cNvSpPr>
            <p:nvPr/>
          </p:nvSpPr>
          <p:spPr bwMode="auto">
            <a:xfrm flipH="1">
              <a:off x="3574" y="878"/>
              <a:ext cx="97" cy="5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9" name="Rectangle 109"/>
          <p:cNvSpPr>
            <a:spLocks noChangeArrowheads="1"/>
          </p:cNvSpPr>
          <p:nvPr/>
        </p:nvSpPr>
        <p:spPr bwMode="auto">
          <a:xfrm>
            <a:off x="4818309" y="1119066"/>
            <a:ext cx="12763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009900"/>
                </a:solidFill>
              </a:rPr>
              <a:t>透镜</a:t>
            </a:r>
            <a:r>
              <a:rPr lang="en-US" altLang="zh-CN" sz="2400" i="0" dirty="0">
                <a:solidFill>
                  <a:srgbClr val="009900"/>
                </a:solidFill>
              </a:rPr>
              <a:t>L</a:t>
            </a:r>
            <a:r>
              <a:rPr lang="en-US" altLang="zh-CN" sz="2400" i="0" dirty="0">
                <a:solidFill>
                  <a:srgbClr val="009900"/>
                </a:solidFill>
                <a:sym typeface="Symbol" panose="05050102010706020507" pitchFamily="18" charset="2"/>
              </a:rPr>
              <a:t></a:t>
            </a:r>
            <a:endParaRPr lang="en-US" altLang="zh-CN" sz="2400" i="0" dirty="0">
              <a:solidFill>
                <a:srgbClr val="009900"/>
              </a:solidFill>
            </a:endParaRPr>
          </a:p>
        </p:txBody>
      </p:sp>
      <p:sp>
        <p:nvSpPr>
          <p:cNvPr id="40" name="Rectangle 110"/>
          <p:cNvSpPr>
            <a:spLocks noChangeArrowheads="1"/>
          </p:cNvSpPr>
          <p:nvPr/>
        </p:nvSpPr>
        <p:spPr bwMode="auto">
          <a:xfrm>
            <a:off x="7061449" y="711079"/>
            <a:ext cx="14430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FF00FF"/>
                </a:solidFill>
              </a:rPr>
              <a:t>透镜</a:t>
            </a:r>
            <a:r>
              <a:rPr lang="en-US" altLang="zh-CN" sz="2400" i="0" dirty="0">
                <a:solidFill>
                  <a:srgbClr val="FF00FF"/>
                </a:solidFill>
              </a:rPr>
              <a:t>L</a:t>
            </a:r>
          </a:p>
        </p:txBody>
      </p:sp>
      <p:sp>
        <p:nvSpPr>
          <p:cNvPr id="41" name="Text Box 111"/>
          <p:cNvSpPr txBox="1">
            <a:spLocks noChangeArrowheads="1"/>
          </p:cNvSpPr>
          <p:nvPr/>
        </p:nvSpPr>
        <p:spPr bwMode="auto">
          <a:xfrm>
            <a:off x="10128497" y="1925516"/>
            <a:ext cx="4238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chemeClr val="tx1"/>
                </a:solidFill>
              </a:rPr>
              <a:t>0</a:t>
            </a:r>
          </a:p>
        </p:txBody>
      </p:sp>
      <p:grpSp>
        <p:nvGrpSpPr>
          <p:cNvPr id="42" name="Group 112"/>
          <p:cNvGrpSpPr>
            <a:grpSpLocks/>
          </p:cNvGrpSpPr>
          <p:nvPr/>
        </p:nvGrpSpPr>
        <p:grpSpPr bwMode="auto">
          <a:xfrm>
            <a:off x="7467849" y="2825627"/>
            <a:ext cx="2708275" cy="163512"/>
            <a:chOff x="3671" y="1971"/>
            <a:chExt cx="1706" cy="103"/>
          </a:xfrm>
        </p:grpSpPr>
        <p:sp>
          <p:nvSpPr>
            <p:cNvPr id="43" name="Line 113"/>
            <p:cNvSpPr>
              <a:spLocks noChangeShapeType="1"/>
            </p:cNvSpPr>
            <p:nvPr/>
          </p:nvSpPr>
          <p:spPr bwMode="auto">
            <a:xfrm>
              <a:off x="3671" y="1971"/>
              <a:ext cx="0" cy="103"/>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4" name="Line 114"/>
            <p:cNvSpPr>
              <a:spLocks noChangeShapeType="1"/>
            </p:cNvSpPr>
            <p:nvPr/>
          </p:nvSpPr>
          <p:spPr bwMode="auto">
            <a:xfrm>
              <a:off x="3671" y="2025"/>
              <a:ext cx="1706" cy="2"/>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sp>
        <p:nvSpPr>
          <p:cNvPr id="45" name="Rectangle 115"/>
          <p:cNvSpPr>
            <a:spLocks noChangeArrowheads="1"/>
          </p:cNvSpPr>
          <p:nvPr/>
        </p:nvSpPr>
        <p:spPr bwMode="auto">
          <a:xfrm>
            <a:off x="8682284" y="2892302"/>
            <a:ext cx="6286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000000"/>
                </a:solidFill>
              </a:rPr>
              <a:t> </a:t>
            </a:r>
            <a:r>
              <a:rPr lang="en-US" altLang="zh-CN" sz="2400">
                <a:solidFill>
                  <a:srgbClr val="000000"/>
                </a:solidFill>
              </a:rPr>
              <a:t>f</a:t>
            </a:r>
            <a:endParaRPr lang="en-US" altLang="zh-CN" sz="2400" i="0">
              <a:solidFill>
                <a:srgbClr val="000000"/>
              </a:solidFill>
            </a:endParaRPr>
          </a:p>
        </p:txBody>
      </p:sp>
      <p:sp>
        <p:nvSpPr>
          <p:cNvPr id="46" name="Line 116"/>
          <p:cNvSpPr>
            <a:spLocks noChangeShapeType="1"/>
          </p:cNvSpPr>
          <p:nvPr/>
        </p:nvSpPr>
        <p:spPr bwMode="auto">
          <a:xfrm>
            <a:off x="10191997" y="828554"/>
            <a:ext cx="0" cy="2200275"/>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7" name="Rectangle 117"/>
          <p:cNvSpPr>
            <a:spLocks noChangeArrowheads="1"/>
          </p:cNvSpPr>
          <p:nvPr/>
        </p:nvSpPr>
        <p:spPr bwMode="auto">
          <a:xfrm>
            <a:off x="9520484" y="503116"/>
            <a:ext cx="9652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6600CC"/>
                </a:solidFill>
              </a:rPr>
              <a:t>观察屏</a:t>
            </a:r>
          </a:p>
        </p:txBody>
      </p:sp>
      <p:sp>
        <p:nvSpPr>
          <p:cNvPr id="48" name="Rectangle 118"/>
          <p:cNvSpPr>
            <a:spLocks noChangeArrowheads="1"/>
          </p:cNvSpPr>
          <p:nvPr/>
        </p:nvSpPr>
        <p:spPr bwMode="auto">
          <a:xfrm>
            <a:off x="10018166" y="680914"/>
            <a:ext cx="5635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7200" i="0" dirty="0">
                <a:solidFill>
                  <a:srgbClr val="FF00FF"/>
                </a:solidFill>
              </a:rPr>
              <a:t>·</a:t>
            </a:r>
          </a:p>
        </p:txBody>
      </p:sp>
      <p:sp>
        <p:nvSpPr>
          <p:cNvPr id="49" name="Rectangle 119"/>
          <p:cNvSpPr>
            <a:spLocks noChangeArrowheads="1"/>
          </p:cNvSpPr>
          <p:nvPr/>
        </p:nvSpPr>
        <p:spPr bwMode="auto">
          <a:xfrm>
            <a:off x="10261849" y="944441"/>
            <a:ext cx="407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00"/>
                </a:solidFill>
              </a:rPr>
              <a:t>p</a:t>
            </a:r>
            <a:endParaRPr lang="en-US" altLang="zh-CN" sz="2400" i="0">
              <a:solidFill>
                <a:srgbClr val="000000"/>
              </a:solidFill>
            </a:endParaRPr>
          </a:p>
        </p:txBody>
      </p:sp>
      <p:sp>
        <p:nvSpPr>
          <p:cNvPr id="50" name="Line 120"/>
          <p:cNvSpPr>
            <a:spLocks noChangeShapeType="1"/>
          </p:cNvSpPr>
          <p:nvPr/>
        </p:nvSpPr>
        <p:spPr bwMode="auto">
          <a:xfrm>
            <a:off x="5610474" y="1619127"/>
            <a:ext cx="714375" cy="0"/>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1" name="Line 121"/>
          <p:cNvSpPr>
            <a:spLocks noChangeShapeType="1"/>
          </p:cNvSpPr>
          <p:nvPr/>
        </p:nvSpPr>
        <p:spPr bwMode="auto">
          <a:xfrm flipV="1">
            <a:off x="4465884" y="1630241"/>
            <a:ext cx="992188" cy="334963"/>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2" name="Line 122"/>
          <p:cNvSpPr>
            <a:spLocks noChangeShapeType="1"/>
          </p:cNvSpPr>
          <p:nvPr/>
        </p:nvSpPr>
        <p:spPr bwMode="auto">
          <a:xfrm flipV="1">
            <a:off x="6324847" y="1319089"/>
            <a:ext cx="1039812" cy="300038"/>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3" name="Line 123"/>
          <p:cNvSpPr>
            <a:spLocks noChangeShapeType="1"/>
          </p:cNvSpPr>
          <p:nvPr/>
        </p:nvSpPr>
        <p:spPr bwMode="auto">
          <a:xfrm>
            <a:off x="7551984" y="1293689"/>
            <a:ext cx="2624138" cy="0"/>
          </a:xfrm>
          <a:prstGeom prst="line">
            <a:avLst/>
          </a:prstGeom>
          <a:noFill/>
          <a:ln w="19050">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Line 124"/>
          <p:cNvSpPr>
            <a:spLocks noChangeShapeType="1"/>
          </p:cNvSpPr>
          <p:nvPr/>
        </p:nvSpPr>
        <p:spPr bwMode="auto">
          <a:xfrm flipV="1">
            <a:off x="7374186" y="1293689"/>
            <a:ext cx="195263" cy="31750"/>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 name="Line 125"/>
          <p:cNvSpPr>
            <a:spLocks noChangeShapeType="1"/>
          </p:cNvSpPr>
          <p:nvPr/>
        </p:nvSpPr>
        <p:spPr bwMode="auto">
          <a:xfrm>
            <a:off x="5610474" y="2309689"/>
            <a:ext cx="714375" cy="1588"/>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6" name="Line 126"/>
          <p:cNvSpPr>
            <a:spLocks noChangeShapeType="1"/>
          </p:cNvSpPr>
          <p:nvPr/>
        </p:nvSpPr>
        <p:spPr bwMode="auto">
          <a:xfrm>
            <a:off x="4408736" y="1955677"/>
            <a:ext cx="1031875" cy="342900"/>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7" name="Line 127"/>
          <p:cNvSpPr>
            <a:spLocks noChangeShapeType="1"/>
          </p:cNvSpPr>
          <p:nvPr/>
        </p:nvSpPr>
        <p:spPr bwMode="auto">
          <a:xfrm flipV="1">
            <a:off x="6307386" y="2031879"/>
            <a:ext cx="1039813" cy="276225"/>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8" name="Line 128"/>
          <p:cNvSpPr>
            <a:spLocks noChangeShapeType="1"/>
          </p:cNvSpPr>
          <p:nvPr/>
        </p:nvSpPr>
        <p:spPr bwMode="auto">
          <a:xfrm flipV="1">
            <a:off x="7653584" y="1304802"/>
            <a:ext cx="2471738" cy="679450"/>
          </a:xfrm>
          <a:prstGeom prst="line">
            <a:avLst/>
          </a:prstGeom>
          <a:noFill/>
          <a:ln w="19050">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129"/>
          <p:cNvSpPr>
            <a:spLocks noChangeShapeType="1"/>
          </p:cNvSpPr>
          <p:nvPr/>
        </p:nvSpPr>
        <p:spPr bwMode="auto">
          <a:xfrm flipV="1">
            <a:off x="7313859" y="1984252"/>
            <a:ext cx="323850" cy="63500"/>
          </a:xfrm>
          <a:prstGeom prst="line">
            <a:avLst/>
          </a:prstGeom>
          <a:noFill/>
          <a:ln w="254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0" name="Line 130"/>
          <p:cNvSpPr>
            <a:spLocks noChangeShapeType="1"/>
          </p:cNvSpPr>
          <p:nvPr/>
        </p:nvSpPr>
        <p:spPr bwMode="auto">
          <a:xfrm>
            <a:off x="6307386" y="1633414"/>
            <a:ext cx="836613"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1" name="Arc 131"/>
          <p:cNvSpPr>
            <a:spLocks/>
          </p:cNvSpPr>
          <p:nvPr/>
        </p:nvSpPr>
        <p:spPr bwMode="auto">
          <a:xfrm>
            <a:off x="6755061" y="1495302"/>
            <a:ext cx="68263" cy="125412"/>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Rectangle 132"/>
          <p:cNvSpPr>
            <a:spLocks noChangeArrowheads="1"/>
          </p:cNvSpPr>
          <p:nvPr/>
        </p:nvSpPr>
        <p:spPr bwMode="auto">
          <a:xfrm>
            <a:off x="6896349" y="1387352"/>
            <a:ext cx="30638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008000"/>
                </a:solidFill>
                <a:sym typeface="Symbol" panose="05050102010706020507" pitchFamily="18" charset="2"/>
              </a:rPr>
              <a:t></a:t>
            </a:r>
            <a:endParaRPr lang="en-US" altLang="zh-CN" sz="2400" i="0">
              <a:solidFill>
                <a:schemeClr val="tx1"/>
              </a:solidFill>
            </a:endParaRPr>
          </a:p>
        </p:txBody>
      </p:sp>
      <p:sp>
        <p:nvSpPr>
          <p:cNvPr id="63" name="Line 133"/>
          <p:cNvSpPr>
            <a:spLocks noChangeShapeType="1"/>
          </p:cNvSpPr>
          <p:nvPr/>
        </p:nvSpPr>
        <p:spPr bwMode="auto">
          <a:xfrm flipV="1">
            <a:off x="6562972" y="1279404"/>
            <a:ext cx="3613150" cy="904875"/>
          </a:xfrm>
          <a:prstGeom prst="line">
            <a:avLst/>
          </a:prstGeom>
          <a:noFill/>
          <a:ln w="19050">
            <a:solidFill>
              <a:srgbClr val="0099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4" name="Arc 134"/>
          <p:cNvSpPr>
            <a:spLocks/>
          </p:cNvSpPr>
          <p:nvPr/>
        </p:nvSpPr>
        <p:spPr bwMode="auto">
          <a:xfrm>
            <a:off x="8404474" y="1715966"/>
            <a:ext cx="204787" cy="27146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 name="Rectangle 135"/>
          <p:cNvSpPr>
            <a:spLocks noChangeArrowheads="1"/>
          </p:cNvSpPr>
          <p:nvPr/>
        </p:nvSpPr>
        <p:spPr bwMode="auto">
          <a:xfrm>
            <a:off x="8650536" y="1666752"/>
            <a:ext cx="3587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008000"/>
                </a:solidFill>
                <a:sym typeface="Symbol" panose="05050102010706020507" pitchFamily="18" charset="2"/>
              </a:rPr>
              <a:t></a:t>
            </a:r>
            <a:endParaRPr lang="en-US" altLang="zh-CN" sz="2400" i="0">
              <a:solidFill>
                <a:schemeClr val="tx1"/>
              </a:solidFill>
            </a:endParaRPr>
          </a:p>
        </p:txBody>
      </p:sp>
      <p:sp>
        <p:nvSpPr>
          <p:cNvPr id="66" name="Line 137"/>
          <p:cNvSpPr>
            <a:spLocks noChangeShapeType="1"/>
          </p:cNvSpPr>
          <p:nvPr/>
        </p:nvSpPr>
        <p:spPr bwMode="auto">
          <a:xfrm>
            <a:off x="6320084" y="1541339"/>
            <a:ext cx="1588" cy="920750"/>
          </a:xfrm>
          <a:prstGeom prst="line">
            <a:avLst/>
          </a:prstGeom>
          <a:noFill/>
          <a:ln w="1270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7" name="Rectangle 145"/>
          <p:cNvSpPr>
            <a:spLocks noChangeArrowheads="1"/>
          </p:cNvSpPr>
          <p:nvPr/>
        </p:nvSpPr>
        <p:spPr bwMode="auto">
          <a:xfrm>
            <a:off x="6046934" y="3762907"/>
            <a:ext cx="4673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70C0"/>
                </a:solidFill>
                <a:sym typeface="Wingdings" panose="05000000000000000000" pitchFamily="2" charset="2"/>
              </a:rPr>
              <a:t>无穷多光束矢量的相干叠加</a:t>
            </a:r>
          </a:p>
        </p:txBody>
      </p:sp>
      <p:sp>
        <p:nvSpPr>
          <p:cNvPr id="69" name="矩形 78"/>
          <p:cNvSpPr>
            <a:spLocks noChangeArrowheads="1"/>
          </p:cNvSpPr>
          <p:nvPr/>
        </p:nvSpPr>
        <p:spPr bwMode="auto">
          <a:xfrm>
            <a:off x="1721760" y="5200183"/>
            <a:ext cx="892968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9900"/>
                </a:solidFill>
              </a:rPr>
              <a:t>（</a:t>
            </a:r>
            <a:r>
              <a:rPr lang="en-US" altLang="zh-CN" i="0" dirty="0">
                <a:solidFill>
                  <a:srgbClr val="009900"/>
                </a:solidFill>
              </a:rPr>
              <a:t>2</a:t>
            </a:r>
            <a:r>
              <a:rPr lang="zh-CN" altLang="en-US" i="0" dirty="0">
                <a:solidFill>
                  <a:srgbClr val="009900"/>
                </a:solidFill>
              </a:rPr>
              <a:t>）缝的垂直方向上的各微元的同方向光线被透镜汇聚到焦平面上同一点</a:t>
            </a:r>
            <a:r>
              <a:rPr lang="en-US" altLang="zh-CN" i="0" dirty="0">
                <a:solidFill>
                  <a:srgbClr val="009900"/>
                </a:solidFill>
              </a:rPr>
              <a:t>P</a:t>
            </a:r>
            <a:r>
              <a:rPr lang="zh-CN" altLang="en-US" i="0" dirty="0">
                <a:solidFill>
                  <a:srgbClr val="009900"/>
                </a:solidFill>
              </a:rPr>
              <a:t>，不同方向的光线汇聚到不同点。</a:t>
            </a:r>
          </a:p>
        </p:txBody>
      </p:sp>
      <p:sp>
        <p:nvSpPr>
          <p:cNvPr id="70" name="矩形 79"/>
          <p:cNvSpPr>
            <a:spLocks noChangeArrowheads="1"/>
          </p:cNvSpPr>
          <p:nvPr/>
        </p:nvSpPr>
        <p:spPr bwMode="auto">
          <a:xfrm>
            <a:off x="1905913" y="3104129"/>
            <a:ext cx="428796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990099"/>
                </a:solidFill>
              </a:rPr>
              <a:t>（</a:t>
            </a:r>
            <a:r>
              <a:rPr lang="en-US" altLang="zh-CN" i="0" dirty="0">
                <a:solidFill>
                  <a:srgbClr val="990099"/>
                </a:solidFill>
              </a:rPr>
              <a:t>1</a:t>
            </a:r>
            <a:r>
              <a:rPr lang="zh-CN" altLang="en-US" i="0" dirty="0">
                <a:solidFill>
                  <a:srgbClr val="990099"/>
                </a:solidFill>
              </a:rPr>
              <a:t>）缝平面作为波阵面，每一面元都为子波源，向不同方向发射子波。</a:t>
            </a:r>
          </a:p>
        </p:txBody>
      </p:sp>
    </p:spTree>
    <p:extLst>
      <p:ext uri="{BB962C8B-B14F-4D97-AF65-F5344CB8AC3E}">
        <p14:creationId xmlns:p14="http://schemas.microsoft.com/office/powerpoint/2010/main" val="233771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left)">
                                      <p:cBhvr>
                                        <p:cTn id="49" dur="500"/>
                                        <p:tgtEl>
                                          <p:spTgt spid="3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up)">
                                      <p:cBhvr>
                                        <p:cTn id="59" dur="500"/>
                                        <p:tgtEl>
                                          <p:spTgt spid="34"/>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wipe(left)">
                                      <p:cBhvr>
                                        <p:cTn id="72" dur="50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up)">
                                      <p:cBhvr>
                                        <p:cTn id="77" dur="500"/>
                                        <p:tgtEl>
                                          <p:spTgt spid="46"/>
                                        </p:tgtEl>
                                      </p:cBhvr>
                                    </p:animEffect>
                                  </p:childTnLst>
                                </p:cTn>
                              </p:par>
                            </p:childTnLst>
                          </p:cTn>
                        </p:par>
                        <p:par>
                          <p:cTn id="78" fill="hold">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wipe(left)">
                                      <p:cBhvr>
                                        <p:cTn id="81" dur="500"/>
                                        <p:tgtEl>
                                          <p:spTgt spid="4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wipe(left)">
                                      <p:cBhvr>
                                        <p:cTn id="86" dur="500"/>
                                        <p:tgtEl>
                                          <p:spTgt spid="41"/>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wipe(left)">
                                      <p:cBhvr>
                                        <p:cTn id="91" dur="500"/>
                                        <p:tgtEl>
                                          <p:spTgt spid="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wipe(left)">
                                      <p:cBhvr>
                                        <p:cTn id="96" dur="500"/>
                                        <p:tgtEl>
                                          <p:spTgt spid="12"/>
                                        </p:tgtEl>
                                      </p:cBhvr>
                                    </p:animEffect>
                                  </p:childTnLst>
                                </p:cTn>
                              </p:par>
                            </p:childTnLst>
                          </p:cTn>
                        </p:par>
                        <p:par>
                          <p:cTn id="97" fill="hold">
                            <p:stCondLst>
                              <p:cond delay="500"/>
                            </p:stCondLst>
                            <p:childTnLst>
                              <p:par>
                                <p:cTn id="98" presetID="22" presetClass="entr" presetSubtype="8" fill="hold" grpId="0" nodeType="afterEffect">
                                  <p:stCondLst>
                                    <p:cond delay="0"/>
                                  </p:stCondLst>
                                  <p:childTnLst>
                                    <p:set>
                                      <p:cBhvr>
                                        <p:cTn id="99" dur="1" fill="hold">
                                          <p:stCondLst>
                                            <p:cond delay="0"/>
                                          </p:stCondLst>
                                        </p:cTn>
                                        <p:tgtEl>
                                          <p:spTgt spid="13"/>
                                        </p:tgtEl>
                                        <p:attrNameLst>
                                          <p:attrName>style.visibility</p:attrName>
                                        </p:attrNameLst>
                                      </p:cBhvr>
                                      <p:to>
                                        <p:strVal val="visible"/>
                                      </p:to>
                                    </p:set>
                                    <p:animEffect transition="in" filter="wipe(left)">
                                      <p:cBhvr>
                                        <p:cTn id="100" dur="500"/>
                                        <p:tgtEl>
                                          <p:spTgt spid="13"/>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wipe(left)">
                                      <p:cBhvr>
                                        <p:cTn id="105" dur="500"/>
                                        <p:tgtEl>
                                          <p:spTgt spid="29"/>
                                        </p:tgtEl>
                                      </p:cBhvr>
                                    </p:animEffect>
                                  </p:childTnLst>
                                </p:cTn>
                              </p:par>
                            </p:childTnLst>
                          </p:cTn>
                        </p:par>
                        <p:par>
                          <p:cTn id="106" fill="hold">
                            <p:stCondLst>
                              <p:cond delay="500"/>
                            </p:stCondLst>
                            <p:childTnLst>
                              <p:par>
                                <p:cTn id="107" presetID="22" presetClass="entr" presetSubtype="8" fill="hold" grpId="0" nodeType="after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wipe(left)">
                                      <p:cBhvr>
                                        <p:cTn id="109" dur="500"/>
                                        <p:tgtEl>
                                          <p:spTgt spid="30"/>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wipe(left)">
                                      <p:cBhvr>
                                        <p:cTn id="114" dur="500"/>
                                        <p:tgtEl>
                                          <p:spTgt spid="51"/>
                                        </p:tgtEl>
                                      </p:cBhvr>
                                    </p:animEffect>
                                  </p:childTnLst>
                                </p:cTn>
                              </p:par>
                            </p:childTnLst>
                          </p:cTn>
                        </p:par>
                        <p:par>
                          <p:cTn id="115" fill="hold">
                            <p:stCondLst>
                              <p:cond delay="500"/>
                            </p:stCondLst>
                            <p:childTnLst>
                              <p:par>
                                <p:cTn id="116" presetID="22" presetClass="entr" presetSubtype="8" fill="hold" grpId="0" nodeType="after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wipe(left)">
                                      <p:cBhvr>
                                        <p:cTn id="118" dur="500"/>
                                        <p:tgtEl>
                                          <p:spTgt spid="22"/>
                                        </p:tgtEl>
                                      </p:cBhvr>
                                    </p:animEffect>
                                  </p:childTnLst>
                                </p:cTn>
                              </p:par>
                            </p:childTnLst>
                          </p:cTn>
                        </p:par>
                        <p:par>
                          <p:cTn id="119" fill="hold">
                            <p:stCondLst>
                              <p:cond delay="1000"/>
                            </p:stCondLst>
                            <p:childTnLst>
                              <p:par>
                                <p:cTn id="120" presetID="22" presetClass="entr" presetSubtype="8" fill="hold" grpId="0" nodeType="after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wipe(left)">
                                      <p:cBhvr>
                                        <p:cTn id="122" dur="500"/>
                                        <p:tgtEl>
                                          <p:spTgt spid="5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56"/>
                                        </p:tgtEl>
                                        <p:attrNameLst>
                                          <p:attrName>style.visibility</p:attrName>
                                        </p:attrNameLst>
                                      </p:cBhvr>
                                      <p:to>
                                        <p:strVal val="visible"/>
                                      </p:to>
                                    </p:set>
                                    <p:animEffect transition="in" filter="wipe(left)">
                                      <p:cBhvr>
                                        <p:cTn id="127" dur="500"/>
                                        <p:tgtEl>
                                          <p:spTgt spid="56"/>
                                        </p:tgtEl>
                                      </p:cBhvr>
                                    </p:animEffect>
                                  </p:childTnLst>
                                </p:cTn>
                              </p:par>
                            </p:childTnLst>
                          </p:cTn>
                        </p:par>
                        <p:par>
                          <p:cTn id="128" fill="hold">
                            <p:stCondLst>
                              <p:cond delay="500"/>
                            </p:stCondLst>
                            <p:childTnLst>
                              <p:par>
                                <p:cTn id="129" presetID="22" presetClass="entr" presetSubtype="8" fill="hold" grpId="0" nodeType="afterEffect">
                                  <p:stCondLst>
                                    <p:cond delay="0"/>
                                  </p:stCondLst>
                                  <p:childTnLst>
                                    <p:set>
                                      <p:cBhvr>
                                        <p:cTn id="130" dur="1" fill="hold">
                                          <p:stCondLst>
                                            <p:cond delay="0"/>
                                          </p:stCondLst>
                                        </p:cTn>
                                        <p:tgtEl>
                                          <p:spTgt spid="23"/>
                                        </p:tgtEl>
                                        <p:attrNameLst>
                                          <p:attrName>style.visibility</p:attrName>
                                        </p:attrNameLst>
                                      </p:cBhvr>
                                      <p:to>
                                        <p:strVal val="visible"/>
                                      </p:to>
                                    </p:set>
                                    <p:animEffect transition="in" filter="wipe(left)">
                                      <p:cBhvr>
                                        <p:cTn id="131" dur="500"/>
                                        <p:tgtEl>
                                          <p:spTgt spid="23"/>
                                        </p:tgtEl>
                                      </p:cBhvr>
                                    </p:animEffect>
                                  </p:childTnLst>
                                </p:cTn>
                              </p:par>
                            </p:childTnLst>
                          </p:cTn>
                        </p:par>
                        <p:par>
                          <p:cTn id="132" fill="hold">
                            <p:stCondLst>
                              <p:cond delay="1000"/>
                            </p:stCondLst>
                            <p:childTnLst>
                              <p:par>
                                <p:cTn id="133" presetID="22" presetClass="entr" presetSubtype="8" fill="hold" grpId="0" nodeType="after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wipe(left)">
                                      <p:cBhvr>
                                        <p:cTn id="135" dur="500"/>
                                        <p:tgtEl>
                                          <p:spTgt spid="55"/>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31"/>
                                        </p:tgtEl>
                                        <p:attrNameLst>
                                          <p:attrName>style.visibility</p:attrName>
                                        </p:attrNameLst>
                                      </p:cBhvr>
                                      <p:to>
                                        <p:strVal val="visible"/>
                                      </p:to>
                                    </p:set>
                                    <p:animEffect transition="in" filter="wipe(left)">
                                      <p:cBhvr>
                                        <p:cTn id="140" dur="500"/>
                                        <p:tgtEl>
                                          <p:spTgt spid="31"/>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52"/>
                                        </p:tgtEl>
                                        <p:attrNameLst>
                                          <p:attrName>style.visibility</p:attrName>
                                        </p:attrNameLst>
                                      </p:cBhvr>
                                      <p:to>
                                        <p:strVal val="visible"/>
                                      </p:to>
                                    </p:set>
                                    <p:animEffect transition="in" filter="wipe(left)">
                                      <p:cBhvr>
                                        <p:cTn id="145" dur="500"/>
                                        <p:tgtEl>
                                          <p:spTgt spid="52"/>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wipe(left)">
                                      <p:cBhvr>
                                        <p:cTn id="150" dur="500"/>
                                        <p:tgtEl>
                                          <p:spTgt spid="57"/>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60"/>
                                        </p:tgtEl>
                                        <p:attrNameLst>
                                          <p:attrName>style.visibility</p:attrName>
                                        </p:attrNameLst>
                                      </p:cBhvr>
                                      <p:to>
                                        <p:strVal val="visible"/>
                                      </p:to>
                                    </p:set>
                                    <p:animEffect transition="in" filter="wipe(left)">
                                      <p:cBhvr>
                                        <p:cTn id="155" dur="500"/>
                                        <p:tgtEl>
                                          <p:spTgt spid="60"/>
                                        </p:tgtEl>
                                      </p:cBhvr>
                                    </p:animEffect>
                                  </p:childTnLst>
                                </p:cTn>
                              </p:par>
                            </p:childTnLst>
                          </p:cTn>
                        </p:par>
                        <p:par>
                          <p:cTn id="156" fill="hold">
                            <p:stCondLst>
                              <p:cond delay="500"/>
                            </p:stCondLst>
                            <p:childTnLst>
                              <p:par>
                                <p:cTn id="157" presetID="22" presetClass="entr" presetSubtype="1" fill="hold" grpId="0" nodeType="afterEffect">
                                  <p:stCondLst>
                                    <p:cond delay="0"/>
                                  </p:stCondLst>
                                  <p:childTnLst>
                                    <p:set>
                                      <p:cBhvr>
                                        <p:cTn id="158" dur="1" fill="hold">
                                          <p:stCondLst>
                                            <p:cond delay="0"/>
                                          </p:stCondLst>
                                        </p:cTn>
                                        <p:tgtEl>
                                          <p:spTgt spid="61"/>
                                        </p:tgtEl>
                                        <p:attrNameLst>
                                          <p:attrName>style.visibility</p:attrName>
                                        </p:attrNameLst>
                                      </p:cBhvr>
                                      <p:to>
                                        <p:strVal val="visible"/>
                                      </p:to>
                                    </p:set>
                                    <p:animEffect transition="in" filter="wipe(up)">
                                      <p:cBhvr>
                                        <p:cTn id="159" dur="500"/>
                                        <p:tgtEl>
                                          <p:spTgt spid="61"/>
                                        </p:tgtEl>
                                      </p:cBhvr>
                                    </p:animEffect>
                                  </p:childTnLst>
                                </p:cTn>
                              </p:par>
                            </p:childTnLst>
                          </p:cTn>
                        </p:par>
                        <p:par>
                          <p:cTn id="160" fill="hold">
                            <p:stCondLst>
                              <p:cond delay="1000"/>
                            </p:stCondLst>
                            <p:childTnLst>
                              <p:par>
                                <p:cTn id="161" presetID="22" presetClass="entr" presetSubtype="8" fill="hold" grpId="0" nodeType="afterEffect">
                                  <p:stCondLst>
                                    <p:cond delay="0"/>
                                  </p:stCondLst>
                                  <p:childTnLst>
                                    <p:set>
                                      <p:cBhvr>
                                        <p:cTn id="162" dur="1" fill="hold">
                                          <p:stCondLst>
                                            <p:cond delay="0"/>
                                          </p:stCondLst>
                                        </p:cTn>
                                        <p:tgtEl>
                                          <p:spTgt spid="62"/>
                                        </p:tgtEl>
                                        <p:attrNameLst>
                                          <p:attrName>style.visibility</p:attrName>
                                        </p:attrNameLst>
                                      </p:cBhvr>
                                      <p:to>
                                        <p:strVal val="visible"/>
                                      </p:to>
                                    </p:set>
                                    <p:animEffect transition="in" filter="wipe(left)">
                                      <p:cBhvr>
                                        <p:cTn id="163" dur="500"/>
                                        <p:tgtEl>
                                          <p:spTgt spid="62"/>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4" fill="hold" grpId="0" nodeType="clickEffect">
                                  <p:stCondLst>
                                    <p:cond delay="0"/>
                                  </p:stCondLst>
                                  <p:childTnLst>
                                    <p:set>
                                      <p:cBhvr>
                                        <p:cTn id="167" dur="1" fill="hold">
                                          <p:stCondLst>
                                            <p:cond delay="0"/>
                                          </p:stCondLst>
                                        </p:cTn>
                                        <p:tgtEl>
                                          <p:spTgt spid="63"/>
                                        </p:tgtEl>
                                        <p:attrNameLst>
                                          <p:attrName>style.visibility</p:attrName>
                                        </p:attrNameLst>
                                      </p:cBhvr>
                                      <p:to>
                                        <p:strVal val="visible"/>
                                      </p:to>
                                    </p:set>
                                    <p:animEffect transition="in" filter="wipe(down)">
                                      <p:cBhvr>
                                        <p:cTn id="168" dur="500"/>
                                        <p:tgtEl>
                                          <p:spTgt spid="63"/>
                                        </p:tgtEl>
                                      </p:cBhvr>
                                    </p:animEffect>
                                  </p:childTnLst>
                                </p:cTn>
                              </p:par>
                            </p:childTnLst>
                          </p:cTn>
                        </p:par>
                        <p:par>
                          <p:cTn id="169" fill="hold">
                            <p:stCondLst>
                              <p:cond delay="500"/>
                            </p:stCondLst>
                            <p:childTnLst>
                              <p:par>
                                <p:cTn id="170" presetID="22" presetClass="entr" presetSubtype="1" fill="hold" grpId="0" nodeType="afterEffect">
                                  <p:stCondLst>
                                    <p:cond delay="0"/>
                                  </p:stCondLst>
                                  <p:childTnLst>
                                    <p:set>
                                      <p:cBhvr>
                                        <p:cTn id="171" dur="1" fill="hold">
                                          <p:stCondLst>
                                            <p:cond delay="0"/>
                                          </p:stCondLst>
                                        </p:cTn>
                                        <p:tgtEl>
                                          <p:spTgt spid="64"/>
                                        </p:tgtEl>
                                        <p:attrNameLst>
                                          <p:attrName>style.visibility</p:attrName>
                                        </p:attrNameLst>
                                      </p:cBhvr>
                                      <p:to>
                                        <p:strVal val="visible"/>
                                      </p:to>
                                    </p:set>
                                    <p:animEffect transition="in" filter="wipe(up)">
                                      <p:cBhvr>
                                        <p:cTn id="172" dur="500"/>
                                        <p:tgtEl>
                                          <p:spTgt spid="64"/>
                                        </p:tgtEl>
                                      </p:cBhvr>
                                    </p:animEffect>
                                  </p:childTnLst>
                                </p:cTn>
                              </p:par>
                            </p:childTnLst>
                          </p:cTn>
                        </p:par>
                        <p:par>
                          <p:cTn id="173" fill="hold">
                            <p:stCondLst>
                              <p:cond delay="1000"/>
                            </p:stCondLst>
                            <p:childTnLst>
                              <p:par>
                                <p:cTn id="174" presetID="22" presetClass="entr" presetSubtype="8" fill="hold" grpId="0" nodeType="afterEffect">
                                  <p:stCondLst>
                                    <p:cond delay="0"/>
                                  </p:stCondLst>
                                  <p:childTnLst>
                                    <p:set>
                                      <p:cBhvr>
                                        <p:cTn id="175" dur="1" fill="hold">
                                          <p:stCondLst>
                                            <p:cond delay="0"/>
                                          </p:stCondLst>
                                        </p:cTn>
                                        <p:tgtEl>
                                          <p:spTgt spid="65"/>
                                        </p:tgtEl>
                                        <p:attrNameLst>
                                          <p:attrName>style.visibility</p:attrName>
                                        </p:attrNameLst>
                                      </p:cBhvr>
                                      <p:to>
                                        <p:strVal val="visible"/>
                                      </p:to>
                                    </p:set>
                                    <p:animEffect transition="in" filter="wipe(left)">
                                      <p:cBhvr>
                                        <p:cTn id="176" dur="500"/>
                                        <p:tgtEl>
                                          <p:spTgt spid="65"/>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48"/>
                                        </p:tgtEl>
                                        <p:attrNameLst>
                                          <p:attrName>style.visibility</p:attrName>
                                        </p:attrNameLst>
                                      </p:cBhvr>
                                      <p:to>
                                        <p:strVal val="visible"/>
                                      </p:to>
                                    </p:set>
                                    <p:animEffect transition="in" filter="wipe(left)">
                                      <p:cBhvr>
                                        <p:cTn id="181" dur="500"/>
                                        <p:tgtEl>
                                          <p:spTgt spid="48"/>
                                        </p:tgtEl>
                                      </p:cBhvr>
                                    </p:animEffect>
                                  </p:childTnLst>
                                </p:cTn>
                              </p:par>
                              <p:par>
                                <p:cTn id="182" presetID="22" presetClass="entr" presetSubtype="8" fill="hold" grpId="0" nodeType="withEffect">
                                  <p:stCondLst>
                                    <p:cond delay="0"/>
                                  </p:stCondLst>
                                  <p:childTnLst>
                                    <p:set>
                                      <p:cBhvr>
                                        <p:cTn id="183" dur="1" fill="hold">
                                          <p:stCondLst>
                                            <p:cond delay="0"/>
                                          </p:stCondLst>
                                        </p:cTn>
                                        <p:tgtEl>
                                          <p:spTgt spid="49"/>
                                        </p:tgtEl>
                                        <p:attrNameLst>
                                          <p:attrName>style.visibility</p:attrName>
                                        </p:attrNameLst>
                                      </p:cBhvr>
                                      <p:to>
                                        <p:strVal val="visible"/>
                                      </p:to>
                                    </p:set>
                                    <p:animEffect transition="in" filter="wipe(left)">
                                      <p:cBhvr>
                                        <p:cTn id="184" dur="500"/>
                                        <p:tgtEl>
                                          <p:spTgt spid="49"/>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fill="hold" grpId="0" nodeType="clickEffect">
                                  <p:stCondLst>
                                    <p:cond delay="0"/>
                                  </p:stCondLst>
                                  <p:childTnLst>
                                    <p:set>
                                      <p:cBhvr>
                                        <p:cTn id="188" dur="1" fill="hold">
                                          <p:stCondLst>
                                            <p:cond delay="0"/>
                                          </p:stCondLst>
                                        </p:cTn>
                                        <p:tgtEl>
                                          <p:spTgt spid="33"/>
                                        </p:tgtEl>
                                        <p:attrNameLst>
                                          <p:attrName>style.visibility</p:attrName>
                                        </p:attrNameLst>
                                      </p:cBhvr>
                                      <p:to>
                                        <p:strVal val="visible"/>
                                      </p:to>
                                    </p:set>
                                    <p:animEffect transition="in" filter="wipe(left)">
                                      <p:cBhvr>
                                        <p:cTn id="189" dur="500"/>
                                        <p:tgtEl>
                                          <p:spTgt spid="33"/>
                                        </p:tgtEl>
                                      </p:cBhvr>
                                    </p:animEffect>
                                  </p:childTnLst>
                                </p:cTn>
                              </p:par>
                            </p:childTnLst>
                          </p:cTn>
                        </p:par>
                        <p:par>
                          <p:cTn id="190" fill="hold">
                            <p:stCondLst>
                              <p:cond delay="500"/>
                            </p:stCondLst>
                            <p:childTnLst>
                              <p:par>
                                <p:cTn id="191" presetID="22" presetClass="entr" presetSubtype="8" fill="hold" grpId="0" nodeType="afterEffect">
                                  <p:stCondLst>
                                    <p:cond delay="0"/>
                                  </p:stCondLst>
                                  <p:childTnLst>
                                    <p:set>
                                      <p:cBhvr>
                                        <p:cTn id="192" dur="1" fill="hold">
                                          <p:stCondLst>
                                            <p:cond delay="0"/>
                                          </p:stCondLst>
                                        </p:cTn>
                                        <p:tgtEl>
                                          <p:spTgt spid="32"/>
                                        </p:tgtEl>
                                        <p:attrNameLst>
                                          <p:attrName>style.visibility</p:attrName>
                                        </p:attrNameLst>
                                      </p:cBhvr>
                                      <p:to>
                                        <p:strVal val="visible"/>
                                      </p:to>
                                    </p:set>
                                    <p:animEffect transition="in" filter="wipe(left)">
                                      <p:cBhvr>
                                        <p:cTn id="193" dur="500"/>
                                        <p:tgtEl>
                                          <p:spTgt spid="32"/>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54"/>
                                        </p:tgtEl>
                                        <p:attrNameLst>
                                          <p:attrName>style.visibility</p:attrName>
                                        </p:attrNameLst>
                                      </p:cBhvr>
                                      <p:to>
                                        <p:strVal val="visible"/>
                                      </p:to>
                                    </p:set>
                                    <p:animEffect transition="in" filter="wipe(left)">
                                      <p:cBhvr>
                                        <p:cTn id="198" dur="500"/>
                                        <p:tgtEl>
                                          <p:spTgt spid="54"/>
                                        </p:tgtEl>
                                      </p:cBhvr>
                                    </p:animEffect>
                                  </p:childTnLst>
                                </p:cTn>
                              </p:par>
                            </p:childTnLst>
                          </p:cTn>
                        </p:par>
                        <p:par>
                          <p:cTn id="199" fill="hold">
                            <p:stCondLst>
                              <p:cond delay="500"/>
                            </p:stCondLst>
                            <p:childTnLst>
                              <p:par>
                                <p:cTn id="200" presetID="22" presetClass="entr" presetSubtype="8" fill="hold" grpId="0" nodeType="afterEffect">
                                  <p:stCondLst>
                                    <p:cond delay="0"/>
                                  </p:stCondLst>
                                  <p:childTnLst>
                                    <p:set>
                                      <p:cBhvr>
                                        <p:cTn id="201" dur="1" fill="hold">
                                          <p:stCondLst>
                                            <p:cond delay="0"/>
                                          </p:stCondLst>
                                        </p:cTn>
                                        <p:tgtEl>
                                          <p:spTgt spid="53"/>
                                        </p:tgtEl>
                                        <p:attrNameLst>
                                          <p:attrName>style.visibility</p:attrName>
                                        </p:attrNameLst>
                                      </p:cBhvr>
                                      <p:to>
                                        <p:strVal val="visible"/>
                                      </p:to>
                                    </p:set>
                                    <p:animEffect transition="in" filter="wipe(left)">
                                      <p:cBhvr>
                                        <p:cTn id="202" dur="500"/>
                                        <p:tgtEl>
                                          <p:spTgt spid="53"/>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59"/>
                                        </p:tgtEl>
                                        <p:attrNameLst>
                                          <p:attrName>style.visibility</p:attrName>
                                        </p:attrNameLst>
                                      </p:cBhvr>
                                      <p:to>
                                        <p:strVal val="visible"/>
                                      </p:to>
                                    </p:set>
                                    <p:animEffect transition="in" filter="wipe(left)">
                                      <p:cBhvr>
                                        <p:cTn id="207" dur="500"/>
                                        <p:tgtEl>
                                          <p:spTgt spid="59"/>
                                        </p:tgtEl>
                                      </p:cBhvr>
                                    </p:animEffect>
                                  </p:childTnLst>
                                </p:cTn>
                              </p:par>
                            </p:childTnLst>
                          </p:cTn>
                        </p:par>
                        <p:par>
                          <p:cTn id="208" fill="hold">
                            <p:stCondLst>
                              <p:cond delay="500"/>
                            </p:stCondLst>
                            <p:childTnLst>
                              <p:par>
                                <p:cTn id="209" presetID="22" presetClass="entr" presetSubtype="8" fill="hold" grpId="0" nodeType="afterEffect">
                                  <p:stCondLst>
                                    <p:cond delay="0"/>
                                  </p:stCondLst>
                                  <p:childTnLst>
                                    <p:set>
                                      <p:cBhvr>
                                        <p:cTn id="210" dur="1" fill="hold">
                                          <p:stCondLst>
                                            <p:cond delay="0"/>
                                          </p:stCondLst>
                                        </p:cTn>
                                        <p:tgtEl>
                                          <p:spTgt spid="58"/>
                                        </p:tgtEl>
                                        <p:attrNameLst>
                                          <p:attrName>style.visibility</p:attrName>
                                        </p:attrNameLst>
                                      </p:cBhvr>
                                      <p:to>
                                        <p:strVal val="visible"/>
                                      </p:to>
                                    </p:set>
                                    <p:animEffect transition="in" filter="wipe(left)">
                                      <p:cBhvr>
                                        <p:cTn id="211" dur="500"/>
                                        <p:tgtEl>
                                          <p:spTgt spid="58"/>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1" fill="hold" grpId="0" nodeType="clickEffect">
                                  <p:stCondLst>
                                    <p:cond delay="0"/>
                                  </p:stCondLst>
                                  <p:childTnLst>
                                    <p:set>
                                      <p:cBhvr>
                                        <p:cTn id="215" dur="1" fill="hold">
                                          <p:stCondLst>
                                            <p:cond delay="0"/>
                                          </p:stCondLst>
                                        </p:cTn>
                                        <p:tgtEl>
                                          <p:spTgt spid="66"/>
                                        </p:tgtEl>
                                        <p:attrNameLst>
                                          <p:attrName>style.visibility</p:attrName>
                                        </p:attrNameLst>
                                      </p:cBhvr>
                                      <p:to>
                                        <p:strVal val="visible"/>
                                      </p:to>
                                    </p:set>
                                    <p:animEffect transition="in" filter="wipe(up)">
                                      <p:cBhvr>
                                        <p:cTn id="216" dur="500"/>
                                        <p:tgtEl>
                                          <p:spTgt spid="66"/>
                                        </p:tgtEl>
                                      </p:cBhvr>
                                    </p:animEffect>
                                  </p:childTnLst>
                                </p:cTn>
                              </p:par>
                            </p:childTnLst>
                          </p:cTn>
                        </p:par>
                      </p:childTnLst>
                    </p:cTn>
                  </p:par>
                  <p:par>
                    <p:cTn id="217" fill="hold">
                      <p:stCondLst>
                        <p:cond delay="indefinite"/>
                      </p:stCondLst>
                      <p:childTnLst>
                        <p:par>
                          <p:cTn id="218" fill="hold">
                            <p:stCondLst>
                              <p:cond delay="0"/>
                            </p:stCondLst>
                            <p:childTnLst>
                              <p:par>
                                <p:cTn id="219" presetID="2" presetClass="entr" presetSubtype="4" fill="hold" grpId="0" nodeType="clickEffect">
                                  <p:stCondLst>
                                    <p:cond delay="0"/>
                                  </p:stCondLst>
                                  <p:childTnLst>
                                    <p:set>
                                      <p:cBhvr>
                                        <p:cTn id="220" dur="1" fill="hold">
                                          <p:stCondLst>
                                            <p:cond delay="0"/>
                                          </p:stCondLst>
                                        </p:cTn>
                                        <p:tgtEl>
                                          <p:spTgt spid="70"/>
                                        </p:tgtEl>
                                        <p:attrNameLst>
                                          <p:attrName>style.visibility</p:attrName>
                                        </p:attrNameLst>
                                      </p:cBhvr>
                                      <p:to>
                                        <p:strVal val="visible"/>
                                      </p:to>
                                    </p:set>
                                    <p:anim calcmode="lin" valueType="num">
                                      <p:cBhvr additive="base">
                                        <p:cTn id="221" dur="500" fill="hold"/>
                                        <p:tgtEl>
                                          <p:spTgt spid="70"/>
                                        </p:tgtEl>
                                        <p:attrNameLst>
                                          <p:attrName>ppt_x</p:attrName>
                                        </p:attrNameLst>
                                      </p:cBhvr>
                                      <p:tavLst>
                                        <p:tav tm="0">
                                          <p:val>
                                            <p:strVal val="#ppt_x"/>
                                          </p:val>
                                        </p:tav>
                                        <p:tav tm="100000">
                                          <p:val>
                                            <p:strVal val="#ppt_x"/>
                                          </p:val>
                                        </p:tav>
                                      </p:tavLst>
                                    </p:anim>
                                    <p:anim calcmode="lin" valueType="num">
                                      <p:cBhvr additive="base">
                                        <p:cTn id="222"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22" presetClass="entr" presetSubtype="4" fill="hold" grpId="0" nodeType="clickEffect">
                                  <p:stCondLst>
                                    <p:cond delay="0"/>
                                  </p:stCondLst>
                                  <p:childTnLst>
                                    <p:set>
                                      <p:cBhvr>
                                        <p:cTn id="226" dur="1" fill="hold">
                                          <p:stCondLst>
                                            <p:cond delay="0"/>
                                          </p:stCondLst>
                                        </p:cTn>
                                        <p:tgtEl>
                                          <p:spTgt spid="69"/>
                                        </p:tgtEl>
                                        <p:attrNameLst>
                                          <p:attrName>style.visibility</p:attrName>
                                        </p:attrNameLst>
                                      </p:cBhvr>
                                      <p:to>
                                        <p:strVal val="visible"/>
                                      </p:to>
                                    </p:set>
                                    <p:animEffect transition="in" filter="wipe(down)">
                                      <p:cBhvr>
                                        <p:cTn id="227" dur="500"/>
                                        <p:tgtEl>
                                          <p:spTgt spid="69"/>
                                        </p:tgtEl>
                                      </p:cBhvr>
                                    </p:animEffect>
                                  </p:childTnLst>
                                </p:cTn>
                              </p:par>
                            </p:childTnLst>
                          </p:cTn>
                        </p:par>
                      </p:childTnLst>
                    </p:cTn>
                  </p:par>
                  <p:par>
                    <p:cTn id="228" fill="hold">
                      <p:stCondLst>
                        <p:cond delay="indefinite"/>
                      </p:stCondLst>
                      <p:childTnLst>
                        <p:par>
                          <p:cTn id="229" fill="hold">
                            <p:stCondLst>
                              <p:cond delay="0"/>
                            </p:stCondLst>
                            <p:childTnLst>
                              <p:par>
                                <p:cTn id="230" presetID="2" presetClass="entr" presetSubtype="4" fill="hold" grpId="0" nodeType="clickEffect">
                                  <p:stCondLst>
                                    <p:cond delay="0"/>
                                  </p:stCondLst>
                                  <p:childTnLst>
                                    <p:set>
                                      <p:cBhvr>
                                        <p:cTn id="231" dur="1" fill="hold">
                                          <p:stCondLst>
                                            <p:cond delay="0"/>
                                          </p:stCondLst>
                                        </p:cTn>
                                        <p:tgtEl>
                                          <p:spTgt spid="67"/>
                                        </p:tgtEl>
                                        <p:attrNameLst>
                                          <p:attrName>style.visibility</p:attrName>
                                        </p:attrNameLst>
                                      </p:cBhvr>
                                      <p:to>
                                        <p:strVal val="visible"/>
                                      </p:to>
                                    </p:set>
                                    <p:anim calcmode="lin" valueType="num">
                                      <p:cBhvr additive="base">
                                        <p:cTn id="232" dur="500" fill="hold"/>
                                        <p:tgtEl>
                                          <p:spTgt spid="67"/>
                                        </p:tgtEl>
                                        <p:attrNameLst>
                                          <p:attrName>ppt_x</p:attrName>
                                        </p:attrNameLst>
                                      </p:cBhvr>
                                      <p:tavLst>
                                        <p:tav tm="0">
                                          <p:val>
                                            <p:strVal val="#ppt_x"/>
                                          </p:val>
                                        </p:tav>
                                        <p:tav tm="100000">
                                          <p:val>
                                            <p:strVal val="#ppt_x"/>
                                          </p:val>
                                        </p:tav>
                                      </p:tavLst>
                                    </p:anim>
                                    <p:anim calcmode="lin" valueType="num">
                                      <p:cBhvr additive="base">
                                        <p:cTn id="233"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p:bldP spid="4" grpId="0" animBg="1"/>
      <p:bldP spid="8" grpId="0"/>
      <p:bldP spid="9" grpId="0"/>
      <p:bldP spid="10" grpId="0"/>
      <p:bldP spid="11" grpId="0" animBg="1"/>
      <p:bldP spid="12" grpId="0"/>
      <p:bldP spid="13" grpId="0"/>
      <p:bldP spid="14" grpId="0"/>
      <p:bldP spid="22" grpId="0" animBg="1"/>
      <p:bldP spid="23" grpId="0" animBg="1"/>
      <p:bldP spid="29" grpId="0" animBg="1"/>
      <p:bldP spid="30" grpId="0" animBg="1"/>
      <p:bldP spid="31" grpId="0" animBg="1"/>
      <p:bldP spid="32" grpId="0" animBg="1"/>
      <p:bldP spid="33" grpId="0" animBg="1"/>
      <p:bldP spid="39" grpId="0"/>
      <p:bldP spid="40" grpId="0"/>
      <p:bldP spid="41" grpId="0"/>
      <p:bldP spid="45" grpId="0"/>
      <p:bldP spid="46" grpId="0" animBg="1"/>
      <p:bldP spid="47" grpId="0"/>
      <p:bldP spid="48" grpId="0"/>
      <p:bldP spid="49" grpId="0"/>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p:bldP spid="63" grpId="0" animBg="1"/>
      <p:bldP spid="64" grpId="0" animBg="1"/>
      <p:bldP spid="65" grpId="0"/>
      <p:bldP spid="66" grpId="0" animBg="1"/>
      <p:bldP spid="67" grpId="0"/>
      <p:bldP spid="69" grpId="0"/>
      <p:bldP spid="7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15606" y="23158"/>
            <a:ext cx="325691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latin typeface="方正书宋简体"/>
              </a:rPr>
              <a:t>二、计算</a:t>
            </a:r>
            <a:r>
              <a:rPr lang="zh-CN" altLang="en-US" i="0" dirty="0">
                <a:solidFill>
                  <a:srgbClr val="FF0000"/>
                </a:solidFill>
              </a:rPr>
              <a:t>衍射光强</a:t>
            </a:r>
            <a:endParaRPr lang="zh-CN" altLang="en-US" i="0" dirty="0">
              <a:solidFill>
                <a:srgbClr val="FF0000"/>
              </a:solidFill>
              <a:latin typeface="方正书宋简体"/>
            </a:endParaRPr>
          </a:p>
        </p:txBody>
      </p:sp>
      <p:graphicFrame>
        <p:nvGraphicFramePr>
          <p:cNvPr id="3" name="Object 3"/>
          <p:cNvGraphicFramePr>
            <a:graphicFrameLocks noChangeAspect="1"/>
          </p:cNvGraphicFramePr>
          <p:nvPr>
            <p:extLst>
              <p:ext uri="{D42A27DB-BD31-4B8C-83A1-F6EECF244321}">
                <p14:modId xmlns:p14="http://schemas.microsoft.com/office/powerpoint/2010/main" val="1183059197"/>
              </p:ext>
            </p:extLst>
          </p:nvPr>
        </p:nvGraphicFramePr>
        <p:xfrm>
          <a:off x="4457701" y="561976"/>
          <a:ext cx="5470525" cy="828675"/>
        </p:xfrm>
        <a:graphic>
          <a:graphicData uri="http://schemas.openxmlformats.org/presentationml/2006/ole">
            <mc:AlternateContent xmlns:mc="http://schemas.openxmlformats.org/markup-compatibility/2006">
              <mc:Choice xmlns:v="urn:schemas-microsoft-com:vml" Requires="v">
                <p:oleObj spid="_x0000_s461170" name="公式" r:id="rId3" imgW="2044440" imgH="291960" progId="Equation.3">
                  <p:embed/>
                </p:oleObj>
              </mc:Choice>
              <mc:Fallback>
                <p:oleObj name="公式" r:id="rId3" imgW="2044440" imgH="291960" progId="Equation.3">
                  <p:embed/>
                  <p:pic>
                    <p:nvPicPr>
                      <p:cNvPr id="3" name="Object 3"/>
                      <p:cNvPicPr>
                        <a:picLocks noChangeAspect="1" noChangeArrowheads="1"/>
                      </p:cNvPicPr>
                      <p:nvPr/>
                    </p:nvPicPr>
                    <p:blipFill>
                      <a:blip r:embed="rId4"/>
                      <a:srcRect/>
                      <a:stretch>
                        <a:fillRect/>
                      </a:stretch>
                    </p:blipFill>
                    <p:spPr bwMode="auto">
                      <a:xfrm>
                        <a:off x="4457701" y="561976"/>
                        <a:ext cx="5470525" cy="828675"/>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ln>
                        <a:noFill/>
                      </a:ln>
                      <a:extLst/>
                    </p:spPr>
                  </p:pic>
                </p:oleObj>
              </mc:Fallback>
            </mc:AlternateContent>
          </a:graphicData>
        </a:graphic>
      </p:graphicFrame>
      <p:sp>
        <p:nvSpPr>
          <p:cNvPr id="4" name="Text Box 4"/>
          <p:cNvSpPr txBox="1">
            <a:spLocks noChangeArrowheads="1"/>
          </p:cNvSpPr>
          <p:nvPr/>
        </p:nvSpPr>
        <p:spPr bwMode="auto">
          <a:xfrm>
            <a:off x="977224" y="3953515"/>
            <a:ext cx="40116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把</a:t>
            </a:r>
            <a:r>
              <a:rPr lang="zh-CN" altLang="en-US" i="0" dirty="0">
                <a:solidFill>
                  <a:srgbClr val="FF0000"/>
                </a:solidFill>
              </a:rPr>
              <a:t>波阵面</a:t>
            </a:r>
            <a:r>
              <a:rPr lang="en-US" altLang="zh-CN" i="0" dirty="0">
                <a:solidFill>
                  <a:srgbClr val="FF0000"/>
                </a:solidFill>
              </a:rPr>
              <a:t>AB</a:t>
            </a:r>
            <a:r>
              <a:rPr lang="zh-CN" altLang="en-US" i="0" dirty="0"/>
              <a:t>分割成无穷多的宽为 </a:t>
            </a:r>
            <a:r>
              <a:rPr lang="en-US" altLang="zh-CN" i="0" dirty="0" err="1">
                <a:solidFill>
                  <a:srgbClr val="FF0000"/>
                </a:solidFill>
              </a:rPr>
              <a:t>d</a:t>
            </a:r>
            <a:r>
              <a:rPr lang="en-US" altLang="zh-CN" dirty="0" err="1">
                <a:solidFill>
                  <a:srgbClr val="FF0000"/>
                </a:solidFill>
              </a:rPr>
              <a:t>y</a:t>
            </a:r>
            <a:r>
              <a:rPr lang="zh-CN" altLang="en-US" i="0" dirty="0"/>
              <a:t>的微元。</a:t>
            </a:r>
            <a:endParaRPr lang="zh-CN" altLang="en-US" dirty="0"/>
          </a:p>
        </p:txBody>
      </p:sp>
      <p:grpSp>
        <p:nvGrpSpPr>
          <p:cNvPr id="5" name="Group 199"/>
          <p:cNvGrpSpPr>
            <a:grpSpLocks/>
          </p:cNvGrpSpPr>
          <p:nvPr/>
        </p:nvGrpSpPr>
        <p:grpSpPr bwMode="auto">
          <a:xfrm>
            <a:off x="6076331" y="1861819"/>
            <a:ext cx="4297362" cy="2578100"/>
            <a:chOff x="2683" y="1033"/>
            <a:chExt cx="2707" cy="1624"/>
          </a:xfrm>
        </p:grpSpPr>
        <p:sp>
          <p:nvSpPr>
            <p:cNvPr id="6" name="Rectangle 200"/>
            <p:cNvSpPr>
              <a:spLocks noChangeArrowheads="1"/>
            </p:cNvSpPr>
            <p:nvPr/>
          </p:nvSpPr>
          <p:spPr bwMode="auto">
            <a:xfrm>
              <a:off x="3386" y="1033"/>
              <a:ext cx="598"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t>透镜</a:t>
              </a:r>
            </a:p>
          </p:txBody>
        </p:sp>
        <p:sp>
          <p:nvSpPr>
            <p:cNvPr id="7" name="Line 201"/>
            <p:cNvSpPr>
              <a:spLocks noChangeShapeType="1"/>
            </p:cNvSpPr>
            <p:nvPr/>
          </p:nvSpPr>
          <p:spPr bwMode="auto">
            <a:xfrm>
              <a:off x="2932" y="1217"/>
              <a:ext cx="1" cy="418"/>
            </a:xfrm>
            <a:prstGeom prst="line">
              <a:avLst/>
            </a:prstGeom>
            <a:noFill/>
            <a:ln w="50800">
              <a:solidFill>
                <a:srgbClr val="0099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 name="Line 202"/>
            <p:cNvSpPr>
              <a:spLocks noChangeShapeType="1"/>
            </p:cNvSpPr>
            <p:nvPr/>
          </p:nvSpPr>
          <p:spPr bwMode="auto">
            <a:xfrm>
              <a:off x="2943" y="2205"/>
              <a:ext cx="0" cy="418"/>
            </a:xfrm>
            <a:prstGeom prst="line">
              <a:avLst/>
            </a:prstGeom>
            <a:noFill/>
            <a:ln w="50800">
              <a:solidFill>
                <a:srgbClr val="0099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 name="Line 203"/>
            <p:cNvSpPr>
              <a:spLocks noChangeShapeType="1"/>
            </p:cNvSpPr>
            <p:nvPr/>
          </p:nvSpPr>
          <p:spPr bwMode="auto">
            <a:xfrm>
              <a:off x="3580" y="1199"/>
              <a:ext cx="1" cy="1458"/>
            </a:xfrm>
            <a:prstGeom prst="line">
              <a:avLst/>
            </a:prstGeom>
            <a:noFill/>
            <a:ln w="25400">
              <a:solidFill>
                <a:srgbClr val="801FE1"/>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0" name="Line 204"/>
            <p:cNvSpPr>
              <a:spLocks noChangeShapeType="1"/>
            </p:cNvSpPr>
            <p:nvPr/>
          </p:nvSpPr>
          <p:spPr bwMode="auto">
            <a:xfrm>
              <a:off x="5277" y="1191"/>
              <a:ext cx="1" cy="1449"/>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1" name="Line 205"/>
            <p:cNvSpPr>
              <a:spLocks noChangeShapeType="1"/>
            </p:cNvSpPr>
            <p:nvPr/>
          </p:nvSpPr>
          <p:spPr bwMode="auto">
            <a:xfrm>
              <a:off x="3580" y="2520"/>
              <a:ext cx="698" cy="0"/>
            </a:xfrm>
            <a:prstGeom prst="line">
              <a:avLst/>
            </a:prstGeom>
            <a:noFill/>
            <a:ln w="9525">
              <a:solidFill>
                <a:srgbClr val="000000"/>
              </a:solidFill>
              <a:round/>
              <a:headEnd type="triangle" w="med" len="med"/>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2" name="Rectangle 206"/>
            <p:cNvSpPr>
              <a:spLocks noChangeArrowheads="1"/>
            </p:cNvSpPr>
            <p:nvPr/>
          </p:nvSpPr>
          <p:spPr bwMode="auto">
            <a:xfrm>
              <a:off x="4283" y="2430"/>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chemeClr val="tx1"/>
                  </a:solidFill>
                </a:rPr>
                <a:t> f</a:t>
              </a:r>
              <a:endParaRPr lang="en-US" altLang="zh-CN" sz="2400" b="0">
                <a:solidFill>
                  <a:schemeClr val="tx1"/>
                </a:solidFill>
              </a:endParaRPr>
            </a:p>
          </p:txBody>
        </p:sp>
        <p:sp>
          <p:nvSpPr>
            <p:cNvPr id="13" name="Rectangle 207"/>
            <p:cNvSpPr>
              <a:spLocks noChangeArrowheads="1"/>
            </p:cNvSpPr>
            <p:nvPr/>
          </p:nvSpPr>
          <p:spPr bwMode="auto">
            <a:xfrm>
              <a:off x="2683" y="1035"/>
              <a:ext cx="811"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000000"/>
                  </a:solidFill>
                </a:rPr>
                <a:t>缝平面</a:t>
              </a:r>
              <a:endParaRPr lang="zh-CN" altLang="en-US" sz="2400" b="0" i="0" dirty="0">
                <a:solidFill>
                  <a:srgbClr val="000000"/>
                </a:solidFill>
              </a:endParaRPr>
            </a:p>
          </p:txBody>
        </p:sp>
        <p:sp>
          <p:nvSpPr>
            <p:cNvPr id="14" name="Rectangle 208"/>
            <p:cNvSpPr>
              <a:spLocks noChangeArrowheads="1"/>
            </p:cNvSpPr>
            <p:nvPr/>
          </p:nvSpPr>
          <p:spPr bwMode="auto">
            <a:xfrm>
              <a:off x="2767" y="2163"/>
              <a:ext cx="19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chemeClr val="tx1"/>
                  </a:solidFill>
                </a:rPr>
                <a:t>A</a:t>
              </a:r>
              <a:endParaRPr lang="en-US" altLang="zh-CN" sz="2400" b="0" i="0">
                <a:solidFill>
                  <a:schemeClr val="tx1"/>
                </a:solidFill>
              </a:endParaRPr>
            </a:p>
          </p:txBody>
        </p:sp>
        <p:sp>
          <p:nvSpPr>
            <p:cNvPr id="15" name="Rectangle 209"/>
            <p:cNvSpPr>
              <a:spLocks noChangeArrowheads="1"/>
            </p:cNvSpPr>
            <p:nvPr/>
          </p:nvSpPr>
          <p:spPr bwMode="auto">
            <a:xfrm>
              <a:off x="2756" y="1502"/>
              <a:ext cx="1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000000"/>
                  </a:solidFill>
                </a:rPr>
                <a:t>B</a:t>
              </a:r>
              <a:endParaRPr lang="en-US" altLang="zh-CN" sz="2400" b="0" i="0">
                <a:solidFill>
                  <a:srgbClr val="000000"/>
                </a:solidFill>
              </a:endParaRPr>
            </a:p>
          </p:txBody>
        </p:sp>
        <p:sp>
          <p:nvSpPr>
            <p:cNvPr id="16" name="Text Box 210"/>
            <p:cNvSpPr txBox="1">
              <a:spLocks noChangeArrowheads="1"/>
            </p:cNvSpPr>
            <p:nvPr/>
          </p:nvSpPr>
          <p:spPr bwMode="auto">
            <a:xfrm>
              <a:off x="4637" y="1076"/>
              <a:ext cx="753"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9900FF"/>
                  </a:solidFill>
                </a:rPr>
                <a:t>观测屏</a:t>
              </a:r>
            </a:p>
          </p:txBody>
        </p:sp>
        <p:sp>
          <p:nvSpPr>
            <p:cNvPr id="17" name="Line 211"/>
            <p:cNvSpPr>
              <a:spLocks noChangeShapeType="1"/>
            </p:cNvSpPr>
            <p:nvPr/>
          </p:nvSpPr>
          <p:spPr bwMode="auto">
            <a:xfrm>
              <a:off x="4585" y="2513"/>
              <a:ext cx="698" cy="1"/>
            </a:xfrm>
            <a:prstGeom prst="line">
              <a:avLst/>
            </a:prstGeom>
            <a:noFill/>
            <a:ln w="9525">
              <a:solidFill>
                <a:srgbClr val="000000"/>
              </a:solidFill>
              <a:round/>
              <a:headEnd type="none"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8" name="Group 212"/>
          <p:cNvGrpSpPr>
            <a:grpSpLocks/>
          </p:cNvGrpSpPr>
          <p:nvPr/>
        </p:nvGrpSpPr>
        <p:grpSpPr bwMode="auto">
          <a:xfrm>
            <a:off x="5700094" y="3160396"/>
            <a:ext cx="5033963" cy="519113"/>
            <a:chOff x="2446" y="1851"/>
            <a:chExt cx="3171" cy="327"/>
          </a:xfrm>
        </p:grpSpPr>
        <p:sp>
          <p:nvSpPr>
            <p:cNvPr id="19" name="Line 213"/>
            <p:cNvSpPr>
              <a:spLocks noChangeShapeType="1"/>
            </p:cNvSpPr>
            <p:nvPr/>
          </p:nvSpPr>
          <p:spPr bwMode="auto">
            <a:xfrm flipV="1">
              <a:off x="2446" y="1915"/>
              <a:ext cx="3090" cy="9"/>
            </a:xfrm>
            <a:prstGeom prst="line">
              <a:avLst/>
            </a:prstGeom>
            <a:noFill/>
            <a:ln w="9525">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0" name="Text Box 214"/>
            <p:cNvSpPr txBox="1">
              <a:spLocks noChangeArrowheads="1"/>
            </p:cNvSpPr>
            <p:nvPr/>
          </p:nvSpPr>
          <p:spPr bwMode="auto">
            <a:xfrm>
              <a:off x="5253" y="1894"/>
              <a:ext cx="283"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chemeClr val="tx1"/>
                  </a:solidFill>
                </a:rPr>
                <a:t>0</a:t>
              </a:r>
            </a:p>
          </p:txBody>
        </p:sp>
        <p:sp>
          <p:nvSpPr>
            <p:cNvPr id="21" name="Text Box 215"/>
            <p:cNvSpPr txBox="1">
              <a:spLocks noChangeArrowheads="1"/>
            </p:cNvSpPr>
            <p:nvPr/>
          </p:nvSpPr>
          <p:spPr bwMode="auto">
            <a:xfrm>
              <a:off x="5402" y="1851"/>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t>z</a:t>
              </a:r>
            </a:p>
          </p:txBody>
        </p:sp>
      </p:grpSp>
      <p:grpSp>
        <p:nvGrpSpPr>
          <p:cNvPr id="22" name="Group 216"/>
          <p:cNvGrpSpPr>
            <a:grpSpLocks/>
          </p:cNvGrpSpPr>
          <p:nvPr/>
        </p:nvGrpSpPr>
        <p:grpSpPr bwMode="auto">
          <a:xfrm>
            <a:off x="10189543" y="1730057"/>
            <a:ext cx="533400" cy="703262"/>
            <a:chOff x="5282" y="950"/>
            <a:chExt cx="336" cy="443"/>
          </a:xfrm>
        </p:grpSpPr>
        <p:sp>
          <p:nvSpPr>
            <p:cNvPr id="23" name="Line 217"/>
            <p:cNvSpPr>
              <a:spLocks noChangeShapeType="1"/>
            </p:cNvSpPr>
            <p:nvPr/>
          </p:nvSpPr>
          <p:spPr bwMode="auto">
            <a:xfrm>
              <a:off x="5282" y="1043"/>
              <a:ext cx="9" cy="350"/>
            </a:xfrm>
            <a:prstGeom prst="line">
              <a:avLst/>
            </a:prstGeom>
            <a:noFill/>
            <a:ln w="9525">
              <a:solidFill>
                <a:srgbClr val="0000FF"/>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4" name="Rectangle 218"/>
            <p:cNvSpPr>
              <a:spLocks noChangeArrowheads="1"/>
            </p:cNvSpPr>
            <p:nvPr/>
          </p:nvSpPr>
          <p:spPr bwMode="auto">
            <a:xfrm>
              <a:off x="5326" y="950"/>
              <a:ext cx="292" cy="1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rgbClr val="FF0000"/>
                  </a:solidFill>
                </a:rPr>
                <a:t>x</a:t>
              </a:r>
              <a:endParaRPr lang="en-US" altLang="zh-CN" sz="2400" b="0" dirty="0">
                <a:solidFill>
                  <a:srgbClr val="FF0000"/>
                </a:solidFill>
              </a:endParaRPr>
            </a:p>
          </p:txBody>
        </p:sp>
      </p:grpSp>
      <p:sp>
        <p:nvSpPr>
          <p:cNvPr id="25" name="Rectangle 219"/>
          <p:cNvSpPr>
            <a:spLocks noChangeArrowheads="1"/>
          </p:cNvSpPr>
          <p:nvPr/>
        </p:nvSpPr>
        <p:spPr bwMode="auto">
          <a:xfrm>
            <a:off x="5544518" y="2279332"/>
            <a:ext cx="9286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000000"/>
                </a:solidFill>
              </a:rPr>
              <a:t>缝宽</a:t>
            </a:r>
            <a:r>
              <a:rPr lang="en-US" altLang="zh-CN" sz="2400" dirty="0">
                <a:solidFill>
                  <a:srgbClr val="FF0000"/>
                </a:solidFill>
              </a:rPr>
              <a:t>a</a:t>
            </a:r>
            <a:endParaRPr lang="en-US" altLang="zh-CN" sz="2400" i="0" dirty="0">
              <a:solidFill>
                <a:srgbClr val="FF0000"/>
              </a:solidFill>
            </a:endParaRPr>
          </a:p>
        </p:txBody>
      </p:sp>
      <p:grpSp>
        <p:nvGrpSpPr>
          <p:cNvPr id="26" name="Group 220"/>
          <p:cNvGrpSpPr>
            <a:grpSpLocks/>
          </p:cNvGrpSpPr>
          <p:nvPr/>
        </p:nvGrpSpPr>
        <p:grpSpPr bwMode="auto">
          <a:xfrm>
            <a:off x="5596906" y="2866709"/>
            <a:ext cx="876300" cy="808037"/>
            <a:chOff x="2381" y="1666"/>
            <a:chExt cx="552" cy="509"/>
          </a:xfrm>
        </p:grpSpPr>
        <p:sp>
          <p:nvSpPr>
            <p:cNvPr id="27" name="Line 221"/>
            <p:cNvSpPr>
              <a:spLocks noChangeShapeType="1"/>
            </p:cNvSpPr>
            <p:nvPr/>
          </p:nvSpPr>
          <p:spPr bwMode="auto">
            <a:xfrm>
              <a:off x="2381" y="1666"/>
              <a:ext cx="541" cy="0"/>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8" name="Line 222"/>
            <p:cNvSpPr>
              <a:spLocks noChangeShapeType="1"/>
            </p:cNvSpPr>
            <p:nvPr/>
          </p:nvSpPr>
          <p:spPr bwMode="auto">
            <a:xfrm>
              <a:off x="2392" y="2049"/>
              <a:ext cx="541" cy="1"/>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9" name="Line 223"/>
            <p:cNvSpPr>
              <a:spLocks noChangeShapeType="1"/>
            </p:cNvSpPr>
            <p:nvPr/>
          </p:nvSpPr>
          <p:spPr bwMode="auto">
            <a:xfrm>
              <a:off x="2381" y="1794"/>
              <a:ext cx="541" cy="0"/>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0" name="Line 224"/>
            <p:cNvSpPr>
              <a:spLocks noChangeShapeType="1"/>
            </p:cNvSpPr>
            <p:nvPr/>
          </p:nvSpPr>
          <p:spPr bwMode="auto">
            <a:xfrm>
              <a:off x="2392" y="1922"/>
              <a:ext cx="541" cy="0"/>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1" name="Line 225"/>
            <p:cNvSpPr>
              <a:spLocks noChangeShapeType="1"/>
            </p:cNvSpPr>
            <p:nvPr/>
          </p:nvSpPr>
          <p:spPr bwMode="auto">
            <a:xfrm flipV="1">
              <a:off x="2392" y="2169"/>
              <a:ext cx="541" cy="6"/>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sp>
        <p:nvSpPr>
          <p:cNvPr id="32" name="Rectangle 226"/>
          <p:cNvSpPr>
            <a:spLocks noChangeArrowheads="1"/>
          </p:cNvSpPr>
          <p:nvPr/>
        </p:nvSpPr>
        <p:spPr bwMode="auto">
          <a:xfrm>
            <a:off x="5322270" y="3060384"/>
            <a:ext cx="377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ym typeface="Symbol" panose="05050102010706020507" pitchFamily="18" charset="2"/>
              </a:rPr>
              <a:t></a:t>
            </a:r>
            <a:endParaRPr lang="en-US" altLang="zh-CN" sz="2400" b="0">
              <a:solidFill>
                <a:schemeClr val="tx1"/>
              </a:solidFill>
            </a:endParaRPr>
          </a:p>
        </p:txBody>
      </p:sp>
      <p:grpSp>
        <p:nvGrpSpPr>
          <p:cNvPr id="33" name="Group 227"/>
          <p:cNvGrpSpPr>
            <a:grpSpLocks/>
          </p:cNvGrpSpPr>
          <p:nvPr/>
        </p:nvGrpSpPr>
        <p:grpSpPr bwMode="auto">
          <a:xfrm>
            <a:off x="6435107" y="2415859"/>
            <a:ext cx="3752849" cy="1163637"/>
            <a:chOff x="2915" y="1387"/>
            <a:chExt cx="2364" cy="733"/>
          </a:xfrm>
        </p:grpSpPr>
        <p:sp>
          <p:nvSpPr>
            <p:cNvPr id="34" name="Line 228"/>
            <p:cNvSpPr>
              <a:spLocks noChangeShapeType="1"/>
            </p:cNvSpPr>
            <p:nvPr/>
          </p:nvSpPr>
          <p:spPr bwMode="auto">
            <a:xfrm flipV="1">
              <a:off x="4086" y="1446"/>
              <a:ext cx="113" cy="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229"/>
            <p:cNvSpPr>
              <a:spLocks noChangeShapeType="1"/>
            </p:cNvSpPr>
            <p:nvPr/>
          </p:nvSpPr>
          <p:spPr bwMode="auto">
            <a:xfrm flipV="1">
              <a:off x="4067" y="1574"/>
              <a:ext cx="121" cy="2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230"/>
            <p:cNvSpPr>
              <a:spLocks noChangeShapeType="1"/>
            </p:cNvSpPr>
            <p:nvPr/>
          </p:nvSpPr>
          <p:spPr bwMode="auto">
            <a:xfrm flipV="1">
              <a:off x="2954" y="1387"/>
              <a:ext cx="2313" cy="733"/>
            </a:xfrm>
            <a:prstGeom prst="line">
              <a:avLst/>
            </a:prstGeom>
            <a:noFill/>
            <a:ln w="6350">
              <a:solidFill>
                <a:srgbClr val="0000FF"/>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7" name="Line 231"/>
            <p:cNvSpPr>
              <a:spLocks noChangeShapeType="1"/>
            </p:cNvSpPr>
            <p:nvPr/>
          </p:nvSpPr>
          <p:spPr bwMode="auto">
            <a:xfrm flipV="1">
              <a:off x="2932" y="1481"/>
              <a:ext cx="649" cy="239"/>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8" name="Line 232"/>
            <p:cNvSpPr>
              <a:spLocks noChangeShapeType="1"/>
            </p:cNvSpPr>
            <p:nvPr/>
          </p:nvSpPr>
          <p:spPr bwMode="auto">
            <a:xfrm flipV="1">
              <a:off x="2915" y="1670"/>
              <a:ext cx="649" cy="239"/>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9" name="Line 233"/>
            <p:cNvSpPr>
              <a:spLocks noChangeShapeType="1"/>
            </p:cNvSpPr>
            <p:nvPr/>
          </p:nvSpPr>
          <p:spPr bwMode="auto">
            <a:xfrm flipV="1">
              <a:off x="3580" y="1388"/>
              <a:ext cx="1697" cy="94"/>
            </a:xfrm>
            <a:prstGeom prst="line">
              <a:avLst/>
            </a:prstGeom>
            <a:noFill/>
            <a:ln w="9525">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0" name="Line 234"/>
            <p:cNvSpPr>
              <a:spLocks noChangeShapeType="1"/>
            </p:cNvSpPr>
            <p:nvPr/>
          </p:nvSpPr>
          <p:spPr bwMode="auto">
            <a:xfrm flipV="1">
              <a:off x="3588" y="1395"/>
              <a:ext cx="1691" cy="275"/>
            </a:xfrm>
            <a:prstGeom prst="line">
              <a:avLst/>
            </a:prstGeom>
            <a:noFill/>
            <a:ln w="9525">
              <a:solidFill>
                <a:srgbClr val="FF0000"/>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1" name="Rectangle 235"/>
          <p:cNvSpPr>
            <a:spLocks noChangeArrowheads="1"/>
          </p:cNvSpPr>
          <p:nvPr/>
        </p:nvSpPr>
        <p:spPr bwMode="auto">
          <a:xfrm>
            <a:off x="10278445" y="2236469"/>
            <a:ext cx="3270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chemeClr val="tx1"/>
                </a:solidFill>
              </a:rPr>
              <a:t>p</a:t>
            </a:r>
            <a:endParaRPr lang="en-US" altLang="zh-CN" sz="2400" b="0" i="0">
              <a:solidFill>
                <a:schemeClr val="tx1"/>
              </a:solidFill>
            </a:endParaRPr>
          </a:p>
        </p:txBody>
      </p:sp>
      <p:sp>
        <p:nvSpPr>
          <p:cNvPr id="42" name="Line 236"/>
          <p:cNvSpPr>
            <a:spLocks noChangeShapeType="1"/>
          </p:cNvSpPr>
          <p:nvPr/>
        </p:nvSpPr>
        <p:spPr bwMode="auto">
          <a:xfrm>
            <a:off x="6471618" y="2815907"/>
            <a:ext cx="1588" cy="920750"/>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3" name="Arc 237"/>
          <p:cNvSpPr>
            <a:spLocks/>
          </p:cNvSpPr>
          <p:nvPr/>
        </p:nvSpPr>
        <p:spPr bwMode="auto">
          <a:xfrm>
            <a:off x="8019433" y="3120709"/>
            <a:ext cx="104775" cy="16192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Rectangle 238"/>
          <p:cNvSpPr>
            <a:spLocks noChangeArrowheads="1"/>
          </p:cNvSpPr>
          <p:nvPr/>
        </p:nvSpPr>
        <p:spPr bwMode="auto">
          <a:xfrm>
            <a:off x="8132143" y="2988946"/>
            <a:ext cx="39528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8000"/>
                </a:solidFill>
                <a:sym typeface="Symbol" panose="05050102010706020507" pitchFamily="18" charset="2"/>
              </a:rPr>
              <a:t></a:t>
            </a:r>
            <a:endParaRPr lang="en-US" altLang="zh-CN" sz="2400" b="0">
              <a:solidFill>
                <a:schemeClr val="tx1"/>
              </a:solidFill>
            </a:endParaRPr>
          </a:p>
        </p:txBody>
      </p:sp>
      <p:sp>
        <p:nvSpPr>
          <p:cNvPr id="45" name="AutoShape 241"/>
          <p:cNvSpPr>
            <a:spLocks/>
          </p:cNvSpPr>
          <p:nvPr/>
        </p:nvSpPr>
        <p:spPr bwMode="auto">
          <a:xfrm>
            <a:off x="6317632" y="3035215"/>
            <a:ext cx="57658" cy="249004"/>
          </a:xfrm>
          <a:prstGeom prst="leftBrace">
            <a:avLst>
              <a:gd name="adj1" fmla="val 33805"/>
              <a:gd name="adj2" fmla="val 50000"/>
            </a:avLst>
          </a:prstGeom>
          <a:noFill/>
          <a:ln w="28575">
            <a:solidFill>
              <a:srgbClr val="801FE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Text Box 242"/>
          <p:cNvSpPr txBox="1">
            <a:spLocks noChangeArrowheads="1"/>
          </p:cNvSpPr>
          <p:nvPr/>
        </p:nvSpPr>
        <p:spPr bwMode="auto">
          <a:xfrm>
            <a:off x="5902214" y="2922269"/>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chemeClr val="tx1"/>
                </a:solidFill>
              </a:rPr>
              <a:t>y</a:t>
            </a:r>
          </a:p>
        </p:txBody>
      </p:sp>
      <p:sp>
        <p:nvSpPr>
          <p:cNvPr id="47" name="Rectangle 243"/>
          <p:cNvSpPr>
            <a:spLocks noChangeArrowheads="1"/>
          </p:cNvSpPr>
          <p:nvPr/>
        </p:nvSpPr>
        <p:spPr bwMode="auto">
          <a:xfrm>
            <a:off x="5596908" y="3979544"/>
            <a:ext cx="9286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9900FF"/>
                </a:solidFill>
              </a:rPr>
              <a:t>缝长</a:t>
            </a:r>
            <a:r>
              <a:rPr lang="en-US" altLang="zh-CN" sz="2400" dirty="0">
                <a:solidFill>
                  <a:srgbClr val="FF0000"/>
                </a:solidFill>
              </a:rPr>
              <a:t>l</a:t>
            </a:r>
          </a:p>
        </p:txBody>
      </p:sp>
      <p:graphicFrame>
        <p:nvGraphicFramePr>
          <p:cNvPr id="48" name="Object 246"/>
          <p:cNvGraphicFramePr>
            <a:graphicFrameLocks noChangeAspect="1"/>
          </p:cNvGraphicFramePr>
          <p:nvPr>
            <p:extLst>
              <p:ext uri="{D42A27DB-BD31-4B8C-83A1-F6EECF244321}">
                <p14:modId xmlns:p14="http://schemas.microsoft.com/office/powerpoint/2010/main" val="2357127125"/>
              </p:ext>
            </p:extLst>
          </p:nvPr>
        </p:nvGraphicFramePr>
        <p:xfrm>
          <a:off x="6762133" y="2541271"/>
          <a:ext cx="269875" cy="290513"/>
        </p:xfrm>
        <a:graphic>
          <a:graphicData uri="http://schemas.openxmlformats.org/presentationml/2006/ole">
            <mc:AlternateContent xmlns:mc="http://schemas.openxmlformats.org/markup-compatibility/2006">
              <mc:Choice xmlns:v="urn:schemas-microsoft-com:vml" Requires="v">
                <p:oleObj spid="_x0000_s461171" name="公式" r:id="rId5" imgW="114102" imgH="126780" progId="Equation.3">
                  <p:embed/>
                </p:oleObj>
              </mc:Choice>
              <mc:Fallback>
                <p:oleObj name="公式" r:id="rId5" imgW="114102" imgH="126780" progId="Equation.3">
                  <p:embed/>
                  <p:pic>
                    <p:nvPicPr>
                      <p:cNvPr id="50" name="Object 2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2133" y="2541271"/>
                        <a:ext cx="269875"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Rectangle 247"/>
          <p:cNvSpPr>
            <a:spLocks noChangeAspect="1" noChangeArrowheads="1"/>
          </p:cNvSpPr>
          <p:nvPr/>
        </p:nvSpPr>
        <p:spPr bwMode="auto">
          <a:xfrm>
            <a:off x="10143506" y="2115819"/>
            <a:ext cx="3746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600" i="0">
                <a:solidFill>
                  <a:srgbClr val="FF66FF"/>
                </a:solidFill>
              </a:rPr>
              <a:t>·</a:t>
            </a:r>
            <a:endParaRPr lang="en-US" altLang="zh-CN" sz="1000" b="0" i="0">
              <a:solidFill>
                <a:srgbClr val="FF66FF"/>
              </a:solidFill>
            </a:endParaRPr>
          </a:p>
        </p:txBody>
      </p:sp>
      <p:sp>
        <p:nvSpPr>
          <p:cNvPr id="50" name="Rectangle 256"/>
          <p:cNvSpPr>
            <a:spLocks noChangeArrowheads="1"/>
          </p:cNvSpPr>
          <p:nvPr/>
        </p:nvSpPr>
        <p:spPr bwMode="auto">
          <a:xfrm>
            <a:off x="8605218" y="3515996"/>
            <a:ext cx="1684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t>空气中</a:t>
            </a:r>
          </a:p>
        </p:txBody>
      </p:sp>
      <p:grpSp>
        <p:nvGrpSpPr>
          <p:cNvPr id="51" name="Group 258"/>
          <p:cNvGrpSpPr>
            <a:grpSpLocks/>
          </p:cNvGrpSpPr>
          <p:nvPr/>
        </p:nvGrpSpPr>
        <p:grpSpPr bwMode="auto">
          <a:xfrm>
            <a:off x="6460506" y="1523682"/>
            <a:ext cx="533400" cy="703262"/>
            <a:chOff x="5282" y="950"/>
            <a:chExt cx="336" cy="443"/>
          </a:xfrm>
        </p:grpSpPr>
        <p:sp>
          <p:nvSpPr>
            <p:cNvPr id="52" name="Line 259"/>
            <p:cNvSpPr>
              <a:spLocks noChangeShapeType="1"/>
            </p:cNvSpPr>
            <p:nvPr/>
          </p:nvSpPr>
          <p:spPr bwMode="auto">
            <a:xfrm>
              <a:off x="5282" y="1043"/>
              <a:ext cx="9" cy="350"/>
            </a:xfrm>
            <a:prstGeom prst="line">
              <a:avLst/>
            </a:prstGeom>
            <a:noFill/>
            <a:ln w="9525">
              <a:solidFill>
                <a:srgbClr val="00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3" name="Rectangle 260"/>
            <p:cNvSpPr>
              <a:spLocks noChangeArrowheads="1"/>
            </p:cNvSpPr>
            <p:nvPr/>
          </p:nvSpPr>
          <p:spPr bwMode="auto">
            <a:xfrm>
              <a:off x="5326" y="950"/>
              <a:ext cx="292"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rgbClr val="FF0000"/>
                  </a:solidFill>
                </a:rPr>
                <a:t>y</a:t>
              </a:r>
              <a:endParaRPr lang="en-US" altLang="zh-CN" sz="2400" b="0" dirty="0">
                <a:solidFill>
                  <a:srgbClr val="FF0000"/>
                </a:solidFill>
              </a:endParaRPr>
            </a:p>
          </p:txBody>
        </p:sp>
      </p:grpSp>
      <p:sp>
        <p:nvSpPr>
          <p:cNvPr id="54" name="Text Box 262"/>
          <p:cNvSpPr txBox="1">
            <a:spLocks noChangeArrowheads="1"/>
          </p:cNvSpPr>
          <p:nvPr/>
        </p:nvSpPr>
        <p:spPr bwMode="auto">
          <a:xfrm>
            <a:off x="1431235" y="1484953"/>
            <a:ext cx="377990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9900CC"/>
                </a:solidFill>
              </a:rPr>
              <a:t>波阵面</a:t>
            </a:r>
            <a:r>
              <a:rPr lang="en-US" altLang="zh-CN" i="0" dirty="0">
                <a:solidFill>
                  <a:srgbClr val="9900CC"/>
                </a:solidFill>
              </a:rPr>
              <a:t>S</a:t>
            </a:r>
            <a:r>
              <a:rPr lang="zh-CN" altLang="en-US" i="0" dirty="0">
                <a:solidFill>
                  <a:srgbClr val="9900CC"/>
                </a:solidFill>
              </a:rPr>
              <a:t>选为位于缝处的波阵面。</a:t>
            </a:r>
            <a:endParaRPr lang="en-US" altLang="zh-CN" i="0" dirty="0">
              <a:solidFill>
                <a:srgbClr val="9900CC"/>
              </a:solidFill>
            </a:endParaRPr>
          </a:p>
          <a:p>
            <a:pPr eaLnBrk="1" hangingPunct="1"/>
            <a:r>
              <a:rPr lang="zh-CN" altLang="en-US" i="0" dirty="0">
                <a:solidFill>
                  <a:srgbClr val="FF0000"/>
                </a:solidFill>
              </a:rPr>
              <a:t>缝长</a:t>
            </a:r>
            <a:r>
              <a:rPr lang="en-US" altLang="zh-CN" i="0" dirty="0">
                <a:solidFill>
                  <a:srgbClr val="FF0000"/>
                </a:solidFill>
              </a:rPr>
              <a:t>&gt;&gt;</a:t>
            </a:r>
            <a:r>
              <a:rPr lang="zh-CN" altLang="en-US" i="0" dirty="0">
                <a:solidFill>
                  <a:srgbClr val="FF0000"/>
                </a:solidFill>
              </a:rPr>
              <a:t>缝宽</a:t>
            </a:r>
            <a:r>
              <a:rPr lang="zh-CN" altLang="en-US" i="0" dirty="0">
                <a:solidFill>
                  <a:srgbClr val="009900"/>
                </a:solidFill>
              </a:rPr>
              <a:t>，简化为</a:t>
            </a:r>
            <a:r>
              <a:rPr lang="zh-CN" altLang="en-US" i="0" dirty="0">
                <a:solidFill>
                  <a:srgbClr val="FF00FF"/>
                </a:solidFill>
              </a:rPr>
              <a:t>平面问题</a:t>
            </a:r>
            <a:r>
              <a:rPr lang="zh-CN" altLang="en-US" i="0" dirty="0">
                <a:solidFill>
                  <a:srgbClr val="009900"/>
                </a:solidFill>
              </a:rPr>
              <a:t>，</a:t>
            </a:r>
            <a:r>
              <a:rPr lang="zh-CN" altLang="en-US" i="0" dirty="0">
                <a:solidFill>
                  <a:schemeClr val="tx1"/>
                </a:solidFill>
              </a:rPr>
              <a:t>波阵面</a:t>
            </a:r>
            <a:r>
              <a:rPr lang="en-US" altLang="zh-CN" i="0" dirty="0">
                <a:solidFill>
                  <a:schemeClr val="tx1"/>
                </a:solidFill>
              </a:rPr>
              <a:t>S </a:t>
            </a:r>
            <a:r>
              <a:rPr lang="zh-CN" altLang="en-US" i="0" dirty="0">
                <a:solidFill>
                  <a:schemeClr val="tx1"/>
                </a:solidFill>
              </a:rPr>
              <a:t>为直线</a:t>
            </a:r>
            <a:r>
              <a:rPr lang="en-US" altLang="zh-CN" i="0" dirty="0">
                <a:solidFill>
                  <a:schemeClr val="tx1"/>
                </a:solidFill>
              </a:rPr>
              <a:t>AB</a:t>
            </a:r>
            <a:r>
              <a:rPr lang="zh-CN" altLang="en-US" i="0" dirty="0">
                <a:solidFill>
                  <a:schemeClr val="tx1"/>
                </a:solidFill>
              </a:rPr>
              <a:t>。</a:t>
            </a:r>
            <a:endParaRPr lang="zh-CN" altLang="en-US" dirty="0">
              <a:solidFill>
                <a:schemeClr val="tx1"/>
              </a:solidFill>
            </a:endParaRPr>
          </a:p>
        </p:txBody>
      </p:sp>
      <p:sp>
        <p:nvSpPr>
          <p:cNvPr id="55" name="Line 202"/>
          <p:cNvSpPr>
            <a:spLocks noChangeShapeType="1"/>
          </p:cNvSpPr>
          <p:nvPr/>
        </p:nvSpPr>
        <p:spPr bwMode="auto">
          <a:xfrm flipH="1">
            <a:off x="6489081" y="2866709"/>
            <a:ext cx="0" cy="201611"/>
          </a:xfrm>
          <a:prstGeom prst="line">
            <a:avLst/>
          </a:prstGeom>
          <a:noFill/>
          <a:ln w="508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6" name="矩形 55"/>
          <p:cNvSpPr/>
          <p:nvPr/>
        </p:nvSpPr>
        <p:spPr>
          <a:xfrm>
            <a:off x="6519069" y="2750969"/>
            <a:ext cx="444352" cy="400110"/>
          </a:xfrm>
          <a:prstGeom prst="rect">
            <a:avLst/>
          </a:prstGeom>
        </p:spPr>
        <p:txBody>
          <a:bodyPr wrap="none">
            <a:spAutoFit/>
          </a:bodyPr>
          <a:lstStyle/>
          <a:p>
            <a:r>
              <a:rPr lang="en-US" altLang="zh-CN" sz="2000" b="1" dirty="0" err="1">
                <a:solidFill>
                  <a:srgbClr val="0000FF"/>
                </a:solidFill>
              </a:rPr>
              <a:t>dy</a:t>
            </a:r>
            <a:endParaRPr lang="zh-CN" altLang="en-US" sz="2000" b="1" dirty="0">
              <a:solidFill>
                <a:srgbClr val="0000FF"/>
              </a:solidFill>
            </a:endParaRPr>
          </a:p>
        </p:txBody>
      </p:sp>
      <p:sp>
        <p:nvSpPr>
          <p:cNvPr id="57" name="Text Box 8"/>
          <p:cNvSpPr txBox="1">
            <a:spLocks noChangeArrowheads="1"/>
          </p:cNvSpPr>
          <p:nvPr/>
        </p:nvSpPr>
        <p:spPr bwMode="auto">
          <a:xfrm>
            <a:off x="1021413" y="5129416"/>
            <a:ext cx="56356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9900"/>
                </a:solidFill>
              </a:rPr>
              <a:t>对垂直入射，缝面上各子波源有</a:t>
            </a:r>
          </a:p>
        </p:txBody>
      </p:sp>
      <p:graphicFrame>
        <p:nvGraphicFramePr>
          <p:cNvPr id="58" name="Object 9"/>
          <p:cNvGraphicFramePr>
            <a:graphicFrameLocks noChangeAspect="1"/>
          </p:cNvGraphicFramePr>
          <p:nvPr>
            <p:extLst>
              <p:ext uri="{D42A27DB-BD31-4B8C-83A1-F6EECF244321}">
                <p14:modId xmlns:p14="http://schemas.microsoft.com/office/powerpoint/2010/main" val="1866527616"/>
              </p:ext>
            </p:extLst>
          </p:nvPr>
        </p:nvGraphicFramePr>
        <p:xfrm>
          <a:off x="6975475" y="5211763"/>
          <a:ext cx="1847850" cy="477837"/>
        </p:xfrm>
        <a:graphic>
          <a:graphicData uri="http://schemas.openxmlformats.org/presentationml/2006/ole">
            <mc:AlternateContent xmlns:mc="http://schemas.openxmlformats.org/markup-compatibility/2006">
              <mc:Choice xmlns:v="urn:schemas-microsoft-com:vml" Requires="v">
                <p:oleObj spid="_x0000_s461172" name="Equation" r:id="rId7" imgW="838080" imgH="203040" progId="Equation.DSMT4">
                  <p:embed/>
                </p:oleObj>
              </mc:Choice>
              <mc:Fallback>
                <p:oleObj name="Equation" r:id="rId7" imgW="838080" imgH="203040" progId="Equation.DSMT4">
                  <p:embed/>
                  <p:pic>
                    <p:nvPicPr>
                      <p:cNvPr id="67" name="Object 9"/>
                      <p:cNvPicPr>
                        <a:picLocks noChangeAspect="1" noChangeArrowheads="1"/>
                      </p:cNvPicPr>
                      <p:nvPr/>
                    </p:nvPicPr>
                    <p:blipFill>
                      <a:blip r:embed="rId8"/>
                      <a:srcRect/>
                      <a:stretch>
                        <a:fillRect/>
                      </a:stretch>
                    </p:blipFill>
                    <p:spPr bwMode="auto">
                      <a:xfrm>
                        <a:off x="6975475" y="5211763"/>
                        <a:ext cx="184785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 name="Text Box 261"/>
          <p:cNvSpPr txBox="1">
            <a:spLocks noChangeArrowheads="1"/>
          </p:cNvSpPr>
          <p:nvPr/>
        </p:nvSpPr>
        <p:spPr bwMode="auto">
          <a:xfrm>
            <a:off x="9402143" y="5187112"/>
            <a:ext cx="17145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00000"/>
                </a:solidFill>
              </a:rPr>
              <a:t>可设为</a:t>
            </a:r>
            <a:r>
              <a:rPr lang="en-US" altLang="zh-CN" i="0" dirty="0">
                <a:solidFill>
                  <a:srgbClr val="C00000"/>
                </a:solidFill>
              </a:rPr>
              <a:t>0</a:t>
            </a:r>
            <a:r>
              <a:rPr lang="zh-CN" altLang="en-US" i="0" dirty="0">
                <a:solidFill>
                  <a:srgbClr val="C00000"/>
                </a:solidFill>
              </a:rPr>
              <a:t>。</a:t>
            </a:r>
          </a:p>
        </p:txBody>
      </p:sp>
      <p:graphicFrame>
        <p:nvGraphicFramePr>
          <p:cNvPr id="60" name="对象 59"/>
          <p:cNvGraphicFramePr>
            <a:graphicFrameLocks noChangeAspect="1"/>
          </p:cNvGraphicFramePr>
          <p:nvPr>
            <p:extLst>
              <p:ext uri="{D42A27DB-BD31-4B8C-83A1-F6EECF244321}">
                <p14:modId xmlns:p14="http://schemas.microsoft.com/office/powerpoint/2010/main" val="938410759"/>
              </p:ext>
            </p:extLst>
          </p:nvPr>
        </p:nvGraphicFramePr>
        <p:xfrm>
          <a:off x="6074748" y="5980067"/>
          <a:ext cx="4135437" cy="684213"/>
        </p:xfrm>
        <a:graphic>
          <a:graphicData uri="http://schemas.openxmlformats.org/presentationml/2006/ole">
            <mc:AlternateContent xmlns:mc="http://schemas.openxmlformats.org/markup-compatibility/2006">
              <mc:Choice xmlns:v="urn:schemas-microsoft-com:vml" Requires="v">
                <p:oleObj spid="_x0000_s461173" name="公式" r:id="rId9" imgW="1447560" imgH="241200" progId="Equation.3">
                  <p:embed/>
                </p:oleObj>
              </mc:Choice>
              <mc:Fallback>
                <p:oleObj name="公式" r:id="rId9" imgW="1447560" imgH="241200" progId="Equation.3">
                  <p:embed/>
                  <p:pic>
                    <p:nvPicPr>
                      <p:cNvPr id="69" name="对象 68"/>
                      <p:cNvPicPr>
                        <a:picLocks noChangeAspect="1" noChangeArrowheads="1"/>
                      </p:cNvPicPr>
                      <p:nvPr/>
                    </p:nvPicPr>
                    <p:blipFill>
                      <a:blip r:embed="rId10"/>
                      <a:srcRect/>
                      <a:stretch>
                        <a:fillRect/>
                      </a:stretch>
                    </p:blipFill>
                    <p:spPr bwMode="auto">
                      <a:xfrm>
                        <a:off x="6074748" y="5980067"/>
                        <a:ext cx="4135437" cy="68421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3500000" scaled="1"/>
                        <a:tileRect/>
                      </a:gradFill>
                      <a:ln>
                        <a:noFill/>
                      </a:ln>
                      <a:extLst/>
                    </p:spPr>
                  </p:pic>
                </p:oleObj>
              </mc:Fallback>
            </mc:AlternateContent>
          </a:graphicData>
        </a:graphic>
      </p:graphicFrame>
      <p:sp>
        <p:nvSpPr>
          <p:cNvPr id="61" name="Text Box 6"/>
          <p:cNvSpPr txBox="1">
            <a:spLocks noChangeArrowheads="1"/>
          </p:cNvSpPr>
          <p:nvPr/>
        </p:nvSpPr>
        <p:spPr bwMode="auto">
          <a:xfrm>
            <a:off x="993914" y="5651704"/>
            <a:ext cx="455060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6600CC"/>
                </a:solidFill>
              </a:rPr>
              <a:t>缝波阵面上子波源</a:t>
            </a:r>
            <a:r>
              <a:rPr lang="en-US" altLang="zh-CN" i="0" dirty="0" err="1">
                <a:solidFill>
                  <a:srgbClr val="FF0000"/>
                </a:solidFill>
              </a:rPr>
              <a:t>dy</a:t>
            </a:r>
            <a:r>
              <a:rPr lang="zh-CN" altLang="en-US" i="0" dirty="0">
                <a:solidFill>
                  <a:srgbClr val="6600CC"/>
                </a:solidFill>
              </a:rPr>
              <a:t>发射的近似平面简谐子波</a:t>
            </a:r>
          </a:p>
        </p:txBody>
      </p:sp>
    </p:spTree>
    <p:extLst>
      <p:ext uri="{BB962C8B-B14F-4D97-AF65-F5344CB8AC3E}">
        <p14:creationId xmlns:p14="http://schemas.microsoft.com/office/powerpoint/2010/main" val="46439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wd">
                                    <p:tmPct val="10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wd">
                                    <p:tmPct val="100000"/>
                                  </p:iterate>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wd">
                                    <p:tmPct val="100000"/>
                                  </p:iterate>
                                  <p:childTnLst>
                                    <p:set>
                                      <p:cBhvr>
                                        <p:cTn id="21" dur="1" fill="hold">
                                          <p:stCondLst>
                                            <p:cond delay="0"/>
                                          </p:stCondLst>
                                        </p:cTn>
                                        <p:tgtEl>
                                          <p:spTgt spid="47"/>
                                        </p:tgtEl>
                                        <p:attrNameLst>
                                          <p:attrName>style.visibility</p:attrName>
                                        </p:attrNameLst>
                                      </p:cBhvr>
                                      <p:to>
                                        <p:strVal val="visible"/>
                                      </p:to>
                                    </p:set>
                                    <p:animEffect transition="in" filter="wipe(left)">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wd">
                                    <p:tmPct val="100000"/>
                                  </p:iterate>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wd">
                                    <p:tmPct val="100000"/>
                                  </p:iterate>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iterate type="wd">
                                    <p:tmPct val="100000"/>
                                  </p:iterate>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par>
                          <p:cTn id="38" fill="hold">
                            <p:stCondLst>
                              <p:cond delay="500"/>
                            </p:stCondLst>
                            <p:childTnLst>
                              <p:par>
                                <p:cTn id="39" presetID="22" presetClass="entr" presetSubtype="8" fill="hold" nodeType="afterEffect">
                                  <p:stCondLst>
                                    <p:cond delay="0"/>
                                  </p:stCondLst>
                                  <p:iterate type="wd">
                                    <p:tmPct val="100000"/>
                                  </p:iterate>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iterate type="wd">
                                    <p:tmPct val="100000"/>
                                  </p:iterate>
                                  <p:childTnLst>
                                    <p:set>
                                      <p:cBhvr>
                                        <p:cTn id="45" dur="1" fill="hold">
                                          <p:stCondLst>
                                            <p:cond delay="0"/>
                                          </p:stCondLst>
                                        </p:cTn>
                                        <p:tgtEl>
                                          <p:spTgt spid="49"/>
                                        </p:tgtEl>
                                        <p:attrNameLst>
                                          <p:attrName>style.visibility</p:attrName>
                                        </p:attrNameLst>
                                      </p:cBhvr>
                                      <p:to>
                                        <p:strVal val="visible"/>
                                      </p:to>
                                    </p:set>
                                    <p:animEffect transition="in" filter="wipe(left)">
                                      <p:cBhvr>
                                        <p:cTn id="46" dur="500"/>
                                        <p:tgtEl>
                                          <p:spTgt spid="49"/>
                                        </p:tgtEl>
                                      </p:cBhvr>
                                    </p:animEffect>
                                  </p:childTnLst>
                                </p:cTn>
                              </p:par>
                            </p:childTnLst>
                          </p:cTn>
                        </p:par>
                        <p:par>
                          <p:cTn id="47" fill="hold">
                            <p:stCondLst>
                              <p:cond delay="500"/>
                            </p:stCondLst>
                            <p:childTnLst>
                              <p:par>
                                <p:cTn id="48" presetID="22" presetClass="entr" presetSubtype="8" fill="hold" grpId="0" nodeType="afterEffect">
                                  <p:stCondLst>
                                    <p:cond delay="0"/>
                                  </p:stCondLst>
                                  <p:iterate type="wd">
                                    <p:tmPct val="100000"/>
                                  </p:iterate>
                                  <p:childTnLst>
                                    <p:set>
                                      <p:cBhvr>
                                        <p:cTn id="49" dur="1" fill="hold">
                                          <p:stCondLst>
                                            <p:cond delay="0"/>
                                          </p:stCondLst>
                                        </p:cTn>
                                        <p:tgtEl>
                                          <p:spTgt spid="41"/>
                                        </p:tgtEl>
                                        <p:attrNameLst>
                                          <p:attrName>style.visibility</p:attrName>
                                        </p:attrNameLst>
                                      </p:cBhvr>
                                      <p:to>
                                        <p:strVal val="visible"/>
                                      </p:to>
                                    </p:set>
                                    <p:animEffect transition="in" filter="wipe(left)">
                                      <p:cBhvr>
                                        <p:cTn id="50" dur="50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iterate type="wd">
                                    <p:tmPct val="100000"/>
                                  </p:iterate>
                                  <p:childTnLst>
                                    <p:set>
                                      <p:cBhvr>
                                        <p:cTn id="54" dur="1" fill="hold">
                                          <p:stCondLst>
                                            <p:cond delay="0"/>
                                          </p:stCondLst>
                                        </p:cTn>
                                        <p:tgtEl>
                                          <p:spTgt spid="3"/>
                                        </p:tgtEl>
                                        <p:attrNameLst>
                                          <p:attrName>style.visibility</p:attrName>
                                        </p:attrNameLst>
                                      </p:cBhvr>
                                      <p:to>
                                        <p:strVal val="visible"/>
                                      </p:to>
                                    </p:set>
                                    <p:animEffect transition="in" filter="wipe(left)">
                                      <p:cBhvr>
                                        <p:cTn id="55" dur="500"/>
                                        <p:tgtEl>
                                          <p:spTgt spid="3"/>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iterate type="wd">
                                    <p:tmPct val="100000"/>
                                  </p:iterate>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iterate type="wd">
                                    <p:tmPct val="100000"/>
                                  </p:iterate>
                                  <p:childTnLst>
                                    <p:set>
                                      <p:cBhvr>
                                        <p:cTn id="71" dur="1" fill="hold">
                                          <p:stCondLst>
                                            <p:cond delay="0"/>
                                          </p:stCondLst>
                                        </p:cTn>
                                        <p:tgtEl>
                                          <p:spTgt spid="51"/>
                                        </p:tgtEl>
                                        <p:attrNameLst>
                                          <p:attrName>style.visibility</p:attrName>
                                        </p:attrNameLst>
                                      </p:cBhvr>
                                      <p:to>
                                        <p:strVal val="visible"/>
                                      </p:to>
                                    </p:set>
                                    <p:animEffect transition="in" filter="wipe(down)">
                                      <p:cBhvr>
                                        <p:cTn id="72" dur="500"/>
                                        <p:tgtEl>
                                          <p:spTgt spid="51"/>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grpId="0" nodeType="click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circle(in)">
                                      <p:cBhvr>
                                        <p:cTn id="77" dur="2000"/>
                                        <p:tgtEl>
                                          <p:spTgt spid="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iterate type="wd">
                                    <p:tmPct val="100000"/>
                                  </p:iterate>
                                  <p:childTnLst>
                                    <p:set>
                                      <p:cBhvr>
                                        <p:cTn id="81" dur="1" fill="hold">
                                          <p:stCondLst>
                                            <p:cond delay="0"/>
                                          </p:stCondLst>
                                        </p:cTn>
                                        <p:tgtEl>
                                          <p:spTgt spid="42"/>
                                        </p:tgtEl>
                                        <p:attrNameLst>
                                          <p:attrName>style.visibility</p:attrName>
                                        </p:attrNameLst>
                                      </p:cBhvr>
                                      <p:to>
                                        <p:strVal val="visible"/>
                                      </p:to>
                                    </p:set>
                                    <p:animEffect transition="in" filter="wipe(up)">
                                      <p:cBhvr>
                                        <p:cTn id="82" dur="500"/>
                                        <p:tgtEl>
                                          <p:spTgt spid="42"/>
                                        </p:tgtEl>
                                      </p:cBhvr>
                                    </p:animEffect>
                                  </p:childTnLst>
                                </p:cTn>
                              </p:par>
                              <p:par>
                                <p:cTn id="83" presetID="22" presetClass="entr" presetSubtype="8" fill="hold" nodeType="withEffect">
                                  <p:stCondLst>
                                    <p:cond delay="0"/>
                                  </p:stCondLst>
                                  <p:iterate type="wd">
                                    <p:tmPct val="100000"/>
                                  </p:iterate>
                                  <p:childTnLst>
                                    <p:set>
                                      <p:cBhvr>
                                        <p:cTn id="84" dur="1" fill="hold">
                                          <p:stCondLst>
                                            <p:cond delay="0"/>
                                          </p:stCondLst>
                                        </p:cTn>
                                        <p:tgtEl>
                                          <p:spTgt spid="33"/>
                                        </p:tgtEl>
                                        <p:attrNameLst>
                                          <p:attrName>style.visibility</p:attrName>
                                        </p:attrNameLst>
                                      </p:cBhvr>
                                      <p:to>
                                        <p:strVal val="visible"/>
                                      </p:to>
                                    </p:set>
                                    <p:animEffect transition="in" filter="wipe(left)">
                                      <p:cBhvr>
                                        <p:cTn id="85" dur="500"/>
                                        <p:tgtEl>
                                          <p:spTgt spid="3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iterate type="wd">
                                    <p:tmPct val="100000"/>
                                  </p:iterate>
                                  <p:childTnLst>
                                    <p:set>
                                      <p:cBhvr>
                                        <p:cTn id="89" dur="1" fill="hold">
                                          <p:stCondLst>
                                            <p:cond delay="0"/>
                                          </p:stCondLst>
                                        </p:cTn>
                                        <p:tgtEl>
                                          <p:spTgt spid="43"/>
                                        </p:tgtEl>
                                        <p:attrNameLst>
                                          <p:attrName>style.visibility</p:attrName>
                                        </p:attrNameLst>
                                      </p:cBhvr>
                                      <p:to>
                                        <p:strVal val="visible"/>
                                      </p:to>
                                    </p:set>
                                    <p:animEffect transition="in" filter="wipe(up)">
                                      <p:cBhvr>
                                        <p:cTn id="90" dur="500"/>
                                        <p:tgtEl>
                                          <p:spTgt spid="43"/>
                                        </p:tgtEl>
                                      </p:cBhvr>
                                    </p:animEffect>
                                  </p:childTnLst>
                                </p:cTn>
                              </p:par>
                              <p:par>
                                <p:cTn id="91" presetID="22" presetClass="entr" presetSubtype="4" fill="hold" grpId="0" nodeType="withEffect">
                                  <p:stCondLst>
                                    <p:cond delay="0"/>
                                  </p:stCondLst>
                                  <p:iterate type="wd">
                                    <p:tmPct val="100000"/>
                                  </p:iterate>
                                  <p:childTnLst>
                                    <p:set>
                                      <p:cBhvr>
                                        <p:cTn id="92" dur="1" fill="hold">
                                          <p:stCondLst>
                                            <p:cond delay="0"/>
                                          </p:stCondLst>
                                        </p:cTn>
                                        <p:tgtEl>
                                          <p:spTgt spid="44"/>
                                        </p:tgtEl>
                                        <p:attrNameLst>
                                          <p:attrName>style.visibility</p:attrName>
                                        </p:attrNameLst>
                                      </p:cBhvr>
                                      <p:to>
                                        <p:strVal val="visible"/>
                                      </p:to>
                                    </p:set>
                                    <p:animEffect transition="in" filter="wipe(down)">
                                      <p:cBhvr>
                                        <p:cTn id="93" dur="500"/>
                                        <p:tgtEl>
                                          <p:spTgt spid="4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grpId="0" nodeType="clickEffect">
                                  <p:stCondLst>
                                    <p:cond delay="0"/>
                                  </p:stCondLst>
                                  <p:iterate type="wd">
                                    <p:tmPct val="100000"/>
                                  </p:iterate>
                                  <p:childTnLst>
                                    <p:set>
                                      <p:cBhvr>
                                        <p:cTn id="97" dur="1" fill="hold">
                                          <p:stCondLst>
                                            <p:cond delay="0"/>
                                          </p:stCondLst>
                                        </p:cTn>
                                        <p:tgtEl>
                                          <p:spTgt spid="45"/>
                                        </p:tgtEl>
                                        <p:attrNameLst>
                                          <p:attrName>style.visibility</p:attrName>
                                        </p:attrNameLst>
                                      </p:cBhvr>
                                      <p:to>
                                        <p:strVal val="visible"/>
                                      </p:to>
                                    </p:set>
                                    <p:animEffect transition="in" filter="wipe(up)">
                                      <p:cBhvr>
                                        <p:cTn id="98" dur="500"/>
                                        <p:tgtEl>
                                          <p:spTgt spid="45"/>
                                        </p:tgtEl>
                                      </p:cBhvr>
                                    </p:animEffect>
                                  </p:childTnLst>
                                </p:cTn>
                              </p:par>
                            </p:childTnLst>
                          </p:cTn>
                        </p:par>
                        <p:par>
                          <p:cTn id="99" fill="hold">
                            <p:stCondLst>
                              <p:cond delay="500"/>
                            </p:stCondLst>
                            <p:childTnLst>
                              <p:par>
                                <p:cTn id="100" presetID="22" presetClass="entr" presetSubtype="8" fill="hold" grpId="0" nodeType="afterEffect">
                                  <p:stCondLst>
                                    <p:cond delay="0"/>
                                  </p:stCondLst>
                                  <p:iterate type="wd">
                                    <p:tmPct val="100000"/>
                                  </p:iterate>
                                  <p:childTnLst>
                                    <p:set>
                                      <p:cBhvr>
                                        <p:cTn id="101" dur="1" fill="hold">
                                          <p:stCondLst>
                                            <p:cond delay="0"/>
                                          </p:stCondLst>
                                        </p:cTn>
                                        <p:tgtEl>
                                          <p:spTgt spid="46"/>
                                        </p:tgtEl>
                                        <p:attrNameLst>
                                          <p:attrName>style.visibility</p:attrName>
                                        </p:attrNameLst>
                                      </p:cBhvr>
                                      <p:to>
                                        <p:strVal val="visible"/>
                                      </p:to>
                                    </p:set>
                                    <p:animEffect transition="in" filter="wipe(left)">
                                      <p:cBhvr>
                                        <p:cTn id="102" dur="500"/>
                                        <p:tgtEl>
                                          <p:spTgt spid="46"/>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iterate type="wd">
                                    <p:tmPct val="100000"/>
                                  </p:iterate>
                                  <p:childTnLst>
                                    <p:set>
                                      <p:cBhvr>
                                        <p:cTn id="106" dur="1" fill="hold">
                                          <p:stCondLst>
                                            <p:cond delay="0"/>
                                          </p:stCondLst>
                                        </p:cTn>
                                        <p:tgtEl>
                                          <p:spTgt spid="48"/>
                                        </p:tgtEl>
                                        <p:attrNameLst>
                                          <p:attrName>style.visibility</p:attrName>
                                        </p:attrNameLst>
                                      </p:cBhvr>
                                      <p:to>
                                        <p:strVal val="visible"/>
                                      </p:to>
                                    </p:set>
                                    <p:animEffect transition="in" filter="wipe(left)">
                                      <p:cBhvr>
                                        <p:cTn id="107" dur="500"/>
                                        <p:tgtEl>
                                          <p:spTgt spid="48"/>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55"/>
                                        </p:tgtEl>
                                        <p:attrNameLst>
                                          <p:attrName>style.visibility</p:attrName>
                                        </p:attrNameLst>
                                      </p:cBhvr>
                                      <p:to>
                                        <p:strVal val="visible"/>
                                      </p:to>
                                    </p:set>
                                    <p:anim calcmode="lin" valueType="num">
                                      <p:cBhvr additive="base">
                                        <p:cTn id="112" dur="500" fill="hold"/>
                                        <p:tgtEl>
                                          <p:spTgt spid="55"/>
                                        </p:tgtEl>
                                        <p:attrNameLst>
                                          <p:attrName>ppt_x</p:attrName>
                                        </p:attrNameLst>
                                      </p:cBhvr>
                                      <p:tavLst>
                                        <p:tav tm="0">
                                          <p:val>
                                            <p:strVal val="#ppt_x"/>
                                          </p:val>
                                        </p:tav>
                                        <p:tav tm="100000">
                                          <p:val>
                                            <p:strVal val="#ppt_x"/>
                                          </p:val>
                                        </p:tav>
                                      </p:tavLst>
                                    </p:anim>
                                    <p:anim calcmode="lin" valueType="num">
                                      <p:cBhvr additive="base">
                                        <p:cTn id="113"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56"/>
                                        </p:tgtEl>
                                        <p:attrNameLst>
                                          <p:attrName>style.visibility</p:attrName>
                                        </p:attrNameLst>
                                      </p:cBhvr>
                                      <p:to>
                                        <p:strVal val="visible"/>
                                      </p:to>
                                    </p:set>
                                    <p:animEffect transition="in" filter="fade">
                                      <p:cBhvr>
                                        <p:cTn id="118" dur="1000"/>
                                        <p:tgtEl>
                                          <p:spTgt spid="56"/>
                                        </p:tgtEl>
                                      </p:cBhvr>
                                    </p:animEffect>
                                    <p:anim calcmode="lin" valueType="num">
                                      <p:cBhvr>
                                        <p:cTn id="119" dur="1000" fill="hold"/>
                                        <p:tgtEl>
                                          <p:spTgt spid="56"/>
                                        </p:tgtEl>
                                        <p:attrNameLst>
                                          <p:attrName>ppt_x</p:attrName>
                                        </p:attrNameLst>
                                      </p:cBhvr>
                                      <p:tavLst>
                                        <p:tav tm="0">
                                          <p:val>
                                            <p:strVal val="#ppt_x"/>
                                          </p:val>
                                        </p:tav>
                                        <p:tav tm="100000">
                                          <p:val>
                                            <p:strVal val="#ppt_x"/>
                                          </p:val>
                                        </p:tav>
                                      </p:tavLst>
                                    </p:anim>
                                    <p:anim calcmode="lin" valueType="num">
                                      <p:cBhvr>
                                        <p:cTn id="120"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57"/>
                                        </p:tgtEl>
                                        <p:attrNameLst>
                                          <p:attrName>style.visibility</p:attrName>
                                        </p:attrNameLst>
                                      </p:cBhvr>
                                      <p:to>
                                        <p:strVal val="visible"/>
                                      </p:to>
                                    </p:set>
                                    <p:anim calcmode="lin" valueType="num">
                                      <p:cBhvr additive="base">
                                        <p:cTn id="125" dur="500" fill="hold"/>
                                        <p:tgtEl>
                                          <p:spTgt spid="57"/>
                                        </p:tgtEl>
                                        <p:attrNameLst>
                                          <p:attrName>ppt_x</p:attrName>
                                        </p:attrNameLst>
                                      </p:cBhvr>
                                      <p:tavLst>
                                        <p:tav tm="0">
                                          <p:val>
                                            <p:strVal val="#ppt_x"/>
                                          </p:val>
                                        </p:tav>
                                        <p:tav tm="100000">
                                          <p:val>
                                            <p:strVal val="#ppt_x"/>
                                          </p:val>
                                        </p:tav>
                                      </p:tavLst>
                                    </p:anim>
                                    <p:anim calcmode="lin" valueType="num">
                                      <p:cBhvr additive="base">
                                        <p:cTn id="126" dur="500" fill="hold"/>
                                        <p:tgtEl>
                                          <p:spTgt spid="57"/>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58"/>
                                        </p:tgtEl>
                                        <p:attrNameLst>
                                          <p:attrName>style.visibility</p:attrName>
                                        </p:attrNameLst>
                                      </p:cBhvr>
                                      <p:to>
                                        <p:strVal val="visible"/>
                                      </p:to>
                                    </p:set>
                                    <p:anim calcmode="lin" valueType="num">
                                      <p:cBhvr additive="base">
                                        <p:cTn id="129" dur="500" fill="hold"/>
                                        <p:tgtEl>
                                          <p:spTgt spid="58"/>
                                        </p:tgtEl>
                                        <p:attrNameLst>
                                          <p:attrName>ppt_x</p:attrName>
                                        </p:attrNameLst>
                                      </p:cBhvr>
                                      <p:tavLst>
                                        <p:tav tm="0">
                                          <p:val>
                                            <p:strVal val="#ppt_x"/>
                                          </p:val>
                                        </p:tav>
                                        <p:tav tm="100000">
                                          <p:val>
                                            <p:strVal val="#ppt_x"/>
                                          </p:val>
                                        </p:tav>
                                      </p:tavLst>
                                    </p:anim>
                                    <p:anim calcmode="lin" valueType="num">
                                      <p:cBhvr additive="base">
                                        <p:cTn id="130"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1" presetClass="entr" presetSubtype="1" fill="hold" grpId="0" nodeType="clickEffect">
                                  <p:stCondLst>
                                    <p:cond delay="0"/>
                                  </p:stCondLst>
                                  <p:childTnLst>
                                    <p:set>
                                      <p:cBhvr>
                                        <p:cTn id="134" dur="1" fill="hold">
                                          <p:stCondLst>
                                            <p:cond delay="0"/>
                                          </p:stCondLst>
                                        </p:cTn>
                                        <p:tgtEl>
                                          <p:spTgt spid="59"/>
                                        </p:tgtEl>
                                        <p:attrNameLst>
                                          <p:attrName>style.visibility</p:attrName>
                                        </p:attrNameLst>
                                      </p:cBhvr>
                                      <p:to>
                                        <p:strVal val="visible"/>
                                      </p:to>
                                    </p:set>
                                    <p:animEffect transition="in" filter="wheel(1)">
                                      <p:cBhvr>
                                        <p:cTn id="135" dur="2000"/>
                                        <p:tgtEl>
                                          <p:spTgt spid="59"/>
                                        </p:tgtEl>
                                      </p:cBhvr>
                                    </p:animEffect>
                                  </p:childTnLst>
                                </p:cTn>
                              </p:par>
                            </p:childTnLst>
                          </p:cTn>
                        </p:par>
                      </p:childTnLst>
                    </p:cTn>
                  </p:par>
                  <p:par>
                    <p:cTn id="136" fill="hold">
                      <p:stCondLst>
                        <p:cond delay="indefinite"/>
                      </p:stCondLst>
                      <p:childTnLst>
                        <p:par>
                          <p:cTn id="137" fill="hold">
                            <p:stCondLst>
                              <p:cond delay="0"/>
                            </p:stCondLst>
                            <p:childTnLst>
                              <p:par>
                                <p:cTn id="138" presetID="14" presetClass="entr" presetSubtype="10" fill="hold" grpId="0" nodeType="clickEffect">
                                  <p:stCondLst>
                                    <p:cond delay="0"/>
                                  </p:stCondLst>
                                  <p:childTnLst>
                                    <p:set>
                                      <p:cBhvr>
                                        <p:cTn id="139" dur="1" fill="hold">
                                          <p:stCondLst>
                                            <p:cond delay="0"/>
                                          </p:stCondLst>
                                        </p:cTn>
                                        <p:tgtEl>
                                          <p:spTgt spid="61"/>
                                        </p:tgtEl>
                                        <p:attrNameLst>
                                          <p:attrName>style.visibility</p:attrName>
                                        </p:attrNameLst>
                                      </p:cBhvr>
                                      <p:to>
                                        <p:strVal val="visible"/>
                                      </p:to>
                                    </p:set>
                                    <p:animEffect transition="in" filter="randombar(horizontal)">
                                      <p:cBhvr>
                                        <p:cTn id="140" dur="500"/>
                                        <p:tgtEl>
                                          <p:spTgt spid="61"/>
                                        </p:tgtEl>
                                      </p:cBhvr>
                                    </p:animEffect>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nodeType="clickEffect">
                                  <p:stCondLst>
                                    <p:cond delay="0"/>
                                  </p:stCondLst>
                                  <p:childTnLst>
                                    <p:set>
                                      <p:cBhvr>
                                        <p:cTn id="144" dur="1" fill="hold">
                                          <p:stCondLst>
                                            <p:cond delay="0"/>
                                          </p:stCondLst>
                                        </p:cTn>
                                        <p:tgtEl>
                                          <p:spTgt spid="60"/>
                                        </p:tgtEl>
                                        <p:attrNameLst>
                                          <p:attrName>style.visibility</p:attrName>
                                        </p:attrNameLst>
                                      </p:cBhvr>
                                      <p:to>
                                        <p:strVal val="visible"/>
                                      </p:to>
                                    </p:set>
                                    <p:animEffect transition="in" filter="fade">
                                      <p:cBhvr>
                                        <p:cTn id="145" dur="1000"/>
                                        <p:tgtEl>
                                          <p:spTgt spid="60"/>
                                        </p:tgtEl>
                                      </p:cBhvr>
                                    </p:animEffect>
                                    <p:anim calcmode="lin" valueType="num">
                                      <p:cBhvr>
                                        <p:cTn id="146" dur="1000" fill="hold"/>
                                        <p:tgtEl>
                                          <p:spTgt spid="60"/>
                                        </p:tgtEl>
                                        <p:attrNameLst>
                                          <p:attrName>ppt_x</p:attrName>
                                        </p:attrNameLst>
                                      </p:cBhvr>
                                      <p:tavLst>
                                        <p:tav tm="0">
                                          <p:val>
                                            <p:strVal val="#ppt_x"/>
                                          </p:val>
                                        </p:tav>
                                        <p:tav tm="100000">
                                          <p:val>
                                            <p:strVal val="#ppt_x"/>
                                          </p:val>
                                        </p:tav>
                                      </p:tavLst>
                                    </p:anim>
                                    <p:anim calcmode="lin" valueType="num">
                                      <p:cBhvr>
                                        <p:cTn id="14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 grpId="0"/>
      <p:bldP spid="25" grpId="0"/>
      <p:bldP spid="32" grpId="0"/>
      <p:bldP spid="41" grpId="0"/>
      <p:bldP spid="42" grpId="0" animBg="1"/>
      <p:bldP spid="43" grpId="0" animBg="1"/>
      <p:bldP spid="44" grpId="0"/>
      <p:bldP spid="45" grpId="0" animBg="1"/>
      <p:bldP spid="46" grpId="0"/>
      <p:bldP spid="47" grpId="0"/>
      <p:bldP spid="49" grpId="0"/>
      <p:bldP spid="50" grpId="0"/>
      <p:bldP spid="54" grpId="0"/>
      <p:bldP spid="55" grpId="0" animBg="1"/>
      <p:bldP spid="56" grpId="0"/>
      <p:bldP spid="57" grpId="0"/>
      <p:bldP spid="59" grpId="0"/>
      <p:bldP spid="6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9"/>
          <p:cNvGrpSpPr>
            <a:grpSpLocks/>
          </p:cNvGrpSpPr>
          <p:nvPr/>
        </p:nvGrpSpPr>
        <p:grpSpPr bwMode="auto">
          <a:xfrm>
            <a:off x="2588181" y="567081"/>
            <a:ext cx="4297362" cy="2578100"/>
            <a:chOff x="2683" y="1033"/>
            <a:chExt cx="2707" cy="1624"/>
          </a:xfrm>
        </p:grpSpPr>
        <p:sp>
          <p:nvSpPr>
            <p:cNvPr id="3" name="Rectangle 200"/>
            <p:cNvSpPr>
              <a:spLocks noChangeArrowheads="1"/>
            </p:cNvSpPr>
            <p:nvPr/>
          </p:nvSpPr>
          <p:spPr bwMode="auto">
            <a:xfrm>
              <a:off x="3386" y="1033"/>
              <a:ext cx="598"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009900"/>
                  </a:solidFill>
                </a:rPr>
                <a:t>透镜</a:t>
              </a:r>
            </a:p>
          </p:txBody>
        </p:sp>
        <p:sp>
          <p:nvSpPr>
            <p:cNvPr id="4" name="Line 201"/>
            <p:cNvSpPr>
              <a:spLocks noChangeShapeType="1"/>
            </p:cNvSpPr>
            <p:nvPr/>
          </p:nvSpPr>
          <p:spPr bwMode="auto">
            <a:xfrm>
              <a:off x="2932" y="1217"/>
              <a:ext cx="1" cy="418"/>
            </a:xfrm>
            <a:prstGeom prst="line">
              <a:avLst/>
            </a:prstGeom>
            <a:noFill/>
            <a:ln w="50800">
              <a:solidFill>
                <a:srgbClr val="0099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 name="Line 202"/>
            <p:cNvSpPr>
              <a:spLocks noChangeShapeType="1"/>
            </p:cNvSpPr>
            <p:nvPr/>
          </p:nvSpPr>
          <p:spPr bwMode="auto">
            <a:xfrm>
              <a:off x="2943" y="2205"/>
              <a:ext cx="0" cy="418"/>
            </a:xfrm>
            <a:prstGeom prst="line">
              <a:avLst/>
            </a:prstGeom>
            <a:noFill/>
            <a:ln w="50800">
              <a:solidFill>
                <a:srgbClr val="0099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 name="Line 203"/>
            <p:cNvSpPr>
              <a:spLocks noChangeShapeType="1"/>
            </p:cNvSpPr>
            <p:nvPr/>
          </p:nvSpPr>
          <p:spPr bwMode="auto">
            <a:xfrm>
              <a:off x="3580" y="1199"/>
              <a:ext cx="1" cy="1458"/>
            </a:xfrm>
            <a:prstGeom prst="line">
              <a:avLst/>
            </a:prstGeom>
            <a:noFill/>
            <a:ln w="25400">
              <a:solidFill>
                <a:srgbClr val="801FE1"/>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7" name="Line 204"/>
            <p:cNvSpPr>
              <a:spLocks noChangeShapeType="1"/>
            </p:cNvSpPr>
            <p:nvPr/>
          </p:nvSpPr>
          <p:spPr bwMode="auto">
            <a:xfrm>
              <a:off x="5277" y="1191"/>
              <a:ext cx="1" cy="1449"/>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 name="Line 205"/>
            <p:cNvSpPr>
              <a:spLocks noChangeShapeType="1"/>
            </p:cNvSpPr>
            <p:nvPr/>
          </p:nvSpPr>
          <p:spPr bwMode="auto">
            <a:xfrm>
              <a:off x="3580" y="2520"/>
              <a:ext cx="698" cy="0"/>
            </a:xfrm>
            <a:prstGeom prst="line">
              <a:avLst/>
            </a:prstGeom>
            <a:noFill/>
            <a:ln w="9525">
              <a:solidFill>
                <a:srgbClr val="000000"/>
              </a:solidFill>
              <a:round/>
              <a:headEnd type="triangle" w="med" len="med"/>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 name="Rectangle 206"/>
            <p:cNvSpPr>
              <a:spLocks noChangeArrowheads="1"/>
            </p:cNvSpPr>
            <p:nvPr/>
          </p:nvSpPr>
          <p:spPr bwMode="auto">
            <a:xfrm>
              <a:off x="4283" y="2430"/>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chemeClr val="tx1"/>
                  </a:solidFill>
                </a:rPr>
                <a:t> f</a:t>
              </a:r>
              <a:endParaRPr lang="en-US" altLang="zh-CN" sz="2400" b="0">
                <a:solidFill>
                  <a:schemeClr val="tx1"/>
                </a:solidFill>
              </a:endParaRPr>
            </a:p>
          </p:txBody>
        </p:sp>
        <p:sp>
          <p:nvSpPr>
            <p:cNvPr id="10" name="Rectangle 207"/>
            <p:cNvSpPr>
              <a:spLocks noChangeArrowheads="1"/>
            </p:cNvSpPr>
            <p:nvPr/>
          </p:nvSpPr>
          <p:spPr bwMode="auto">
            <a:xfrm>
              <a:off x="2683" y="1035"/>
              <a:ext cx="811"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t>缝平面</a:t>
              </a:r>
              <a:endParaRPr lang="zh-CN" altLang="en-US" sz="2400" b="0" i="0" dirty="0"/>
            </a:p>
          </p:txBody>
        </p:sp>
        <p:sp>
          <p:nvSpPr>
            <p:cNvPr id="11" name="Rectangle 208"/>
            <p:cNvSpPr>
              <a:spLocks noChangeArrowheads="1"/>
            </p:cNvSpPr>
            <p:nvPr/>
          </p:nvSpPr>
          <p:spPr bwMode="auto">
            <a:xfrm>
              <a:off x="2767" y="2163"/>
              <a:ext cx="19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chemeClr val="tx1"/>
                  </a:solidFill>
                </a:rPr>
                <a:t>A</a:t>
              </a:r>
              <a:endParaRPr lang="en-US" altLang="zh-CN" sz="2400" b="0" i="0">
                <a:solidFill>
                  <a:schemeClr val="tx1"/>
                </a:solidFill>
              </a:endParaRPr>
            </a:p>
          </p:txBody>
        </p:sp>
        <p:sp>
          <p:nvSpPr>
            <p:cNvPr id="12" name="Rectangle 209"/>
            <p:cNvSpPr>
              <a:spLocks noChangeArrowheads="1"/>
            </p:cNvSpPr>
            <p:nvPr/>
          </p:nvSpPr>
          <p:spPr bwMode="auto">
            <a:xfrm>
              <a:off x="2756" y="1502"/>
              <a:ext cx="1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000000"/>
                  </a:solidFill>
                </a:rPr>
                <a:t>B</a:t>
              </a:r>
              <a:endParaRPr lang="en-US" altLang="zh-CN" sz="2400" b="0" i="0">
                <a:solidFill>
                  <a:srgbClr val="000000"/>
                </a:solidFill>
              </a:endParaRPr>
            </a:p>
          </p:txBody>
        </p:sp>
        <p:sp>
          <p:nvSpPr>
            <p:cNvPr id="13" name="Text Box 210"/>
            <p:cNvSpPr txBox="1">
              <a:spLocks noChangeArrowheads="1"/>
            </p:cNvSpPr>
            <p:nvPr/>
          </p:nvSpPr>
          <p:spPr bwMode="auto">
            <a:xfrm>
              <a:off x="4637" y="1076"/>
              <a:ext cx="753"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FF00FF"/>
                  </a:solidFill>
                </a:rPr>
                <a:t>观测屏</a:t>
              </a:r>
            </a:p>
          </p:txBody>
        </p:sp>
        <p:sp>
          <p:nvSpPr>
            <p:cNvPr id="14" name="Line 211"/>
            <p:cNvSpPr>
              <a:spLocks noChangeShapeType="1"/>
            </p:cNvSpPr>
            <p:nvPr/>
          </p:nvSpPr>
          <p:spPr bwMode="auto">
            <a:xfrm>
              <a:off x="4585" y="2513"/>
              <a:ext cx="698" cy="1"/>
            </a:xfrm>
            <a:prstGeom prst="line">
              <a:avLst/>
            </a:prstGeom>
            <a:noFill/>
            <a:ln w="9525">
              <a:solidFill>
                <a:srgbClr val="000000"/>
              </a:solidFill>
              <a:round/>
              <a:headEnd type="none"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 name="Group 212"/>
          <p:cNvGrpSpPr>
            <a:grpSpLocks/>
          </p:cNvGrpSpPr>
          <p:nvPr/>
        </p:nvGrpSpPr>
        <p:grpSpPr bwMode="auto">
          <a:xfrm>
            <a:off x="2211943" y="1821208"/>
            <a:ext cx="5164138" cy="538163"/>
            <a:chOff x="2446" y="1823"/>
            <a:chExt cx="3253" cy="339"/>
          </a:xfrm>
        </p:grpSpPr>
        <p:sp>
          <p:nvSpPr>
            <p:cNvPr id="16" name="Line 213"/>
            <p:cNvSpPr>
              <a:spLocks noChangeShapeType="1"/>
            </p:cNvSpPr>
            <p:nvPr/>
          </p:nvSpPr>
          <p:spPr bwMode="auto">
            <a:xfrm>
              <a:off x="2446" y="1924"/>
              <a:ext cx="3253" cy="0"/>
            </a:xfrm>
            <a:prstGeom prst="line">
              <a:avLst/>
            </a:prstGeom>
            <a:noFill/>
            <a:ln w="9525">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7" name="Text Box 214"/>
            <p:cNvSpPr txBox="1">
              <a:spLocks noChangeArrowheads="1"/>
            </p:cNvSpPr>
            <p:nvPr/>
          </p:nvSpPr>
          <p:spPr bwMode="auto">
            <a:xfrm>
              <a:off x="5253" y="1894"/>
              <a:ext cx="283"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chemeClr val="tx1"/>
                  </a:solidFill>
                </a:rPr>
                <a:t>0</a:t>
              </a:r>
            </a:p>
          </p:txBody>
        </p:sp>
        <p:sp>
          <p:nvSpPr>
            <p:cNvPr id="18" name="Text Box 215"/>
            <p:cNvSpPr txBox="1">
              <a:spLocks noChangeArrowheads="1"/>
            </p:cNvSpPr>
            <p:nvPr/>
          </p:nvSpPr>
          <p:spPr bwMode="auto">
            <a:xfrm>
              <a:off x="5436" y="1823"/>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a:t>z</a:t>
              </a:r>
            </a:p>
          </p:txBody>
        </p:sp>
      </p:grpSp>
      <p:grpSp>
        <p:nvGrpSpPr>
          <p:cNvPr id="19" name="Group 216"/>
          <p:cNvGrpSpPr>
            <a:grpSpLocks/>
          </p:cNvGrpSpPr>
          <p:nvPr/>
        </p:nvGrpSpPr>
        <p:grpSpPr bwMode="auto">
          <a:xfrm>
            <a:off x="6701393" y="435319"/>
            <a:ext cx="533400" cy="703262"/>
            <a:chOff x="5282" y="950"/>
            <a:chExt cx="336" cy="443"/>
          </a:xfrm>
        </p:grpSpPr>
        <p:sp>
          <p:nvSpPr>
            <p:cNvPr id="20" name="Line 217"/>
            <p:cNvSpPr>
              <a:spLocks noChangeShapeType="1"/>
            </p:cNvSpPr>
            <p:nvPr/>
          </p:nvSpPr>
          <p:spPr bwMode="auto">
            <a:xfrm>
              <a:off x="5282" y="1043"/>
              <a:ext cx="9" cy="350"/>
            </a:xfrm>
            <a:prstGeom prst="line">
              <a:avLst/>
            </a:prstGeom>
            <a:noFill/>
            <a:ln w="9525">
              <a:solidFill>
                <a:srgbClr val="0000FF"/>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1" name="Rectangle 218"/>
            <p:cNvSpPr>
              <a:spLocks noChangeArrowheads="1"/>
            </p:cNvSpPr>
            <p:nvPr/>
          </p:nvSpPr>
          <p:spPr bwMode="auto">
            <a:xfrm>
              <a:off x="5326" y="950"/>
              <a:ext cx="292" cy="1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rgbClr val="FF0000"/>
                  </a:solidFill>
                </a:rPr>
                <a:t>x</a:t>
              </a:r>
              <a:endParaRPr lang="en-US" altLang="zh-CN" sz="2400" b="0" dirty="0">
                <a:solidFill>
                  <a:srgbClr val="FF0000"/>
                </a:solidFill>
              </a:endParaRPr>
            </a:p>
          </p:txBody>
        </p:sp>
      </p:grpSp>
      <p:sp>
        <p:nvSpPr>
          <p:cNvPr id="22" name="Rectangle 219"/>
          <p:cNvSpPr>
            <a:spLocks noChangeArrowheads="1"/>
          </p:cNvSpPr>
          <p:nvPr/>
        </p:nvSpPr>
        <p:spPr bwMode="auto">
          <a:xfrm>
            <a:off x="2056368" y="984594"/>
            <a:ext cx="9286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009900"/>
                </a:solidFill>
              </a:rPr>
              <a:t>缝宽</a:t>
            </a:r>
            <a:r>
              <a:rPr lang="en-US" altLang="zh-CN" sz="2400" dirty="0">
                <a:solidFill>
                  <a:srgbClr val="FF0000"/>
                </a:solidFill>
              </a:rPr>
              <a:t>a</a:t>
            </a:r>
            <a:endParaRPr lang="en-US" altLang="zh-CN" sz="2400" i="0" dirty="0">
              <a:solidFill>
                <a:srgbClr val="FF0000"/>
              </a:solidFill>
            </a:endParaRPr>
          </a:p>
        </p:txBody>
      </p:sp>
      <p:grpSp>
        <p:nvGrpSpPr>
          <p:cNvPr id="23" name="Group 220"/>
          <p:cNvGrpSpPr>
            <a:grpSpLocks/>
          </p:cNvGrpSpPr>
          <p:nvPr/>
        </p:nvGrpSpPr>
        <p:grpSpPr bwMode="auto">
          <a:xfrm>
            <a:off x="2108756" y="1571971"/>
            <a:ext cx="876300" cy="808037"/>
            <a:chOff x="2381" y="1666"/>
            <a:chExt cx="552" cy="509"/>
          </a:xfrm>
        </p:grpSpPr>
        <p:sp>
          <p:nvSpPr>
            <p:cNvPr id="24" name="Line 221"/>
            <p:cNvSpPr>
              <a:spLocks noChangeShapeType="1"/>
            </p:cNvSpPr>
            <p:nvPr/>
          </p:nvSpPr>
          <p:spPr bwMode="auto">
            <a:xfrm>
              <a:off x="2381" y="1666"/>
              <a:ext cx="541" cy="0"/>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5" name="Line 222"/>
            <p:cNvSpPr>
              <a:spLocks noChangeShapeType="1"/>
            </p:cNvSpPr>
            <p:nvPr/>
          </p:nvSpPr>
          <p:spPr bwMode="auto">
            <a:xfrm>
              <a:off x="2392" y="2049"/>
              <a:ext cx="541" cy="1"/>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6" name="Line 223"/>
            <p:cNvSpPr>
              <a:spLocks noChangeShapeType="1"/>
            </p:cNvSpPr>
            <p:nvPr/>
          </p:nvSpPr>
          <p:spPr bwMode="auto">
            <a:xfrm>
              <a:off x="2381" y="1794"/>
              <a:ext cx="541" cy="0"/>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7" name="Line 224"/>
            <p:cNvSpPr>
              <a:spLocks noChangeShapeType="1"/>
            </p:cNvSpPr>
            <p:nvPr/>
          </p:nvSpPr>
          <p:spPr bwMode="auto">
            <a:xfrm>
              <a:off x="2392" y="1922"/>
              <a:ext cx="541" cy="0"/>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8" name="Line 225"/>
            <p:cNvSpPr>
              <a:spLocks noChangeShapeType="1"/>
            </p:cNvSpPr>
            <p:nvPr/>
          </p:nvSpPr>
          <p:spPr bwMode="auto">
            <a:xfrm flipV="1">
              <a:off x="2392" y="2169"/>
              <a:ext cx="541" cy="6"/>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sp>
        <p:nvSpPr>
          <p:cNvPr id="29" name="Rectangle 226"/>
          <p:cNvSpPr>
            <a:spLocks noChangeArrowheads="1"/>
          </p:cNvSpPr>
          <p:nvPr/>
        </p:nvSpPr>
        <p:spPr bwMode="auto">
          <a:xfrm>
            <a:off x="1834119" y="1765646"/>
            <a:ext cx="377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ym typeface="Symbol" panose="05050102010706020507" pitchFamily="18" charset="2"/>
              </a:rPr>
              <a:t></a:t>
            </a:r>
            <a:endParaRPr lang="en-US" altLang="zh-CN" sz="2400" b="0">
              <a:solidFill>
                <a:schemeClr val="tx1"/>
              </a:solidFill>
            </a:endParaRPr>
          </a:p>
        </p:txBody>
      </p:sp>
      <p:grpSp>
        <p:nvGrpSpPr>
          <p:cNvPr id="30" name="Group 227"/>
          <p:cNvGrpSpPr>
            <a:grpSpLocks/>
          </p:cNvGrpSpPr>
          <p:nvPr/>
        </p:nvGrpSpPr>
        <p:grpSpPr bwMode="auto">
          <a:xfrm>
            <a:off x="2946957" y="1121121"/>
            <a:ext cx="3752849" cy="1163637"/>
            <a:chOff x="2915" y="1387"/>
            <a:chExt cx="2364" cy="733"/>
          </a:xfrm>
        </p:grpSpPr>
        <p:sp>
          <p:nvSpPr>
            <p:cNvPr id="31" name="Line 228"/>
            <p:cNvSpPr>
              <a:spLocks noChangeShapeType="1"/>
            </p:cNvSpPr>
            <p:nvPr/>
          </p:nvSpPr>
          <p:spPr bwMode="auto">
            <a:xfrm flipV="1">
              <a:off x="4086" y="1446"/>
              <a:ext cx="113" cy="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229"/>
            <p:cNvSpPr>
              <a:spLocks noChangeShapeType="1"/>
            </p:cNvSpPr>
            <p:nvPr/>
          </p:nvSpPr>
          <p:spPr bwMode="auto">
            <a:xfrm flipV="1">
              <a:off x="4067" y="1574"/>
              <a:ext cx="121" cy="2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230"/>
            <p:cNvSpPr>
              <a:spLocks noChangeShapeType="1"/>
            </p:cNvSpPr>
            <p:nvPr/>
          </p:nvSpPr>
          <p:spPr bwMode="auto">
            <a:xfrm flipV="1">
              <a:off x="2954" y="1387"/>
              <a:ext cx="2313" cy="733"/>
            </a:xfrm>
            <a:prstGeom prst="line">
              <a:avLst/>
            </a:prstGeom>
            <a:noFill/>
            <a:ln w="6350">
              <a:solidFill>
                <a:srgbClr val="0000FF"/>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4" name="Line 231"/>
            <p:cNvSpPr>
              <a:spLocks noChangeShapeType="1"/>
            </p:cNvSpPr>
            <p:nvPr/>
          </p:nvSpPr>
          <p:spPr bwMode="auto">
            <a:xfrm flipV="1">
              <a:off x="2932" y="1481"/>
              <a:ext cx="649" cy="239"/>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5" name="Line 232"/>
            <p:cNvSpPr>
              <a:spLocks noChangeShapeType="1"/>
            </p:cNvSpPr>
            <p:nvPr/>
          </p:nvSpPr>
          <p:spPr bwMode="auto">
            <a:xfrm flipV="1">
              <a:off x="2915" y="1670"/>
              <a:ext cx="649" cy="239"/>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6" name="Line 233"/>
            <p:cNvSpPr>
              <a:spLocks noChangeShapeType="1"/>
            </p:cNvSpPr>
            <p:nvPr/>
          </p:nvSpPr>
          <p:spPr bwMode="auto">
            <a:xfrm flipV="1">
              <a:off x="3580" y="1388"/>
              <a:ext cx="1697" cy="94"/>
            </a:xfrm>
            <a:prstGeom prst="line">
              <a:avLst/>
            </a:prstGeom>
            <a:noFill/>
            <a:ln w="9525">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7" name="Line 234"/>
            <p:cNvSpPr>
              <a:spLocks noChangeShapeType="1"/>
            </p:cNvSpPr>
            <p:nvPr/>
          </p:nvSpPr>
          <p:spPr bwMode="auto">
            <a:xfrm flipV="1">
              <a:off x="3588" y="1395"/>
              <a:ext cx="1691" cy="275"/>
            </a:xfrm>
            <a:prstGeom prst="line">
              <a:avLst/>
            </a:prstGeom>
            <a:noFill/>
            <a:ln w="9525">
              <a:solidFill>
                <a:srgbClr val="FF0000"/>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8" name="Rectangle 235"/>
          <p:cNvSpPr>
            <a:spLocks noChangeArrowheads="1"/>
          </p:cNvSpPr>
          <p:nvPr/>
        </p:nvSpPr>
        <p:spPr bwMode="auto">
          <a:xfrm>
            <a:off x="6790295" y="941731"/>
            <a:ext cx="3270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chemeClr val="tx1"/>
                </a:solidFill>
              </a:rPr>
              <a:t>p</a:t>
            </a:r>
            <a:endParaRPr lang="en-US" altLang="zh-CN" sz="2400" b="0" i="0">
              <a:solidFill>
                <a:schemeClr val="tx1"/>
              </a:solidFill>
            </a:endParaRPr>
          </a:p>
        </p:txBody>
      </p:sp>
      <p:sp>
        <p:nvSpPr>
          <p:cNvPr id="39" name="Line 236"/>
          <p:cNvSpPr>
            <a:spLocks noChangeShapeType="1"/>
          </p:cNvSpPr>
          <p:nvPr/>
        </p:nvSpPr>
        <p:spPr bwMode="auto">
          <a:xfrm>
            <a:off x="2983468" y="1521169"/>
            <a:ext cx="1588" cy="920750"/>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0" name="Arc 237"/>
          <p:cNvSpPr>
            <a:spLocks/>
          </p:cNvSpPr>
          <p:nvPr/>
        </p:nvSpPr>
        <p:spPr bwMode="auto">
          <a:xfrm>
            <a:off x="4531283" y="1825971"/>
            <a:ext cx="104775" cy="16192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Rectangle 238"/>
          <p:cNvSpPr>
            <a:spLocks noChangeArrowheads="1"/>
          </p:cNvSpPr>
          <p:nvPr/>
        </p:nvSpPr>
        <p:spPr bwMode="auto">
          <a:xfrm>
            <a:off x="4643993" y="1694208"/>
            <a:ext cx="39528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8000"/>
                </a:solidFill>
                <a:sym typeface="Symbol" panose="05050102010706020507" pitchFamily="18" charset="2"/>
              </a:rPr>
              <a:t></a:t>
            </a:r>
            <a:endParaRPr lang="en-US" altLang="zh-CN" sz="2400" b="0">
              <a:solidFill>
                <a:schemeClr val="tx1"/>
              </a:solidFill>
            </a:endParaRPr>
          </a:p>
        </p:txBody>
      </p:sp>
      <p:sp>
        <p:nvSpPr>
          <p:cNvPr id="42" name="AutoShape 241"/>
          <p:cNvSpPr>
            <a:spLocks/>
          </p:cNvSpPr>
          <p:nvPr/>
        </p:nvSpPr>
        <p:spPr bwMode="auto">
          <a:xfrm>
            <a:off x="2829482" y="1740477"/>
            <a:ext cx="57658" cy="249004"/>
          </a:xfrm>
          <a:prstGeom prst="leftBrace">
            <a:avLst>
              <a:gd name="adj1" fmla="val 33805"/>
              <a:gd name="adj2" fmla="val 50000"/>
            </a:avLst>
          </a:prstGeom>
          <a:noFill/>
          <a:ln w="28575">
            <a:solidFill>
              <a:srgbClr val="801FE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Text Box 242"/>
          <p:cNvSpPr txBox="1">
            <a:spLocks noChangeArrowheads="1"/>
          </p:cNvSpPr>
          <p:nvPr/>
        </p:nvSpPr>
        <p:spPr bwMode="auto">
          <a:xfrm>
            <a:off x="2414064" y="1627531"/>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chemeClr val="tx1"/>
                </a:solidFill>
              </a:rPr>
              <a:t>y</a:t>
            </a:r>
          </a:p>
        </p:txBody>
      </p:sp>
      <p:sp>
        <p:nvSpPr>
          <p:cNvPr id="44" name="Rectangle 243"/>
          <p:cNvSpPr>
            <a:spLocks noChangeArrowheads="1"/>
          </p:cNvSpPr>
          <p:nvPr/>
        </p:nvSpPr>
        <p:spPr bwMode="auto">
          <a:xfrm>
            <a:off x="2108757" y="2684806"/>
            <a:ext cx="9286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9900FF"/>
                </a:solidFill>
              </a:rPr>
              <a:t>缝长</a:t>
            </a:r>
            <a:r>
              <a:rPr lang="en-US" altLang="zh-CN" sz="2400" dirty="0">
                <a:solidFill>
                  <a:srgbClr val="FF0000"/>
                </a:solidFill>
              </a:rPr>
              <a:t>l</a:t>
            </a:r>
          </a:p>
        </p:txBody>
      </p:sp>
      <p:graphicFrame>
        <p:nvGraphicFramePr>
          <p:cNvPr id="45" name="Object 246"/>
          <p:cNvGraphicFramePr>
            <a:graphicFrameLocks noChangeAspect="1"/>
          </p:cNvGraphicFramePr>
          <p:nvPr>
            <p:extLst>
              <p:ext uri="{D42A27DB-BD31-4B8C-83A1-F6EECF244321}">
                <p14:modId xmlns:p14="http://schemas.microsoft.com/office/powerpoint/2010/main" val="9441984"/>
              </p:ext>
            </p:extLst>
          </p:nvPr>
        </p:nvGraphicFramePr>
        <p:xfrm>
          <a:off x="3273983" y="1246533"/>
          <a:ext cx="269875" cy="290513"/>
        </p:xfrm>
        <a:graphic>
          <a:graphicData uri="http://schemas.openxmlformats.org/presentationml/2006/ole">
            <mc:AlternateContent xmlns:mc="http://schemas.openxmlformats.org/markup-compatibility/2006">
              <mc:Choice xmlns:v="urn:schemas-microsoft-com:vml" Requires="v">
                <p:oleObj spid="_x0000_s462470" name="公式" r:id="rId3" imgW="114102" imgH="126780" progId="Equation.3">
                  <p:embed/>
                </p:oleObj>
              </mc:Choice>
              <mc:Fallback>
                <p:oleObj name="公式" r:id="rId3" imgW="114102" imgH="126780" progId="Equation.3">
                  <p:embed/>
                  <p:pic>
                    <p:nvPicPr>
                      <p:cNvPr id="45" name="Object 2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3983" y="1246533"/>
                        <a:ext cx="269875"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Rectangle 247"/>
          <p:cNvSpPr>
            <a:spLocks noChangeAspect="1" noChangeArrowheads="1"/>
          </p:cNvSpPr>
          <p:nvPr/>
        </p:nvSpPr>
        <p:spPr bwMode="auto">
          <a:xfrm>
            <a:off x="6655356" y="821081"/>
            <a:ext cx="3746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600" i="0" dirty="0">
                <a:solidFill>
                  <a:srgbClr val="FF66FF"/>
                </a:solidFill>
              </a:rPr>
              <a:t>·</a:t>
            </a:r>
            <a:endParaRPr lang="en-US" altLang="zh-CN" sz="1000" b="0" i="0" dirty="0">
              <a:solidFill>
                <a:srgbClr val="FF66FF"/>
              </a:solidFill>
            </a:endParaRPr>
          </a:p>
        </p:txBody>
      </p:sp>
      <p:sp>
        <p:nvSpPr>
          <p:cNvPr id="47" name="Rectangle 256"/>
          <p:cNvSpPr>
            <a:spLocks noChangeArrowheads="1"/>
          </p:cNvSpPr>
          <p:nvPr/>
        </p:nvSpPr>
        <p:spPr bwMode="auto">
          <a:xfrm>
            <a:off x="5117068" y="2221258"/>
            <a:ext cx="1684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t>空气中</a:t>
            </a:r>
          </a:p>
        </p:txBody>
      </p:sp>
      <p:grpSp>
        <p:nvGrpSpPr>
          <p:cNvPr id="48" name="Group 258"/>
          <p:cNvGrpSpPr>
            <a:grpSpLocks/>
          </p:cNvGrpSpPr>
          <p:nvPr/>
        </p:nvGrpSpPr>
        <p:grpSpPr bwMode="auto">
          <a:xfrm>
            <a:off x="2972356" y="228944"/>
            <a:ext cx="533400" cy="703262"/>
            <a:chOff x="5282" y="950"/>
            <a:chExt cx="336" cy="443"/>
          </a:xfrm>
        </p:grpSpPr>
        <p:sp>
          <p:nvSpPr>
            <p:cNvPr id="49" name="Line 259"/>
            <p:cNvSpPr>
              <a:spLocks noChangeShapeType="1"/>
            </p:cNvSpPr>
            <p:nvPr/>
          </p:nvSpPr>
          <p:spPr bwMode="auto">
            <a:xfrm>
              <a:off x="5282" y="1043"/>
              <a:ext cx="9" cy="350"/>
            </a:xfrm>
            <a:prstGeom prst="line">
              <a:avLst/>
            </a:prstGeom>
            <a:noFill/>
            <a:ln w="9525">
              <a:solidFill>
                <a:srgbClr val="00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0" name="Rectangle 260"/>
            <p:cNvSpPr>
              <a:spLocks noChangeArrowheads="1"/>
            </p:cNvSpPr>
            <p:nvPr/>
          </p:nvSpPr>
          <p:spPr bwMode="auto">
            <a:xfrm>
              <a:off x="5326" y="950"/>
              <a:ext cx="292"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rgbClr val="FF0000"/>
                  </a:solidFill>
                </a:rPr>
                <a:t>y</a:t>
              </a:r>
              <a:endParaRPr lang="en-US" altLang="zh-CN" sz="2400" b="0" dirty="0">
                <a:solidFill>
                  <a:srgbClr val="FF0000"/>
                </a:solidFill>
              </a:endParaRPr>
            </a:p>
          </p:txBody>
        </p:sp>
      </p:grpSp>
      <p:sp>
        <p:nvSpPr>
          <p:cNvPr id="51" name="Line 202"/>
          <p:cNvSpPr>
            <a:spLocks noChangeShapeType="1"/>
          </p:cNvSpPr>
          <p:nvPr/>
        </p:nvSpPr>
        <p:spPr bwMode="auto">
          <a:xfrm flipH="1">
            <a:off x="2978412" y="1627533"/>
            <a:ext cx="1108" cy="146051"/>
          </a:xfrm>
          <a:prstGeom prst="line">
            <a:avLst/>
          </a:prstGeom>
          <a:noFill/>
          <a:ln w="508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2" name="矩形 51"/>
          <p:cNvSpPr/>
          <p:nvPr/>
        </p:nvSpPr>
        <p:spPr>
          <a:xfrm>
            <a:off x="2990574" y="1471171"/>
            <a:ext cx="444352" cy="400110"/>
          </a:xfrm>
          <a:prstGeom prst="rect">
            <a:avLst/>
          </a:prstGeom>
        </p:spPr>
        <p:txBody>
          <a:bodyPr wrap="none">
            <a:spAutoFit/>
          </a:bodyPr>
          <a:lstStyle/>
          <a:p>
            <a:r>
              <a:rPr lang="en-US" altLang="zh-CN" sz="2000" b="1" dirty="0" err="1">
                <a:solidFill>
                  <a:srgbClr val="0000FF"/>
                </a:solidFill>
              </a:rPr>
              <a:t>dy</a:t>
            </a:r>
            <a:endParaRPr lang="zh-CN" altLang="en-US" sz="2000" b="1" dirty="0">
              <a:solidFill>
                <a:srgbClr val="0000FF"/>
              </a:solidFill>
            </a:endParaRPr>
          </a:p>
        </p:txBody>
      </p:sp>
      <p:graphicFrame>
        <p:nvGraphicFramePr>
          <p:cNvPr id="53" name="对象 52"/>
          <p:cNvGraphicFramePr>
            <a:graphicFrameLocks noChangeAspect="1"/>
          </p:cNvGraphicFramePr>
          <p:nvPr>
            <p:extLst>
              <p:ext uri="{D42A27DB-BD31-4B8C-83A1-F6EECF244321}">
                <p14:modId xmlns:p14="http://schemas.microsoft.com/office/powerpoint/2010/main" val="2165639012"/>
              </p:ext>
            </p:extLst>
          </p:nvPr>
        </p:nvGraphicFramePr>
        <p:xfrm>
          <a:off x="1994291" y="3308351"/>
          <a:ext cx="4661065" cy="684213"/>
        </p:xfrm>
        <a:graphic>
          <a:graphicData uri="http://schemas.openxmlformats.org/presentationml/2006/ole">
            <mc:AlternateContent xmlns:mc="http://schemas.openxmlformats.org/markup-compatibility/2006">
              <mc:Choice xmlns:v="urn:schemas-microsoft-com:vml" Requires="v">
                <p:oleObj spid="_x0000_s462471" name="公式" r:id="rId5" imgW="1447560" imgH="241200" progId="Equation.3">
                  <p:embed/>
                </p:oleObj>
              </mc:Choice>
              <mc:Fallback>
                <p:oleObj name="公式" r:id="rId5" imgW="1447560" imgH="241200" progId="Equation.3">
                  <p:embed/>
                  <p:pic>
                    <p:nvPicPr>
                      <p:cNvPr id="94" name="对象 93"/>
                      <p:cNvPicPr>
                        <a:picLocks noChangeAspect="1" noChangeArrowheads="1"/>
                      </p:cNvPicPr>
                      <p:nvPr/>
                    </p:nvPicPr>
                    <p:blipFill>
                      <a:blip r:embed="rId6"/>
                      <a:srcRect/>
                      <a:stretch>
                        <a:fillRect/>
                      </a:stretch>
                    </p:blipFill>
                    <p:spPr bwMode="auto">
                      <a:xfrm>
                        <a:off x="1994291" y="3308351"/>
                        <a:ext cx="4661065" cy="68421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0800000" scaled="1"/>
                        <a:tileRect/>
                      </a:gradFill>
                      <a:ln>
                        <a:noFill/>
                      </a:ln>
                      <a:extLst/>
                    </p:spPr>
                  </p:pic>
                </p:oleObj>
              </mc:Fallback>
            </mc:AlternateContent>
          </a:graphicData>
        </a:graphic>
      </p:graphicFrame>
      <p:sp>
        <p:nvSpPr>
          <p:cNvPr id="54" name="Text Box 2"/>
          <p:cNvSpPr txBox="1">
            <a:spLocks noChangeArrowheads="1"/>
          </p:cNvSpPr>
          <p:nvPr/>
        </p:nvSpPr>
        <p:spPr bwMode="auto">
          <a:xfrm>
            <a:off x="1994291" y="4001502"/>
            <a:ext cx="393289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33CC"/>
                </a:solidFill>
              </a:rPr>
              <a:t>以缝中央子波到</a:t>
            </a:r>
            <a:r>
              <a:rPr lang="en-US" altLang="zh-CN" i="0" dirty="0">
                <a:solidFill>
                  <a:srgbClr val="FF33CC"/>
                </a:solidFill>
              </a:rPr>
              <a:t>P</a:t>
            </a:r>
            <a:r>
              <a:rPr lang="zh-CN" altLang="en-US" i="0" dirty="0">
                <a:solidFill>
                  <a:srgbClr val="FF33CC"/>
                </a:solidFill>
              </a:rPr>
              <a:t>点的光程</a:t>
            </a:r>
            <a:r>
              <a:rPr lang="en-US" altLang="zh-CN" dirty="0">
                <a:solidFill>
                  <a:srgbClr val="FF0000"/>
                </a:solidFill>
              </a:rPr>
              <a:t>r</a:t>
            </a:r>
            <a:r>
              <a:rPr lang="en-US" altLang="zh-CN" i="0" baseline="-25000" dirty="0">
                <a:solidFill>
                  <a:srgbClr val="FF0000"/>
                </a:solidFill>
              </a:rPr>
              <a:t>0</a:t>
            </a:r>
            <a:r>
              <a:rPr lang="zh-CN" altLang="en-US" i="0" dirty="0">
                <a:solidFill>
                  <a:srgbClr val="FF33CC"/>
                </a:solidFill>
              </a:rPr>
              <a:t>为参考，</a:t>
            </a:r>
            <a:r>
              <a:rPr lang="en-US" altLang="zh-CN" dirty="0">
                <a:solidFill>
                  <a:srgbClr val="FF0000"/>
                </a:solidFill>
              </a:rPr>
              <a:t>y</a:t>
            </a:r>
            <a:r>
              <a:rPr lang="en-US" altLang="zh-CN" dirty="0">
                <a:solidFill>
                  <a:srgbClr val="FF33CC"/>
                </a:solidFill>
              </a:rPr>
              <a:t> </a:t>
            </a:r>
            <a:r>
              <a:rPr lang="zh-CN" altLang="en-US" i="0" dirty="0">
                <a:solidFill>
                  <a:srgbClr val="FF33CC"/>
                </a:solidFill>
              </a:rPr>
              <a:t>处出发的光到达点</a:t>
            </a:r>
            <a:r>
              <a:rPr lang="en-US" altLang="zh-CN" i="0" dirty="0">
                <a:solidFill>
                  <a:srgbClr val="FF33CC"/>
                </a:solidFill>
              </a:rPr>
              <a:t>P</a:t>
            </a:r>
            <a:r>
              <a:rPr lang="zh-CN" altLang="en-US" i="0" dirty="0">
                <a:solidFill>
                  <a:srgbClr val="FF33CC"/>
                </a:solidFill>
              </a:rPr>
              <a:t>的光程为：</a:t>
            </a:r>
          </a:p>
        </p:txBody>
      </p:sp>
      <p:graphicFrame>
        <p:nvGraphicFramePr>
          <p:cNvPr id="55" name="Object 183"/>
          <p:cNvGraphicFramePr>
            <a:graphicFrameLocks noChangeAspect="1"/>
          </p:cNvGraphicFramePr>
          <p:nvPr>
            <p:extLst>
              <p:ext uri="{D42A27DB-BD31-4B8C-83A1-F6EECF244321}">
                <p14:modId xmlns:p14="http://schemas.microsoft.com/office/powerpoint/2010/main" val="3396212253"/>
              </p:ext>
            </p:extLst>
          </p:nvPr>
        </p:nvGraphicFramePr>
        <p:xfrm>
          <a:off x="8594725" y="2630489"/>
          <a:ext cx="762000" cy="358775"/>
        </p:xfrm>
        <a:graphic>
          <a:graphicData uri="http://schemas.openxmlformats.org/presentationml/2006/ole">
            <mc:AlternateContent xmlns:mc="http://schemas.openxmlformats.org/markup-compatibility/2006">
              <mc:Choice xmlns:v="urn:schemas-microsoft-com:vml" Requires="v">
                <p:oleObj spid="_x0000_s462472" name="公式" r:id="rId7" imgW="431640" imgH="203040" progId="Equation.3">
                  <p:embed/>
                </p:oleObj>
              </mc:Choice>
              <mc:Fallback>
                <p:oleObj name="公式" r:id="rId7" imgW="431640" imgH="203040" progId="Equation.3">
                  <p:embed/>
                  <p:pic>
                    <p:nvPicPr>
                      <p:cNvPr id="92" name="Object 183"/>
                      <p:cNvPicPr>
                        <a:picLocks noChangeAspect="1" noChangeArrowheads="1"/>
                      </p:cNvPicPr>
                      <p:nvPr/>
                    </p:nvPicPr>
                    <p:blipFill>
                      <a:blip r:embed="rId8"/>
                      <a:srcRect/>
                      <a:stretch>
                        <a:fillRect/>
                      </a:stretch>
                    </p:blipFill>
                    <p:spPr bwMode="auto">
                      <a:xfrm>
                        <a:off x="8594725" y="2630489"/>
                        <a:ext cx="76200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 name="Line 184"/>
          <p:cNvSpPr>
            <a:spLocks noChangeShapeType="1"/>
          </p:cNvSpPr>
          <p:nvPr/>
        </p:nvSpPr>
        <p:spPr bwMode="auto">
          <a:xfrm>
            <a:off x="8547895" y="1744012"/>
            <a:ext cx="381000" cy="381000"/>
          </a:xfrm>
          <a:prstGeom prst="line">
            <a:avLst/>
          </a:prstGeom>
          <a:noFill/>
          <a:ln w="31750">
            <a:solidFill>
              <a:srgbClr val="C00000"/>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 name="Group 186"/>
          <p:cNvGrpSpPr>
            <a:grpSpLocks/>
          </p:cNvGrpSpPr>
          <p:nvPr/>
        </p:nvGrpSpPr>
        <p:grpSpPr bwMode="auto">
          <a:xfrm>
            <a:off x="7350919" y="412101"/>
            <a:ext cx="3276600" cy="3857625"/>
            <a:chOff x="0" y="631"/>
            <a:chExt cx="2064" cy="2430"/>
          </a:xfrm>
        </p:grpSpPr>
        <p:sp>
          <p:nvSpPr>
            <p:cNvPr id="58" name="Line 187"/>
            <p:cNvSpPr>
              <a:spLocks noChangeShapeType="1"/>
            </p:cNvSpPr>
            <p:nvPr/>
          </p:nvSpPr>
          <p:spPr bwMode="auto">
            <a:xfrm>
              <a:off x="724" y="839"/>
              <a:ext cx="1" cy="408"/>
            </a:xfrm>
            <a:prstGeom prst="line">
              <a:avLst/>
            </a:prstGeom>
            <a:noFill/>
            <a:ln w="50800">
              <a:solidFill>
                <a:srgbClr val="0099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9" name="Line 188"/>
            <p:cNvSpPr>
              <a:spLocks noChangeShapeType="1"/>
            </p:cNvSpPr>
            <p:nvPr/>
          </p:nvSpPr>
          <p:spPr bwMode="auto">
            <a:xfrm flipH="1">
              <a:off x="720" y="2700"/>
              <a:ext cx="0" cy="288"/>
            </a:xfrm>
            <a:prstGeom prst="line">
              <a:avLst/>
            </a:prstGeom>
            <a:noFill/>
            <a:ln w="50800">
              <a:solidFill>
                <a:srgbClr val="0099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0" name="Line 189"/>
            <p:cNvSpPr>
              <a:spLocks noChangeShapeType="1"/>
            </p:cNvSpPr>
            <p:nvPr/>
          </p:nvSpPr>
          <p:spPr bwMode="auto">
            <a:xfrm>
              <a:off x="724" y="1244"/>
              <a:ext cx="1" cy="1452"/>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1" name="Line 190"/>
            <p:cNvSpPr>
              <a:spLocks noChangeShapeType="1"/>
            </p:cNvSpPr>
            <p:nvPr/>
          </p:nvSpPr>
          <p:spPr bwMode="auto">
            <a:xfrm>
              <a:off x="1392" y="684"/>
              <a:ext cx="0" cy="2064"/>
            </a:xfrm>
            <a:prstGeom prst="line">
              <a:avLst/>
            </a:prstGeom>
            <a:noFill/>
            <a:ln w="25400">
              <a:solidFill>
                <a:srgbClr val="0000FF"/>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2" name="Line 191"/>
            <p:cNvSpPr>
              <a:spLocks noChangeShapeType="1"/>
            </p:cNvSpPr>
            <p:nvPr/>
          </p:nvSpPr>
          <p:spPr bwMode="auto">
            <a:xfrm flipV="1">
              <a:off x="746" y="1455"/>
              <a:ext cx="1318" cy="1005"/>
            </a:xfrm>
            <a:prstGeom prst="line">
              <a:avLst/>
            </a:prstGeom>
            <a:noFill/>
            <a:ln w="6350">
              <a:solidFill>
                <a:srgbClr val="0000FF"/>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3" name="Line 192"/>
            <p:cNvSpPr>
              <a:spLocks noChangeShapeType="1"/>
            </p:cNvSpPr>
            <p:nvPr/>
          </p:nvSpPr>
          <p:spPr bwMode="auto">
            <a:xfrm flipV="1">
              <a:off x="724" y="862"/>
              <a:ext cx="649" cy="598"/>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64" name="Line 193"/>
            <p:cNvSpPr>
              <a:spLocks noChangeShapeType="1"/>
            </p:cNvSpPr>
            <p:nvPr/>
          </p:nvSpPr>
          <p:spPr bwMode="auto">
            <a:xfrm flipV="1">
              <a:off x="718" y="1381"/>
              <a:ext cx="649" cy="598"/>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65" name="Arc 194"/>
            <p:cNvSpPr>
              <a:spLocks/>
            </p:cNvSpPr>
            <p:nvPr/>
          </p:nvSpPr>
          <p:spPr bwMode="auto">
            <a:xfrm>
              <a:off x="1699" y="1725"/>
              <a:ext cx="66" cy="25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 name="Rectangle 195"/>
            <p:cNvSpPr>
              <a:spLocks noChangeArrowheads="1"/>
            </p:cNvSpPr>
            <p:nvPr/>
          </p:nvSpPr>
          <p:spPr bwMode="auto">
            <a:xfrm>
              <a:off x="1770" y="1710"/>
              <a:ext cx="249"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8000"/>
                  </a:solidFill>
                  <a:sym typeface="Symbol" panose="05050102010706020507" pitchFamily="18" charset="2"/>
                </a:rPr>
                <a:t></a:t>
              </a:r>
              <a:endParaRPr lang="en-US" altLang="zh-CN" sz="2400" b="0">
                <a:solidFill>
                  <a:schemeClr val="tx1"/>
                </a:solidFill>
              </a:endParaRPr>
            </a:p>
          </p:txBody>
        </p:sp>
        <p:sp>
          <p:nvSpPr>
            <p:cNvPr id="67" name="Line 196"/>
            <p:cNvSpPr>
              <a:spLocks noChangeShapeType="1"/>
            </p:cNvSpPr>
            <p:nvPr/>
          </p:nvSpPr>
          <p:spPr bwMode="auto">
            <a:xfrm>
              <a:off x="173" y="1324"/>
              <a:ext cx="541" cy="0"/>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68" name="Line 197"/>
            <p:cNvSpPr>
              <a:spLocks noChangeShapeType="1"/>
            </p:cNvSpPr>
            <p:nvPr/>
          </p:nvSpPr>
          <p:spPr bwMode="auto">
            <a:xfrm>
              <a:off x="184" y="2283"/>
              <a:ext cx="541" cy="2"/>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69" name="Line 198"/>
            <p:cNvSpPr>
              <a:spLocks noChangeShapeType="1"/>
            </p:cNvSpPr>
            <p:nvPr/>
          </p:nvSpPr>
          <p:spPr bwMode="auto">
            <a:xfrm>
              <a:off x="173" y="1645"/>
              <a:ext cx="541" cy="0"/>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70" name="Line 199"/>
            <p:cNvSpPr>
              <a:spLocks noChangeShapeType="1"/>
            </p:cNvSpPr>
            <p:nvPr/>
          </p:nvSpPr>
          <p:spPr bwMode="auto">
            <a:xfrm>
              <a:off x="184" y="1965"/>
              <a:ext cx="541" cy="0"/>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71" name="Line 200"/>
            <p:cNvSpPr>
              <a:spLocks noChangeShapeType="1"/>
            </p:cNvSpPr>
            <p:nvPr/>
          </p:nvSpPr>
          <p:spPr bwMode="auto">
            <a:xfrm flipV="1">
              <a:off x="184" y="2583"/>
              <a:ext cx="541" cy="15"/>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72" name="Rectangle 201"/>
            <p:cNvSpPr>
              <a:spLocks noChangeArrowheads="1"/>
            </p:cNvSpPr>
            <p:nvPr/>
          </p:nvSpPr>
          <p:spPr bwMode="auto">
            <a:xfrm>
              <a:off x="0" y="1630"/>
              <a:ext cx="238"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ym typeface="Symbol" panose="05050102010706020507" pitchFamily="18" charset="2"/>
                </a:rPr>
                <a:t></a:t>
              </a:r>
              <a:endParaRPr lang="en-US" altLang="zh-CN" sz="2400" b="0">
                <a:solidFill>
                  <a:schemeClr val="tx1"/>
                </a:solidFill>
              </a:endParaRPr>
            </a:p>
          </p:txBody>
        </p:sp>
        <p:sp>
          <p:nvSpPr>
            <p:cNvPr id="73" name="Rectangle 202"/>
            <p:cNvSpPr>
              <a:spLocks noChangeArrowheads="1"/>
            </p:cNvSpPr>
            <p:nvPr/>
          </p:nvSpPr>
          <p:spPr bwMode="auto">
            <a:xfrm>
              <a:off x="559" y="2568"/>
              <a:ext cx="195"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chemeClr val="tx1"/>
                  </a:solidFill>
                </a:rPr>
                <a:t>A</a:t>
              </a:r>
              <a:endParaRPr lang="en-US" altLang="zh-CN" sz="2400" b="0" i="0">
                <a:solidFill>
                  <a:schemeClr val="tx1"/>
                </a:solidFill>
              </a:endParaRPr>
            </a:p>
          </p:txBody>
        </p:sp>
        <p:sp>
          <p:nvSpPr>
            <p:cNvPr id="74" name="Rectangle 203"/>
            <p:cNvSpPr>
              <a:spLocks noChangeArrowheads="1"/>
            </p:cNvSpPr>
            <p:nvPr/>
          </p:nvSpPr>
          <p:spPr bwMode="auto">
            <a:xfrm>
              <a:off x="548" y="914"/>
              <a:ext cx="195" cy="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000000"/>
                  </a:solidFill>
                </a:rPr>
                <a:t>B</a:t>
              </a:r>
              <a:endParaRPr lang="en-US" altLang="zh-CN" sz="2400" b="0" i="0">
                <a:solidFill>
                  <a:srgbClr val="000000"/>
                </a:solidFill>
              </a:endParaRPr>
            </a:p>
          </p:txBody>
        </p:sp>
        <p:sp>
          <p:nvSpPr>
            <p:cNvPr id="75" name="Line 204"/>
            <p:cNvSpPr>
              <a:spLocks noChangeShapeType="1"/>
            </p:cNvSpPr>
            <p:nvPr/>
          </p:nvSpPr>
          <p:spPr bwMode="auto">
            <a:xfrm>
              <a:off x="720" y="1980"/>
              <a:ext cx="1248" cy="0"/>
            </a:xfrm>
            <a:prstGeom prst="line">
              <a:avLst/>
            </a:prstGeom>
            <a:noFill/>
            <a:ln w="3175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6" name="Object 205"/>
            <p:cNvGraphicFramePr>
              <a:graphicFrameLocks noChangeAspect="1"/>
            </p:cNvGraphicFramePr>
            <p:nvPr/>
          </p:nvGraphicFramePr>
          <p:xfrm>
            <a:off x="975" y="979"/>
            <a:ext cx="170" cy="183"/>
          </p:xfrm>
          <a:graphic>
            <a:graphicData uri="http://schemas.openxmlformats.org/presentationml/2006/ole">
              <mc:AlternateContent xmlns:mc="http://schemas.openxmlformats.org/markup-compatibility/2006">
                <mc:Choice xmlns:v="urn:schemas-microsoft-com:vml" Requires="v">
                  <p:oleObj spid="_x0000_s462473" name="公式" r:id="rId9" imgW="114102" imgH="126780" progId="Equation.3">
                    <p:embed/>
                  </p:oleObj>
                </mc:Choice>
                <mc:Fallback>
                  <p:oleObj name="公式" r:id="rId9" imgW="114102" imgH="126780" progId="Equation.3">
                    <p:embed/>
                    <p:pic>
                      <p:nvPicPr>
                        <p:cNvPr id="118" name="Object 2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979"/>
                          <a:ext cx="170"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 name="Object 206"/>
            <p:cNvGraphicFramePr>
              <a:graphicFrameLocks noChangeAspect="1"/>
            </p:cNvGraphicFramePr>
            <p:nvPr/>
          </p:nvGraphicFramePr>
          <p:xfrm>
            <a:off x="1175" y="1344"/>
            <a:ext cx="208" cy="329"/>
          </p:xfrm>
          <a:graphic>
            <a:graphicData uri="http://schemas.openxmlformats.org/presentationml/2006/ole">
              <mc:AlternateContent xmlns:mc="http://schemas.openxmlformats.org/markup-compatibility/2006">
                <mc:Choice xmlns:v="urn:schemas-microsoft-com:vml" Requires="v">
                  <p:oleObj spid="_x0000_s462474" name="公式" r:id="rId10" imgW="139700" imgH="228600" progId="Equation.3">
                    <p:embed/>
                  </p:oleObj>
                </mc:Choice>
                <mc:Fallback>
                  <p:oleObj name="公式" r:id="rId10" imgW="139700" imgH="228600" progId="Equation.3">
                    <p:embed/>
                    <p:pic>
                      <p:nvPicPr>
                        <p:cNvPr id="119" name="Object 20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75" y="1344"/>
                          <a:ext cx="208"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 name="AutoShape 207"/>
            <p:cNvSpPr>
              <a:spLocks/>
            </p:cNvSpPr>
            <p:nvPr/>
          </p:nvSpPr>
          <p:spPr bwMode="auto">
            <a:xfrm>
              <a:off x="636" y="1466"/>
              <a:ext cx="45" cy="449"/>
            </a:xfrm>
            <a:prstGeom prst="leftBrace">
              <a:avLst>
                <a:gd name="adj1" fmla="val 83148"/>
                <a:gd name="adj2" fmla="val 50000"/>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9" name="Text Box 208"/>
            <p:cNvSpPr txBox="1">
              <a:spLocks noChangeArrowheads="1"/>
            </p:cNvSpPr>
            <p:nvPr/>
          </p:nvSpPr>
          <p:spPr bwMode="auto">
            <a:xfrm>
              <a:off x="408" y="154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rgbClr val="C00000"/>
                  </a:solidFill>
                </a:rPr>
                <a:t>y</a:t>
              </a:r>
            </a:p>
          </p:txBody>
        </p:sp>
        <p:sp>
          <p:nvSpPr>
            <p:cNvPr id="80" name="Rectangle 209"/>
            <p:cNvSpPr>
              <a:spLocks noChangeArrowheads="1"/>
            </p:cNvSpPr>
            <p:nvPr/>
          </p:nvSpPr>
          <p:spPr bwMode="auto">
            <a:xfrm>
              <a:off x="431" y="637"/>
              <a:ext cx="635"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solidFill>
                    <a:srgbClr val="000000"/>
                  </a:solidFill>
                </a:rPr>
                <a:t>缝平面</a:t>
              </a:r>
            </a:p>
          </p:txBody>
        </p:sp>
        <p:sp>
          <p:nvSpPr>
            <p:cNvPr id="81" name="Rectangle 210"/>
            <p:cNvSpPr>
              <a:spLocks noChangeArrowheads="1"/>
            </p:cNvSpPr>
            <p:nvPr/>
          </p:nvSpPr>
          <p:spPr bwMode="auto">
            <a:xfrm>
              <a:off x="1020" y="631"/>
              <a:ext cx="4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solidFill>
                    <a:srgbClr val="000000"/>
                  </a:solidFill>
                </a:rPr>
                <a:t>透镜</a:t>
              </a:r>
            </a:p>
          </p:txBody>
        </p:sp>
      </p:grpSp>
      <p:sp>
        <p:nvSpPr>
          <p:cNvPr id="82" name="Freeform 211"/>
          <p:cNvSpPr>
            <a:spLocks/>
          </p:cNvSpPr>
          <p:nvPr/>
        </p:nvSpPr>
        <p:spPr bwMode="auto">
          <a:xfrm>
            <a:off x="8491439" y="1913877"/>
            <a:ext cx="215900" cy="73025"/>
          </a:xfrm>
          <a:custGeom>
            <a:avLst/>
            <a:gdLst>
              <a:gd name="T0" fmla="*/ 0 w 136"/>
              <a:gd name="T1" fmla="*/ 0 h 46"/>
              <a:gd name="T2" fmla="*/ 2147483647 w 136"/>
              <a:gd name="T3" fmla="*/ 2147483647 h 46"/>
              <a:gd name="T4" fmla="*/ 2147483647 w 136"/>
              <a:gd name="T5" fmla="*/ 0 h 46"/>
              <a:gd name="T6" fmla="*/ 0 60000 65536"/>
              <a:gd name="T7" fmla="*/ 0 60000 65536"/>
              <a:gd name="T8" fmla="*/ 0 60000 65536"/>
              <a:gd name="T9" fmla="*/ 0 w 136"/>
              <a:gd name="T10" fmla="*/ 0 h 46"/>
              <a:gd name="T11" fmla="*/ 136 w 136"/>
              <a:gd name="T12" fmla="*/ 46 h 46"/>
            </a:gdLst>
            <a:ahLst/>
            <a:cxnLst>
              <a:cxn ang="T6">
                <a:pos x="T0" y="T1"/>
              </a:cxn>
              <a:cxn ang="T7">
                <a:pos x="T2" y="T3"/>
              </a:cxn>
              <a:cxn ang="T8">
                <a:pos x="T4" y="T5"/>
              </a:cxn>
            </a:cxnLst>
            <a:rect l="T9" t="T10" r="T11" b="T12"/>
            <a:pathLst>
              <a:path w="136" h="46">
                <a:moveTo>
                  <a:pt x="0" y="0"/>
                </a:moveTo>
                <a:cubicBezTo>
                  <a:pt x="33" y="23"/>
                  <a:pt x="67" y="46"/>
                  <a:pt x="90" y="46"/>
                </a:cubicBezTo>
                <a:cubicBezTo>
                  <a:pt x="113" y="46"/>
                  <a:pt x="124" y="23"/>
                  <a:pt x="136" y="0"/>
                </a:cubicBezTo>
              </a:path>
            </a:pathLst>
          </a:custGeom>
          <a:noFill/>
          <a:ln w="25400">
            <a:solidFill>
              <a:srgbClr val="3399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 name="Rectangle 212"/>
          <p:cNvSpPr>
            <a:spLocks noChangeArrowheads="1"/>
          </p:cNvSpPr>
          <p:nvPr/>
        </p:nvSpPr>
        <p:spPr bwMode="auto">
          <a:xfrm>
            <a:off x="8539165" y="2038495"/>
            <a:ext cx="3968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dirty="0">
                <a:solidFill>
                  <a:srgbClr val="008000"/>
                </a:solidFill>
                <a:sym typeface="Symbol" panose="05050102010706020507" pitchFamily="18" charset="2"/>
              </a:rPr>
              <a:t></a:t>
            </a:r>
            <a:endParaRPr lang="en-US" altLang="zh-CN" sz="2000" b="0" dirty="0">
              <a:solidFill>
                <a:schemeClr val="tx1"/>
              </a:solidFill>
            </a:endParaRPr>
          </a:p>
        </p:txBody>
      </p:sp>
      <p:sp>
        <p:nvSpPr>
          <p:cNvPr id="84" name="Line 202"/>
          <p:cNvSpPr>
            <a:spLocks noChangeShapeType="1"/>
          </p:cNvSpPr>
          <p:nvPr/>
        </p:nvSpPr>
        <p:spPr bwMode="auto">
          <a:xfrm>
            <a:off x="8517733" y="1555612"/>
            <a:ext cx="2428" cy="216977"/>
          </a:xfrm>
          <a:prstGeom prst="line">
            <a:avLst/>
          </a:prstGeom>
          <a:noFill/>
          <a:ln w="508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5" name="矩形 84"/>
          <p:cNvSpPr/>
          <p:nvPr/>
        </p:nvSpPr>
        <p:spPr>
          <a:xfrm>
            <a:off x="7939790" y="1514917"/>
            <a:ext cx="444352" cy="400110"/>
          </a:xfrm>
          <a:prstGeom prst="rect">
            <a:avLst/>
          </a:prstGeom>
        </p:spPr>
        <p:txBody>
          <a:bodyPr wrap="none">
            <a:spAutoFit/>
          </a:bodyPr>
          <a:lstStyle/>
          <a:p>
            <a:r>
              <a:rPr lang="en-US" altLang="zh-CN" sz="2000" b="1" dirty="0" err="1">
                <a:solidFill>
                  <a:srgbClr val="801FE1"/>
                </a:solidFill>
              </a:rPr>
              <a:t>dy</a:t>
            </a:r>
            <a:endParaRPr lang="zh-CN" altLang="en-US" sz="2000" b="1" dirty="0">
              <a:solidFill>
                <a:srgbClr val="801FE1"/>
              </a:solidFill>
            </a:endParaRPr>
          </a:p>
        </p:txBody>
      </p:sp>
      <p:sp>
        <p:nvSpPr>
          <p:cNvPr id="86" name="Line 56"/>
          <p:cNvSpPr>
            <a:spLocks noChangeShapeType="1"/>
          </p:cNvSpPr>
          <p:nvPr/>
        </p:nvSpPr>
        <p:spPr bwMode="auto">
          <a:xfrm flipH="1" flipV="1">
            <a:off x="8919498" y="1837674"/>
            <a:ext cx="172909" cy="188976"/>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7" name="Line 56"/>
          <p:cNvSpPr>
            <a:spLocks noChangeShapeType="1"/>
          </p:cNvSpPr>
          <p:nvPr/>
        </p:nvSpPr>
        <p:spPr bwMode="auto">
          <a:xfrm flipV="1">
            <a:off x="8797099" y="1843358"/>
            <a:ext cx="138941" cy="130048"/>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8" name="AutoShape 207"/>
          <p:cNvSpPr>
            <a:spLocks/>
          </p:cNvSpPr>
          <p:nvPr/>
        </p:nvSpPr>
        <p:spPr bwMode="auto">
          <a:xfrm rot="13715994">
            <a:off x="8736355" y="2205850"/>
            <a:ext cx="245381" cy="568460"/>
          </a:xfrm>
          <a:prstGeom prst="leftBrace">
            <a:avLst>
              <a:gd name="adj1" fmla="val 83148"/>
              <a:gd name="adj2" fmla="val 58088"/>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9" name="Object 3"/>
          <p:cNvGraphicFramePr>
            <a:graphicFrameLocks noChangeAspect="1"/>
          </p:cNvGraphicFramePr>
          <p:nvPr>
            <p:extLst>
              <p:ext uri="{D42A27DB-BD31-4B8C-83A1-F6EECF244321}">
                <p14:modId xmlns:p14="http://schemas.microsoft.com/office/powerpoint/2010/main" val="4005424174"/>
              </p:ext>
            </p:extLst>
          </p:nvPr>
        </p:nvGraphicFramePr>
        <p:xfrm>
          <a:off x="6287849" y="4418608"/>
          <a:ext cx="3783012" cy="701675"/>
        </p:xfrm>
        <a:graphic>
          <a:graphicData uri="http://schemas.openxmlformats.org/presentationml/2006/ole">
            <mc:AlternateContent xmlns:mc="http://schemas.openxmlformats.org/markup-compatibility/2006">
              <mc:Choice xmlns:v="urn:schemas-microsoft-com:vml" Requires="v">
                <p:oleObj spid="_x0000_s462475" name="公式" r:id="rId12" imgW="1231560" imgH="228600" progId="Equation.3">
                  <p:embed/>
                </p:oleObj>
              </mc:Choice>
              <mc:Fallback>
                <p:oleObj name="公式" r:id="rId12" imgW="1231560" imgH="228600" progId="Equation.3">
                  <p:embed/>
                  <p:pic>
                    <p:nvPicPr>
                      <p:cNvPr id="131" name="Object 3"/>
                      <p:cNvPicPr>
                        <a:picLocks noChangeAspect="1" noChangeArrowheads="1"/>
                      </p:cNvPicPr>
                      <p:nvPr/>
                    </p:nvPicPr>
                    <p:blipFill>
                      <a:blip r:embed="rId13"/>
                      <a:srcRect/>
                      <a:stretch>
                        <a:fillRect/>
                      </a:stretch>
                    </p:blipFill>
                    <p:spPr bwMode="auto">
                      <a:xfrm>
                        <a:off x="6287849" y="4418608"/>
                        <a:ext cx="3783012" cy="701675"/>
                      </a:xfrm>
                      <a:prstGeom prst="rect">
                        <a:avLst/>
                      </a:prstGeom>
                      <a:gradFill flip="none" rotWithShape="1">
                        <a:gsLst>
                          <a:gs pos="0">
                            <a:srgbClr val="78CB65">
                              <a:tint val="66000"/>
                              <a:satMod val="160000"/>
                            </a:srgbClr>
                          </a:gs>
                          <a:gs pos="50000">
                            <a:srgbClr val="78CB65">
                              <a:tint val="44500"/>
                              <a:satMod val="160000"/>
                            </a:srgbClr>
                          </a:gs>
                          <a:gs pos="100000">
                            <a:srgbClr val="78CB65">
                              <a:tint val="23500"/>
                              <a:satMod val="160000"/>
                            </a:srgbClr>
                          </a:gs>
                        </a:gsLst>
                        <a:path path="circle">
                          <a:fillToRect l="50000" t="50000" r="50000" b="50000"/>
                        </a:path>
                        <a:tileRect/>
                      </a:gradFill>
                      <a:ln>
                        <a:noFill/>
                      </a:ln>
                      <a:extLst/>
                    </p:spPr>
                  </p:pic>
                </p:oleObj>
              </mc:Fallback>
            </mc:AlternateContent>
          </a:graphicData>
        </a:graphic>
      </p:graphicFrame>
      <p:sp>
        <p:nvSpPr>
          <p:cNvPr id="90" name="AutoShape 29"/>
          <p:cNvSpPr>
            <a:spLocks noChangeArrowheads="1"/>
          </p:cNvSpPr>
          <p:nvPr/>
        </p:nvSpPr>
        <p:spPr bwMode="auto">
          <a:xfrm>
            <a:off x="2332636" y="5824026"/>
            <a:ext cx="1173120" cy="317324"/>
          </a:xfrm>
          <a:prstGeom prst="rightArrow">
            <a:avLst>
              <a:gd name="adj1" fmla="val 50000"/>
              <a:gd name="adj2" fmla="val 133333"/>
            </a:avLst>
          </a:prstGeom>
          <a:solidFill>
            <a:srgbClr val="33CC33"/>
          </a:solidFill>
          <a:ln w="9525">
            <a:solidFill>
              <a:srgbClr val="FF0000"/>
            </a:solidFill>
            <a:miter lim="800000"/>
            <a:headEnd/>
            <a:tailEnd/>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600"/>
          </a:p>
        </p:txBody>
      </p:sp>
      <p:graphicFrame>
        <p:nvGraphicFramePr>
          <p:cNvPr id="91" name="Object 9"/>
          <p:cNvGraphicFramePr>
            <a:graphicFrameLocks noChangeAspect="1"/>
          </p:cNvGraphicFramePr>
          <p:nvPr>
            <p:extLst>
              <p:ext uri="{D42A27DB-BD31-4B8C-83A1-F6EECF244321}">
                <p14:modId xmlns:p14="http://schemas.microsoft.com/office/powerpoint/2010/main" val="3794802192"/>
              </p:ext>
            </p:extLst>
          </p:nvPr>
        </p:nvGraphicFramePr>
        <p:xfrm>
          <a:off x="4010026" y="5270501"/>
          <a:ext cx="6037263" cy="1465263"/>
        </p:xfrm>
        <a:graphic>
          <a:graphicData uri="http://schemas.openxmlformats.org/presentationml/2006/ole">
            <mc:AlternateContent xmlns:mc="http://schemas.openxmlformats.org/markup-compatibility/2006">
              <mc:Choice xmlns:v="urn:schemas-microsoft-com:vml" Requires="v">
                <p:oleObj spid="_x0000_s462476" name="公式" r:id="rId14" imgW="2158920" imgH="482400" progId="Equation.3">
                  <p:embed/>
                </p:oleObj>
              </mc:Choice>
              <mc:Fallback>
                <p:oleObj name="公式" r:id="rId14" imgW="2158920" imgH="482400" progId="Equation.3">
                  <p:embed/>
                  <p:pic>
                    <p:nvPicPr>
                      <p:cNvPr id="133" name="Object 9"/>
                      <p:cNvPicPr>
                        <a:picLocks noChangeAspect="1" noChangeArrowheads="1"/>
                      </p:cNvPicPr>
                      <p:nvPr/>
                    </p:nvPicPr>
                    <p:blipFill>
                      <a:blip r:embed="rId15"/>
                      <a:srcRect/>
                      <a:stretch>
                        <a:fillRect/>
                      </a:stretch>
                    </p:blipFill>
                    <p:spPr bwMode="auto">
                      <a:xfrm>
                        <a:off x="4010026" y="5270501"/>
                        <a:ext cx="6037263" cy="1465263"/>
                      </a:xfrm>
                      <a:prstGeom prst="rect">
                        <a:avLst/>
                      </a:prstGeom>
                      <a:gradFill flip="none" rotWithShape="1">
                        <a:gsLst>
                          <a:gs pos="0">
                            <a:srgbClr val="88E9FC">
                              <a:tint val="66000"/>
                              <a:satMod val="160000"/>
                            </a:srgbClr>
                          </a:gs>
                          <a:gs pos="50000">
                            <a:srgbClr val="88E9FC">
                              <a:tint val="44500"/>
                              <a:satMod val="160000"/>
                            </a:srgbClr>
                          </a:gs>
                          <a:gs pos="100000">
                            <a:srgbClr val="88E9FC">
                              <a:tint val="23500"/>
                              <a:satMod val="160000"/>
                            </a:srgbClr>
                          </a:gs>
                        </a:gsLst>
                        <a:path path="circle">
                          <a:fillToRect l="50000" t="50000" r="50000" b="50000"/>
                        </a:path>
                        <a:tileRect/>
                      </a:gradFill>
                      <a:ln>
                        <a:noFill/>
                      </a:ln>
                      <a:extLst/>
                    </p:spPr>
                  </p:pic>
                </p:oleObj>
              </mc:Fallback>
            </mc:AlternateContent>
          </a:graphicData>
        </a:graphic>
      </p:graphicFrame>
    </p:spTree>
    <p:extLst>
      <p:ext uri="{BB962C8B-B14F-4D97-AF65-F5344CB8AC3E}">
        <p14:creationId xmlns:p14="http://schemas.microsoft.com/office/powerpoint/2010/main" val="57887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wd">
                                    <p:tmPct val="100000"/>
                                  </p:iterate>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wd">
                                    <p:tmPct val="100000"/>
                                  </p:iterate>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wd">
                                    <p:tmPct val="100000"/>
                                  </p:iterate>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wd">
                                    <p:tmPct val="100000"/>
                                  </p:iterate>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par>
                          <p:cTn id="33" fill="hold">
                            <p:stCondLst>
                              <p:cond delay="500"/>
                            </p:stCondLst>
                            <p:childTnLst>
                              <p:par>
                                <p:cTn id="34" presetID="22" presetClass="entr" presetSubtype="8" fill="hold" nodeType="afterEffect">
                                  <p:stCondLst>
                                    <p:cond delay="0"/>
                                  </p:stCondLst>
                                  <p:iterate type="wd">
                                    <p:tmPct val="100000"/>
                                  </p:iterate>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iterate type="wd">
                                    <p:tmPct val="100000"/>
                                  </p:iterate>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childTnLst>
                          </p:cTn>
                        </p:par>
                        <p:par>
                          <p:cTn id="42" fill="hold">
                            <p:stCondLst>
                              <p:cond delay="500"/>
                            </p:stCondLst>
                            <p:childTnLst>
                              <p:par>
                                <p:cTn id="43" presetID="22" presetClass="entr" presetSubtype="8" fill="hold" grpId="0" nodeType="afterEffect">
                                  <p:stCondLst>
                                    <p:cond delay="0"/>
                                  </p:stCondLst>
                                  <p:iterate type="wd">
                                    <p:tmPct val="100000"/>
                                  </p:iterate>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iterate type="wd">
                                    <p:tmPct val="100000"/>
                                  </p:iterate>
                                  <p:childTnLst>
                                    <p:set>
                                      <p:cBhvr>
                                        <p:cTn id="49" dur="1" fill="hold">
                                          <p:stCondLst>
                                            <p:cond delay="0"/>
                                          </p:stCondLst>
                                        </p:cTn>
                                        <p:tgtEl>
                                          <p:spTgt spid="19"/>
                                        </p:tgtEl>
                                        <p:attrNameLst>
                                          <p:attrName>style.visibility</p:attrName>
                                        </p:attrNameLst>
                                      </p:cBhvr>
                                      <p:to>
                                        <p:strVal val="visible"/>
                                      </p:to>
                                    </p:set>
                                    <p:animEffect transition="in" filter="wipe(down)">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iterate type="wd">
                                    <p:tmPct val="100000"/>
                                  </p:iterate>
                                  <p:childTnLst>
                                    <p:set>
                                      <p:cBhvr>
                                        <p:cTn id="54" dur="1" fill="hold">
                                          <p:stCondLst>
                                            <p:cond delay="0"/>
                                          </p:stCondLst>
                                        </p:cTn>
                                        <p:tgtEl>
                                          <p:spTgt spid="48"/>
                                        </p:tgtEl>
                                        <p:attrNameLst>
                                          <p:attrName>style.visibility</p:attrName>
                                        </p:attrNameLst>
                                      </p:cBhvr>
                                      <p:to>
                                        <p:strVal val="visible"/>
                                      </p:to>
                                    </p:set>
                                    <p:animEffect transition="in" filter="wipe(down)">
                                      <p:cBhvr>
                                        <p:cTn id="55" dur="500"/>
                                        <p:tgtEl>
                                          <p:spTgt spid="4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iterate type="wd">
                                    <p:tmPct val="100000"/>
                                  </p:iterate>
                                  <p:childTnLst>
                                    <p:set>
                                      <p:cBhvr>
                                        <p:cTn id="59" dur="1" fill="hold">
                                          <p:stCondLst>
                                            <p:cond delay="0"/>
                                          </p:stCondLst>
                                        </p:cTn>
                                        <p:tgtEl>
                                          <p:spTgt spid="39"/>
                                        </p:tgtEl>
                                        <p:attrNameLst>
                                          <p:attrName>style.visibility</p:attrName>
                                        </p:attrNameLst>
                                      </p:cBhvr>
                                      <p:to>
                                        <p:strVal val="visible"/>
                                      </p:to>
                                    </p:set>
                                    <p:animEffect transition="in" filter="wipe(up)">
                                      <p:cBhvr>
                                        <p:cTn id="60" dur="500"/>
                                        <p:tgtEl>
                                          <p:spTgt spid="39"/>
                                        </p:tgtEl>
                                      </p:cBhvr>
                                    </p:animEffect>
                                  </p:childTnLst>
                                </p:cTn>
                              </p:par>
                              <p:par>
                                <p:cTn id="61" presetID="22" presetClass="entr" presetSubtype="8" fill="hold" nodeType="withEffect">
                                  <p:stCondLst>
                                    <p:cond delay="0"/>
                                  </p:stCondLst>
                                  <p:iterate type="wd">
                                    <p:tmPct val="100000"/>
                                  </p:iterate>
                                  <p:childTnLst>
                                    <p:set>
                                      <p:cBhvr>
                                        <p:cTn id="62" dur="1" fill="hold">
                                          <p:stCondLst>
                                            <p:cond delay="0"/>
                                          </p:stCondLst>
                                        </p:cTn>
                                        <p:tgtEl>
                                          <p:spTgt spid="30"/>
                                        </p:tgtEl>
                                        <p:attrNameLst>
                                          <p:attrName>style.visibility</p:attrName>
                                        </p:attrNameLst>
                                      </p:cBhvr>
                                      <p:to>
                                        <p:strVal val="visible"/>
                                      </p:to>
                                    </p:set>
                                    <p:animEffect transition="in" filter="wipe(left)">
                                      <p:cBhvr>
                                        <p:cTn id="63" dur="5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grpId="0" nodeType="clickEffect">
                                  <p:stCondLst>
                                    <p:cond delay="0"/>
                                  </p:stCondLst>
                                  <p:iterate type="wd">
                                    <p:tmPct val="100000"/>
                                  </p:iterate>
                                  <p:childTnLst>
                                    <p:set>
                                      <p:cBhvr>
                                        <p:cTn id="67" dur="1" fill="hold">
                                          <p:stCondLst>
                                            <p:cond delay="0"/>
                                          </p:stCondLst>
                                        </p:cTn>
                                        <p:tgtEl>
                                          <p:spTgt spid="40"/>
                                        </p:tgtEl>
                                        <p:attrNameLst>
                                          <p:attrName>style.visibility</p:attrName>
                                        </p:attrNameLst>
                                      </p:cBhvr>
                                      <p:to>
                                        <p:strVal val="visible"/>
                                      </p:to>
                                    </p:set>
                                    <p:animEffect transition="in" filter="wipe(up)">
                                      <p:cBhvr>
                                        <p:cTn id="68" dur="500"/>
                                        <p:tgtEl>
                                          <p:spTgt spid="40"/>
                                        </p:tgtEl>
                                      </p:cBhvr>
                                    </p:animEffect>
                                  </p:childTnLst>
                                </p:cTn>
                              </p:par>
                              <p:par>
                                <p:cTn id="69" presetID="22" presetClass="entr" presetSubtype="4" fill="hold" grpId="0" nodeType="withEffect">
                                  <p:stCondLst>
                                    <p:cond delay="0"/>
                                  </p:stCondLst>
                                  <p:iterate type="wd">
                                    <p:tmPct val="100000"/>
                                  </p:iterate>
                                  <p:childTnLst>
                                    <p:set>
                                      <p:cBhvr>
                                        <p:cTn id="70" dur="1" fill="hold">
                                          <p:stCondLst>
                                            <p:cond delay="0"/>
                                          </p:stCondLst>
                                        </p:cTn>
                                        <p:tgtEl>
                                          <p:spTgt spid="41"/>
                                        </p:tgtEl>
                                        <p:attrNameLst>
                                          <p:attrName>style.visibility</p:attrName>
                                        </p:attrNameLst>
                                      </p:cBhvr>
                                      <p:to>
                                        <p:strVal val="visible"/>
                                      </p:to>
                                    </p:set>
                                    <p:animEffect transition="in" filter="wipe(down)">
                                      <p:cBhvr>
                                        <p:cTn id="71" dur="500"/>
                                        <p:tgtEl>
                                          <p:spTgt spid="4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grpId="0" nodeType="clickEffect">
                                  <p:stCondLst>
                                    <p:cond delay="0"/>
                                  </p:stCondLst>
                                  <p:iterate type="wd">
                                    <p:tmPct val="100000"/>
                                  </p:iterate>
                                  <p:childTnLst>
                                    <p:set>
                                      <p:cBhvr>
                                        <p:cTn id="75" dur="1" fill="hold">
                                          <p:stCondLst>
                                            <p:cond delay="0"/>
                                          </p:stCondLst>
                                        </p:cTn>
                                        <p:tgtEl>
                                          <p:spTgt spid="42"/>
                                        </p:tgtEl>
                                        <p:attrNameLst>
                                          <p:attrName>style.visibility</p:attrName>
                                        </p:attrNameLst>
                                      </p:cBhvr>
                                      <p:to>
                                        <p:strVal val="visible"/>
                                      </p:to>
                                    </p:set>
                                    <p:animEffect transition="in" filter="wipe(up)">
                                      <p:cBhvr>
                                        <p:cTn id="76" dur="500"/>
                                        <p:tgtEl>
                                          <p:spTgt spid="42"/>
                                        </p:tgtEl>
                                      </p:cBhvr>
                                    </p:animEffect>
                                  </p:childTnLst>
                                </p:cTn>
                              </p:par>
                            </p:childTnLst>
                          </p:cTn>
                        </p:par>
                        <p:par>
                          <p:cTn id="77" fill="hold">
                            <p:stCondLst>
                              <p:cond delay="500"/>
                            </p:stCondLst>
                            <p:childTnLst>
                              <p:par>
                                <p:cTn id="78" presetID="22" presetClass="entr" presetSubtype="8" fill="hold" grpId="0" nodeType="afterEffect">
                                  <p:stCondLst>
                                    <p:cond delay="0"/>
                                  </p:stCondLst>
                                  <p:iterate type="wd">
                                    <p:tmPct val="100000"/>
                                  </p:iterate>
                                  <p:childTnLst>
                                    <p:set>
                                      <p:cBhvr>
                                        <p:cTn id="79" dur="1" fill="hold">
                                          <p:stCondLst>
                                            <p:cond delay="0"/>
                                          </p:stCondLst>
                                        </p:cTn>
                                        <p:tgtEl>
                                          <p:spTgt spid="43"/>
                                        </p:tgtEl>
                                        <p:attrNameLst>
                                          <p:attrName>style.visibility</p:attrName>
                                        </p:attrNameLst>
                                      </p:cBhvr>
                                      <p:to>
                                        <p:strVal val="visible"/>
                                      </p:to>
                                    </p:set>
                                    <p:animEffect transition="in" filter="wipe(left)">
                                      <p:cBhvr>
                                        <p:cTn id="80" dur="500"/>
                                        <p:tgtEl>
                                          <p:spTgt spid="4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iterate type="wd">
                                    <p:tmPct val="100000"/>
                                  </p:iterate>
                                  <p:childTnLst>
                                    <p:set>
                                      <p:cBhvr>
                                        <p:cTn id="84" dur="1" fill="hold">
                                          <p:stCondLst>
                                            <p:cond delay="0"/>
                                          </p:stCondLst>
                                        </p:cTn>
                                        <p:tgtEl>
                                          <p:spTgt spid="45"/>
                                        </p:tgtEl>
                                        <p:attrNameLst>
                                          <p:attrName>style.visibility</p:attrName>
                                        </p:attrNameLst>
                                      </p:cBhvr>
                                      <p:to>
                                        <p:strVal val="visible"/>
                                      </p:to>
                                    </p:set>
                                    <p:animEffect transition="in" filter="wipe(left)">
                                      <p:cBhvr>
                                        <p:cTn id="85" dur="500"/>
                                        <p:tgtEl>
                                          <p:spTgt spid="45"/>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51"/>
                                        </p:tgtEl>
                                        <p:attrNameLst>
                                          <p:attrName>style.visibility</p:attrName>
                                        </p:attrNameLst>
                                      </p:cBhvr>
                                      <p:to>
                                        <p:strVal val="visible"/>
                                      </p:to>
                                    </p:set>
                                    <p:anim calcmode="lin" valueType="num">
                                      <p:cBhvr additive="base">
                                        <p:cTn id="90" dur="500" fill="hold"/>
                                        <p:tgtEl>
                                          <p:spTgt spid="51"/>
                                        </p:tgtEl>
                                        <p:attrNameLst>
                                          <p:attrName>ppt_x</p:attrName>
                                        </p:attrNameLst>
                                      </p:cBhvr>
                                      <p:tavLst>
                                        <p:tav tm="0">
                                          <p:val>
                                            <p:strVal val="#ppt_x"/>
                                          </p:val>
                                        </p:tav>
                                        <p:tav tm="100000">
                                          <p:val>
                                            <p:strVal val="#ppt_x"/>
                                          </p:val>
                                        </p:tav>
                                      </p:tavLst>
                                    </p:anim>
                                    <p:anim calcmode="lin" valueType="num">
                                      <p:cBhvr additive="base">
                                        <p:cTn id="9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fade">
                                      <p:cBhvr>
                                        <p:cTn id="96" dur="1000"/>
                                        <p:tgtEl>
                                          <p:spTgt spid="52"/>
                                        </p:tgtEl>
                                      </p:cBhvr>
                                    </p:animEffect>
                                    <p:anim calcmode="lin" valueType="num">
                                      <p:cBhvr>
                                        <p:cTn id="97" dur="1000" fill="hold"/>
                                        <p:tgtEl>
                                          <p:spTgt spid="52"/>
                                        </p:tgtEl>
                                        <p:attrNameLst>
                                          <p:attrName>ppt_x</p:attrName>
                                        </p:attrNameLst>
                                      </p:cBhvr>
                                      <p:tavLst>
                                        <p:tav tm="0">
                                          <p:val>
                                            <p:strVal val="#ppt_x"/>
                                          </p:val>
                                        </p:tav>
                                        <p:tav tm="100000">
                                          <p:val>
                                            <p:strVal val="#ppt_x"/>
                                          </p:val>
                                        </p:tav>
                                      </p:tavLst>
                                    </p:anim>
                                    <p:anim calcmode="lin" valueType="num">
                                      <p:cBhvr>
                                        <p:cTn id="98"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fade">
                                      <p:cBhvr>
                                        <p:cTn id="103" dur="1000"/>
                                        <p:tgtEl>
                                          <p:spTgt spid="53"/>
                                        </p:tgtEl>
                                      </p:cBhvr>
                                    </p:animEffect>
                                    <p:anim calcmode="lin" valueType="num">
                                      <p:cBhvr>
                                        <p:cTn id="104" dur="1000" fill="hold"/>
                                        <p:tgtEl>
                                          <p:spTgt spid="53"/>
                                        </p:tgtEl>
                                        <p:attrNameLst>
                                          <p:attrName>ppt_x</p:attrName>
                                        </p:attrNameLst>
                                      </p:cBhvr>
                                      <p:tavLst>
                                        <p:tav tm="0">
                                          <p:val>
                                            <p:strVal val="#ppt_x"/>
                                          </p:val>
                                        </p:tav>
                                        <p:tav tm="100000">
                                          <p:val>
                                            <p:strVal val="#ppt_x"/>
                                          </p:val>
                                        </p:tav>
                                      </p:tavLst>
                                    </p:anim>
                                    <p:anim calcmode="lin" valueType="num">
                                      <p:cBhvr>
                                        <p:cTn id="105"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fade">
                                      <p:cBhvr>
                                        <p:cTn id="110" dur="1000"/>
                                        <p:tgtEl>
                                          <p:spTgt spid="54"/>
                                        </p:tgtEl>
                                      </p:cBhvr>
                                    </p:animEffect>
                                    <p:anim calcmode="lin" valueType="num">
                                      <p:cBhvr>
                                        <p:cTn id="111" dur="1000" fill="hold"/>
                                        <p:tgtEl>
                                          <p:spTgt spid="54"/>
                                        </p:tgtEl>
                                        <p:attrNameLst>
                                          <p:attrName>ppt_x</p:attrName>
                                        </p:attrNameLst>
                                      </p:cBhvr>
                                      <p:tavLst>
                                        <p:tav tm="0">
                                          <p:val>
                                            <p:strVal val="#ppt_x"/>
                                          </p:val>
                                        </p:tav>
                                        <p:tav tm="100000">
                                          <p:val>
                                            <p:strVal val="#ppt_x"/>
                                          </p:val>
                                        </p:tav>
                                      </p:tavLst>
                                    </p:anim>
                                    <p:anim calcmode="lin" valueType="num">
                                      <p:cBhvr>
                                        <p:cTn id="112"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57"/>
                                        </p:tgtEl>
                                        <p:attrNameLst>
                                          <p:attrName>style.visibility</p:attrName>
                                        </p:attrNameLst>
                                      </p:cBhvr>
                                      <p:to>
                                        <p:strVal val="visible"/>
                                      </p:to>
                                    </p:set>
                                    <p:animEffect transition="in" filter="wipe(left)">
                                      <p:cBhvr>
                                        <p:cTn id="117" dur="500"/>
                                        <p:tgtEl>
                                          <p:spTgt spid="57"/>
                                        </p:tgtEl>
                                      </p:cBhvr>
                                    </p:animEffect>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84"/>
                                        </p:tgtEl>
                                        <p:attrNameLst>
                                          <p:attrName>style.visibility</p:attrName>
                                        </p:attrNameLst>
                                      </p:cBhvr>
                                      <p:to>
                                        <p:strVal val="visible"/>
                                      </p:to>
                                    </p:set>
                                    <p:anim calcmode="lin" valueType="num">
                                      <p:cBhvr additive="base">
                                        <p:cTn id="122" dur="500" fill="hold"/>
                                        <p:tgtEl>
                                          <p:spTgt spid="84"/>
                                        </p:tgtEl>
                                        <p:attrNameLst>
                                          <p:attrName>ppt_x</p:attrName>
                                        </p:attrNameLst>
                                      </p:cBhvr>
                                      <p:tavLst>
                                        <p:tav tm="0">
                                          <p:val>
                                            <p:strVal val="#ppt_x"/>
                                          </p:val>
                                        </p:tav>
                                        <p:tav tm="100000">
                                          <p:val>
                                            <p:strVal val="#ppt_x"/>
                                          </p:val>
                                        </p:tav>
                                      </p:tavLst>
                                    </p:anim>
                                    <p:anim calcmode="lin" valueType="num">
                                      <p:cBhvr additive="base">
                                        <p:cTn id="123"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grpId="0" nodeType="clickEffect">
                                  <p:stCondLst>
                                    <p:cond delay="0"/>
                                  </p:stCondLst>
                                  <p:childTnLst>
                                    <p:set>
                                      <p:cBhvr>
                                        <p:cTn id="127" dur="1" fill="hold">
                                          <p:stCondLst>
                                            <p:cond delay="0"/>
                                          </p:stCondLst>
                                        </p:cTn>
                                        <p:tgtEl>
                                          <p:spTgt spid="85"/>
                                        </p:tgtEl>
                                        <p:attrNameLst>
                                          <p:attrName>style.visibility</p:attrName>
                                        </p:attrNameLst>
                                      </p:cBhvr>
                                      <p:to>
                                        <p:strVal val="visible"/>
                                      </p:to>
                                    </p:set>
                                    <p:animEffect transition="in" filter="fade">
                                      <p:cBhvr>
                                        <p:cTn id="128" dur="1000"/>
                                        <p:tgtEl>
                                          <p:spTgt spid="85"/>
                                        </p:tgtEl>
                                      </p:cBhvr>
                                    </p:animEffect>
                                    <p:anim calcmode="lin" valueType="num">
                                      <p:cBhvr>
                                        <p:cTn id="129" dur="1000" fill="hold"/>
                                        <p:tgtEl>
                                          <p:spTgt spid="85"/>
                                        </p:tgtEl>
                                        <p:attrNameLst>
                                          <p:attrName>ppt_x</p:attrName>
                                        </p:attrNameLst>
                                      </p:cBhvr>
                                      <p:tavLst>
                                        <p:tav tm="0">
                                          <p:val>
                                            <p:strVal val="#ppt_x"/>
                                          </p:val>
                                        </p:tav>
                                        <p:tav tm="100000">
                                          <p:val>
                                            <p:strVal val="#ppt_x"/>
                                          </p:val>
                                        </p:tav>
                                      </p:tavLst>
                                    </p:anim>
                                    <p:anim calcmode="lin" valueType="num">
                                      <p:cBhvr>
                                        <p:cTn id="130"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56"/>
                                        </p:tgtEl>
                                        <p:attrNameLst>
                                          <p:attrName>style.visibility</p:attrName>
                                        </p:attrNameLst>
                                      </p:cBhvr>
                                      <p:to>
                                        <p:strVal val="visible"/>
                                      </p:to>
                                    </p:set>
                                    <p:anim calcmode="lin" valueType="num">
                                      <p:cBhvr additive="base">
                                        <p:cTn id="135" dur="500" fill="hold"/>
                                        <p:tgtEl>
                                          <p:spTgt spid="56"/>
                                        </p:tgtEl>
                                        <p:attrNameLst>
                                          <p:attrName>ppt_x</p:attrName>
                                        </p:attrNameLst>
                                      </p:cBhvr>
                                      <p:tavLst>
                                        <p:tav tm="0">
                                          <p:val>
                                            <p:strVal val="#ppt_x"/>
                                          </p:val>
                                        </p:tav>
                                        <p:tav tm="100000">
                                          <p:val>
                                            <p:strVal val="#ppt_x"/>
                                          </p:val>
                                        </p:tav>
                                      </p:tavLst>
                                    </p:anim>
                                    <p:anim calcmode="lin" valueType="num">
                                      <p:cBhvr additive="base">
                                        <p:cTn id="13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86"/>
                                        </p:tgtEl>
                                        <p:attrNameLst>
                                          <p:attrName>style.visibility</p:attrName>
                                        </p:attrNameLst>
                                      </p:cBhvr>
                                      <p:to>
                                        <p:strVal val="visible"/>
                                      </p:to>
                                    </p:set>
                                    <p:anim calcmode="lin" valueType="num">
                                      <p:cBhvr additive="base">
                                        <p:cTn id="141" dur="500" fill="hold"/>
                                        <p:tgtEl>
                                          <p:spTgt spid="86"/>
                                        </p:tgtEl>
                                        <p:attrNameLst>
                                          <p:attrName>ppt_x</p:attrName>
                                        </p:attrNameLst>
                                      </p:cBhvr>
                                      <p:tavLst>
                                        <p:tav tm="0">
                                          <p:val>
                                            <p:strVal val="#ppt_x"/>
                                          </p:val>
                                        </p:tav>
                                        <p:tav tm="100000">
                                          <p:val>
                                            <p:strVal val="#ppt_x"/>
                                          </p:val>
                                        </p:tav>
                                      </p:tavLst>
                                    </p:anim>
                                    <p:anim calcmode="lin" valueType="num">
                                      <p:cBhvr additive="base">
                                        <p:cTn id="142" dur="500" fill="hold"/>
                                        <p:tgtEl>
                                          <p:spTgt spid="86"/>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87"/>
                                        </p:tgtEl>
                                        <p:attrNameLst>
                                          <p:attrName>style.visibility</p:attrName>
                                        </p:attrNameLst>
                                      </p:cBhvr>
                                      <p:to>
                                        <p:strVal val="visible"/>
                                      </p:to>
                                    </p:set>
                                    <p:anim calcmode="lin" valueType="num">
                                      <p:cBhvr additive="base">
                                        <p:cTn id="145" dur="500" fill="hold"/>
                                        <p:tgtEl>
                                          <p:spTgt spid="87"/>
                                        </p:tgtEl>
                                        <p:attrNameLst>
                                          <p:attrName>ppt_x</p:attrName>
                                        </p:attrNameLst>
                                      </p:cBhvr>
                                      <p:tavLst>
                                        <p:tav tm="0">
                                          <p:val>
                                            <p:strVal val="#ppt_x"/>
                                          </p:val>
                                        </p:tav>
                                        <p:tav tm="100000">
                                          <p:val>
                                            <p:strVal val="#ppt_x"/>
                                          </p:val>
                                        </p:tav>
                                      </p:tavLst>
                                    </p:anim>
                                    <p:anim calcmode="lin" valueType="num">
                                      <p:cBhvr additive="base">
                                        <p:cTn id="146"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82"/>
                                        </p:tgtEl>
                                        <p:attrNameLst>
                                          <p:attrName>style.visibility</p:attrName>
                                        </p:attrNameLst>
                                      </p:cBhvr>
                                      <p:to>
                                        <p:strVal val="visible"/>
                                      </p:to>
                                    </p:set>
                                    <p:anim calcmode="lin" valueType="num">
                                      <p:cBhvr additive="base">
                                        <p:cTn id="151" dur="500" fill="hold"/>
                                        <p:tgtEl>
                                          <p:spTgt spid="82"/>
                                        </p:tgtEl>
                                        <p:attrNameLst>
                                          <p:attrName>ppt_x</p:attrName>
                                        </p:attrNameLst>
                                      </p:cBhvr>
                                      <p:tavLst>
                                        <p:tav tm="0">
                                          <p:val>
                                            <p:strVal val="#ppt_x"/>
                                          </p:val>
                                        </p:tav>
                                        <p:tav tm="100000">
                                          <p:val>
                                            <p:strVal val="#ppt_x"/>
                                          </p:val>
                                        </p:tav>
                                      </p:tavLst>
                                    </p:anim>
                                    <p:anim calcmode="lin" valueType="num">
                                      <p:cBhvr additive="base">
                                        <p:cTn id="152"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42" presetClass="entr" presetSubtype="0" fill="hold" grpId="0" nodeType="clickEffect">
                                  <p:stCondLst>
                                    <p:cond delay="0"/>
                                  </p:stCondLst>
                                  <p:childTnLst>
                                    <p:set>
                                      <p:cBhvr>
                                        <p:cTn id="156" dur="1" fill="hold">
                                          <p:stCondLst>
                                            <p:cond delay="0"/>
                                          </p:stCondLst>
                                        </p:cTn>
                                        <p:tgtEl>
                                          <p:spTgt spid="83"/>
                                        </p:tgtEl>
                                        <p:attrNameLst>
                                          <p:attrName>style.visibility</p:attrName>
                                        </p:attrNameLst>
                                      </p:cBhvr>
                                      <p:to>
                                        <p:strVal val="visible"/>
                                      </p:to>
                                    </p:set>
                                    <p:animEffect transition="in" filter="fade">
                                      <p:cBhvr>
                                        <p:cTn id="157" dur="1000"/>
                                        <p:tgtEl>
                                          <p:spTgt spid="83"/>
                                        </p:tgtEl>
                                      </p:cBhvr>
                                    </p:animEffect>
                                    <p:anim calcmode="lin" valueType="num">
                                      <p:cBhvr>
                                        <p:cTn id="158" dur="1000" fill="hold"/>
                                        <p:tgtEl>
                                          <p:spTgt spid="83"/>
                                        </p:tgtEl>
                                        <p:attrNameLst>
                                          <p:attrName>ppt_x</p:attrName>
                                        </p:attrNameLst>
                                      </p:cBhvr>
                                      <p:tavLst>
                                        <p:tav tm="0">
                                          <p:val>
                                            <p:strVal val="#ppt_x"/>
                                          </p:val>
                                        </p:tav>
                                        <p:tav tm="100000">
                                          <p:val>
                                            <p:strVal val="#ppt_x"/>
                                          </p:val>
                                        </p:tav>
                                      </p:tavLst>
                                    </p:anim>
                                    <p:anim calcmode="lin" valueType="num">
                                      <p:cBhvr>
                                        <p:cTn id="159"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2" presetClass="entr" presetSubtype="4" fill="hold" grpId="0" nodeType="clickEffect">
                                  <p:stCondLst>
                                    <p:cond delay="0"/>
                                  </p:stCondLst>
                                  <p:childTnLst>
                                    <p:set>
                                      <p:cBhvr>
                                        <p:cTn id="163" dur="1" fill="hold">
                                          <p:stCondLst>
                                            <p:cond delay="0"/>
                                          </p:stCondLst>
                                        </p:cTn>
                                        <p:tgtEl>
                                          <p:spTgt spid="88"/>
                                        </p:tgtEl>
                                        <p:attrNameLst>
                                          <p:attrName>style.visibility</p:attrName>
                                        </p:attrNameLst>
                                      </p:cBhvr>
                                      <p:to>
                                        <p:strVal val="visible"/>
                                      </p:to>
                                    </p:set>
                                    <p:anim calcmode="lin" valueType="num">
                                      <p:cBhvr additive="base">
                                        <p:cTn id="164" dur="500" fill="hold"/>
                                        <p:tgtEl>
                                          <p:spTgt spid="88"/>
                                        </p:tgtEl>
                                        <p:attrNameLst>
                                          <p:attrName>ppt_x</p:attrName>
                                        </p:attrNameLst>
                                      </p:cBhvr>
                                      <p:tavLst>
                                        <p:tav tm="0">
                                          <p:val>
                                            <p:strVal val="#ppt_x"/>
                                          </p:val>
                                        </p:tav>
                                        <p:tav tm="100000">
                                          <p:val>
                                            <p:strVal val="#ppt_x"/>
                                          </p:val>
                                        </p:tav>
                                      </p:tavLst>
                                    </p:anim>
                                    <p:anim calcmode="lin" valueType="num">
                                      <p:cBhvr additive="base">
                                        <p:cTn id="165"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2" presetClass="entr" presetSubtype="4" fill="hold" nodeType="clickEffect">
                                  <p:stCondLst>
                                    <p:cond delay="0"/>
                                  </p:stCondLst>
                                  <p:childTnLst>
                                    <p:set>
                                      <p:cBhvr>
                                        <p:cTn id="169" dur="1" fill="hold">
                                          <p:stCondLst>
                                            <p:cond delay="0"/>
                                          </p:stCondLst>
                                        </p:cTn>
                                        <p:tgtEl>
                                          <p:spTgt spid="55"/>
                                        </p:tgtEl>
                                        <p:attrNameLst>
                                          <p:attrName>style.visibility</p:attrName>
                                        </p:attrNameLst>
                                      </p:cBhvr>
                                      <p:to>
                                        <p:strVal val="visible"/>
                                      </p:to>
                                    </p:set>
                                    <p:anim calcmode="lin" valueType="num">
                                      <p:cBhvr additive="base">
                                        <p:cTn id="170" dur="500" fill="hold"/>
                                        <p:tgtEl>
                                          <p:spTgt spid="55"/>
                                        </p:tgtEl>
                                        <p:attrNameLst>
                                          <p:attrName>ppt_x</p:attrName>
                                        </p:attrNameLst>
                                      </p:cBhvr>
                                      <p:tavLst>
                                        <p:tav tm="0">
                                          <p:val>
                                            <p:strVal val="#ppt_x"/>
                                          </p:val>
                                        </p:tav>
                                        <p:tav tm="100000">
                                          <p:val>
                                            <p:strVal val="#ppt_x"/>
                                          </p:val>
                                        </p:tav>
                                      </p:tavLst>
                                    </p:anim>
                                    <p:anim calcmode="lin" valueType="num">
                                      <p:cBhvr additive="base">
                                        <p:cTn id="171"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14" presetClass="entr" presetSubtype="10" fill="hold" nodeType="clickEffect">
                                  <p:stCondLst>
                                    <p:cond delay="0"/>
                                  </p:stCondLst>
                                  <p:childTnLst>
                                    <p:set>
                                      <p:cBhvr>
                                        <p:cTn id="175" dur="1" fill="hold">
                                          <p:stCondLst>
                                            <p:cond delay="0"/>
                                          </p:stCondLst>
                                        </p:cTn>
                                        <p:tgtEl>
                                          <p:spTgt spid="89"/>
                                        </p:tgtEl>
                                        <p:attrNameLst>
                                          <p:attrName>style.visibility</p:attrName>
                                        </p:attrNameLst>
                                      </p:cBhvr>
                                      <p:to>
                                        <p:strVal val="visible"/>
                                      </p:to>
                                    </p:set>
                                    <p:animEffect transition="in" filter="randombar(horizontal)">
                                      <p:cBhvr>
                                        <p:cTn id="176" dur="500"/>
                                        <p:tgtEl>
                                          <p:spTgt spid="89"/>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90"/>
                                        </p:tgtEl>
                                        <p:attrNameLst>
                                          <p:attrName>style.visibility</p:attrName>
                                        </p:attrNameLst>
                                      </p:cBhvr>
                                      <p:to>
                                        <p:strVal val="visible"/>
                                      </p:to>
                                    </p:set>
                                    <p:animEffect transition="in" filter="wipe(left)">
                                      <p:cBhvr>
                                        <p:cTn id="181" dur="500"/>
                                        <p:tgtEl>
                                          <p:spTgt spid="90"/>
                                        </p:tgtEl>
                                      </p:cBhvr>
                                    </p:animEffect>
                                  </p:childTnLst>
                                </p:cTn>
                              </p:par>
                            </p:childTnLst>
                          </p:cTn>
                        </p:par>
                      </p:childTnLst>
                    </p:cTn>
                  </p:par>
                  <p:par>
                    <p:cTn id="182" fill="hold">
                      <p:stCondLst>
                        <p:cond delay="indefinite"/>
                      </p:stCondLst>
                      <p:childTnLst>
                        <p:par>
                          <p:cTn id="183" fill="hold">
                            <p:stCondLst>
                              <p:cond delay="0"/>
                            </p:stCondLst>
                            <p:childTnLst>
                              <p:par>
                                <p:cTn id="184" presetID="21" presetClass="entr" presetSubtype="1" fill="hold" nodeType="clickEffect">
                                  <p:stCondLst>
                                    <p:cond delay="0"/>
                                  </p:stCondLst>
                                  <p:childTnLst>
                                    <p:set>
                                      <p:cBhvr>
                                        <p:cTn id="185" dur="1" fill="hold">
                                          <p:stCondLst>
                                            <p:cond delay="0"/>
                                          </p:stCondLst>
                                        </p:cTn>
                                        <p:tgtEl>
                                          <p:spTgt spid="91"/>
                                        </p:tgtEl>
                                        <p:attrNameLst>
                                          <p:attrName>style.visibility</p:attrName>
                                        </p:attrNameLst>
                                      </p:cBhvr>
                                      <p:to>
                                        <p:strVal val="visible"/>
                                      </p:to>
                                    </p:set>
                                    <p:animEffect transition="in" filter="wheel(1)">
                                      <p:cBhvr>
                                        <p:cTn id="186" dur="2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38" grpId="0"/>
      <p:bldP spid="39" grpId="0" animBg="1"/>
      <p:bldP spid="40" grpId="0" animBg="1"/>
      <p:bldP spid="41" grpId="0"/>
      <p:bldP spid="42" grpId="0" animBg="1"/>
      <p:bldP spid="43" grpId="0"/>
      <p:bldP spid="44" grpId="0"/>
      <p:bldP spid="46" grpId="0"/>
      <p:bldP spid="47" grpId="0"/>
      <p:bldP spid="51" grpId="0" animBg="1"/>
      <p:bldP spid="52" grpId="0"/>
      <p:bldP spid="54" grpId="0"/>
      <p:bldP spid="56" grpId="0" animBg="1"/>
      <p:bldP spid="82" grpId="0" animBg="1"/>
      <p:bldP spid="83" grpId="0"/>
      <p:bldP spid="84" grpId="0" animBg="1"/>
      <p:bldP spid="85" grpId="0"/>
      <p:bldP spid="86" grpId="0" animBg="1"/>
      <p:bldP spid="87" grpId="0" animBg="1"/>
      <p:bldP spid="88" grpId="0" animBg="1"/>
      <p:bldP spid="9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83"/>
          <p:cNvGraphicFramePr>
            <a:graphicFrameLocks noChangeAspect="1"/>
          </p:cNvGraphicFramePr>
          <p:nvPr>
            <p:extLst>
              <p:ext uri="{D42A27DB-BD31-4B8C-83A1-F6EECF244321}">
                <p14:modId xmlns:p14="http://schemas.microsoft.com/office/powerpoint/2010/main" val="311486448"/>
              </p:ext>
            </p:extLst>
          </p:nvPr>
        </p:nvGraphicFramePr>
        <p:xfrm>
          <a:off x="8594725" y="2630489"/>
          <a:ext cx="762000" cy="358775"/>
        </p:xfrm>
        <a:graphic>
          <a:graphicData uri="http://schemas.openxmlformats.org/presentationml/2006/ole">
            <mc:AlternateContent xmlns:mc="http://schemas.openxmlformats.org/markup-compatibility/2006">
              <mc:Choice xmlns:v="urn:schemas-microsoft-com:vml" Requires="v">
                <p:oleObj spid="_x0000_s463594" name="公式" r:id="rId3" imgW="431640" imgH="203040" progId="Equation.3">
                  <p:embed/>
                </p:oleObj>
              </mc:Choice>
              <mc:Fallback>
                <p:oleObj name="公式" r:id="rId3" imgW="431640" imgH="203040" progId="Equation.3">
                  <p:embed/>
                  <p:pic>
                    <p:nvPicPr>
                      <p:cNvPr id="7" name="Object 183"/>
                      <p:cNvPicPr>
                        <a:picLocks noChangeAspect="1" noChangeArrowheads="1"/>
                      </p:cNvPicPr>
                      <p:nvPr/>
                    </p:nvPicPr>
                    <p:blipFill>
                      <a:blip r:embed="rId4"/>
                      <a:srcRect/>
                      <a:stretch>
                        <a:fillRect/>
                      </a:stretch>
                    </p:blipFill>
                    <p:spPr bwMode="auto">
                      <a:xfrm>
                        <a:off x="8594725" y="2630489"/>
                        <a:ext cx="76200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Line 184"/>
          <p:cNvSpPr>
            <a:spLocks noChangeShapeType="1"/>
          </p:cNvSpPr>
          <p:nvPr/>
        </p:nvSpPr>
        <p:spPr bwMode="auto">
          <a:xfrm>
            <a:off x="8547895" y="1744012"/>
            <a:ext cx="381000" cy="381000"/>
          </a:xfrm>
          <a:prstGeom prst="line">
            <a:avLst/>
          </a:prstGeom>
          <a:noFill/>
          <a:ln w="31750">
            <a:solidFill>
              <a:srgbClr val="C00000"/>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 name="Group 186"/>
          <p:cNvGrpSpPr>
            <a:grpSpLocks/>
          </p:cNvGrpSpPr>
          <p:nvPr/>
        </p:nvGrpSpPr>
        <p:grpSpPr bwMode="auto">
          <a:xfrm>
            <a:off x="7600158" y="412101"/>
            <a:ext cx="3027363" cy="3857625"/>
            <a:chOff x="157" y="631"/>
            <a:chExt cx="1907" cy="2430"/>
          </a:xfrm>
        </p:grpSpPr>
        <p:sp>
          <p:nvSpPr>
            <p:cNvPr id="5" name="Line 187"/>
            <p:cNvSpPr>
              <a:spLocks noChangeShapeType="1"/>
            </p:cNvSpPr>
            <p:nvPr/>
          </p:nvSpPr>
          <p:spPr bwMode="auto">
            <a:xfrm>
              <a:off x="720" y="828"/>
              <a:ext cx="5" cy="419"/>
            </a:xfrm>
            <a:prstGeom prst="line">
              <a:avLst/>
            </a:prstGeom>
            <a:noFill/>
            <a:ln w="50800">
              <a:solidFill>
                <a:srgbClr val="0099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 name="Line 188"/>
            <p:cNvSpPr>
              <a:spLocks noChangeShapeType="1"/>
            </p:cNvSpPr>
            <p:nvPr/>
          </p:nvSpPr>
          <p:spPr bwMode="auto">
            <a:xfrm flipH="1">
              <a:off x="720" y="2700"/>
              <a:ext cx="0" cy="288"/>
            </a:xfrm>
            <a:prstGeom prst="line">
              <a:avLst/>
            </a:prstGeom>
            <a:noFill/>
            <a:ln w="50800">
              <a:solidFill>
                <a:srgbClr val="0099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 name="Line 189"/>
            <p:cNvSpPr>
              <a:spLocks noChangeShapeType="1"/>
            </p:cNvSpPr>
            <p:nvPr/>
          </p:nvSpPr>
          <p:spPr bwMode="auto">
            <a:xfrm>
              <a:off x="724" y="1244"/>
              <a:ext cx="1" cy="1452"/>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 name="Line 190"/>
            <p:cNvSpPr>
              <a:spLocks noChangeShapeType="1"/>
            </p:cNvSpPr>
            <p:nvPr/>
          </p:nvSpPr>
          <p:spPr bwMode="auto">
            <a:xfrm>
              <a:off x="1392" y="684"/>
              <a:ext cx="0" cy="2064"/>
            </a:xfrm>
            <a:prstGeom prst="line">
              <a:avLst/>
            </a:prstGeom>
            <a:noFill/>
            <a:ln w="25400">
              <a:solidFill>
                <a:srgbClr val="0000FF"/>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 name="Line 191"/>
            <p:cNvSpPr>
              <a:spLocks noChangeShapeType="1"/>
            </p:cNvSpPr>
            <p:nvPr/>
          </p:nvSpPr>
          <p:spPr bwMode="auto">
            <a:xfrm flipV="1">
              <a:off x="746" y="1455"/>
              <a:ext cx="1318" cy="1005"/>
            </a:xfrm>
            <a:prstGeom prst="line">
              <a:avLst/>
            </a:prstGeom>
            <a:noFill/>
            <a:ln w="6350">
              <a:solidFill>
                <a:srgbClr val="0000FF"/>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 name="Line 192"/>
            <p:cNvSpPr>
              <a:spLocks noChangeShapeType="1"/>
            </p:cNvSpPr>
            <p:nvPr/>
          </p:nvSpPr>
          <p:spPr bwMode="auto">
            <a:xfrm flipV="1">
              <a:off x="724" y="862"/>
              <a:ext cx="649" cy="598"/>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1" name="Line 193"/>
            <p:cNvSpPr>
              <a:spLocks noChangeShapeType="1"/>
            </p:cNvSpPr>
            <p:nvPr/>
          </p:nvSpPr>
          <p:spPr bwMode="auto">
            <a:xfrm flipV="1">
              <a:off x="718" y="1381"/>
              <a:ext cx="649" cy="598"/>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2" name="Arc 194"/>
            <p:cNvSpPr>
              <a:spLocks/>
            </p:cNvSpPr>
            <p:nvPr/>
          </p:nvSpPr>
          <p:spPr bwMode="auto">
            <a:xfrm>
              <a:off x="1699" y="1725"/>
              <a:ext cx="66" cy="25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Rectangle 195"/>
            <p:cNvSpPr>
              <a:spLocks noChangeArrowheads="1"/>
            </p:cNvSpPr>
            <p:nvPr/>
          </p:nvSpPr>
          <p:spPr bwMode="auto">
            <a:xfrm>
              <a:off x="1770" y="1710"/>
              <a:ext cx="249"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8000"/>
                  </a:solidFill>
                  <a:sym typeface="Symbol" panose="05050102010706020507" pitchFamily="18" charset="2"/>
                </a:rPr>
                <a:t></a:t>
              </a:r>
              <a:endParaRPr lang="en-US" altLang="zh-CN" sz="2400" b="0">
                <a:solidFill>
                  <a:schemeClr val="tx1"/>
                </a:solidFill>
              </a:endParaRPr>
            </a:p>
          </p:txBody>
        </p:sp>
        <p:sp>
          <p:nvSpPr>
            <p:cNvPr id="14" name="Line 196"/>
            <p:cNvSpPr>
              <a:spLocks noChangeShapeType="1"/>
            </p:cNvSpPr>
            <p:nvPr/>
          </p:nvSpPr>
          <p:spPr bwMode="auto">
            <a:xfrm>
              <a:off x="173" y="1324"/>
              <a:ext cx="541" cy="0"/>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5" name="Line 197"/>
            <p:cNvSpPr>
              <a:spLocks noChangeShapeType="1"/>
            </p:cNvSpPr>
            <p:nvPr/>
          </p:nvSpPr>
          <p:spPr bwMode="auto">
            <a:xfrm>
              <a:off x="184" y="2283"/>
              <a:ext cx="541" cy="2"/>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6" name="Line 198"/>
            <p:cNvSpPr>
              <a:spLocks noChangeShapeType="1"/>
            </p:cNvSpPr>
            <p:nvPr/>
          </p:nvSpPr>
          <p:spPr bwMode="auto">
            <a:xfrm>
              <a:off x="173" y="1645"/>
              <a:ext cx="541" cy="0"/>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7" name="Line 199"/>
            <p:cNvSpPr>
              <a:spLocks noChangeShapeType="1"/>
            </p:cNvSpPr>
            <p:nvPr/>
          </p:nvSpPr>
          <p:spPr bwMode="auto">
            <a:xfrm>
              <a:off x="184" y="1965"/>
              <a:ext cx="541" cy="0"/>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8" name="Line 200"/>
            <p:cNvSpPr>
              <a:spLocks noChangeShapeType="1"/>
            </p:cNvSpPr>
            <p:nvPr/>
          </p:nvSpPr>
          <p:spPr bwMode="auto">
            <a:xfrm flipV="1">
              <a:off x="184" y="2583"/>
              <a:ext cx="541" cy="15"/>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9" name="Rectangle 201"/>
            <p:cNvSpPr>
              <a:spLocks noChangeArrowheads="1"/>
            </p:cNvSpPr>
            <p:nvPr/>
          </p:nvSpPr>
          <p:spPr bwMode="auto">
            <a:xfrm>
              <a:off x="157" y="1630"/>
              <a:ext cx="81"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ym typeface="Symbol" panose="05050102010706020507" pitchFamily="18" charset="2"/>
                </a:rPr>
                <a:t></a:t>
              </a:r>
              <a:endParaRPr lang="en-US" altLang="zh-CN" sz="2400" b="0" dirty="0">
                <a:solidFill>
                  <a:schemeClr val="tx1"/>
                </a:solidFill>
              </a:endParaRPr>
            </a:p>
          </p:txBody>
        </p:sp>
        <p:sp>
          <p:nvSpPr>
            <p:cNvPr id="20" name="Rectangle 202"/>
            <p:cNvSpPr>
              <a:spLocks noChangeArrowheads="1"/>
            </p:cNvSpPr>
            <p:nvPr/>
          </p:nvSpPr>
          <p:spPr bwMode="auto">
            <a:xfrm>
              <a:off x="559" y="2568"/>
              <a:ext cx="195"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chemeClr val="tx1"/>
                  </a:solidFill>
                </a:rPr>
                <a:t>A</a:t>
              </a:r>
              <a:endParaRPr lang="en-US" altLang="zh-CN" sz="2400" b="0" i="0">
                <a:solidFill>
                  <a:schemeClr val="tx1"/>
                </a:solidFill>
              </a:endParaRPr>
            </a:p>
          </p:txBody>
        </p:sp>
        <p:sp>
          <p:nvSpPr>
            <p:cNvPr id="21" name="Rectangle 203"/>
            <p:cNvSpPr>
              <a:spLocks noChangeArrowheads="1"/>
            </p:cNvSpPr>
            <p:nvPr/>
          </p:nvSpPr>
          <p:spPr bwMode="auto">
            <a:xfrm>
              <a:off x="548" y="914"/>
              <a:ext cx="195" cy="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000000"/>
                  </a:solidFill>
                </a:rPr>
                <a:t>B</a:t>
              </a:r>
              <a:endParaRPr lang="en-US" altLang="zh-CN" sz="2400" b="0" i="0">
                <a:solidFill>
                  <a:srgbClr val="000000"/>
                </a:solidFill>
              </a:endParaRPr>
            </a:p>
          </p:txBody>
        </p:sp>
        <p:sp>
          <p:nvSpPr>
            <p:cNvPr id="22" name="Line 204"/>
            <p:cNvSpPr>
              <a:spLocks noChangeShapeType="1"/>
            </p:cNvSpPr>
            <p:nvPr/>
          </p:nvSpPr>
          <p:spPr bwMode="auto">
            <a:xfrm>
              <a:off x="720" y="1980"/>
              <a:ext cx="1248" cy="0"/>
            </a:xfrm>
            <a:prstGeom prst="line">
              <a:avLst/>
            </a:prstGeom>
            <a:noFill/>
            <a:ln w="3175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3" name="Object 205"/>
            <p:cNvGraphicFramePr>
              <a:graphicFrameLocks noChangeAspect="1"/>
            </p:cNvGraphicFramePr>
            <p:nvPr/>
          </p:nvGraphicFramePr>
          <p:xfrm>
            <a:off x="975" y="979"/>
            <a:ext cx="170" cy="183"/>
          </p:xfrm>
          <a:graphic>
            <a:graphicData uri="http://schemas.openxmlformats.org/presentationml/2006/ole">
              <mc:AlternateContent xmlns:mc="http://schemas.openxmlformats.org/markup-compatibility/2006">
                <mc:Choice xmlns:v="urn:schemas-microsoft-com:vml" Requires="v">
                  <p:oleObj spid="_x0000_s463595" name="公式" r:id="rId5" imgW="114102" imgH="126780" progId="Equation.3">
                    <p:embed/>
                  </p:oleObj>
                </mc:Choice>
                <mc:Fallback>
                  <p:oleObj name="公式" r:id="rId5" imgW="114102" imgH="126780" progId="Equation.3">
                    <p:embed/>
                    <p:pic>
                      <p:nvPicPr>
                        <p:cNvPr id="30" name="Object 2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 y="979"/>
                          <a:ext cx="170"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06"/>
            <p:cNvGraphicFramePr>
              <a:graphicFrameLocks noChangeAspect="1"/>
            </p:cNvGraphicFramePr>
            <p:nvPr/>
          </p:nvGraphicFramePr>
          <p:xfrm>
            <a:off x="1175" y="1344"/>
            <a:ext cx="208" cy="329"/>
          </p:xfrm>
          <a:graphic>
            <a:graphicData uri="http://schemas.openxmlformats.org/presentationml/2006/ole">
              <mc:AlternateContent xmlns:mc="http://schemas.openxmlformats.org/markup-compatibility/2006">
                <mc:Choice xmlns:v="urn:schemas-microsoft-com:vml" Requires="v">
                  <p:oleObj spid="_x0000_s463596" name="公式" r:id="rId7" imgW="139700" imgH="228600" progId="Equation.3">
                    <p:embed/>
                  </p:oleObj>
                </mc:Choice>
                <mc:Fallback>
                  <p:oleObj name="公式" r:id="rId7" imgW="139700" imgH="228600" progId="Equation.3">
                    <p:embed/>
                    <p:pic>
                      <p:nvPicPr>
                        <p:cNvPr id="31" name="Object 2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5" y="1344"/>
                          <a:ext cx="208"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AutoShape 207"/>
            <p:cNvSpPr>
              <a:spLocks/>
            </p:cNvSpPr>
            <p:nvPr/>
          </p:nvSpPr>
          <p:spPr bwMode="auto">
            <a:xfrm>
              <a:off x="636" y="1466"/>
              <a:ext cx="45" cy="449"/>
            </a:xfrm>
            <a:prstGeom prst="leftBrace">
              <a:avLst>
                <a:gd name="adj1" fmla="val 83148"/>
                <a:gd name="adj2" fmla="val 50000"/>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 name="Text Box 208"/>
            <p:cNvSpPr txBox="1">
              <a:spLocks noChangeArrowheads="1"/>
            </p:cNvSpPr>
            <p:nvPr/>
          </p:nvSpPr>
          <p:spPr bwMode="auto">
            <a:xfrm>
              <a:off x="408" y="154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t>y</a:t>
              </a:r>
            </a:p>
          </p:txBody>
        </p:sp>
        <p:sp>
          <p:nvSpPr>
            <p:cNvPr id="27" name="Rectangle 209"/>
            <p:cNvSpPr>
              <a:spLocks noChangeArrowheads="1"/>
            </p:cNvSpPr>
            <p:nvPr/>
          </p:nvSpPr>
          <p:spPr bwMode="auto">
            <a:xfrm>
              <a:off x="431" y="637"/>
              <a:ext cx="635"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solidFill>
                    <a:srgbClr val="000000"/>
                  </a:solidFill>
                </a:rPr>
                <a:t>缝平面</a:t>
              </a:r>
            </a:p>
          </p:txBody>
        </p:sp>
        <p:sp>
          <p:nvSpPr>
            <p:cNvPr id="28" name="Rectangle 210"/>
            <p:cNvSpPr>
              <a:spLocks noChangeArrowheads="1"/>
            </p:cNvSpPr>
            <p:nvPr/>
          </p:nvSpPr>
          <p:spPr bwMode="auto">
            <a:xfrm>
              <a:off x="1020" y="631"/>
              <a:ext cx="4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solidFill>
                    <a:srgbClr val="000000"/>
                  </a:solidFill>
                </a:rPr>
                <a:t>透镜</a:t>
              </a:r>
            </a:p>
          </p:txBody>
        </p:sp>
      </p:grpSp>
      <p:sp>
        <p:nvSpPr>
          <p:cNvPr id="29" name="Freeform 211"/>
          <p:cNvSpPr>
            <a:spLocks/>
          </p:cNvSpPr>
          <p:nvPr/>
        </p:nvSpPr>
        <p:spPr bwMode="auto">
          <a:xfrm>
            <a:off x="8491439" y="1913877"/>
            <a:ext cx="215900" cy="73025"/>
          </a:xfrm>
          <a:custGeom>
            <a:avLst/>
            <a:gdLst>
              <a:gd name="T0" fmla="*/ 0 w 136"/>
              <a:gd name="T1" fmla="*/ 0 h 46"/>
              <a:gd name="T2" fmla="*/ 2147483647 w 136"/>
              <a:gd name="T3" fmla="*/ 2147483647 h 46"/>
              <a:gd name="T4" fmla="*/ 2147483647 w 136"/>
              <a:gd name="T5" fmla="*/ 0 h 46"/>
              <a:gd name="T6" fmla="*/ 0 60000 65536"/>
              <a:gd name="T7" fmla="*/ 0 60000 65536"/>
              <a:gd name="T8" fmla="*/ 0 60000 65536"/>
              <a:gd name="T9" fmla="*/ 0 w 136"/>
              <a:gd name="T10" fmla="*/ 0 h 46"/>
              <a:gd name="T11" fmla="*/ 136 w 136"/>
              <a:gd name="T12" fmla="*/ 46 h 46"/>
            </a:gdLst>
            <a:ahLst/>
            <a:cxnLst>
              <a:cxn ang="T6">
                <a:pos x="T0" y="T1"/>
              </a:cxn>
              <a:cxn ang="T7">
                <a:pos x="T2" y="T3"/>
              </a:cxn>
              <a:cxn ang="T8">
                <a:pos x="T4" y="T5"/>
              </a:cxn>
            </a:cxnLst>
            <a:rect l="T9" t="T10" r="T11" b="T12"/>
            <a:pathLst>
              <a:path w="136" h="46">
                <a:moveTo>
                  <a:pt x="0" y="0"/>
                </a:moveTo>
                <a:cubicBezTo>
                  <a:pt x="33" y="23"/>
                  <a:pt x="67" y="46"/>
                  <a:pt x="90" y="46"/>
                </a:cubicBezTo>
                <a:cubicBezTo>
                  <a:pt x="113" y="46"/>
                  <a:pt x="124" y="23"/>
                  <a:pt x="136" y="0"/>
                </a:cubicBezTo>
              </a:path>
            </a:pathLst>
          </a:custGeom>
          <a:noFill/>
          <a:ln w="25400">
            <a:solidFill>
              <a:srgbClr val="3399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Rectangle 212"/>
          <p:cNvSpPr>
            <a:spLocks noChangeArrowheads="1"/>
          </p:cNvSpPr>
          <p:nvPr/>
        </p:nvSpPr>
        <p:spPr bwMode="auto">
          <a:xfrm>
            <a:off x="8539165" y="2038495"/>
            <a:ext cx="3968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dirty="0">
                <a:solidFill>
                  <a:srgbClr val="008000"/>
                </a:solidFill>
                <a:sym typeface="Symbol" panose="05050102010706020507" pitchFamily="18" charset="2"/>
              </a:rPr>
              <a:t></a:t>
            </a:r>
            <a:endParaRPr lang="en-US" altLang="zh-CN" sz="2000" b="0" dirty="0">
              <a:solidFill>
                <a:schemeClr val="tx1"/>
              </a:solidFill>
            </a:endParaRPr>
          </a:p>
        </p:txBody>
      </p:sp>
      <p:sp>
        <p:nvSpPr>
          <p:cNvPr id="31" name="Line 202"/>
          <p:cNvSpPr>
            <a:spLocks noChangeShapeType="1"/>
          </p:cNvSpPr>
          <p:nvPr/>
        </p:nvSpPr>
        <p:spPr bwMode="auto">
          <a:xfrm>
            <a:off x="8517733" y="1555612"/>
            <a:ext cx="2428" cy="216977"/>
          </a:xfrm>
          <a:prstGeom prst="line">
            <a:avLst/>
          </a:prstGeom>
          <a:noFill/>
          <a:ln w="508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2" name="矩形 31"/>
          <p:cNvSpPr/>
          <p:nvPr/>
        </p:nvSpPr>
        <p:spPr>
          <a:xfrm>
            <a:off x="7955186" y="1474897"/>
            <a:ext cx="444352" cy="400110"/>
          </a:xfrm>
          <a:prstGeom prst="rect">
            <a:avLst/>
          </a:prstGeom>
        </p:spPr>
        <p:txBody>
          <a:bodyPr wrap="none">
            <a:spAutoFit/>
          </a:bodyPr>
          <a:lstStyle/>
          <a:p>
            <a:r>
              <a:rPr lang="en-US" altLang="zh-CN" sz="2000" b="1" dirty="0" err="1">
                <a:solidFill>
                  <a:srgbClr val="801FE1"/>
                </a:solidFill>
              </a:rPr>
              <a:t>dy</a:t>
            </a:r>
            <a:endParaRPr lang="zh-CN" altLang="en-US" sz="2000" b="1" dirty="0">
              <a:solidFill>
                <a:srgbClr val="801FE1"/>
              </a:solidFill>
            </a:endParaRPr>
          </a:p>
        </p:txBody>
      </p:sp>
      <p:sp>
        <p:nvSpPr>
          <p:cNvPr id="33" name="Line 56"/>
          <p:cNvSpPr>
            <a:spLocks noChangeShapeType="1"/>
          </p:cNvSpPr>
          <p:nvPr/>
        </p:nvSpPr>
        <p:spPr bwMode="auto">
          <a:xfrm flipH="1" flipV="1">
            <a:off x="8919498" y="1837674"/>
            <a:ext cx="172909" cy="188976"/>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56"/>
          <p:cNvSpPr>
            <a:spLocks noChangeShapeType="1"/>
          </p:cNvSpPr>
          <p:nvPr/>
        </p:nvSpPr>
        <p:spPr bwMode="auto">
          <a:xfrm flipV="1">
            <a:off x="8797099" y="1843358"/>
            <a:ext cx="138941" cy="130048"/>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AutoShape 207"/>
          <p:cNvSpPr>
            <a:spLocks/>
          </p:cNvSpPr>
          <p:nvPr/>
        </p:nvSpPr>
        <p:spPr bwMode="auto">
          <a:xfrm rot="13715994">
            <a:off x="8736355" y="2205850"/>
            <a:ext cx="245381" cy="568460"/>
          </a:xfrm>
          <a:prstGeom prst="leftBrace">
            <a:avLst>
              <a:gd name="adj1" fmla="val 83148"/>
              <a:gd name="adj2" fmla="val 58088"/>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6" name="Object 9"/>
          <p:cNvGraphicFramePr>
            <a:graphicFrameLocks noChangeAspect="1"/>
          </p:cNvGraphicFramePr>
          <p:nvPr>
            <p:extLst>
              <p:ext uri="{D42A27DB-BD31-4B8C-83A1-F6EECF244321}">
                <p14:modId xmlns:p14="http://schemas.microsoft.com/office/powerpoint/2010/main" val="613205954"/>
              </p:ext>
            </p:extLst>
          </p:nvPr>
        </p:nvGraphicFramePr>
        <p:xfrm>
          <a:off x="2203451" y="9525"/>
          <a:ext cx="5045075" cy="1225550"/>
        </p:xfrm>
        <a:graphic>
          <a:graphicData uri="http://schemas.openxmlformats.org/presentationml/2006/ole">
            <mc:AlternateContent xmlns:mc="http://schemas.openxmlformats.org/markup-compatibility/2006">
              <mc:Choice xmlns:v="urn:schemas-microsoft-com:vml" Requires="v">
                <p:oleObj spid="_x0000_s463597" name="公式" r:id="rId9" imgW="2158920" imgH="482400" progId="Equation.3">
                  <p:embed/>
                </p:oleObj>
              </mc:Choice>
              <mc:Fallback>
                <p:oleObj name="公式" r:id="rId9" imgW="2158920" imgH="482400" progId="Equation.3">
                  <p:embed/>
                  <p:pic>
                    <p:nvPicPr>
                      <p:cNvPr id="43" name="Object 9"/>
                      <p:cNvPicPr>
                        <a:picLocks noChangeAspect="1" noChangeArrowheads="1"/>
                      </p:cNvPicPr>
                      <p:nvPr/>
                    </p:nvPicPr>
                    <p:blipFill>
                      <a:blip r:embed="rId10"/>
                      <a:srcRect/>
                      <a:stretch>
                        <a:fillRect/>
                      </a:stretch>
                    </p:blipFill>
                    <p:spPr bwMode="auto">
                      <a:xfrm>
                        <a:off x="2203451" y="9525"/>
                        <a:ext cx="5045075" cy="1225550"/>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ln>
                        <a:noFill/>
                      </a:ln>
                      <a:extLst/>
                    </p:spPr>
                  </p:pic>
                </p:oleObj>
              </mc:Fallback>
            </mc:AlternateContent>
          </a:graphicData>
        </a:graphic>
      </p:graphicFrame>
      <p:graphicFrame>
        <p:nvGraphicFramePr>
          <p:cNvPr id="37" name="Object 52"/>
          <p:cNvGraphicFramePr>
            <a:graphicFrameLocks noChangeAspect="1"/>
          </p:cNvGraphicFramePr>
          <p:nvPr>
            <p:extLst>
              <p:ext uri="{D42A27DB-BD31-4B8C-83A1-F6EECF244321}">
                <p14:modId xmlns:p14="http://schemas.microsoft.com/office/powerpoint/2010/main" val="1959270356"/>
              </p:ext>
            </p:extLst>
          </p:nvPr>
        </p:nvGraphicFramePr>
        <p:xfrm>
          <a:off x="2229646" y="1225131"/>
          <a:ext cx="5349875" cy="2430463"/>
        </p:xfrm>
        <a:graphic>
          <a:graphicData uri="http://schemas.openxmlformats.org/presentationml/2006/ole">
            <mc:AlternateContent xmlns:mc="http://schemas.openxmlformats.org/markup-compatibility/2006">
              <mc:Choice xmlns:v="urn:schemas-microsoft-com:vml" Requires="v">
                <p:oleObj spid="_x0000_s463598" name="公式" r:id="rId11" imgW="2070000" imgH="939600" progId="Equation.3">
                  <p:embed/>
                </p:oleObj>
              </mc:Choice>
              <mc:Fallback>
                <p:oleObj name="公式" r:id="rId11" imgW="2070000" imgH="939600" progId="Equation.3">
                  <p:embed/>
                  <p:pic>
                    <p:nvPicPr>
                      <p:cNvPr id="44" name="Object 52"/>
                      <p:cNvPicPr>
                        <a:picLocks noChangeAspect="1" noChangeArrowheads="1"/>
                      </p:cNvPicPr>
                      <p:nvPr/>
                    </p:nvPicPr>
                    <p:blipFill>
                      <a:blip r:embed="rId12"/>
                      <a:srcRect/>
                      <a:stretch>
                        <a:fillRect/>
                      </a:stretch>
                    </p:blipFill>
                    <p:spPr bwMode="auto">
                      <a:xfrm>
                        <a:off x="2229646" y="1225131"/>
                        <a:ext cx="5349875" cy="2430463"/>
                      </a:xfrm>
                      <a:prstGeom prst="rect">
                        <a:avLst/>
                      </a:prstGeom>
                      <a:noFill/>
                      <a:ln>
                        <a:noFill/>
                      </a:ln>
                      <a:effectLst/>
                      <a:extLst/>
                    </p:spPr>
                  </p:pic>
                </p:oleObj>
              </mc:Fallback>
            </mc:AlternateContent>
          </a:graphicData>
        </a:graphic>
      </p:graphicFrame>
      <p:sp>
        <p:nvSpPr>
          <p:cNvPr id="38" name="AutoShape 29"/>
          <p:cNvSpPr>
            <a:spLocks noChangeArrowheads="1"/>
          </p:cNvSpPr>
          <p:nvPr/>
        </p:nvSpPr>
        <p:spPr bwMode="auto">
          <a:xfrm>
            <a:off x="2072588" y="3807969"/>
            <a:ext cx="1173120" cy="317324"/>
          </a:xfrm>
          <a:prstGeom prst="rightArrow">
            <a:avLst>
              <a:gd name="adj1" fmla="val 50000"/>
              <a:gd name="adj2" fmla="val 133333"/>
            </a:avLst>
          </a:prstGeom>
          <a:solidFill>
            <a:srgbClr val="88E9FC"/>
          </a:solidFill>
          <a:ln w="9525">
            <a:solidFill>
              <a:srgbClr val="FF0000"/>
            </a:solidFill>
            <a:miter lim="800000"/>
            <a:headEnd/>
            <a:tailEnd/>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600"/>
          </a:p>
        </p:txBody>
      </p:sp>
      <p:graphicFrame>
        <p:nvGraphicFramePr>
          <p:cNvPr id="39" name="Object 53"/>
          <p:cNvGraphicFramePr>
            <a:graphicFrameLocks noChangeAspect="1"/>
          </p:cNvGraphicFramePr>
          <p:nvPr>
            <p:extLst>
              <p:ext uri="{D42A27DB-BD31-4B8C-83A1-F6EECF244321}">
                <p14:modId xmlns:p14="http://schemas.microsoft.com/office/powerpoint/2010/main" val="659655114"/>
              </p:ext>
            </p:extLst>
          </p:nvPr>
        </p:nvGraphicFramePr>
        <p:xfrm>
          <a:off x="3511279" y="3654743"/>
          <a:ext cx="4585767" cy="761401"/>
        </p:xfrm>
        <a:graphic>
          <a:graphicData uri="http://schemas.openxmlformats.org/presentationml/2006/ole">
            <mc:AlternateContent xmlns:mc="http://schemas.openxmlformats.org/markup-compatibility/2006">
              <mc:Choice xmlns:v="urn:schemas-microsoft-com:vml" Requires="v">
                <p:oleObj spid="_x0000_s463599" name="公式" r:id="rId13" imgW="1447560" imgH="241200" progId="Equation.3">
                  <p:embed/>
                </p:oleObj>
              </mc:Choice>
              <mc:Fallback>
                <p:oleObj name="公式" r:id="rId13" imgW="1447560" imgH="241200" progId="Equation.3">
                  <p:embed/>
                  <p:pic>
                    <p:nvPicPr>
                      <p:cNvPr id="48" name="Object 53"/>
                      <p:cNvPicPr>
                        <a:picLocks noChangeAspect="1" noChangeArrowheads="1"/>
                      </p:cNvPicPr>
                      <p:nvPr/>
                    </p:nvPicPr>
                    <p:blipFill>
                      <a:blip r:embed="rId14"/>
                      <a:srcRect/>
                      <a:stretch>
                        <a:fillRect/>
                      </a:stretch>
                    </p:blipFill>
                    <p:spPr bwMode="auto">
                      <a:xfrm>
                        <a:off x="3511279" y="3654743"/>
                        <a:ext cx="4585767" cy="761401"/>
                      </a:xfrm>
                      <a:prstGeom prst="rect">
                        <a:avLst/>
                      </a:prstGeom>
                      <a:noFill/>
                      <a:ln>
                        <a:noFill/>
                      </a:ln>
                      <a:effectLst/>
                      <a:extLst/>
                    </p:spPr>
                  </p:pic>
                </p:oleObj>
              </mc:Fallback>
            </mc:AlternateContent>
          </a:graphicData>
        </a:graphic>
      </p:graphicFrame>
      <p:graphicFrame>
        <p:nvGraphicFramePr>
          <p:cNvPr id="40" name="Object 5"/>
          <p:cNvGraphicFramePr>
            <a:graphicFrameLocks noChangeAspect="1"/>
          </p:cNvGraphicFramePr>
          <p:nvPr>
            <p:extLst>
              <p:ext uri="{D42A27DB-BD31-4B8C-83A1-F6EECF244321}">
                <p14:modId xmlns:p14="http://schemas.microsoft.com/office/powerpoint/2010/main" val="4151129967"/>
              </p:ext>
            </p:extLst>
          </p:nvPr>
        </p:nvGraphicFramePr>
        <p:xfrm>
          <a:off x="3603305" y="4282745"/>
          <a:ext cx="3042923" cy="1156337"/>
        </p:xfrm>
        <a:graphic>
          <a:graphicData uri="http://schemas.openxmlformats.org/presentationml/2006/ole">
            <mc:AlternateContent xmlns:mc="http://schemas.openxmlformats.org/markup-compatibility/2006">
              <mc:Choice xmlns:v="urn:schemas-microsoft-com:vml" Requires="v">
                <p:oleObj spid="_x0000_s463600" name="公式" r:id="rId15" imgW="1104840" imgH="419040" progId="Equation.3">
                  <p:embed/>
                </p:oleObj>
              </mc:Choice>
              <mc:Fallback>
                <p:oleObj name="公式" r:id="rId15" imgW="1104840" imgH="419040" progId="Equation.3">
                  <p:embed/>
                  <p:pic>
                    <p:nvPicPr>
                      <p:cNvPr id="49" name="Object 5"/>
                      <p:cNvPicPr>
                        <a:picLocks noChangeAspect="1" noChangeArrowheads="1"/>
                      </p:cNvPicPr>
                      <p:nvPr/>
                    </p:nvPicPr>
                    <p:blipFill>
                      <a:blip r:embed="rId16"/>
                      <a:srcRect/>
                      <a:stretch>
                        <a:fillRect/>
                      </a:stretch>
                    </p:blipFill>
                    <p:spPr bwMode="auto">
                      <a:xfrm>
                        <a:off x="3603305" y="4282745"/>
                        <a:ext cx="3042923" cy="1156337"/>
                      </a:xfrm>
                      <a:prstGeom prst="rect">
                        <a:avLst/>
                      </a:prstGeom>
                      <a:noFill/>
                      <a:ln>
                        <a:noFill/>
                      </a:ln>
                      <a:effectLst/>
                      <a:extLst/>
                    </p:spPr>
                  </p:pic>
                </p:oleObj>
              </mc:Fallback>
            </mc:AlternateContent>
          </a:graphicData>
        </a:graphic>
      </p:graphicFrame>
      <p:graphicFrame>
        <p:nvGraphicFramePr>
          <p:cNvPr id="41" name="Object 54"/>
          <p:cNvGraphicFramePr>
            <a:graphicFrameLocks noChangeAspect="1"/>
          </p:cNvGraphicFramePr>
          <p:nvPr>
            <p:extLst>
              <p:ext uri="{D42A27DB-BD31-4B8C-83A1-F6EECF244321}">
                <p14:modId xmlns:p14="http://schemas.microsoft.com/office/powerpoint/2010/main" val="1246244817"/>
              </p:ext>
            </p:extLst>
          </p:nvPr>
        </p:nvGraphicFramePr>
        <p:xfrm>
          <a:off x="8097046" y="4290658"/>
          <a:ext cx="2212181" cy="1106090"/>
        </p:xfrm>
        <a:graphic>
          <a:graphicData uri="http://schemas.openxmlformats.org/presentationml/2006/ole">
            <mc:AlternateContent xmlns:mc="http://schemas.openxmlformats.org/markup-compatibility/2006">
              <mc:Choice xmlns:v="urn:schemas-microsoft-com:vml" Requires="v">
                <p:oleObj spid="_x0000_s463601" name="Equation" r:id="rId17" imgW="787058" imgH="393529" progId="Equation.3">
                  <p:embed/>
                </p:oleObj>
              </mc:Choice>
              <mc:Fallback>
                <p:oleObj name="Equation" r:id="rId17" imgW="787058" imgH="393529" progId="Equation.3">
                  <p:embed/>
                  <p:pic>
                    <p:nvPicPr>
                      <p:cNvPr id="45" name="Object 5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97046" y="4290658"/>
                        <a:ext cx="2212181" cy="1106090"/>
                      </a:xfrm>
                      <a:prstGeom prst="rect">
                        <a:avLst/>
                      </a:prstGeom>
                      <a:noFill/>
                      <a:ln>
                        <a:noFill/>
                      </a:ln>
                      <a:effectLst/>
                      <a:extLst/>
                    </p:spPr>
                  </p:pic>
                </p:oleObj>
              </mc:Fallback>
            </mc:AlternateContent>
          </a:graphicData>
        </a:graphic>
      </p:graphicFrame>
      <p:sp>
        <p:nvSpPr>
          <p:cNvPr id="42" name="矩形 41"/>
          <p:cNvSpPr>
            <a:spLocks noChangeArrowheads="1"/>
          </p:cNvSpPr>
          <p:nvPr/>
        </p:nvSpPr>
        <p:spPr bwMode="auto">
          <a:xfrm>
            <a:off x="2309503" y="5340167"/>
            <a:ext cx="785129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00000"/>
                </a:solidFill>
              </a:rPr>
              <a:t>结论：</a:t>
            </a:r>
            <a:r>
              <a:rPr lang="zh-CN" altLang="en-US" i="0" dirty="0">
                <a:solidFill>
                  <a:srgbClr val="009900"/>
                </a:solidFill>
              </a:rPr>
              <a:t>初位相和振幅均相同的平行单色光入射单缝，在无穷远处的</a:t>
            </a:r>
            <a:r>
              <a:rPr lang="zh-CN" altLang="en-US" i="0" dirty="0">
                <a:solidFill>
                  <a:srgbClr val="009900"/>
                </a:solidFill>
                <a:sym typeface="Wingdings" panose="05000000000000000000" pitchFamily="2" charset="2"/>
              </a:rPr>
              <a:t>无穷多束</a:t>
            </a:r>
            <a:r>
              <a:rPr lang="zh-CN" altLang="en-US" i="0" dirty="0">
                <a:solidFill>
                  <a:srgbClr val="009900"/>
                </a:solidFill>
              </a:rPr>
              <a:t>光</a:t>
            </a:r>
            <a:r>
              <a:rPr lang="zh-CN" altLang="en-US" i="0" dirty="0">
                <a:solidFill>
                  <a:srgbClr val="009900"/>
                </a:solidFill>
                <a:sym typeface="Wingdings" panose="05000000000000000000" pitchFamily="2" charset="2"/>
              </a:rPr>
              <a:t>矢量的相干叠加</a:t>
            </a:r>
            <a:r>
              <a:rPr lang="zh-CN" altLang="en-US" i="0" dirty="0">
                <a:solidFill>
                  <a:srgbClr val="009900"/>
                </a:solidFill>
              </a:rPr>
              <a:t>光仍是初位相相同、但振幅不同的平行单色光。</a:t>
            </a:r>
            <a:endParaRPr lang="zh-CN" altLang="en-US" dirty="0">
              <a:solidFill>
                <a:srgbClr val="009900"/>
              </a:solidFill>
            </a:endParaRPr>
          </a:p>
        </p:txBody>
      </p:sp>
    </p:spTree>
    <p:extLst>
      <p:ext uri="{BB962C8B-B14F-4D97-AF65-F5344CB8AC3E}">
        <p14:creationId xmlns:p14="http://schemas.microsoft.com/office/powerpoint/2010/main" val="352609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ppt_x"/>
                                          </p:val>
                                        </p:tav>
                                        <p:tav tm="100000">
                                          <p:val>
                                            <p:strVal val="#ppt_x"/>
                                          </p:val>
                                        </p:tav>
                                      </p:tavLst>
                                    </p:anim>
                                    <p:anim calcmode="lin" valueType="num">
                                      <p:cBhvr additive="base">
                                        <p:cTn id="4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0"/>
                                        <p:tgtEl>
                                          <p:spTgt spid="30"/>
                                        </p:tgtEl>
                                      </p:cBhvr>
                                    </p:animEffect>
                                    <p:anim calcmode="lin" valueType="num">
                                      <p:cBhvr>
                                        <p:cTn id="48" dur="1000" fill="hold"/>
                                        <p:tgtEl>
                                          <p:spTgt spid="30"/>
                                        </p:tgtEl>
                                        <p:attrNameLst>
                                          <p:attrName>ppt_x</p:attrName>
                                        </p:attrNameLst>
                                      </p:cBhvr>
                                      <p:tavLst>
                                        <p:tav tm="0">
                                          <p:val>
                                            <p:strVal val="#ppt_x"/>
                                          </p:val>
                                        </p:tav>
                                        <p:tav tm="100000">
                                          <p:val>
                                            <p:strVal val="#ppt_x"/>
                                          </p:val>
                                        </p:tav>
                                      </p:tavLst>
                                    </p:anim>
                                    <p:anim calcmode="lin" valueType="num">
                                      <p:cBhvr>
                                        <p:cTn id="4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500" fill="hold"/>
                                        <p:tgtEl>
                                          <p:spTgt spid="35"/>
                                        </p:tgtEl>
                                        <p:attrNameLst>
                                          <p:attrName>ppt_x</p:attrName>
                                        </p:attrNameLst>
                                      </p:cBhvr>
                                      <p:tavLst>
                                        <p:tav tm="0">
                                          <p:val>
                                            <p:strVal val="#ppt_x"/>
                                          </p:val>
                                        </p:tav>
                                        <p:tav tm="100000">
                                          <p:val>
                                            <p:strVal val="#ppt_x"/>
                                          </p:val>
                                        </p:tav>
                                      </p:tavLst>
                                    </p:anim>
                                    <p:anim calcmode="lin" valueType="num">
                                      <p:cBhvr additive="base">
                                        <p:cTn id="5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additive="base">
                                        <p:cTn id="60" dur="500" fill="hold"/>
                                        <p:tgtEl>
                                          <p:spTgt spid="2"/>
                                        </p:tgtEl>
                                        <p:attrNameLst>
                                          <p:attrName>ppt_x</p:attrName>
                                        </p:attrNameLst>
                                      </p:cBhvr>
                                      <p:tavLst>
                                        <p:tav tm="0">
                                          <p:val>
                                            <p:strVal val="#ppt_x"/>
                                          </p:val>
                                        </p:tav>
                                        <p:tav tm="100000">
                                          <p:val>
                                            <p:strVal val="#ppt_x"/>
                                          </p:val>
                                        </p:tav>
                                      </p:tavLst>
                                    </p:anim>
                                    <p:anim calcmode="lin" valueType="num">
                                      <p:cBhvr additive="base">
                                        <p:cTn id="6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heel(1)">
                                      <p:cBhvr>
                                        <p:cTn id="66" dur="20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p:cTn id="71" dur="1000" fill="hold"/>
                                        <p:tgtEl>
                                          <p:spTgt spid="37"/>
                                        </p:tgtEl>
                                        <p:attrNameLst>
                                          <p:attrName>ppt_w</p:attrName>
                                        </p:attrNameLst>
                                      </p:cBhvr>
                                      <p:tavLst>
                                        <p:tav tm="0">
                                          <p:val>
                                            <p:fltVal val="0"/>
                                          </p:val>
                                        </p:tav>
                                        <p:tav tm="100000">
                                          <p:val>
                                            <p:strVal val="#ppt_w"/>
                                          </p:val>
                                        </p:tav>
                                      </p:tavLst>
                                    </p:anim>
                                    <p:anim calcmode="lin" valueType="num">
                                      <p:cBhvr>
                                        <p:cTn id="72" dur="1000" fill="hold"/>
                                        <p:tgtEl>
                                          <p:spTgt spid="37"/>
                                        </p:tgtEl>
                                        <p:attrNameLst>
                                          <p:attrName>ppt_h</p:attrName>
                                        </p:attrNameLst>
                                      </p:cBhvr>
                                      <p:tavLst>
                                        <p:tav tm="0">
                                          <p:val>
                                            <p:fltVal val="0"/>
                                          </p:val>
                                        </p:tav>
                                        <p:tav tm="100000">
                                          <p:val>
                                            <p:strVal val="#ppt_h"/>
                                          </p:val>
                                        </p:tav>
                                      </p:tavLst>
                                    </p:anim>
                                    <p:anim calcmode="lin" valueType="num">
                                      <p:cBhvr>
                                        <p:cTn id="73" dur="1000" fill="hold"/>
                                        <p:tgtEl>
                                          <p:spTgt spid="37"/>
                                        </p:tgtEl>
                                        <p:attrNameLst>
                                          <p:attrName>style.rotation</p:attrName>
                                        </p:attrNameLst>
                                      </p:cBhvr>
                                      <p:tavLst>
                                        <p:tav tm="0">
                                          <p:val>
                                            <p:fltVal val="90"/>
                                          </p:val>
                                        </p:tav>
                                        <p:tav tm="100000">
                                          <p:val>
                                            <p:fltVal val="0"/>
                                          </p:val>
                                        </p:tav>
                                      </p:tavLst>
                                    </p:anim>
                                    <p:animEffect transition="in" filter="fade">
                                      <p:cBhvr>
                                        <p:cTn id="74" dur="1000"/>
                                        <p:tgtEl>
                                          <p:spTgt spid="3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left)">
                                      <p:cBhvr>
                                        <p:cTn id="79" dur="500"/>
                                        <p:tgtEl>
                                          <p:spTgt spid="3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wipe(down)">
                                      <p:cBhvr>
                                        <p:cTn id="84" dur="500"/>
                                        <p:tgtEl>
                                          <p:spTgt spid="39"/>
                                        </p:tgtEl>
                                      </p:cBhvr>
                                    </p:animEffect>
                                  </p:childTnLst>
                                </p:cTn>
                              </p:par>
                            </p:childTnLst>
                          </p:cTn>
                        </p:par>
                      </p:childTnLst>
                    </p:cTn>
                  </p:par>
                  <p:par>
                    <p:cTn id="85" fill="hold">
                      <p:stCondLst>
                        <p:cond delay="indefinite"/>
                      </p:stCondLst>
                      <p:childTnLst>
                        <p:par>
                          <p:cTn id="86" fill="hold">
                            <p:stCondLst>
                              <p:cond delay="0"/>
                            </p:stCondLst>
                            <p:childTnLst>
                              <p:par>
                                <p:cTn id="87" presetID="21" presetClass="entr" presetSubtype="1" fill="hold" nodeType="click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heel(1)">
                                      <p:cBhvr>
                                        <p:cTn id="89" dur="2000"/>
                                        <p:tgtEl>
                                          <p:spTgt spid="40"/>
                                        </p:tgtEl>
                                      </p:cBhvr>
                                    </p:animEffect>
                                  </p:childTnLst>
                                </p:cTn>
                              </p:par>
                            </p:childTnLst>
                          </p:cTn>
                        </p:par>
                      </p:childTnLst>
                    </p:cTn>
                  </p:par>
                  <p:par>
                    <p:cTn id="90" fill="hold">
                      <p:stCondLst>
                        <p:cond delay="indefinite"/>
                      </p:stCondLst>
                      <p:childTnLst>
                        <p:par>
                          <p:cTn id="91" fill="hold">
                            <p:stCondLst>
                              <p:cond delay="0"/>
                            </p:stCondLst>
                            <p:childTnLst>
                              <p:par>
                                <p:cTn id="92" presetID="14" presetClass="entr" presetSubtype="10" fill="hold" nodeType="clickEffect">
                                  <p:stCondLst>
                                    <p:cond delay="0"/>
                                  </p:stCondLst>
                                  <p:childTnLst>
                                    <p:set>
                                      <p:cBhvr>
                                        <p:cTn id="93" dur="1" fill="hold">
                                          <p:stCondLst>
                                            <p:cond delay="0"/>
                                          </p:stCondLst>
                                        </p:cTn>
                                        <p:tgtEl>
                                          <p:spTgt spid="41"/>
                                        </p:tgtEl>
                                        <p:attrNameLst>
                                          <p:attrName>style.visibility</p:attrName>
                                        </p:attrNameLst>
                                      </p:cBhvr>
                                      <p:to>
                                        <p:strVal val="visible"/>
                                      </p:to>
                                    </p:set>
                                    <p:animEffect transition="in" filter="randombar(horizontal)">
                                      <p:cBhvr>
                                        <p:cTn id="94" dur="500"/>
                                        <p:tgtEl>
                                          <p:spTgt spid="41"/>
                                        </p:tgtEl>
                                      </p:cBhvr>
                                    </p:animEffect>
                                  </p:childTnLst>
                                </p:cTn>
                              </p:par>
                            </p:childTnLst>
                          </p:cTn>
                        </p:par>
                      </p:childTnLst>
                    </p:cTn>
                  </p:par>
                  <p:par>
                    <p:cTn id="95" fill="hold">
                      <p:stCondLst>
                        <p:cond delay="indefinite"/>
                      </p:stCondLst>
                      <p:childTnLst>
                        <p:par>
                          <p:cTn id="96" fill="hold">
                            <p:stCondLst>
                              <p:cond delay="0"/>
                            </p:stCondLst>
                            <p:childTnLst>
                              <p:par>
                                <p:cTn id="97" presetID="6" presetClass="entr" presetSubtype="16" fill="hold" grpId="0" nodeType="click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circle(in)">
                                      <p:cBhvr>
                                        <p:cTn id="99"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P spid="30" grpId="0"/>
      <p:bldP spid="31" grpId="0" animBg="1"/>
      <p:bldP spid="32" grpId="0"/>
      <p:bldP spid="33" grpId="0" animBg="1"/>
      <p:bldP spid="34" grpId="0" animBg="1"/>
      <p:bldP spid="35" grpId="0" animBg="1"/>
      <p:bldP spid="38" grpId="0" animBg="1"/>
      <p:bldP spid="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Pictures\dif-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5467" y="428627"/>
            <a:ext cx="331470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E:\Pictures\dif-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844" y="231775"/>
            <a:ext cx="392906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E:\Pictures\Single-slit-diffraction-ripple-tan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7407" y="3813177"/>
            <a:ext cx="4294187" cy="284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E:\Pictures\physics32.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6842" y="2806700"/>
            <a:ext cx="3614738" cy="405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8794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Object 2"/>
          <p:cNvGraphicFramePr>
            <a:graphicFrameLocks noChangeAspect="1"/>
          </p:cNvGraphicFramePr>
          <p:nvPr>
            <p:extLst>
              <p:ext uri="{D42A27DB-BD31-4B8C-83A1-F6EECF244321}">
                <p14:modId xmlns:p14="http://schemas.microsoft.com/office/powerpoint/2010/main" val="2233325025"/>
              </p:ext>
            </p:extLst>
          </p:nvPr>
        </p:nvGraphicFramePr>
        <p:xfrm>
          <a:off x="2348623" y="1266825"/>
          <a:ext cx="3575050" cy="668338"/>
        </p:xfrm>
        <a:graphic>
          <a:graphicData uri="http://schemas.openxmlformats.org/presentationml/2006/ole">
            <mc:AlternateContent xmlns:mc="http://schemas.openxmlformats.org/markup-compatibility/2006">
              <mc:Choice xmlns:v="urn:schemas-microsoft-com:vml" Requires="v">
                <p:oleObj spid="_x0000_s536078" name="公式" r:id="rId3" imgW="1218960" imgH="228600" progId="Equation.3">
                  <p:embed/>
                </p:oleObj>
              </mc:Choice>
              <mc:Fallback>
                <p:oleObj name="公式" r:id="rId3" imgW="1218960" imgH="228600" progId="Equation.3">
                  <p:embed/>
                  <p:pic>
                    <p:nvPicPr>
                      <p:cNvPr id="36" name="Object 2"/>
                      <p:cNvPicPr>
                        <a:picLocks noChangeAspect="1" noChangeArrowheads="1"/>
                      </p:cNvPicPr>
                      <p:nvPr/>
                    </p:nvPicPr>
                    <p:blipFill>
                      <a:blip r:embed="rId4"/>
                      <a:srcRect/>
                      <a:stretch>
                        <a:fillRect/>
                      </a:stretch>
                    </p:blipFill>
                    <p:spPr bwMode="auto">
                      <a:xfrm>
                        <a:off x="2348623" y="1266825"/>
                        <a:ext cx="3575050"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 name="矩形 69"/>
          <p:cNvSpPr/>
          <p:nvPr/>
        </p:nvSpPr>
        <p:spPr>
          <a:xfrm>
            <a:off x="2888990" y="665024"/>
            <a:ext cx="1266693" cy="523220"/>
          </a:xfrm>
          <a:prstGeom prst="rect">
            <a:avLst/>
          </a:prstGeom>
        </p:spPr>
        <p:txBody>
          <a:bodyPr wrap="none">
            <a:spAutoFit/>
          </a:bodyPr>
          <a:lstStyle/>
          <a:p>
            <a:r>
              <a:rPr lang="zh-CN" altLang="en-US" sz="2800" b="1" dirty="0">
                <a:solidFill>
                  <a:srgbClr val="FF33CC"/>
                </a:solidFill>
              </a:rPr>
              <a:t>入射光</a:t>
            </a:r>
            <a:endParaRPr lang="zh-CN" altLang="en-US" sz="2800" b="1" dirty="0"/>
          </a:p>
        </p:txBody>
      </p:sp>
      <p:grpSp>
        <p:nvGrpSpPr>
          <p:cNvPr id="71" name="Group 3"/>
          <p:cNvGrpSpPr>
            <a:grpSpLocks/>
          </p:cNvGrpSpPr>
          <p:nvPr/>
        </p:nvGrpSpPr>
        <p:grpSpPr bwMode="auto">
          <a:xfrm>
            <a:off x="6099417" y="0"/>
            <a:ext cx="5289550" cy="2663825"/>
            <a:chOff x="2344" y="1291"/>
            <a:chExt cx="3332" cy="1678"/>
          </a:xfrm>
        </p:grpSpPr>
        <p:grpSp>
          <p:nvGrpSpPr>
            <p:cNvPr id="72" name="Group 4"/>
            <p:cNvGrpSpPr>
              <a:grpSpLocks/>
            </p:cNvGrpSpPr>
            <p:nvPr/>
          </p:nvGrpSpPr>
          <p:grpSpPr bwMode="auto">
            <a:xfrm>
              <a:off x="3984" y="1291"/>
              <a:ext cx="136" cy="1497"/>
              <a:chOff x="3969" y="2432"/>
              <a:chExt cx="84" cy="1271"/>
            </a:xfrm>
          </p:grpSpPr>
          <p:sp>
            <p:nvSpPr>
              <p:cNvPr id="103" name="Freeform 5"/>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4" name="Freeform 6"/>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73" name="Line 7"/>
            <p:cNvSpPr>
              <a:spLocks noChangeShapeType="1"/>
            </p:cNvSpPr>
            <p:nvPr/>
          </p:nvSpPr>
          <p:spPr bwMode="auto">
            <a:xfrm flipV="1">
              <a:off x="4075" y="1639"/>
              <a:ext cx="1297" cy="673"/>
            </a:xfrm>
            <a:prstGeom prst="line">
              <a:avLst/>
            </a:prstGeom>
            <a:noFill/>
            <a:ln w="28575">
              <a:solidFill>
                <a:srgbClr val="FF00FF"/>
              </a:solidFill>
              <a:round/>
              <a:headEnd/>
              <a:tailEnd type="stealth"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4" name="Line 8"/>
            <p:cNvSpPr>
              <a:spLocks noChangeShapeType="1"/>
            </p:cNvSpPr>
            <p:nvPr/>
          </p:nvSpPr>
          <p:spPr bwMode="auto">
            <a:xfrm flipV="1">
              <a:off x="3258" y="2061"/>
              <a:ext cx="2338" cy="1"/>
            </a:xfrm>
            <a:prstGeom prst="line">
              <a:avLst/>
            </a:prstGeom>
            <a:noFill/>
            <a:ln w="12700">
              <a:solidFill>
                <a:schemeClr val="tx2"/>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5" name="Object 9"/>
            <p:cNvGraphicFramePr>
              <a:graphicFrameLocks noChangeAspect="1"/>
            </p:cNvGraphicFramePr>
            <p:nvPr/>
          </p:nvGraphicFramePr>
          <p:xfrm>
            <a:off x="4644" y="2347"/>
            <a:ext cx="212" cy="296"/>
          </p:xfrm>
          <a:graphic>
            <a:graphicData uri="http://schemas.openxmlformats.org/presentationml/2006/ole">
              <mc:AlternateContent xmlns:mc="http://schemas.openxmlformats.org/markup-compatibility/2006">
                <mc:Choice xmlns:v="urn:schemas-microsoft-com:vml" Requires="v">
                  <p:oleObj spid="_x0000_s536079" name="Equation" r:id="rId5" imgW="279360" imgH="393480" progId="Equation.3">
                    <p:embed/>
                  </p:oleObj>
                </mc:Choice>
                <mc:Fallback>
                  <p:oleObj name="Equation" r:id="rId5" imgW="279360" imgH="393480" progId="Equation.3">
                    <p:embed/>
                    <p:pic>
                      <p:nvPicPr>
                        <p:cNvPr id="6"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4" y="2347"/>
                          <a:ext cx="212"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 name="Line 10"/>
            <p:cNvSpPr>
              <a:spLocks noChangeShapeType="1"/>
            </p:cNvSpPr>
            <p:nvPr/>
          </p:nvSpPr>
          <p:spPr bwMode="auto">
            <a:xfrm>
              <a:off x="4064" y="2652"/>
              <a:ext cx="1296" cy="0"/>
            </a:xfrm>
            <a:prstGeom prst="line">
              <a:avLst/>
            </a:prstGeom>
            <a:noFill/>
            <a:ln w="19050">
              <a:solidFill>
                <a:srgbClr val="9900CC"/>
              </a:solidFill>
              <a:round/>
              <a:headEnd type="triangle" w="sm" len="lg"/>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77" name="Group 11"/>
            <p:cNvGrpSpPr>
              <a:grpSpLocks/>
            </p:cNvGrpSpPr>
            <p:nvPr/>
          </p:nvGrpSpPr>
          <p:grpSpPr bwMode="auto">
            <a:xfrm>
              <a:off x="2344" y="2098"/>
              <a:ext cx="956" cy="463"/>
              <a:chOff x="1492" y="922"/>
              <a:chExt cx="956" cy="474"/>
            </a:xfrm>
          </p:grpSpPr>
          <p:sp>
            <p:nvSpPr>
              <p:cNvPr id="100" name="Line 12"/>
              <p:cNvSpPr>
                <a:spLocks noChangeShapeType="1"/>
              </p:cNvSpPr>
              <p:nvPr/>
            </p:nvSpPr>
            <p:spPr bwMode="auto">
              <a:xfrm>
                <a:off x="1492" y="922"/>
                <a:ext cx="912" cy="0"/>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1" name="Line 13"/>
              <p:cNvSpPr>
                <a:spLocks noChangeShapeType="1"/>
              </p:cNvSpPr>
              <p:nvPr/>
            </p:nvSpPr>
            <p:spPr bwMode="auto">
              <a:xfrm>
                <a:off x="1536" y="1152"/>
                <a:ext cx="912" cy="0"/>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2" name="Line 14"/>
              <p:cNvSpPr>
                <a:spLocks noChangeShapeType="1"/>
              </p:cNvSpPr>
              <p:nvPr/>
            </p:nvSpPr>
            <p:spPr bwMode="auto">
              <a:xfrm>
                <a:off x="1504" y="1396"/>
                <a:ext cx="912" cy="0"/>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graphicFrame>
          <p:nvGraphicFramePr>
            <p:cNvPr id="78" name="Object 15"/>
            <p:cNvGraphicFramePr>
              <a:graphicFrameLocks noChangeAspect="1"/>
            </p:cNvGraphicFramePr>
            <p:nvPr/>
          </p:nvGraphicFramePr>
          <p:xfrm>
            <a:off x="3070" y="1841"/>
            <a:ext cx="169" cy="176"/>
          </p:xfrm>
          <a:graphic>
            <a:graphicData uri="http://schemas.openxmlformats.org/presentationml/2006/ole">
              <mc:AlternateContent xmlns:mc="http://schemas.openxmlformats.org/markup-compatibility/2006">
                <mc:Choice xmlns:v="urn:schemas-microsoft-com:vml" Requires="v">
                  <p:oleObj spid="_x0000_s536080" name="Equation" r:id="rId7" imgW="279360" imgH="291960" progId="Equation.3">
                    <p:embed/>
                  </p:oleObj>
                </mc:Choice>
                <mc:Fallback>
                  <p:oleObj name="Equation" r:id="rId7" imgW="279360" imgH="291960" progId="Equation.3">
                    <p:embed/>
                    <p:pic>
                      <p:nvPicPr>
                        <p:cNvPr id="9"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0" y="1841"/>
                          <a:ext cx="169"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 name="Object 16"/>
            <p:cNvGraphicFramePr>
              <a:graphicFrameLocks noChangeAspect="1"/>
            </p:cNvGraphicFramePr>
            <p:nvPr/>
          </p:nvGraphicFramePr>
          <p:xfrm>
            <a:off x="3077" y="2588"/>
            <a:ext cx="188" cy="205"/>
          </p:xfrm>
          <a:graphic>
            <a:graphicData uri="http://schemas.openxmlformats.org/presentationml/2006/ole">
              <mc:AlternateContent xmlns:mc="http://schemas.openxmlformats.org/markup-compatibility/2006">
                <mc:Choice xmlns:v="urn:schemas-microsoft-com:vml" Requires="v">
                  <p:oleObj spid="_x0000_s536081" name="Equation" r:id="rId9" imgW="279360" imgH="304560" progId="Equation.3">
                    <p:embed/>
                  </p:oleObj>
                </mc:Choice>
                <mc:Fallback>
                  <p:oleObj name="Equation" r:id="rId9" imgW="279360" imgH="304560" progId="Equation.3">
                    <p:embed/>
                    <p:pic>
                      <p:nvPicPr>
                        <p:cNvPr id="1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7" y="2588"/>
                          <a:ext cx="188"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 name="Line 17"/>
            <p:cNvSpPr>
              <a:spLocks noChangeAspect="1" noChangeShapeType="1"/>
            </p:cNvSpPr>
            <p:nvPr/>
          </p:nvSpPr>
          <p:spPr bwMode="auto">
            <a:xfrm flipV="1">
              <a:off x="3304" y="2334"/>
              <a:ext cx="703" cy="224"/>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81" name="Line 18"/>
            <p:cNvSpPr>
              <a:spLocks noChangeAspect="1" noChangeShapeType="1"/>
            </p:cNvSpPr>
            <p:nvPr/>
          </p:nvSpPr>
          <p:spPr bwMode="auto">
            <a:xfrm flipV="1">
              <a:off x="3290" y="1653"/>
              <a:ext cx="2055" cy="654"/>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82" name="Line 19"/>
            <p:cNvSpPr>
              <a:spLocks noChangeAspect="1" noChangeShapeType="1"/>
            </p:cNvSpPr>
            <p:nvPr/>
          </p:nvSpPr>
          <p:spPr bwMode="auto">
            <a:xfrm flipV="1">
              <a:off x="3278" y="1881"/>
              <a:ext cx="709" cy="226"/>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83" name="Group 20"/>
            <p:cNvGrpSpPr>
              <a:grpSpLocks/>
            </p:cNvGrpSpPr>
            <p:nvPr/>
          </p:nvGrpSpPr>
          <p:grpSpPr bwMode="auto">
            <a:xfrm>
              <a:off x="3288" y="1661"/>
              <a:ext cx="0" cy="1308"/>
              <a:chOff x="2592" y="956"/>
              <a:chExt cx="0" cy="1308"/>
            </a:xfrm>
          </p:grpSpPr>
          <p:sp>
            <p:nvSpPr>
              <p:cNvPr id="97" name="Line 21"/>
              <p:cNvSpPr>
                <a:spLocks noChangeShapeType="1"/>
              </p:cNvSpPr>
              <p:nvPr/>
            </p:nvSpPr>
            <p:spPr bwMode="auto">
              <a:xfrm>
                <a:off x="2592" y="956"/>
                <a:ext cx="0" cy="399"/>
              </a:xfrm>
              <a:prstGeom prst="line">
                <a:avLst/>
              </a:prstGeom>
              <a:noFill/>
              <a:ln w="762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8" name="Line 22"/>
              <p:cNvSpPr>
                <a:spLocks noChangeShapeType="1"/>
              </p:cNvSpPr>
              <p:nvPr/>
            </p:nvSpPr>
            <p:spPr bwMode="auto">
              <a:xfrm>
                <a:off x="2592" y="1865"/>
                <a:ext cx="0" cy="399"/>
              </a:xfrm>
              <a:prstGeom prst="line">
                <a:avLst/>
              </a:prstGeom>
              <a:noFill/>
              <a:ln w="762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9" name="Line 23"/>
              <p:cNvSpPr>
                <a:spLocks noChangeShapeType="1"/>
              </p:cNvSpPr>
              <p:nvPr/>
            </p:nvSpPr>
            <p:spPr bwMode="auto">
              <a:xfrm>
                <a:off x="2592" y="1374"/>
                <a:ext cx="0" cy="480"/>
              </a:xfrm>
              <a:prstGeom prst="line">
                <a:avLst/>
              </a:prstGeom>
              <a:noFill/>
              <a:ln w="19050">
                <a:solidFill>
                  <a:srgbClr val="8000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84" name="Group 24"/>
            <p:cNvGrpSpPr>
              <a:grpSpLocks/>
            </p:cNvGrpSpPr>
            <p:nvPr/>
          </p:nvGrpSpPr>
          <p:grpSpPr bwMode="auto">
            <a:xfrm>
              <a:off x="5360" y="1382"/>
              <a:ext cx="48" cy="1344"/>
              <a:chOff x="3648" y="1008"/>
              <a:chExt cx="48" cy="1344"/>
            </a:xfrm>
          </p:grpSpPr>
          <p:sp>
            <p:nvSpPr>
              <p:cNvPr id="95" name="Rectangle 25"/>
              <p:cNvSpPr>
                <a:spLocks noChangeArrowheads="1"/>
              </p:cNvSpPr>
              <p:nvPr/>
            </p:nvSpPr>
            <p:spPr bwMode="auto">
              <a:xfrm>
                <a:off x="3648" y="1008"/>
                <a:ext cx="48" cy="1344"/>
              </a:xfrm>
              <a:prstGeom prst="rect">
                <a:avLst/>
              </a:prstGeom>
              <a:solidFill>
                <a:srgbClr val="FF9933"/>
              </a:solidFill>
              <a:ln w="9525">
                <a:solidFill>
                  <a:schemeClr val="tx1"/>
                </a:solidFill>
                <a:miter lim="800000"/>
                <a:headEnd/>
                <a:tailEnd/>
              </a:ln>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6" name="Line 26"/>
              <p:cNvSpPr>
                <a:spLocks noChangeShapeType="1"/>
              </p:cNvSpPr>
              <p:nvPr/>
            </p:nvSpPr>
            <p:spPr bwMode="auto">
              <a:xfrm>
                <a:off x="3648" y="1008"/>
                <a:ext cx="0" cy="1344"/>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85" name="Line 27"/>
            <p:cNvSpPr>
              <a:spLocks noChangeShapeType="1"/>
            </p:cNvSpPr>
            <p:nvPr/>
          </p:nvSpPr>
          <p:spPr bwMode="auto">
            <a:xfrm>
              <a:off x="4052" y="2510"/>
              <a:ext cx="0" cy="240"/>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6" name="Rectangle 28"/>
            <p:cNvSpPr>
              <a:spLocks noChangeArrowheads="1"/>
            </p:cNvSpPr>
            <p:nvPr/>
          </p:nvSpPr>
          <p:spPr bwMode="auto">
            <a:xfrm>
              <a:off x="5296" y="1389"/>
              <a:ext cx="264"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en-US" altLang="zh-CN" sz="4800" b="1">
                  <a:solidFill>
                    <a:srgbClr val="009900"/>
                  </a:solidFill>
                </a:rPr>
                <a:t>·</a:t>
              </a:r>
              <a:endParaRPr kumimoji="0" lang="en-US" altLang="zh-CN" sz="1800">
                <a:solidFill>
                  <a:srgbClr val="009900"/>
                </a:solidFill>
                <a:latin typeface="Arial" panose="020B0604020202020204" pitchFamily="34" charset="0"/>
              </a:endParaRPr>
            </a:p>
          </p:txBody>
        </p:sp>
        <p:sp>
          <p:nvSpPr>
            <p:cNvPr id="87" name="Line 29"/>
            <p:cNvSpPr>
              <a:spLocks noChangeShapeType="1"/>
            </p:cNvSpPr>
            <p:nvPr/>
          </p:nvSpPr>
          <p:spPr bwMode="auto">
            <a:xfrm flipV="1">
              <a:off x="4120" y="1654"/>
              <a:ext cx="1225" cy="181"/>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88" name="Arc 30"/>
            <p:cNvSpPr>
              <a:spLocks/>
            </p:cNvSpPr>
            <p:nvPr/>
          </p:nvSpPr>
          <p:spPr bwMode="auto">
            <a:xfrm>
              <a:off x="3666" y="1971"/>
              <a:ext cx="46" cy="91"/>
            </a:xfrm>
            <a:custGeom>
              <a:avLst/>
              <a:gdLst>
                <a:gd name="T0" fmla="*/ 0 w 21600"/>
                <a:gd name="T1" fmla="*/ 0 h 21600"/>
                <a:gd name="T2" fmla="*/ 46 w 21600"/>
                <a:gd name="T3" fmla="*/ 91 h 21600"/>
                <a:gd name="T4" fmla="*/ 0 w 21600"/>
                <a:gd name="T5" fmla="*/ 9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9" name="Arc 31"/>
            <p:cNvSpPr>
              <a:spLocks/>
            </p:cNvSpPr>
            <p:nvPr/>
          </p:nvSpPr>
          <p:spPr bwMode="auto">
            <a:xfrm>
              <a:off x="4302" y="1971"/>
              <a:ext cx="45" cy="91"/>
            </a:xfrm>
            <a:custGeom>
              <a:avLst/>
              <a:gdLst>
                <a:gd name="T0" fmla="*/ 0 w 21600"/>
                <a:gd name="T1" fmla="*/ 0 h 21600"/>
                <a:gd name="T2" fmla="*/ 45 w 21600"/>
                <a:gd name="T3" fmla="*/ 91 h 21600"/>
                <a:gd name="T4" fmla="*/ 0 w 21600"/>
                <a:gd name="T5" fmla="*/ 9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0" name="Object 32"/>
            <p:cNvGraphicFramePr>
              <a:graphicFrameLocks noChangeAspect="1"/>
            </p:cNvGraphicFramePr>
            <p:nvPr/>
          </p:nvGraphicFramePr>
          <p:xfrm>
            <a:off x="3757" y="1926"/>
            <a:ext cx="129" cy="181"/>
          </p:xfrm>
          <a:graphic>
            <a:graphicData uri="http://schemas.openxmlformats.org/presentationml/2006/ole">
              <mc:AlternateContent xmlns:mc="http://schemas.openxmlformats.org/markup-compatibility/2006">
                <mc:Choice xmlns:v="urn:schemas-microsoft-com:vml" Requires="v">
                  <p:oleObj spid="_x0000_s536082" name="Equation" r:id="rId11" imgW="126720" imgH="177480" progId="Equation.3">
                    <p:embed/>
                  </p:oleObj>
                </mc:Choice>
                <mc:Fallback>
                  <p:oleObj name="Equation" r:id="rId11" imgW="126720" imgH="177480" progId="Equation.3">
                    <p:embed/>
                    <p:pic>
                      <p:nvPicPr>
                        <p:cNvPr id="21" name="Object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57" y="1926"/>
                          <a:ext cx="129"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 name="Object 33"/>
            <p:cNvGraphicFramePr>
              <a:graphicFrameLocks noChangeAspect="1"/>
            </p:cNvGraphicFramePr>
            <p:nvPr/>
          </p:nvGraphicFramePr>
          <p:xfrm>
            <a:off x="4392" y="1926"/>
            <a:ext cx="129" cy="181"/>
          </p:xfrm>
          <a:graphic>
            <a:graphicData uri="http://schemas.openxmlformats.org/presentationml/2006/ole">
              <mc:AlternateContent xmlns:mc="http://schemas.openxmlformats.org/markup-compatibility/2006">
                <mc:Choice xmlns:v="urn:schemas-microsoft-com:vml" Requires="v">
                  <p:oleObj spid="_x0000_s536083" name="Equation" r:id="rId13" imgW="126720" imgH="177480" progId="Equation.3">
                    <p:embed/>
                  </p:oleObj>
                </mc:Choice>
                <mc:Fallback>
                  <p:oleObj name="Equation" r:id="rId13" imgW="126720" imgH="177480" progId="Equation.3">
                    <p:embed/>
                    <p:pic>
                      <p:nvPicPr>
                        <p:cNvPr id="22" name="Object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92" y="1926"/>
                          <a:ext cx="129"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 name="Object 34"/>
            <p:cNvGraphicFramePr>
              <a:graphicFrameLocks noChangeAspect="1"/>
            </p:cNvGraphicFramePr>
            <p:nvPr>
              <p:extLst>
                <p:ext uri="{D42A27DB-BD31-4B8C-83A1-F6EECF244321}">
                  <p14:modId xmlns:p14="http://schemas.microsoft.com/office/powerpoint/2010/main" val="4237049660"/>
                </p:ext>
              </p:extLst>
            </p:nvPr>
          </p:nvGraphicFramePr>
          <p:xfrm>
            <a:off x="5417" y="1728"/>
            <a:ext cx="259" cy="287"/>
          </p:xfrm>
          <a:graphic>
            <a:graphicData uri="http://schemas.openxmlformats.org/presentationml/2006/ole">
              <mc:AlternateContent xmlns:mc="http://schemas.openxmlformats.org/markup-compatibility/2006">
                <mc:Choice xmlns:v="urn:schemas-microsoft-com:vml" Requires="v">
                  <p:oleObj spid="_x0000_s536084" name="Equation" r:id="rId14" imgW="126720" imgH="139680" progId="Equation.3">
                    <p:embed/>
                  </p:oleObj>
                </mc:Choice>
                <mc:Fallback>
                  <p:oleObj name="Equation" r:id="rId14" imgW="126720" imgH="139680" progId="Equation.3">
                    <p:embed/>
                    <p:pic>
                      <p:nvPicPr>
                        <p:cNvPr id="23" name="Object 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7" y="1728"/>
                          <a:ext cx="259" cy="287"/>
                        </a:xfrm>
                        <a:prstGeom prst="rect">
                          <a:avLst/>
                        </a:prstGeom>
                        <a:noFill/>
                        <a:ln>
                          <a:noFill/>
                        </a:ln>
                        <a:effectLst/>
                        <a:extLst/>
                      </p:spPr>
                    </p:pic>
                  </p:oleObj>
                </mc:Fallback>
              </mc:AlternateContent>
            </a:graphicData>
          </a:graphic>
        </p:graphicFrame>
        <p:graphicFrame>
          <p:nvGraphicFramePr>
            <p:cNvPr id="93" name="Object 35"/>
            <p:cNvGraphicFramePr>
              <a:graphicFrameLocks noChangeAspect="1"/>
            </p:cNvGraphicFramePr>
            <p:nvPr/>
          </p:nvGraphicFramePr>
          <p:xfrm>
            <a:off x="5422" y="1518"/>
            <a:ext cx="202" cy="219"/>
          </p:xfrm>
          <a:graphic>
            <a:graphicData uri="http://schemas.openxmlformats.org/presentationml/2006/ole">
              <mc:AlternateContent xmlns:mc="http://schemas.openxmlformats.org/markup-compatibility/2006">
                <mc:Choice xmlns:v="urn:schemas-microsoft-com:vml" Requires="v">
                  <p:oleObj spid="_x0000_s536085" name="Equation" r:id="rId16" imgW="152280" imgH="164880" progId="Equation.3">
                    <p:embed/>
                  </p:oleObj>
                </mc:Choice>
                <mc:Fallback>
                  <p:oleObj name="Equation" r:id="rId16" imgW="152280" imgH="164880" progId="Equation.3">
                    <p:embed/>
                    <p:pic>
                      <p:nvPicPr>
                        <p:cNvPr id="24" name="Object 3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22" y="1518"/>
                          <a:ext cx="202"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 name="Object 36"/>
            <p:cNvGraphicFramePr>
              <a:graphicFrameLocks noChangeAspect="1"/>
            </p:cNvGraphicFramePr>
            <p:nvPr/>
          </p:nvGraphicFramePr>
          <p:xfrm>
            <a:off x="5390" y="1971"/>
            <a:ext cx="230" cy="253"/>
          </p:xfrm>
          <a:graphic>
            <a:graphicData uri="http://schemas.openxmlformats.org/presentationml/2006/ole">
              <mc:AlternateContent xmlns:mc="http://schemas.openxmlformats.org/markup-compatibility/2006">
                <mc:Choice xmlns:v="urn:schemas-microsoft-com:vml" Requires="v">
                  <p:oleObj spid="_x0000_s536086" name="Equation" r:id="rId18" imgW="126720" imgH="139680" progId="Equation.3">
                    <p:embed/>
                  </p:oleObj>
                </mc:Choice>
                <mc:Fallback>
                  <p:oleObj name="Equation" r:id="rId18" imgW="126720" imgH="139680" progId="Equation.3">
                    <p:embed/>
                    <p:pic>
                      <p:nvPicPr>
                        <p:cNvPr id="25" name="Object 3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90" y="1971"/>
                          <a:ext cx="230"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5" name="矩形 104"/>
          <p:cNvSpPr/>
          <p:nvPr/>
        </p:nvSpPr>
        <p:spPr>
          <a:xfrm>
            <a:off x="7853536" y="1097668"/>
            <a:ext cx="466794" cy="584775"/>
          </a:xfrm>
          <a:prstGeom prst="rect">
            <a:avLst/>
          </a:prstGeom>
        </p:spPr>
        <p:txBody>
          <a:bodyPr wrap="none">
            <a:spAutoFit/>
          </a:bodyPr>
          <a:lstStyle/>
          <a:p>
            <a:r>
              <a:rPr lang="en-US" altLang="zh-CN" sz="3200" dirty="0">
                <a:solidFill>
                  <a:srgbClr val="0000FF"/>
                </a:solidFill>
              </a:rPr>
              <a:t>r</a:t>
            </a:r>
            <a:r>
              <a:rPr lang="en-US" altLang="zh-CN" sz="3200" baseline="-25000" dirty="0">
                <a:solidFill>
                  <a:srgbClr val="0000FF"/>
                </a:solidFill>
              </a:rPr>
              <a:t>0</a:t>
            </a:r>
            <a:endParaRPr lang="zh-CN" altLang="en-US" sz="3200" dirty="0">
              <a:solidFill>
                <a:srgbClr val="0000FF"/>
              </a:solidFill>
            </a:endParaRPr>
          </a:p>
        </p:txBody>
      </p:sp>
      <p:sp>
        <p:nvSpPr>
          <p:cNvPr id="106" name="矩形 6"/>
          <p:cNvSpPr>
            <a:spLocks noChangeArrowheads="1"/>
          </p:cNvSpPr>
          <p:nvPr/>
        </p:nvSpPr>
        <p:spPr bwMode="auto">
          <a:xfrm>
            <a:off x="3813037" y="2142520"/>
            <a:ext cx="295313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式中</a:t>
            </a:r>
            <a:r>
              <a:rPr lang="en-US" altLang="zh-CN" dirty="0">
                <a:solidFill>
                  <a:srgbClr val="FF0000"/>
                </a:solidFill>
              </a:rPr>
              <a:t>r</a:t>
            </a:r>
            <a:r>
              <a:rPr lang="en-US" altLang="zh-CN" i="0" baseline="-25000" dirty="0">
                <a:solidFill>
                  <a:srgbClr val="FF0000"/>
                </a:solidFill>
              </a:rPr>
              <a:t>0</a:t>
            </a:r>
            <a:r>
              <a:rPr lang="zh-CN" altLang="en-US" i="0" dirty="0"/>
              <a:t>为缝中央子波到</a:t>
            </a:r>
            <a:r>
              <a:rPr lang="en-US" altLang="zh-CN" i="0" dirty="0"/>
              <a:t>P</a:t>
            </a:r>
            <a:r>
              <a:rPr lang="zh-CN" altLang="en-US" i="0" dirty="0"/>
              <a:t>点的光程</a:t>
            </a:r>
            <a:endParaRPr lang="zh-CN" altLang="en-US" dirty="0"/>
          </a:p>
        </p:txBody>
      </p:sp>
      <p:grpSp>
        <p:nvGrpSpPr>
          <p:cNvPr id="107" name="Group 3"/>
          <p:cNvGrpSpPr>
            <a:grpSpLocks/>
          </p:cNvGrpSpPr>
          <p:nvPr/>
        </p:nvGrpSpPr>
        <p:grpSpPr bwMode="auto">
          <a:xfrm>
            <a:off x="6118467" y="2786970"/>
            <a:ext cx="5270500" cy="2519363"/>
            <a:chOff x="2344" y="1382"/>
            <a:chExt cx="3320" cy="1587"/>
          </a:xfrm>
        </p:grpSpPr>
        <p:sp>
          <p:nvSpPr>
            <p:cNvPr id="108" name="Line 8"/>
            <p:cNvSpPr>
              <a:spLocks noChangeShapeType="1"/>
            </p:cNvSpPr>
            <p:nvPr/>
          </p:nvSpPr>
          <p:spPr bwMode="auto">
            <a:xfrm flipV="1">
              <a:off x="3258" y="2061"/>
              <a:ext cx="2338" cy="1"/>
            </a:xfrm>
            <a:prstGeom prst="line">
              <a:avLst/>
            </a:prstGeom>
            <a:noFill/>
            <a:ln w="12700">
              <a:solidFill>
                <a:schemeClr val="tx2"/>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109" name="Group 11"/>
            <p:cNvGrpSpPr>
              <a:grpSpLocks/>
            </p:cNvGrpSpPr>
            <p:nvPr/>
          </p:nvGrpSpPr>
          <p:grpSpPr bwMode="auto">
            <a:xfrm>
              <a:off x="2344" y="2098"/>
              <a:ext cx="956" cy="463"/>
              <a:chOff x="1492" y="922"/>
              <a:chExt cx="956" cy="474"/>
            </a:xfrm>
          </p:grpSpPr>
          <p:sp>
            <p:nvSpPr>
              <p:cNvPr id="126" name="Line 12"/>
              <p:cNvSpPr>
                <a:spLocks noChangeShapeType="1"/>
              </p:cNvSpPr>
              <p:nvPr/>
            </p:nvSpPr>
            <p:spPr bwMode="auto">
              <a:xfrm>
                <a:off x="1492" y="922"/>
                <a:ext cx="912" cy="0"/>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27" name="Line 13"/>
              <p:cNvSpPr>
                <a:spLocks noChangeShapeType="1"/>
              </p:cNvSpPr>
              <p:nvPr/>
            </p:nvSpPr>
            <p:spPr bwMode="auto">
              <a:xfrm>
                <a:off x="1536" y="1152"/>
                <a:ext cx="912" cy="0"/>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28" name="Line 14"/>
              <p:cNvSpPr>
                <a:spLocks noChangeShapeType="1"/>
              </p:cNvSpPr>
              <p:nvPr/>
            </p:nvSpPr>
            <p:spPr bwMode="auto">
              <a:xfrm>
                <a:off x="1504" y="1396"/>
                <a:ext cx="912" cy="0"/>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graphicFrame>
          <p:nvGraphicFramePr>
            <p:cNvPr id="110" name="Object 15"/>
            <p:cNvGraphicFramePr>
              <a:graphicFrameLocks noChangeAspect="1"/>
            </p:cNvGraphicFramePr>
            <p:nvPr/>
          </p:nvGraphicFramePr>
          <p:xfrm>
            <a:off x="3070" y="1841"/>
            <a:ext cx="169" cy="176"/>
          </p:xfrm>
          <a:graphic>
            <a:graphicData uri="http://schemas.openxmlformats.org/presentationml/2006/ole">
              <mc:AlternateContent xmlns:mc="http://schemas.openxmlformats.org/markup-compatibility/2006">
                <mc:Choice xmlns:v="urn:schemas-microsoft-com:vml" Requires="v">
                  <p:oleObj spid="_x0000_s536087" name="Equation" r:id="rId20" imgW="279360" imgH="291960" progId="Equation.3">
                    <p:embed/>
                  </p:oleObj>
                </mc:Choice>
                <mc:Fallback>
                  <p:oleObj name="Equation" r:id="rId20" imgW="279360" imgH="291960" progId="Equation.3">
                    <p:embed/>
                    <p:pic>
                      <p:nvPicPr>
                        <p:cNvPr id="43"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0" y="1841"/>
                          <a:ext cx="169"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 name="Object 16"/>
            <p:cNvGraphicFramePr>
              <a:graphicFrameLocks noChangeAspect="1"/>
            </p:cNvGraphicFramePr>
            <p:nvPr/>
          </p:nvGraphicFramePr>
          <p:xfrm>
            <a:off x="3077" y="2588"/>
            <a:ext cx="188" cy="205"/>
          </p:xfrm>
          <a:graphic>
            <a:graphicData uri="http://schemas.openxmlformats.org/presentationml/2006/ole">
              <mc:AlternateContent xmlns:mc="http://schemas.openxmlformats.org/markup-compatibility/2006">
                <mc:Choice xmlns:v="urn:schemas-microsoft-com:vml" Requires="v">
                  <p:oleObj spid="_x0000_s536088" name="Equation" r:id="rId21" imgW="279360" imgH="304560" progId="Equation.3">
                    <p:embed/>
                  </p:oleObj>
                </mc:Choice>
                <mc:Fallback>
                  <p:oleObj name="Equation" r:id="rId21" imgW="279360" imgH="304560" progId="Equation.3">
                    <p:embed/>
                    <p:pic>
                      <p:nvPicPr>
                        <p:cNvPr id="44"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7" y="2588"/>
                          <a:ext cx="188"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 name="Line 18"/>
            <p:cNvSpPr>
              <a:spLocks noChangeAspect="1" noChangeShapeType="1"/>
            </p:cNvSpPr>
            <p:nvPr/>
          </p:nvSpPr>
          <p:spPr bwMode="auto">
            <a:xfrm flipV="1">
              <a:off x="3290" y="1653"/>
              <a:ext cx="2055" cy="654"/>
            </a:xfrm>
            <a:prstGeom prst="line">
              <a:avLst/>
            </a:prstGeom>
            <a:noFill/>
            <a:ln w="57150">
              <a:solidFill>
                <a:srgbClr val="FF0000"/>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113" name="Group 20"/>
            <p:cNvGrpSpPr>
              <a:grpSpLocks/>
            </p:cNvGrpSpPr>
            <p:nvPr/>
          </p:nvGrpSpPr>
          <p:grpSpPr bwMode="auto">
            <a:xfrm>
              <a:off x="3288" y="1661"/>
              <a:ext cx="0" cy="1308"/>
              <a:chOff x="2592" y="956"/>
              <a:chExt cx="0" cy="1308"/>
            </a:xfrm>
          </p:grpSpPr>
          <p:sp>
            <p:nvSpPr>
              <p:cNvPr id="123" name="Line 21"/>
              <p:cNvSpPr>
                <a:spLocks noChangeShapeType="1"/>
              </p:cNvSpPr>
              <p:nvPr/>
            </p:nvSpPr>
            <p:spPr bwMode="auto">
              <a:xfrm>
                <a:off x="2592" y="956"/>
                <a:ext cx="0" cy="399"/>
              </a:xfrm>
              <a:prstGeom prst="line">
                <a:avLst/>
              </a:prstGeom>
              <a:noFill/>
              <a:ln w="762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24" name="Line 22"/>
              <p:cNvSpPr>
                <a:spLocks noChangeShapeType="1"/>
              </p:cNvSpPr>
              <p:nvPr/>
            </p:nvSpPr>
            <p:spPr bwMode="auto">
              <a:xfrm>
                <a:off x="2592" y="1865"/>
                <a:ext cx="0" cy="399"/>
              </a:xfrm>
              <a:prstGeom prst="line">
                <a:avLst/>
              </a:prstGeom>
              <a:noFill/>
              <a:ln w="762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25" name="Line 23"/>
              <p:cNvSpPr>
                <a:spLocks noChangeShapeType="1"/>
              </p:cNvSpPr>
              <p:nvPr/>
            </p:nvSpPr>
            <p:spPr bwMode="auto">
              <a:xfrm>
                <a:off x="2592" y="1374"/>
                <a:ext cx="0" cy="480"/>
              </a:xfrm>
              <a:prstGeom prst="line">
                <a:avLst/>
              </a:prstGeom>
              <a:noFill/>
              <a:ln w="19050">
                <a:solidFill>
                  <a:srgbClr val="8000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14" name="Group 24"/>
            <p:cNvGrpSpPr>
              <a:grpSpLocks/>
            </p:cNvGrpSpPr>
            <p:nvPr/>
          </p:nvGrpSpPr>
          <p:grpSpPr bwMode="auto">
            <a:xfrm>
              <a:off x="5360" y="1382"/>
              <a:ext cx="48" cy="1344"/>
              <a:chOff x="3648" y="1008"/>
              <a:chExt cx="48" cy="1344"/>
            </a:xfrm>
          </p:grpSpPr>
          <p:sp>
            <p:nvSpPr>
              <p:cNvPr id="121" name="Rectangle 25"/>
              <p:cNvSpPr>
                <a:spLocks noChangeArrowheads="1"/>
              </p:cNvSpPr>
              <p:nvPr/>
            </p:nvSpPr>
            <p:spPr bwMode="auto">
              <a:xfrm>
                <a:off x="3648" y="1008"/>
                <a:ext cx="48" cy="1344"/>
              </a:xfrm>
              <a:prstGeom prst="rect">
                <a:avLst/>
              </a:prstGeom>
              <a:solidFill>
                <a:srgbClr val="FF9933"/>
              </a:solidFill>
              <a:ln w="9525">
                <a:solidFill>
                  <a:schemeClr val="tx2"/>
                </a:solidFill>
                <a:miter lim="800000"/>
                <a:headEnd/>
                <a:tailEnd/>
              </a:ln>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2" name="Line 26"/>
              <p:cNvSpPr>
                <a:spLocks noChangeShapeType="1"/>
              </p:cNvSpPr>
              <p:nvPr/>
            </p:nvSpPr>
            <p:spPr bwMode="auto">
              <a:xfrm>
                <a:off x="3648" y="1008"/>
                <a:ext cx="0" cy="1344"/>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15" name="Rectangle 28"/>
            <p:cNvSpPr>
              <a:spLocks noChangeArrowheads="1"/>
            </p:cNvSpPr>
            <p:nvPr/>
          </p:nvSpPr>
          <p:spPr bwMode="auto">
            <a:xfrm>
              <a:off x="5296" y="1389"/>
              <a:ext cx="264"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en-US" altLang="zh-CN" sz="4800" b="1">
                  <a:solidFill>
                    <a:srgbClr val="009900"/>
                  </a:solidFill>
                </a:rPr>
                <a:t>·</a:t>
              </a:r>
              <a:endParaRPr kumimoji="0" lang="en-US" altLang="zh-CN" sz="1800">
                <a:solidFill>
                  <a:srgbClr val="009900"/>
                </a:solidFill>
                <a:latin typeface="Arial" panose="020B0604020202020204" pitchFamily="34" charset="0"/>
              </a:endParaRPr>
            </a:p>
          </p:txBody>
        </p:sp>
        <p:sp>
          <p:nvSpPr>
            <p:cNvPr id="116" name="Arc 31"/>
            <p:cNvSpPr>
              <a:spLocks/>
            </p:cNvSpPr>
            <p:nvPr/>
          </p:nvSpPr>
          <p:spPr bwMode="auto">
            <a:xfrm>
              <a:off x="4302" y="1971"/>
              <a:ext cx="45" cy="91"/>
            </a:xfrm>
            <a:custGeom>
              <a:avLst/>
              <a:gdLst>
                <a:gd name="T0" fmla="*/ 0 w 21600"/>
                <a:gd name="T1" fmla="*/ 0 h 21600"/>
                <a:gd name="T2" fmla="*/ 45 w 21600"/>
                <a:gd name="T3" fmla="*/ 91 h 21600"/>
                <a:gd name="T4" fmla="*/ 0 w 21600"/>
                <a:gd name="T5" fmla="*/ 9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7" name="Object 33"/>
            <p:cNvGraphicFramePr>
              <a:graphicFrameLocks noChangeAspect="1"/>
            </p:cNvGraphicFramePr>
            <p:nvPr/>
          </p:nvGraphicFramePr>
          <p:xfrm>
            <a:off x="4392" y="1926"/>
            <a:ext cx="129" cy="181"/>
          </p:xfrm>
          <a:graphic>
            <a:graphicData uri="http://schemas.openxmlformats.org/presentationml/2006/ole">
              <mc:AlternateContent xmlns:mc="http://schemas.openxmlformats.org/markup-compatibility/2006">
                <mc:Choice xmlns:v="urn:schemas-microsoft-com:vml" Requires="v">
                  <p:oleObj spid="_x0000_s536089" name="Equation" r:id="rId22" imgW="126720" imgH="177480" progId="Equation.3">
                    <p:embed/>
                  </p:oleObj>
                </mc:Choice>
                <mc:Fallback>
                  <p:oleObj name="Equation" r:id="rId22" imgW="126720" imgH="177480" progId="Equation.3">
                    <p:embed/>
                    <p:pic>
                      <p:nvPicPr>
                        <p:cNvPr id="50" name="Object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92" y="1926"/>
                          <a:ext cx="129"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 name="Object 34"/>
            <p:cNvGraphicFramePr>
              <a:graphicFrameLocks noChangeAspect="1"/>
            </p:cNvGraphicFramePr>
            <p:nvPr>
              <p:extLst>
                <p:ext uri="{D42A27DB-BD31-4B8C-83A1-F6EECF244321}">
                  <p14:modId xmlns:p14="http://schemas.microsoft.com/office/powerpoint/2010/main" val="2140112094"/>
                </p:ext>
              </p:extLst>
            </p:nvPr>
          </p:nvGraphicFramePr>
          <p:xfrm>
            <a:off x="5435" y="1724"/>
            <a:ext cx="229" cy="254"/>
          </p:xfrm>
          <a:graphic>
            <a:graphicData uri="http://schemas.openxmlformats.org/presentationml/2006/ole">
              <mc:AlternateContent xmlns:mc="http://schemas.openxmlformats.org/markup-compatibility/2006">
                <mc:Choice xmlns:v="urn:schemas-microsoft-com:vml" Requires="v">
                  <p:oleObj spid="_x0000_s536090" name="Equation" r:id="rId23" imgW="126720" imgH="139680" progId="Equation.3">
                    <p:embed/>
                  </p:oleObj>
                </mc:Choice>
                <mc:Fallback>
                  <p:oleObj name="Equation" r:id="rId23" imgW="126720" imgH="139680" progId="Equation.3">
                    <p:embed/>
                    <p:pic>
                      <p:nvPicPr>
                        <p:cNvPr id="51" name="Object 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35" y="1724"/>
                          <a:ext cx="229" cy="254"/>
                        </a:xfrm>
                        <a:prstGeom prst="rect">
                          <a:avLst/>
                        </a:prstGeom>
                        <a:noFill/>
                        <a:ln>
                          <a:noFill/>
                        </a:ln>
                        <a:effectLst/>
                        <a:extLst/>
                      </p:spPr>
                    </p:pic>
                  </p:oleObj>
                </mc:Fallback>
              </mc:AlternateContent>
            </a:graphicData>
          </a:graphic>
        </p:graphicFrame>
        <p:graphicFrame>
          <p:nvGraphicFramePr>
            <p:cNvPr id="119" name="Object 35"/>
            <p:cNvGraphicFramePr>
              <a:graphicFrameLocks noChangeAspect="1"/>
            </p:cNvGraphicFramePr>
            <p:nvPr/>
          </p:nvGraphicFramePr>
          <p:xfrm>
            <a:off x="5422" y="1518"/>
            <a:ext cx="202" cy="219"/>
          </p:xfrm>
          <a:graphic>
            <a:graphicData uri="http://schemas.openxmlformats.org/presentationml/2006/ole">
              <mc:AlternateContent xmlns:mc="http://schemas.openxmlformats.org/markup-compatibility/2006">
                <mc:Choice xmlns:v="urn:schemas-microsoft-com:vml" Requires="v">
                  <p:oleObj spid="_x0000_s536091" name="Equation" r:id="rId24" imgW="152280" imgH="164880" progId="Equation.3">
                    <p:embed/>
                  </p:oleObj>
                </mc:Choice>
                <mc:Fallback>
                  <p:oleObj name="Equation" r:id="rId24" imgW="152280" imgH="164880" progId="Equation.3">
                    <p:embed/>
                    <p:pic>
                      <p:nvPicPr>
                        <p:cNvPr id="52" name="Object 3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22" y="1518"/>
                          <a:ext cx="202"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 name="Object 36"/>
            <p:cNvGraphicFramePr>
              <a:graphicFrameLocks noChangeAspect="1"/>
            </p:cNvGraphicFramePr>
            <p:nvPr/>
          </p:nvGraphicFramePr>
          <p:xfrm>
            <a:off x="5390" y="1971"/>
            <a:ext cx="230" cy="253"/>
          </p:xfrm>
          <a:graphic>
            <a:graphicData uri="http://schemas.openxmlformats.org/presentationml/2006/ole">
              <mc:AlternateContent xmlns:mc="http://schemas.openxmlformats.org/markup-compatibility/2006">
                <mc:Choice xmlns:v="urn:schemas-microsoft-com:vml" Requires="v">
                  <p:oleObj spid="_x0000_s536092" name="Equation" r:id="rId25" imgW="126720" imgH="139680" progId="Equation.3">
                    <p:embed/>
                  </p:oleObj>
                </mc:Choice>
                <mc:Fallback>
                  <p:oleObj name="Equation" r:id="rId25" imgW="126720" imgH="139680" progId="Equation.3">
                    <p:embed/>
                    <p:pic>
                      <p:nvPicPr>
                        <p:cNvPr id="53" name="Object 3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90" y="1971"/>
                          <a:ext cx="230"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29" name="Object 2"/>
          <p:cNvGraphicFramePr>
            <a:graphicFrameLocks noChangeAspect="1"/>
          </p:cNvGraphicFramePr>
          <p:nvPr>
            <p:extLst>
              <p:ext uri="{D42A27DB-BD31-4B8C-83A1-F6EECF244321}">
                <p14:modId xmlns:p14="http://schemas.microsoft.com/office/powerpoint/2010/main" val="3286370850"/>
              </p:ext>
            </p:extLst>
          </p:nvPr>
        </p:nvGraphicFramePr>
        <p:xfrm>
          <a:off x="2324342" y="3927638"/>
          <a:ext cx="3575050" cy="668337"/>
        </p:xfrm>
        <a:graphic>
          <a:graphicData uri="http://schemas.openxmlformats.org/presentationml/2006/ole">
            <mc:AlternateContent xmlns:mc="http://schemas.openxmlformats.org/markup-compatibility/2006">
              <mc:Choice xmlns:v="urn:schemas-microsoft-com:vml" Requires="v">
                <p:oleObj spid="_x0000_s536093" name="公式" r:id="rId26" imgW="1218960" imgH="228600" progId="Equation.3">
                  <p:embed/>
                </p:oleObj>
              </mc:Choice>
              <mc:Fallback>
                <p:oleObj name="公式" r:id="rId26" imgW="1218960" imgH="228600" progId="Equation.3">
                  <p:embed/>
                  <p:pic>
                    <p:nvPicPr>
                      <p:cNvPr id="62" name="Object 2"/>
                      <p:cNvPicPr>
                        <a:picLocks noChangeAspect="1" noChangeArrowheads="1"/>
                      </p:cNvPicPr>
                      <p:nvPr/>
                    </p:nvPicPr>
                    <p:blipFill>
                      <a:blip r:embed="rId27"/>
                      <a:srcRect/>
                      <a:stretch>
                        <a:fillRect/>
                      </a:stretch>
                    </p:blipFill>
                    <p:spPr bwMode="auto">
                      <a:xfrm>
                        <a:off x="2324342" y="3927638"/>
                        <a:ext cx="3575050"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0" name="矩形 129"/>
          <p:cNvSpPr/>
          <p:nvPr/>
        </p:nvSpPr>
        <p:spPr>
          <a:xfrm>
            <a:off x="4149564" y="3321950"/>
            <a:ext cx="1266693" cy="523220"/>
          </a:xfrm>
          <a:prstGeom prst="rect">
            <a:avLst/>
          </a:prstGeom>
        </p:spPr>
        <p:txBody>
          <a:bodyPr wrap="none">
            <a:spAutoFit/>
          </a:bodyPr>
          <a:lstStyle/>
          <a:p>
            <a:r>
              <a:rPr lang="zh-CN" altLang="en-US" sz="2800" b="1" dirty="0">
                <a:solidFill>
                  <a:srgbClr val="FF33CC"/>
                </a:solidFill>
              </a:rPr>
              <a:t>入射光</a:t>
            </a:r>
            <a:endParaRPr lang="zh-CN" altLang="en-US" sz="2800" b="1" dirty="0"/>
          </a:p>
        </p:txBody>
      </p:sp>
      <p:graphicFrame>
        <p:nvGraphicFramePr>
          <p:cNvPr id="131" name="对象 130"/>
          <p:cNvGraphicFramePr>
            <a:graphicFrameLocks noChangeAspect="1"/>
          </p:cNvGraphicFramePr>
          <p:nvPr>
            <p:extLst>
              <p:ext uri="{D42A27DB-BD31-4B8C-83A1-F6EECF244321}">
                <p14:modId xmlns:p14="http://schemas.microsoft.com/office/powerpoint/2010/main" val="2436892097"/>
              </p:ext>
            </p:extLst>
          </p:nvPr>
        </p:nvGraphicFramePr>
        <p:xfrm>
          <a:off x="9083449" y="2979160"/>
          <a:ext cx="531812" cy="630237"/>
        </p:xfrm>
        <a:graphic>
          <a:graphicData uri="http://schemas.openxmlformats.org/presentationml/2006/ole">
            <mc:AlternateContent xmlns:mc="http://schemas.openxmlformats.org/markup-compatibility/2006">
              <mc:Choice xmlns:v="urn:schemas-microsoft-com:vml" Requires="v">
                <p:oleObj spid="_x0000_s536094" name="公式" r:id="rId28" imgW="203040" imgH="241200" progId="Equation.3">
                  <p:embed/>
                </p:oleObj>
              </mc:Choice>
              <mc:Fallback>
                <p:oleObj name="公式" r:id="rId28" imgW="203040" imgH="241200" progId="Equation.3">
                  <p:embed/>
                  <p:pic>
                    <p:nvPicPr>
                      <p:cNvPr id="64" name="对象 63"/>
                      <p:cNvPicPr/>
                      <p:nvPr/>
                    </p:nvPicPr>
                    <p:blipFill>
                      <a:blip r:embed="rId29"/>
                      <a:stretch>
                        <a:fillRect/>
                      </a:stretch>
                    </p:blipFill>
                    <p:spPr>
                      <a:xfrm>
                        <a:off x="9083449" y="2979160"/>
                        <a:ext cx="531812" cy="630237"/>
                      </a:xfrm>
                      <a:prstGeom prst="rect">
                        <a:avLst/>
                      </a:prstGeom>
                    </p:spPr>
                  </p:pic>
                </p:oleObj>
              </mc:Fallback>
            </mc:AlternateContent>
          </a:graphicData>
        </a:graphic>
      </p:graphicFrame>
      <p:sp>
        <p:nvSpPr>
          <p:cNvPr id="132" name="矩形 131"/>
          <p:cNvSpPr/>
          <p:nvPr/>
        </p:nvSpPr>
        <p:spPr>
          <a:xfrm>
            <a:off x="8285959" y="4261807"/>
            <a:ext cx="1625766" cy="523220"/>
          </a:xfrm>
          <a:prstGeom prst="rect">
            <a:avLst/>
          </a:prstGeom>
        </p:spPr>
        <p:txBody>
          <a:bodyPr wrap="none">
            <a:spAutoFit/>
          </a:bodyPr>
          <a:lstStyle/>
          <a:p>
            <a:r>
              <a:rPr lang="zh-CN" altLang="en-US" sz="2800" b="1" dirty="0">
                <a:solidFill>
                  <a:srgbClr val="CC3300"/>
                </a:solidFill>
              </a:rPr>
              <a:t>等效光</a:t>
            </a:r>
            <a:r>
              <a:rPr lang="zh-CN" altLang="en-US" sz="2800" b="1" dirty="0">
                <a:solidFill>
                  <a:srgbClr val="CC3300"/>
                </a:solidFill>
                <a:sym typeface="Wingdings" panose="05000000000000000000" pitchFamily="2" charset="2"/>
              </a:rPr>
              <a:t>束</a:t>
            </a:r>
            <a:endParaRPr lang="zh-CN" altLang="en-US" sz="2800" b="1" dirty="0">
              <a:solidFill>
                <a:srgbClr val="CC3300"/>
              </a:solidFill>
            </a:endParaRPr>
          </a:p>
        </p:txBody>
      </p:sp>
      <p:sp>
        <p:nvSpPr>
          <p:cNvPr id="133" name="矩形 132"/>
          <p:cNvSpPr/>
          <p:nvPr/>
        </p:nvSpPr>
        <p:spPr>
          <a:xfrm>
            <a:off x="8248450" y="3501851"/>
            <a:ext cx="466794" cy="584775"/>
          </a:xfrm>
          <a:prstGeom prst="rect">
            <a:avLst/>
          </a:prstGeom>
        </p:spPr>
        <p:txBody>
          <a:bodyPr wrap="none">
            <a:spAutoFit/>
          </a:bodyPr>
          <a:lstStyle/>
          <a:p>
            <a:r>
              <a:rPr lang="en-US" altLang="zh-CN" sz="3200" dirty="0">
                <a:solidFill>
                  <a:srgbClr val="9900FF"/>
                </a:solidFill>
              </a:rPr>
              <a:t>r</a:t>
            </a:r>
            <a:r>
              <a:rPr lang="en-US" altLang="zh-CN" sz="3200" baseline="-25000" dirty="0">
                <a:solidFill>
                  <a:srgbClr val="9900FF"/>
                </a:solidFill>
              </a:rPr>
              <a:t>0</a:t>
            </a:r>
            <a:endParaRPr lang="zh-CN" altLang="en-US" sz="3200" dirty="0">
              <a:solidFill>
                <a:srgbClr val="9900FF"/>
              </a:solidFill>
            </a:endParaRPr>
          </a:p>
        </p:txBody>
      </p:sp>
      <p:graphicFrame>
        <p:nvGraphicFramePr>
          <p:cNvPr id="134" name="Object 53"/>
          <p:cNvGraphicFramePr>
            <a:graphicFrameLocks noChangeAspect="1"/>
          </p:cNvGraphicFramePr>
          <p:nvPr>
            <p:extLst>
              <p:ext uri="{D42A27DB-BD31-4B8C-83A1-F6EECF244321}">
                <p14:modId xmlns:p14="http://schemas.microsoft.com/office/powerpoint/2010/main" val="3490750388"/>
              </p:ext>
            </p:extLst>
          </p:nvPr>
        </p:nvGraphicFramePr>
        <p:xfrm>
          <a:off x="6752999" y="5476308"/>
          <a:ext cx="4738687" cy="1109662"/>
        </p:xfrm>
        <a:graphic>
          <a:graphicData uri="http://schemas.openxmlformats.org/presentationml/2006/ole">
            <mc:AlternateContent xmlns:mc="http://schemas.openxmlformats.org/markup-compatibility/2006">
              <mc:Choice xmlns:v="urn:schemas-microsoft-com:vml" Requires="v">
                <p:oleObj spid="_x0000_s536095" name="公式" r:id="rId30" imgW="1790640" imgH="419040" progId="Equation.3">
                  <p:embed/>
                </p:oleObj>
              </mc:Choice>
              <mc:Fallback>
                <p:oleObj name="公式" r:id="rId30" imgW="1790640" imgH="419040" progId="Equation.3">
                  <p:embed/>
                  <p:pic>
                    <p:nvPicPr>
                      <p:cNvPr id="67" name="Object 53"/>
                      <p:cNvPicPr>
                        <a:picLocks noChangeAspect="1" noChangeArrowheads="1"/>
                      </p:cNvPicPr>
                      <p:nvPr/>
                    </p:nvPicPr>
                    <p:blipFill>
                      <a:blip r:embed="rId31"/>
                      <a:srcRect/>
                      <a:stretch>
                        <a:fillRect/>
                      </a:stretch>
                    </p:blipFill>
                    <p:spPr bwMode="auto">
                      <a:xfrm>
                        <a:off x="6752999" y="5476308"/>
                        <a:ext cx="4738687" cy="110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 name="矩形 134"/>
          <p:cNvSpPr>
            <a:spLocks noChangeArrowheads="1"/>
          </p:cNvSpPr>
          <p:nvPr/>
        </p:nvSpPr>
        <p:spPr bwMode="auto">
          <a:xfrm>
            <a:off x="532976" y="4785027"/>
            <a:ext cx="597872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00000"/>
                </a:solidFill>
              </a:rPr>
              <a:t>结论：</a:t>
            </a:r>
            <a:r>
              <a:rPr lang="zh-CN" altLang="en-US" i="0" dirty="0">
                <a:solidFill>
                  <a:srgbClr val="009900"/>
                </a:solidFill>
              </a:rPr>
              <a:t>初位相和振幅均相同的平行单色光入射单缝，在无穷远处的</a:t>
            </a:r>
            <a:r>
              <a:rPr lang="zh-CN" altLang="en-US" i="0" dirty="0">
                <a:solidFill>
                  <a:srgbClr val="009900"/>
                </a:solidFill>
                <a:sym typeface="Wingdings" panose="05000000000000000000" pitchFamily="2" charset="2"/>
              </a:rPr>
              <a:t>无穷多束</a:t>
            </a:r>
            <a:r>
              <a:rPr lang="zh-CN" altLang="en-US" i="0" dirty="0">
                <a:solidFill>
                  <a:srgbClr val="009900"/>
                </a:solidFill>
              </a:rPr>
              <a:t>光</a:t>
            </a:r>
            <a:r>
              <a:rPr lang="zh-CN" altLang="en-US" i="0" dirty="0">
                <a:solidFill>
                  <a:srgbClr val="009900"/>
                </a:solidFill>
                <a:sym typeface="Wingdings" panose="05000000000000000000" pitchFamily="2" charset="2"/>
              </a:rPr>
              <a:t>矢量的相干叠加</a:t>
            </a:r>
            <a:r>
              <a:rPr lang="zh-CN" altLang="en-US" i="0" dirty="0">
                <a:solidFill>
                  <a:srgbClr val="009900"/>
                </a:solidFill>
              </a:rPr>
              <a:t>光仍是初位相相同、但振幅不同的平行单色光。</a:t>
            </a:r>
            <a:endParaRPr lang="zh-CN" altLang="en-US" dirty="0">
              <a:solidFill>
                <a:srgbClr val="009900"/>
              </a:solidFill>
            </a:endParaRPr>
          </a:p>
        </p:txBody>
      </p:sp>
    </p:spTree>
    <p:extLst>
      <p:ext uri="{BB962C8B-B14F-4D97-AF65-F5344CB8AC3E}">
        <p14:creationId xmlns:p14="http://schemas.microsoft.com/office/powerpoint/2010/main" val="102336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1000"/>
                                        <p:tgtEl>
                                          <p:spTgt spid="70"/>
                                        </p:tgtEl>
                                      </p:cBhvr>
                                    </p:animEffect>
                                    <p:anim calcmode="lin" valueType="num">
                                      <p:cBhvr>
                                        <p:cTn id="13" dur="1000" fill="hold"/>
                                        <p:tgtEl>
                                          <p:spTgt spid="70"/>
                                        </p:tgtEl>
                                        <p:attrNameLst>
                                          <p:attrName>ppt_x</p:attrName>
                                        </p:attrNameLst>
                                      </p:cBhvr>
                                      <p:tavLst>
                                        <p:tav tm="0">
                                          <p:val>
                                            <p:strVal val="#ppt_x"/>
                                          </p:val>
                                        </p:tav>
                                        <p:tav tm="100000">
                                          <p:val>
                                            <p:strVal val="#ppt_x"/>
                                          </p:val>
                                        </p:tav>
                                      </p:tavLst>
                                    </p:anim>
                                    <p:anim calcmode="lin" valueType="num">
                                      <p:cBhvr>
                                        <p:cTn id="14"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wipe(left)">
                                      <p:cBhvr>
                                        <p:cTn id="19" dur="1000"/>
                                        <p:tgtEl>
                                          <p:spTgt spid="7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fade">
                                      <p:cBhvr>
                                        <p:cTn id="24" dur="1000"/>
                                        <p:tgtEl>
                                          <p:spTgt spid="105"/>
                                        </p:tgtEl>
                                      </p:cBhvr>
                                    </p:animEffect>
                                    <p:anim calcmode="lin" valueType="num">
                                      <p:cBhvr>
                                        <p:cTn id="25" dur="1000" fill="hold"/>
                                        <p:tgtEl>
                                          <p:spTgt spid="105"/>
                                        </p:tgtEl>
                                        <p:attrNameLst>
                                          <p:attrName>ppt_x</p:attrName>
                                        </p:attrNameLst>
                                      </p:cBhvr>
                                      <p:tavLst>
                                        <p:tav tm="0">
                                          <p:val>
                                            <p:strVal val="#ppt_x"/>
                                          </p:val>
                                        </p:tav>
                                        <p:tav tm="100000">
                                          <p:val>
                                            <p:strVal val="#ppt_x"/>
                                          </p:val>
                                        </p:tav>
                                      </p:tavLst>
                                    </p:anim>
                                    <p:anim calcmode="lin" valueType="num">
                                      <p:cBhvr>
                                        <p:cTn id="26"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circle(in)">
                                      <p:cBhvr>
                                        <p:cTn id="31" dur="2000"/>
                                        <p:tgtEl>
                                          <p:spTgt spid="10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wipe(left)">
                                      <p:cBhvr>
                                        <p:cTn id="36" dur="1000"/>
                                        <p:tgtEl>
                                          <p:spTgt spid="10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29"/>
                                        </p:tgtEl>
                                        <p:attrNameLst>
                                          <p:attrName>style.visibility</p:attrName>
                                        </p:attrNameLst>
                                      </p:cBhvr>
                                      <p:to>
                                        <p:strVal val="visible"/>
                                      </p:to>
                                    </p:set>
                                    <p:animEffect transition="in" filter="fade">
                                      <p:cBhvr>
                                        <p:cTn id="41" dur="1000"/>
                                        <p:tgtEl>
                                          <p:spTgt spid="129"/>
                                        </p:tgtEl>
                                      </p:cBhvr>
                                    </p:animEffect>
                                    <p:anim calcmode="lin" valueType="num">
                                      <p:cBhvr>
                                        <p:cTn id="42" dur="1000" fill="hold"/>
                                        <p:tgtEl>
                                          <p:spTgt spid="129"/>
                                        </p:tgtEl>
                                        <p:attrNameLst>
                                          <p:attrName>ppt_x</p:attrName>
                                        </p:attrNameLst>
                                      </p:cBhvr>
                                      <p:tavLst>
                                        <p:tav tm="0">
                                          <p:val>
                                            <p:strVal val="#ppt_x"/>
                                          </p:val>
                                        </p:tav>
                                        <p:tav tm="100000">
                                          <p:val>
                                            <p:strVal val="#ppt_x"/>
                                          </p:val>
                                        </p:tav>
                                      </p:tavLst>
                                    </p:anim>
                                    <p:anim calcmode="lin" valueType="num">
                                      <p:cBhvr>
                                        <p:cTn id="43" dur="1000" fill="hold"/>
                                        <p:tgtEl>
                                          <p:spTgt spid="12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30"/>
                                        </p:tgtEl>
                                        <p:attrNameLst>
                                          <p:attrName>style.visibility</p:attrName>
                                        </p:attrNameLst>
                                      </p:cBhvr>
                                      <p:to>
                                        <p:strVal val="visible"/>
                                      </p:to>
                                    </p:set>
                                    <p:animEffect transition="in" filter="fade">
                                      <p:cBhvr>
                                        <p:cTn id="46" dur="1000"/>
                                        <p:tgtEl>
                                          <p:spTgt spid="130"/>
                                        </p:tgtEl>
                                      </p:cBhvr>
                                    </p:animEffect>
                                    <p:anim calcmode="lin" valueType="num">
                                      <p:cBhvr>
                                        <p:cTn id="47" dur="1000" fill="hold"/>
                                        <p:tgtEl>
                                          <p:spTgt spid="130"/>
                                        </p:tgtEl>
                                        <p:attrNameLst>
                                          <p:attrName>ppt_x</p:attrName>
                                        </p:attrNameLst>
                                      </p:cBhvr>
                                      <p:tavLst>
                                        <p:tav tm="0">
                                          <p:val>
                                            <p:strVal val="#ppt_x"/>
                                          </p:val>
                                        </p:tav>
                                        <p:tav tm="100000">
                                          <p:val>
                                            <p:strVal val="#ppt_x"/>
                                          </p:val>
                                        </p:tav>
                                      </p:tavLst>
                                    </p:anim>
                                    <p:anim calcmode="lin" valueType="num">
                                      <p:cBhvr>
                                        <p:cTn id="48"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31"/>
                                        </p:tgtEl>
                                        <p:attrNameLst>
                                          <p:attrName>style.visibility</p:attrName>
                                        </p:attrNameLst>
                                      </p:cBhvr>
                                      <p:to>
                                        <p:strVal val="visible"/>
                                      </p:to>
                                    </p:set>
                                    <p:animEffect transition="in" filter="fade">
                                      <p:cBhvr>
                                        <p:cTn id="53" dur="1000"/>
                                        <p:tgtEl>
                                          <p:spTgt spid="131"/>
                                        </p:tgtEl>
                                      </p:cBhvr>
                                    </p:animEffect>
                                    <p:anim calcmode="lin" valueType="num">
                                      <p:cBhvr>
                                        <p:cTn id="54" dur="1000" fill="hold"/>
                                        <p:tgtEl>
                                          <p:spTgt spid="131"/>
                                        </p:tgtEl>
                                        <p:attrNameLst>
                                          <p:attrName>ppt_x</p:attrName>
                                        </p:attrNameLst>
                                      </p:cBhvr>
                                      <p:tavLst>
                                        <p:tav tm="0">
                                          <p:val>
                                            <p:strVal val="#ppt_x"/>
                                          </p:val>
                                        </p:tav>
                                        <p:tav tm="100000">
                                          <p:val>
                                            <p:strVal val="#ppt_x"/>
                                          </p:val>
                                        </p:tav>
                                      </p:tavLst>
                                    </p:anim>
                                    <p:anim calcmode="lin" valueType="num">
                                      <p:cBhvr>
                                        <p:cTn id="55" dur="1000" fill="hold"/>
                                        <p:tgtEl>
                                          <p:spTgt spid="131"/>
                                        </p:tgtEl>
                                        <p:attrNameLst>
                                          <p:attrName>ppt_y</p:attrName>
                                        </p:attrNameLst>
                                      </p:cBhvr>
                                      <p:tavLst>
                                        <p:tav tm="0">
                                          <p:val>
                                            <p:strVal val="#ppt_y+.1"/>
                                          </p:val>
                                        </p:tav>
                                        <p:tav tm="100000">
                                          <p:val>
                                            <p:strVal val="#ppt_y"/>
                                          </p:val>
                                        </p:tav>
                                      </p:tavLst>
                                    </p:anim>
                                  </p:childTnLst>
                                </p:cTn>
                              </p:par>
                              <p:par>
                                <p:cTn id="56" presetID="6" presetClass="entr" presetSubtype="16" fill="hold" grpId="0" nodeType="withEffect">
                                  <p:stCondLst>
                                    <p:cond delay="0"/>
                                  </p:stCondLst>
                                  <p:childTnLst>
                                    <p:set>
                                      <p:cBhvr>
                                        <p:cTn id="57" dur="1" fill="hold">
                                          <p:stCondLst>
                                            <p:cond delay="0"/>
                                          </p:stCondLst>
                                        </p:cTn>
                                        <p:tgtEl>
                                          <p:spTgt spid="132"/>
                                        </p:tgtEl>
                                        <p:attrNameLst>
                                          <p:attrName>style.visibility</p:attrName>
                                        </p:attrNameLst>
                                      </p:cBhvr>
                                      <p:to>
                                        <p:strVal val="visible"/>
                                      </p:to>
                                    </p:set>
                                    <p:animEffect transition="in" filter="circle(in)">
                                      <p:cBhvr>
                                        <p:cTn id="58" dur="2000"/>
                                        <p:tgtEl>
                                          <p:spTgt spid="132"/>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33"/>
                                        </p:tgtEl>
                                        <p:attrNameLst>
                                          <p:attrName>style.visibility</p:attrName>
                                        </p:attrNameLst>
                                      </p:cBhvr>
                                      <p:to>
                                        <p:strVal val="visible"/>
                                      </p:to>
                                    </p:set>
                                    <p:animEffect transition="in" filter="fade">
                                      <p:cBhvr>
                                        <p:cTn id="63" dur="1000"/>
                                        <p:tgtEl>
                                          <p:spTgt spid="133"/>
                                        </p:tgtEl>
                                      </p:cBhvr>
                                    </p:animEffect>
                                    <p:anim calcmode="lin" valueType="num">
                                      <p:cBhvr>
                                        <p:cTn id="64" dur="1000" fill="hold"/>
                                        <p:tgtEl>
                                          <p:spTgt spid="133"/>
                                        </p:tgtEl>
                                        <p:attrNameLst>
                                          <p:attrName>ppt_x</p:attrName>
                                        </p:attrNameLst>
                                      </p:cBhvr>
                                      <p:tavLst>
                                        <p:tav tm="0">
                                          <p:val>
                                            <p:strVal val="#ppt_x"/>
                                          </p:val>
                                        </p:tav>
                                        <p:tav tm="100000">
                                          <p:val>
                                            <p:strVal val="#ppt_x"/>
                                          </p:val>
                                        </p:tav>
                                      </p:tavLst>
                                    </p:anim>
                                    <p:anim calcmode="lin" valueType="num">
                                      <p:cBhvr>
                                        <p:cTn id="65" dur="1000" fill="hold"/>
                                        <p:tgtEl>
                                          <p:spTgt spid="133"/>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nodeType="clickEffect">
                                  <p:stCondLst>
                                    <p:cond delay="0"/>
                                  </p:stCondLst>
                                  <p:childTnLst>
                                    <p:set>
                                      <p:cBhvr>
                                        <p:cTn id="69" dur="1" fill="hold">
                                          <p:stCondLst>
                                            <p:cond delay="0"/>
                                          </p:stCondLst>
                                        </p:cTn>
                                        <p:tgtEl>
                                          <p:spTgt spid="134"/>
                                        </p:tgtEl>
                                        <p:attrNameLst>
                                          <p:attrName>style.visibility</p:attrName>
                                        </p:attrNameLst>
                                      </p:cBhvr>
                                      <p:to>
                                        <p:strVal val="visible"/>
                                      </p:to>
                                    </p:set>
                                    <p:animEffect transition="in" filter="circle(in)">
                                      <p:cBhvr>
                                        <p:cTn id="70" dur="2000"/>
                                        <p:tgtEl>
                                          <p:spTgt spid="134"/>
                                        </p:tgtEl>
                                      </p:cBhvr>
                                    </p:animEffect>
                                  </p:childTnLst>
                                </p:cTn>
                              </p:par>
                            </p:childTnLst>
                          </p:cTn>
                        </p:par>
                      </p:childTnLst>
                    </p:cTn>
                  </p:par>
                  <p:par>
                    <p:cTn id="71" fill="hold">
                      <p:stCondLst>
                        <p:cond delay="indefinite"/>
                      </p:stCondLst>
                      <p:childTnLst>
                        <p:par>
                          <p:cTn id="72" fill="hold">
                            <p:stCondLst>
                              <p:cond delay="0"/>
                            </p:stCondLst>
                            <p:childTnLst>
                              <p:par>
                                <p:cTn id="73" presetID="6" presetClass="entr" presetSubtype="16" fill="hold" grpId="0" nodeType="clickEffect">
                                  <p:stCondLst>
                                    <p:cond delay="0"/>
                                  </p:stCondLst>
                                  <p:childTnLst>
                                    <p:set>
                                      <p:cBhvr>
                                        <p:cTn id="74" dur="1" fill="hold">
                                          <p:stCondLst>
                                            <p:cond delay="0"/>
                                          </p:stCondLst>
                                        </p:cTn>
                                        <p:tgtEl>
                                          <p:spTgt spid="135"/>
                                        </p:tgtEl>
                                        <p:attrNameLst>
                                          <p:attrName>style.visibility</p:attrName>
                                        </p:attrNameLst>
                                      </p:cBhvr>
                                      <p:to>
                                        <p:strVal val="visible"/>
                                      </p:to>
                                    </p:set>
                                    <p:animEffect transition="in" filter="circle(in)">
                                      <p:cBhvr>
                                        <p:cTn id="75" dur="2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105" grpId="0"/>
      <p:bldP spid="106" grpId="0"/>
      <p:bldP spid="130" grpId="0"/>
      <p:bldP spid="132" grpId="0"/>
      <p:bldP spid="133" grpId="0"/>
      <p:bldP spid="1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p:cNvGraphicFramePr>
            <a:graphicFrameLocks noChangeAspect="1"/>
          </p:cNvGraphicFramePr>
          <p:nvPr>
            <p:extLst>
              <p:ext uri="{D42A27DB-BD31-4B8C-83A1-F6EECF244321}">
                <p14:modId xmlns:p14="http://schemas.microsoft.com/office/powerpoint/2010/main" val="2339033976"/>
              </p:ext>
            </p:extLst>
          </p:nvPr>
        </p:nvGraphicFramePr>
        <p:xfrm>
          <a:off x="4171950" y="292101"/>
          <a:ext cx="4768851" cy="891057"/>
        </p:xfrm>
        <a:graphic>
          <a:graphicData uri="http://schemas.openxmlformats.org/presentationml/2006/ole">
            <mc:AlternateContent xmlns:mc="http://schemas.openxmlformats.org/markup-compatibility/2006">
              <mc:Choice xmlns:v="urn:schemas-microsoft-com:vml" Requires="v">
                <p:oleObj spid="_x0000_s536781" name="公式" r:id="rId3" imgW="1218960" imgH="228600" progId="Equation.3">
                  <p:embed/>
                </p:oleObj>
              </mc:Choice>
              <mc:Fallback>
                <p:oleObj name="公式" r:id="rId3" imgW="1218960" imgH="228600" progId="Equation.3">
                  <p:embed/>
                  <p:pic>
                    <p:nvPicPr>
                      <p:cNvPr id="0" name=""/>
                      <p:cNvPicPr>
                        <a:picLocks noChangeAspect="1" noChangeArrowheads="1"/>
                      </p:cNvPicPr>
                      <p:nvPr/>
                    </p:nvPicPr>
                    <p:blipFill>
                      <a:blip r:embed="rId4"/>
                      <a:srcRect/>
                      <a:stretch>
                        <a:fillRect/>
                      </a:stretch>
                    </p:blipFill>
                    <p:spPr bwMode="auto">
                      <a:xfrm>
                        <a:off x="4171950" y="292101"/>
                        <a:ext cx="4768851" cy="891057"/>
                      </a:xfrm>
                      <a:prstGeom prst="rect">
                        <a:avLst/>
                      </a:prstGeom>
                      <a:noFill/>
                      <a:ln>
                        <a:noFill/>
                      </a:ln>
                      <a:effectLst/>
                      <a:extLst/>
                    </p:spPr>
                  </p:pic>
                </p:oleObj>
              </mc:Fallback>
            </mc:AlternateContent>
          </a:graphicData>
        </a:graphic>
      </p:graphicFrame>
      <p:sp>
        <p:nvSpPr>
          <p:cNvPr id="8" name="AutoShape 29"/>
          <p:cNvSpPr>
            <a:spLocks noChangeArrowheads="1"/>
          </p:cNvSpPr>
          <p:nvPr/>
        </p:nvSpPr>
        <p:spPr bwMode="auto">
          <a:xfrm>
            <a:off x="2586762" y="1534507"/>
            <a:ext cx="1173120" cy="317324"/>
          </a:xfrm>
          <a:prstGeom prst="rightArrow">
            <a:avLst>
              <a:gd name="adj1" fmla="val 50000"/>
              <a:gd name="adj2" fmla="val 133333"/>
            </a:avLst>
          </a:prstGeom>
          <a:solidFill>
            <a:srgbClr val="88E9FC"/>
          </a:solidFill>
          <a:ln w="9525">
            <a:solidFill>
              <a:srgbClr val="FF0000"/>
            </a:solidFill>
            <a:miter lim="800000"/>
            <a:headEnd/>
            <a:tailEnd/>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600"/>
          </a:p>
        </p:txBody>
      </p:sp>
      <p:graphicFrame>
        <p:nvGraphicFramePr>
          <p:cNvPr id="9" name="Object 53"/>
          <p:cNvGraphicFramePr>
            <a:graphicFrameLocks noChangeAspect="1"/>
          </p:cNvGraphicFramePr>
          <p:nvPr>
            <p:extLst>
              <p:ext uri="{D42A27DB-BD31-4B8C-83A1-F6EECF244321}">
                <p14:modId xmlns:p14="http://schemas.microsoft.com/office/powerpoint/2010/main" val="2217471117"/>
              </p:ext>
            </p:extLst>
          </p:nvPr>
        </p:nvGraphicFramePr>
        <p:xfrm>
          <a:off x="4342152" y="1233921"/>
          <a:ext cx="5531917" cy="918496"/>
        </p:xfrm>
        <a:graphic>
          <a:graphicData uri="http://schemas.openxmlformats.org/presentationml/2006/ole">
            <mc:AlternateContent xmlns:mc="http://schemas.openxmlformats.org/markup-compatibility/2006">
              <mc:Choice xmlns:v="urn:schemas-microsoft-com:vml" Requires="v">
                <p:oleObj spid="_x0000_s536782" name="公式" r:id="rId5" imgW="1447560" imgH="241200" progId="Equation.3">
                  <p:embed/>
                </p:oleObj>
              </mc:Choice>
              <mc:Fallback>
                <p:oleObj name="公式" r:id="rId5" imgW="1447560" imgH="241200" progId="Equation.3">
                  <p:embed/>
                  <p:pic>
                    <p:nvPicPr>
                      <p:cNvPr id="0" name=""/>
                      <p:cNvPicPr>
                        <a:picLocks noChangeAspect="1" noChangeArrowheads="1"/>
                      </p:cNvPicPr>
                      <p:nvPr/>
                    </p:nvPicPr>
                    <p:blipFill>
                      <a:blip r:embed="rId6"/>
                      <a:srcRect/>
                      <a:stretch>
                        <a:fillRect/>
                      </a:stretch>
                    </p:blipFill>
                    <p:spPr bwMode="auto">
                      <a:xfrm>
                        <a:off x="4342152" y="1233921"/>
                        <a:ext cx="5531917" cy="918496"/>
                      </a:xfrm>
                      <a:prstGeom prst="rect">
                        <a:avLst/>
                      </a:prstGeom>
                      <a:noFill/>
                      <a:ln>
                        <a:noFill/>
                      </a:ln>
                      <a:effectLst/>
                      <a:extLst/>
                    </p:spPr>
                  </p:pic>
                </p:oleObj>
              </mc:Fallback>
            </mc:AlternateContent>
          </a:graphicData>
        </a:graphic>
      </p:graphicFrame>
      <p:graphicFrame>
        <p:nvGraphicFramePr>
          <p:cNvPr id="12" name="Object 5"/>
          <p:cNvGraphicFramePr>
            <a:graphicFrameLocks noChangeAspect="1"/>
          </p:cNvGraphicFramePr>
          <p:nvPr>
            <p:extLst>
              <p:ext uri="{D42A27DB-BD31-4B8C-83A1-F6EECF244321}">
                <p14:modId xmlns:p14="http://schemas.microsoft.com/office/powerpoint/2010/main" val="1430462394"/>
              </p:ext>
            </p:extLst>
          </p:nvPr>
        </p:nvGraphicFramePr>
        <p:xfrm>
          <a:off x="4076582" y="2013944"/>
          <a:ext cx="3684587" cy="1400175"/>
        </p:xfrm>
        <a:graphic>
          <a:graphicData uri="http://schemas.openxmlformats.org/presentationml/2006/ole">
            <mc:AlternateContent xmlns:mc="http://schemas.openxmlformats.org/markup-compatibility/2006">
              <mc:Choice xmlns:v="urn:schemas-microsoft-com:vml" Requires="v">
                <p:oleObj spid="_x0000_s536783" name="公式" r:id="rId7" imgW="1104840" imgH="419040" progId="Equation.3">
                  <p:embed/>
                </p:oleObj>
              </mc:Choice>
              <mc:Fallback>
                <p:oleObj name="公式" r:id="rId7" imgW="1104840" imgH="419040" progId="Equation.3">
                  <p:embed/>
                  <p:pic>
                    <p:nvPicPr>
                      <p:cNvPr id="0" name=""/>
                      <p:cNvPicPr>
                        <a:picLocks noChangeAspect="1" noChangeArrowheads="1"/>
                      </p:cNvPicPr>
                      <p:nvPr/>
                    </p:nvPicPr>
                    <p:blipFill>
                      <a:blip r:embed="rId8"/>
                      <a:srcRect/>
                      <a:stretch>
                        <a:fillRect/>
                      </a:stretch>
                    </p:blipFill>
                    <p:spPr bwMode="auto">
                      <a:xfrm>
                        <a:off x="4076582" y="2013944"/>
                        <a:ext cx="3684587"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696665799"/>
              </p:ext>
            </p:extLst>
          </p:nvPr>
        </p:nvGraphicFramePr>
        <p:xfrm>
          <a:off x="2465782" y="3301040"/>
          <a:ext cx="5049812" cy="1773830"/>
        </p:xfrm>
        <a:graphic>
          <a:graphicData uri="http://schemas.openxmlformats.org/presentationml/2006/ole">
            <mc:AlternateContent xmlns:mc="http://schemas.openxmlformats.org/markup-compatibility/2006">
              <mc:Choice xmlns:v="urn:schemas-microsoft-com:vml" Requires="v">
                <p:oleObj spid="_x0000_s536784" name="公式" r:id="rId9" imgW="1409400" imgH="495000" progId="Equation.3">
                  <p:embed/>
                </p:oleObj>
              </mc:Choice>
              <mc:Fallback>
                <p:oleObj name="公式" r:id="rId9" imgW="1409400" imgH="495000" progId="Equation.3">
                  <p:embed/>
                  <p:pic>
                    <p:nvPicPr>
                      <p:cNvPr id="0" name=""/>
                      <p:cNvPicPr/>
                      <p:nvPr/>
                    </p:nvPicPr>
                    <p:blipFill>
                      <a:blip r:embed="rId10"/>
                      <a:stretch>
                        <a:fillRect/>
                      </a:stretch>
                    </p:blipFill>
                    <p:spPr>
                      <a:xfrm>
                        <a:off x="2465782" y="3301040"/>
                        <a:ext cx="5049812" cy="1773830"/>
                      </a:xfrm>
                      <a:prstGeom prst="rect">
                        <a:avLst/>
                      </a:prstGeom>
                    </p:spPr>
                  </p:pic>
                </p:oleObj>
              </mc:Fallback>
            </mc:AlternateContent>
          </a:graphicData>
        </a:graphic>
      </p:graphicFrame>
      <p:graphicFrame>
        <p:nvGraphicFramePr>
          <p:cNvPr id="14" name="Object 77"/>
          <p:cNvGraphicFramePr>
            <a:graphicFrameLocks noChangeAspect="1"/>
          </p:cNvGraphicFramePr>
          <p:nvPr>
            <p:extLst>
              <p:ext uri="{D42A27DB-BD31-4B8C-83A1-F6EECF244321}">
                <p14:modId xmlns:p14="http://schemas.microsoft.com/office/powerpoint/2010/main" val="1738844937"/>
              </p:ext>
            </p:extLst>
          </p:nvPr>
        </p:nvGraphicFramePr>
        <p:xfrm>
          <a:off x="8004174" y="3373124"/>
          <a:ext cx="1873250" cy="1201738"/>
        </p:xfrm>
        <a:graphic>
          <a:graphicData uri="http://schemas.openxmlformats.org/presentationml/2006/ole">
            <mc:AlternateContent xmlns:mc="http://schemas.openxmlformats.org/markup-compatibility/2006">
              <mc:Choice xmlns:v="urn:schemas-microsoft-com:vml" Requires="v">
                <p:oleObj spid="_x0000_s536785" name="公式" r:id="rId11" imgW="520560" imgH="291960" progId="Equation.3">
                  <p:embed/>
                </p:oleObj>
              </mc:Choice>
              <mc:Fallback>
                <p:oleObj name="公式" r:id="rId11" imgW="520560" imgH="291960" progId="Equation.3">
                  <p:embed/>
                  <p:pic>
                    <p:nvPicPr>
                      <p:cNvPr id="0" name=""/>
                      <p:cNvPicPr>
                        <a:picLocks noChangeAspect="1" noChangeArrowheads="1"/>
                      </p:cNvPicPr>
                      <p:nvPr/>
                    </p:nvPicPr>
                    <p:blipFill>
                      <a:blip r:embed="rId12"/>
                      <a:srcRect/>
                      <a:stretch>
                        <a:fillRect/>
                      </a:stretch>
                    </p:blipFill>
                    <p:spPr bwMode="auto">
                      <a:xfrm>
                        <a:off x="8004174" y="3373124"/>
                        <a:ext cx="1873250" cy="1201738"/>
                      </a:xfrm>
                      <a:prstGeom prst="rect">
                        <a:avLst/>
                      </a:prstGeom>
                      <a:noFill/>
                      <a:ln>
                        <a:noFill/>
                      </a:ln>
                      <a:effectLst/>
                      <a:extLst/>
                    </p:spPr>
                  </p:pic>
                </p:oleObj>
              </mc:Fallback>
            </mc:AlternateContent>
          </a:graphicData>
        </a:graphic>
      </p:graphicFrame>
      <p:graphicFrame>
        <p:nvGraphicFramePr>
          <p:cNvPr id="15" name="Object 51"/>
          <p:cNvGraphicFramePr>
            <a:graphicFrameLocks noChangeAspect="1"/>
          </p:cNvGraphicFramePr>
          <p:nvPr>
            <p:extLst>
              <p:ext uri="{D42A27DB-BD31-4B8C-83A1-F6EECF244321}">
                <p14:modId xmlns:p14="http://schemas.microsoft.com/office/powerpoint/2010/main" val="2185604356"/>
              </p:ext>
            </p:extLst>
          </p:nvPr>
        </p:nvGraphicFramePr>
        <p:xfrm>
          <a:off x="3505050" y="5064126"/>
          <a:ext cx="3357563" cy="1793875"/>
        </p:xfrm>
        <a:graphic>
          <a:graphicData uri="http://schemas.openxmlformats.org/presentationml/2006/ole">
            <mc:AlternateContent xmlns:mc="http://schemas.openxmlformats.org/markup-compatibility/2006">
              <mc:Choice xmlns:v="urn:schemas-microsoft-com:vml" Requires="v">
                <p:oleObj spid="_x0000_s536786" name="Equation" r:id="rId13" imgW="926698" imgH="495085" progId="Equation.3">
                  <p:embed/>
                </p:oleObj>
              </mc:Choice>
              <mc:Fallback>
                <p:oleObj name="Equation" r:id="rId13" imgW="926698" imgH="49508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5050" y="5064126"/>
                        <a:ext cx="3357563"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54"/>
          <p:cNvGraphicFramePr>
            <a:graphicFrameLocks noChangeAspect="1"/>
          </p:cNvGraphicFramePr>
          <p:nvPr>
            <p:extLst>
              <p:ext uri="{D42A27DB-BD31-4B8C-83A1-F6EECF244321}">
                <p14:modId xmlns:p14="http://schemas.microsoft.com/office/powerpoint/2010/main" val="254311856"/>
              </p:ext>
            </p:extLst>
          </p:nvPr>
        </p:nvGraphicFramePr>
        <p:xfrm>
          <a:off x="7618413" y="5357234"/>
          <a:ext cx="2644775" cy="1322387"/>
        </p:xfrm>
        <a:graphic>
          <a:graphicData uri="http://schemas.openxmlformats.org/presentationml/2006/ole">
            <mc:AlternateContent xmlns:mc="http://schemas.openxmlformats.org/markup-compatibility/2006">
              <mc:Choice xmlns:v="urn:schemas-microsoft-com:vml" Requires="v">
                <p:oleObj spid="_x0000_s536787" name="Equation" r:id="rId15" imgW="787058" imgH="393529" progId="Equation.3">
                  <p:embed/>
                </p:oleObj>
              </mc:Choice>
              <mc:Fallback>
                <p:oleObj name="Equation" r:id="rId15" imgW="787058" imgH="39352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18413" y="5357234"/>
                        <a:ext cx="2644775" cy="132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125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heel(1)">
                                      <p:cBhvr>
                                        <p:cTn id="22" dur="2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randombar(horizontal)">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7"/>
          <p:cNvGraphicFramePr>
            <a:graphicFrameLocks noChangeAspect="1"/>
          </p:cNvGraphicFramePr>
          <p:nvPr>
            <p:extLst>
              <p:ext uri="{D42A27DB-BD31-4B8C-83A1-F6EECF244321}">
                <p14:modId xmlns:p14="http://schemas.microsoft.com/office/powerpoint/2010/main" val="1309360437"/>
              </p:ext>
            </p:extLst>
          </p:nvPr>
        </p:nvGraphicFramePr>
        <p:xfrm>
          <a:off x="2418875" y="1069186"/>
          <a:ext cx="5891213" cy="1271587"/>
        </p:xfrm>
        <a:graphic>
          <a:graphicData uri="http://schemas.openxmlformats.org/presentationml/2006/ole">
            <mc:AlternateContent xmlns:mc="http://schemas.openxmlformats.org/markup-compatibility/2006">
              <mc:Choice xmlns:v="urn:schemas-microsoft-com:vml" Requires="v">
                <p:oleObj spid="_x0000_s476738" name="公式" r:id="rId3" imgW="2120900" imgH="419100" progId="Equation.3">
                  <p:embed/>
                </p:oleObj>
              </mc:Choice>
              <mc:Fallback>
                <p:oleObj name="公式" r:id="rId3" imgW="21209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8875" y="1069186"/>
                        <a:ext cx="5891213" cy="1271587"/>
                      </a:xfrm>
                      <a:prstGeom prst="rect">
                        <a:avLst/>
                      </a:prstGeom>
                      <a:noFill/>
                      <a:ln>
                        <a:noFill/>
                      </a:ln>
                      <a:extLst/>
                    </p:spPr>
                  </p:pic>
                </p:oleObj>
              </mc:Fallback>
            </mc:AlternateContent>
          </a:graphicData>
        </a:graphic>
      </p:graphicFrame>
      <p:sp>
        <p:nvSpPr>
          <p:cNvPr id="3" name="Text Box 11"/>
          <p:cNvSpPr txBox="1">
            <a:spLocks noChangeArrowheads="1"/>
          </p:cNvSpPr>
          <p:nvPr/>
        </p:nvSpPr>
        <p:spPr bwMode="auto">
          <a:xfrm>
            <a:off x="2204563" y="378623"/>
            <a:ext cx="5724525" cy="519113"/>
          </a:xfrm>
          <a:prstGeom prst="rect">
            <a:avLst/>
          </a:prstGeom>
          <a:solidFill>
            <a:schemeClr val="accent1"/>
          </a:solidFill>
          <a:ln>
            <a:noFill/>
          </a:ln>
          <a:extLs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a:solidFill>
                  <a:srgbClr val="FFFF00"/>
                </a:solidFill>
              </a:rPr>
              <a:t>三、衍射光强分布及条纹分析</a:t>
            </a:r>
          </a:p>
        </p:txBody>
      </p:sp>
      <p:graphicFrame>
        <p:nvGraphicFramePr>
          <p:cNvPr id="4" name="Object 20"/>
          <p:cNvGraphicFramePr>
            <a:graphicFrameLocks noChangeAspect="1"/>
          </p:cNvGraphicFramePr>
          <p:nvPr>
            <p:extLst>
              <p:ext uri="{D42A27DB-BD31-4B8C-83A1-F6EECF244321}">
                <p14:modId xmlns:p14="http://schemas.microsoft.com/office/powerpoint/2010/main" val="3352586933"/>
              </p:ext>
            </p:extLst>
          </p:nvPr>
        </p:nvGraphicFramePr>
        <p:xfrm>
          <a:off x="2418874" y="2426496"/>
          <a:ext cx="8008938" cy="2084388"/>
        </p:xfrm>
        <a:graphic>
          <a:graphicData uri="http://schemas.openxmlformats.org/presentationml/2006/ole">
            <mc:AlternateContent xmlns:mc="http://schemas.openxmlformats.org/markup-compatibility/2006">
              <mc:Choice xmlns:v="urn:schemas-microsoft-com:vml" Requires="v">
                <p:oleObj spid="_x0000_s476739" name="Equation" r:id="rId5" imgW="2882900" imgH="685800" progId="Equation.3">
                  <p:embed/>
                </p:oleObj>
              </mc:Choice>
              <mc:Fallback>
                <p:oleObj name="Equation" r:id="rId5" imgW="2882900" imgH="685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8874" y="2426496"/>
                        <a:ext cx="8008938" cy="2084388"/>
                      </a:xfrm>
                      <a:prstGeom prst="rect">
                        <a:avLst/>
                      </a:prstGeom>
                      <a:noFill/>
                      <a:ln>
                        <a:noFill/>
                      </a:ln>
                      <a:extLst/>
                    </p:spPr>
                  </p:pic>
                </p:oleObj>
              </mc:Fallback>
            </mc:AlternateContent>
          </a:graphicData>
        </a:graphic>
      </p:graphicFrame>
      <p:graphicFrame>
        <p:nvGraphicFramePr>
          <p:cNvPr id="5" name="Object 14"/>
          <p:cNvGraphicFramePr>
            <a:graphicFrameLocks noChangeAspect="1"/>
          </p:cNvGraphicFramePr>
          <p:nvPr>
            <p:extLst>
              <p:ext uri="{D42A27DB-BD31-4B8C-83A1-F6EECF244321}">
                <p14:modId xmlns:p14="http://schemas.microsoft.com/office/powerpoint/2010/main" val="2957159861"/>
              </p:ext>
            </p:extLst>
          </p:nvPr>
        </p:nvGraphicFramePr>
        <p:xfrm>
          <a:off x="2418874" y="4783936"/>
          <a:ext cx="1341438" cy="1271587"/>
        </p:xfrm>
        <a:graphic>
          <a:graphicData uri="http://schemas.openxmlformats.org/presentationml/2006/ole">
            <mc:AlternateContent xmlns:mc="http://schemas.openxmlformats.org/markup-compatibility/2006">
              <mc:Choice xmlns:v="urn:schemas-microsoft-com:vml" Requires="v">
                <p:oleObj spid="_x0000_s476740" name="公式" r:id="rId7" imgW="482391" imgH="418918" progId="Equation.3">
                  <p:embed/>
                </p:oleObj>
              </mc:Choice>
              <mc:Fallback>
                <p:oleObj name="公式" r:id="rId7" imgW="482391" imgH="41891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8874" y="4783936"/>
                        <a:ext cx="1341438" cy="1271587"/>
                      </a:xfrm>
                      <a:prstGeom prst="rect">
                        <a:avLst/>
                      </a:prstGeom>
                      <a:noFill/>
                      <a:ln>
                        <a:noFill/>
                      </a:ln>
                      <a:extLst/>
                    </p:spPr>
                  </p:pic>
                </p:oleObj>
              </mc:Fallback>
            </mc:AlternateContent>
          </a:graphicData>
        </a:graphic>
      </p:graphicFrame>
      <p:sp>
        <p:nvSpPr>
          <p:cNvPr id="6" name="AutoShape 8"/>
          <p:cNvSpPr>
            <a:spLocks noChangeArrowheads="1"/>
          </p:cNvSpPr>
          <p:nvPr/>
        </p:nvSpPr>
        <p:spPr bwMode="auto">
          <a:xfrm>
            <a:off x="4281269" y="5498310"/>
            <a:ext cx="620457" cy="255377"/>
          </a:xfrm>
          <a:prstGeom prst="rightArrow">
            <a:avLst>
              <a:gd name="adj1" fmla="val 50000"/>
              <a:gd name="adj2" fmla="val 95879"/>
            </a:avLst>
          </a:prstGeom>
          <a:solidFill>
            <a:srgbClr val="FFFF00"/>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 name="Object 16"/>
          <p:cNvGraphicFramePr>
            <a:graphicFrameLocks noChangeAspect="1"/>
          </p:cNvGraphicFramePr>
          <p:nvPr>
            <p:extLst>
              <p:ext uri="{D42A27DB-BD31-4B8C-83A1-F6EECF244321}">
                <p14:modId xmlns:p14="http://schemas.microsoft.com/office/powerpoint/2010/main" val="2421763116"/>
              </p:ext>
            </p:extLst>
          </p:nvPr>
        </p:nvGraphicFramePr>
        <p:xfrm>
          <a:off x="3990501" y="4855371"/>
          <a:ext cx="950913" cy="431800"/>
        </p:xfrm>
        <a:graphic>
          <a:graphicData uri="http://schemas.openxmlformats.org/presentationml/2006/ole">
            <mc:AlternateContent xmlns:mc="http://schemas.openxmlformats.org/markup-compatibility/2006">
              <mc:Choice xmlns:v="urn:schemas-microsoft-com:vml" Requires="v">
                <p:oleObj spid="_x0000_s476741" name="公式" r:id="rId9" imgW="520474" imgH="215806" progId="Equation.3">
                  <p:embed/>
                </p:oleObj>
              </mc:Choice>
              <mc:Fallback>
                <p:oleObj name="公式" r:id="rId9" imgW="520474" imgH="21580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0501" y="4855371"/>
                        <a:ext cx="950913" cy="431800"/>
                      </a:xfrm>
                      <a:prstGeom prst="rect">
                        <a:avLst/>
                      </a:prstGeom>
                      <a:noFill/>
                      <a:ln>
                        <a:noFill/>
                      </a:ln>
                      <a:effectLst/>
                      <a:extLst/>
                    </p:spPr>
                  </p:pic>
                </p:oleObj>
              </mc:Fallback>
            </mc:AlternateContent>
          </a:graphicData>
        </a:graphic>
      </p:graphicFrame>
      <p:sp>
        <p:nvSpPr>
          <p:cNvPr id="8" name="AutoShape 17"/>
          <p:cNvSpPr>
            <a:spLocks/>
          </p:cNvSpPr>
          <p:nvPr/>
        </p:nvSpPr>
        <p:spPr bwMode="auto">
          <a:xfrm>
            <a:off x="5276374" y="5212559"/>
            <a:ext cx="215900" cy="863600"/>
          </a:xfrm>
          <a:prstGeom prst="leftBrace">
            <a:avLst>
              <a:gd name="adj1" fmla="val 33333"/>
              <a:gd name="adj2" fmla="val 50000"/>
            </a:avLst>
          </a:prstGeom>
          <a:noFill/>
          <a:ln w="3175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 name="Object 9"/>
          <p:cNvGraphicFramePr>
            <a:graphicFrameLocks noChangeAspect="1"/>
          </p:cNvGraphicFramePr>
          <p:nvPr>
            <p:extLst>
              <p:ext uri="{D42A27DB-BD31-4B8C-83A1-F6EECF244321}">
                <p14:modId xmlns:p14="http://schemas.microsoft.com/office/powerpoint/2010/main" val="974056587"/>
              </p:ext>
            </p:extLst>
          </p:nvPr>
        </p:nvGraphicFramePr>
        <p:xfrm>
          <a:off x="5776437" y="4783934"/>
          <a:ext cx="1624012" cy="615950"/>
        </p:xfrm>
        <a:graphic>
          <a:graphicData uri="http://schemas.openxmlformats.org/presentationml/2006/ole">
            <mc:AlternateContent xmlns:mc="http://schemas.openxmlformats.org/markup-compatibility/2006">
              <mc:Choice xmlns:v="urn:schemas-microsoft-com:vml" Requires="v">
                <p:oleObj spid="_x0000_s476742" name="公式" r:id="rId11" imgW="583947" imgH="203112" progId="Equation.3">
                  <p:embed/>
                </p:oleObj>
              </mc:Choice>
              <mc:Fallback>
                <p:oleObj name="公式" r:id="rId11" imgW="583947"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76437" y="4783934"/>
                        <a:ext cx="1624012" cy="615950"/>
                      </a:xfrm>
                      <a:prstGeom prst="rect">
                        <a:avLst/>
                      </a:prstGeom>
                      <a:solidFill>
                        <a:srgbClr val="00FF00"/>
                      </a:solidFill>
                      <a:ln>
                        <a:noFill/>
                      </a:ln>
                      <a:extLst/>
                    </p:spPr>
                  </p:pic>
                </p:oleObj>
              </mc:Fallback>
            </mc:AlternateContent>
          </a:graphicData>
        </a:graphic>
      </p:graphicFrame>
      <p:graphicFrame>
        <p:nvGraphicFramePr>
          <p:cNvPr id="10" name="Object 10"/>
          <p:cNvGraphicFramePr>
            <a:graphicFrameLocks noChangeAspect="1"/>
          </p:cNvGraphicFramePr>
          <p:nvPr>
            <p:extLst>
              <p:ext uri="{D42A27DB-BD31-4B8C-83A1-F6EECF244321}">
                <p14:modId xmlns:p14="http://schemas.microsoft.com/office/powerpoint/2010/main" val="1773446666"/>
              </p:ext>
            </p:extLst>
          </p:nvPr>
        </p:nvGraphicFramePr>
        <p:xfrm>
          <a:off x="5704999" y="5855496"/>
          <a:ext cx="1727200" cy="617538"/>
        </p:xfrm>
        <a:graphic>
          <a:graphicData uri="http://schemas.openxmlformats.org/presentationml/2006/ole">
            <mc:AlternateContent xmlns:mc="http://schemas.openxmlformats.org/markup-compatibility/2006">
              <mc:Choice xmlns:v="urn:schemas-microsoft-com:vml" Requires="v">
                <p:oleObj spid="_x0000_s476743" name="公式" r:id="rId13" imgW="622030" imgH="203112" progId="Equation.3">
                  <p:embed/>
                </p:oleObj>
              </mc:Choice>
              <mc:Fallback>
                <p:oleObj name="公式" r:id="rId13" imgW="622030" imgH="20311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04999" y="5855496"/>
                        <a:ext cx="1727200" cy="617538"/>
                      </a:xfrm>
                      <a:prstGeom prst="rect">
                        <a:avLst/>
                      </a:prstGeom>
                      <a:solidFill>
                        <a:srgbClr val="FFC000"/>
                      </a:solidFill>
                      <a:ln>
                        <a:noFill/>
                      </a:ln>
                      <a:extLst/>
                    </p:spPr>
                  </p:pic>
                </p:oleObj>
              </mc:Fallback>
            </mc:AlternateContent>
          </a:graphicData>
        </a:graphic>
      </p:graphicFrame>
      <p:sp>
        <p:nvSpPr>
          <p:cNvPr id="11" name="矩形 28"/>
          <p:cNvSpPr>
            <a:spLocks noChangeArrowheads="1"/>
          </p:cNvSpPr>
          <p:nvPr/>
        </p:nvSpPr>
        <p:spPr bwMode="auto">
          <a:xfrm>
            <a:off x="8133876" y="5855498"/>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rPr>
              <a:t>极大</a:t>
            </a:r>
          </a:p>
        </p:txBody>
      </p:sp>
      <p:sp>
        <p:nvSpPr>
          <p:cNvPr id="12" name="矩形 29"/>
          <p:cNvSpPr>
            <a:spLocks noChangeArrowheads="1"/>
          </p:cNvSpPr>
          <p:nvPr/>
        </p:nvSpPr>
        <p:spPr bwMode="auto">
          <a:xfrm>
            <a:off x="7991001" y="4926811"/>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00000"/>
                </a:solidFill>
              </a:rPr>
              <a:t>极小</a:t>
            </a:r>
          </a:p>
        </p:txBody>
      </p:sp>
      <p:graphicFrame>
        <p:nvGraphicFramePr>
          <p:cNvPr id="13" name="Object 51"/>
          <p:cNvGraphicFramePr>
            <a:graphicFrameLocks noChangeAspect="1"/>
          </p:cNvGraphicFramePr>
          <p:nvPr>
            <p:extLst>
              <p:ext uri="{D42A27DB-BD31-4B8C-83A1-F6EECF244321}">
                <p14:modId xmlns:p14="http://schemas.microsoft.com/office/powerpoint/2010/main" val="721014799"/>
              </p:ext>
            </p:extLst>
          </p:nvPr>
        </p:nvGraphicFramePr>
        <p:xfrm>
          <a:off x="8133876" y="70761"/>
          <a:ext cx="2447925" cy="1307875"/>
        </p:xfrm>
        <a:graphic>
          <a:graphicData uri="http://schemas.openxmlformats.org/presentationml/2006/ole">
            <mc:AlternateContent xmlns:mc="http://schemas.openxmlformats.org/markup-compatibility/2006">
              <mc:Choice xmlns:v="urn:schemas-microsoft-com:vml" Requires="v">
                <p:oleObj spid="_x0000_s476744" name="Equation" r:id="rId15" imgW="926698" imgH="495085" progId="Equation.3">
                  <p:embed/>
                </p:oleObj>
              </mc:Choice>
              <mc:Fallback>
                <p:oleObj name="Equation" r:id="rId15" imgW="926698" imgH="49508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33876" y="70761"/>
                        <a:ext cx="2447925" cy="130787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06223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wd">
                                    <p:tmPct val="100000"/>
                                  </p:iterate>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wd">
                                    <p:tmPct val="100000"/>
                                  </p:iterate>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1500"/>
                            </p:stCondLst>
                            <p:childTnLst>
                              <p:par>
                                <p:cTn id="27" presetID="22" presetClass="entr" presetSubtype="8"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par>
                          <p:cTn id="34" fill="hold">
                            <p:stCondLst>
                              <p:cond delay="2500"/>
                            </p:stCondLst>
                            <p:childTnLst>
                              <p:par>
                                <p:cTn id="35" presetID="22" presetClass="entr" presetSubtype="8"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par>
                          <p:cTn id="38" fill="hold">
                            <p:stCondLst>
                              <p:cond delay="3000"/>
                            </p:stCondLst>
                            <p:childTnLst>
                              <p:par>
                                <p:cTn id="39" presetID="22" presetClass="entr" presetSubtype="8"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circle(in)">
                                      <p:cBhvr>
                                        <p:cTn id="5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6" grpId="0" animBg="1"/>
      <p:bldP spid="8" grpId="0" animBg="1"/>
      <p:bldP spid="11"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2249170" y="55443"/>
            <a:ext cx="3995738" cy="519113"/>
          </a:xfrm>
          <a:prstGeom prst="rect">
            <a:avLst/>
          </a:prstGeom>
          <a:solidFill>
            <a:schemeClr val="accent1"/>
          </a:solidFill>
          <a:ln>
            <a:noFill/>
          </a:ln>
          <a:extLs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solidFill>
                  <a:srgbClr val="FFFF00"/>
                </a:solidFill>
              </a:rPr>
              <a:t>1</a:t>
            </a:r>
            <a:r>
              <a:rPr lang="zh-CN" altLang="en-US" i="0" dirty="0">
                <a:solidFill>
                  <a:srgbClr val="FFFF00"/>
                </a:solidFill>
              </a:rPr>
              <a:t>、衍射明、暗纹位置</a:t>
            </a:r>
            <a:endParaRPr lang="zh-CN" altLang="en-US" sz="3200" i="0" dirty="0">
              <a:solidFill>
                <a:srgbClr val="FFFF00"/>
              </a:solidFill>
            </a:endParaRPr>
          </a:p>
        </p:txBody>
      </p:sp>
      <p:grpSp>
        <p:nvGrpSpPr>
          <p:cNvPr id="48" name="Group 2"/>
          <p:cNvGrpSpPr>
            <a:grpSpLocks/>
          </p:cNvGrpSpPr>
          <p:nvPr/>
        </p:nvGrpSpPr>
        <p:grpSpPr bwMode="auto">
          <a:xfrm>
            <a:off x="8099136" y="1093211"/>
            <a:ext cx="1219200" cy="3657600"/>
            <a:chOff x="4032" y="768"/>
            <a:chExt cx="768" cy="2304"/>
          </a:xfrm>
        </p:grpSpPr>
        <p:grpSp>
          <p:nvGrpSpPr>
            <p:cNvPr id="49" name="Group 3"/>
            <p:cNvGrpSpPr>
              <a:grpSpLocks/>
            </p:cNvGrpSpPr>
            <p:nvPr/>
          </p:nvGrpSpPr>
          <p:grpSpPr bwMode="auto">
            <a:xfrm>
              <a:off x="4080" y="768"/>
              <a:ext cx="720" cy="2304"/>
              <a:chOff x="4224" y="288"/>
              <a:chExt cx="816" cy="2496"/>
            </a:xfrm>
          </p:grpSpPr>
          <p:grpSp>
            <p:nvGrpSpPr>
              <p:cNvPr id="51" name="Group 4"/>
              <p:cNvGrpSpPr>
                <a:grpSpLocks/>
              </p:cNvGrpSpPr>
              <p:nvPr/>
            </p:nvGrpSpPr>
            <p:grpSpPr bwMode="auto">
              <a:xfrm>
                <a:off x="4224" y="288"/>
                <a:ext cx="813" cy="2496"/>
                <a:chOff x="3024" y="1104"/>
                <a:chExt cx="672" cy="790"/>
              </a:xfrm>
            </p:grpSpPr>
            <p:sp>
              <p:nvSpPr>
                <p:cNvPr id="55" name="AutoShape 5"/>
                <p:cNvSpPr>
                  <a:spLocks noChangeArrowheads="1"/>
                </p:cNvSpPr>
                <p:nvPr/>
              </p:nvSpPr>
              <p:spPr bwMode="auto">
                <a:xfrm rot="5400000" flipV="1">
                  <a:off x="2941" y="1187"/>
                  <a:ext cx="790" cy="624"/>
                </a:xfrm>
                <a:prstGeom prst="parallelogram">
                  <a:avLst>
                    <a:gd name="adj" fmla="val 31651"/>
                  </a:avLst>
                </a:prstGeom>
                <a:solidFill>
                  <a:schemeClr val="accent1">
                    <a:alpha val="50195"/>
                  </a:schemeClr>
                </a:solidFill>
                <a:ln w="9525">
                  <a:solidFill>
                    <a:srgbClr val="FFFF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 name="AutoShape 6"/>
                <p:cNvSpPr>
                  <a:spLocks noChangeArrowheads="1"/>
                </p:cNvSpPr>
                <p:nvPr/>
              </p:nvSpPr>
              <p:spPr bwMode="auto">
                <a:xfrm rot="5400000" flipV="1">
                  <a:off x="2989" y="1187"/>
                  <a:ext cx="790" cy="624"/>
                </a:xfrm>
                <a:prstGeom prst="parallelogram">
                  <a:avLst>
                    <a:gd name="adj" fmla="val 31651"/>
                  </a:avLst>
                </a:prstGeom>
                <a:solidFill>
                  <a:schemeClr val="accent1">
                    <a:alpha val="50195"/>
                  </a:schemeClr>
                </a:solidFill>
                <a:ln w="9525">
                  <a:solidFill>
                    <a:srgbClr val="FFFF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 name="Line 7"/>
                <p:cNvSpPr>
                  <a:spLocks noChangeShapeType="1"/>
                </p:cNvSpPr>
                <p:nvPr/>
              </p:nvSpPr>
              <p:spPr bwMode="auto">
                <a:xfrm>
                  <a:off x="3024" y="1894"/>
                  <a:ext cx="48"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 name="Line 8"/>
              <p:cNvSpPr>
                <a:spLocks noChangeShapeType="1"/>
              </p:cNvSpPr>
              <p:nvPr/>
            </p:nvSpPr>
            <p:spPr bwMode="auto">
              <a:xfrm>
                <a:off x="4224" y="912"/>
                <a:ext cx="48"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9"/>
              <p:cNvSpPr>
                <a:spLocks noChangeShapeType="1"/>
              </p:cNvSpPr>
              <p:nvPr/>
            </p:nvSpPr>
            <p:spPr bwMode="auto">
              <a:xfrm>
                <a:off x="4992" y="288"/>
                <a:ext cx="48"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10"/>
              <p:cNvSpPr>
                <a:spLocks noChangeShapeType="1"/>
              </p:cNvSpPr>
              <p:nvPr/>
            </p:nvSpPr>
            <p:spPr bwMode="auto">
              <a:xfrm>
                <a:off x="4992" y="2160"/>
                <a:ext cx="48"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0" name="Text Box 11"/>
            <p:cNvSpPr txBox="1">
              <a:spLocks noChangeArrowheads="1"/>
            </p:cNvSpPr>
            <p:nvPr/>
          </p:nvSpPr>
          <p:spPr bwMode="auto">
            <a:xfrm>
              <a:off x="4032" y="83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ea typeface="楷体_GB2312" pitchFamily="49" charset="-122"/>
                </a:rPr>
                <a:t>E</a:t>
              </a:r>
            </a:p>
          </p:txBody>
        </p:sp>
      </p:grpSp>
      <p:grpSp>
        <p:nvGrpSpPr>
          <p:cNvPr id="58" name="Group 12"/>
          <p:cNvGrpSpPr>
            <a:grpSpLocks/>
          </p:cNvGrpSpPr>
          <p:nvPr/>
        </p:nvGrpSpPr>
        <p:grpSpPr bwMode="auto">
          <a:xfrm>
            <a:off x="3603336" y="1051936"/>
            <a:ext cx="1066800" cy="3276600"/>
            <a:chOff x="1200" y="864"/>
            <a:chExt cx="672" cy="2064"/>
          </a:xfrm>
        </p:grpSpPr>
        <p:grpSp>
          <p:nvGrpSpPr>
            <p:cNvPr id="59" name="Group 13"/>
            <p:cNvGrpSpPr>
              <a:grpSpLocks/>
            </p:cNvGrpSpPr>
            <p:nvPr/>
          </p:nvGrpSpPr>
          <p:grpSpPr bwMode="auto">
            <a:xfrm>
              <a:off x="1200" y="864"/>
              <a:ext cx="672" cy="2064"/>
              <a:chOff x="3024" y="1104"/>
              <a:chExt cx="672" cy="2064"/>
            </a:xfrm>
          </p:grpSpPr>
          <p:grpSp>
            <p:nvGrpSpPr>
              <p:cNvPr id="61" name="Group 14"/>
              <p:cNvGrpSpPr>
                <a:grpSpLocks/>
              </p:cNvGrpSpPr>
              <p:nvPr/>
            </p:nvGrpSpPr>
            <p:grpSpPr bwMode="auto">
              <a:xfrm>
                <a:off x="3024" y="1104"/>
                <a:ext cx="672" cy="2064"/>
                <a:chOff x="3024" y="1104"/>
                <a:chExt cx="672" cy="790"/>
              </a:xfrm>
            </p:grpSpPr>
            <p:sp>
              <p:nvSpPr>
                <p:cNvPr id="64" name="AutoShape 15"/>
                <p:cNvSpPr>
                  <a:spLocks noChangeArrowheads="1"/>
                </p:cNvSpPr>
                <p:nvPr/>
              </p:nvSpPr>
              <p:spPr bwMode="auto">
                <a:xfrm rot="5400000" flipV="1">
                  <a:off x="2941" y="1187"/>
                  <a:ext cx="790" cy="624"/>
                </a:xfrm>
                <a:prstGeom prst="parallelogram">
                  <a:avLst>
                    <a:gd name="adj" fmla="val 31651"/>
                  </a:avLst>
                </a:prstGeom>
                <a:solidFill>
                  <a:schemeClr val="accent1"/>
                </a:solidFill>
                <a:ln w="9525">
                  <a:solidFill>
                    <a:srgbClr val="00FF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 name="AutoShape 16"/>
                <p:cNvSpPr>
                  <a:spLocks noChangeArrowheads="1"/>
                </p:cNvSpPr>
                <p:nvPr/>
              </p:nvSpPr>
              <p:spPr bwMode="auto">
                <a:xfrm rot="5400000" flipV="1">
                  <a:off x="2989" y="1187"/>
                  <a:ext cx="790" cy="624"/>
                </a:xfrm>
                <a:prstGeom prst="parallelogram">
                  <a:avLst>
                    <a:gd name="adj" fmla="val 31651"/>
                  </a:avLst>
                </a:prstGeom>
                <a:solidFill>
                  <a:schemeClr val="accent1"/>
                </a:solidFill>
                <a:ln w="9525">
                  <a:solidFill>
                    <a:srgbClr val="00FF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 name="Line 17"/>
                <p:cNvSpPr>
                  <a:spLocks noChangeShapeType="1"/>
                </p:cNvSpPr>
                <p:nvPr/>
              </p:nvSpPr>
              <p:spPr bwMode="auto">
                <a:xfrm>
                  <a:off x="3024" y="1894"/>
                  <a:ext cx="48"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2" name="Line 18"/>
              <p:cNvSpPr>
                <a:spLocks noChangeShapeType="1"/>
              </p:cNvSpPr>
              <p:nvPr/>
            </p:nvSpPr>
            <p:spPr bwMode="auto">
              <a:xfrm>
                <a:off x="3024" y="2400"/>
                <a:ext cx="48" cy="0"/>
              </a:xfrm>
              <a:prstGeom prst="line">
                <a:avLst/>
              </a:prstGeom>
              <a:noFill/>
              <a:ln w="539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19"/>
              <p:cNvSpPr>
                <a:spLocks noChangeShapeType="1"/>
              </p:cNvSpPr>
              <p:nvPr/>
            </p:nvSpPr>
            <p:spPr bwMode="auto">
              <a:xfrm flipV="1">
                <a:off x="3072" y="1920"/>
                <a:ext cx="624" cy="480"/>
              </a:xfrm>
              <a:prstGeom prst="line">
                <a:avLst/>
              </a:prstGeom>
              <a:noFill/>
              <a:ln w="476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0" name="Text Box 20"/>
            <p:cNvSpPr txBox="1">
              <a:spLocks noChangeArrowheads="1"/>
            </p:cNvSpPr>
            <p:nvPr/>
          </p:nvSpPr>
          <p:spPr bwMode="auto">
            <a:xfrm>
              <a:off x="1200" y="248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ea typeface="楷体_GB2312" pitchFamily="49" charset="-122"/>
                </a:rPr>
                <a:t>A</a:t>
              </a:r>
            </a:p>
          </p:txBody>
        </p:sp>
      </p:grpSp>
      <p:grpSp>
        <p:nvGrpSpPr>
          <p:cNvPr id="67" name="Group 32"/>
          <p:cNvGrpSpPr>
            <a:grpSpLocks/>
          </p:cNvGrpSpPr>
          <p:nvPr/>
        </p:nvGrpSpPr>
        <p:grpSpPr bwMode="auto">
          <a:xfrm>
            <a:off x="1850736" y="2082224"/>
            <a:ext cx="1066800" cy="1082675"/>
            <a:chOff x="96" y="1430"/>
            <a:chExt cx="672" cy="682"/>
          </a:xfrm>
        </p:grpSpPr>
        <p:grpSp>
          <p:nvGrpSpPr>
            <p:cNvPr id="68" name="Group 33"/>
            <p:cNvGrpSpPr>
              <a:grpSpLocks/>
            </p:cNvGrpSpPr>
            <p:nvPr/>
          </p:nvGrpSpPr>
          <p:grpSpPr bwMode="auto">
            <a:xfrm>
              <a:off x="96" y="1632"/>
              <a:ext cx="672" cy="480"/>
              <a:chOff x="288" y="1488"/>
              <a:chExt cx="672" cy="480"/>
            </a:xfrm>
          </p:grpSpPr>
          <p:grpSp>
            <p:nvGrpSpPr>
              <p:cNvPr id="70" name="Group 34"/>
              <p:cNvGrpSpPr>
                <a:grpSpLocks/>
              </p:cNvGrpSpPr>
              <p:nvPr/>
            </p:nvGrpSpPr>
            <p:grpSpPr bwMode="auto">
              <a:xfrm>
                <a:off x="288" y="1584"/>
                <a:ext cx="309" cy="288"/>
                <a:chOff x="3264" y="3456"/>
                <a:chExt cx="288" cy="288"/>
              </a:xfrm>
            </p:grpSpPr>
            <p:grpSp>
              <p:nvGrpSpPr>
                <p:cNvPr id="74" name="Group 35"/>
                <p:cNvGrpSpPr>
                  <a:grpSpLocks/>
                </p:cNvGrpSpPr>
                <p:nvPr/>
              </p:nvGrpSpPr>
              <p:grpSpPr bwMode="auto">
                <a:xfrm>
                  <a:off x="3264" y="3456"/>
                  <a:ext cx="288" cy="288"/>
                  <a:chOff x="3264" y="3456"/>
                  <a:chExt cx="288" cy="288"/>
                </a:xfrm>
              </p:grpSpPr>
              <p:sp>
                <p:nvSpPr>
                  <p:cNvPr id="79" name="Oval 36"/>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0" name="Line 37"/>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38"/>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5" name="Group 39"/>
                <p:cNvGrpSpPr>
                  <a:grpSpLocks/>
                </p:cNvGrpSpPr>
                <p:nvPr/>
              </p:nvGrpSpPr>
              <p:grpSpPr bwMode="auto">
                <a:xfrm rot="-2394473">
                  <a:off x="3264" y="3456"/>
                  <a:ext cx="288" cy="288"/>
                  <a:chOff x="3264" y="3456"/>
                  <a:chExt cx="288" cy="288"/>
                </a:xfrm>
              </p:grpSpPr>
              <p:sp>
                <p:nvSpPr>
                  <p:cNvPr id="76" name="Oval 40"/>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7" name="Line 41"/>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Line 42"/>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71" name="Line 43"/>
              <p:cNvSpPr>
                <a:spLocks noChangeShapeType="1"/>
              </p:cNvSpPr>
              <p:nvPr/>
            </p:nvSpPr>
            <p:spPr bwMode="auto">
              <a:xfrm flipV="1">
                <a:off x="480" y="1488"/>
                <a:ext cx="432" cy="24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44"/>
              <p:cNvSpPr>
                <a:spLocks noChangeShapeType="1"/>
              </p:cNvSpPr>
              <p:nvPr/>
            </p:nvSpPr>
            <p:spPr bwMode="auto">
              <a:xfrm>
                <a:off x="480" y="1728"/>
                <a:ext cx="432" cy="24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45"/>
              <p:cNvSpPr>
                <a:spLocks noChangeShapeType="1"/>
              </p:cNvSpPr>
              <p:nvPr/>
            </p:nvSpPr>
            <p:spPr bwMode="auto">
              <a:xfrm>
                <a:off x="528" y="1728"/>
                <a:ext cx="43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9" name="Text Box 46"/>
            <p:cNvSpPr txBox="1">
              <a:spLocks noChangeArrowheads="1"/>
            </p:cNvSpPr>
            <p:nvPr/>
          </p:nvSpPr>
          <p:spPr bwMode="auto">
            <a:xfrm>
              <a:off x="113" y="143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i="1">
                  <a:ea typeface="楷体_GB2312" pitchFamily="49" charset="-122"/>
                </a:rPr>
                <a:t>S</a:t>
              </a:r>
            </a:p>
          </p:txBody>
        </p:sp>
      </p:grpSp>
      <p:grpSp>
        <p:nvGrpSpPr>
          <p:cNvPr id="82" name="Group 77"/>
          <p:cNvGrpSpPr>
            <a:grpSpLocks/>
          </p:cNvGrpSpPr>
          <p:nvPr/>
        </p:nvGrpSpPr>
        <p:grpSpPr bwMode="auto">
          <a:xfrm>
            <a:off x="2669887" y="1432937"/>
            <a:ext cx="473075" cy="1863725"/>
            <a:chOff x="614" y="1178"/>
            <a:chExt cx="298" cy="1174"/>
          </a:xfrm>
        </p:grpSpPr>
        <p:grpSp>
          <p:nvGrpSpPr>
            <p:cNvPr id="83" name="Group 78"/>
            <p:cNvGrpSpPr>
              <a:grpSpLocks/>
            </p:cNvGrpSpPr>
            <p:nvPr/>
          </p:nvGrpSpPr>
          <p:grpSpPr bwMode="auto">
            <a:xfrm>
              <a:off x="624" y="1680"/>
              <a:ext cx="288" cy="672"/>
              <a:chOff x="672" y="1440"/>
              <a:chExt cx="384" cy="768"/>
            </a:xfrm>
          </p:grpSpPr>
          <p:sp>
            <p:nvSpPr>
              <p:cNvPr id="85" name="Oval 79"/>
              <p:cNvSpPr>
                <a:spLocks noChangeArrowheads="1"/>
              </p:cNvSpPr>
              <p:nvPr/>
            </p:nvSpPr>
            <p:spPr bwMode="auto">
              <a:xfrm>
                <a:off x="672" y="1440"/>
                <a:ext cx="336" cy="768"/>
              </a:xfrm>
              <a:prstGeom prst="ellipse">
                <a:avLst/>
              </a:prstGeom>
              <a:gradFill rotWithShape="0">
                <a:gsLst>
                  <a:gs pos="0">
                    <a:srgbClr val="0099FF"/>
                  </a:gs>
                  <a:gs pos="100000">
                    <a:srgbClr val="00568F"/>
                  </a:gs>
                </a:gsLst>
                <a:path path="shape">
                  <a:fillToRect l="50000" t="50000" r="50000" b="50000"/>
                </a:path>
              </a:gradFill>
              <a:ln w="9525">
                <a:solidFill>
                  <a:srgbClr val="00CCFF"/>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6" name="Oval 80"/>
              <p:cNvSpPr>
                <a:spLocks noChangeArrowheads="1"/>
              </p:cNvSpPr>
              <p:nvPr/>
            </p:nvSpPr>
            <p:spPr bwMode="auto">
              <a:xfrm>
                <a:off x="720" y="1440"/>
                <a:ext cx="336" cy="768"/>
              </a:xfrm>
              <a:prstGeom prst="ellipse">
                <a:avLst/>
              </a:prstGeom>
              <a:gradFill rotWithShape="0">
                <a:gsLst>
                  <a:gs pos="0">
                    <a:srgbClr val="0099FF"/>
                  </a:gs>
                  <a:gs pos="100000">
                    <a:srgbClr val="00568F"/>
                  </a:gs>
                </a:gsLst>
                <a:path path="shape">
                  <a:fillToRect l="50000" t="50000" r="50000" b="50000"/>
                </a:path>
              </a:gradFill>
              <a:ln w="9525">
                <a:solidFill>
                  <a:srgbClr val="00CCFF"/>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84" name="Text Box 81"/>
            <p:cNvSpPr txBox="1">
              <a:spLocks noChangeArrowheads="1"/>
            </p:cNvSpPr>
            <p:nvPr/>
          </p:nvSpPr>
          <p:spPr bwMode="auto">
            <a:xfrm>
              <a:off x="614" y="1178"/>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ea typeface="楷体_GB2312" pitchFamily="49" charset="-122"/>
                </a:rPr>
                <a:t>L</a:t>
              </a:r>
              <a:r>
                <a:rPr lang="en-US" altLang="zh-CN" b="1" baseline="-25000">
                  <a:latin typeface="楷体_GB2312" pitchFamily="49" charset="-122"/>
                  <a:ea typeface="楷体_GB2312" pitchFamily="49" charset="-122"/>
                </a:rPr>
                <a:t>1</a:t>
              </a:r>
              <a:endParaRPr lang="en-US" altLang="zh-CN" b="1">
                <a:latin typeface="楷体_GB2312" pitchFamily="49" charset="-122"/>
                <a:ea typeface="楷体_GB2312" pitchFamily="49" charset="-122"/>
              </a:endParaRPr>
            </a:p>
          </p:txBody>
        </p:sp>
      </p:grpSp>
      <p:sp>
        <p:nvSpPr>
          <p:cNvPr id="87" name="Text Box 82"/>
          <p:cNvSpPr txBox="1">
            <a:spLocks noChangeArrowheads="1"/>
          </p:cNvSpPr>
          <p:nvPr/>
        </p:nvSpPr>
        <p:spPr bwMode="auto">
          <a:xfrm>
            <a:off x="4670136" y="4411086"/>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dirty="0">
                <a:solidFill>
                  <a:srgbClr val="0000FF"/>
                </a:solidFill>
              </a:rPr>
              <a:t>A</a:t>
            </a:r>
            <a:r>
              <a:rPr lang="zh-CN" altLang="en-US" b="1" dirty="0">
                <a:solidFill>
                  <a:srgbClr val="0000FF"/>
                </a:solidFill>
                <a:latin typeface="宋体" panose="02010600030101010101" pitchFamily="2" charset="-122"/>
              </a:rPr>
              <a:t>：单缝</a:t>
            </a:r>
          </a:p>
        </p:txBody>
      </p:sp>
      <p:sp>
        <p:nvSpPr>
          <p:cNvPr id="88" name="Text Box 83"/>
          <p:cNvSpPr txBox="1">
            <a:spLocks noChangeArrowheads="1"/>
          </p:cNvSpPr>
          <p:nvPr/>
        </p:nvSpPr>
        <p:spPr bwMode="auto">
          <a:xfrm>
            <a:off x="6498937" y="4431723"/>
            <a:ext cx="1306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dirty="0">
                <a:solidFill>
                  <a:srgbClr val="009900"/>
                </a:solidFill>
              </a:rPr>
              <a:t>E</a:t>
            </a:r>
            <a:r>
              <a:rPr lang="zh-CN" altLang="en-US" b="1" dirty="0">
                <a:solidFill>
                  <a:srgbClr val="009900"/>
                </a:solidFill>
                <a:latin typeface="宋体" panose="02010600030101010101" pitchFamily="2" charset="-122"/>
              </a:rPr>
              <a:t>：屏幕</a:t>
            </a:r>
          </a:p>
        </p:txBody>
      </p:sp>
      <p:grpSp>
        <p:nvGrpSpPr>
          <p:cNvPr id="89" name="Group 84"/>
          <p:cNvGrpSpPr>
            <a:grpSpLocks/>
          </p:cNvGrpSpPr>
          <p:nvPr/>
        </p:nvGrpSpPr>
        <p:grpSpPr bwMode="auto">
          <a:xfrm>
            <a:off x="2469861" y="4411087"/>
            <a:ext cx="2000250" cy="458787"/>
            <a:chOff x="624" y="3133"/>
            <a:chExt cx="1260" cy="289"/>
          </a:xfrm>
        </p:grpSpPr>
        <p:sp>
          <p:nvSpPr>
            <p:cNvPr id="90" name="Text Box 85"/>
            <p:cNvSpPr txBox="1">
              <a:spLocks noChangeArrowheads="1"/>
            </p:cNvSpPr>
            <p:nvPr/>
          </p:nvSpPr>
          <p:spPr bwMode="auto">
            <a:xfrm>
              <a:off x="624" y="3134"/>
              <a:ext cx="4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solidFill>
                    <a:srgbClr val="FF00FF"/>
                  </a:solidFill>
                </a:rPr>
                <a:t>L</a:t>
              </a:r>
              <a:r>
                <a:rPr lang="en-US" altLang="zh-CN" b="1" baseline="-25000">
                  <a:solidFill>
                    <a:srgbClr val="FF00FF"/>
                  </a:solidFill>
                  <a:latin typeface="宋体" panose="02010600030101010101" pitchFamily="2" charset="-122"/>
                </a:rPr>
                <a:t>1</a:t>
              </a:r>
              <a:r>
                <a:rPr lang="zh-CN" altLang="en-US" b="1">
                  <a:solidFill>
                    <a:srgbClr val="FF00FF"/>
                  </a:solidFill>
                  <a:latin typeface="宋体" panose="02010600030101010101" pitchFamily="2" charset="-122"/>
                </a:rPr>
                <a:t>、</a:t>
              </a:r>
            </a:p>
          </p:txBody>
        </p:sp>
        <p:sp>
          <p:nvSpPr>
            <p:cNvPr id="91" name="Text Box 86"/>
            <p:cNvSpPr txBox="1">
              <a:spLocks noChangeArrowheads="1"/>
            </p:cNvSpPr>
            <p:nvPr/>
          </p:nvSpPr>
          <p:spPr bwMode="auto">
            <a:xfrm>
              <a:off x="1008" y="31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solidFill>
                    <a:srgbClr val="FF00FF"/>
                  </a:solidFill>
                </a:rPr>
                <a:t>L</a:t>
              </a:r>
              <a:r>
                <a:rPr lang="en-US" altLang="zh-CN" b="1" baseline="-25000">
                  <a:solidFill>
                    <a:srgbClr val="FF00FF"/>
                  </a:solidFill>
                  <a:latin typeface="宋体" panose="02010600030101010101" pitchFamily="2" charset="-122"/>
                </a:rPr>
                <a:t>2</a:t>
              </a:r>
              <a:endParaRPr lang="en-US" altLang="zh-CN" b="1">
                <a:solidFill>
                  <a:srgbClr val="FF00FF"/>
                </a:solidFill>
                <a:latin typeface="宋体" panose="02010600030101010101" pitchFamily="2" charset="-122"/>
              </a:endParaRPr>
            </a:p>
          </p:txBody>
        </p:sp>
        <p:sp>
          <p:nvSpPr>
            <p:cNvPr id="92" name="Text Box 87"/>
            <p:cNvSpPr txBox="1">
              <a:spLocks noChangeArrowheads="1"/>
            </p:cNvSpPr>
            <p:nvPr/>
          </p:nvSpPr>
          <p:spPr bwMode="auto">
            <a:xfrm>
              <a:off x="1382" y="3133"/>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FF00FF"/>
                  </a:solidFill>
                  <a:latin typeface="宋体" panose="02010600030101010101" pitchFamily="2" charset="-122"/>
                </a:rPr>
                <a:t>透镜</a:t>
              </a:r>
            </a:p>
          </p:txBody>
        </p:sp>
      </p:grpSp>
      <p:grpSp>
        <p:nvGrpSpPr>
          <p:cNvPr id="93" name="Group 91"/>
          <p:cNvGrpSpPr>
            <a:grpSpLocks/>
          </p:cNvGrpSpPr>
          <p:nvPr/>
        </p:nvGrpSpPr>
        <p:grpSpPr bwMode="auto">
          <a:xfrm>
            <a:off x="4994861" y="1050108"/>
            <a:ext cx="1621685" cy="2481261"/>
            <a:chOff x="1440" y="1322"/>
            <a:chExt cx="597" cy="1078"/>
          </a:xfrm>
        </p:grpSpPr>
        <p:grpSp>
          <p:nvGrpSpPr>
            <p:cNvPr id="94" name="Group 92"/>
            <p:cNvGrpSpPr>
              <a:grpSpLocks/>
            </p:cNvGrpSpPr>
            <p:nvPr/>
          </p:nvGrpSpPr>
          <p:grpSpPr bwMode="auto">
            <a:xfrm>
              <a:off x="1440" y="1536"/>
              <a:ext cx="384" cy="864"/>
              <a:chOff x="672" y="1440"/>
              <a:chExt cx="384" cy="768"/>
            </a:xfrm>
          </p:grpSpPr>
          <p:sp>
            <p:nvSpPr>
              <p:cNvPr id="96" name="Oval 93"/>
              <p:cNvSpPr>
                <a:spLocks noChangeArrowheads="1"/>
              </p:cNvSpPr>
              <p:nvPr/>
            </p:nvSpPr>
            <p:spPr bwMode="auto">
              <a:xfrm>
                <a:off x="672" y="1440"/>
                <a:ext cx="336" cy="768"/>
              </a:xfrm>
              <a:prstGeom prst="ellipse">
                <a:avLst/>
              </a:prstGeom>
              <a:gradFill rotWithShape="0">
                <a:gsLst>
                  <a:gs pos="0">
                    <a:srgbClr val="FF6699"/>
                  </a:gs>
                  <a:gs pos="100000">
                    <a:srgbClr val="8F3956"/>
                  </a:gs>
                </a:gsLst>
                <a:path path="shape">
                  <a:fillToRect l="50000" t="50000" r="50000" b="50000"/>
                </a:path>
              </a:gradFill>
              <a:ln w="9525">
                <a:solidFill>
                  <a:srgbClr val="FF3300"/>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7" name="Oval 94"/>
              <p:cNvSpPr>
                <a:spLocks noChangeArrowheads="1"/>
              </p:cNvSpPr>
              <p:nvPr/>
            </p:nvSpPr>
            <p:spPr bwMode="auto">
              <a:xfrm>
                <a:off x="720" y="1440"/>
                <a:ext cx="336" cy="768"/>
              </a:xfrm>
              <a:prstGeom prst="ellipse">
                <a:avLst/>
              </a:prstGeom>
              <a:gradFill rotWithShape="0">
                <a:gsLst>
                  <a:gs pos="0">
                    <a:srgbClr val="FF6699"/>
                  </a:gs>
                  <a:gs pos="100000">
                    <a:srgbClr val="8F3956"/>
                  </a:gs>
                </a:gsLst>
                <a:path path="shape">
                  <a:fillToRect l="50000" t="50000" r="50000" b="50000"/>
                </a:path>
              </a:gradFill>
              <a:ln w="9525">
                <a:solidFill>
                  <a:srgbClr val="FF3300"/>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95" name="Text Box 95"/>
            <p:cNvSpPr txBox="1">
              <a:spLocks noChangeArrowheads="1"/>
            </p:cNvSpPr>
            <p:nvPr/>
          </p:nvSpPr>
          <p:spPr bwMode="auto">
            <a:xfrm>
              <a:off x="1862" y="1322"/>
              <a:ext cx="175"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ea typeface="楷体_GB2312" pitchFamily="49" charset="-122"/>
                </a:rPr>
                <a:t>L</a:t>
              </a:r>
              <a:r>
                <a:rPr lang="en-US" altLang="zh-CN" b="1" baseline="-25000">
                  <a:latin typeface="楷体_GB2312" pitchFamily="49" charset="-122"/>
                  <a:ea typeface="楷体_GB2312" pitchFamily="49" charset="-122"/>
                </a:rPr>
                <a:t>2</a:t>
              </a:r>
              <a:endParaRPr lang="en-US" altLang="zh-CN" b="1">
                <a:latin typeface="楷体_GB2312" pitchFamily="49" charset="-122"/>
                <a:ea typeface="楷体_GB2312" pitchFamily="49" charset="-122"/>
              </a:endParaRPr>
            </a:p>
          </p:txBody>
        </p:sp>
      </p:grpSp>
      <p:grpSp>
        <p:nvGrpSpPr>
          <p:cNvPr id="98" name="Group 96"/>
          <p:cNvGrpSpPr>
            <a:grpSpLocks/>
          </p:cNvGrpSpPr>
          <p:nvPr/>
        </p:nvGrpSpPr>
        <p:grpSpPr bwMode="auto">
          <a:xfrm>
            <a:off x="2993736" y="2402898"/>
            <a:ext cx="609600" cy="762000"/>
            <a:chOff x="1008" y="1488"/>
            <a:chExt cx="384" cy="480"/>
          </a:xfrm>
        </p:grpSpPr>
        <p:sp>
          <p:nvSpPr>
            <p:cNvPr id="99" name="Line 97"/>
            <p:cNvSpPr>
              <a:spLocks noChangeShapeType="1"/>
            </p:cNvSpPr>
            <p:nvPr/>
          </p:nvSpPr>
          <p:spPr bwMode="auto">
            <a:xfrm>
              <a:off x="1008" y="1728"/>
              <a:ext cx="384"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 name="Line 98"/>
            <p:cNvSpPr>
              <a:spLocks noChangeShapeType="1"/>
            </p:cNvSpPr>
            <p:nvPr/>
          </p:nvSpPr>
          <p:spPr bwMode="auto">
            <a:xfrm>
              <a:off x="1008" y="1968"/>
              <a:ext cx="384"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Line 99"/>
            <p:cNvSpPr>
              <a:spLocks noChangeShapeType="1"/>
            </p:cNvSpPr>
            <p:nvPr/>
          </p:nvSpPr>
          <p:spPr bwMode="auto">
            <a:xfrm>
              <a:off x="1008" y="1488"/>
              <a:ext cx="384"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2" name="Text Box 103"/>
          <p:cNvSpPr txBox="1">
            <a:spLocks noChangeArrowheads="1"/>
          </p:cNvSpPr>
          <p:nvPr/>
        </p:nvSpPr>
        <p:spPr bwMode="auto">
          <a:xfrm>
            <a:off x="2384137" y="5006398"/>
            <a:ext cx="94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9900FF"/>
                </a:solidFill>
                <a:latin typeface="宋体" panose="02010600030101010101" pitchFamily="2" charset="-122"/>
              </a:rPr>
              <a:t>缝宽</a:t>
            </a:r>
            <a:r>
              <a:rPr lang="en-US" altLang="zh-CN" b="1" i="1" dirty="0">
                <a:solidFill>
                  <a:srgbClr val="FF0000"/>
                </a:solidFill>
                <a:ea typeface="黑体" panose="02010609060101010101" pitchFamily="49" charset="-122"/>
              </a:rPr>
              <a:t>a</a:t>
            </a:r>
          </a:p>
        </p:txBody>
      </p:sp>
      <p:grpSp>
        <p:nvGrpSpPr>
          <p:cNvPr id="103" name="Group 105"/>
          <p:cNvGrpSpPr>
            <a:grpSpLocks/>
          </p:cNvGrpSpPr>
          <p:nvPr/>
        </p:nvGrpSpPr>
        <p:grpSpPr bwMode="auto">
          <a:xfrm>
            <a:off x="3030250" y="3033137"/>
            <a:ext cx="720725" cy="674687"/>
            <a:chOff x="884" y="2341"/>
            <a:chExt cx="454" cy="425"/>
          </a:xfrm>
        </p:grpSpPr>
        <p:sp>
          <p:nvSpPr>
            <p:cNvPr id="104" name="Line 106"/>
            <p:cNvSpPr>
              <a:spLocks noChangeShapeType="1"/>
            </p:cNvSpPr>
            <p:nvPr/>
          </p:nvSpPr>
          <p:spPr bwMode="auto">
            <a:xfrm flipH="1">
              <a:off x="1066" y="2341"/>
              <a:ext cx="272" cy="273"/>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5" name="Text Box 107"/>
            <p:cNvSpPr txBox="1">
              <a:spLocks noChangeArrowheads="1"/>
            </p:cNvSpPr>
            <p:nvPr/>
          </p:nvSpPr>
          <p:spPr bwMode="auto">
            <a:xfrm>
              <a:off x="884" y="2478"/>
              <a:ext cx="2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i="1">
                  <a:solidFill>
                    <a:schemeClr val="accent2"/>
                  </a:solidFill>
                </a:rPr>
                <a:t>a</a:t>
              </a:r>
            </a:p>
          </p:txBody>
        </p:sp>
      </p:grpSp>
      <p:grpSp>
        <p:nvGrpSpPr>
          <p:cNvPr id="106" name="Group 96"/>
          <p:cNvGrpSpPr>
            <a:grpSpLocks/>
          </p:cNvGrpSpPr>
          <p:nvPr/>
        </p:nvGrpSpPr>
        <p:grpSpPr bwMode="auto">
          <a:xfrm>
            <a:off x="4322240" y="2432389"/>
            <a:ext cx="731838" cy="703263"/>
            <a:chOff x="941" y="1383"/>
            <a:chExt cx="461" cy="443"/>
          </a:xfrm>
        </p:grpSpPr>
        <p:sp>
          <p:nvSpPr>
            <p:cNvPr id="107" name="Line 97"/>
            <p:cNvSpPr>
              <a:spLocks noChangeShapeType="1"/>
            </p:cNvSpPr>
            <p:nvPr/>
          </p:nvSpPr>
          <p:spPr bwMode="auto">
            <a:xfrm>
              <a:off x="941" y="1591"/>
              <a:ext cx="384"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 name="Line 98"/>
            <p:cNvSpPr>
              <a:spLocks noChangeShapeType="1"/>
            </p:cNvSpPr>
            <p:nvPr/>
          </p:nvSpPr>
          <p:spPr bwMode="auto">
            <a:xfrm>
              <a:off x="941" y="1682"/>
              <a:ext cx="456" cy="14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 name="Line 99"/>
            <p:cNvSpPr>
              <a:spLocks noChangeShapeType="1"/>
            </p:cNvSpPr>
            <p:nvPr/>
          </p:nvSpPr>
          <p:spPr bwMode="auto">
            <a:xfrm flipV="1">
              <a:off x="1008" y="1383"/>
              <a:ext cx="394" cy="10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0" name="Group 47"/>
          <p:cNvGrpSpPr>
            <a:grpSpLocks/>
          </p:cNvGrpSpPr>
          <p:nvPr/>
        </p:nvGrpSpPr>
        <p:grpSpPr bwMode="auto">
          <a:xfrm>
            <a:off x="5354349" y="1831398"/>
            <a:ext cx="3430588" cy="1828800"/>
            <a:chOff x="2543" y="1104"/>
            <a:chExt cx="2161" cy="1152"/>
          </a:xfrm>
        </p:grpSpPr>
        <p:sp>
          <p:nvSpPr>
            <p:cNvPr id="111" name="Line 48"/>
            <p:cNvSpPr>
              <a:spLocks noChangeShapeType="1"/>
            </p:cNvSpPr>
            <p:nvPr/>
          </p:nvSpPr>
          <p:spPr bwMode="auto">
            <a:xfrm>
              <a:off x="2692" y="1984"/>
              <a:ext cx="1964" cy="272"/>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 name="Line 49"/>
            <p:cNvSpPr>
              <a:spLocks noChangeShapeType="1"/>
            </p:cNvSpPr>
            <p:nvPr/>
          </p:nvSpPr>
          <p:spPr bwMode="auto">
            <a:xfrm flipV="1">
              <a:off x="2543" y="1680"/>
              <a:ext cx="2113" cy="2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 name="Line 50"/>
            <p:cNvSpPr>
              <a:spLocks noChangeShapeType="1"/>
            </p:cNvSpPr>
            <p:nvPr/>
          </p:nvSpPr>
          <p:spPr bwMode="auto">
            <a:xfrm flipV="1">
              <a:off x="2784" y="1104"/>
              <a:ext cx="1920" cy="31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5" name="Group 68"/>
          <p:cNvGrpSpPr>
            <a:grpSpLocks/>
          </p:cNvGrpSpPr>
          <p:nvPr/>
        </p:nvGrpSpPr>
        <p:grpSpPr bwMode="auto">
          <a:xfrm>
            <a:off x="9514312" y="1255136"/>
            <a:ext cx="990600" cy="2189162"/>
            <a:chOff x="4944" y="887"/>
            <a:chExt cx="624" cy="1379"/>
          </a:xfrm>
        </p:grpSpPr>
        <p:sp>
          <p:nvSpPr>
            <p:cNvPr id="116" name="Rectangle 69"/>
            <p:cNvSpPr>
              <a:spLocks noChangeArrowheads="1"/>
            </p:cNvSpPr>
            <p:nvPr/>
          </p:nvSpPr>
          <p:spPr bwMode="auto">
            <a:xfrm>
              <a:off x="4944" y="1544"/>
              <a:ext cx="624" cy="229"/>
            </a:xfrm>
            <a:prstGeom prst="rect">
              <a:avLst/>
            </a:prstGeom>
            <a:gradFill rotWithShape="0">
              <a:gsLst>
                <a:gs pos="0">
                  <a:srgbClr val="761800"/>
                </a:gs>
                <a:gs pos="50000">
                  <a:srgbClr val="FF3300"/>
                </a:gs>
                <a:gs pos="100000">
                  <a:srgbClr val="7618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7" name="Rectangle 70"/>
            <p:cNvSpPr>
              <a:spLocks noChangeArrowheads="1"/>
            </p:cNvSpPr>
            <p:nvPr/>
          </p:nvSpPr>
          <p:spPr bwMode="auto">
            <a:xfrm>
              <a:off x="4944" y="1773"/>
              <a:ext cx="624" cy="165"/>
            </a:xfrm>
            <a:prstGeom prst="rect">
              <a:avLst/>
            </a:prstGeom>
            <a:gradFill rotWithShape="0">
              <a:gsLst>
                <a:gs pos="0">
                  <a:srgbClr val="5C1200"/>
                </a:gs>
                <a:gs pos="50000">
                  <a:srgbClr val="FF3300"/>
                </a:gs>
                <a:gs pos="100000">
                  <a:srgbClr val="5C1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8" name="Rectangle 71"/>
            <p:cNvSpPr>
              <a:spLocks noChangeArrowheads="1"/>
            </p:cNvSpPr>
            <p:nvPr/>
          </p:nvSpPr>
          <p:spPr bwMode="auto">
            <a:xfrm>
              <a:off x="4944" y="1938"/>
              <a:ext cx="624" cy="164"/>
            </a:xfrm>
            <a:prstGeom prst="rect">
              <a:avLst/>
            </a:prstGeom>
            <a:gradFill rotWithShape="0">
              <a:gsLst>
                <a:gs pos="0">
                  <a:srgbClr val="5C1200"/>
                </a:gs>
                <a:gs pos="50000">
                  <a:srgbClr val="FF3300"/>
                </a:gs>
                <a:gs pos="100000">
                  <a:srgbClr val="5C1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 name="Rectangle 72"/>
            <p:cNvSpPr>
              <a:spLocks noChangeArrowheads="1"/>
            </p:cNvSpPr>
            <p:nvPr/>
          </p:nvSpPr>
          <p:spPr bwMode="auto">
            <a:xfrm>
              <a:off x="4944" y="2102"/>
              <a:ext cx="624" cy="164"/>
            </a:xfrm>
            <a:prstGeom prst="rect">
              <a:avLst/>
            </a:prstGeom>
            <a:gradFill rotWithShape="0">
              <a:gsLst>
                <a:gs pos="0">
                  <a:srgbClr val="761800"/>
                </a:gs>
                <a:gs pos="50000">
                  <a:srgbClr val="FF3300"/>
                </a:gs>
                <a:gs pos="100000">
                  <a:srgbClr val="7618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0" name="Rectangle 73"/>
            <p:cNvSpPr>
              <a:spLocks noChangeArrowheads="1"/>
            </p:cNvSpPr>
            <p:nvPr/>
          </p:nvSpPr>
          <p:spPr bwMode="auto">
            <a:xfrm>
              <a:off x="4944" y="1379"/>
              <a:ext cx="624" cy="165"/>
            </a:xfrm>
            <a:prstGeom prst="rect">
              <a:avLst/>
            </a:prstGeom>
            <a:gradFill rotWithShape="0">
              <a:gsLst>
                <a:gs pos="0">
                  <a:srgbClr val="5C1200"/>
                </a:gs>
                <a:gs pos="50000">
                  <a:srgbClr val="FF3300"/>
                </a:gs>
                <a:gs pos="100000">
                  <a:srgbClr val="5C1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1" name="Rectangle 74"/>
            <p:cNvSpPr>
              <a:spLocks noChangeArrowheads="1"/>
            </p:cNvSpPr>
            <p:nvPr/>
          </p:nvSpPr>
          <p:spPr bwMode="auto">
            <a:xfrm>
              <a:off x="4944" y="1215"/>
              <a:ext cx="624" cy="164"/>
            </a:xfrm>
            <a:prstGeom prst="rect">
              <a:avLst/>
            </a:prstGeom>
            <a:gradFill rotWithShape="0">
              <a:gsLst>
                <a:gs pos="0">
                  <a:srgbClr val="5C1200"/>
                </a:gs>
                <a:gs pos="50000">
                  <a:srgbClr val="FF3300"/>
                </a:gs>
                <a:gs pos="100000">
                  <a:srgbClr val="5C1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2" name="Rectangle 75"/>
            <p:cNvSpPr>
              <a:spLocks noChangeArrowheads="1"/>
            </p:cNvSpPr>
            <p:nvPr/>
          </p:nvSpPr>
          <p:spPr bwMode="auto">
            <a:xfrm>
              <a:off x="4944" y="1051"/>
              <a:ext cx="624" cy="164"/>
            </a:xfrm>
            <a:prstGeom prst="rect">
              <a:avLst/>
            </a:prstGeom>
            <a:gradFill rotWithShape="0">
              <a:gsLst>
                <a:gs pos="0">
                  <a:srgbClr val="5C1200"/>
                </a:gs>
                <a:gs pos="50000">
                  <a:srgbClr val="FF3300"/>
                </a:gs>
                <a:gs pos="100000">
                  <a:srgbClr val="5C1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 name="Rectangle 76"/>
            <p:cNvSpPr>
              <a:spLocks noChangeArrowheads="1"/>
            </p:cNvSpPr>
            <p:nvPr/>
          </p:nvSpPr>
          <p:spPr bwMode="auto">
            <a:xfrm>
              <a:off x="4944" y="887"/>
              <a:ext cx="624" cy="164"/>
            </a:xfrm>
            <a:prstGeom prst="rect">
              <a:avLst/>
            </a:prstGeom>
            <a:gradFill rotWithShape="0">
              <a:gsLst>
                <a:gs pos="0">
                  <a:srgbClr val="430D00"/>
                </a:gs>
                <a:gs pos="50000">
                  <a:srgbClr val="FF3300"/>
                </a:gs>
                <a:gs pos="100000">
                  <a:srgbClr val="430D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24" name="Group 51"/>
          <p:cNvGrpSpPr>
            <a:grpSpLocks/>
          </p:cNvGrpSpPr>
          <p:nvPr/>
        </p:nvGrpSpPr>
        <p:grpSpPr bwMode="auto">
          <a:xfrm>
            <a:off x="8413462" y="1501198"/>
            <a:ext cx="676275" cy="2463800"/>
            <a:chOff x="4416" y="912"/>
            <a:chExt cx="480" cy="1488"/>
          </a:xfrm>
        </p:grpSpPr>
        <p:sp>
          <p:nvSpPr>
            <p:cNvPr id="125" name="Line 52"/>
            <p:cNvSpPr>
              <a:spLocks noChangeShapeType="1"/>
            </p:cNvSpPr>
            <p:nvPr/>
          </p:nvSpPr>
          <p:spPr bwMode="auto">
            <a:xfrm flipV="1">
              <a:off x="4416" y="1488"/>
              <a:ext cx="480" cy="336"/>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6" name="Group 53"/>
            <p:cNvGrpSpPr>
              <a:grpSpLocks/>
            </p:cNvGrpSpPr>
            <p:nvPr/>
          </p:nvGrpSpPr>
          <p:grpSpPr bwMode="auto">
            <a:xfrm>
              <a:off x="4416" y="912"/>
              <a:ext cx="480" cy="1488"/>
              <a:chOff x="4416" y="912"/>
              <a:chExt cx="480" cy="1488"/>
            </a:xfrm>
          </p:grpSpPr>
          <p:grpSp>
            <p:nvGrpSpPr>
              <p:cNvPr id="127" name="Group 54"/>
              <p:cNvGrpSpPr>
                <a:grpSpLocks/>
              </p:cNvGrpSpPr>
              <p:nvPr/>
            </p:nvGrpSpPr>
            <p:grpSpPr bwMode="auto">
              <a:xfrm>
                <a:off x="4416" y="1584"/>
                <a:ext cx="480" cy="816"/>
                <a:chOff x="4416" y="1584"/>
                <a:chExt cx="480" cy="816"/>
              </a:xfrm>
            </p:grpSpPr>
            <p:sp>
              <p:nvSpPr>
                <p:cNvPr id="135" name="Line 55"/>
                <p:cNvSpPr>
                  <a:spLocks noChangeShapeType="1"/>
                </p:cNvSpPr>
                <p:nvPr/>
              </p:nvSpPr>
              <p:spPr bwMode="auto">
                <a:xfrm flipV="1">
                  <a:off x="4416" y="1584"/>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 name="Line 56"/>
                <p:cNvSpPr>
                  <a:spLocks noChangeShapeType="1"/>
                </p:cNvSpPr>
                <p:nvPr/>
              </p:nvSpPr>
              <p:spPr bwMode="auto">
                <a:xfrm flipV="1">
                  <a:off x="4416" y="1680"/>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 name="Line 57"/>
                <p:cNvSpPr>
                  <a:spLocks noChangeShapeType="1"/>
                </p:cNvSpPr>
                <p:nvPr/>
              </p:nvSpPr>
              <p:spPr bwMode="auto">
                <a:xfrm flipV="1">
                  <a:off x="4416" y="1776"/>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 name="Line 58"/>
                <p:cNvSpPr>
                  <a:spLocks noChangeShapeType="1"/>
                </p:cNvSpPr>
                <p:nvPr/>
              </p:nvSpPr>
              <p:spPr bwMode="auto">
                <a:xfrm flipV="1">
                  <a:off x="4416" y="1872"/>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 name="Line 59"/>
                <p:cNvSpPr>
                  <a:spLocks noChangeShapeType="1"/>
                </p:cNvSpPr>
                <p:nvPr/>
              </p:nvSpPr>
              <p:spPr bwMode="auto">
                <a:xfrm flipV="1">
                  <a:off x="4416" y="1968"/>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 name="Line 60"/>
                <p:cNvSpPr>
                  <a:spLocks noChangeShapeType="1"/>
                </p:cNvSpPr>
                <p:nvPr/>
              </p:nvSpPr>
              <p:spPr bwMode="auto">
                <a:xfrm flipV="1">
                  <a:off x="4416" y="2064"/>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8" name="Group 61"/>
              <p:cNvGrpSpPr>
                <a:grpSpLocks/>
              </p:cNvGrpSpPr>
              <p:nvPr/>
            </p:nvGrpSpPr>
            <p:grpSpPr bwMode="auto">
              <a:xfrm>
                <a:off x="4416" y="912"/>
                <a:ext cx="480" cy="816"/>
                <a:chOff x="4416" y="1584"/>
                <a:chExt cx="480" cy="816"/>
              </a:xfrm>
            </p:grpSpPr>
            <p:sp>
              <p:nvSpPr>
                <p:cNvPr id="129" name="Line 62"/>
                <p:cNvSpPr>
                  <a:spLocks noChangeShapeType="1"/>
                </p:cNvSpPr>
                <p:nvPr/>
              </p:nvSpPr>
              <p:spPr bwMode="auto">
                <a:xfrm flipV="1">
                  <a:off x="4416" y="1584"/>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 name="Line 63"/>
                <p:cNvSpPr>
                  <a:spLocks noChangeShapeType="1"/>
                </p:cNvSpPr>
                <p:nvPr/>
              </p:nvSpPr>
              <p:spPr bwMode="auto">
                <a:xfrm flipV="1">
                  <a:off x="4416" y="1680"/>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 name="Line 64"/>
                <p:cNvSpPr>
                  <a:spLocks noChangeShapeType="1"/>
                </p:cNvSpPr>
                <p:nvPr/>
              </p:nvSpPr>
              <p:spPr bwMode="auto">
                <a:xfrm flipV="1">
                  <a:off x="4416" y="1776"/>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 name="Line 65"/>
                <p:cNvSpPr>
                  <a:spLocks noChangeShapeType="1"/>
                </p:cNvSpPr>
                <p:nvPr/>
              </p:nvSpPr>
              <p:spPr bwMode="auto">
                <a:xfrm flipV="1">
                  <a:off x="4416" y="1872"/>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 name="Line 66"/>
                <p:cNvSpPr>
                  <a:spLocks noChangeShapeType="1"/>
                </p:cNvSpPr>
                <p:nvPr/>
              </p:nvSpPr>
              <p:spPr bwMode="auto">
                <a:xfrm flipV="1">
                  <a:off x="4416" y="1968"/>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 name="Line 67"/>
                <p:cNvSpPr>
                  <a:spLocks noChangeShapeType="1"/>
                </p:cNvSpPr>
                <p:nvPr/>
              </p:nvSpPr>
              <p:spPr bwMode="auto">
                <a:xfrm flipV="1">
                  <a:off x="4416" y="2064"/>
                  <a:ext cx="48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141" name="Group 27"/>
          <p:cNvGrpSpPr>
            <a:grpSpLocks/>
          </p:cNvGrpSpPr>
          <p:nvPr/>
        </p:nvGrpSpPr>
        <p:grpSpPr bwMode="auto">
          <a:xfrm>
            <a:off x="5591455" y="3501449"/>
            <a:ext cx="3117282" cy="533400"/>
            <a:chOff x="2436" y="2569"/>
            <a:chExt cx="1980" cy="336"/>
          </a:xfrm>
        </p:grpSpPr>
        <p:sp>
          <p:nvSpPr>
            <p:cNvPr id="142" name="Line 28"/>
            <p:cNvSpPr>
              <a:spLocks noChangeShapeType="1"/>
            </p:cNvSpPr>
            <p:nvPr/>
          </p:nvSpPr>
          <p:spPr bwMode="auto">
            <a:xfrm>
              <a:off x="3534" y="2761"/>
              <a:ext cx="882" cy="4"/>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 name="Line 29"/>
            <p:cNvSpPr>
              <a:spLocks noChangeShapeType="1"/>
            </p:cNvSpPr>
            <p:nvPr/>
          </p:nvSpPr>
          <p:spPr bwMode="auto">
            <a:xfrm flipH="1">
              <a:off x="2436" y="2761"/>
              <a:ext cx="675"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4" name="Object 30"/>
            <p:cNvGraphicFramePr>
              <a:graphicFrameLocks noChangeAspect="1"/>
            </p:cNvGraphicFramePr>
            <p:nvPr>
              <p:extLst>
                <p:ext uri="{D42A27DB-BD31-4B8C-83A1-F6EECF244321}">
                  <p14:modId xmlns:p14="http://schemas.microsoft.com/office/powerpoint/2010/main" val="1137379448"/>
                </p:ext>
              </p:extLst>
            </p:nvPr>
          </p:nvGraphicFramePr>
          <p:xfrm>
            <a:off x="3163" y="2569"/>
            <a:ext cx="309" cy="336"/>
          </p:xfrm>
          <a:graphic>
            <a:graphicData uri="http://schemas.openxmlformats.org/presentationml/2006/ole">
              <mc:AlternateContent xmlns:mc="http://schemas.openxmlformats.org/markup-compatibility/2006">
                <mc:Choice xmlns:v="urn:schemas-microsoft-com:vml" Requires="v">
                  <p:oleObj spid="_x0000_s264733" name="公式" r:id="rId3" imgW="152280" imgH="203040" progId="Equation.3">
                    <p:embed/>
                  </p:oleObj>
                </mc:Choice>
                <mc:Fallback>
                  <p:oleObj name="公式" r:id="rId3" imgW="15228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3" y="2569"/>
                          <a:ext cx="309"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9" name="Text Box 104"/>
          <p:cNvSpPr txBox="1">
            <a:spLocks noChangeArrowheads="1"/>
          </p:cNvSpPr>
          <p:nvPr/>
        </p:nvSpPr>
        <p:spPr bwMode="auto">
          <a:xfrm>
            <a:off x="3908137" y="5006399"/>
            <a:ext cx="16626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dirty="0">
                <a:ea typeface="黑体" panose="02010609060101010101" pitchFamily="49" charset="-122"/>
              </a:rPr>
              <a:t>L</a:t>
            </a:r>
            <a:r>
              <a:rPr lang="en-US" altLang="zh-CN" b="1" baseline="-25000" dirty="0">
                <a:latin typeface="黑体" panose="02010609060101010101" pitchFamily="49" charset="-122"/>
                <a:ea typeface="黑体" panose="02010609060101010101" pitchFamily="49" charset="-122"/>
              </a:rPr>
              <a:t>2</a:t>
            </a:r>
            <a:r>
              <a:rPr lang="zh-CN" altLang="en-US" b="1" dirty="0">
                <a:latin typeface="宋体" panose="02010600030101010101" pitchFamily="2" charset="-122"/>
              </a:rPr>
              <a:t>的焦距</a:t>
            </a:r>
            <a:r>
              <a:rPr lang="zh-CN" altLang="en-US" b="1" dirty="0">
                <a:latin typeface="黑体" panose="02010609060101010101" pitchFamily="49" charset="-122"/>
                <a:ea typeface="黑体" panose="02010609060101010101" pitchFamily="49" charset="-122"/>
              </a:rPr>
              <a:t> </a:t>
            </a:r>
            <a:r>
              <a:rPr lang="en-US" altLang="zh-CN" b="1" i="1" dirty="0">
                <a:solidFill>
                  <a:srgbClr val="FF0000"/>
                </a:solidFill>
                <a:ea typeface="黑体" panose="02010609060101010101" pitchFamily="49" charset="-122"/>
              </a:rPr>
              <a:t>f</a:t>
            </a:r>
            <a:endParaRPr lang="zh-CN" altLang="en-US" b="1" dirty="0">
              <a:solidFill>
                <a:srgbClr val="FF0000"/>
              </a:solidFill>
              <a:latin typeface="黑体" panose="02010609060101010101" pitchFamily="49" charset="-122"/>
              <a:ea typeface="黑体" panose="02010609060101010101" pitchFamily="49" charset="-122"/>
            </a:endParaRPr>
          </a:p>
        </p:txBody>
      </p:sp>
      <p:graphicFrame>
        <p:nvGraphicFramePr>
          <p:cNvPr id="114" name="Object 51"/>
          <p:cNvGraphicFramePr>
            <a:graphicFrameLocks noChangeAspect="1"/>
          </p:cNvGraphicFramePr>
          <p:nvPr>
            <p:extLst>
              <p:ext uri="{D42A27DB-BD31-4B8C-83A1-F6EECF244321}">
                <p14:modId xmlns:p14="http://schemas.microsoft.com/office/powerpoint/2010/main" val="2470025210"/>
              </p:ext>
            </p:extLst>
          </p:nvPr>
        </p:nvGraphicFramePr>
        <p:xfrm>
          <a:off x="4391914" y="5272193"/>
          <a:ext cx="2558747" cy="1367085"/>
        </p:xfrm>
        <a:graphic>
          <a:graphicData uri="http://schemas.openxmlformats.org/presentationml/2006/ole">
            <mc:AlternateContent xmlns:mc="http://schemas.openxmlformats.org/markup-compatibility/2006">
              <mc:Choice xmlns:v="urn:schemas-microsoft-com:vml" Requires="v">
                <p:oleObj spid="_x0000_s264734" name="Equation" r:id="rId5" imgW="926698" imgH="495085" progId="Equation.3">
                  <p:embed/>
                </p:oleObj>
              </mc:Choice>
              <mc:Fallback>
                <p:oleObj name="Equation" r:id="rId5" imgW="926698" imgH="49508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1914" y="5272193"/>
                        <a:ext cx="2558747" cy="1367085"/>
                      </a:xfrm>
                      <a:prstGeom prst="rect">
                        <a:avLst/>
                      </a:prstGeom>
                      <a:noFill/>
                      <a:ln>
                        <a:noFill/>
                      </a:ln>
                      <a:effectLst/>
                      <a:extLst/>
                    </p:spPr>
                  </p:pic>
                </p:oleObj>
              </mc:Fallback>
            </mc:AlternateContent>
          </a:graphicData>
        </a:graphic>
      </p:graphicFrame>
      <p:graphicFrame>
        <p:nvGraphicFramePr>
          <p:cNvPr id="145" name="Object 54"/>
          <p:cNvGraphicFramePr>
            <a:graphicFrameLocks noChangeAspect="1"/>
          </p:cNvGraphicFramePr>
          <p:nvPr>
            <p:extLst>
              <p:ext uri="{D42A27DB-BD31-4B8C-83A1-F6EECF244321}">
                <p14:modId xmlns:p14="http://schemas.microsoft.com/office/powerpoint/2010/main" val="3230133044"/>
              </p:ext>
            </p:extLst>
          </p:nvPr>
        </p:nvGraphicFramePr>
        <p:xfrm>
          <a:off x="8014433" y="5463599"/>
          <a:ext cx="2124648" cy="1062324"/>
        </p:xfrm>
        <a:graphic>
          <a:graphicData uri="http://schemas.openxmlformats.org/presentationml/2006/ole">
            <mc:AlternateContent xmlns:mc="http://schemas.openxmlformats.org/markup-compatibility/2006">
              <mc:Choice xmlns:v="urn:schemas-microsoft-com:vml" Requires="v">
                <p:oleObj spid="_x0000_s264735" name="Equation" r:id="rId7" imgW="787058" imgH="393529" progId="Equation.3">
                  <p:embed/>
                </p:oleObj>
              </mc:Choice>
              <mc:Fallback>
                <p:oleObj name="Equation" r:id="rId7" imgW="787058"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14433" y="5463599"/>
                        <a:ext cx="2124648" cy="106232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55913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8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93"/>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499"/>
                                          </p:stCondLst>
                                        </p:cTn>
                                        <p:tgtEl>
                                          <p:spTgt spid="4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58"/>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499"/>
                                          </p:stCondLst>
                                        </p:cTn>
                                        <p:tgtEl>
                                          <p:spTgt spid="89"/>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499"/>
                                          </p:stCondLst>
                                        </p:cTn>
                                        <p:tgtEl>
                                          <p:spTgt spid="8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8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wipe(left)">
                                      <p:cBhvr>
                                        <p:cTn id="38" dur="500"/>
                                        <p:tgtEl>
                                          <p:spTgt spid="67"/>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wipe(left)">
                                      <p:cBhvr>
                                        <p:cTn id="42" dur="500"/>
                                        <p:tgtEl>
                                          <p:spTgt spid="9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wipe(right)">
                                      <p:cBhvr>
                                        <p:cTn id="47" dur="500"/>
                                        <p:tgtEl>
                                          <p:spTgt spid="10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102"/>
                                        </p:tgtEl>
                                        <p:attrNameLst>
                                          <p:attrName>style.visibility</p:attrName>
                                        </p:attrNameLst>
                                      </p:cBhvr>
                                      <p:to>
                                        <p:strVal val="visible"/>
                                      </p:to>
                                    </p:se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106"/>
                                        </p:tgtEl>
                                        <p:attrNameLst>
                                          <p:attrName>style.visibility</p:attrName>
                                        </p:attrNameLst>
                                      </p:cBhvr>
                                      <p:to>
                                        <p:strVal val="visible"/>
                                      </p:to>
                                    </p:set>
                                    <p:animEffect transition="in" filter="wipe(left)">
                                      <p:cBhvr>
                                        <p:cTn id="55" dur="500"/>
                                        <p:tgtEl>
                                          <p:spTgt spid="106"/>
                                        </p:tgtEl>
                                      </p:cBhvr>
                                    </p:animEffect>
                                  </p:childTnLst>
                                </p:cTn>
                              </p:par>
                            </p:childTnLst>
                          </p:cTn>
                        </p:par>
                        <p:par>
                          <p:cTn id="56" fill="hold">
                            <p:stCondLst>
                              <p:cond delay="1000"/>
                            </p:stCondLst>
                            <p:childTnLst>
                              <p:par>
                                <p:cTn id="57" presetID="22" presetClass="entr" presetSubtype="8" fill="hold" nodeType="afterEffect">
                                  <p:stCondLst>
                                    <p:cond delay="0"/>
                                  </p:stCondLst>
                                  <p:childTnLst>
                                    <p:set>
                                      <p:cBhvr>
                                        <p:cTn id="58" dur="1" fill="hold">
                                          <p:stCondLst>
                                            <p:cond delay="0"/>
                                          </p:stCondLst>
                                        </p:cTn>
                                        <p:tgtEl>
                                          <p:spTgt spid="110"/>
                                        </p:tgtEl>
                                        <p:attrNameLst>
                                          <p:attrName>style.visibility</p:attrName>
                                        </p:attrNameLst>
                                      </p:cBhvr>
                                      <p:to>
                                        <p:strVal val="visible"/>
                                      </p:to>
                                    </p:set>
                                    <p:animEffect transition="in" filter="wipe(left)">
                                      <p:cBhvr>
                                        <p:cTn id="59" dur="500"/>
                                        <p:tgtEl>
                                          <p:spTgt spid="110"/>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499"/>
                                          </p:stCondLst>
                                        </p:cTn>
                                        <p:tgtEl>
                                          <p:spTgt spid="115"/>
                                        </p:tgtEl>
                                        <p:attrNameLst>
                                          <p:attrName>style.visibility</p:attrName>
                                        </p:attrNameLst>
                                      </p:cBhvr>
                                      <p:to>
                                        <p:strVal val="visible"/>
                                      </p:to>
                                    </p:set>
                                  </p:childTnLst>
                                </p:cTn>
                              </p:par>
                            </p:childTnLst>
                          </p:cTn>
                        </p:par>
                        <p:par>
                          <p:cTn id="64" fill="hold">
                            <p:stCondLst>
                              <p:cond delay="500"/>
                            </p:stCondLst>
                            <p:childTnLst>
                              <p:par>
                                <p:cTn id="65" presetID="1" presetClass="entr" presetSubtype="0" fill="hold" nodeType="afterEffect">
                                  <p:stCondLst>
                                    <p:cond delay="0"/>
                                  </p:stCondLst>
                                  <p:childTnLst>
                                    <p:set>
                                      <p:cBhvr>
                                        <p:cTn id="66" dur="1" fill="hold">
                                          <p:stCondLst>
                                            <p:cond delay="499"/>
                                          </p:stCondLst>
                                        </p:cTn>
                                        <p:tgtEl>
                                          <p:spTgt spid="1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6" presetClass="entr" presetSubtype="42" fill="hold" nodeType="clickEffect">
                                  <p:stCondLst>
                                    <p:cond delay="0"/>
                                  </p:stCondLst>
                                  <p:childTnLst>
                                    <p:set>
                                      <p:cBhvr>
                                        <p:cTn id="70" dur="1" fill="hold">
                                          <p:stCondLst>
                                            <p:cond delay="0"/>
                                          </p:stCondLst>
                                        </p:cTn>
                                        <p:tgtEl>
                                          <p:spTgt spid="141"/>
                                        </p:tgtEl>
                                        <p:attrNameLst>
                                          <p:attrName>style.visibility</p:attrName>
                                        </p:attrNameLst>
                                      </p:cBhvr>
                                      <p:to>
                                        <p:strVal val="visible"/>
                                      </p:to>
                                    </p:set>
                                    <p:animEffect transition="in" filter="barn(outHorizontal)">
                                      <p:cBhvr>
                                        <p:cTn id="71" dur="500"/>
                                        <p:tgtEl>
                                          <p:spTgt spid="141"/>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499"/>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autoUpdateAnimBg="0"/>
      <p:bldP spid="88" grpId="0" autoUpdateAnimBg="0"/>
      <p:bldP spid="102" grpId="0" autoUpdateAnimBg="0"/>
      <p:bldP spid="149"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2175212" y="1211420"/>
            <a:ext cx="4964113" cy="3810000"/>
            <a:chOff x="480" y="720"/>
            <a:chExt cx="3127" cy="2400"/>
          </a:xfrm>
        </p:grpSpPr>
        <p:sp>
          <p:nvSpPr>
            <p:cNvPr id="3" name="Line 10"/>
            <p:cNvSpPr>
              <a:spLocks noChangeShapeType="1"/>
            </p:cNvSpPr>
            <p:nvPr/>
          </p:nvSpPr>
          <p:spPr bwMode="auto">
            <a:xfrm>
              <a:off x="864" y="1776"/>
              <a:ext cx="2496" cy="12"/>
            </a:xfrm>
            <a:prstGeom prst="line">
              <a:avLst/>
            </a:prstGeom>
            <a:noFill/>
            <a:ln w="9525">
              <a:solidFill>
                <a:srgbClr val="801FE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 name="Line 11"/>
            <p:cNvSpPr>
              <a:spLocks noChangeShapeType="1"/>
            </p:cNvSpPr>
            <p:nvPr/>
          </p:nvSpPr>
          <p:spPr bwMode="auto">
            <a:xfrm>
              <a:off x="480" y="1776"/>
              <a:ext cx="432" cy="0"/>
            </a:xfrm>
            <a:prstGeom prst="line">
              <a:avLst/>
            </a:prstGeom>
            <a:noFill/>
            <a:ln w="19050">
              <a:solidFill>
                <a:srgbClr val="FF5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12"/>
            <p:cNvSpPr>
              <a:spLocks noChangeShapeType="1"/>
            </p:cNvSpPr>
            <p:nvPr/>
          </p:nvSpPr>
          <p:spPr bwMode="auto">
            <a:xfrm>
              <a:off x="480" y="1680"/>
              <a:ext cx="432" cy="0"/>
            </a:xfrm>
            <a:prstGeom prst="line">
              <a:avLst/>
            </a:prstGeom>
            <a:noFill/>
            <a:ln w="19050">
              <a:solidFill>
                <a:srgbClr val="FF5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3"/>
            <p:cNvSpPr>
              <a:spLocks noChangeShapeType="1"/>
            </p:cNvSpPr>
            <p:nvPr/>
          </p:nvSpPr>
          <p:spPr bwMode="auto">
            <a:xfrm>
              <a:off x="480" y="1872"/>
              <a:ext cx="432" cy="0"/>
            </a:xfrm>
            <a:prstGeom prst="line">
              <a:avLst/>
            </a:prstGeom>
            <a:noFill/>
            <a:ln w="19050">
              <a:solidFill>
                <a:srgbClr val="FF5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Oval 14"/>
            <p:cNvSpPr>
              <a:spLocks noChangeArrowheads="1"/>
            </p:cNvSpPr>
            <p:nvPr/>
          </p:nvSpPr>
          <p:spPr bwMode="auto">
            <a:xfrm>
              <a:off x="1728" y="864"/>
              <a:ext cx="288" cy="1824"/>
            </a:xfrm>
            <a:prstGeom prst="ellipse">
              <a:avLst/>
            </a:prstGeom>
            <a:gradFill rotWithShape="0">
              <a:gsLst>
                <a:gs pos="0">
                  <a:schemeClr val="accent1">
                    <a:gamma/>
                    <a:tint val="35294"/>
                    <a:invGamma/>
                  </a:schemeClr>
                </a:gs>
                <a:gs pos="50000">
                  <a:schemeClr val="accent1"/>
                </a:gs>
                <a:gs pos="100000">
                  <a:schemeClr val="accent1">
                    <a:gamma/>
                    <a:tint val="35294"/>
                    <a:invGamma/>
                  </a:schemeClr>
                </a:gs>
              </a:gsLst>
              <a:lin ang="0" scaled="1"/>
            </a:gradFill>
            <a:ln w="9525">
              <a:solidFill>
                <a:schemeClr val="accent1"/>
              </a:solidFill>
              <a:round/>
              <a:headEnd/>
              <a:tailEnd/>
            </a:ln>
            <a:effectLst>
              <a:prstShdw prst="shdw17" dist="17961" dir="2700000">
                <a:schemeClr val="accent1">
                  <a:gamma/>
                  <a:shade val="60000"/>
                  <a:invGamma/>
                </a:schemeClr>
              </a:prstShdw>
            </a:effectLst>
          </p:spPr>
          <p:txBody>
            <a:bodyPr wrap="none" anchor="ctr"/>
            <a:lstStyle/>
            <a:p>
              <a:pPr>
                <a:defRPr/>
              </a:pPr>
              <a:endParaRPr lang="zh-CN" altLang="en-US"/>
            </a:p>
          </p:txBody>
        </p:sp>
        <p:sp>
          <p:nvSpPr>
            <p:cNvPr id="8" name="Text Box 15"/>
            <p:cNvSpPr txBox="1">
              <a:spLocks noChangeArrowheads="1"/>
            </p:cNvSpPr>
            <p:nvPr/>
          </p:nvSpPr>
          <p:spPr bwMode="auto">
            <a:xfrm>
              <a:off x="2116" y="2536"/>
              <a:ext cx="13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sz="2000" i="0" dirty="0"/>
                <a:t>衍射装置</a:t>
              </a:r>
              <a:endParaRPr lang="zh-CN" altLang="en-US" sz="2000" i="0" dirty="0"/>
            </a:p>
          </p:txBody>
        </p:sp>
        <p:grpSp>
          <p:nvGrpSpPr>
            <p:cNvPr id="9" name="Group 16"/>
            <p:cNvGrpSpPr>
              <a:grpSpLocks/>
            </p:cNvGrpSpPr>
            <p:nvPr/>
          </p:nvGrpSpPr>
          <p:grpSpPr bwMode="auto">
            <a:xfrm>
              <a:off x="1128" y="1008"/>
              <a:ext cx="207" cy="723"/>
              <a:chOff x="624" y="2256"/>
              <a:chExt cx="207" cy="723"/>
            </a:xfrm>
          </p:grpSpPr>
          <p:sp>
            <p:nvSpPr>
              <p:cNvPr id="20" name="Rectangle 17" descr="之字形"/>
              <p:cNvSpPr>
                <a:spLocks noChangeArrowheads="1"/>
              </p:cNvSpPr>
              <p:nvPr/>
            </p:nvSpPr>
            <p:spPr bwMode="auto">
              <a:xfrm>
                <a:off x="624" y="2256"/>
                <a:ext cx="108" cy="624"/>
              </a:xfrm>
              <a:prstGeom prst="rect">
                <a:avLst/>
              </a:prstGeom>
              <a:pattFill prst="zigZag">
                <a:fgClr>
                  <a:srgbClr val="FFFF00"/>
                </a:fgClr>
                <a:bgClr>
                  <a:srgbClr val="FF9966"/>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1" name="Rectangle 18" descr="之字形"/>
              <p:cNvSpPr>
                <a:spLocks noChangeArrowheads="1"/>
              </p:cNvSpPr>
              <p:nvPr/>
            </p:nvSpPr>
            <p:spPr bwMode="auto">
              <a:xfrm>
                <a:off x="723" y="2355"/>
                <a:ext cx="108" cy="624"/>
              </a:xfrm>
              <a:prstGeom prst="rect">
                <a:avLst/>
              </a:prstGeom>
              <a:pattFill prst="zigZag">
                <a:fgClr>
                  <a:srgbClr val="FFFF00"/>
                </a:fgClr>
                <a:bgClr>
                  <a:srgbClr val="FF9966"/>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10" name="Group 19"/>
            <p:cNvGrpSpPr>
              <a:grpSpLocks/>
            </p:cNvGrpSpPr>
            <p:nvPr/>
          </p:nvGrpSpPr>
          <p:grpSpPr bwMode="auto">
            <a:xfrm>
              <a:off x="1140" y="1908"/>
              <a:ext cx="207" cy="723"/>
              <a:chOff x="624" y="2256"/>
              <a:chExt cx="207" cy="723"/>
            </a:xfrm>
          </p:grpSpPr>
          <p:sp>
            <p:nvSpPr>
              <p:cNvPr id="18" name="Rectangle 20" descr="之字形"/>
              <p:cNvSpPr>
                <a:spLocks noChangeArrowheads="1"/>
              </p:cNvSpPr>
              <p:nvPr/>
            </p:nvSpPr>
            <p:spPr bwMode="auto">
              <a:xfrm>
                <a:off x="624" y="2256"/>
                <a:ext cx="108" cy="624"/>
              </a:xfrm>
              <a:prstGeom prst="rect">
                <a:avLst/>
              </a:prstGeom>
              <a:pattFill prst="zigZag">
                <a:fgClr>
                  <a:srgbClr val="FFFF00"/>
                </a:fgClr>
                <a:bgClr>
                  <a:srgbClr val="FF9966"/>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 name="Rectangle 21" descr="之字形"/>
              <p:cNvSpPr>
                <a:spLocks noChangeArrowheads="1"/>
              </p:cNvSpPr>
              <p:nvPr/>
            </p:nvSpPr>
            <p:spPr bwMode="auto">
              <a:xfrm>
                <a:off x="723" y="2355"/>
                <a:ext cx="108" cy="624"/>
              </a:xfrm>
              <a:prstGeom prst="rect">
                <a:avLst/>
              </a:prstGeom>
              <a:pattFill prst="zigZag">
                <a:fgClr>
                  <a:srgbClr val="FFFF00"/>
                </a:fgClr>
                <a:bgClr>
                  <a:srgbClr val="FF9966"/>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11" name="Group 22"/>
            <p:cNvGrpSpPr>
              <a:grpSpLocks/>
            </p:cNvGrpSpPr>
            <p:nvPr/>
          </p:nvGrpSpPr>
          <p:grpSpPr bwMode="auto">
            <a:xfrm>
              <a:off x="3264" y="720"/>
              <a:ext cx="147" cy="2208"/>
              <a:chOff x="3264" y="720"/>
              <a:chExt cx="147" cy="2208"/>
            </a:xfrm>
          </p:grpSpPr>
          <p:sp>
            <p:nvSpPr>
              <p:cNvPr id="16" name="Rectangle 23"/>
              <p:cNvSpPr>
                <a:spLocks noChangeArrowheads="1"/>
              </p:cNvSpPr>
              <p:nvPr/>
            </p:nvSpPr>
            <p:spPr bwMode="auto">
              <a:xfrm>
                <a:off x="3264" y="720"/>
                <a:ext cx="48" cy="2112"/>
              </a:xfrm>
              <a:prstGeom prst="rect">
                <a:avLst/>
              </a:prstGeom>
              <a:solidFill>
                <a:srgbClr val="FFFF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 name="Rectangle 24"/>
              <p:cNvSpPr>
                <a:spLocks noChangeArrowheads="1"/>
              </p:cNvSpPr>
              <p:nvPr/>
            </p:nvSpPr>
            <p:spPr bwMode="auto">
              <a:xfrm>
                <a:off x="3363" y="816"/>
                <a:ext cx="48" cy="2112"/>
              </a:xfrm>
              <a:prstGeom prst="rect">
                <a:avLst/>
              </a:prstGeom>
              <a:solidFill>
                <a:srgbClr val="FFFF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12" name="Group 25"/>
            <p:cNvGrpSpPr>
              <a:grpSpLocks/>
            </p:cNvGrpSpPr>
            <p:nvPr/>
          </p:nvGrpSpPr>
          <p:grpSpPr bwMode="auto">
            <a:xfrm>
              <a:off x="3460" y="912"/>
              <a:ext cx="147" cy="2208"/>
              <a:chOff x="3264" y="720"/>
              <a:chExt cx="147" cy="2208"/>
            </a:xfrm>
          </p:grpSpPr>
          <p:sp>
            <p:nvSpPr>
              <p:cNvPr id="14" name="Rectangle 26"/>
              <p:cNvSpPr>
                <a:spLocks noChangeArrowheads="1"/>
              </p:cNvSpPr>
              <p:nvPr/>
            </p:nvSpPr>
            <p:spPr bwMode="auto">
              <a:xfrm>
                <a:off x="3264" y="720"/>
                <a:ext cx="48" cy="2112"/>
              </a:xfrm>
              <a:prstGeom prst="rect">
                <a:avLst/>
              </a:prstGeom>
              <a:solidFill>
                <a:srgbClr val="FFFF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 name="Rectangle 27"/>
              <p:cNvSpPr>
                <a:spLocks noChangeArrowheads="1"/>
              </p:cNvSpPr>
              <p:nvPr/>
            </p:nvSpPr>
            <p:spPr bwMode="auto">
              <a:xfrm>
                <a:off x="3363" y="816"/>
                <a:ext cx="48" cy="2112"/>
              </a:xfrm>
              <a:prstGeom prst="rect">
                <a:avLst/>
              </a:prstGeom>
              <a:solidFill>
                <a:srgbClr val="FFFF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aphicFrame>
          <p:nvGraphicFramePr>
            <p:cNvPr id="13" name="Object 2"/>
            <p:cNvGraphicFramePr>
              <a:graphicFrameLocks noChangeAspect="1"/>
            </p:cNvGraphicFramePr>
            <p:nvPr/>
          </p:nvGraphicFramePr>
          <p:xfrm>
            <a:off x="576" y="1296"/>
            <a:ext cx="273" cy="344"/>
          </p:xfrm>
          <a:graphic>
            <a:graphicData uri="http://schemas.openxmlformats.org/presentationml/2006/ole">
              <mc:AlternateContent xmlns:mc="http://schemas.openxmlformats.org/markup-compatibility/2006">
                <mc:Choice xmlns:v="urn:schemas-microsoft-com:vml" Requires="v">
                  <p:oleObj spid="_x0000_s540962" name="公式" r:id="rId3" imgW="76123" imgH="114182" progId="Equation.3">
                    <p:embed/>
                  </p:oleObj>
                </mc:Choice>
                <mc:Fallback>
                  <p:oleObj name="公式" r:id="rId3" imgW="76123" imgH="11418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 y="1296"/>
                          <a:ext cx="273"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 name="Group 29"/>
          <p:cNvGrpSpPr>
            <a:grpSpLocks/>
          </p:cNvGrpSpPr>
          <p:nvPr/>
        </p:nvGrpSpPr>
        <p:grpSpPr bwMode="auto">
          <a:xfrm>
            <a:off x="6437650" y="1668620"/>
            <a:ext cx="638175" cy="2476500"/>
            <a:chOff x="3165" y="1008"/>
            <a:chExt cx="402" cy="1560"/>
          </a:xfrm>
        </p:grpSpPr>
        <p:sp>
          <p:nvSpPr>
            <p:cNvPr id="23" name="Rectangle 30"/>
            <p:cNvSpPr>
              <a:spLocks noChangeArrowheads="1"/>
            </p:cNvSpPr>
            <p:nvPr/>
          </p:nvSpPr>
          <p:spPr bwMode="auto">
            <a:xfrm>
              <a:off x="3165" y="1788"/>
              <a:ext cx="399" cy="264"/>
            </a:xfrm>
            <a:prstGeom prst="rect">
              <a:avLst/>
            </a:prstGeom>
            <a:gradFill rotWithShape="0">
              <a:gsLst>
                <a:gs pos="0">
                  <a:srgbClr val="FF3300"/>
                </a:gs>
                <a:gs pos="100000">
                  <a:srgbClr val="7618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4" name="Rectangle 31"/>
            <p:cNvSpPr>
              <a:spLocks noChangeArrowheads="1"/>
            </p:cNvSpPr>
            <p:nvPr/>
          </p:nvSpPr>
          <p:spPr bwMode="auto">
            <a:xfrm>
              <a:off x="3168" y="1524"/>
              <a:ext cx="399" cy="264"/>
            </a:xfrm>
            <a:prstGeom prst="rect">
              <a:avLst/>
            </a:prstGeom>
            <a:gradFill rotWithShape="0">
              <a:gsLst>
                <a:gs pos="0">
                  <a:srgbClr val="761800"/>
                </a:gs>
                <a:gs pos="100000">
                  <a:srgbClr val="FF33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5" name="Rectangle 32"/>
            <p:cNvSpPr>
              <a:spLocks noChangeArrowheads="1"/>
            </p:cNvSpPr>
            <p:nvPr/>
          </p:nvSpPr>
          <p:spPr bwMode="auto">
            <a:xfrm>
              <a:off x="3168" y="1260"/>
              <a:ext cx="399" cy="264"/>
            </a:xfrm>
            <a:prstGeom prst="rect">
              <a:avLst/>
            </a:prstGeom>
            <a:gradFill rotWithShape="0">
              <a:gsLst>
                <a:gs pos="0">
                  <a:srgbClr val="FF3300"/>
                </a:gs>
                <a:gs pos="100000">
                  <a:srgbClr val="7618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6" name="Line 33"/>
            <p:cNvSpPr>
              <a:spLocks noChangeShapeType="1"/>
            </p:cNvSpPr>
            <p:nvPr/>
          </p:nvSpPr>
          <p:spPr bwMode="auto">
            <a:xfrm>
              <a:off x="3174" y="2046"/>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Rectangle 34"/>
            <p:cNvSpPr>
              <a:spLocks noChangeArrowheads="1"/>
            </p:cNvSpPr>
            <p:nvPr/>
          </p:nvSpPr>
          <p:spPr bwMode="auto">
            <a:xfrm>
              <a:off x="3168" y="2040"/>
              <a:ext cx="399" cy="264"/>
            </a:xfrm>
            <a:prstGeom prst="rect">
              <a:avLst/>
            </a:prstGeom>
            <a:gradFill rotWithShape="0">
              <a:gsLst>
                <a:gs pos="0">
                  <a:srgbClr val="761800"/>
                </a:gs>
                <a:gs pos="100000">
                  <a:srgbClr val="FF33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8" name="Line 35"/>
            <p:cNvSpPr>
              <a:spLocks noChangeShapeType="1"/>
            </p:cNvSpPr>
            <p:nvPr/>
          </p:nvSpPr>
          <p:spPr bwMode="auto">
            <a:xfrm>
              <a:off x="3168" y="1524"/>
              <a:ext cx="3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6"/>
            <p:cNvSpPr>
              <a:spLocks noChangeShapeType="1"/>
            </p:cNvSpPr>
            <p:nvPr/>
          </p:nvSpPr>
          <p:spPr bwMode="auto">
            <a:xfrm>
              <a:off x="3168" y="2040"/>
              <a:ext cx="3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Rectangle 37"/>
            <p:cNvSpPr>
              <a:spLocks noChangeArrowheads="1"/>
            </p:cNvSpPr>
            <p:nvPr/>
          </p:nvSpPr>
          <p:spPr bwMode="auto">
            <a:xfrm>
              <a:off x="3168" y="2304"/>
              <a:ext cx="399" cy="264"/>
            </a:xfrm>
            <a:prstGeom prst="rect">
              <a:avLst/>
            </a:prstGeom>
            <a:gradFill rotWithShape="0">
              <a:gsLst>
                <a:gs pos="0">
                  <a:srgbClr val="FF3300"/>
                </a:gs>
                <a:gs pos="100000">
                  <a:srgbClr val="7618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1" name="Rectangle 38"/>
            <p:cNvSpPr>
              <a:spLocks noChangeArrowheads="1"/>
            </p:cNvSpPr>
            <p:nvPr/>
          </p:nvSpPr>
          <p:spPr bwMode="auto">
            <a:xfrm>
              <a:off x="3168" y="1008"/>
              <a:ext cx="399" cy="264"/>
            </a:xfrm>
            <a:prstGeom prst="rect">
              <a:avLst/>
            </a:prstGeom>
            <a:gradFill rotWithShape="0">
              <a:gsLst>
                <a:gs pos="0">
                  <a:srgbClr val="761800"/>
                </a:gs>
                <a:gs pos="100000">
                  <a:srgbClr val="FF33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32" name="Group 39"/>
          <p:cNvGrpSpPr>
            <a:grpSpLocks/>
          </p:cNvGrpSpPr>
          <p:nvPr/>
        </p:nvGrpSpPr>
        <p:grpSpPr bwMode="auto">
          <a:xfrm>
            <a:off x="5642312" y="1116170"/>
            <a:ext cx="4576763" cy="3962400"/>
            <a:chOff x="2352" y="660"/>
            <a:chExt cx="2883" cy="2496"/>
          </a:xfrm>
        </p:grpSpPr>
        <p:sp>
          <p:nvSpPr>
            <p:cNvPr id="33" name="Text Box 40"/>
            <p:cNvSpPr txBox="1">
              <a:spLocks noChangeArrowheads="1"/>
            </p:cNvSpPr>
            <p:nvPr/>
          </p:nvSpPr>
          <p:spPr bwMode="auto">
            <a:xfrm>
              <a:off x="2352" y="2736"/>
              <a:ext cx="110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i="0">
                <a:ea typeface="隶书" panose="02010509060101010101" pitchFamily="49" charset="-122"/>
              </a:endParaRPr>
            </a:p>
          </p:txBody>
        </p:sp>
        <p:sp>
          <p:nvSpPr>
            <p:cNvPr id="34" name="Freeform 41"/>
            <p:cNvSpPr>
              <a:spLocks/>
            </p:cNvSpPr>
            <p:nvPr/>
          </p:nvSpPr>
          <p:spPr bwMode="auto">
            <a:xfrm>
              <a:off x="3291" y="792"/>
              <a:ext cx="1345" cy="2052"/>
            </a:xfrm>
            <a:custGeom>
              <a:avLst/>
              <a:gdLst>
                <a:gd name="T0" fmla="*/ 4 w 1537"/>
                <a:gd name="T1" fmla="*/ 0 h 2052"/>
                <a:gd name="T2" fmla="*/ 4 w 1537"/>
                <a:gd name="T3" fmla="*/ 180 h 2052"/>
                <a:gd name="T4" fmla="*/ 4 w 1537"/>
                <a:gd name="T5" fmla="*/ 396 h 2052"/>
                <a:gd name="T6" fmla="*/ 10 w 1537"/>
                <a:gd name="T7" fmla="*/ 552 h 2052"/>
                <a:gd name="T8" fmla="*/ 4 w 1537"/>
                <a:gd name="T9" fmla="*/ 699 h 2052"/>
                <a:gd name="T10" fmla="*/ 28 w 1537"/>
                <a:gd name="T11" fmla="*/ 987 h 2052"/>
                <a:gd name="T12" fmla="*/ 4 w 1537"/>
                <a:gd name="T13" fmla="*/ 1272 h 2052"/>
                <a:gd name="T14" fmla="*/ 10 w 1537"/>
                <a:gd name="T15" fmla="*/ 1464 h 2052"/>
                <a:gd name="T16" fmla="*/ 4 w 1537"/>
                <a:gd name="T17" fmla="*/ 1620 h 2052"/>
                <a:gd name="T18" fmla="*/ 5 w 1537"/>
                <a:gd name="T19" fmla="*/ 1824 h 2052"/>
                <a:gd name="T20" fmla="*/ 4 w 1537"/>
                <a:gd name="T21" fmla="*/ 2052 h 20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37"/>
                <a:gd name="T34" fmla="*/ 0 h 2052"/>
                <a:gd name="T35" fmla="*/ 1537 w 1537"/>
                <a:gd name="T36" fmla="*/ 2052 h 20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37" h="2052">
                  <a:moveTo>
                    <a:pt x="155" y="0"/>
                  </a:moveTo>
                  <a:cubicBezTo>
                    <a:pt x="173" y="32"/>
                    <a:pt x="237" y="114"/>
                    <a:pt x="241" y="180"/>
                  </a:cubicBezTo>
                  <a:cubicBezTo>
                    <a:pt x="245" y="246"/>
                    <a:pt x="135" y="334"/>
                    <a:pt x="181" y="396"/>
                  </a:cubicBezTo>
                  <a:cubicBezTo>
                    <a:pt x="227" y="458"/>
                    <a:pt x="517" y="502"/>
                    <a:pt x="517" y="552"/>
                  </a:cubicBezTo>
                  <a:cubicBezTo>
                    <a:pt x="517" y="602"/>
                    <a:pt x="13" y="627"/>
                    <a:pt x="183" y="699"/>
                  </a:cubicBezTo>
                  <a:cubicBezTo>
                    <a:pt x="353" y="771"/>
                    <a:pt x="1537" y="892"/>
                    <a:pt x="1536" y="987"/>
                  </a:cubicBezTo>
                  <a:cubicBezTo>
                    <a:pt x="1535" y="1082"/>
                    <a:pt x="348" y="1193"/>
                    <a:pt x="174" y="1272"/>
                  </a:cubicBezTo>
                  <a:cubicBezTo>
                    <a:pt x="0" y="1351"/>
                    <a:pt x="496" y="1406"/>
                    <a:pt x="491" y="1464"/>
                  </a:cubicBezTo>
                  <a:cubicBezTo>
                    <a:pt x="486" y="1522"/>
                    <a:pt x="185" y="1560"/>
                    <a:pt x="145" y="1620"/>
                  </a:cubicBezTo>
                  <a:cubicBezTo>
                    <a:pt x="105" y="1680"/>
                    <a:pt x="253" y="1752"/>
                    <a:pt x="253" y="1824"/>
                  </a:cubicBezTo>
                  <a:cubicBezTo>
                    <a:pt x="253" y="1896"/>
                    <a:pt x="166" y="2005"/>
                    <a:pt x="143" y="2052"/>
                  </a:cubicBezTo>
                </a:path>
              </a:pathLst>
            </a:custGeom>
            <a:solidFill>
              <a:srgbClr val="FF0000"/>
            </a:solidFill>
            <a:ln w="9525">
              <a:solidFill>
                <a:srgbClr val="FF6600"/>
              </a:solidFill>
              <a:round/>
              <a:headEnd/>
              <a:tailEnd/>
            </a:ln>
          </p:spPr>
          <p:txBody>
            <a:bodyPr wrap="none" anchor="ctr"/>
            <a:lstStyle/>
            <a:p>
              <a:endParaRPr lang="zh-CN" altLang="en-US"/>
            </a:p>
          </p:txBody>
        </p:sp>
        <p:sp>
          <p:nvSpPr>
            <p:cNvPr id="35" name="Line 42"/>
            <p:cNvSpPr>
              <a:spLocks noChangeShapeType="1"/>
            </p:cNvSpPr>
            <p:nvPr/>
          </p:nvSpPr>
          <p:spPr bwMode="auto">
            <a:xfrm flipV="1">
              <a:off x="3432" y="660"/>
              <a:ext cx="0" cy="2496"/>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43"/>
            <p:cNvSpPr>
              <a:spLocks noChangeShapeType="1"/>
            </p:cNvSpPr>
            <p:nvPr/>
          </p:nvSpPr>
          <p:spPr bwMode="auto">
            <a:xfrm>
              <a:off x="3432" y="1776"/>
              <a:ext cx="1584" cy="0"/>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7" name="Object 0"/>
            <p:cNvGraphicFramePr>
              <a:graphicFrameLocks noChangeAspect="1"/>
            </p:cNvGraphicFramePr>
            <p:nvPr/>
          </p:nvGraphicFramePr>
          <p:xfrm>
            <a:off x="4644" y="1428"/>
            <a:ext cx="220" cy="288"/>
          </p:xfrm>
          <a:graphic>
            <a:graphicData uri="http://schemas.openxmlformats.org/presentationml/2006/ole">
              <mc:AlternateContent xmlns:mc="http://schemas.openxmlformats.org/markup-compatibility/2006">
                <mc:Choice xmlns:v="urn:schemas-microsoft-com:vml" Requires="v">
                  <p:oleObj spid="_x0000_s540963" name="公式" r:id="rId5" imgW="126780" imgH="164814" progId="Equation.3">
                    <p:embed/>
                  </p:oleObj>
                </mc:Choice>
                <mc:Fallback>
                  <p:oleObj name="公式" r:id="rId5" imgW="126780"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4" y="1428"/>
                          <a:ext cx="22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Text Box 45"/>
            <p:cNvSpPr txBox="1">
              <a:spLocks noChangeArrowheads="1"/>
            </p:cNvSpPr>
            <p:nvPr/>
          </p:nvSpPr>
          <p:spPr bwMode="auto">
            <a:xfrm>
              <a:off x="3852" y="2064"/>
              <a:ext cx="110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t>各级明条纹的光强分布</a:t>
              </a:r>
            </a:p>
          </p:txBody>
        </p:sp>
        <p:sp>
          <p:nvSpPr>
            <p:cNvPr id="39" name="AutoShape 46"/>
            <p:cNvSpPr>
              <a:spLocks noChangeArrowheads="1"/>
            </p:cNvSpPr>
            <p:nvPr/>
          </p:nvSpPr>
          <p:spPr bwMode="auto">
            <a:xfrm>
              <a:off x="4272" y="816"/>
              <a:ext cx="963" cy="336"/>
            </a:xfrm>
            <a:prstGeom prst="wedgeRoundRectCallout">
              <a:avLst>
                <a:gd name="adj1" fmla="val -68750"/>
                <a:gd name="adj2" fmla="val 191370"/>
                <a:gd name="adj3" fmla="val 16667"/>
              </a:avLst>
            </a:prstGeom>
            <a:solidFill>
              <a:srgbClr val="FFFF00"/>
            </a:solidFill>
            <a:ln w="9525">
              <a:solidFill>
                <a:srgbClr val="CC66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dirty="0">
                  <a:solidFill>
                    <a:srgbClr val="FF6600"/>
                  </a:solidFill>
                  <a:ea typeface="隶书" panose="02010509060101010101" pitchFamily="49" charset="-122"/>
                </a:rPr>
                <a:t>中央明纹</a:t>
              </a:r>
            </a:p>
          </p:txBody>
        </p:sp>
        <p:sp>
          <p:nvSpPr>
            <p:cNvPr id="40" name="Text Box 48"/>
            <p:cNvSpPr txBox="1">
              <a:spLocks noChangeArrowheads="1"/>
            </p:cNvSpPr>
            <p:nvPr/>
          </p:nvSpPr>
          <p:spPr bwMode="auto">
            <a:xfrm>
              <a:off x="3216" y="1680"/>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0</a:t>
              </a:r>
            </a:p>
          </p:txBody>
        </p:sp>
        <p:sp>
          <p:nvSpPr>
            <p:cNvPr id="41" name="Text Box 49"/>
            <p:cNvSpPr txBox="1">
              <a:spLocks noChangeArrowheads="1"/>
            </p:cNvSpPr>
            <p:nvPr/>
          </p:nvSpPr>
          <p:spPr bwMode="auto">
            <a:xfrm>
              <a:off x="3168" y="1344"/>
              <a:ext cx="52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+1</a:t>
              </a:r>
            </a:p>
          </p:txBody>
        </p:sp>
        <p:sp>
          <p:nvSpPr>
            <p:cNvPr id="42" name="Text Box 50"/>
            <p:cNvSpPr txBox="1">
              <a:spLocks noChangeArrowheads="1"/>
            </p:cNvSpPr>
            <p:nvPr/>
          </p:nvSpPr>
          <p:spPr bwMode="auto">
            <a:xfrm>
              <a:off x="3216" y="1968"/>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-1</a:t>
              </a:r>
            </a:p>
          </p:txBody>
        </p:sp>
        <p:sp>
          <p:nvSpPr>
            <p:cNvPr id="43" name="Text Box 51"/>
            <p:cNvSpPr txBox="1">
              <a:spLocks noChangeArrowheads="1"/>
            </p:cNvSpPr>
            <p:nvPr/>
          </p:nvSpPr>
          <p:spPr bwMode="auto">
            <a:xfrm>
              <a:off x="3168" y="1008"/>
              <a:ext cx="6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+2</a:t>
              </a:r>
            </a:p>
          </p:txBody>
        </p:sp>
        <p:sp>
          <p:nvSpPr>
            <p:cNvPr id="44" name="Text Box 52"/>
            <p:cNvSpPr txBox="1">
              <a:spLocks noChangeArrowheads="1"/>
            </p:cNvSpPr>
            <p:nvPr/>
          </p:nvSpPr>
          <p:spPr bwMode="auto">
            <a:xfrm>
              <a:off x="3168" y="2304"/>
              <a:ext cx="6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-2</a:t>
              </a:r>
            </a:p>
          </p:txBody>
        </p:sp>
      </p:grpSp>
      <p:sp>
        <p:nvSpPr>
          <p:cNvPr id="45" name="矩形 1"/>
          <p:cNvSpPr>
            <a:spLocks noChangeArrowheads="1"/>
          </p:cNvSpPr>
          <p:nvPr/>
        </p:nvSpPr>
        <p:spPr bwMode="auto">
          <a:xfrm>
            <a:off x="2994362" y="762160"/>
            <a:ext cx="3070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solidFill>
                  <a:srgbClr val="6600CC"/>
                </a:solidFill>
                <a:ea typeface="隶书" panose="02010509060101010101" pitchFamily="49" charset="-122"/>
              </a:rPr>
              <a:t>单缝衍射光强分布</a:t>
            </a:r>
          </a:p>
        </p:txBody>
      </p:sp>
      <p:graphicFrame>
        <p:nvGraphicFramePr>
          <p:cNvPr id="46" name="对象 45"/>
          <p:cNvGraphicFramePr>
            <a:graphicFrameLocks noChangeAspect="1"/>
          </p:cNvGraphicFramePr>
          <p:nvPr>
            <p:extLst>
              <p:ext uri="{D42A27DB-BD31-4B8C-83A1-F6EECF244321}">
                <p14:modId xmlns:p14="http://schemas.microsoft.com/office/powerpoint/2010/main" val="3192446362"/>
              </p:ext>
            </p:extLst>
          </p:nvPr>
        </p:nvGraphicFramePr>
        <p:xfrm>
          <a:off x="7867985" y="4446745"/>
          <a:ext cx="1123950" cy="979488"/>
        </p:xfrm>
        <a:graphic>
          <a:graphicData uri="http://schemas.openxmlformats.org/presentationml/2006/ole">
            <mc:AlternateContent xmlns:mc="http://schemas.openxmlformats.org/markup-compatibility/2006">
              <mc:Choice xmlns:v="urn:schemas-microsoft-com:vml" Requires="v">
                <p:oleObj spid="_x0000_s540964" name="公式" r:id="rId7" imgW="504789" imgH="361981" progId="Equation.3">
                  <p:embed/>
                </p:oleObj>
              </mc:Choice>
              <mc:Fallback>
                <p:oleObj name="公式" r:id="rId7" imgW="504789" imgH="36198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7985" y="4446745"/>
                        <a:ext cx="1123950" cy="97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 name="Object 51"/>
          <p:cNvGraphicFramePr>
            <a:graphicFrameLocks noChangeAspect="1"/>
          </p:cNvGraphicFramePr>
          <p:nvPr>
            <p:extLst>
              <p:ext uri="{D42A27DB-BD31-4B8C-83A1-F6EECF244321}">
                <p14:modId xmlns:p14="http://schemas.microsoft.com/office/powerpoint/2010/main" val="2575705253"/>
              </p:ext>
            </p:extLst>
          </p:nvPr>
        </p:nvGraphicFramePr>
        <p:xfrm>
          <a:off x="6272720" y="119888"/>
          <a:ext cx="1987922" cy="1062105"/>
        </p:xfrm>
        <a:graphic>
          <a:graphicData uri="http://schemas.openxmlformats.org/presentationml/2006/ole">
            <mc:AlternateContent xmlns:mc="http://schemas.openxmlformats.org/markup-compatibility/2006">
              <mc:Choice xmlns:v="urn:schemas-microsoft-com:vml" Requires="v">
                <p:oleObj spid="_x0000_s540965" name="Equation" r:id="rId9" imgW="926698" imgH="495085" progId="Equation.3">
                  <p:embed/>
                </p:oleObj>
              </mc:Choice>
              <mc:Fallback>
                <p:oleObj name="Equation" r:id="rId9" imgW="926698" imgH="49508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72720" y="119888"/>
                        <a:ext cx="1987922" cy="1062105"/>
                      </a:xfrm>
                      <a:prstGeom prst="rect">
                        <a:avLst/>
                      </a:prstGeom>
                      <a:noFill/>
                      <a:ln>
                        <a:noFill/>
                      </a:ln>
                      <a:effectLst/>
                      <a:extLst/>
                    </p:spPr>
                  </p:pic>
                </p:oleObj>
              </mc:Fallback>
            </mc:AlternateContent>
          </a:graphicData>
        </a:graphic>
      </p:graphicFrame>
      <p:graphicFrame>
        <p:nvGraphicFramePr>
          <p:cNvPr id="48" name="Object 54"/>
          <p:cNvGraphicFramePr>
            <a:graphicFrameLocks noChangeAspect="1"/>
          </p:cNvGraphicFramePr>
          <p:nvPr>
            <p:extLst>
              <p:ext uri="{D42A27DB-BD31-4B8C-83A1-F6EECF244321}">
                <p14:modId xmlns:p14="http://schemas.microsoft.com/office/powerpoint/2010/main" val="3114892418"/>
              </p:ext>
            </p:extLst>
          </p:nvPr>
        </p:nvGraphicFramePr>
        <p:xfrm>
          <a:off x="8899861" y="452839"/>
          <a:ext cx="1548914" cy="774457"/>
        </p:xfrm>
        <a:graphic>
          <a:graphicData uri="http://schemas.openxmlformats.org/presentationml/2006/ole">
            <mc:AlternateContent xmlns:mc="http://schemas.openxmlformats.org/markup-compatibility/2006">
              <mc:Choice xmlns:v="urn:schemas-microsoft-com:vml" Requires="v">
                <p:oleObj spid="_x0000_s540966" name="Equation" r:id="rId11" imgW="787058" imgH="393529" progId="Equation.3">
                  <p:embed/>
                </p:oleObj>
              </mc:Choice>
              <mc:Fallback>
                <p:oleObj name="Equation" r:id="rId11" imgW="787058"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99861" y="452839"/>
                        <a:ext cx="1548914" cy="774457"/>
                      </a:xfrm>
                      <a:prstGeom prst="rect">
                        <a:avLst/>
                      </a:prstGeom>
                      <a:noFill/>
                      <a:ln>
                        <a:noFill/>
                      </a:ln>
                      <a:effectLst/>
                      <a:extLst/>
                    </p:spPr>
                  </p:pic>
                </p:oleObj>
              </mc:Fallback>
            </mc:AlternateContent>
          </a:graphicData>
        </a:graphic>
      </p:graphicFrame>
      <p:sp>
        <p:nvSpPr>
          <p:cNvPr id="57" name="AutoShape 17"/>
          <p:cNvSpPr>
            <a:spLocks/>
          </p:cNvSpPr>
          <p:nvPr/>
        </p:nvSpPr>
        <p:spPr bwMode="auto">
          <a:xfrm>
            <a:off x="1991466" y="4549198"/>
            <a:ext cx="215900" cy="863600"/>
          </a:xfrm>
          <a:prstGeom prst="leftBrace">
            <a:avLst>
              <a:gd name="adj1" fmla="val 33333"/>
              <a:gd name="adj2" fmla="val 50000"/>
            </a:avLst>
          </a:prstGeom>
          <a:noFill/>
          <a:ln w="3175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8" name="Object 9"/>
          <p:cNvGraphicFramePr>
            <a:graphicFrameLocks noChangeAspect="1"/>
          </p:cNvGraphicFramePr>
          <p:nvPr>
            <p:extLst>
              <p:ext uri="{D42A27DB-BD31-4B8C-83A1-F6EECF244321}">
                <p14:modId xmlns:p14="http://schemas.microsoft.com/office/powerpoint/2010/main" val="4029242594"/>
              </p:ext>
            </p:extLst>
          </p:nvPr>
        </p:nvGraphicFramePr>
        <p:xfrm>
          <a:off x="2250464" y="4416694"/>
          <a:ext cx="1487842" cy="564304"/>
        </p:xfrm>
        <a:graphic>
          <a:graphicData uri="http://schemas.openxmlformats.org/presentationml/2006/ole">
            <mc:AlternateContent xmlns:mc="http://schemas.openxmlformats.org/markup-compatibility/2006">
              <mc:Choice xmlns:v="urn:schemas-microsoft-com:vml" Requires="v">
                <p:oleObj spid="_x0000_s540967" name="公式" r:id="rId13" imgW="583947" imgH="203112" progId="Equation.3">
                  <p:embed/>
                </p:oleObj>
              </mc:Choice>
              <mc:Fallback>
                <p:oleObj name="公式" r:id="rId13" imgW="583947" imgH="20311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50464" y="4416694"/>
                        <a:ext cx="1487842" cy="564304"/>
                      </a:xfrm>
                      <a:prstGeom prst="rect">
                        <a:avLst/>
                      </a:prstGeom>
                      <a:solidFill>
                        <a:srgbClr val="00FF00"/>
                      </a:solidFill>
                      <a:ln>
                        <a:noFill/>
                      </a:ln>
                      <a:extLst/>
                    </p:spPr>
                  </p:pic>
                </p:oleObj>
              </mc:Fallback>
            </mc:AlternateContent>
          </a:graphicData>
        </a:graphic>
      </p:graphicFrame>
      <p:graphicFrame>
        <p:nvGraphicFramePr>
          <p:cNvPr id="59" name="Object 10"/>
          <p:cNvGraphicFramePr>
            <a:graphicFrameLocks noChangeAspect="1"/>
          </p:cNvGraphicFramePr>
          <p:nvPr>
            <p:extLst>
              <p:ext uri="{D42A27DB-BD31-4B8C-83A1-F6EECF244321}">
                <p14:modId xmlns:p14="http://schemas.microsoft.com/office/powerpoint/2010/main" val="3933283341"/>
              </p:ext>
            </p:extLst>
          </p:nvPr>
        </p:nvGraphicFramePr>
        <p:xfrm>
          <a:off x="2327611" y="5002784"/>
          <a:ext cx="1525861" cy="545552"/>
        </p:xfrm>
        <a:graphic>
          <a:graphicData uri="http://schemas.openxmlformats.org/presentationml/2006/ole">
            <mc:AlternateContent xmlns:mc="http://schemas.openxmlformats.org/markup-compatibility/2006">
              <mc:Choice xmlns:v="urn:schemas-microsoft-com:vml" Requires="v">
                <p:oleObj spid="_x0000_s540968" name="公式" r:id="rId15" imgW="622030" imgH="203112" progId="Equation.3">
                  <p:embed/>
                </p:oleObj>
              </mc:Choice>
              <mc:Fallback>
                <p:oleObj name="公式" r:id="rId15" imgW="622030" imgH="20311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27611" y="5002784"/>
                        <a:ext cx="1525861" cy="545552"/>
                      </a:xfrm>
                      <a:prstGeom prst="rect">
                        <a:avLst/>
                      </a:prstGeom>
                      <a:solidFill>
                        <a:srgbClr val="FFC000"/>
                      </a:solidFill>
                      <a:ln>
                        <a:noFill/>
                      </a:ln>
                      <a:extLst/>
                    </p:spPr>
                  </p:pic>
                </p:oleObj>
              </mc:Fallback>
            </mc:AlternateContent>
          </a:graphicData>
        </a:graphic>
      </p:graphicFrame>
      <p:sp>
        <p:nvSpPr>
          <p:cNvPr id="60" name="矩形 28"/>
          <p:cNvSpPr>
            <a:spLocks noChangeArrowheads="1"/>
          </p:cNvSpPr>
          <p:nvPr/>
        </p:nvSpPr>
        <p:spPr bwMode="auto">
          <a:xfrm>
            <a:off x="4417963" y="5039005"/>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rPr>
              <a:t>极大</a:t>
            </a:r>
          </a:p>
        </p:txBody>
      </p:sp>
      <p:sp>
        <p:nvSpPr>
          <p:cNvPr id="61" name="矩形 29"/>
          <p:cNvSpPr>
            <a:spLocks noChangeArrowheads="1"/>
          </p:cNvSpPr>
          <p:nvPr/>
        </p:nvSpPr>
        <p:spPr bwMode="auto">
          <a:xfrm>
            <a:off x="4328858" y="4507925"/>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00000"/>
                </a:solidFill>
              </a:rPr>
              <a:t>极小</a:t>
            </a:r>
          </a:p>
        </p:txBody>
      </p:sp>
      <p:grpSp>
        <p:nvGrpSpPr>
          <p:cNvPr id="62" name="Group 5"/>
          <p:cNvGrpSpPr>
            <a:grpSpLocks/>
          </p:cNvGrpSpPr>
          <p:nvPr/>
        </p:nvGrpSpPr>
        <p:grpSpPr bwMode="auto">
          <a:xfrm>
            <a:off x="2197887" y="5537358"/>
            <a:ext cx="2133600" cy="519112"/>
            <a:chOff x="192" y="384"/>
            <a:chExt cx="1344" cy="327"/>
          </a:xfrm>
        </p:grpSpPr>
        <p:sp>
          <p:nvSpPr>
            <p:cNvPr id="63" name="Text Box 6"/>
            <p:cNvSpPr txBox="1">
              <a:spLocks noChangeArrowheads="1"/>
            </p:cNvSpPr>
            <p:nvPr/>
          </p:nvSpPr>
          <p:spPr bwMode="auto">
            <a:xfrm>
              <a:off x="192" y="384"/>
              <a:ext cx="13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latin typeface="方正书宋简体"/>
                </a:rPr>
                <a:t>(1)</a:t>
              </a:r>
            </a:p>
          </p:txBody>
        </p:sp>
        <p:graphicFrame>
          <p:nvGraphicFramePr>
            <p:cNvPr id="64" name="Object 7"/>
            <p:cNvGraphicFramePr>
              <a:graphicFrameLocks noChangeAspect="1"/>
            </p:cNvGraphicFramePr>
            <p:nvPr>
              <p:extLst>
                <p:ext uri="{D42A27DB-BD31-4B8C-83A1-F6EECF244321}">
                  <p14:modId xmlns:p14="http://schemas.microsoft.com/office/powerpoint/2010/main" val="719004951"/>
                </p:ext>
              </p:extLst>
            </p:nvPr>
          </p:nvGraphicFramePr>
          <p:xfrm>
            <a:off x="800" y="395"/>
            <a:ext cx="618" cy="309"/>
          </p:xfrm>
          <a:graphic>
            <a:graphicData uri="http://schemas.openxmlformats.org/presentationml/2006/ole">
              <mc:AlternateContent xmlns:mc="http://schemas.openxmlformats.org/markup-compatibility/2006">
                <mc:Choice xmlns:v="urn:schemas-microsoft-com:vml" Requires="v">
                  <p:oleObj spid="_x0000_s540969" name="公式" r:id="rId17" imgW="355320" imgH="177480" progId="Equation.3">
                    <p:embed/>
                  </p:oleObj>
                </mc:Choice>
                <mc:Fallback>
                  <p:oleObj name="公式" r:id="rId17" imgW="355320" imgH="177480" progId="Equation.3">
                    <p:embed/>
                    <p:pic>
                      <p:nvPicPr>
                        <p:cNvPr id="0" name=""/>
                        <p:cNvPicPr>
                          <a:picLocks noChangeAspect="1" noChangeArrowheads="1"/>
                        </p:cNvPicPr>
                        <p:nvPr/>
                      </p:nvPicPr>
                      <p:blipFill>
                        <a:blip r:embed="rId18"/>
                        <a:srcRect/>
                        <a:stretch>
                          <a:fillRect/>
                        </a:stretch>
                      </p:blipFill>
                      <p:spPr bwMode="auto">
                        <a:xfrm>
                          <a:off x="800" y="395"/>
                          <a:ext cx="618"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5" name="AutoShape 28"/>
          <p:cNvSpPr>
            <a:spLocks noChangeArrowheads="1"/>
          </p:cNvSpPr>
          <p:nvPr/>
        </p:nvSpPr>
        <p:spPr bwMode="auto">
          <a:xfrm>
            <a:off x="4304580" y="5774141"/>
            <a:ext cx="512762" cy="155839"/>
          </a:xfrm>
          <a:prstGeom prst="rightArrow">
            <a:avLst>
              <a:gd name="adj1" fmla="val 50000"/>
              <a:gd name="adj2" fmla="val 115561"/>
            </a:avLst>
          </a:prstGeom>
          <a:solidFill>
            <a:srgbClr val="33CC33"/>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6" name="Object 45"/>
          <p:cNvGraphicFramePr>
            <a:graphicFrameLocks noChangeAspect="1"/>
          </p:cNvGraphicFramePr>
          <p:nvPr>
            <p:extLst>
              <p:ext uri="{D42A27DB-BD31-4B8C-83A1-F6EECF244321}">
                <p14:modId xmlns:p14="http://schemas.microsoft.com/office/powerpoint/2010/main" val="3725221578"/>
              </p:ext>
            </p:extLst>
          </p:nvPr>
        </p:nvGraphicFramePr>
        <p:xfrm>
          <a:off x="4959291" y="5556445"/>
          <a:ext cx="1047750" cy="558800"/>
        </p:xfrm>
        <a:graphic>
          <a:graphicData uri="http://schemas.openxmlformats.org/presentationml/2006/ole">
            <mc:AlternateContent xmlns:mc="http://schemas.openxmlformats.org/markup-compatibility/2006">
              <mc:Choice xmlns:v="urn:schemas-microsoft-com:vml" Requires="v">
                <p:oleObj spid="_x0000_s540970" name="Equation" r:id="rId19" imgW="380835" imgH="203112" progId="Equation.3">
                  <p:embed/>
                </p:oleObj>
              </mc:Choice>
              <mc:Fallback>
                <p:oleObj name="Equation" r:id="rId19" imgW="380835" imgH="203112"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59291" y="5556445"/>
                        <a:ext cx="1047750"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AutoShape 28"/>
          <p:cNvSpPr>
            <a:spLocks noChangeArrowheads="1"/>
          </p:cNvSpPr>
          <p:nvPr/>
        </p:nvSpPr>
        <p:spPr bwMode="auto">
          <a:xfrm>
            <a:off x="6022755" y="5831289"/>
            <a:ext cx="512762" cy="155839"/>
          </a:xfrm>
          <a:prstGeom prst="rightArrow">
            <a:avLst>
              <a:gd name="adj1" fmla="val 50000"/>
              <a:gd name="adj2" fmla="val 115561"/>
            </a:avLst>
          </a:prstGeom>
          <a:gradFill flip="none" rotWithShape="1">
            <a:gsLst>
              <a:gs pos="0">
                <a:srgbClr val="117D16">
                  <a:tint val="66000"/>
                  <a:satMod val="160000"/>
                </a:srgbClr>
              </a:gs>
              <a:gs pos="50000">
                <a:srgbClr val="117D16">
                  <a:tint val="44500"/>
                  <a:satMod val="160000"/>
                </a:srgbClr>
              </a:gs>
              <a:gs pos="100000">
                <a:srgbClr val="117D16">
                  <a:tint val="23500"/>
                  <a:satMod val="160000"/>
                </a:srgbClr>
              </a:gs>
            </a:gsLst>
            <a:lin ang="13500000" scaled="1"/>
            <a:tileRect/>
          </a:gra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8" name="Object 10"/>
          <p:cNvGraphicFramePr>
            <a:graphicFrameLocks noChangeAspect="1"/>
          </p:cNvGraphicFramePr>
          <p:nvPr>
            <p:extLst>
              <p:ext uri="{D42A27DB-BD31-4B8C-83A1-F6EECF244321}">
                <p14:modId xmlns:p14="http://schemas.microsoft.com/office/powerpoint/2010/main" val="1678070156"/>
              </p:ext>
            </p:extLst>
          </p:nvPr>
        </p:nvGraphicFramePr>
        <p:xfrm>
          <a:off x="6881949" y="5598062"/>
          <a:ext cx="2136775" cy="630238"/>
        </p:xfrm>
        <a:graphic>
          <a:graphicData uri="http://schemas.openxmlformats.org/presentationml/2006/ole">
            <mc:AlternateContent xmlns:mc="http://schemas.openxmlformats.org/markup-compatibility/2006">
              <mc:Choice xmlns:v="urn:schemas-microsoft-com:vml" Requires="v">
                <p:oleObj spid="_x0000_s540971" name="公式" r:id="rId21" imgW="774360" imgH="228600" progId="Equation.3">
                  <p:embed/>
                </p:oleObj>
              </mc:Choice>
              <mc:Fallback>
                <p:oleObj name="公式" r:id="rId21" imgW="774360" imgH="228600" progId="Equation.3">
                  <p:embed/>
                  <p:pic>
                    <p:nvPicPr>
                      <p:cNvPr id="0" name=""/>
                      <p:cNvPicPr>
                        <a:picLocks noChangeAspect="1" noChangeArrowheads="1"/>
                      </p:cNvPicPr>
                      <p:nvPr/>
                    </p:nvPicPr>
                    <p:blipFill>
                      <a:blip r:embed="rId22"/>
                      <a:srcRect/>
                      <a:stretch>
                        <a:fillRect/>
                      </a:stretch>
                    </p:blipFill>
                    <p:spPr bwMode="auto">
                      <a:xfrm>
                        <a:off x="6881949" y="5598062"/>
                        <a:ext cx="2136775" cy="630238"/>
                      </a:xfrm>
                      <a:prstGeom prst="rect">
                        <a:avLst/>
                      </a:prstGeom>
                      <a:noFill/>
                      <a:ln>
                        <a:noFill/>
                      </a:ln>
                      <a:extLst/>
                    </p:spPr>
                  </p:pic>
                </p:oleObj>
              </mc:Fallback>
            </mc:AlternateContent>
          </a:graphicData>
        </a:graphic>
      </p:graphicFrame>
      <p:sp>
        <p:nvSpPr>
          <p:cNvPr id="69" name="Text Box 11"/>
          <p:cNvSpPr txBox="1">
            <a:spLocks noChangeArrowheads="1"/>
          </p:cNvSpPr>
          <p:nvPr/>
        </p:nvSpPr>
        <p:spPr bwMode="auto">
          <a:xfrm>
            <a:off x="2532992" y="6190064"/>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rgbClr val="FF3300"/>
                </a:solidFill>
              </a:rPr>
              <a:t>——</a:t>
            </a:r>
            <a:r>
              <a:rPr lang="zh-CN" altLang="en-US" i="0" dirty="0">
                <a:solidFill>
                  <a:srgbClr val="FF3300"/>
                </a:solidFill>
                <a:latin typeface="方正书宋简体"/>
              </a:rPr>
              <a:t>主极大（中央明纹中心）</a:t>
            </a:r>
          </a:p>
        </p:txBody>
      </p:sp>
    </p:spTree>
    <p:extLst>
      <p:ext uri="{BB962C8B-B14F-4D97-AF65-F5344CB8AC3E}">
        <p14:creationId xmlns:p14="http://schemas.microsoft.com/office/powerpoint/2010/main" val="267015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dissolv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left)">
                                      <p:cBhvr>
                                        <p:cTn id="20" dur="500"/>
                                        <p:tgtEl>
                                          <p:spTgt spid="46"/>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left)">
                                      <p:cBhvr>
                                        <p:cTn id="24" dur="500"/>
                                        <p:tgtEl>
                                          <p:spTgt spid="57"/>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wipe(left)">
                                      <p:cBhvr>
                                        <p:cTn id="28" dur="500"/>
                                        <p:tgtEl>
                                          <p:spTgt spid="58"/>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left)">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500" fill="hold"/>
                                        <p:tgtEl>
                                          <p:spTgt spid="61"/>
                                        </p:tgtEl>
                                        <p:attrNameLst>
                                          <p:attrName>ppt_x</p:attrName>
                                        </p:attrNameLst>
                                      </p:cBhvr>
                                      <p:tavLst>
                                        <p:tav tm="0">
                                          <p:val>
                                            <p:strVal val="#ppt_x"/>
                                          </p:val>
                                        </p:tav>
                                        <p:tav tm="100000">
                                          <p:val>
                                            <p:strVal val="#ppt_x"/>
                                          </p:val>
                                        </p:tav>
                                      </p:tavLst>
                                    </p:anim>
                                    <p:anim calcmode="lin" valueType="num">
                                      <p:cBhvr additive="base">
                                        <p:cTn id="3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circle(in)">
                                      <p:cBhvr>
                                        <p:cTn id="43" dur="2000"/>
                                        <p:tgtEl>
                                          <p:spTgt spid="60"/>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barn(inVertical)">
                                      <p:cBhvr>
                                        <p:cTn id="48" dur="500"/>
                                        <p:tgtEl>
                                          <p:spTgt spid="6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wipe(down)">
                                      <p:cBhvr>
                                        <p:cTn id="53" dur="500"/>
                                        <p:tgtEl>
                                          <p:spTgt spid="65"/>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additive="base">
                                        <p:cTn id="58" dur="500" fill="hold"/>
                                        <p:tgtEl>
                                          <p:spTgt spid="66"/>
                                        </p:tgtEl>
                                        <p:attrNameLst>
                                          <p:attrName>ppt_x</p:attrName>
                                        </p:attrNameLst>
                                      </p:cBhvr>
                                      <p:tavLst>
                                        <p:tav tm="0">
                                          <p:val>
                                            <p:strVal val="#ppt_x"/>
                                          </p:val>
                                        </p:tav>
                                        <p:tav tm="100000">
                                          <p:val>
                                            <p:strVal val="#ppt_x"/>
                                          </p:val>
                                        </p:tav>
                                      </p:tavLst>
                                    </p:anim>
                                    <p:anim calcmode="lin" valueType="num">
                                      <p:cBhvr additive="base">
                                        <p:cTn id="59"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1" presetClass="entr" presetSubtype="1" fill="hold" grpId="0" nodeType="click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heel(1)">
                                      <p:cBhvr>
                                        <p:cTn id="64" dur="2000"/>
                                        <p:tgtEl>
                                          <p:spTgt spid="67"/>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68"/>
                                        </p:tgtEl>
                                        <p:attrNameLst>
                                          <p:attrName>style.visibility</p:attrName>
                                        </p:attrNameLst>
                                      </p:cBhvr>
                                      <p:to>
                                        <p:strVal val="visible"/>
                                      </p:to>
                                    </p:set>
                                    <p:anim calcmode="lin" valueType="num">
                                      <p:cBhvr additive="base">
                                        <p:cTn id="69" dur="500" fill="hold"/>
                                        <p:tgtEl>
                                          <p:spTgt spid="68"/>
                                        </p:tgtEl>
                                        <p:attrNameLst>
                                          <p:attrName>ppt_x</p:attrName>
                                        </p:attrNameLst>
                                      </p:cBhvr>
                                      <p:tavLst>
                                        <p:tav tm="0">
                                          <p:val>
                                            <p:strVal val="#ppt_x"/>
                                          </p:val>
                                        </p:tav>
                                        <p:tav tm="100000">
                                          <p:val>
                                            <p:strVal val="#ppt_x"/>
                                          </p:val>
                                        </p:tav>
                                      </p:tavLst>
                                    </p:anim>
                                    <p:anim calcmode="lin" valueType="num">
                                      <p:cBhvr additive="base">
                                        <p:cTn id="70"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69"/>
                                        </p:tgtEl>
                                        <p:attrNameLst>
                                          <p:attrName>style.visibility</p:attrName>
                                        </p:attrNameLst>
                                      </p:cBhvr>
                                      <p:to>
                                        <p:strVal val="visible"/>
                                      </p:to>
                                    </p:set>
                                    <p:anim calcmode="lin" valueType="num">
                                      <p:cBhvr>
                                        <p:cTn id="75" dur="500" fill="hold"/>
                                        <p:tgtEl>
                                          <p:spTgt spid="69"/>
                                        </p:tgtEl>
                                        <p:attrNameLst>
                                          <p:attrName>ppt_w</p:attrName>
                                        </p:attrNameLst>
                                      </p:cBhvr>
                                      <p:tavLst>
                                        <p:tav tm="0">
                                          <p:val>
                                            <p:fltVal val="0"/>
                                          </p:val>
                                        </p:tav>
                                        <p:tav tm="100000">
                                          <p:val>
                                            <p:strVal val="#ppt_w"/>
                                          </p:val>
                                        </p:tav>
                                      </p:tavLst>
                                    </p:anim>
                                    <p:anim calcmode="lin" valueType="num">
                                      <p:cBhvr>
                                        <p:cTn id="76" dur="500" fill="hold"/>
                                        <p:tgtEl>
                                          <p:spTgt spid="69"/>
                                        </p:tgtEl>
                                        <p:attrNameLst>
                                          <p:attrName>ppt_h</p:attrName>
                                        </p:attrNameLst>
                                      </p:cBhvr>
                                      <p:tavLst>
                                        <p:tav tm="0">
                                          <p:val>
                                            <p:fltVal val="0"/>
                                          </p:val>
                                        </p:tav>
                                        <p:tav tm="100000">
                                          <p:val>
                                            <p:strVal val="#ppt_h"/>
                                          </p:val>
                                        </p:tav>
                                      </p:tavLst>
                                    </p:anim>
                                    <p:animEffect transition="in" filter="fade">
                                      <p:cBhvr>
                                        <p:cTn id="7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0" grpId="0"/>
      <p:bldP spid="61" grpId="0"/>
      <p:bldP spid="65" grpId="0" animBg="1"/>
      <p:bldP spid="67" grpId="0" animBg="1"/>
      <p:bldP spid="6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2023621" y="349135"/>
            <a:ext cx="4964113" cy="3810000"/>
            <a:chOff x="480" y="720"/>
            <a:chExt cx="3127" cy="2400"/>
          </a:xfrm>
        </p:grpSpPr>
        <p:sp>
          <p:nvSpPr>
            <p:cNvPr id="3" name="Line 10"/>
            <p:cNvSpPr>
              <a:spLocks noChangeShapeType="1"/>
            </p:cNvSpPr>
            <p:nvPr/>
          </p:nvSpPr>
          <p:spPr bwMode="auto">
            <a:xfrm>
              <a:off x="864" y="1776"/>
              <a:ext cx="2496" cy="12"/>
            </a:xfrm>
            <a:prstGeom prst="line">
              <a:avLst/>
            </a:prstGeom>
            <a:noFill/>
            <a:ln w="9525">
              <a:solidFill>
                <a:srgbClr val="801FE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 name="Line 11"/>
            <p:cNvSpPr>
              <a:spLocks noChangeShapeType="1"/>
            </p:cNvSpPr>
            <p:nvPr/>
          </p:nvSpPr>
          <p:spPr bwMode="auto">
            <a:xfrm>
              <a:off x="480" y="1776"/>
              <a:ext cx="432" cy="0"/>
            </a:xfrm>
            <a:prstGeom prst="line">
              <a:avLst/>
            </a:prstGeom>
            <a:noFill/>
            <a:ln w="19050">
              <a:solidFill>
                <a:srgbClr val="FF5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12"/>
            <p:cNvSpPr>
              <a:spLocks noChangeShapeType="1"/>
            </p:cNvSpPr>
            <p:nvPr/>
          </p:nvSpPr>
          <p:spPr bwMode="auto">
            <a:xfrm>
              <a:off x="480" y="1680"/>
              <a:ext cx="432" cy="0"/>
            </a:xfrm>
            <a:prstGeom prst="line">
              <a:avLst/>
            </a:prstGeom>
            <a:noFill/>
            <a:ln w="19050">
              <a:solidFill>
                <a:srgbClr val="FF5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3"/>
            <p:cNvSpPr>
              <a:spLocks noChangeShapeType="1"/>
            </p:cNvSpPr>
            <p:nvPr/>
          </p:nvSpPr>
          <p:spPr bwMode="auto">
            <a:xfrm>
              <a:off x="480" y="1872"/>
              <a:ext cx="432" cy="0"/>
            </a:xfrm>
            <a:prstGeom prst="line">
              <a:avLst/>
            </a:prstGeom>
            <a:noFill/>
            <a:ln w="19050">
              <a:solidFill>
                <a:srgbClr val="FF5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Oval 14"/>
            <p:cNvSpPr>
              <a:spLocks noChangeArrowheads="1"/>
            </p:cNvSpPr>
            <p:nvPr/>
          </p:nvSpPr>
          <p:spPr bwMode="auto">
            <a:xfrm>
              <a:off x="1728" y="864"/>
              <a:ext cx="288" cy="1824"/>
            </a:xfrm>
            <a:prstGeom prst="ellipse">
              <a:avLst/>
            </a:prstGeom>
            <a:gradFill rotWithShape="0">
              <a:gsLst>
                <a:gs pos="0">
                  <a:schemeClr val="accent1">
                    <a:gamma/>
                    <a:tint val="35294"/>
                    <a:invGamma/>
                  </a:schemeClr>
                </a:gs>
                <a:gs pos="50000">
                  <a:schemeClr val="accent1"/>
                </a:gs>
                <a:gs pos="100000">
                  <a:schemeClr val="accent1">
                    <a:gamma/>
                    <a:tint val="35294"/>
                    <a:invGamma/>
                  </a:schemeClr>
                </a:gs>
              </a:gsLst>
              <a:lin ang="0" scaled="1"/>
            </a:gradFill>
            <a:ln w="9525">
              <a:solidFill>
                <a:schemeClr val="accent1"/>
              </a:solidFill>
              <a:round/>
              <a:headEnd/>
              <a:tailEnd/>
            </a:ln>
            <a:effectLst>
              <a:prstShdw prst="shdw17" dist="17961" dir="2700000">
                <a:schemeClr val="accent1">
                  <a:gamma/>
                  <a:shade val="60000"/>
                  <a:invGamma/>
                </a:schemeClr>
              </a:prstShdw>
            </a:effectLst>
          </p:spPr>
          <p:txBody>
            <a:bodyPr wrap="none" anchor="ctr"/>
            <a:lstStyle/>
            <a:p>
              <a:pPr>
                <a:defRPr/>
              </a:pPr>
              <a:endParaRPr lang="zh-CN" altLang="en-US"/>
            </a:p>
          </p:txBody>
        </p:sp>
        <p:sp>
          <p:nvSpPr>
            <p:cNvPr id="8" name="Text Box 15"/>
            <p:cNvSpPr txBox="1">
              <a:spLocks noChangeArrowheads="1"/>
            </p:cNvSpPr>
            <p:nvPr/>
          </p:nvSpPr>
          <p:spPr bwMode="auto">
            <a:xfrm>
              <a:off x="2177" y="2212"/>
              <a:ext cx="13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sz="2000" i="0" dirty="0"/>
                <a:t>衍射装置</a:t>
              </a:r>
              <a:endParaRPr lang="zh-CN" altLang="en-US" sz="2000" i="0" dirty="0"/>
            </a:p>
          </p:txBody>
        </p:sp>
        <p:grpSp>
          <p:nvGrpSpPr>
            <p:cNvPr id="9" name="Group 16"/>
            <p:cNvGrpSpPr>
              <a:grpSpLocks/>
            </p:cNvGrpSpPr>
            <p:nvPr/>
          </p:nvGrpSpPr>
          <p:grpSpPr bwMode="auto">
            <a:xfrm>
              <a:off x="1128" y="1008"/>
              <a:ext cx="207" cy="723"/>
              <a:chOff x="624" y="2256"/>
              <a:chExt cx="207" cy="723"/>
            </a:xfrm>
          </p:grpSpPr>
          <p:sp>
            <p:nvSpPr>
              <p:cNvPr id="20" name="Rectangle 17" descr="之字形"/>
              <p:cNvSpPr>
                <a:spLocks noChangeArrowheads="1"/>
              </p:cNvSpPr>
              <p:nvPr/>
            </p:nvSpPr>
            <p:spPr bwMode="auto">
              <a:xfrm>
                <a:off x="624" y="2256"/>
                <a:ext cx="108" cy="624"/>
              </a:xfrm>
              <a:prstGeom prst="rect">
                <a:avLst/>
              </a:prstGeom>
              <a:pattFill prst="zigZag">
                <a:fgClr>
                  <a:srgbClr val="FFFF00"/>
                </a:fgClr>
                <a:bgClr>
                  <a:srgbClr val="FF9966"/>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1" name="Rectangle 18" descr="之字形"/>
              <p:cNvSpPr>
                <a:spLocks noChangeArrowheads="1"/>
              </p:cNvSpPr>
              <p:nvPr/>
            </p:nvSpPr>
            <p:spPr bwMode="auto">
              <a:xfrm>
                <a:off x="723" y="2355"/>
                <a:ext cx="108" cy="624"/>
              </a:xfrm>
              <a:prstGeom prst="rect">
                <a:avLst/>
              </a:prstGeom>
              <a:pattFill prst="zigZag">
                <a:fgClr>
                  <a:srgbClr val="FFFF00"/>
                </a:fgClr>
                <a:bgClr>
                  <a:srgbClr val="FF9966"/>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10" name="Group 19"/>
            <p:cNvGrpSpPr>
              <a:grpSpLocks/>
            </p:cNvGrpSpPr>
            <p:nvPr/>
          </p:nvGrpSpPr>
          <p:grpSpPr bwMode="auto">
            <a:xfrm>
              <a:off x="1140" y="1908"/>
              <a:ext cx="207" cy="723"/>
              <a:chOff x="624" y="2256"/>
              <a:chExt cx="207" cy="723"/>
            </a:xfrm>
          </p:grpSpPr>
          <p:sp>
            <p:nvSpPr>
              <p:cNvPr id="18" name="Rectangle 20" descr="之字形"/>
              <p:cNvSpPr>
                <a:spLocks noChangeArrowheads="1"/>
              </p:cNvSpPr>
              <p:nvPr/>
            </p:nvSpPr>
            <p:spPr bwMode="auto">
              <a:xfrm>
                <a:off x="624" y="2256"/>
                <a:ext cx="108" cy="624"/>
              </a:xfrm>
              <a:prstGeom prst="rect">
                <a:avLst/>
              </a:prstGeom>
              <a:pattFill prst="zigZag">
                <a:fgClr>
                  <a:srgbClr val="FFFF00"/>
                </a:fgClr>
                <a:bgClr>
                  <a:srgbClr val="FF9966"/>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 name="Rectangle 21" descr="之字形"/>
              <p:cNvSpPr>
                <a:spLocks noChangeArrowheads="1"/>
              </p:cNvSpPr>
              <p:nvPr/>
            </p:nvSpPr>
            <p:spPr bwMode="auto">
              <a:xfrm>
                <a:off x="723" y="2355"/>
                <a:ext cx="108" cy="624"/>
              </a:xfrm>
              <a:prstGeom prst="rect">
                <a:avLst/>
              </a:prstGeom>
              <a:pattFill prst="zigZag">
                <a:fgClr>
                  <a:srgbClr val="FFFF00"/>
                </a:fgClr>
                <a:bgClr>
                  <a:srgbClr val="FF9966"/>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11" name="Group 22"/>
            <p:cNvGrpSpPr>
              <a:grpSpLocks/>
            </p:cNvGrpSpPr>
            <p:nvPr/>
          </p:nvGrpSpPr>
          <p:grpSpPr bwMode="auto">
            <a:xfrm>
              <a:off x="3264" y="720"/>
              <a:ext cx="147" cy="2208"/>
              <a:chOff x="3264" y="720"/>
              <a:chExt cx="147" cy="2208"/>
            </a:xfrm>
          </p:grpSpPr>
          <p:sp>
            <p:nvSpPr>
              <p:cNvPr id="16" name="Rectangle 23"/>
              <p:cNvSpPr>
                <a:spLocks noChangeArrowheads="1"/>
              </p:cNvSpPr>
              <p:nvPr/>
            </p:nvSpPr>
            <p:spPr bwMode="auto">
              <a:xfrm>
                <a:off x="3264" y="720"/>
                <a:ext cx="48" cy="2112"/>
              </a:xfrm>
              <a:prstGeom prst="rect">
                <a:avLst/>
              </a:prstGeom>
              <a:solidFill>
                <a:srgbClr val="FFFF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 name="Rectangle 24"/>
              <p:cNvSpPr>
                <a:spLocks noChangeArrowheads="1"/>
              </p:cNvSpPr>
              <p:nvPr/>
            </p:nvSpPr>
            <p:spPr bwMode="auto">
              <a:xfrm>
                <a:off x="3363" y="816"/>
                <a:ext cx="48" cy="2112"/>
              </a:xfrm>
              <a:prstGeom prst="rect">
                <a:avLst/>
              </a:prstGeom>
              <a:solidFill>
                <a:srgbClr val="FFFF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12" name="Group 25"/>
            <p:cNvGrpSpPr>
              <a:grpSpLocks/>
            </p:cNvGrpSpPr>
            <p:nvPr/>
          </p:nvGrpSpPr>
          <p:grpSpPr bwMode="auto">
            <a:xfrm>
              <a:off x="3460" y="912"/>
              <a:ext cx="147" cy="2208"/>
              <a:chOff x="3264" y="720"/>
              <a:chExt cx="147" cy="2208"/>
            </a:xfrm>
          </p:grpSpPr>
          <p:sp>
            <p:nvSpPr>
              <p:cNvPr id="14" name="Rectangle 26"/>
              <p:cNvSpPr>
                <a:spLocks noChangeArrowheads="1"/>
              </p:cNvSpPr>
              <p:nvPr/>
            </p:nvSpPr>
            <p:spPr bwMode="auto">
              <a:xfrm>
                <a:off x="3264" y="720"/>
                <a:ext cx="48" cy="2112"/>
              </a:xfrm>
              <a:prstGeom prst="rect">
                <a:avLst/>
              </a:prstGeom>
              <a:solidFill>
                <a:srgbClr val="FFFF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 name="Rectangle 27"/>
              <p:cNvSpPr>
                <a:spLocks noChangeArrowheads="1"/>
              </p:cNvSpPr>
              <p:nvPr/>
            </p:nvSpPr>
            <p:spPr bwMode="auto">
              <a:xfrm>
                <a:off x="3363" y="816"/>
                <a:ext cx="48" cy="2112"/>
              </a:xfrm>
              <a:prstGeom prst="rect">
                <a:avLst/>
              </a:prstGeom>
              <a:solidFill>
                <a:srgbClr val="FFFF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aphicFrame>
          <p:nvGraphicFramePr>
            <p:cNvPr id="13" name="Object 2"/>
            <p:cNvGraphicFramePr>
              <a:graphicFrameLocks noChangeAspect="1"/>
            </p:cNvGraphicFramePr>
            <p:nvPr/>
          </p:nvGraphicFramePr>
          <p:xfrm>
            <a:off x="576" y="1296"/>
            <a:ext cx="273" cy="344"/>
          </p:xfrm>
          <a:graphic>
            <a:graphicData uri="http://schemas.openxmlformats.org/presentationml/2006/ole">
              <mc:AlternateContent xmlns:mc="http://schemas.openxmlformats.org/markup-compatibility/2006">
                <mc:Choice xmlns:v="urn:schemas-microsoft-com:vml" Requires="v">
                  <p:oleObj spid="_x0000_s497318" name="公式" r:id="rId3" imgW="76123" imgH="114182" progId="Equation.3">
                    <p:embed/>
                  </p:oleObj>
                </mc:Choice>
                <mc:Fallback>
                  <p:oleObj name="公式" r:id="rId3" imgW="76123" imgH="11418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 y="1296"/>
                          <a:ext cx="273"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 name="Group 29"/>
          <p:cNvGrpSpPr>
            <a:grpSpLocks/>
          </p:cNvGrpSpPr>
          <p:nvPr/>
        </p:nvGrpSpPr>
        <p:grpSpPr bwMode="auto">
          <a:xfrm>
            <a:off x="6286059" y="806335"/>
            <a:ext cx="638175" cy="2476500"/>
            <a:chOff x="3165" y="1008"/>
            <a:chExt cx="402" cy="1560"/>
          </a:xfrm>
        </p:grpSpPr>
        <p:sp>
          <p:nvSpPr>
            <p:cNvPr id="23" name="Rectangle 30"/>
            <p:cNvSpPr>
              <a:spLocks noChangeArrowheads="1"/>
            </p:cNvSpPr>
            <p:nvPr/>
          </p:nvSpPr>
          <p:spPr bwMode="auto">
            <a:xfrm>
              <a:off x="3165" y="1788"/>
              <a:ext cx="399" cy="264"/>
            </a:xfrm>
            <a:prstGeom prst="rect">
              <a:avLst/>
            </a:prstGeom>
            <a:gradFill rotWithShape="0">
              <a:gsLst>
                <a:gs pos="0">
                  <a:srgbClr val="FF3300"/>
                </a:gs>
                <a:gs pos="100000">
                  <a:srgbClr val="7618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4" name="Rectangle 31"/>
            <p:cNvSpPr>
              <a:spLocks noChangeArrowheads="1"/>
            </p:cNvSpPr>
            <p:nvPr/>
          </p:nvSpPr>
          <p:spPr bwMode="auto">
            <a:xfrm>
              <a:off x="3168" y="1524"/>
              <a:ext cx="399" cy="264"/>
            </a:xfrm>
            <a:prstGeom prst="rect">
              <a:avLst/>
            </a:prstGeom>
            <a:gradFill rotWithShape="0">
              <a:gsLst>
                <a:gs pos="0">
                  <a:srgbClr val="761800"/>
                </a:gs>
                <a:gs pos="100000">
                  <a:srgbClr val="FF33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5" name="Rectangle 32"/>
            <p:cNvSpPr>
              <a:spLocks noChangeArrowheads="1"/>
            </p:cNvSpPr>
            <p:nvPr/>
          </p:nvSpPr>
          <p:spPr bwMode="auto">
            <a:xfrm>
              <a:off x="3168" y="1260"/>
              <a:ext cx="399" cy="264"/>
            </a:xfrm>
            <a:prstGeom prst="rect">
              <a:avLst/>
            </a:prstGeom>
            <a:gradFill rotWithShape="0">
              <a:gsLst>
                <a:gs pos="0">
                  <a:srgbClr val="FF3300"/>
                </a:gs>
                <a:gs pos="100000">
                  <a:srgbClr val="7618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6" name="Line 33"/>
            <p:cNvSpPr>
              <a:spLocks noChangeShapeType="1"/>
            </p:cNvSpPr>
            <p:nvPr/>
          </p:nvSpPr>
          <p:spPr bwMode="auto">
            <a:xfrm>
              <a:off x="3174" y="2046"/>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Rectangle 34"/>
            <p:cNvSpPr>
              <a:spLocks noChangeArrowheads="1"/>
            </p:cNvSpPr>
            <p:nvPr/>
          </p:nvSpPr>
          <p:spPr bwMode="auto">
            <a:xfrm>
              <a:off x="3168" y="2040"/>
              <a:ext cx="399" cy="264"/>
            </a:xfrm>
            <a:prstGeom prst="rect">
              <a:avLst/>
            </a:prstGeom>
            <a:gradFill rotWithShape="0">
              <a:gsLst>
                <a:gs pos="0">
                  <a:srgbClr val="761800"/>
                </a:gs>
                <a:gs pos="100000">
                  <a:srgbClr val="FF33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8" name="Line 35"/>
            <p:cNvSpPr>
              <a:spLocks noChangeShapeType="1"/>
            </p:cNvSpPr>
            <p:nvPr/>
          </p:nvSpPr>
          <p:spPr bwMode="auto">
            <a:xfrm>
              <a:off x="3168" y="1524"/>
              <a:ext cx="3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6"/>
            <p:cNvSpPr>
              <a:spLocks noChangeShapeType="1"/>
            </p:cNvSpPr>
            <p:nvPr/>
          </p:nvSpPr>
          <p:spPr bwMode="auto">
            <a:xfrm>
              <a:off x="3168" y="2040"/>
              <a:ext cx="3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Rectangle 37"/>
            <p:cNvSpPr>
              <a:spLocks noChangeArrowheads="1"/>
            </p:cNvSpPr>
            <p:nvPr/>
          </p:nvSpPr>
          <p:spPr bwMode="auto">
            <a:xfrm>
              <a:off x="3168" y="2304"/>
              <a:ext cx="399" cy="264"/>
            </a:xfrm>
            <a:prstGeom prst="rect">
              <a:avLst/>
            </a:prstGeom>
            <a:gradFill rotWithShape="0">
              <a:gsLst>
                <a:gs pos="0">
                  <a:srgbClr val="FF3300"/>
                </a:gs>
                <a:gs pos="100000">
                  <a:srgbClr val="7618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1" name="Rectangle 38"/>
            <p:cNvSpPr>
              <a:spLocks noChangeArrowheads="1"/>
            </p:cNvSpPr>
            <p:nvPr/>
          </p:nvSpPr>
          <p:spPr bwMode="auto">
            <a:xfrm>
              <a:off x="3168" y="1008"/>
              <a:ext cx="399" cy="264"/>
            </a:xfrm>
            <a:prstGeom prst="rect">
              <a:avLst/>
            </a:prstGeom>
            <a:gradFill rotWithShape="0">
              <a:gsLst>
                <a:gs pos="0">
                  <a:srgbClr val="761800"/>
                </a:gs>
                <a:gs pos="100000">
                  <a:srgbClr val="FF33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32" name="Group 39"/>
          <p:cNvGrpSpPr>
            <a:grpSpLocks/>
          </p:cNvGrpSpPr>
          <p:nvPr/>
        </p:nvGrpSpPr>
        <p:grpSpPr bwMode="auto">
          <a:xfrm>
            <a:off x="5490721" y="253885"/>
            <a:ext cx="4992689" cy="3962400"/>
            <a:chOff x="2352" y="660"/>
            <a:chExt cx="3145" cy="2496"/>
          </a:xfrm>
        </p:grpSpPr>
        <p:sp>
          <p:nvSpPr>
            <p:cNvPr id="33" name="Text Box 40"/>
            <p:cNvSpPr txBox="1">
              <a:spLocks noChangeArrowheads="1"/>
            </p:cNvSpPr>
            <p:nvPr/>
          </p:nvSpPr>
          <p:spPr bwMode="auto">
            <a:xfrm>
              <a:off x="2352" y="2736"/>
              <a:ext cx="110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i="0">
                <a:ea typeface="隶书" panose="02010509060101010101" pitchFamily="49" charset="-122"/>
              </a:endParaRPr>
            </a:p>
          </p:txBody>
        </p:sp>
        <p:sp>
          <p:nvSpPr>
            <p:cNvPr id="34" name="Freeform 41"/>
            <p:cNvSpPr>
              <a:spLocks/>
            </p:cNvSpPr>
            <p:nvPr/>
          </p:nvSpPr>
          <p:spPr bwMode="auto">
            <a:xfrm>
              <a:off x="3291" y="792"/>
              <a:ext cx="1345" cy="2052"/>
            </a:xfrm>
            <a:custGeom>
              <a:avLst/>
              <a:gdLst>
                <a:gd name="T0" fmla="*/ 4 w 1537"/>
                <a:gd name="T1" fmla="*/ 0 h 2052"/>
                <a:gd name="T2" fmla="*/ 4 w 1537"/>
                <a:gd name="T3" fmla="*/ 180 h 2052"/>
                <a:gd name="T4" fmla="*/ 4 w 1537"/>
                <a:gd name="T5" fmla="*/ 396 h 2052"/>
                <a:gd name="T6" fmla="*/ 10 w 1537"/>
                <a:gd name="T7" fmla="*/ 552 h 2052"/>
                <a:gd name="T8" fmla="*/ 4 w 1537"/>
                <a:gd name="T9" fmla="*/ 699 h 2052"/>
                <a:gd name="T10" fmla="*/ 28 w 1537"/>
                <a:gd name="T11" fmla="*/ 987 h 2052"/>
                <a:gd name="T12" fmla="*/ 4 w 1537"/>
                <a:gd name="T13" fmla="*/ 1272 h 2052"/>
                <a:gd name="T14" fmla="*/ 10 w 1537"/>
                <a:gd name="T15" fmla="*/ 1464 h 2052"/>
                <a:gd name="T16" fmla="*/ 4 w 1537"/>
                <a:gd name="T17" fmla="*/ 1620 h 2052"/>
                <a:gd name="T18" fmla="*/ 5 w 1537"/>
                <a:gd name="T19" fmla="*/ 1824 h 2052"/>
                <a:gd name="T20" fmla="*/ 4 w 1537"/>
                <a:gd name="T21" fmla="*/ 2052 h 20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37"/>
                <a:gd name="T34" fmla="*/ 0 h 2052"/>
                <a:gd name="T35" fmla="*/ 1537 w 1537"/>
                <a:gd name="T36" fmla="*/ 2052 h 20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37" h="2052">
                  <a:moveTo>
                    <a:pt x="155" y="0"/>
                  </a:moveTo>
                  <a:cubicBezTo>
                    <a:pt x="173" y="32"/>
                    <a:pt x="237" y="114"/>
                    <a:pt x="241" y="180"/>
                  </a:cubicBezTo>
                  <a:cubicBezTo>
                    <a:pt x="245" y="246"/>
                    <a:pt x="135" y="334"/>
                    <a:pt x="181" y="396"/>
                  </a:cubicBezTo>
                  <a:cubicBezTo>
                    <a:pt x="227" y="458"/>
                    <a:pt x="517" y="502"/>
                    <a:pt x="517" y="552"/>
                  </a:cubicBezTo>
                  <a:cubicBezTo>
                    <a:pt x="517" y="602"/>
                    <a:pt x="13" y="627"/>
                    <a:pt x="183" y="699"/>
                  </a:cubicBezTo>
                  <a:cubicBezTo>
                    <a:pt x="353" y="771"/>
                    <a:pt x="1537" y="892"/>
                    <a:pt x="1536" y="987"/>
                  </a:cubicBezTo>
                  <a:cubicBezTo>
                    <a:pt x="1535" y="1082"/>
                    <a:pt x="348" y="1193"/>
                    <a:pt x="174" y="1272"/>
                  </a:cubicBezTo>
                  <a:cubicBezTo>
                    <a:pt x="0" y="1351"/>
                    <a:pt x="496" y="1406"/>
                    <a:pt x="491" y="1464"/>
                  </a:cubicBezTo>
                  <a:cubicBezTo>
                    <a:pt x="486" y="1522"/>
                    <a:pt x="185" y="1560"/>
                    <a:pt x="145" y="1620"/>
                  </a:cubicBezTo>
                  <a:cubicBezTo>
                    <a:pt x="105" y="1680"/>
                    <a:pt x="253" y="1752"/>
                    <a:pt x="253" y="1824"/>
                  </a:cubicBezTo>
                  <a:cubicBezTo>
                    <a:pt x="253" y="1896"/>
                    <a:pt x="166" y="2005"/>
                    <a:pt x="143" y="2052"/>
                  </a:cubicBezTo>
                </a:path>
              </a:pathLst>
            </a:custGeom>
            <a:solidFill>
              <a:srgbClr val="FF0000"/>
            </a:solidFill>
            <a:ln w="9525">
              <a:solidFill>
                <a:srgbClr val="FF6600"/>
              </a:solidFill>
              <a:round/>
              <a:headEnd/>
              <a:tailEnd/>
            </a:ln>
          </p:spPr>
          <p:txBody>
            <a:bodyPr wrap="none" anchor="ctr"/>
            <a:lstStyle/>
            <a:p>
              <a:endParaRPr lang="zh-CN" altLang="en-US"/>
            </a:p>
          </p:txBody>
        </p:sp>
        <p:sp>
          <p:nvSpPr>
            <p:cNvPr id="35" name="Line 42"/>
            <p:cNvSpPr>
              <a:spLocks noChangeShapeType="1"/>
            </p:cNvSpPr>
            <p:nvPr/>
          </p:nvSpPr>
          <p:spPr bwMode="auto">
            <a:xfrm flipV="1">
              <a:off x="3432" y="660"/>
              <a:ext cx="0" cy="2496"/>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43"/>
            <p:cNvSpPr>
              <a:spLocks noChangeShapeType="1"/>
            </p:cNvSpPr>
            <p:nvPr/>
          </p:nvSpPr>
          <p:spPr bwMode="auto">
            <a:xfrm>
              <a:off x="3432" y="1776"/>
              <a:ext cx="1584" cy="0"/>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7" name="Object 0"/>
            <p:cNvGraphicFramePr>
              <a:graphicFrameLocks noChangeAspect="1"/>
            </p:cNvGraphicFramePr>
            <p:nvPr>
              <p:extLst>
                <p:ext uri="{D42A27DB-BD31-4B8C-83A1-F6EECF244321}">
                  <p14:modId xmlns:p14="http://schemas.microsoft.com/office/powerpoint/2010/main" val="1107420979"/>
                </p:ext>
              </p:extLst>
            </p:nvPr>
          </p:nvGraphicFramePr>
          <p:xfrm>
            <a:off x="5016" y="1597"/>
            <a:ext cx="220" cy="288"/>
          </p:xfrm>
          <a:graphic>
            <a:graphicData uri="http://schemas.openxmlformats.org/presentationml/2006/ole">
              <mc:AlternateContent xmlns:mc="http://schemas.openxmlformats.org/markup-compatibility/2006">
                <mc:Choice xmlns:v="urn:schemas-microsoft-com:vml" Requires="v">
                  <p:oleObj spid="_x0000_s497319" name="公式" r:id="rId5" imgW="126780" imgH="164814" progId="Equation.3">
                    <p:embed/>
                  </p:oleObj>
                </mc:Choice>
                <mc:Fallback>
                  <p:oleObj name="公式" r:id="rId5" imgW="126780"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6" y="1597"/>
                          <a:ext cx="22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Text Box 45"/>
            <p:cNvSpPr txBox="1">
              <a:spLocks noChangeArrowheads="1"/>
            </p:cNvSpPr>
            <p:nvPr/>
          </p:nvSpPr>
          <p:spPr bwMode="auto">
            <a:xfrm>
              <a:off x="3661" y="2021"/>
              <a:ext cx="925"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dirty="0"/>
                <a:t>各级明条纹的光强分布</a:t>
              </a:r>
            </a:p>
          </p:txBody>
        </p:sp>
        <p:sp>
          <p:nvSpPr>
            <p:cNvPr id="39" name="AutoShape 46"/>
            <p:cNvSpPr>
              <a:spLocks noChangeArrowheads="1"/>
            </p:cNvSpPr>
            <p:nvPr/>
          </p:nvSpPr>
          <p:spPr bwMode="auto">
            <a:xfrm>
              <a:off x="4534" y="1923"/>
              <a:ext cx="963" cy="336"/>
            </a:xfrm>
            <a:prstGeom prst="wedgeRoundRectCallout">
              <a:avLst>
                <a:gd name="adj1" fmla="val -72430"/>
                <a:gd name="adj2" fmla="val -53905"/>
                <a:gd name="adj3" fmla="val 16667"/>
              </a:avLst>
            </a:prstGeom>
            <a:solidFill>
              <a:srgbClr val="FFFF00"/>
            </a:solidFill>
            <a:ln w="9525">
              <a:solidFill>
                <a:srgbClr val="CC66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dirty="0">
                  <a:solidFill>
                    <a:srgbClr val="FF6600"/>
                  </a:solidFill>
                  <a:ea typeface="隶书" panose="02010509060101010101" pitchFamily="49" charset="-122"/>
                </a:rPr>
                <a:t>中央明纹</a:t>
              </a:r>
            </a:p>
          </p:txBody>
        </p:sp>
        <p:sp>
          <p:nvSpPr>
            <p:cNvPr id="40" name="Text Box 48"/>
            <p:cNvSpPr txBox="1">
              <a:spLocks noChangeArrowheads="1"/>
            </p:cNvSpPr>
            <p:nvPr/>
          </p:nvSpPr>
          <p:spPr bwMode="auto">
            <a:xfrm>
              <a:off x="3216" y="1680"/>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0</a:t>
              </a:r>
            </a:p>
          </p:txBody>
        </p:sp>
        <p:sp>
          <p:nvSpPr>
            <p:cNvPr id="41" name="Text Box 49"/>
            <p:cNvSpPr txBox="1">
              <a:spLocks noChangeArrowheads="1"/>
            </p:cNvSpPr>
            <p:nvPr/>
          </p:nvSpPr>
          <p:spPr bwMode="auto">
            <a:xfrm>
              <a:off x="3168" y="1344"/>
              <a:ext cx="52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+1</a:t>
              </a:r>
            </a:p>
          </p:txBody>
        </p:sp>
        <p:sp>
          <p:nvSpPr>
            <p:cNvPr id="42" name="Text Box 50"/>
            <p:cNvSpPr txBox="1">
              <a:spLocks noChangeArrowheads="1"/>
            </p:cNvSpPr>
            <p:nvPr/>
          </p:nvSpPr>
          <p:spPr bwMode="auto">
            <a:xfrm>
              <a:off x="3216" y="1968"/>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-1</a:t>
              </a:r>
            </a:p>
          </p:txBody>
        </p:sp>
        <p:sp>
          <p:nvSpPr>
            <p:cNvPr id="43" name="Text Box 51"/>
            <p:cNvSpPr txBox="1">
              <a:spLocks noChangeArrowheads="1"/>
            </p:cNvSpPr>
            <p:nvPr/>
          </p:nvSpPr>
          <p:spPr bwMode="auto">
            <a:xfrm>
              <a:off x="3168" y="1008"/>
              <a:ext cx="6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+2</a:t>
              </a:r>
            </a:p>
          </p:txBody>
        </p:sp>
        <p:sp>
          <p:nvSpPr>
            <p:cNvPr id="44" name="Text Box 52"/>
            <p:cNvSpPr txBox="1">
              <a:spLocks noChangeArrowheads="1"/>
            </p:cNvSpPr>
            <p:nvPr/>
          </p:nvSpPr>
          <p:spPr bwMode="auto">
            <a:xfrm>
              <a:off x="3168" y="2304"/>
              <a:ext cx="6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-2</a:t>
              </a:r>
            </a:p>
          </p:txBody>
        </p:sp>
      </p:grpSp>
      <p:sp>
        <p:nvSpPr>
          <p:cNvPr id="45" name="矩形 1"/>
          <p:cNvSpPr>
            <a:spLocks noChangeArrowheads="1"/>
          </p:cNvSpPr>
          <p:nvPr/>
        </p:nvSpPr>
        <p:spPr bwMode="auto">
          <a:xfrm>
            <a:off x="3000503" y="192250"/>
            <a:ext cx="3070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6600CC"/>
                </a:solidFill>
                <a:ea typeface="隶书" panose="02010509060101010101" pitchFamily="49" charset="-122"/>
              </a:rPr>
              <a:t>单缝衍射光强分布</a:t>
            </a:r>
          </a:p>
        </p:txBody>
      </p:sp>
      <p:graphicFrame>
        <p:nvGraphicFramePr>
          <p:cNvPr id="46" name="对象 45"/>
          <p:cNvGraphicFramePr>
            <a:graphicFrameLocks noChangeAspect="1"/>
          </p:cNvGraphicFramePr>
          <p:nvPr>
            <p:extLst>
              <p:ext uri="{D42A27DB-BD31-4B8C-83A1-F6EECF244321}">
                <p14:modId xmlns:p14="http://schemas.microsoft.com/office/powerpoint/2010/main" val="1177653820"/>
              </p:ext>
            </p:extLst>
          </p:nvPr>
        </p:nvGraphicFramePr>
        <p:xfrm>
          <a:off x="7262370" y="339154"/>
          <a:ext cx="1123950" cy="979488"/>
        </p:xfrm>
        <a:graphic>
          <a:graphicData uri="http://schemas.openxmlformats.org/presentationml/2006/ole">
            <mc:AlternateContent xmlns:mc="http://schemas.openxmlformats.org/markup-compatibility/2006">
              <mc:Choice xmlns:v="urn:schemas-microsoft-com:vml" Requires="v">
                <p:oleObj spid="_x0000_s497320" name="公式" r:id="rId7" imgW="504789" imgH="361981" progId="Equation.3">
                  <p:embed/>
                </p:oleObj>
              </mc:Choice>
              <mc:Fallback>
                <p:oleObj name="公式" r:id="rId7" imgW="504789" imgH="36198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2370" y="339154"/>
                        <a:ext cx="1123950" cy="97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 name="Object 51"/>
          <p:cNvGraphicFramePr>
            <a:graphicFrameLocks noChangeAspect="1"/>
          </p:cNvGraphicFramePr>
          <p:nvPr>
            <p:extLst>
              <p:ext uri="{D42A27DB-BD31-4B8C-83A1-F6EECF244321}">
                <p14:modId xmlns:p14="http://schemas.microsoft.com/office/powerpoint/2010/main" val="330139459"/>
              </p:ext>
            </p:extLst>
          </p:nvPr>
        </p:nvGraphicFramePr>
        <p:xfrm>
          <a:off x="8233245" y="-24565"/>
          <a:ext cx="2120416" cy="1132894"/>
        </p:xfrm>
        <a:graphic>
          <a:graphicData uri="http://schemas.openxmlformats.org/presentationml/2006/ole">
            <mc:AlternateContent xmlns:mc="http://schemas.openxmlformats.org/markup-compatibility/2006">
              <mc:Choice xmlns:v="urn:schemas-microsoft-com:vml" Requires="v">
                <p:oleObj spid="_x0000_s497321" name="Equation" r:id="rId9" imgW="926698" imgH="495085" progId="Equation.3">
                  <p:embed/>
                </p:oleObj>
              </mc:Choice>
              <mc:Fallback>
                <p:oleObj name="Equation" r:id="rId9" imgW="926698" imgH="49508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33245" y="-24565"/>
                        <a:ext cx="2120416" cy="1132894"/>
                      </a:xfrm>
                      <a:prstGeom prst="rect">
                        <a:avLst/>
                      </a:prstGeom>
                      <a:noFill/>
                      <a:ln>
                        <a:noFill/>
                      </a:ln>
                      <a:effectLst/>
                      <a:extLst/>
                    </p:spPr>
                  </p:pic>
                </p:oleObj>
              </mc:Fallback>
            </mc:AlternateContent>
          </a:graphicData>
        </a:graphic>
      </p:graphicFrame>
      <p:graphicFrame>
        <p:nvGraphicFramePr>
          <p:cNvPr id="49" name="Object 54"/>
          <p:cNvGraphicFramePr>
            <a:graphicFrameLocks noChangeAspect="1"/>
          </p:cNvGraphicFramePr>
          <p:nvPr>
            <p:extLst>
              <p:ext uri="{D42A27DB-BD31-4B8C-83A1-F6EECF244321}">
                <p14:modId xmlns:p14="http://schemas.microsoft.com/office/powerpoint/2010/main" val="3852504549"/>
              </p:ext>
            </p:extLst>
          </p:nvPr>
        </p:nvGraphicFramePr>
        <p:xfrm>
          <a:off x="8456877" y="1104316"/>
          <a:ext cx="1593810" cy="796905"/>
        </p:xfrm>
        <a:graphic>
          <a:graphicData uri="http://schemas.openxmlformats.org/presentationml/2006/ole">
            <mc:AlternateContent xmlns:mc="http://schemas.openxmlformats.org/markup-compatibility/2006">
              <mc:Choice xmlns:v="urn:schemas-microsoft-com:vml" Requires="v">
                <p:oleObj spid="_x0000_s497322" name="Equation" r:id="rId11" imgW="787058" imgH="393529" progId="Equation.3">
                  <p:embed/>
                </p:oleObj>
              </mc:Choice>
              <mc:Fallback>
                <p:oleObj name="Equation" r:id="rId11" imgW="787058"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56877" y="1104316"/>
                        <a:ext cx="1593810" cy="796905"/>
                      </a:xfrm>
                      <a:prstGeom prst="rect">
                        <a:avLst/>
                      </a:prstGeom>
                      <a:noFill/>
                      <a:ln>
                        <a:noFill/>
                      </a:ln>
                      <a:effectLst/>
                      <a:extLst/>
                    </p:spPr>
                  </p:pic>
                </p:oleObj>
              </mc:Fallback>
            </mc:AlternateContent>
          </a:graphicData>
        </a:graphic>
      </p:graphicFrame>
      <p:sp>
        <p:nvSpPr>
          <p:cNvPr id="64" name="AutoShape 17"/>
          <p:cNvSpPr>
            <a:spLocks/>
          </p:cNvSpPr>
          <p:nvPr/>
        </p:nvSpPr>
        <p:spPr bwMode="auto">
          <a:xfrm>
            <a:off x="7392811" y="3298710"/>
            <a:ext cx="215900" cy="863600"/>
          </a:xfrm>
          <a:prstGeom prst="leftBrace">
            <a:avLst>
              <a:gd name="adj1" fmla="val 33333"/>
              <a:gd name="adj2" fmla="val 50000"/>
            </a:avLst>
          </a:prstGeom>
          <a:noFill/>
          <a:ln w="3175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5" name="Object 9"/>
          <p:cNvGraphicFramePr>
            <a:graphicFrameLocks noChangeAspect="1"/>
          </p:cNvGraphicFramePr>
          <p:nvPr>
            <p:extLst>
              <p:ext uri="{D42A27DB-BD31-4B8C-83A1-F6EECF244321}">
                <p14:modId xmlns:p14="http://schemas.microsoft.com/office/powerpoint/2010/main" val="3094442588"/>
              </p:ext>
            </p:extLst>
          </p:nvPr>
        </p:nvGraphicFramePr>
        <p:xfrm>
          <a:off x="7704929" y="3095620"/>
          <a:ext cx="1487842" cy="564304"/>
        </p:xfrm>
        <a:graphic>
          <a:graphicData uri="http://schemas.openxmlformats.org/presentationml/2006/ole">
            <mc:AlternateContent xmlns:mc="http://schemas.openxmlformats.org/markup-compatibility/2006">
              <mc:Choice xmlns:v="urn:schemas-microsoft-com:vml" Requires="v">
                <p:oleObj spid="_x0000_s497323" name="公式" r:id="rId13" imgW="583947" imgH="203112" progId="Equation.3">
                  <p:embed/>
                </p:oleObj>
              </mc:Choice>
              <mc:Fallback>
                <p:oleObj name="公式" r:id="rId13" imgW="583947" imgH="20311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04929" y="3095620"/>
                        <a:ext cx="1487842" cy="564304"/>
                      </a:xfrm>
                      <a:prstGeom prst="rect">
                        <a:avLst/>
                      </a:prstGeom>
                      <a:solidFill>
                        <a:srgbClr val="00FF00"/>
                      </a:solidFill>
                      <a:ln>
                        <a:noFill/>
                      </a:ln>
                      <a:extLst/>
                    </p:spPr>
                  </p:pic>
                </p:oleObj>
              </mc:Fallback>
            </mc:AlternateContent>
          </a:graphicData>
        </a:graphic>
      </p:graphicFrame>
      <p:graphicFrame>
        <p:nvGraphicFramePr>
          <p:cNvPr id="66" name="Object 10"/>
          <p:cNvGraphicFramePr>
            <a:graphicFrameLocks noChangeAspect="1"/>
          </p:cNvGraphicFramePr>
          <p:nvPr>
            <p:extLst>
              <p:ext uri="{D42A27DB-BD31-4B8C-83A1-F6EECF244321}">
                <p14:modId xmlns:p14="http://schemas.microsoft.com/office/powerpoint/2010/main" val="3914453817"/>
              </p:ext>
            </p:extLst>
          </p:nvPr>
        </p:nvGraphicFramePr>
        <p:xfrm>
          <a:off x="7624587" y="3669224"/>
          <a:ext cx="1525861" cy="545552"/>
        </p:xfrm>
        <a:graphic>
          <a:graphicData uri="http://schemas.openxmlformats.org/presentationml/2006/ole">
            <mc:AlternateContent xmlns:mc="http://schemas.openxmlformats.org/markup-compatibility/2006">
              <mc:Choice xmlns:v="urn:schemas-microsoft-com:vml" Requires="v">
                <p:oleObj spid="_x0000_s497324" name="公式" r:id="rId15" imgW="622030" imgH="203112" progId="Equation.3">
                  <p:embed/>
                </p:oleObj>
              </mc:Choice>
              <mc:Fallback>
                <p:oleObj name="公式" r:id="rId15" imgW="622030" imgH="20311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4587" y="3669224"/>
                        <a:ext cx="1525861" cy="545552"/>
                      </a:xfrm>
                      <a:prstGeom prst="rect">
                        <a:avLst/>
                      </a:prstGeom>
                      <a:solidFill>
                        <a:srgbClr val="FFC000"/>
                      </a:solidFill>
                      <a:ln>
                        <a:noFill/>
                      </a:ln>
                      <a:extLst/>
                    </p:spPr>
                  </p:pic>
                </p:oleObj>
              </mc:Fallback>
            </mc:AlternateContent>
          </a:graphicData>
        </a:graphic>
      </p:graphicFrame>
      <p:sp>
        <p:nvSpPr>
          <p:cNvPr id="67" name="矩形 28"/>
          <p:cNvSpPr>
            <a:spLocks noChangeArrowheads="1"/>
          </p:cNvSpPr>
          <p:nvPr/>
        </p:nvSpPr>
        <p:spPr bwMode="auto">
          <a:xfrm>
            <a:off x="9420999" y="3712902"/>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rPr>
              <a:t>极大</a:t>
            </a:r>
          </a:p>
        </p:txBody>
      </p:sp>
      <p:sp>
        <p:nvSpPr>
          <p:cNvPr id="68" name="矩形 29"/>
          <p:cNvSpPr>
            <a:spLocks noChangeArrowheads="1"/>
          </p:cNvSpPr>
          <p:nvPr/>
        </p:nvSpPr>
        <p:spPr bwMode="auto">
          <a:xfrm>
            <a:off x="9575908" y="3132494"/>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00000"/>
                </a:solidFill>
              </a:rPr>
              <a:t>极小</a:t>
            </a:r>
          </a:p>
        </p:txBody>
      </p:sp>
      <p:sp>
        <p:nvSpPr>
          <p:cNvPr id="69" name="矩形 68"/>
          <p:cNvSpPr/>
          <p:nvPr/>
        </p:nvSpPr>
        <p:spPr>
          <a:xfrm>
            <a:off x="1806533" y="3500145"/>
            <a:ext cx="723275" cy="523220"/>
          </a:xfrm>
          <a:prstGeom prst="rect">
            <a:avLst/>
          </a:prstGeom>
        </p:spPr>
        <p:txBody>
          <a:bodyPr wrap="none">
            <a:spAutoFit/>
          </a:bodyPr>
          <a:lstStyle/>
          <a:p>
            <a:pPr>
              <a:spcBef>
                <a:spcPct val="50000"/>
              </a:spcBef>
            </a:pPr>
            <a:r>
              <a:rPr lang="en-US" altLang="zh-CN" sz="2800" b="1" dirty="0">
                <a:solidFill>
                  <a:srgbClr val="C00000"/>
                </a:solidFill>
                <a:latin typeface="方正书宋简体"/>
              </a:rPr>
              <a:t>(2)</a:t>
            </a:r>
          </a:p>
        </p:txBody>
      </p:sp>
      <p:graphicFrame>
        <p:nvGraphicFramePr>
          <p:cNvPr id="70" name="Object 9"/>
          <p:cNvGraphicFramePr>
            <a:graphicFrameLocks noChangeAspect="1"/>
          </p:cNvGraphicFramePr>
          <p:nvPr>
            <p:extLst>
              <p:ext uri="{D42A27DB-BD31-4B8C-83A1-F6EECF244321}">
                <p14:modId xmlns:p14="http://schemas.microsoft.com/office/powerpoint/2010/main" val="3379930136"/>
              </p:ext>
            </p:extLst>
          </p:nvPr>
        </p:nvGraphicFramePr>
        <p:xfrm>
          <a:off x="2560787" y="3500145"/>
          <a:ext cx="1624012" cy="615950"/>
        </p:xfrm>
        <a:graphic>
          <a:graphicData uri="http://schemas.openxmlformats.org/presentationml/2006/ole">
            <mc:AlternateContent xmlns:mc="http://schemas.openxmlformats.org/markup-compatibility/2006">
              <mc:Choice xmlns:v="urn:schemas-microsoft-com:vml" Requires="v">
                <p:oleObj spid="_x0000_s497325" name="公式" r:id="rId17" imgW="583947" imgH="203112" progId="Equation.3">
                  <p:embed/>
                </p:oleObj>
              </mc:Choice>
              <mc:Fallback>
                <p:oleObj name="公式" r:id="rId17" imgW="583947" imgH="20311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60787" y="3500145"/>
                        <a:ext cx="1624012" cy="615950"/>
                      </a:xfrm>
                      <a:prstGeom prst="rect">
                        <a:avLst/>
                      </a:prstGeom>
                      <a:noFill/>
                      <a:ln>
                        <a:noFill/>
                      </a:ln>
                      <a:extLst/>
                    </p:spPr>
                  </p:pic>
                </p:oleObj>
              </mc:Fallback>
            </mc:AlternateContent>
          </a:graphicData>
        </a:graphic>
      </p:graphicFrame>
      <p:sp>
        <p:nvSpPr>
          <p:cNvPr id="71" name="AutoShape 28"/>
          <p:cNvSpPr>
            <a:spLocks noChangeArrowheads="1"/>
          </p:cNvSpPr>
          <p:nvPr/>
        </p:nvSpPr>
        <p:spPr bwMode="auto">
          <a:xfrm>
            <a:off x="4391257" y="3776416"/>
            <a:ext cx="512762" cy="155839"/>
          </a:xfrm>
          <a:prstGeom prst="rightArrow">
            <a:avLst>
              <a:gd name="adj1" fmla="val 50000"/>
              <a:gd name="adj2" fmla="val 115561"/>
            </a:avLst>
          </a:prstGeom>
          <a:solidFill>
            <a:srgbClr val="00FF00"/>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2" name="Object 21"/>
          <p:cNvGraphicFramePr>
            <a:graphicFrameLocks noChangeAspect="1"/>
          </p:cNvGraphicFramePr>
          <p:nvPr>
            <p:extLst>
              <p:ext uri="{D42A27DB-BD31-4B8C-83A1-F6EECF244321}">
                <p14:modId xmlns:p14="http://schemas.microsoft.com/office/powerpoint/2010/main" val="3198063207"/>
              </p:ext>
            </p:extLst>
          </p:nvPr>
        </p:nvGraphicFramePr>
        <p:xfrm>
          <a:off x="5150996" y="3612034"/>
          <a:ext cx="1052512" cy="546100"/>
        </p:xfrm>
        <a:graphic>
          <a:graphicData uri="http://schemas.openxmlformats.org/presentationml/2006/ole">
            <mc:AlternateContent xmlns:mc="http://schemas.openxmlformats.org/markup-compatibility/2006">
              <mc:Choice xmlns:v="urn:schemas-microsoft-com:vml" Requires="v">
                <p:oleObj spid="_x0000_s497326" name="公式" r:id="rId18" imgW="342720" imgH="177480" progId="Equation.3">
                  <p:embed/>
                </p:oleObj>
              </mc:Choice>
              <mc:Fallback>
                <p:oleObj name="公式" r:id="rId18" imgW="342720" imgH="177480" progId="Equation.3">
                  <p:embed/>
                  <p:pic>
                    <p:nvPicPr>
                      <p:cNvPr id="0" name=""/>
                      <p:cNvPicPr>
                        <a:picLocks noChangeAspect="1" noChangeArrowheads="1"/>
                      </p:cNvPicPr>
                      <p:nvPr/>
                    </p:nvPicPr>
                    <p:blipFill>
                      <a:blip r:embed="rId19"/>
                      <a:srcRect/>
                      <a:stretch>
                        <a:fillRect/>
                      </a:stretch>
                    </p:blipFill>
                    <p:spPr bwMode="auto">
                      <a:xfrm>
                        <a:off x="5150996" y="3612034"/>
                        <a:ext cx="1052512" cy="546100"/>
                      </a:xfrm>
                      <a:prstGeom prst="rect">
                        <a:avLst/>
                      </a:prstGeom>
                      <a:noFill/>
                      <a:ln>
                        <a:noFill/>
                      </a:ln>
                      <a:extLst/>
                    </p:spPr>
                  </p:pic>
                </p:oleObj>
              </mc:Fallback>
            </mc:AlternateContent>
          </a:graphicData>
        </a:graphic>
      </p:graphicFrame>
      <p:graphicFrame>
        <p:nvGraphicFramePr>
          <p:cNvPr id="73" name="Object 14"/>
          <p:cNvGraphicFramePr>
            <a:graphicFrameLocks noChangeAspect="1"/>
          </p:cNvGraphicFramePr>
          <p:nvPr>
            <p:extLst>
              <p:ext uri="{D42A27DB-BD31-4B8C-83A1-F6EECF244321}">
                <p14:modId xmlns:p14="http://schemas.microsoft.com/office/powerpoint/2010/main" val="3547204178"/>
              </p:ext>
            </p:extLst>
          </p:nvPr>
        </p:nvGraphicFramePr>
        <p:xfrm>
          <a:off x="2515520" y="4243740"/>
          <a:ext cx="3770539" cy="566738"/>
        </p:xfrm>
        <a:graphic>
          <a:graphicData uri="http://schemas.openxmlformats.org/presentationml/2006/ole">
            <mc:AlternateContent xmlns:mc="http://schemas.openxmlformats.org/markup-compatibility/2006">
              <mc:Choice xmlns:v="urn:schemas-microsoft-com:vml" Requires="v">
                <p:oleObj spid="_x0000_s497327" name="公式" r:id="rId20" imgW="1384200" imgH="203040" progId="Equation.3">
                  <p:embed/>
                </p:oleObj>
              </mc:Choice>
              <mc:Fallback>
                <p:oleObj name="公式" r:id="rId20" imgW="1384200" imgH="203040" progId="Equation.3">
                  <p:embed/>
                  <p:pic>
                    <p:nvPicPr>
                      <p:cNvPr id="0" name=""/>
                      <p:cNvPicPr>
                        <a:picLocks noChangeAspect="1" noChangeArrowheads="1"/>
                      </p:cNvPicPr>
                      <p:nvPr/>
                    </p:nvPicPr>
                    <p:blipFill>
                      <a:blip r:embed="rId21"/>
                      <a:srcRect/>
                      <a:stretch>
                        <a:fillRect/>
                      </a:stretch>
                    </p:blipFill>
                    <p:spPr bwMode="auto">
                      <a:xfrm>
                        <a:off x="2515520" y="4243740"/>
                        <a:ext cx="3770539"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 name="AutoShape 28"/>
          <p:cNvSpPr>
            <a:spLocks noChangeArrowheads="1"/>
          </p:cNvSpPr>
          <p:nvPr/>
        </p:nvSpPr>
        <p:spPr bwMode="auto">
          <a:xfrm>
            <a:off x="1924714" y="4379094"/>
            <a:ext cx="512762" cy="155839"/>
          </a:xfrm>
          <a:prstGeom prst="rightArrow">
            <a:avLst>
              <a:gd name="adj1" fmla="val 50000"/>
              <a:gd name="adj2" fmla="val 115561"/>
            </a:avLst>
          </a:prstGeom>
          <a:solidFill>
            <a:srgbClr val="53DFFB"/>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5" name="Text Box 19"/>
          <p:cNvSpPr txBox="1">
            <a:spLocks noChangeArrowheads="1"/>
          </p:cNvSpPr>
          <p:nvPr/>
        </p:nvSpPr>
        <p:spPr bwMode="auto">
          <a:xfrm>
            <a:off x="6317623" y="4275376"/>
            <a:ext cx="409958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6600CC"/>
                </a:solidFill>
              </a:rPr>
              <a:t>—</a:t>
            </a:r>
            <a:r>
              <a:rPr lang="en-US" altLang="zh-CN" i="0" dirty="0">
                <a:solidFill>
                  <a:srgbClr val="6600CC"/>
                </a:solidFill>
                <a:latin typeface="方正书宋简体"/>
              </a:rPr>
              <a:t>k</a:t>
            </a:r>
            <a:r>
              <a:rPr lang="zh-CN" altLang="en-US" i="0" dirty="0">
                <a:solidFill>
                  <a:srgbClr val="6600CC"/>
                </a:solidFill>
                <a:latin typeface="方正书宋简体"/>
              </a:rPr>
              <a:t>级极小（暗纹）位置</a:t>
            </a:r>
          </a:p>
        </p:txBody>
      </p:sp>
      <p:sp>
        <p:nvSpPr>
          <p:cNvPr id="76" name="矩形 75"/>
          <p:cNvSpPr/>
          <p:nvPr/>
        </p:nvSpPr>
        <p:spPr>
          <a:xfrm>
            <a:off x="1887087" y="4770275"/>
            <a:ext cx="4632334" cy="954107"/>
          </a:xfrm>
          <a:prstGeom prst="rect">
            <a:avLst/>
          </a:prstGeom>
        </p:spPr>
        <p:txBody>
          <a:bodyPr wrap="square">
            <a:spAutoFit/>
          </a:bodyPr>
          <a:lstStyle/>
          <a:p>
            <a:r>
              <a:rPr lang="zh-CN" altLang="en-US" sz="2800" b="1" dirty="0">
                <a:solidFill>
                  <a:srgbClr val="009900"/>
                </a:solidFill>
                <a:latin typeface="楷体" panose="02010609060101010101" pitchFamily="49" charset="-122"/>
                <a:ea typeface="楷体" panose="02010609060101010101" pitchFamily="49" charset="-122"/>
              </a:rPr>
              <a:t>单缝衍射中，能够观察到的明纹较少，衍射角较小</a:t>
            </a:r>
            <a:r>
              <a:rPr lang="en-US" altLang="zh-CN" sz="2800" b="1" dirty="0">
                <a:solidFill>
                  <a:srgbClr val="009900"/>
                </a:solidFill>
                <a:latin typeface="楷体" panose="02010609060101010101" pitchFamily="49" charset="-122"/>
                <a:ea typeface="楷体" panose="02010609060101010101" pitchFamily="49" charset="-122"/>
              </a:rPr>
              <a:t>,</a:t>
            </a:r>
            <a:r>
              <a:rPr lang="zh-CN" altLang="en-US" sz="2800" b="1" dirty="0">
                <a:solidFill>
                  <a:srgbClr val="009900"/>
                </a:solidFill>
                <a:latin typeface="楷体" panose="02010609060101010101" pitchFamily="49" charset="-122"/>
                <a:ea typeface="楷体" panose="02010609060101010101" pitchFamily="49" charset="-122"/>
              </a:rPr>
              <a:t>有</a:t>
            </a:r>
          </a:p>
        </p:txBody>
      </p:sp>
      <p:graphicFrame>
        <p:nvGraphicFramePr>
          <p:cNvPr id="77" name="Object 13"/>
          <p:cNvGraphicFramePr>
            <a:graphicFrameLocks noChangeAspect="1"/>
          </p:cNvGraphicFramePr>
          <p:nvPr>
            <p:extLst>
              <p:ext uri="{D42A27DB-BD31-4B8C-83A1-F6EECF244321}">
                <p14:modId xmlns:p14="http://schemas.microsoft.com/office/powerpoint/2010/main" val="1327104712"/>
              </p:ext>
            </p:extLst>
          </p:nvPr>
        </p:nvGraphicFramePr>
        <p:xfrm>
          <a:off x="6481320" y="5039970"/>
          <a:ext cx="3449638" cy="523875"/>
        </p:xfrm>
        <a:graphic>
          <a:graphicData uri="http://schemas.openxmlformats.org/presentationml/2006/ole">
            <mc:AlternateContent xmlns:mc="http://schemas.openxmlformats.org/markup-compatibility/2006">
              <mc:Choice xmlns:v="urn:schemas-microsoft-com:vml" Requires="v">
                <p:oleObj spid="_x0000_s497328" name="公式" r:id="rId22" imgW="1434960" imgH="203040" progId="Equation.3">
                  <p:embed/>
                </p:oleObj>
              </mc:Choice>
              <mc:Fallback>
                <p:oleObj name="公式" r:id="rId22" imgW="1434960" imgH="203040" progId="Equation.3">
                  <p:embed/>
                  <p:pic>
                    <p:nvPicPr>
                      <p:cNvPr id="0" name=""/>
                      <p:cNvPicPr>
                        <a:picLocks noChangeAspect="1" noChangeArrowheads="1"/>
                      </p:cNvPicPr>
                      <p:nvPr/>
                    </p:nvPicPr>
                    <p:blipFill>
                      <a:blip r:embed="rId23"/>
                      <a:srcRect/>
                      <a:stretch>
                        <a:fillRect/>
                      </a:stretch>
                    </p:blipFill>
                    <p:spPr bwMode="auto">
                      <a:xfrm>
                        <a:off x="6481320" y="5039970"/>
                        <a:ext cx="3449638" cy="523875"/>
                      </a:xfrm>
                      <a:prstGeom prst="rect">
                        <a:avLst/>
                      </a:prstGeom>
                      <a:noFill/>
                      <a:ln>
                        <a:noFill/>
                      </a:ln>
                      <a:effectLst/>
                      <a:extLst/>
                    </p:spPr>
                  </p:pic>
                </p:oleObj>
              </mc:Fallback>
            </mc:AlternateContent>
          </a:graphicData>
        </a:graphic>
      </p:graphicFrame>
      <p:sp>
        <p:nvSpPr>
          <p:cNvPr id="78" name="AutoShape 28"/>
          <p:cNvSpPr>
            <a:spLocks noChangeArrowheads="1"/>
          </p:cNvSpPr>
          <p:nvPr/>
        </p:nvSpPr>
        <p:spPr bwMode="auto">
          <a:xfrm>
            <a:off x="674652" y="5961934"/>
            <a:ext cx="605161" cy="231304"/>
          </a:xfrm>
          <a:prstGeom prst="rightArrow">
            <a:avLst>
              <a:gd name="adj1" fmla="val 50000"/>
              <a:gd name="adj2" fmla="val 115561"/>
            </a:avLst>
          </a:prstGeom>
          <a:solidFill>
            <a:srgbClr val="88E9FC"/>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9" name="Object 82"/>
          <p:cNvGraphicFramePr>
            <a:graphicFrameLocks noChangeAspect="1"/>
          </p:cNvGraphicFramePr>
          <p:nvPr>
            <p:extLst>
              <p:ext uri="{D42A27DB-BD31-4B8C-83A1-F6EECF244321}">
                <p14:modId xmlns:p14="http://schemas.microsoft.com/office/powerpoint/2010/main" val="3107741761"/>
              </p:ext>
            </p:extLst>
          </p:nvPr>
        </p:nvGraphicFramePr>
        <p:xfrm>
          <a:off x="1457673" y="5599173"/>
          <a:ext cx="5491162" cy="1035050"/>
        </p:xfrm>
        <a:graphic>
          <a:graphicData uri="http://schemas.openxmlformats.org/presentationml/2006/ole">
            <mc:AlternateContent xmlns:mc="http://schemas.openxmlformats.org/markup-compatibility/2006">
              <mc:Choice xmlns:v="urn:schemas-microsoft-com:vml" Requires="v">
                <p:oleObj spid="_x0000_s497329" name="公式" r:id="rId24" imgW="2145960" imgH="419040" progId="Equation.3">
                  <p:embed/>
                </p:oleObj>
              </mc:Choice>
              <mc:Fallback>
                <p:oleObj name="公式" r:id="rId24" imgW="2145960" imgH="419040" progId="Equation.3">
                  <p:embed/>
                  <p:pic>
                    <p:nvPicPr>
                      <p:cNvPr id="0" name=""/>
                      <p:cNvPicPr>
                        <a:picLocks noChangeAspect="1" noChangeArrowheads="1"/>
                      </p:cNvPicPr>
                      <p:nvPr/>
                    </p:nvPicPr>
                    <p:blipFill>
                      <a:blip r:embed="rId25"/>
                      <a:srcRect/>
                      <a:stretch>
                        <a:fillRect/>
                      </a:stretch>
                    </p:blipFill>
                    <p:spPr bwMode="auto">
                      <a:xfrm>
                        <a:off x="1457673" y="5599173"/>
                        <a:ext cx="5491162" cy="1035050"/>
                      </a:xfrm>
                      <a:prstGeom prst="rect">
                        <a:avLst/>
                      </a:prstGeom>
                      <a:noFill/>
                      <a:ln>
                        <a:noFill/>
                      </a:ln>
                      <a:extLst/>
                    </p:spPr>
                  </p:pic>
                </p:oleObj>
              </mc:Fallback>
            </mc:AlternateContent>
          </a:graphicData>
        </a:graphic>
      </p:graphicFrame>
      <p:sp>
        <p:nvSpPr>
          <p:cNvPr id="80" name="AutoShape 28"/>
          <p:cNvSpPr>
            <a:spLocks noChangeArrowheads="1"/>
          </p:cNvSpPr>
          <p:nvPr/>
        </p:nvSpPr>
        <p:spPr bwMode="auto">
          <a:xfrm>
            <a:off x="6961185" y="5937680"/>
            <a:ext cx="663136" cy="214257"/>
          </a:xfrm>
          <a:prstGeom prst="rightArrow">
            <a:avLst>
              <a:gd name="adj1" fmla="val 50000"/>
              <a:gd name="adj2" fmla="val 115561"/>
            </a:avLst>
          </a:prstGeom>
          <a:solidFill>
            <a:srgbClr val="FFFF00"/>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1" name="Text Box 27"/>
          <p:cNvSpPr txBox="1">
            <a:spLocks noChangeArrowheads="1"/>
          </p:cNvSpPr>
          <p:nvPr/>
        </p:nvSpPr>
        <p:spPr bwMode="auto">
          <a:xfrm>
            <a:off x="7609019" y="5782870"/>
            <a:ext cx="1627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暗纹位置</a:t>
            </a:r>
          </a:p>
        </p:txBody>
      </p:sp>
      <p:graphicFrame>
        <p:nvGraphicFramePr>
          <p:cNvPr id="82" name="Object 2050"/>
          <p:cNvGraphicFramePr>
            <a:graphicFrameLocks noChangeAspect="1"/>
          </p:cNvGraphicFramePr>
          <p:nvPr>
            <p:extLst>
              <p:ext uri="{D42A27DB-BD31-4B8C-83A1-F6EECF244321}">
                <p14:modId xmlns:p14="http://schemas.microsoft.com/office/powerpoint/2010/main" val="2723390593"/>
              </p:ext>
            </p:extLst>
          </p:nvPr>
        </p:nvGraphicFramePr>
        <p:xfrm>
          <a:off x="9236206" y="5563845"/>
          <a:ext cx="1984375" cy="1019175"/>
        </p:xfrm>
        <a:graphic>
          <a:graphicData uri="http://schemas.openxmlformats.org/presentationml/2006/ole">
            <mc:AlternateContent xmlns:mc="http://schemas.openxmlformats.org/markup-compatibility/2006">
              <mc:Choice xmlns:v="urn:schemas-microsoft-com:vml" Requires="v">
                <p:oleObj spid="_x0000_s497330" name="Equation" r:id="rId26" imgW="695368" imgH="323920" progId="Equation.3">
                  <p:embed/>
                </p:oleObj>
              </mc:Choice>
              <mc:Fallback>
                <p:oleObj name="Equation" r:id="rId26" imgW="695368" imgH="32392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236206" y="5563845"/>
                        <a:ext cx="1984375"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4749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dissolv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left)">
                                      <p:cBhvr>
                                        <p:cTn id="20" dur="500"/>
                                        <p:tgtEl>
                                          <p:spTgt spid="46"/>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wipe(left)">
                                      <p:cBhvr>
                                        <p:cTn id="24" dur="500"/>
                                        <p:tgtEl>
                                          <p:spTgt spid="64"/>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wipe(left)">
                                      <p:cBhvr>
                                        <p:cTn id="28" dur="500"/>
                                        <p:tgtEl>
                                          <p:spTgt spid="65"/>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wipe(left)">
                                      <p:cBhvr>
                                        <p:cTn id="32" dur="500"/>
                                        <p:tgtEl>
                                          <p:spTgt spid="6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additive="base">
                                        <p:cTn id="37" dur="500" fill="hold"/>
                                        <p:tgtEl>
                                          <p:spTgt spid="68"/>
                                        </p:tgtEl>
                                        <p:attrNameLst>
                                          <p:attrName>ppt_x</p:attrName>
                                        </p:attrNameLst>
                                      </p:cBhvr>
                                      <p:tavLst>
                                        <p:tav tm="0">
                                          <p:val>
                                            <p:strVal val="#ppt_x"/>
                                          </p:val>
                                        </p:tav>
                                        <p:tav tm="100000">
                                          <p:val>
                                            <p:strVal val="#ppt_x"/>
                                          </p:val>
                                        </p:tav>
                                      </p:tavLst>
                                    </p:anim>
                                    <p:anim calcmode="lin" valueType="num">
                                      <p:cBhvr additive="base">
                                        <p:cTn id="3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circle(in)">
                                      <p:cBhvr>
                                        <p:cTn id="43" dur="2000"/>
                                        <p:tgtEl>
                                          <p:spTgt spid="6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wipe(down)">
                                      <p:cBhvr>
                                        <p:cTn id="48" dur="500"/>
                                        <p:tgtEl>
                                          <p:spTgt spid="69"/>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70"/>
                                        </p:tgtEl>
                                        <p:attrNameLst>
                                          <p:attrName>style.visibility</p:attrName>
                                        </p:attrNameLst>
                                      </p:cBhvr>
                                      <p:to>
                                        <p:strVal val="visible"/>
                                      </p:to>
                                    </p:set>
                                    <p:anim calcmode="lin" valueType="num">
                                      <p:cBhvr additive="base">
                                        <p:cTn id="53" dur="500" fill="hold"/>
                                        <p:tgtEl>
                                          <p:spTgt spid="70"/>
                                        </p:tgtEl>
                                        <p:attrNameLst>
                                          <p:attrName>ppt_x</p:attrName>
                                        </p:attrNameLst>
                                      </p:cBhvr>
                                      <p:tavLst>
                                        <p:tav tm="0">
                                          <p:val>
                                            <p:strVal val="#ppt_x"/>
                                          </p:val>
                                        </p:tav>
                                        <p:tav tm="100000">
                                          <p:val>
                                            <p:strVal val="#ppt_x"/>
                                          </p:val>
                                        </p:tav>
                                      </p:tavLst>
                                    </p:anim>
                                    <p:anim calcmode="lin" valueType="num">
                                      <p:cBhvr additive="base">
                                        <p:cTn id="54"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animEffect transition="in" filter="barn(inVertical)">
                                      <p:cBhvr>
                                        <p:cTn id="59" dur="500"/>
                                        <p:tgtEl>
                                          <p:spTgt spid="71"/>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fade">
                                      <p:cBhvr>
                                        <p:cTn id="64" dur="1000"/>
                                        <p:tgtEl>
                                          <p:spTgt spid="72"/>
                                        </p:tgtEl>
                                      </p:cBhvr>
                                    </p:animEffect>
                                    <p:anim calcmode="lin" valueType="num">
                                      <p:cBhvr>
                                        <p:cTn id="65" dur="1000" fill="hold"/>
                                        <p:tgtEl>
                                          <p:spTgt spid="72"/>
                                        </p:tgtEl>
                                        <p:attrNameLst>
                                          <p:attrName>ppt_x</p:attrName>
                                        </p:attrNameLst>
                                      </p:cBhvr>
                                      <p:tavLst>
                                        <p:tav tm="0">
                                          <p:val>
                                            <p:strVal val="#ppt_x"/>
                                          </p:val>
                                        </p:tav>
                                        <p:tav tm="100000">
                                          <p:val>
                                            <p:strVal val="#ppt_x"/>
                                          </p:val>
                                        </p:tav>
                                      </p:tavLst>
                                    </p:anim>
                                    <p:anim calcmode="lin" valueType="num">
                                      <p:cBhvr>
                                        <p:cTn id="66"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grpId="0" nodeType="clickEffect">
                                  <p:stCondLst>
                                    <p:cond delay="0"/>
                                  </p:stCondLst>
                                  <p:childTnLst>
                                    <p:set>
                                      <p:cBhvr>
                                        <p:cTn id="70" dur="1" fill="hold">
                                          <p:stCondLst>
                                            <p:cond delay="0"/>
                                          </p:stCondLst>
                                        </p:cTn>
                                        <p:tgtEl>
                                          <p:spTgt spid="74"/>
                                        </p:tgtEl>
                                        <p:attrNameLst>
                                          <p:attrName>style.visibility</p:attrName>
                                        </p:attrNameLst>
                                      </p:cBhvr>
                                      <p:to>
                                        <p:strVal val="visible"/>
                                      </p:to>
                                    </p:set>
                                    <p:animEffect transition="in" filter="wheel(1)">
                                      <p:cBhvr>
                                        <p:cTn id="71" dur="2000"/>
                                        <p:tgtEl>
                                          <p:spTgt spid="74"/>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73"/>
                                        </p:tgtEl>
                                        <p:attrNameLst>
                                          <p:attrName>style.visibility</p:attrName>
                                        </p:attrNameLst>
                                      </p:cBhvr>
                                      <p:to>
                                        <p:strVal val="visible"/>
                                      </p:to>
                                    </p:set>
                                    <p:anim calcmode="lin" valueType="num">
                                      <p:cBhvr additive="base">
                                        <p:cTn id="76" dur="500" fill="hold"/>
                                        <p:tgtEl>
                                          <p:spTgt spid="73"/>
                                        </p:tgtEl>
                                        <p:attrNameLst>
                                          <p:attrName>ppt_x</p:attrName>
                                        </p:attrNameLst>
                                      </p:cBhvr>
                                      <p:tavLst>
                                        <p:tav tm="0">
                                          <p:val>
                                            <p:strVal val="#ppt_x"/>
                                          </p:val>
                                        </p:tav>
                                        <p:tav tm="100000">
                                          <p:val>
                                            <p:strVal val="#ppt_x"/>
                                          </p:val>
                                        </p:tav>
                                      </p:tavLst>
                                    </p:anim>
                                    <p:anim calcmode="lin" valueType="num">
                                      <p:cBhvr additive="base">
                                        <p:cTn id="77"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75"/>
                                        </p:tgtEl>
                                        <p:attrNameLst>
                                          <p:attrName>style.visibility</p:attrName>
                                        </p:attrNameLst>
                                      </p:cBhvr>
                                      <p:to>
                                        <p:strVal val="visible"/>
                                      </p:to>
                                    </p:set>
                                    <p:anim calcmode="lin" valueType="num">
                                      <p:cBhvr>
                                        <p:cTn id="82" dur="500" fill="hold"/>
                                        <p:tgtEl>
                                          <p:spTgt spid="75"/>
                                        </p:tgtEl>
                                        <p:attrNameLst>
                                          <p:attrName>ppt_w</p:attrName>
                                        </p:attrNameLst>
                                      </p:cBhvr>
                                      <p:tavLst>
                                        <p:tav tm="0">
                                          <p:val>
                                            <p:fltVal val="0"/>
                                          </p:val>
                                        </p:tav>
                                        <p:tav tm="100000">
                                          <p:val>
                                            <p:strVal val="#ppt_w"/>
                                          </p:val>
                                        </p:tav>
                                      </p:tavLst>
                                    </p:anim>
                                    <p:anim calcmode="lin" valueType="num">
                                      <p:cBhvr>
                                        <p:cTn id="83" dur="500" fill="hold"/>
                                        <p:tgtEl>
                                          <p:spTgt spid="75"/>
                                        </p:tgtEl>
                                        <p:attrNameLst>
                                          <p:attrName>ppt_h</p:attrName>
                                        </p:attrNameLst>
                                      </p:cBhvr>
                                      <p:tavLst>
                                        <p:tav tm="0">
                                          <p:val>
                                            <p:fltVal val="0"/>
                                          </p:val>
                                        </p:tav>
                                        <p:tav tm="100000">
                                          <p:val>
                                            <p:strVal val="#ppt_h"/>
                                          </p:val>
                                        </p:tav>
                                      </p:tavLst>
                                    </p:anim>
                                    <p:animEffect transition="in" filter="fade">
                                      <p:cBhvr>
                                        <p:cTn id="84" dur="500"/>
                                        <p:tgtEl>
                                          <p:spTgt spid="75"/>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76"/>
                                        </p:tgtEl>
                                        <p:attrNameLst>
                                          <p:attrName>style.visibility</p:attrName>
                                        </p:attrNameLst>
                                      </p:cBhvr>
                                      <p:to>
                                        <p:strVal val="visible"/>
                                      </p:to>
                                    </p:set>
                                    <p:anim calcmode="lin" valueType="num">
                                      <p:cBhvr additive="base">
                                        <p:cTn id="89" dur="500" fill="hold"/>
                                        <p:tgtEl>
                                          <p:spTgt spid="76"/>
                                        </p:tgtEl>
                                        <p:attrNameLst>
                                          <p:attrName>ppt_x</p:attrName>
                                        </p:attrNameLst>
                                      </p:cBhvr>
                                      <p:tavLst>
                                        <p:tav tm="0">
                                          <p:val>
                                            <p:strVal val="#ppt_x"/>
                                          </p:val>
                                        </p:tav>
                                        <p:tav tm="100000">
                                          <p:val>
                                            <p:strVal val="#ppt_x"/>
                                          </p:val>
                                        </p:tav>
                                      </p:tavLst>
                                    </p:anim>
                                    <p:anim calcmode="lin" valueType="num">
                                      <p:cBhvr additive="base">
                                        <p:cTn id="90"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77"/>
                                        </p:tgtEl>
                                        <p:attrNameLst>
                                          <p:attrName>style.visibility</p:attrName>
                                        </p:attrNameLst>
                                      </p:cBhvr>
                                      <p:to>
                                        <p:strVal val="visible"/>
                                      </p:to>
                                    </p:set>
                                    <p:animEffect transition="in" filter="fade">
                                      <p:cBhvr>
                                        <p:cTn id="95" dur="1000"/>
                                        <p:tgtEl>
                                          <p:spTgt spid="77"/>
                                        </p:tgtEl>
                                      </p:cBhvr>
                                    </p:animEffect>
                                    <p:anim calcmode="lin" valueType="num">
                                      <p:cBhvr>
                                        <p:cTn id="96" dur="1000" fill="hold"/>
                                        <p:tgtEl>
                                          <p:spTgt spid="77"/>
                                        </p:tgtEl>
                                        <p:attrNameLst>
                                          <p:attrName>ppt_x</p:attrName>
                                        </p:attrNameLst>
                                      </p:cBhvr>
                                      <p:tavLst>
                                        <p:tav tm="0">
                                          <p:val>
                                            <p:strVal val="#ppt_x"/>
                                          </p:val>
                                        </p:tav>
                                        <p:tav tm="100000">
                                          <p:val>
                                            <p:strVal val="#ppt_x"/>
                                          </p:val>
                                        </p:tav>
                                      </p:tavLst>
                                    </p:anim>
                                    <p:anim calcmode="lin" valueType="num">
                                      <p:cBhvr>
                                        <p:cTn id="97"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grpId="0" nodeType="clickEffect">
                                  <p:stCondLst>
                                    <p:cond delay="0"/>
                                  </p:stCondLst>
                                  <p:childTnLst>
                                    <p:set>
                                      <p:cBhvr>
                                        <p:cTn id="101" dur="1" fill="hold">
                                          <p:stCondLst>
                                            <p:cond delay="0"/>
                                          </p:stCondLst>
                                        </p:cTn>
                                        <p:tgtEl>
                                          <p:spTgt spid="78"/>
                                        </p:tgtEl>
                                        <p:attrNameLst>
                                          <p:attrName>style.visibility</p:attrName>
                                        </p:attrNameLst>
                                      </p:cBhvr>
                                      <p:to>
                                        <p:strVal val="visible"/>
                                      </p:to>
                                    </p:set>
                                    <p:animEffect transition="in" filter="barn(inVertical)">
                                      <p:cBhvr>
                                        <p:cTn id="102" dur="500"/>
                                        <p:tgtEl>
                                          <p:spTgt spid="78"/>
                                        </p:tgtEl>
                                      </p:cBhvr>
                                    </p:animEffect>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nodeType="clickEffect">
                                  <p:stCondLst>
                                    <p:cond delay="0"/>
                                  </p:stCondLst>
                                  <p:childTnLst>
                                    <p:set>
                                      <p:cBhvr>
                                        <p:cTn id="106" dur="1" fill="hold">
                                          <p:stCondLst>
                                            <p:cond delay="0"/>
                                          </p:stCondLst>
                                        </p:cTn>
                                        <p:tgtEl>
                                          <p:spTgt spid="79"/>
                                        </p:tgtEl>
                                        <p:attrNameLst>
                                          <p:attrName>style.visibility</p:attrName>
                                        </p:attrNameLst>
                                      </p:cBhvr>
                                      <p:to>
                                        <p:strVal val="visible"/>
                                      </p:to>
                                    </p:set>
                                    <p:animEffect transition="in" filter="circle(in)">
                                      <p:cBhvr>
                                        <p:cTn id="107" dur="2000"/>
                                        <p:tgtEl>
                                          <p:spTgt spid="79"/>
                                        </p:tgtEl>
                                      </p:cBhvr>
                                    </p:animEffect>
                                  </p:childTnLst>
                                </p:cTn>
                              </p:par>
                            </p:childTnLst>
                          </p:cTn>
                        </p:par>
                      </p:childTnLst>
                    </p:cTn>
                  </p:par>
                  <p:par>
                    <p:cTn id="108" fill="hold">
                      <p:stCondLst>
                        <p:cond delay="indefinite"/>
                      </p:stCondLst>
                      <p:childTnLst>
                        <p:par>
                          <p:cTn id="109" fill="hold">
                            <p:stCondLst>
                              <p:cond delay="0"/>
                            </p:stCondLst>
                            <p:childTnLst>
                              <p:par>
                                <p:cTn id="110" presetID="16" presetClass="entr" presetSubtype="21" fill="hold" grpId="0" nodeType="click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barn(inVertical)">
                                      <p:cBhvr>
                                        <p:cTn id="112" dur="500"/>
                                        <p:tgtEl>
                                          <p:spTgt spid="80"/>
                                        </p:tgtEl>
                                      </p:cBhvr>
                                    </p:animEffect>
                                  </p:childTnLst>
                                </p:cTn>
                              </p:par>
                            </p:childTnLst>
                          </p:cTn>
                        </p:par>
                      </p:childTnLst>
                    </p:cTn>
                  </p:par>
                  <p:par>
                    <p:cTn id="113" fill="hold">
                      <p:stCondLst>
                        <p:cond delay="indefinite"/>
                      </p:stCondLst>
                      <p:childTnLst>
                        <p:par>
                          <p:cTn id="114" fill="hold">
                            <p:stCondLst>
                              <p:cond delay="0"/>
                            </p:stCondLst>
                            <p:childTnLst>
                              <p:par>
                                <p:cTn id="115" presetID="6" presetClass="entr" presetSubtype="16" fill="hold" grpId="0" nodeType="clickEffect">
                                  <p:stCondLst>
                                    <p:cond delay="0"/>
                                  </p:stCondLst>
                                  <p:childTnLst>
                                    <p:set>
                                      <p:cBhvr>
                                        <p:cTn id="116" dur="1" fill="hold">
                                          <p:stCondLst>
                                            <p:cond delay="0"/>
                                          </p:stCondLst>
                                        </p:cTn>
                                        <p:tgtEl>
                                          <p:spTgt spid="81"/>
                                        </p:tgtEl>
                                        <p:attrNameLst>
                                          <p:attrName>style.visibility</p:attrName>
                                        </p:attrNameLst>
                                      </p:cBhvr>
                                      <p:to>
                                        <p:strVal val="visible"/>
                                      </p:to>
                                    </p:set>
                                    <p:animEffect transition="in" filter="circle(in)">
                                      <p:cBhvr>
                                        <p:cTn id="117" dur="2000"/>
                                        <p:tgtEl>
                                          <p:spTgt spid="81"/>
                                        </p:tgtEl>
                                      </p:cBhvr>
                                    </p:animEffect>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nodeType="clickEffect">
                                  <p:stCondLst>
                                    <p:cond delay="0"/>
                                  </p:stCondLst>
                                  <p:childTnLst>
                                    <p:set>
                                      <p:cBhvr>
                                        <p:cTn id="121" dur="1" fill="hold">
                                          <p:stCondLst>
                                            <p:cond delay="0"/>
                                          </p:stCondLst>
                                        </p:cTn>
                                        <p:tgtEl>
                                          <p:spTgt spid="82"/>
                                        </p:tgtEl>
                                        <p:attrNameLst>
                                          <p:attrName>style.visibility</p:attrName>
                                        </p:attrNameLst>
                                      </p:cBhvr>
                                      <p:to>
                                        <p:strVal val="visible"/>
                                      </p:to>
                                    </p:set>
                                    <p:anim calcmode="lin" valueType="num">
                                      <p:cBhvr additive="base">
                                        <p:cTn id="122" dur="500" fill="hold"/>
                                        <p:tgtEl>
                                          <p:spTgt spid="82"/>
                                        </p:tgtEl>
                                        <p:attrNameLst>
                                          <p:attrName>ppt_x</p:attrName>
                                        </p:attrNameLst>
                                      </p:cBhvr>
                                      <p:tavLst>
                                        <p:tav tm="0">
                                          <p:val>
                                            <p:strVal val="#ppt_x"/>
                                          </p:val>
                                        </p:tav>
                                        <p:tav tm="100000">
                                          <p:val>
                                            <p:strVal val="#ppt_x"/>
                                          </p:val>
                                        </p:tav>
                                      </p:tavLst>
                                    </p:anim>
                                    <p:anim calcmode="lin" valueType="num">
                                      <p:cBhvr additive="base">
                                        <p:cTn id="123"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7" grpId="0"/>
      <p:bldP spid="68" grpId="0"/>
      <p:bldP spid="69" grpId="0"/>
      <p:bldP spid="71" grpId="0" animBg="1"/>
      <p:bldP spid="74" grpId="0" animBg="1"/>
      <p:bldP spid="75" grpId="0"/>
      <p:bldP spid="76" grpId="0"/>
      <p:bldP spid="78" grpId="0" animBg="1"/>
      <p:bldP spid="80" grpId="0" animBg="1"/>
      <p:bldP spid="8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2147503" y="449261"/>
            <a:ext cx="4964113" cy="3810000"/>
            <a:chOff x="480" y="720"/>
            <a:chExt cx="3127" cy="2400"/>
          </a:xfrm>
        </p:grpSpPr>
        <p:sp>
          <p:nvSpPr>
            <p:cNvPr id="3" name="Line 10"/>
            <p:cNvSpPr>
              <a:spLocks noChangeShapeType="1"/>
            </p:cNvSpPr>
            <p:nvPr/>
          </p:nvSpPr>
          <p:spPr bwMode="auto">
            <a:xfrm>
              <a:off x="864" y="1776"/>
              <a:ext cx="2496" cy="12"/>
            </a:xfrm>
            <a:prstGeom prst="line">
              <a:avLst/>
            </a:prstGeom>
            <a:noFill/>
            <a:ln w="9525">
              <a:solidFill>
                <a:srgbClr val="801FE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 name="Line 11"/>
            <p:cNvSpPr>
              <a:spLocks noChangeShapeType="1"/>
            </p:cNvSpPr>
            <p:nvPr/>
          </p:nvSpPr>
          <p:spPr bwMode="auto">
            <a:xfrm>
              <a:off x="480" y="1776"/>
              <a:ext cx="432" cy="0"/>
            </a:xfrm>
            <a:prstGeom prst="line">
              <a:avLst/>
            </a:prstGeom>
            <a:noFill/>
            <a:ln w="19050">
              <a:solidFill>
                <a:srgbClr val="FF5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12"/>
            <p:cNvSpPr>
              <a:spLocks noChangeShapeType="1"/>
            </p:cNvSpPr>
            <p:nvPr/>
          </p:nvSpPr>
          <p:spPr bwMode="auto">
            <a:xfrm>
              <a:off x="480" y="1680"/>
              <a:ext cx="432" cy="0"/>
            </a:xfrm>
            <a:prstGeom prst="line">
              <a:avLst/>
            </a:prstGeom>
            <a:noFill/>
            <a:ln w="19050">
              <a:solidFill>
                <a:srgbClr val="FF5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3"/>
            <p:cNvSpPr>
              <a:spLocks noChangeShapeType="1"/>
            </p:cNvSpPr>
            <p:nvPr/>
          </p:nvSpPr>
          <p:spPr bwMode="auto">
            <a:xfrm>
              <a:off x="480" y="1872"/>
              <a:ext cx="432" cy="0"/>
            </a:xfrm>
            <a:prstGeom prst="line">
              <a:avLst/>
            </a:prstGeom>
            <a:noFill/>
            <a:ln w="19050">
              <a:solidFill>
                <a:srgbClr val="FF5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Oval 14"/>
            <p:cNvSpPr>
              <a:spLocks noChangeArrowheads="1"/>
            </p:cNvSpPr>
            <p:nvPr/>
          </p:nvSpPr>
          <p:spPr bwMode="auto">
            <a:xfrm>
              <a:off x="1728" y="864"/>
              <a:ext cx="288" cy="1824"/>
            </a:xfrm>
            <a:prstGeom prst="ellipse">
              <a:avLst/>
            </a:prstGeom>
            <a:gradFill rotWithShape="0">
              <a:gsLst>
                <a:gs pos="0">
                  <a:schemeClr val="accent1">
                    <a:gamma/>
                    <a:tint val="35294"/>
                    <a:invGamma/>
                  </a:schemeClr>
                </a:gs>
                <a:gs pos="50000">
                  <a:schemeClr val="accent1"/>
                </a:gs>
                <a:gs pos="100000">
                  <a:schemeClr val="accent1">
                    <a:gamma/>
                    <a:tint val="35294"/>
                    <a:invGamma/>
                  </a:schemeClr>
                </a:gs>
              </a:gsLst>
              <a:lin ang="0" scaled="1"/>
            </a:gradFill>
            <a:ln w="9525">
              <a:solidFill>
                <a:schemeClr val="accent1"/>
              </a:solidFill>
              <a:round/>
              <a:headEnd/>
              <a:tailEnd/>
            </a:ln>
            <a:effectLst>
              <a:prstShdw prst="shdw17" dist="17961" dir="2700000">
                <a:schemeClr val="accent1">
                  <a:gamma/>
                  <a:shade val="60000"/>
                  <a:invGamma/>
                </a:schemeClr>
              </a:prstShdw>
            </a:effectLst>
          </p:spPr>
          <p:txBody>
            <a:bodyPr wrap="none" anchor="ctr"/>
            <a:lstStyle/>
            <a:p>
              <a:pPr>
                <a:defRPr/>
              </a:pPr>
              <a:endParaRPr lang="zh-CN" altLang="en-US"/>
            </a:p>
          </p:txBody>
        </p:sp>
        <p:sp>
          <p:nvSpPr>
            <p:cNvPr id="8" name="Text Box 15"/>
            <p:cNvSpPr txBox="1">
              <a:spLocks noChangeArrowheads="1"/>
            </p:cNvSpPr>
            <p:nvPr/>
          </p:nvSpPr>
          <p:spPr bwMode="auto">
            <a:xfrm>
              <a:off x="2204" y="1113"/>
              <a:ext cx="13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sz="2000" i="0" dirty="0"/>
                <a:t>衍射装置</a:t>
              </a:r>
              <a:endParaRPr lang="zh-CN" altLang="en-US" sz="2000" i="0" dirty="0"/>
            </a:p>
          </p:txBody>
        </p:sp>
        <p:grpSp>
          <p:nvGrpSpPr>
            <p:cNvPr id="9" name="Group 16"/>
            <p:cNvGrpSpPr>
              <a:grpSpLocks/>
            </p:cNvGrpSpPr>
            <p:nvPr/>
          </p:nvGrpSpPr>
          <p:grpSpPr bwMode="auto">
            <a:xfrm>
              <a:off x="1128" y="1008"/>
              <a:ext cx="207" cy="723"/>
              <a:chOff x="624" y="2256"/>
              <a:chExt cx="207" cy="723"/>
            </a:xfrm>
          </p:grpSpPr>
          <p:sp>
            <p:nvSpPr>
              <p:cNvPr id="20" name="Rectangle 17" descr="之字形"/>
              <p:cNvSpPr>
                <a:spLocks noChangeArrowheads="1"/>
              </p:cNvSpPr>
              <p:nvPr/>
            </p:nvSpPr>
            <p:spPr bwMode="auto">
              <a:xfrm>
                <a:off x="624" y="2256"/>
                <a:ext cx="108" cy="624"/>
              </a:xfrm>
              <a:prstGeom prst="rect">
                <a:avLst/>
              </a:prstGeom>
              <a:pattFill prst="zigZag">
                <a:fgClr>
                  <a:srgbClr val="FFFF00"/>
                </a:fgClr>
                <a:bgClr>
                  <a:srgbClr val="FF9966"/>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1" name="Rectangle 18" descr="之字形"/>
              <p:cNvSpPr>
                <a:spLocks noChangeArrowheads="1"/>
              </p:cNvSpPr>
              <p:nvPr/>
            </p:nvSpPr>
            <p:spPr bwMode="auto">
              <a:xfrm>
                <a:off x="723" y="2355"/>
                <a:ext cx="108" cy="624"/>
              </a:xfrm>
              <a:prstGeom prst="rect">
                <a:avLst/>
              </a:prstGeom>
              <a:pattFill prst="zigZag">
                <a:fgClr>
                  <a:srgbClr val="FFFF00"/>
                </a:fgClr>
                <a:bgClr>
                  <a:srgbClr val="FF9966"/>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10" name="Group 19"/>
            <p:cNvGrpSpPr>
              <a:grpSpLocks/>
            </p:cNvGrpSpPr>
            <p:nvPr/>
          </p:nvGrpSpPr>
          <p:grpSpPr bwMode="auto">
            <a:xfrm>
              <a:off x="1140" y="1908"/>
              <a:ext cx="207" cy="723"/>
              <a:chOff x="624" y="2256"/>
              <a:chExt cx="207" cy="723"/>
            </a:xfrm>
          </p:grpSpPr>
          <p:sp>
            <p:nvSpPr>
              <p:cNvPr id="18" name="Rectangle 20" descr="之字形"/>
              <p:cNvSpPr>
                <a:spLocks noChangeArrowheads="1"/>
              </p:cNvSpPr>
              <p:nvPr/>
            </p:nvSpPr>
            <p:spPr bwMode="auto">
              <a:xfrm>
                <a:off x="624" y="2256"/>
                <a:ext cx="108" cy="624"/>
              </a:xfrm>
              <a:prstGeom prst="rect">
                <a:avLst/>
              </a:prstGeom>
              <a:pattFill prst="zigZag">
                <a:fgClr>
                  <a:srgbClr val="FFFF00"/>
                </a:fgClr>
                <a:bgClr>
                  <a:srgbClr val="FF9966"/>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 name="Rectangle 21" descr="之字形"/>
              <p:cNvSpPr>
                <a:spLocks noChangeArrowheads="1"/>
              </p:cNvSpPr>
              <p:nvPr/>
            </p:nvSpPr>
            <p:spPr bwMode="auto">
              <a:xfrm>
                <a:off x="723" y="2355"/>
                <a:ext cx="108" cy="624"/>
              </a:xfrm>
              <a:prstGeom prst="rect">
                <a:avLst/>
              </a:prstGeom>
              <a:pattFill prst="zigZag">
                <a:fgClr>
                  <a:srgbClr val="FFFF00"/>
                </a:fgClr>
                <a:bgClr>
                  <a:srgbClr val="FF9966"/>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11" name="Group 22"/>
            <p:cNvGrpSpPr>
              <a:grpSpLocks/>
            </p:cNvGrpSpPr>
            <p:nvPr/>
          </p:nvGrpSpPr>
          <p:grpSpPr bwMode="auto">
            <a:xfrm>
              <a:off x="3264" y="720"/>
              <a:ext cx="147" cy="2208"/>
              <a:chOff x="3264" y="720"/>
              <a:chExt cx="147" cy="2208"/>
            </a:xfrm>
          </p:grpSpPr>
          <p:sp>
            <p:nvSpPr>
              <p:cNvPr id="16" name="Rectangle 23"/>
              <p:cNvSpPr>
                <a:spLocks noChangeArrowheads="1"/>
              </p:cNvSpPr>
              <p:nvPr/>
            </p:nvSpPr>
            <p:spPr bwMode="auto">
              <a:xfrm>
                <a:off x="3264" y="720"/>
                <a:ext cx="48" cy="2112"/>
              </a:xfrm>
              <a:prstGeom prst="rect">
                <a:avLst/>
              </a:prstGeom>
              <a:solidFill>
                <a:srgbClr val="FFFF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 name="Rectangle 24"/>
              <p:cNvSpPr>
                <a:spLocks noChangeArrowheads="1"/>
              </p:cNvSpPr>
              <p:nvPr/>
            </p:nvSpPr>
            <p:spPr bwMode="auto">
              <a:xfrm>
                <a:off x="3363" y="816"/>
                <a:ext cx="48" cy="2112"/>
              </a:xfrm>
              <a:prstGeom prst="rect">
                <a:avLst/>
              </a:prstGeom>
              <a:solidFill>
                <a:srgbClr val="FFFF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12" name="Group 25"/>
            <p:cNvGrpSpPr>
              <a:grpSpLocks/>
            </p:cNvGrpSpPr>
            <p:nvPr/>
          </p:nvGrpSpPr>
          <p:grpSpPr bwMode="auto">
            <a:xfrm>
              <a:off x="3460" y="912"/>
              <a:ext cx="147" cy="2208"/>
              <a:chOff x="3264" y="720"/>
              <a:chExt cx="147" cy="2208"/>
            </a:xfrm>
          </p:grpSpPr>
          <p:sp>
            <p:nvSpPr>
              <p:cNvPr id="14" name="Rectangle 26"/>
              <p:cNvSpPr>
                <a:spLocks noChangeArrowheads="1"/>
              </p:cNvSpPr>
              <p:nvPr/>
            </p:nvSpPr>
            <p:spPr bwMode="auto">
              <a:xfrm>
                <a:off x="3264" y="720"/>
                <a:ext cx="48" cy="2112"/>
              </a:xfrm>
              <a:prstGeom prst="rect">
                <a:avLst/>
              </a:prstGeom>
              <a:solidFill>
                <a:srgbClr val="FFFF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 name="Rectangle 27"/>
              <p:cNvSpPr>
                <a:spLocks noChangeArrowheads="1"/>
              </p:cNvSpPr>
              <p:nvPr/>
            </p:nvSpPr>
            <p:spPr bwMode="auto">
              <a:xfrm>
                <a:off x="3363" y="816"/>
                <a:ext cx="48" cy="2112"/>
              </a:xfrm>
              <a:prstGeom prst="rect">
                <a:avLst/>
              </a:prstGeom>
              <a:solidFill>
                <a:srgbClr val="FFFF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aphicFrame>
          <p:nvGraphicFramePr>
            <p:cNvPr id="13" name="Object 2"/>
            <p:cNvGraphicFramePr>
              <a:graphicFrameLocks noChangeAspect="1"/>
            </p:cNvGraphicFramePr>
            <p:nvPr/>
          </p:nvGraphicFramePr>
          <p:xfrm>
            <a:off x="576" y="1296"/>
            <a:ext cx="273" cy="344"/>
          </p:xfrm>
          <a:graphic>
            <a:graphicData uri="http://schemas.openxmlformats.org/presentationml/2006/ole">
              <mc:AlternateContent xmlns:mc="http://schemas.openxmlformats.org/markup-compatibility/2006">
                <mc:Choice xmlns:v="urn:schemas-microsoft-com:vml" Requires="v">
                  <p:oleObj spid="_x0000_s489386" name="公式" r:id="rId3" imgW="76123" imgH="114182" progId="Equation.3">
                    <p:embed/>
                  </p:oleObj>
                </mc:Choice>
                <mc:Fallback>
                  <p:oleObj name="公式" r:id="rId3" imgW="76123" imgH="11418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 y="1296"/>
                          <a:ext cx="273"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 name="Group 29"/>
          <p:cNvGrpSpPr>
            <a:grpSpLocks/>
          </p:cNvGrpSpPr>
          <p:nvPr/>
        </p:nvGrpSpPr>
        <p:grpSpPr bwMode="auto">
          <a:xfrm>
            <a:off x="6409941" y="906461"/>
            <a:ext cx="638175" cy="2476500"/>
            <a:chOff x="3165" y="1008"/>
            <a:chExt cx="402" cy="1560"/>
          </a:xfrm>
        </p:grpSpPr>
        <p:sp>
          <p:nvSpPr>
            <p:cNvPr id="23" name="Rectangle 30"/>
            <p:cNvSpPr>
              <a:spLocks noChangeArrowheads="1"/>
            </p:cNvSpPr>
            <p:nvPr/>
          </p:nvSpPr>
          <p:spPr bwMode="auto">
            <a:xfrm>
              <a:off x="3165" y="1788"/>
              <a:ext cx="399" cy="264"/>
            </a:xfrm>
            <a:prstGeom prst="rect">
              <a:avLst/>
            </a:prstGeom>
            <a:gradFill rotWithShape="0">
              <a:gsLst>
                <a:gs pos="0">
                  <a:srgbClr val="FF3300"/>
                </a:gs>
                <a:gs pos="100000">
                  <a:srgbClr val="7618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4" name="Rectangle 31"/>
            <p:cNvSpPr>
              <a:spLocks noChangeArrowheads="1"/>
            </p:cNvSpPr>
            <p:nvPr/>
          </p:nvSpPr>
          <p:spPr bwMode="auto">
            <a:xfrm>
              <a:off x="3168" y="1524"/>
              <a:ext cx="399" cy="264"/>
            </a:xfrm>
            <a:prstGeom prst="rect">
              <a:avLst/>
            </a:prstGeom>
            <a:gradFill rotWithShape="0">
              <a:gsLst>
                <a:gs pos="0">
                  <a:srgbClr val="761800"/>
                </a:gs>
                <a:gs pos="100000">
                  <a:srgbClr val="FF33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5" name="Rectangle 32"/>
            <p:cNvSpPr>
              <a:spLocks noChangeArrowheads="1"/>
            </p:cNvSpPr>
            <p:nvPr/>
          </p:nvSpPr>
          <p:spPr bwMode="auto">
            <a:xfrm>
              <a:off x="3168" y="1260"/>
              <a:ext cx="399" cy="264"/>
            </a:xfrm>
            <a:prstGeom prst="rect">
              <a:avLst/>
            </a:prstGeom>
            <a:gradFill rotWithShape="0">
              <a:gsLst>
                <a:gs pos="0">
                  <a:srgbClr val="FF3300"/>
                </a:gs>
                <a:gs pos="100000">
                  <a:srgbClr val="7618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6" name="Line 33"/>
            <p:cNvSpPr>
              <a:spLocks noChangeShapeType="1"/>
            </p:cNvSpPr>
            <p:nvPr/>
          </p:nvSpPr>
          <p:spPr bwMode="auto">
            <a:xfrm>
              <a:off x="3174" y="2046"/>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Rectangle 34"/>
            <p:cNvSpPr>
              <a:spLocks noChangeArrowheads="1"/>
            </p:cNvSpPr>
            <p:nvPr/>
          </p:nvSpPr>
          <p:spPr bwMode="auto">
            <a:xfrm>
              <a:off x="3168" y="2040"/>
              <a:ext cx="399" cy="264"/>
            </a:xfrm>
            <a:prstGeom prst="rect">
              <a:avLst/>
            </a:prstGeom>
            <a:gradFill rotWithShape="0">
              <a:gsLst>
                <a:gs pos="0">
                  <a:srgbClr val="761800"/>
                </a:gs>
                <a:gs pos="100000">
                  <a:srgbClr val="FF33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8" name="Line 35"/>
            <p:cNvSpPr>
              <a:spLocks noChangeShapeType="1"/>
            </p:cNvSpPr>
            <p:nvPr/>
          </p:nvSpPr>
          <p:spPr bwMode="auto">
            <a:xfrm>
              <a:off x="3168" y="1524"/>
              <a:ext cx="3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6"/>
            <p:cNvSpPr>
              <a:spLocks noChangeShapeType="1"/>
            </p:cNvSpPr>
            <p:nvPr/>
          </p:nvSpPr>
          <p:spPr bwMode="auto">
            <a:xfrm>
              <a:off x="3168" y="2040"/>
              <a:ext cx="3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Rectangle 37"/>
            <p:cNvSpPr>
              <a:spLocks noChangeArrowheads="1"/>
            </p:cNvSpPr>
            <p:nvPr/>
          </p:nvSpPr>
          <p:spPr bwMode="auto">
            <a:xfrm>
              <a:off x="3168" y="2304"/>
              <a:ext cx="399" cy="264"/>
            </a:xfrm>
            <a:prstGeom prst="rect">
              <a:avLst/>
            </a:prstGeom>
            <a:gradFill rotWithShape="0">
              <a:gsLst>
                <a:gs pos="0">
                  <a:srgbClr val="FF3300"/>
                </a:gs>
                <a:gs pos="100000">
                  <a:srgbClr val="7618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1" name="Rectangle 38"/>
            <p:cNvSpPr>
              <a:spLocks noChangeArrowheads="1"/>
            </p:cNvSpPr>
            <p:nvPr/>
          </p:nvSpPr>
          <p:spPr bwMode="auto">
            <a:xfrm>
              <a:off x="3168" y="1008"/>
              <a:ext cx="399" cy="264"/>
            </a:xfrm>
            <a:prstGeom prst="rect">
              <a:avLst/>
            </a:prstGeom>
            <a:gradFill rotWithShape="0">
              <a:gsLst>
                <a:gs pos="0">
                  <a:srgbClr val="761800"/>
                </a:gs>
                <a:gs pos="100000">
                  <a:srgbClr val="FF33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32" name="Group 39"/>
          <p:cNvGrpSpPr>
            <a:grpSpLocks/>
          </p:cNvGrpSpPr>
          <p:nvPr/>
        </p:nvGrpSpPr>
        <p:grpSpPr bwMode="auto">
          <a:xfrm>
            <a:off x="5614603" y="354011"/>
            <a:ext cx="4883151" cy="3962400"/>
            <a:chOff x="2352" y="660"/>
            <a:chExt cx="3076" cy="2496"/>
          </a:xfrm>
        </p:grpSpPr>
        <p:sp>
          <p:nvSpPr>
            <p:cNvPr id="33" name="Text Box 40"/>
            <p:cNvSpPr txBox="1">
              <a:spLocks noChangeArrowheads="1"/>
            </p:cNvSpPr>
            <p:nvPr/>
          </p:nvSpPr>
          <p:spPr bwMode="auto">
            <a:xfrm>
              <a:off x="2352" y="2736"/>
              <a:ext cx="110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i="0">
                <a:ea typeface="隶书" panose="02010509060101010101" pitchFamily="49" charset="-122"/>
              </a:endParaRPr>
            </a:p>
          </p:txBody>
        </p:sp>
        <p:sp>
          <p:nvSpPr>
            <p:cNvPr id="34" name="Freeform 41"/>
            <p:cNvSpPr>
              <a:spLocks/>
            </p:cNvSpPr>
            <p:nvPr/>
          </p:nvSpPr>
          <p:spPr bwMode="auto">
            <a:xfrm>
              <a:off x="3291" y="792"/>
              <a:ext cx="1345" cy="2052"/>
            </a:xfrm>
            <a:custGeom>
              <a:avLst/>
              <a:gdLst>
                <a:gd name="T0" fmla="*/ 4 w 1537"/>
                <a:gd name="T1" fmla="*/ 0 h 2052"/>
                <a:gd name="T2" fmla="*/ 4 w 1537"/>
                <a:gd name="T3" fmla="*/ 180 h 2052"/>
                <a:gd name="T4" fmla="*/ 4 w 1537"/>
                <a:gd name="T5" fmla="*/ 396 h 2052"/>
                <a:gd name="T6" fmla="*/ 10 w 1537"/>
                <a:gd name="T7" fmla="*/ 552 h 2052"/>
                <a:gd name="T8" fmla="*/ 4 w 1537"/>
                <a:gd name="T9" fmla="*/ 699 h 2052"/>
                <a:gd name="T10" fmla="*/ 28 w 1537"/>
                <a:gd name="T11" fmla="*/ 987 h 2052"/>
                <a:gd name="T12" fmla="*/ 4 w 1537"/>
                <a:gd name="T13" fmla="*/ 1272 h 2052"/>
                <a:gd name="T14" fmla="*/ 10 w 1537"/>
                <a:gd name="T15" fmla="*/ 1464 h 2052"/>
                <a:gd name="T16" fmla="*/ 4 w 1537"/>
                <a:gd name="T17" fmla="*/ 1620 h 2052"/>
                <a:gd name="T18" fmla="*/ 5 w 1537"/>
                <a:gd name="T19" fmla="*/ 1824 h 2052"/>
                <a:gd name="T20" fmla="*/ 4 w 1537"/>
                <a:gd name="T21" fmla="*/ 2052 h 20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37"/>
                <a:gd name="T34" fmla="*/ 0 h 2052"/>
                <a:gd name="T35" fmla="*/ 1537 w 1537"/>
                <a:gd name="T36" fmla="*/ 2052 h 20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37" h="2052">
                  <a:moveTo>
                    <a:pt x="155" y="0"/>
                  </a:moveTo>
                  <a:cubicBezTo>
                    <a:pt x="173" y="32"/>
                    <a:pt x="237" y="114"/>
                    <a:pt x="241" y="180"/>
                  </a:cubicBezTo>
                  <a:cubicBezTo>
                    <a:pt x="245" y="246"/>
                    <a:pt x="135" y="334"/>
                    <a:pt x="181" y="396"/>
                  </a:cubicBezTo>
                  <a:cubicBezTo>
                    <a:pt x="227" y="458"/>
                    <a:pt x="517" y="502"/>
                    <a:pt x="517" y="552"/>
                  </a:cubicBezTo>
                  <a:cubicBezTo>
                    <a:pt x="517" y="602"/>
                    <a:pt x="13" y="627"/>
                    <a:pt x="183" y="699"/>
                  </a:cubicBezTo>
                  <a:cubicBezTo>
                    <a:pt x="353" y="771"/>
                    <a:pt x="1537" y="892"/>
                    <a:pt x="1536" y="987"/>
                  </a:cubicBezTo>
                  <a:cubicBezTo>
                    <a:pt x="1535" y="1082"/>
                    <a:pt x="348" y="1193"/>
                    <a:pt x="174" y="1272"/>
                  </a:cubicBezTo>
                  <a:cubicBezTo>
                    <a:pt x="0" y="1351"/>
                    <a:pt x="496" y="1406"/>
                    <a:pt x="491" y="1464"/>
                  </a:cubicBezTo>
                  <a:cubicBezTo>
                    <a:pt x="486" y="1522"/>
                    <a:pt x="185" y="1560"/>
                    <a:pt x="145" y="1620"/>
                  </a:cubicBezTo>
                  <a:cubicBezTo>
                    <a:pt x="105" y="1680"/>
                    <a:pt x="253" y="1752"/>
                    <a:pt x="253" y="1824"/>
                  </a:cubicBezTo>
                  <a:cubicBezTo>
                    <a:pt x="253" y="1896"/>
                    <a:pt x="166" y="2005"/>
                    <a:pt x="143" y="2052"/>
                  </a:cubicBezTo>
                </a:path>
              </a:pathLst>
            </a:custGeom>
            <a:solidFill>
              <a:srgbClr val="FF0000"/>
            </a:solidFill>
            <a:ln w="9525">
              <a:solidFill>
                <a:srgbClr val="FF6600"/>
              </a:solidFill>
              <a:round/>
              <a:headEnd/>
              <a:tailEnd/>
            </a:ln>
          </p:spPr>
          <p:txBody>
            <a:bodyPr wrap="none" anchor="ctr"/>
            <a:lstStyle/>
            <a:p>
              <a:endParaRPr lang="zh-CN" altLang="en-US"/>
            </a:p>
          </p:txBody>
        </p:sp>
        <p:sp>
          <p:nvSpPr>
            <p:cNvPr id="35" name="Line 42"/>
            <p:cNvSpPr>
              <a:spLocks noChangeShapeType="1"/>
            </p:cNvSpPr>
            <p:nvPr/>
          </p:nvSpPr>
          <p:spPr bwMode="auto">
            <a:xfrm flipV="1">
              <a:off x="3432" y="660"/>
              <a:ext cx="0" cy="2496"/>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43"/>
            <p:cNvSpPr>
              <a:spLocks noChangeShapeType="1"/>
            </p:cNvSpPr>
            <p:nvPr/>
          </p:nvSpPr>
          <p:spPr bwMode="auto">
            <a:xfrm>
              <a:off x="3432" y="1776"/>
              <a:ext cx="1584" cy="0"/>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7" name="Object 0"/>
            <p:cNvGraphicFramePr>
              <a:graphicFrameLocks noChangeAspect="1"/>
            </p:cNvGraphicFramePr>
            <p:nvPr>
              <p:extLst>
                <p:ext uri="{D42A27DB-BD31-4B8C-83A1-F6EECF244321}">
                  <p14:modId xmlns:p14="http://schemas.microsoft.com/office/powerpoint/2010/main" val="158904360"/>
                </p:ext>
              </p:extLst>
            </p:nvPr>
          </p:nvGraphicFramePr>
          <p:xfrm>
            <a:off x="5060" y="1607"/>
            <a:ext cx="220" cy="288"/>
          </p:xfrm>
          <a:graphic>
            <a:graphicData uri="http://schemas.openxmlformats.org/presentationml/2006/ole">
              <mc:AlternateContent xmlns:mc="http://schemas.openxmlformats.org/markup-compatibility/2006">
                <mc:Choice xmlns:v="urn:schemas-microsoft-com:vml" Requires="v">
                  <p:oleObj spid="_x0000_s489387" name="公式" r:id="rId5" imgW="126780" imgH="164814" progId="Equation.3">
                    <p:embed/>
                  </p:oleObj>
                </mc:Choice>
                <mc:Fallback>
                  <p:oleObj name="公式" r:id="rId5" imgW="126780"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0" y="1607"/>
                          <a:ext cx="22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Text Box 45"/>
            <p:cNvSpPr txBox="1">
              <a:spLocks noChangeArrowheads="1"/>
            </p:cNvSpPr>
            <p:nvPr/>
          </p:nvSpPr>
          <p:spPr bwMode="auto">
            <a:xfrm>
              <a:off x="3627" y="2073"/>
              <a:ext cx="9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dirty="0"/>
                <a:t>各级明条纹的光强分布</a:t>
              </a:r>
            </a:p>
          </p:txBody>
        </p:sp>
        <p:sp>
          <p:nvSpPr>
            <p:cNvPr id="39" name="AutoShape 46"/>
            <p:cNvSpPr>
              <a:spLocks noChangeArrowheads="1"/>
            </p:cNvSpPr>
            <p:nvPr/>
          </p:nvSpPr>
          <p:spPr bwMode="auto">
            <a:xfrm>
              <a:off x="4465" y="1906"/>
              <a:ext cx="963" cy="336"/>
            </a:xfrm>
            <a:prstGeom prst="wedgeRoundRectCallout">
              <a:avLst>
                <a:gd name="adj1" fmla="val -73351"/>
                <a:gd name="adj2" fmla="val -51267"/>
                <a:gd name="adj3" fmla="val 16667"/>
              </a:avLst>
            </a:prstGeom>
            <a:solidFill>
              <a:srgbClr val="FFFF00"/>
            </a:solidFill>
            <a:ln w="9525">
              <a:solidFill>
                <a:srgbClr val="CC66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dirty="0">
                  <a:solidFill>
                    <a:srgbClr val="FF6600"/>
                  </a:solidFill>
                  <a:ea typeface="隶书" panose="02010509060101010101" pitchFamily="49" charset="-122"/>
                </a:rPr>
                <a:t>中央明纹</a:t>
              </a:r>
            </a:p>
          </p:txBody>
        </p:sp>
        <p:sp>
          <p:nvSpPr>
            <p:cNvPr id="40" name="Text Box 48"/>
            <p:cNvSpPr txBox="1">
              <a:spLocks noChangeArrowheads="1"/>
            </p:cNvSpPr>
            <p:nvPr/>
          </p:nvSpPr>
          <p:spPr bwMode="auto">
            <a:xfrm>
              <a:off x="3216" y="1680"/>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0</a:t>
              </a:r>
            </a:p>
          </p:txBody>
        </p:sp>
        <p:sp>
          <p:nvSpPr>
            <p:cNvPr id="41" name="Text Box 49"/>
            <p:cNvSpPr txBox="1">
              <a:spLocks noChangeArrowheads="1"/>
            </p:cNvSpPr>
            <p:nvPr/>
          </p:nvSpPr>
          <p:spPr bwMode="auto">
            <a:xfrm>
              <a:off x="3168" y="1344"/>
              <a:ext cx="52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+1</a:t>
              </a:r>
            </a:p>
          </p:txBody>
        </p:sp>
        <p:sp>
          <p:nvSpPr>
            <p:cNvPr id="42" name="Text Box 50"/>
            <p:cNvSpPr txBox="1">
              <a:spLocks noChangeArrowheads="1"/>
            </p:cNvSpPr>
            <p:nvPr/>
          </p:nvSpPr>
          <p:spPr bwMode="auto">
            <a:xfrm>
              <a:off x="3216" y="1968"/>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-1</a:t>
              </a:r>
            </a:p>
          </p:txBody>
        </p:sp>
        <p:sp>
          <p:nvSpPr>
            <p:cNvPr id="43" name="Text Box 51"/>
            <p:cNvSpPr txBox="1">
              <a:spLocks noChangeArrowheads="1"/>
            </p:cNvSpPr>
            <p:nvPr/>
          </p:nvSpPr>
          <p:spPr bwMode="auto">
            <a:xfrm>
              <a:off x="3168" y="1008"/>
              <a:ext cx="6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+2</a:t>
              </a:r>
            </a:p>
          </p:txBody>
        </p:sp>
        <p:sp>
          <p:nvSpPr>
            <p:cNvPr id="44" name="Text Box 52"/>
            <p:cNvSpPr txBox="1">
              <a:spLocks noChangeArrowheads="1"/>
            </p:cNvSpPr>
            <p:nvPr/>
          </p:nvSpPr>
          <p:spPr bwMode="auto">
            <a:xfrm>
              <a:off x="3168" y="2304"/>
              <a:ext cx="6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-2</a:t>
              </a:r>
            </a:p>
          </p:txBody>
        </p:sp>
      </p:grpSp>
      <p:sp>
        <p:nvSpPr>
          <p:cNvPr id="45" name="矩形 1"/>
          <p:cNvSpPr>
            <a:spLocks noChangeArrowheads="1"/>
          </p:cNvSpPr>
          <p:nvPr/>
        </p:nvSpPr>
        <p:spPr bwMode="auto">
          <a:xfrm>
            <a:off x="3077779" y="249237"/>
            <a:ext cx="3070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6600CC"/>
                </a:solidFill>
                <a:ea typeface="隶书" panose="02010509060101010101" pitchFamily="49" charset="-122"/>
              </a:rPr>
              <a:t>单缝衍射光强分布</a:t>
            </a:r>
          </a:p>
        </p:txBody>
      </p:sp>
      <p:graphicFrame>
        <p:nvGraphicFramePr>
          <p:cNvPr id="46" name="对象 45"/>
          <p:cNvGraphicFramePr>
            <a:graphicFrameLocks noChangeAspect="1"/>
          </p:cNvGraphicFramePr>
          <p:nvPr>
            <p:extLst>
              <p:ext uri="{D42A27DB-BD31-4B8C-83A1-F6EECF244321}">
                <p14:modId xmlns:p14="http://schemas.microsoft.com/office/powerpoint/2010/main" val="3422876120"/>
              </p:ext>
            </p:extLst>
          </p:nvPr>
        </p:nvGraphicFramePr>
        <p:xfrm>
          <a:off x="7314359" y="260006"/>
          <a:ext cx="1123950" cy="979488"/>
        </p:xfrm>
        <a:graphic>
          <a:graphicData uri="http://schemas.openxmlformats.org/presentationml/2006/ole">
            <mc:AlternateContent xmlns:mc="http://schemas.openxmlformats.org/markup-compatibility/2006">
              <mc:Choice xmlns:v="urn:schemas-microsoft-com:vml" Requires="v">
                <p:oleObj spid="_x0000_s489388" name="公式" r:id="rId7" imgW="504789" imgH="361981" progId="Equation.3">
                  <p:embed/>
                </p:oleObj>
              </mc:Choice>
              <mc:Fallback>
                <p:oleObj name="公式" r:id="rId7" imgW="504789" imgH="36198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4359" y="260006"/>
                        <a:ext cx="1123950" cy="97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 name="Object 51"/>
          <p:cNvGraphicFramePr>
            <a:graphicFrameLocks noChangeAspect="1"/>
          </p:cNvGraphicFramePr>
          <p:nvPr>
            <p:extLst>
              <p:ext uri="{D42A27DB-BD31-4B8C-83A1-F6EECF244321}">
                <p14:modId xmlns:p14="http://schemas.microsoft.com/office/powerpoint/2010/main" val="721166240"/>
              </p:ext>
            </p:extLst>
          </p:nvPr>
        </p:nvGraphicFramePr>
        <p:xfrm>
          <a:off x="8502442" y="78563"/>
          <a:ext cx="1979928" cy="1057834"/>
        </p:xfrm>
        <a:graphic>
          <a:graphicData uri="http://schemas.openxmlformats.org/presentationml/2006/ole">
            <mc:AlternateContent xmlns:mc="http://schemas.openxmlformats.org/markup-compatibility/2006">
              <mc:Choice xmlns:v="urn:schemas-microsoft-com:vml" Requires="v">
                <p:oleObj spid="_x0000_s489389" name="Equation" r:id="rId9" imgW="926698" imgH="495085" progId="Equation.3">
                  <p:embed/>
                </p:oleObj>
              </mc:Choice>
              <mc:Fallback>
                <p:oleObj name="Equation" r:id="rId9" imgW="926698" imgH="49508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02442" y="78563"/>
                        <a:ext cx="1979928" cy="1057834"/>
                      </a:xfrm>
                      <a:prstGeom prst="rect">
                        <a:avLst/>
                      </a:prstGeom>
                      <a:noFill/>
                      <a:ln>
                        <a:noFill/>
                      </a:ln>
                      <a:effectLst/>
                      <a:extLst/>
                    </p:spPr>
                  </p:pic>
                </p:oleObj>
              </mc:Fallback>
            </mc:AlternateContent>
          </a:graphicData>
        </a:graphic>
      </p:graphicFrame>
      <p:graphicFrame>
        <p:nvGraphicFramePr>
          <p:cNvPr id="48" name="Object 54"/>
          <p:cNvGraphicFramePr>
            <a:graphicFrameLocks noChangeAspect="1"/>
          </p:cNvGraphicFramePr>
          <p:nvPr>
            <p:extLst>
              <p:ext uri="{D42A27DB-BD31-4B8C-83A1-F6EECF244321}">
                <p14:modId xmlns:p14="http://schemas.microsoft.com/office/powerpoint/2010/main" val="2008269542"/>
              </p:ext>
            </p:extLst>
          </p:nvPr>
        </p:nvGraphicFramePr>
        <p:xfrm>
          <a:off x="8576420" y="1047915"/>
          <a:ext cx="1713836" cy="856918"/>
        </p:xfrm>
        <a:graphic>
          <a:graphicData uri="http://schemas.openxmlformats.org/presentationml/2006/ole">
            <mc:AlternateContent xmlns:mc="http://schemas.openxmlformats.org/markup-compatibility/2006">
              <mc:Choice xmlns:v="urn:schemas-microsoft-com:vml" Requires="v">
                <p:oleObj spid="_x0000_s489390" name="Equation" r:id="rId11" imgW="787058" imgH="393529" progId="Equation.3">
                  <p:embed/>
                </p:oleObj>
              </mc:Choice>
              <mc:Fallback>
                <p:oleObj name="Equation" r:id="rId11" imgW="787058"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76420" y="1047915"/>
                        <a:ext cx="1713836" cy="856918"/>
                      </a:xfrm>
                      <a:prstGeom prst="rect">
                        <a:avLst/>
                      </a:prstGeom>
                      <a:noFill/>
                      <a:ln>
                        <a:noFill/>
                      </a:ln>
                      <a:effectLst/>
                      <a:extLst/>
                    </p:spPr>
                  </p:pic>
                </p:oleObj>
              </mc:Fallback>
            </mc:AlternateContent>
          </a:graphicData>
        </a:graphic>
      </p:graphicFrame>
      <p:sp>
        <p:nvSpPr>
          <p:cNvPr id="63" name="AutoShape 17"/>
          <p:cNvSpPr>
            <a:spLocks/>
          </p:cNvSpPr>
          <p:nvPr/>
        </p:nvSpPr>
        <p:spPr bwMode="auto">
          <a:xfrm>
            <a:off x="7619207" y="3414839"/>
            <a:ext cx="215900" cy="863600"/>
          </a:xfrm>
          <a:prstGeom prst="leftBrace">
            <a:avLst>
              <a:gd name="adj1" fmla="val 33333"/>
              <a:gd name="adj2" fmla="val 50000"/>
            </a:avLst>
          </a:prstGeom>
          <a:noFill/>
          <a:ln w="3175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4" name="Object 9"/>
          <p:cNvGraphicFramePr>
            <a:graphicFrameLocks noChangeAspect="1"/>
          </p:cNvGraphicFramePr>
          <p:nvPr>
            <p:extLst>
              <p:ext uri="{D42A27DB-BD31-4B8C-83A1-F6EECF244321}">
                <p14:modId xmlns:p14="http://schemas.microsoft.com/office/powerpoint/2010/main" val="3031105764"/>
              </p:ext>
            </p:extLst>
          </p:nvPr>
        </p:nvGraphicFramePr>
        <p:xfrm>
          <a:off x="7903424" y="3276989"/>
          <a:ext cx="1487842" cy="564304"/>
        </p:xfrm>
        <a:graphic>
          <a:graphicData uri="http://schemas.openxmlformats.org/presentationml/2006/ole">
            <mc:AlternateContent xmlns:mc="http://schemas.openxmlformats.org/markup-compatibility/2006">
              <mc:Choice xmlns:v="urn:schemas-microsoft-com:vml" Requires="v">
                <p:oleObj spid="_x0000_s489391" name="公式" r:id="rId13" imgW="583947" imgH="203112" progId="Equation.3">
                  <p:embed/>
                </p:oleObj>
              </mc:Choice>
              <mc:Fallback>
                <p:oleObj name="公式" r:id="rId13" imgW="583947" imgH="20311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03424" y="3276989"/>
                        <a:ext cx="1487842" cy="564304"/>
                      </a:xfrm>
                      <a:prstGeom prst="rect">
                        <a:avLst/>
                      </a:prstGeom>
                      <a:solidFill>
                        <a:srgbClr val="00FF00"/>
                      </a:solidFill>
                      <a:ln>
                        <a:noFill/>
                      </a:ln>
                      <a:extLst/>
                    </p:spPr>
                  </p:pic>
                </p:oleObj>
              </mc:Fallback>
            </mc:AlternateContent>
          </a:graphicData>
        </a:graphic>
      </p:graphicFrame>
      <p:graphicFrame>
        <p:nvGraphicFramePr>
          <p:cNvPr id="65" name="Object 10"/>
          <p:cNvGraphicFramePr>
            <a:graphicFrameLocks noChangeAspect="1"/>
          </p:cNvGraphicFramePr>
          <p:nvPr>
            <p:extLst>
              <p:ext uri="{D42A27DB-BD31-4B8C-83A1-F6EECF244321}">
                <p14:modId xmlns:p14="http://schemas.microsoft.com/office/powerpoint/2010/main" val="4247312700"/>
              </p:ext>
            </p:extLst>
          </p:nvPr>
        </p:nvGraphicFramePr>
        <p:xfrm>
          <a:off x="7837557" y="3840709"/>
          <a:ext cx="1525861" cy="545552"/>
        </p:xfrm>
        <a:graphic>
          <a:graphicData uri="http://schemas.openxmlformats.org/presentationml/2006/ole">
            <mc:AlternateContent xmlns:mc="http://schemas.openxmlformats.org/markup-compatibility/2006">
              <mc:Choice xmlns:v="urn:schemas-microsoft-com:vml" Requires="v">
                <p:oleObj spid="_x0000_s489392" name="公式" r:id="rId15" imgW="622030" imgH="203112" progId="Equation.3">
                  <p:embed/>
                </p:oleObj>
              </mc:Choice>
              <mc:Fallback>
                <p:oleObj name="公式" r:id="rId15" imgW="622030" imgH="20311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37557" y="3840709"/>
                        <a:ext cx="1525861" cy="545552"/>
                      </a:xfrm>
                      <a:prstGeom prst="rect">
                        <a:avLst/>
                      </a:prstGeom>
                      <a:solidFill>
                        <a:srgbClr val="FFC000"/>
                      </a:solidFill>
                      <a:ln>
                        <a:noFill/>
                      </a:ln>
                      <a:extLst/>
                    </p:spPr>
                  </p:pic>
                </p:oleObj>
              </mc:Fallback>
            </mc:AlternateContent>
          </a:graphicData>
        </a:graphic>
      </p:graphicFrame>
      <p:sp>
        <p:nvSpPr>
          <p:cNvPr id="66" name="矩形 28"/>
          <p:cNvSpPr>
            <a:spLocks noChangeArrowheads="1"/>
          </p:cNvSpPr>
          <p:nvPr/>
        </p:nvSpPr>
        <p:spPr bwMode="auto">
          <a:xfrm>
            <a:off x="9454375" y="3840710"/>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rPr>
              <a:t>极大</a:t>
            </a:r>
          </a:p>
        </p:txBody>
      </p:sp>
      <p:sp>
        <p:nvSpPr>
          <p:cNvPr id="67" name="矩形 29"/>
          <p:cNvSpPr>
            <a:spLocks noChangeArrowheads="1"/>
          </p:cNvSpPr>
          <p:nvPr/>
        </p:nvSpPr>
        <p:spPr bwMode="auto">
          <a:xfrm>
            <a:off x="9454375" y="3276990"/>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00000"/>
                </a:solidFill>
              </a:rPr>
              <a:t>极小</a:t>
            </a:r>
          </a:p>
        </p:txBody>
      </p:sp>
      <p:sp>
        <p:nvSpPr>
          <p:cNvPr id="68" name="Text Box 39"/>
          <p:cNvSpPr txBox="1">
            <a:spLocks noChangeArrowheads="1"/>
          </p:cNvSpPr>
          <p:nvPr/>
        </p:nvSpPr>
        <p:spPr bwMode="auto">
          <a:xfrm>
            <a:off x="1647323" y="3629594"/>
            <a:ext cx="35639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rgbClr val="CC0000"/>
                </a:solidFill>
                <a:latin typeface="方正书宋简体"/>
              </a:rPr>
              <a:t>(3)</a:t>
            </a:r>
            <a:r>
              <a:rPr lang="zh-CN" altLang="en-US" i="0" dirty="0">
                <a:solidFill>
                  <a:srgbClr val="CC0000"/>
                </a:solidFill>
                <a:latin typeface="方正书宋简体"/>
              </a:rPr>
              <a:t>高阶极大位置</a:t>
            </a:r>
          </a:p>
        </p:txBody>
      </p:sp>
      <p:graphicFrame>
        <p:nvGraphicFramePr>
          <p:cNvPr id="69" name="Object 40"/>
          <p:cNvGraphicFramePr>
            <a:graphicFrameLocks noChangeAspect="1"/>
          </p:cNvGraphicFramePr>
          <p:nvPr>
            <p:extLst>
              <p:ext uri="{D42A27DB-BD31-4B8C-83A1-F6EECF244321}">
                <p14:modId xmlns:p14="http://schemas.microsoft.com/office/powerpoint/2010/main" val="4106731976"/>
              </p:ext>
            </p:extLst>
          </p:nvPr>
        </p:nvGraphicFramePr>
        <p:xfrm>
          <a:off x="4616066" y="3662361"/>
          <a:ext cx="1828800" cy="596900"/>
        </p:xfrm>
        <a:graphic>
          <a:graphicData uri="http://schemas.openxmlformats.org/presentationml/2006/ole">
            <mc:AlternateContent xmlns:mc="http://schemas.openxmlformats.org/markup-compatibility/2006">
              <mc:Choice xmlns:v="urn:schemas-microsoft-com:vml" Requires="v">
                <p:oleObj spid="_x0000_s489393" name="Equation" r:id="rId17" imgW="622030" imgH="203112" progId="Equation.3">
                  <p:embed/>
                </p:oleObj>
              </mc:Choice>
              <mc:Fallback>
                <p:oleObj name="Equation" r:id="rId17" imgW="622030" imgH="20311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16066" y="3662361"/>
                        <a:ext cx="182880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 name="Text Box 30"/>
          <p:cNvSpPr txBox="1">
            <a:spLocks noChangeArrowheads="1"/>
          </p:cNvSpPr>
          <p:nvPr/>
        </p:nvSpPr>
        <p:spPr bwMode="auto">
          <a:xfrm>
            <a:off x="2183384" y="4295380"/>
            <a:ext cx="1371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FF33CC"/>
                </a:solidFill>
                <a:latin typeface="方正书宋简体"/>
              </a:rPr>
              <a:t>解得</a:t>
            </a:r>
            <a:r>
              <a:rPr lang="en-US" altLang="zh-CN" i="0" dirty="0">
                <a:solidFill>
                  <a:srgbClr val="FF33CC"/>
                </a:solidFill>
                <a:latin typeface="方正书宋简体"/>
              </a:rPr>
              <a:t>:</a:t>
            </a:r>
          </a:p>
        </p:txBody>
      </p:sp>
      <p:graphicFrame>
        <p:nvGraphicFramePr>
          <p:cNvPr id="71" name="Object 31"/>
          <p:cNvGraphicFramePr>
            <a:graphicFrameLocks noChangeAspect="1"/>
          </p:cNvGraphicFramePr>
          <p:nvPr>
            <p:extLst>
              <p:ext uri="{D42A27DB-BD31-4B8C-83A1-F6EECF244321}">
                <p14:modId xmlns:p14="http://schemas.microsoft.com/office/powerpoint/2010/main" val="681961225"/>
              </p:ext>
            </p:extLst>
          </p:nvPr>
        </p:nvGraphicFramePr>
        <p:xfrm>
          <a:off x="3820000" y="4379118"/>
          <a:ext cx="5494204" cy="566737"/>
        </p:xfrm>
        <a:graphic>
          <a:graphicData uri="http://schemas.openxmlformats.org/presentationml/2006/ole">
            <mc:AlternateContent xmlns:mc="http://schemas.openxmlformats.org/markup-compatibility/2006">
              <mc:Choice xmlns:v="urn:schemas-microsoft-com:vml" Requires="v">
                <p:oleObj spid="_x0000_s489394" name="公式" r:id="rId19" imgW="1968500" imgH="203200" progId="Equation.3">
                  <p:embed/>
                </p:oleObj>
              </mc:Choice>
              <mc:Fallback>
                <p:oleObj name="公式" r:id="rId19" imgW="1968500" imgH="2032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20000" y="4379118"/>
                        <a:ext cx="5494204" cy="566737"/>
                      </a:xfrm>
                      <a:prstGeom prst="rect">
                        <a:avLst/>
                      </a:prstGeom>
                      <a:noFill/>
                      <a:ln>
                        <a:noFill/>
                      </a:ln>
                      <a:effectLst/>
                      <a:extLst/>
                    </p:spPr>
                  </p:pic>
                </p:oleObj>
              </mc:Fallback>
            </mc:AlternateContent>
          </a:graphicData>
        </a:graphic>
      </p:graphicFrame>
      <p:graphicFrame>
        <p:nvGraphicFramePr>
          <p:cNvPr id="72" name="Object 34"/>
          <p:cNvGraphicFramePr>
            <a:graphicFrameLocks noChangeAspect="1"/>
          </p:cNvGraphicFramePr>
          <p:nvPr>
            <p:extLst>
              <p:ext uri="{D42A27DB-BD31-4B8C-83A1-F6EECF244321}">
                <p14:modId xmlns:p14="http://schemas.microsoft.com/office/powerpoint/2010/main" val="3086534458"/>
              </p:ext>
            </p:extLst>
          </p:nvPr>
        </p:nvGraphicFramePr>
        <p:xfrm>
          <a:off x="2125955" y="5046119"/>
          <a:ext cx="5767388" cy="404812"/>
        </p:xfrm>
        <a:graphic>
          <a:graphicData uri="http://schemas.openxmlformats.org/presentationml/2006/ole">
            <mc:AlternateContent xmlns:mc="http://schemas.openxmlformats.org/markup-compatibility/2006">
              <mc:Choice xmlns:v="urn:schemas-microsoft-com:vml" Requires="v">
                <p:oleObj spid="_x0000_s489395" name="公式" r:id="rId21" imgW="5765800" imgH="406400" progId="Equation.3">
                  <p:embed/>
                </p:oleObj>
              </mc:Choice>
              <mc:Fallback>
                <p:oleObj name="公式" r:id="rId21" imgW="5765800" imgH="4064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25955" y="5046119"/>
                        <a:ext cx="5767388" cy="404812"/>
                      </a:xfrm>
                      <a:prstGeom prst="rect">
                        <a:avLst/>
                      </a:prstGeom>
                      <a:noFill/>
                      <a:ln>
                        <a:noFill/>
                      </a:ln>
                      <a:effectLst/>
                      <a:extLst/>
                    </p:spPr>
                  </p:pic>
                </p:oleObj>
              </mc:Fallback>
            </mc:AlternateContent>
          </a:graphicData>
        </a:graphic>
      </p:graphicFrame>
      <p:graphicFrame>
        <p:nvGraphicFramePr>
          <p:cNvPr id="73" name="Object 6"/>
          <p:cNvGraphicFramePr>
            <a:graphicFrameLocks noChangeAspect="1"/>
          </p:cNvGraphicFramePr>
          <p:nvPr>
            <p:extLst>
              <p:ext uri="{D42A27DB-BD31-4B8C-83A1-F6EECF244321}">
                <p14:modId xmlns:p14="http://schemas.microsoft.com/office/powerpoint/2010/main" val="456385565"/>
              </p:ext>
            </p:extLst>
          </p:nvPr>
        </p:nvGraphicFramePr>
        <p:xfrm>
          <a:off x="7993532" y="4700349"/>
          <a:ext cx="1903413" cy="1025525"/>
        </p:xfrm>
        <a:graphic>
          <a:graphicData uri="http://schemas.openxmlformats.org/presentationml/2006/ole">
            <mc:AlternateContent xmlns:mc="http://schemas.openxmlformats.org/markup-compatibility/2006">
              <mc:Choice xmlns:v="urn:schemas-microsoft-com:vml" Requires="v">
                <p:oleObj spid="_x0000_s489396" name="公式" r:id="rId23" imgW="723600" imgH="393480" progId="Equation.3">
                  <p:embed/>
                </p:oleObj>
              </mc:Choice>
              <mc:Fallback>
                <p:oleObj name="公式" r:id="rId23" imgW="723600" imgH="393480" progId="Equation.3">
                  <p:embed/>
                  <p:pic>
                    <p:nvPicPr>
                      <p:cNvPr id="0" name=""/>
                      <p:cNvPicPr>
                        <a:picLocks noChangeAspect="1" noChangeArrowheads="1"/>
                      </p:cNvPicPr>
                      <p:nvPr/>
                    </p:nvPicPr>
                    <p:blipFill>
                      <a:blip r:embed="rId24"/>
                      <a:srcRect/>
                      <a:stretch>
                        <a:fillRect/>
                      </a:stretch>
                    </p:blipFill>
                    <p:spPr bwMode="auto">
                      <a:xfrm>
                        <a:off x="7993532" y="4700349"/>
                        <a:ext cx="1903413"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 name="Object 2050"/>
          <p:cNvGraphicFramePr>
            <a:graphicFrameLocks noChangeAspect="1"/>
          </p:cNvGraphicFramePr>
          <p:nvPr>
            <p:extLst>
              <p:ext uri="{D42A27DB-BD31-4B8C-83A1-F6EECF244321}">
                <p14:modId xmlns:p14="http://schemas.microsoft.com/office/powerpoint/2010/main" val="1749213041"/>
              </p:ext>
            </p:extLst>
          </p:nvPr>
        </p:nvGraphicFramePr>
        <p:xfrm>
          <a:off x="7231527" y="5594579"/>
          <a:ext cx="3043237" cy="1019175"/>
        </p:xfrm>
        <a:graphic>
          <a:graphicData uri="http://schemas.openxmlformats.org/presentationml/2006/ole">
            <mc:AlternateContent xmlns:mc="http://schemas.openxmlformats.org/markup-compatibility/2006">
              <mc:Choice xmlns:v="urn:schemas-microsoft-com:vml" Requires="v">
                <p:oleObj spid="_x0000_s489397" name="Equation" r:id="rId25" imgW="1104868" imgH="323920" progId="Equation.3">
                  <p:embed/>
                </p:oleObj>
              </mc:Choice>
              <mc:Fallback>
                <p:oleObj name="Equation" r:id="rId25" imgW="1104868" imgH="32392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231527" y="5594579"/>
                        <a:ext cx="3043237"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 name="AutoShape 28"/>
          <p:cNvSpPr>
            <a:spLocks noChangeArrowheads="1"/>
          </p:cNvSpPr>
          <p:nvPr/>
        </p:nvSpPr>
        <p:spPr bwMode="auto">
          <a:xfrm>
            <a:off x="5957350" y="5971401"/>
            <a:ext cx="1086004" cy="265529"/>
          </a:xfrm>
          <a:prstGeom prst="rightArrow">
            <a:avLst>
              <a:gd name="adj1" fmla="val 50000"/>
              <a:gd name="adj2" fmla="val 115561"/>
            </a:avLst>
          </a:prstGeom>
          <a:solidFill>
            <a:srgbClr val="00FF00"/>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6" name="对象 75"/>
          <p:cNvGraphicFramePr>
            <a:graphicFrameLocks noChangeAspect="1"/>
          </p:cNvGraphicFramePr>
          <p:nvPr>
            <p:extLst>
              <p:ext uri="{D42A27DB-BD31-4B8C-83A1-F6EECF244321}">
                <p14:modId xmlns:p14="http://schemas.microsoft.com/office/powerpoint/2010/main" val="3956497346"/>
              </p:ext>
            </p:extLst>
          </p:nvPr>
        </p:nvGraphicFramePr>
        <p:xfrm>
          <a:off x="1708498" y="5804128"/>
          <a:ext cx="1563809" cy="496954"/>
        </p:xfrm>
        <a:graphic>
          <a:graphicData uri="http://schemas.openxmlformats.org/presentationml/2006/ole">
            <mc:AlternateContent xmlns:mc="http://schemas.openxmlformats.org/markup-compatibility/2006">
              <mc:Choice xmlns:v="urn:schemas-microsoft-com:vml" Requires="v">
                <p:oleObj spid="_x0000_s489398" name="公式" r:id="rId27" imgW="558720" imgH="177480" progId="Equation.3">
                  <p:embed/>
                </p:oleObj>
              </mc:Choice>
              <mc:Fallback>
                <p:oleObj name="公式" r:id="rId27" imgW="558720" imgH="177480" progId="Equation.3">
                  <p:embed/>
                  <p:pic>
                    <p:nvPicPr>
                      <p:cNvPr id="0" name=""/>
                      <p:cNvPicPr/>
                      <p:nvPr/>
                    </p:nvPicPr>
                    <p:blipFill>
                      <a:blip r:embed="rId28"/>
                      <a:stretch>
                        <a:fillRect/>
                      </a:stretch>
                    </p:blipFill>
                    <p:spPr>
                      <a:xfrm>
                        <a:off x="1708498" y="5804128"/>
                        <a:ext cx="1563809" cy="496954"/>
                      </a:xfrm>
                      <a:prstGeom prst="rect">
                        <a:avLst/>
                      </a:prstGeom>
                    </p:spPr>
                  </p:pic>
                </p:oleObj>
              </mc:Fallback>
            </mc:AlternateContent>
          </a:graphicData>
        </a:graphic>
      </p:graphicFrame>
      <p:sp>
        <p:nvSpPr>
          <p:cNvPr id="77" name="AutoShape 28"/>
          <p:cNvSpPr>
            <a:spLocks noChangeArrowheads="1"/>
          </p:cNvSpPr>
          <p:nvPr/>
        </p:nvSpPr>
        <p:spPr bwMode="auto">
          <a:xfrm>
            <a:off x="1225783" y="5052045"/>
            <a:ext cx="843079" cy="265529"/>
          </a:xfrm>
          <a:prstGeom prst="rightArrow">
            <a:avLst>
              <a:gd name="adj1" fmla="val 50000"/>
              <a:gd name="adj2" fmla="val 115561"/>
            </a:avLst>
          </a:prstGeom>
          <a:solidFill>
            <a:srgbClr val="00FF99"/>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8" name="对象 77"/>
          <p:cNvGraphicFramePr>
            <a:graphicFrameLocks noChangeAspect="1"/>
          </p:cNvGraphicFramePr>
          <p:nvPr>
            <p:extLst>
              <p:ext uri="{D42A27DB-BD31-4B8C-83A1-F6EECF244321}">
                <p14:modId xmlns:p14="http://schemas.microsoft.com/office/powerpoint/2010/main" val="2566703835"/>
              </p:ext>
            </p:extLst>
          </p:nvPr>
        </p:nvGraphicFramePr>
        <p:xfrm>
          <a:off x="3238408" y="5483680"/>
          <a:ext cx="1437054" cy="1247968"/>
        </p:xfrm>
        <a:graphic>
          <a:graphicData uri="http://schemas.openxmlformats.org/presentationml/2006/ole">
            <mc:AlternateContent xmlns:mc="http://schemas.openxmlformats.org/markup-compatibility/2006">
              <mc:Choice xmlns:v="urn:schemas-microsoft-com:vml" Requires="v">
                <p:oleObj spid="_x0000_s489399" name="公式" r:id="rId29" imgW="482400" imgH="419040" progId="Equation.3">
                  <p:embed/>
                </p:oleObj>
              </mc:Choice>
              <mc:Fallback>
                <p:oleObj name="公式" r:id="rId29" imgW="482400" imgH="419040" progId="Equation.3">
                  <p:embed/>
                  <p:pic>
                    <p:nvPicPr>
                      <p:cNvPr id="0" name=""/>
                      <p:cNvPicPr/>
                      <p:nvPr/>
                    </p:nvPicPr>
                    <p:blipFill>
                      <a:blip r:embed="rId30"/>
                      <a:stretch>
                        <a:fillRect/>
                      </a:stretch>
                    </p:blipFill>
                    <p:spPr>
                      <a:xfrm>
                        <a:off x="3238408" y="5483680"/>
                        <a:ext cx="1437054" cy="1247968"/>
                      </a:xfrm>
                      <a:prstGeom prst="rect">
                        <a:avLst/>
                      </a:prstGeom>
                    </p:spPr>
                  </p:pic>
                </p:oleObj>
              </mc:Fallback>
            </mc:AlternateContent>
          </a:graphicData>
        </a:graphic>
      </p:graphicFrame>
      <p:graphicFrame>
        <p:nvGraphicFramePr>
          <p:cNvPr id="79" name="对象 78"/>
          <p:cNvGraphicFramePr>
            <a:graphicFrameLocks noChangeAspect="1"/>
          </p:cNvGraphicFramePr>
          <p:nvPr>
            <p:extLst>
              <p:ext uri="{D42A27DB-BD31-4B8C-83A1-F6EECF244321}">
                <p14:modId xmlns:p14="http://schemas.microsoft.com/office/powerpoint/2010/main" val="665065581"/>
              </p:ext>
            </p:extLst>
          </p:nvPr>
        </p:nvGraphicFramePr>
        <p:xfrm>
          <a:off x="4603119" y="5793280"/>
          <a:ext cx="1087918" cy="585802"/>
        </p:xfrm>
        <a:graphic>
          <a:graphicData uri="http://schemas.openxmlformats.org/presentationml/2006/ole">
            <mc:AlternateContent xmlns:mc="http://schemas.openxmlformats.org/markup-compatibility/2006">
              <mc:Choice xmlns:v="urn:schemas-microsoft-com:vml" Requires="v">
                <p:oleObj spid="_x0000_s489400" name="公式" r:id="rId31" imgW="330120" imgH="177480" progId="Equation.3">
                  <p:embed/>
                </p:oleObj>
              </mc:Choice>
              <mc:Fallback>
                <p:oleObj name="公式" r:id="rId31" imgW="330120" imgH="177480" progId="Equation.3">
                  <p:embed/>
                  <p:pic>
                    <p:nvPicPr>
                      <p:cNvPr id="0" name=""/>
                      <p:cNvPicPr/>
                      <p:nvPr/>
                    </p:nvPicPr>
                    <p:blipFill>
                      <a:blip r:embed="rId32"/>
                      <a:stretch>
                        <a:fillRect/>
                      </a:stretch>
                    </p:blipFill>
                    <p:spPr>
                      <a:xfrm>
                        <a:off x="4603119" y="5793280"/>
                        <a:ext cx="1087918" cy="585802"/>
                      </a:xfrm>
                      <a:prstGeom prst="rect">
                        <a:avLst/>
                      </a:prstGeom>
                    </p:spPr>
                  </p:pic>
                </p:oleObj>
              </mc:Fallback>
            </mc:AlternateContent>
          </a:graphicData>
        </a:graphic>
      </p:graphicFrame>
    </p:spTree>
    <p:extLst>
      <p:ext uri="{BB962C8B-B14F-4D97-AF65-F5344CB8AC3E}">
        <p14:creationId xmlns:p14="http://schemas.microsoft.com/office/powerpoint/2010/main" val="323008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dissolv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left)">
                                      <p:cBhvr>
                                        <p:cTn id="20" dur="500"/>
                                        <p:tgtEl>
                                          <p:spTgt spid="46"/>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wipe(left)">
                                      <p:cBhvr>
                                        <p:cTn id="24" dur="500"/>
                                        <p:tgtEl>
                                          <p:spTgt spid="63"/>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left)">
                                      <p:cBhvr>
                                        <p:cTn id="28" dur="500"/>
                                        <p:tgtEl>
                                          <p:spTgt spid="64"/>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left)">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7"/>
                                        </p:tgtEl>
                                        <p:attrNameLst>
                                          <p:attrName>style.visibility</p:attrName>
                                        </p:attrNameLst>
                                      </p:cBhvr>
                                      <p:to>
                                        <p:strVal val="visible"/>
                                      </p:to>
                                    </p:set>
                                    <p:anim calcmode="lin" valueType="num">
                                      <p:cBhvr additive="base">
                                        <p:cTn id="37" dur="500" fill="hold"/>
                                        <p:tgtEl>
                                          <p:spTgt spid="67"/>
                                        </p:tgtEl>
                                        <p:attrNameLst>
                                          <p:attrName>ppt_x</p:attrName>
                                        </p:attrNameLst>
                                      </p:cBhvr>
                                      <p:tavLst>
                                        <p:tav tm="0">
                                          <p:val>
                                            <p:strVal val="#ppt_x"/>
                                          </p:val>
                                        </p:tav>
                                        <p:tav tm="100000">
                                          <p:val>
                                            <p:strVal val="#ppt_x"/>
                                          </p:val>
                                        </p:tav>
                                      </p:tavLst>
                                    </p:anim>
                                    <p:anim calcmode="lin" valueType="num">
                                      <p:cBhvr additive="base">
                                        <p:cTn id="3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circle(in)">
                                      <p:cBhvr>
                                        <p:cTn id="43" dur="2000"/>
                                        <p:tgtEl>
                                          <p:spTgt spid="66"/>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barn(inVertical)">
                                      <p:cBhvr>
                                        <p:cTn id="48" dur="500"/>
                                        <p:tgtEl>
                                          <p:spTgt spid="68"/>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9"/>
                                        </p:tgtEl>
                                        <p:attrNameLst>
                                          <p:attrName>style.visibility</p:attrName>
                                        </p:attrNameLst>
                                      </p:cBhvr>
                                      <p:to>
                                        <p:strVal val="visible"/>
                                      </p:to>
                                    </p:set>
                                    <p:anim calcmode="lin" valueType="num">
                                      <p:cBhvr additive="base">
                                        <p:cTn id="53" dur="500" fill="hold"/>
                                        <p:tgtEl>
                                          <p:spTgt spid="69"/>
                                        </p:tgtEl>
                                        <p:attrNameLst>
                                          <p:attrName>ppt_x</p:attrName>
                                        </p:attrNameLst>
                                      </p:cBhvr>
                                      <p:tavLst>
                                        <p:tav tm="0">
                                          <p:val>
                                            <p:strVal val="#ppt_x"/>
                                          </p:val>
                                        </p:tav>
                                        <p:tav tm="100000">
                                          <p:val>
                                            <p:strVal val="#ppt_x"/>
                                          </p:val>
                                        </p:tav>
                                      </p:tavLst>
                                    </p:anim>
                                    <p:anim calcmode="lin" valueType="num">
                                      <p:cBhvr additive="base">
                                        <p:cTn id="5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wipe(down)">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fade">
                                      <p:cBhvr>
                                        <p:cTn id="64" dur="1000"/>
                                        <p:tgtEl>
                                          <p:spTgt spid="71"/>
                                        </p:tgtEl>
                                      </p:cBhvr>
                                    </p:animEffect>
                                    <p:anim calcmode="lin" valueType="num">
                                      <p:cBhvr>
                                        <p:cTn id="65" dur="1000" fill="hold"/>
                                        <p:tgtEl>
                                          <p:spTgt spid="71"/>
                                        </p:tgtEl>
                                        <p:attrNameLst>
                                          <p:attrName>ppt_x</p:attrName>
                                        </p:attrNameLst>
                                      </p:cBhvr>
                                      <p:tavLst>
                                        <p:tav tm="0">
                                          <p:val>
                                            <p:strVal val="#ppt_x"/>
                                          </p:val>
                                        </p:tav>
                                        <p:tav tm="100000">
                                          <p:val>
                                            <p:strVal val="#ppt_x"/>
                                          </p:val>
                                        </p:tav>
                                      </p:tavLst>
                                    </p:anim>
                                    <p:anim calcmode="lin" valueType="num">
                                      <p:cBhvr>
                                        <p:cTn id="66"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barn(inVertical)">
                                      <p:cBhvr>
                                        <p:cTn id="71" dur="500"/>
                                        <p:tgtEl>
                                          <p:spTgt spid="77"/>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72"/>
                                        </p:tgtEl>
                                        <p:attrNameLst>
                                          <p:attrName>style.visibility</p:attrName>
                                        </p:attrNameLst>
                                      </p:cBhvr>
                                      <p:to>
                                        <p:strVal val="visible"/>
                                      </p:to>
                                    </p:set>
                                    <p:anim calcmode="lin" valueType="num">
                                      <p:cBhvr additive="base">
                                        <p:cTn id="76" dur="500" fill="hold"/>
                                        <p:tgtEl>
                                          <p:spTgt spid="72"/>
                                        </p:tgtEl>
                                        <p:attrNameLst>
                                          <p:attrName>ppt_x</p:attrName>
                                        </p:attrNameLst>
                                      </p:cBhvr>
                                      <p:tavLst>
                                        <p:tav tm="0">
                                          <p:val>
                                            <p:strVal val="#ppt_x"/>
                                          </p:val>
                                        </p:tav>
                                        <p:tav tm="100000">
                                          <p:val>
                                            <p:strVal val="#ppt_x"/>
                                          </p:val>
                                        </p:tav>
                                      </p:tavLst>
                                    </p:anim>
                                    <p:anim calcmode="lin" valueType="num">
                                      <p:cBhvr additive="base">
                                        <p:cTn id="77"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1000"/>
                                        <p:tgtEl>
                                          <p:spTgt spid="73"/>
                                        </p:tgtEl>
                                      </p:cBhvr>
                                    </p:animEffect>
                                    <p:anim calcmode="lin" valueType="num">
                                      <p:cBhvr>
                                        <p:cTn id="83" dur="1000" fill="hold"/>
                                        <p:tgtEl>
                                          <p:spTgt spid="73"/>
                                        </p:tgtEl>
                                        <p:attrNameLst>
                                          <p:attrName>ppt_x</p:attrName>
                                        </p:attrNameLst>
                                      </p:cBhvr>
                                      <p:tavLst>
                                        <p:tav tm="0">
                                          <p:val>
                                            <p:strVal val="#ppt_x"/>
                                          </p:val>
                                        </p:tav>
                                        <p:tav tm="100000">
                                          <p:val>
                                            <p:strVal val="#ppt_x"/>
                                          </p:val>
                                        </p:tav>
                                      </p:tavLst>
                                    </p:anim>
                                    <p:anim calcmode="lin" valueType="num">
                                      <p:cBhvr>
                                        <p:cTn id="8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31" presetClass="entr" presetSubtype="0" fill="hold" nodeType="clickEffect">
                                  <p:stCondLst>
                                    <p:cond delay="0"/>
                                  </p:stCondLst>
                                  <p:childTnLst>
                                    <p:set>
                                      <p:cBhvr>
                                        <p:cTn id="88" dur="1" fill="hold">
                                          <p:stCondLst>
                                            <p:cond delay="0"/>
                                          </p:stCondLst>
                                        </p:cTn>
                                        <p:tgtEl>
                                          <p:spTgt spid="76"/>
                                        </p:tgtEl>
                                        <p:attrNameLst>
                                          <p:attrName>style.visibility</p:attrName>
                                        </p:attrNameLst>
                                      </p:cBhvr>
                                      <p:to>
                                        <p:strVal val="visible"/>
                                      </p:to>
                                    </p:set>
                                    <p:anim calcmode="lin" valueType="num">
                                      <p:cBhvr>
                                        <p:cTn id="89" dur="1000" fill="hold"/>
                                        <p:tgtEl>
                                          <p:spTgt spid="76"/>
                                        </p:tgtEl>
                                        <p:attrNameLst>
                                          <p:attrName>ppt_w</p:attrName>
                                        </p:attrNameLst>
                                      </p:cBhvr>
                                      <p:tavLst>
                                        <p:tav tm="0">
                                          <p:val>
                                            <p:fltVal val="0"/>
                                          </p:val>
                                        </p:tav>
                                        <p:tav tm="100000">
                                          <p:val>
                                            <p:strVal val="#ppt_w"/>
                                          </p:val>
                                        </p:tav>
                                      </p:tavLst>
                                    </p:anim>
                                    <p:anim calcmode="lin" valueType="num">
                                      <p:cBhvr>
                                        <p:cTn id="90" dur="1000" fill="hold"/>
                                        <p:tgtEl>
                                          <p:spTgt spid="76"/>
                                        </p:tgtEl>
                                        <p:attrNameLst>
                                          <p:attrName>ppt_h</p:attrName>
                                        </p:attrNameLst>
                                      </p:cBhvr>
                                      <p:tavLst>
                                        <p:tav tm="0">
                                          <p:val>
                                            <p:fltVal val="0"/>
                                          </p:val>
                                        </p:tav>
                                        <p:tav tm="100000">
                                          <p:val>
                                            <p:strVal val="#ppt_h"/>
                                          </p:val>
                                        </p:tav>
                                      </p:tavLst>
                                    </p:anim>
                                    <p:anim calcmode="lin" valueType="num">
                                      <p:cBhvr>
                                        <p:cTn id="91" dur="1000" fill="hold"/>
                                        <p:tgtEl>
                                          <p:spTgt spid="76"/>
                                        </p:tgtEl>
                                        <p:attrNameLst>
                                          <p:attrName>style.rotation</p:attrName>
                                        </p:attrNameLst>
                                      </p:cBhvr>
                                      <p:tavLst>
                                        <p:tav tm="0">
                                          <p:val>
                                            <p:fltVal val="90"/>
                                          </p:val>
                                        </p:tav>
                                        <p:tav tm="100000">
                                          <p:val>
                                            <p:fltVal val="0"/>
                                          </p:val>
                                        </p:tav>
                                      </p:tavLst>
                                    </p:anim>
                                    <p:animEffect transition="in" filter="fade">
                                      <p:cBhvr>
                                        <p:cTn id="92" dur="1000"/>
                                        <p:tgtEl>
                                          <p:spTgt spid="76"/>
                                        </p:tgtEl>
                                      </p:cBhvr>
                                    </p:animEffect>
                                  </p:childTnLst>
                                </p:cTn>
                              </p:par>
                            </p:childTnLst>
                          </p:cTn>
                        </p:par>
                      </p:childTnLst>
                    </p:cTn>
                  </p:par>
                  <p:par>
                    <p:cTn id="93" fill="hold">
                      <p:stCondLst>
                        <p:cond delay="indefinite"/>
                      </p:stCondLst>
                      <p:childTnLst>
                        <p:par>
                          <p:cTn id="94" fill="hold">
                            <p:stCondLst>
                              <p:cond delay="0"/>
                            </p:stCondLst>
                            <p:childTnLst>
                              <p:par>
                                <p:cTn id="95" presetID="53" presetClass="entr" presetSubtype="16" fill="hold" nodeType="clickEffect">
                                  <p:stCondLst>
                                    <p:cond delay="0"/>
                                  </p:stCondLst>
                                  <p:childTnLst>
                                    <p:set>
                                      <p:cBhvr>
                                        <p:cTn id="96" dur="1" fill="hold">
                                          <p:stCondLst>
                                            <p:cond delay="0"/>
                                          </p:stCondLst>
                                        </p:cTn>
                                        <p:tgtEl>
                                          <p:spTgt spid="78"/>
                                        </p:tgtEl>
                                        <p:attrNameLst>
                                          <p:attrName>style.visibility</p:attrName>
                                        </p:attrNameLst>
                                      </p:cBhvr>
                                      <p:to>
                                        <p:strVal val="visible"/>
                                      </p:to>
                                    </p:set>
                                    <p:anim calcmode="lin" valueType="num">
                                      <p:cBhvr>
                                        <p:cTn id="97" dur="500" fill="hold"/>
                                        <p:tgtEl>
                                          <p:spTgt spid="78"/>
                                        </p:tgtEl>
                                        <p:attrNameLst>
                                          <p:attrName>ppt_w</p:attrName>
                                        </p:attrNameLst>
                                      </p:cBhvr>
                                      <p:tavLst>
                                        <p:tav tm="0">
                                          <p:val>
                                            <p:fltVal val="0"/>
                                          </p:val>
                                        </p:tav>
                                        <p:tav tm="100000">
                                          <p:val>
                                            <p:strVal val="#ppt_w"/>
                                          </p:val>
                                        </p:tav>
                                      </p:tavLst>
                                    </p:anim>
                                    <p:anim calcmode="lin" valueType="num">
                                      <p:cBhvr>
                                        <p:cTn id="98" dur="500" fill="hold"/>
                                        <p:tgtEl>
                                          <p:spTgt spid="78"/>
                                        </p:tgtEl>
                                        <p:attrNameLst>
                                          <p:attrName>ppt_h</p:attrName>
                                        </p:attrNameLst>
                                      </p:cBhvr>
                                      <p:tavLst>
                                        <p:tav tm="0">
                                          <p:val>
                                            <p:fltVal val="0"/>
                                          </p:val>
                                        </p:tav>
                                        <p:tav tm="100000">
                                          <p:val>
                                            <p:strVal val="#ppt_h"/>
                                          </p:val>
                                        </p:tav>
                                      </p:tavLst>
                                    </p:anim>
                                    <p:animEffect transition="in" filter="fade">
                                      <p:cBhvr>
                                        <p:cTn id="99" dur="500"/>
                                        <p:tgtEl>
                                          <p:spTgt spid="78"/>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79"/>
                                        </p:tgtEl>
                                        <p:attrNameLst>
                                          <p:attrName>style.visibility</p:attrName>
                                        </p:attrNameLst>
                                      </p:cBhvr>
                                      <p:to>
                                        <p:strVal val="visible"/>
                                      </p:to>
                                    </p:set>
                                    <p:animEffect transition="in" filter="fade">
                                      <p:cBhvr>
                                        <p:cTn id="104" dur="1000"/>
                                        <p:tgtEl>
                                          <p:spTgt spid="79"/>
                                        </p:tgtEl>
                                      </p:cBhvr>
                                    </p:animEffect>
                                    <p:anim calcmode="lin" valueType="num">
                                      <p:cBhvr>
                                        <p:cTn id="105" dur="1000" fill="hold"/>
                                        <p:tgtEl>
                                          <p:spTgt spid="79"/>
                                        </p:tgtEl>
                                        <p:attrNameLst>
                                          <p:attrName>ppt_x</p:attrName>
                                        </p:attrNameLst>
                                      </p:cBhvr>
                                      <p:tavLst>
                                        <p:tav tm="0">
                                          <p:val>
                                            <p:strVal val="#ppt_x"/>
                                          </p:val>
                                        </p:tav>
                                        <p:tav tm="100000">
                                          <p:val>
                                            <p:strVal val="#ppt_x"/>
                                          </p:val>
                                        </p:tav>
                                      </p:tavLst>
                                    </p:anim>
                                    <p:anim calcmode="lin" valueType="num">
                                      <p:cBhvr>
                                        <p:cTn id="10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6" presetClass="entr" presetSubtype="21" fill="hold" grpId="0" nodeType="clickEffect">
                                  <p:stCondLst>
                                    <p:cond delay="0"/>
                                  </p:stCondLst>
                                  <p:childTnLst>
                                    <p:set>
                                      <p:cBhvr>
                                        <p:cTn id="110" dur="1" fill="hold">
                                          <p:stCondLst>
                                            <p:cond delay="0"/>
                                          </p:stCondLst>
                                        </p:cTn>
                                        <p:tgtEl>
                                          <p:spTgt spid="75"/>
                                        </p:tgtEl>
                                        <p:attrNameLst>
                                          <p:attrName>style.visibility</p:attrName>
                                        </p:attrNameLst>
                                      </p:cBhvr>
                                      <p:to>
                                        <p:strVal val="visible"/>
                                      </p:to>
                                    </p:set>
                                    <p:animEffect transition="in" filter="barn(inVertical)">
                                      <p:cBhvr>
                                        <p:cTn id="111" dur="500"/>
                                        <p:tgtEl>
                                          <p:spTgt spid="75"/>
                                        </p:tgtEl>
                                      </p:cBhvr>
                                    </p:animEffect>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fade">
                                      <p:cBhvr>
                                        <p:cTn id="116" dur="1000"/>
                                        <p:tgtEl>
                                          <p:spTgt spid="74"/>
                                        </p:tgtEl>
                                      </p:cBhvr>
                                    </p:animEffect>
                                    <p:anim calcmode="lin" valueType="num">
                                      <p:cBhvr>
                                        <p:cTn id="117" dur="1000" fill="hold"/>
                                        <p:tgtEl>
                                          <p:spTgt spid="74"/>
                                        </p:tgtEl>
                                        <p:attrNameLst>
                                          <p:attrName>ppt_x</p:attrName>
                                        </p:attrNameLst>
                                      </p:cBhvr>
                                      <p:tavLst>
                                        <p:tav tm="0">
                                          <p:val>
                                            <p:strVal val="#ppt_x"/>
                                          </p:val>
                                        </p:tav>
                                        <p:tav tm="100000">
                                          <p:val>
                                            <p:strVal val="#ppt_x"/>
                                          </p:val>
                                        </p:tav>
                                      </p:tavLst>
                                    </p:anim>
                                    <p:anim calcmode="lin" valueType="num">
                                      <p:cBhvr>
                                        <p:cTn id="118"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6" grpId="0"/>
      <p:bldP spid="67" grpId="0"/>
      <p:bldP spid="68" grpId="0"/>
      <p:bldP spid="70" grpId="0"/>
      <p:bldP spid="75" grpId="0" animBg="1"/>
      <p:bldP spid="7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Box 27"/>
          <p:cNvSpPr txBox="1">
            <a:spLocks noChangeArrowheads="1"/>
          </p:cNvSpPr>
          <p:nvPr/>
        </p:nvSpPr>
        <p:spPr bwMode="auto">
          <a:xfrm>
            <a:off x="2283341" y="285626"/>
            <a:ext cx="16271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暗纹位置</a:t>
            </a:r>
          </a:p>
        </p:txBody>
      </p:sp>
      <p:graphicFrame>
        <p:nvGraphicFramePr>
          <p:cNvPr id="3" name="Object 82"/>
          <p:cNvGraphicFramePr>
            <a:graphicFrameLocks noChangeAspect="1"/>
          </p:cNvGraphicFramePr>
          <p:nvPr>
            <p:extLst>
              <p:ext uri="{D42A27DB-BD31-4B8C-83A1-F6EECF244321}">
                <p14:modId xmlns:p14="http://schemas.microsoft.com/office/powerpoint/2010/main" val="1922469185"/>
              </p:ext>
            </p:extLst>
          </p:nvPr>
        </p:nvGraphicFramePr>
        <p:xfrm>
          <a:off x="4297363" y="25400"/>
          <a:ext cx="5491162" cy="1035050"/>
        </p:xfrm>
        <a:graphic>
          <a:graphicData uri="http://schemas.openxmlformats.org/presentationml/2006/ole">
            <mc:AlternateContent xmlns:mc="http://schemas.openxmlformats.org/markup-compatibility/2006">
              <mc:Choice xmlns:v="urn:schemas-microsoft-com:vml" Requires="v">
                <p:oleObj spid="_x0000_s466373" name="公式" r:id="rId3" imgW="2145960" imgH="419040" progId="Equation.3">
                  <p:embed/>
                </p:oleObj>
              </mc:Choice>
              <mc:Fallback>
                <p:oleObj name="公式" r:id="rId3" imgW="2145960" imgH="419040" progId="Equation.3">
                  <p:embed/>
                  <p:pic>
                    <p:nvPicPr>
                      <p:cNvPr id="0" name=""/>
                      <p:cNvPicPr>
                        <a:picLocks noChangeAspect="1" noChangeArrowheads="1"/>
                      </p:cNvPicPr>
                      <p:nvPr/>
                    </p:nvPicPr>
                    <p:blipFill>
                      <a:blip r:embed="rId4"/>
                      <a:srcRect/>
                      <a:stretch>
                        <a:fillRect/>
                      </a:stretch>
                    </p:blipFill>
                    <p:spPr bwMode="auto">
                      <a:xfrm>
                        <a:off x="4297363" y="25400"/>
                        <a:ext cx="5491162" cy="1035050"/>
                      </a:xfrm>
                      <a:prstGeom prst="rect">
                        <a:avLst/>
                      </a:prstGeom>
                      <a:noFill/>
                      <a:ln>
                        <a:noFill/>
                      </a:ln>
                      <a:extLst/>
                    </p:spPr>
                  </p:pic>
                </p:oleObj>
              </mc:Fallback>
            </mc:AlternateContent>
          </a:graphicData>
        </a:graphic>
      </p:graphicFrame>
      <p:sp>
        <p:nvSpPr>
          <p:cNvPr id="4" name="AutoShape 8"/>
          <p:cNvSpPr>
            <a:spLocks noChangeArrowheads="1"/>
          </p:cNvSpPr>
          <p:nvPr/>
        </p:nvSpPr>
        <p:spPr bwMode="auto">
          <a:xfrm>
            <a:off x="2151573" y="1082924"/>
            <a:ext cx="700143" cy="241182"/>
          </a:xfrm>
          <a:prstGeom prst="rightArrow">
            <a:avLst>
              <a:gd name="adj1" fmla="val 50000"/>
              <a:gd name="adj2" fmla="val 95879"/>
            </a:avLst>
          </a:prstGeom>
          <a:solidFill>
            <a:srgbClr val="88E9FC"/>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 name="Object 2050"/>
          <p:cNvGraphicFramePr>
            <a:graphicFrameLocks noChangeAspect="1"/>
          </p:cNvGraphicFramePr>
          <p:nvPr>
            <p:extLst>
              <p:ext uri="{D42A27DB-BD31-4B8C-83A1-F6EECF244321}">
                <p14:modId xmlns:p14="http://schemas.microsoft.com/office/powerpoint/2010/main" val="382059680"/>
              </p:ext>
            </p:extLst>
          </p:nvPr>
        </p:nvGraphicFramePr>
        <p:xfrm>
          <a:off x="3408192" y="685510"/>
          <a:ext cx="1822450" cy="936625"/>
        </p:xfrm>
        <a:graphic>
          <a:graphicData uri="http://schemas.openxmlformats.org/presentationml/2006/ole">
            <mc:AlternateContent xmlns:mc="http://schemas.openxmlformats.org/markup-compatibility/2006">
              <mc:Choice xmlns:v="urn:schemas-microsoft-com:vml" Requires="v">
                <p:oleObj spid="_x0000_s466374" name="Equation" r:id="rId5" imgW="695368" imgH="323920" progId="Equation.3">
                  <p:embed/>
                </p:oleObj>
              </mc:Choice>
              <mc:Fallback>
                <p:oleObj name="Equation" r:id="rId5" imgW="695368" imgH="3239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8192" y="685510"/>
                        <a:ext cx="1822450"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27"/>
          <p:cNvSpPr txBox="1">
            <a:spLocks noChangeArrowheads="1"/>
          </p:cNvSpPr>
          <p:nvPr/>
        </p:nvSpPr>
        <p:spPr bwMode="auto">
          <a:xfrm>
            <a:off x="2297223" y="1707411"/>
            <a:ext cx="1627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C00000"/>
                </a:solidFill>
              </a:rPr>
              <a:t>明纹位置</a:t>
            </a:r>
          </a:p>
        </p:txBody>
      </p:sp>
      <p:graphicFrame>
        <p:nvGraphicFramePr>
          <p:cNvPr id="7" name="Object 83"/>
          <p:cNvGraphicFramePr>
            <a:graphicFrameLocks noChangeAspect="1"/>
          </p:cNvGraphicFramePr>
          <p:nvPr>
            <p:extLst>
              <p:ext uri="{D42A27DB-BD31-4B8C-83A1-F6EECF244321}">
                <p14:modId xmlns:p14="http://schemas.microsoft.com/office/powerpoint/2010/main" val="739250217"/>
              </p:ext>
            </p:extLst>
          </p:nvPr>
        </p:nvGraphicFramePr>
        <p:xfrm>
          <a:off x="3909750" y="1658395"/>
          <a:ext cx="1905386" cy="621906"/>
        </p:xfrm>
        <a:graphic>
          <a:graphicData uri="http://schemas.openxmlformats.org/presentationml/2006/ole">
            <mc:AlternateContent xmlns:mc="http://schemas.openxmlformats.org/markup-compatibility/2006">
              <mc:Choice xmlns:v="urn:schemas-microsoft-com:vml" Requires="v">
                <p:oleObj spid="_x0000_s466375" name="Equation" r:id="rId7" imgW="552569" imgH="133347" progId="Equation.3">
                  <p:embed/>
                </p:oleObj>
              </mc:Choice>
              <mc:Fallback>
                <p:oleObj name="Equation" r:id="rId7" imgW="552569" imgH="13334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09750" y="1658395"/>
                        <a:ext cx="1905386" cy="621906"/>
                      </a:xfrm>
                      <a:prstGeom prst="rect">
                        <a:avLst/>
                      </a:prstGeom>
                      <a:noFill/>
                      <a:ln>
                        <a:noFill/>
                      </a:ln>
                      <a:extLst/>
                    </p:spPr>
                  </p:pic>
                </p:oleObj>
              </mc:Fallback>
            </mc:AlternateContent>
          </a:graphicData>
        </a:graphic>
      </p:graphicFrame>
      <p:sp>
        <p:nvSpPr>
          <p:cNvPr id="8" name="AutoShape 8"/>
          <p:cNvSpPr>
            <a:spLocks noChangeArrowheads="1"/>
          </p:cNvSpPr>
          <p:nvPr/>
        </p:nvSpPr>
        <p:spPr bwMode="auto">
          <a:xfrm>
            <a:off x="2627143" y="2512382"/>
            <a:ext cx="700143" cy="241182"/>
          </a:xfrm>
          <a:prstGeom prst="rightArrow">
            <a:avLst>
              <a:gd name="adj1" fmla="val 50000"/>
              <a:gd name="adj2" fmla="val 95879"/>
            </a:avLst>
          </a:prstGeom>
          <a:gradFill flip="none" rotWithShape="1">
            <a:gsLst>
              <a:gs pos="0">
                <a:srgbClr val="117D16">
                  <a:tint val="66000"/>
                  <a:satMod val="160000"/>
                </a:srgbClr>
              </a:gs>
              <a:gs pos="50000">
                <a:srgbClr val="117D16">
                  <a:tint val="44500"/>
                  <a:satMod val="160000"/>
                </a:srgbClr>
              </a:gs>
              <a:gs pos="100000">
                <a:srgbClr val="117D16">
                  <a:tint val="23500"/>
                  <a:satMod val="160000"/>
                </a:srgbClr>
              </a:gs>
            </a:gsLst>
            <a:path path="circle">
              <a:fillToRect l="100000" b="100000"/>
            </a:path>
            <a:tileRect t="-100000" r="-100000"/>
          </a:gra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 name="Object 2050"/>
          <p:cNvGraphicFramePr>
            <a:graphicFrameLocks noChangeAspect="1"/>
          </p:cNvGraphicFramePr>
          <p:nvPr>
            <p:extLst>
              <p:ext uri="{D42A27DB-BD31-4B8C-83A1-F6EECF244321}">
                <p14:modId xmlns:p14="http://schemas.microsoft.com/office/powerpoint/2010/main" val="1986112948"/>
              </p:ext>
            </p:extLst>
          </p:nvPr>
        </p:nvGraphicFramePr>
        <p:xfrm>
          <a:off x="1877023" y="2926602"/>
          <a:ext cx="3043238" cy="1019175"/>
        </p:xfrm>
        <a:graphic>
          <a:graphicData uri="http://schemas.openxmlformats.org/presentationml/2006/ole">
            <mc:AlternateContent xmlns:mc="http://schemas.openxmlformats.org/markup-compatibility/2006">
              <mc:Choice xmlns:v="urn:schemas-microsoft-com:vml" Requires="v">
                <p:oleObj spid="_x0000_s466376" name="Equation" r:id="rId9" imgW="1104868" imgH="323920" progId="Equation.3">
                  <p:embed/>
                </p:oleObj>
              </mc:Choice>
              <mc:Fallback>
                <p:oleObj name="Equation" r:id="rId9" imgW="1104868" imgH="3239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7023" y="2926602"/>
                        <a:ext cx="3043238"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 name="Group 72"/>
          <p:cNvGrpSpPr>
            <a:grpSpLocks/>
          </p:cNvGrpSpPr>
          <p:nvPr/>
        </p:nvGrpSpPr>
        <p:grpSpPr bwMode="auto">
          <a:xfrm>
            <a:off x="4920261" y="1126607"/>
            <a:ext cx="5977348" cy="3031017"/>
            <a:chOff x="800" y="246"/>
            <a:chExt cx="4120" cy="1962"/>
          </a:xfrm>
        </p:grpSpPr>
        <p:grpSp>
          <p:nvGrpSpPr>
            <p:cNvPr id="11" name="Group 32"/>
            <p:cNvGrpSpPr>
              <a:grpSpLocks/>
            </p:cNvGrpSpPr>
            <p:nvPr/>
          </p:nvGrpSpPr>
          <p:grpSpPr bwMode="auto">
            <a:xfrm>
              <a:off x="1300" y="246"/>
              <a:ext cx="3620" cy="1338"/>
              <a:chOff x="1108" y="2550"/>
              <a:chExt cx="3620" cy="1338"/>
            </a:xfrm>
          </p:grpSpPr>
          <p:sp>
            <p:nvSpPr>
              <p:cNvPr id="13" name="Rectangle 33"/>
              <p:cNvSpPr>
                <a:spLocks noChangeArrowheads="1"/>
              </p:cNvSpPr>
              <p:nvPr/>
            </p:nvSpPr>
            <p:spPr bwMode="auto">
              <a:xfrm>
                <a:off x="2832" y="3716"/>
                <a:ext cx="52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a:solidFill>
                      <a:schemeClr val="tx1"/>
                    </a:solidFill>
                    <a:sym typeface="Symbol" panose="05050102010706020507" pitchFamily="18" charset="2"/>
                  </a:rPr>
                  <a:t> </a:t>
                </a:r>
                <a:r>
                  <a:rPr lang="en-US" altLang="zh-CN" sz="2000" i="0">
                    <a:solidFill>
                      <a:schemeClr val="tx1"/>
                    </a:solidFill>
                  </a:rPr>
                  <a:t>/</a:t>
                </a:r>
                <a:r>
                  <a:rPr lang="en-US" altLang="zh-CN" sz="2000">
                    <a:solidFill>
                      <a:schemeClr val="tx1"/>
                    </a:solidFill>
                  </a:rPr>
                  <a:t>a</a:t>
                </a:r>
                <a:endParaRPr lang="en-US" altLang="zh-CN" sz="2000" i="0">
                  <a:solidFill>
                    <a:schemeClr val="tx1"/>
                  </a:solidFill>
                </a:endParaRPr>
              </a:p>
            </p:txBody>
          </p:sp>
          <p:sp>
            <p:nvSpPr>
              <p:cNvPr id="14" name="Rectangle 34"/>
              <p:cNvSpPr>
                <a:spLocks noChangeArrowheads="1"/>
              </p:cNvSpPr>
              <p:nvPr/>
            </p:nvSpPr>
            <p:spPr bwMode="auto">
              <a:xfrm>
                <a:off x="1992" y="3696"/>
                <a:ext cx="69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solidFill>
                      <a:schemeClr val="tx1"/>
                    </a:solidFill>
                  </a:rPr>
                  <a:t>-(</a:t>
                </a:r>
                <a:r>
                  <a:rPr lang="en-US" altLang="zh-CN" sz="2000">
                    <a:solidFill>
                      <a:schemeClr val="tx1"/>
                    </a:solidFill>
                    <a:sym typeface="Symbol" panose="05050102010706020507" pitchFamily="18" charset="2"/>
                  </a:rPr>
                  <a:t> </a:t>
                </a:r>
                <a:r>
                  <a:rPr lang="en-US" altLang="zh-CN" sz="2000" i="0">
                    <a:solidFill>
                      <a:schemeClr val="tx1"/>
                    </a:solidFill>
                  </a:rPr>
                  <a:t>/</a:t>
                </a:r>
                <a:r>
                  <a:rPr lang="en-US" altLang="zh-CN" sz="2000">
                    <a:solidFill>
                      <a:schemeClr val="tx1"/>
                    </a:solidFill>
                  </a:rPr>
                  <a:t>a</a:t>
                </a:r>
                <a:r>
                  <a:rPr lang="en-US" altLang="zh-CN" sz="2000" i="0">
                    <a:solidFill>
                      <a:schemeClr val="tx1"/>
                    </a:solidFill>
                  </a:rPr>
                  <a:t>)</a:t>
                </a:r>
              </a:p>
            </p:txBody>
          </p:sp>
          <p:sp>
            <p:nvSpPr>
              <p:cNvPr id="15" name="Rectangle 35"/>
              <p:cNvSpPr>
                <a:spLocks noChangeArrowheads="1"/>
              </p:cNvSpPr>
              <p:nvPr/>
            </p:nvSpPr>
            <p:spPr bwMode="auto">
              <a:xfrm>
                <a:off x="3262" y="3696"/>
                <a:ext cx="674"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dirty="0">
                    <a:solidFill>
                      <a:schemeClr val="tx1"/>
                    </a:solidFill>
                  </a:rPr>
                  <a:t>2(</a:t>
                </a:r>
                <a:r>
                  <a:rPr lang="en-US" altLang="zh-CN" sz="2000" dirty="0">
                    <a:solidFill>
                      <a:schemeClr val="tx1"/>
                    </a:solidFill>
                    <a:sym typeface="Symbol" panose="05050102010706020507" pitchFamily="18" charset="2"/>
                  </a:rPr>
                  <a:t> </a:t>
                </a:r>
                <a:r>
                  <a:rPr lang="en-US" altLang="zh-CN" sz="2000" i="0" dirty="0">
                    <a:solidFill>
                      <a:schemeClr val="tx1"/>
                    </a:solidFill>
                  </a:rPr>
                  <a:t>/</a:t>
                </a:r>
                <a:r>
                  <a:rPr lang="en-US" altLang="zh-CN" sz="2000" dirty="0">
                    <a:solidFill>
                      <a:schemeClr val="tx1"/>
                    </a:solidFill>
                  </a:rPr>
                  <a:t>a</a:t>
                </a:r>
                <a:r>
                  <a:rPr lang="en-US" altLang="zh-CN" sz="2000" i="0" dirty="0">
                    <a:solidFill>
                      <a:schemeClr val="tx1"/>
                    </a:solidFill>
                  </a:rPr>
                  <a:t>)</a:t>
                </a:r>
              </a:p>
            </p:txBody>
          </p:sp>
          <p:sp>
            <p:nvSpPr>
              <p:cNvPr id="16" name="Rectangle 36"/>
              <p:cNvSpPr>
                <a:spLocks noChangeArrowheads="1"/>
              </p:cNvSpPr>
              <p:nvPr/>
            </p:nvSpPr>
            <p:spPr bwMode="auto">
              <a:xfrm>
                <a:off x="1296" y="3712"/>
                <a:ext cx="616"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solidFill>
                      <a:schemeClr val="tx1"/>
                    </a:solidFill>
                  </a:rPr>
                  <a:t>-2(</a:t>
                </a:r>
                <a:r>
                  <a:rPr lang="en-US" altLang="zh-CN" sz="2000">
                    <a:solidFill>
                      <a:schemeClr val="tx1"/>
                    </a:solidFill>
                    <a:sym typeface="Symbol" panose="05050102010706020507" pitchFamily="18" charset="2"/>
                  </a:rPr>
                  <a:t></a:t>
                </a:r>
                <a:r>
                  <a:rPr lang="en-US" altLang="zh-CN" sz="2000" i="0">
                    <a:solidFill>
                      <a:schemeClr val="tx1"/>
                    </a:solidFill>
                    <a:sym typeface="Symbol" panose="05050102010706020507" pitchFamily="18" charset="2"/>
                  </a:rPr>
                  <a:t> </a:t>
                </a:r>
                <a:r>
                  <a:rPr lang="en-US" altLang="zh-CN" sz="2000" i="0">
                    <a:solidFill>
                      <a:schemeClr val="tx1"/>
                    </a:solidFill>
                  </a:rPr>
                  <a:t>/</a:t>
                </a:r>
                <a:r>
                  <a:rPr lang="en-US" altLang="zh-CN" sz="2000">
                    <a:solidFill>
                      <a:schemeClr val="tx1"/>
                    </a:solidFill>
                  </a:rPr>
                  <a:t>a</a:t>
                </a:r>
                <a:r>
                  <a:rPr lang="en-US" altLang="zh-CN" sz="2000" i="0">
                    <a:solidFill>
                      <a:schemeClr val="tx1"/>
                    </a:solidFill>
                  </a:rPr>
                  <a:t>)</a:t>
                </a:r>
              </a:p>
            </p:txBody>
          </p:sp>
          <p:sp>
            <p:nvSpPr>
              <p:cNvPr id="17" name="Rectangle 37"/>
              <p:cNvSpPr>
                <a:spLocks noChangeArrowheads="1"/>
              </p:cNvSpPr>
              <p:nvPr/>
            </p:nvSpPr>
            <p:spPr bwMode="auto">
              <a:xfrm>
                <a:off x="4212" y="3719"/>
                <a:ext cx="516"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solidFill>
                      <a:schemeClr val="tx1"/>
                    </a:solidFill>
                  </a:rPr>
                  <a:t>sin</a:t>
                </a:r>
                <a:r>
                  <a:rPr lang="en-US" altLang="zh-CN" sz="2000" i="0">
                    <a:solidFill>
                      <a:schemeClr val="tx1"/>
                    </a:solidFill>
                    <a:sym typeface="Symbol" panose="05050102010706020507" pitchFamily="18" charset="2"/>
                  </a:rPr>
                  <a:t></a:t>
                </a:r>
                <a:endParaRPr lang="en-US" altLang="zh-CN" sz="2000" i="0">
                  <a:solidFill>
                    <a:schemeClr val="tx1"/>
                  </a:solidFill>
                </a:endParaRPr>
              </a:p>
            </p:txBody>
          </p:sp>
          <p:sp>
            <p:nvSpPr>
              <p:cNvPr id="18" name="Rectangle 38"/>
              <p:cNvSpPr>
                <a:spLocks noChangeArrowheads="1"/>
              </p:cNvSpPr>
              <p:nvPr/>
            </p:nvSpPr>
            <p:spPr bwMode="auto">
              <a:xfrm>
                <a:off x="3000" y="3408"/>
                <a:ext cx="501"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i="0" dirty="0">
                    <a:solidFill>
                      <a:srgbClr val="FF0000"/>
                    </a:solidFill>
                  </a:rPr>
                  <a:t>0.047</a:t>
                </a:r>
                <a:endParaRPr lang="en-US" altLang="zh-CN" sz="2000" i="0" dirty="0">
                  <a:solidFill>
                    <a:schemeClr val="tx1"/>
                  </a:solidFill>
                </a:endParaRPr>
              </a:p>
            </p:txBody>
          </p:sp>
          <p:sp>
            <p:nvSpPr>
              <p:cNvPr id="19" name="Rectangle 39"/>
              <p:cNvSpPr>
                <a:spLocks noChangeArrowheads="1"/>
              </p:cNvSpPr>
              <p:nvPr/>
            </p:nvSpPr>
            <p:spPr bwMode="auto">
              <a:xfrm>
                <a:off x="3528" y="3408"/>
                <a:ext cx="600"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i="0">
                    <a:solidFill>
                      <a:srgbClr val="FF0000"/>
                    </a:solidFill>
                  </a:rPr>
                  <a:t>0.017</a:t>
                </a:r>
                <a:endParaRPr lang="en-US" altLang="zh-CN" sz="1800" i="0">
                  <a:solidFill>
                    <a:schemeClr val="tx1"/>
                  </a:solidFill>
                </a:endParaRPr>
              </a:p>
            </p:txBody>
          </p:sp>
          <p:sp>
            <p:nvSpPr>
              <p:cNvPr id="20" name="Rectangle 40"/>
              <p:cNvSpPr>
                <a:spLocks noChangeArrowheads="1"/>
              </p:cNvSpPr>
              <p:nvPr/>
            </p:nvSpPr>
            <p:spPr bwMode="auto">
              <a:xfrm>
                <a:off x="2415" y="2590"/>
                <a:ext cx="19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FF0000"/>
                    </a:solidFill>
                  </a:rPr>
                  <a:t> 1</a:t>
                </a:r>
                <a:endParaRPr lang="en-US" altLang="zh-CN" sz="2400" i="0">
                  <a:solidFill>
                    <a:schemeClr val="tx1"/>
                  </a:solidFill>
                </a:endParaRPr>
              </a:p>
            </p:txBody>
          </p:sp>
          <p:sp>
            <p:nvSpPr>
              <p:cNvPr id="21" name="Rectangle 41"/>
              <p:cNvSpPr>
                <a:spLocks noChangeArrowheads="1"/>
              </p:cNvSpPr>
              <p:nvPr/>
            </p:nvSpPr>
            <p:spPr bwMode="auto">
              <a:xfrm>
                <a:off x="2849" y="2590"/>
                <a:ext cx="807"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chemeClr val="tx1"/>
                    </a:solidFill>
                  </a:rPr>
                  <a:t>I </a:t>
                </a:r>
                <a:r>
                  <a:rPr lang="en-US" altLang="zh-CN" sz="2400" i="0" dirty="0">
                    <a:solidFill>
                      <a:schemeClr val="tx1"/>
                    </a:solidFill>
                  </a:rPr>
                  <a:t>/ </a:t>
                </a:r>
                <a:r>
                  <a:rPr lang="en-US" altLang="zh-CN" sz="2400" dirty="0">
                    <a:solidFill>
                      <a:schemeClr val="tx1"/>
                    </a:solidFill>
                  </a:rPr>
                  <a:t>I</a:t>
                </a:r>
                <a:r>
                  <a:rPr lang="en-US" altLang="zh-CN" sz="2400" i="0" baseline="-25000" dirty="0">
                    <a:solidFill>
                      <a:schemeClr val="tx1"/>
                    </a:solidFill>
                  </a:rPr>
                  <a:t>0</a:t>
                </a:r>
                <a:endParaRPr lang="en-US" altLang="zh-CN" sz="2400" i="0" dirty="0">
                  <a:solidFill>
                    <a:schemeClr val="tx1"/>
                  </a:solidFill>
                </a:endParaRPr>
              </a:p>
            </p:txBody>
          </p:sp>
          <p:sp>
            <p:nvSpPr>
              <p:cNvPr id="22" name="Line 42"/>
              <p:cNvSpPr>
                <a:spLocks noChangeShapeType="1"/>
              </p:cNvSpPr>
              <p:nvPr/>
            </p:nvSpPr>
            <p:spPr bwMode="auto">
              <a:xfrm>
                <a:off x="1110" y="3703"/>
                <a:ext cx="3186" cy="5"/>
              </a:xfrm>
              <a:prstGeom prst="line">
                <a:avLst/>
              </a:prstGeom>
              <a:noFill/>
              <a:ln w="38100">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3" name="Line 43"/>
              <p:cNvSpPr>
                <a:spLocks noChangeShapeType="1"/>
              </p:cNvSpPr>
              <p:nvPr/>
            </p:nvSpPr>
            <p:spPr bwMode="auto">
              <a:xfrm>
                <a:off x="2615" y="2550"/>
                <a:ext cx="1" cy="1154"/>
              </a:xfrm>
              <a:prstGeom prst="line">
                <a:avLst/>
              </a:prstGeom>
              <a:noFill/>
              <a:ln w="38100">
                <a:solidFill>
                  <a:srgbClr val="00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4" name="Rectangle 44"/>
              <p:cNvSpPr>
                <a:spLocks noChangeArrowheads="1"/>
              </p:cNvSpPr>
              <p:nvPr/>
            </p:nvSpPr>
            <p:spPr bwMode="auto">
              <a:xfrm>
                <a:off x="2560" y="3707"/>
                <a:ext cx="224"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solidFill>
                      <a:schemeClr val="tx1"/>
                    </a:solidFill>
                  </a:rPr>
                  <a:t> 0</a:t>
                </a:r>
              </a:p>
            </p:txBody>
          </p:sp>
          <p:sp>
            <p:nvSpPr>
              <p:cNvPr id="25" name="Rectangle 45"/>
              <p:cNvSpPr>
                <a:spLocks noChangeArrowheads="1"/>
              </p:cNvSpPr>
              <p:nvPr/>
            </p:nvSpPr>
            <p:spPr bwMode="auto">
              <a:xfrm>
                <a:off x="1120" y="2568"/>
                <a:ext cx="139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0000CC"/>
                    </a:solidFill>
                  </a:rPr>
                  <a:t>相对光强曲线</a:t>
                </a:r>
              </a:p>
            </p:txBody>
          </p:sp>
          <p:sp>
            <p:nvSpPr>
              <p:cNvPr id="26" name="Freeform 46"/>
              <p:cNvSpPr>
                <a:spLocks/>
              </p:cNvSpPr>
              <p:nvPr/>
            </p:nvSpPr>
            <p:spPr bwMode="auto">
              <a:xfrm>
                <a:off x="2265" y="2738"/>
                <a:ext cx="675" cy="89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05"/>
                    </a:moveTo>
                    <a:lnTo>
                      <a:pt x="211" y="18494"/>
                    </a:lnTo>
                    <a:lnTo>
                      <a:pt x="469" y="17894"/>
                    </a:lnTo>
                    <a:lnTo>
                      <a:pt x="680" y="17283"/>
                    </a:lnTo>
                    <a:lnTo>
                      <a:pt x="890" y="16683"/>
                    </a:lnTo>
                    <a:lnTo>
                      <a:pt x="1111" y="16072"/>
                    </a:lnTo>
                    <a:lnTo>
                      <a:pt x="1331" y="15483"/>
                    </a:lnTo>
                    <a:lnTo>
                      <a:pt x="1541" y="14894"/>
                    </a:lnTo>
                    <a:lnTo>
                      <a:pt x="1771" y="14304"/>
                    </a:lnTo>
                    <a:lnTo>
                      <a:pt x="1953" y="13715"/>
                    </a:lnTo>
                    <a:lnTo>
                      <a:pt x="2231" y="13159"/>
                    </a:lnTo>
                    <a:lnTo>
                      <a:pt x="2470" y="12591"/>
                    </a:lnTo>
                    <a:lnTo>
                      <a:pt x="2681" y="12024"/>
                    </a:lnTo>
                    <a:lnTo>
                      <a:pt x="2891" y="11468"/>
                    </a:lnTo>
                    <a:lnTo>
                      <a:pt x="3112" y="10900"/>
                    </a:lnTo>
                    <a:lnTo>
                      <a:pt x="3332" y="10344"/>
                    </a:lnTo>
                    <a:lnTo>
                      <a:pt x="3552" y="9809"/>
                    </a:lnTo>
                    <a:lnTo>
                      <a:pt x="3791" y="9285"/>
                    </a:lnTo>
                    <a:lnTo>
                      <a:pt x="4011" y="8751"/>
                    </a:lnTo>
                    <a:lnTo>
                      <a:pt x="4203" y="8249"/>
                    </a:lnTo>
                    <a:lnTo>
                      <a:pt x="4442" y="7747"/>
                    </a:lnTo>
                    <a:lnTo>
                      <a:pt x="4682" y="7256"/>
                    </a:lnTo>
                    <a:lnTo>
                      <a:pt x="4883" y="6787"/>
                    </a:lnTo>
                    <a:lnTo>
                      <a:pt x="5103" y="6339"/>
                    </a:lnTo>
                    <a:lnTo>
                      <a:pt x="5352" y="5892"/>
                    </a:lnTo>
                    <a:lnTo>
                      <a:pt x="5572" y="5434"/>
                    </a:lnTo>
                    <a:lnTo>
                      <a:pt x="5744" y="4986"/>
                    </a:lnTo>
                    <a:lnTo>
                      <a:pt x="5945" y="4572"/>
                    </a:lnTo>
                    <a:lnTo>
                      <a:pt x="6204" y="4179"/>
                    </a:lnTo>
                    <a:lnTo>
                      <a:pt x="6415" y="3775"/>
                    </a:lnTo>
                    <a:lnTo>
                      <a:pt x="6644" y="3404"/>
                    </a:lnTo>
                    <a:lnTo>
                      <a:pt x="6865" y="3066"/>
                    </a:lnTo>
                    <a:lnTo>
                      <a:pt x="7085" y="2717"/>
                    </a:lnTo>
                    <a:lnTo>
                      <a:pt x="7295" y="2411"/>
                    </a:lnTo>
                    <a:lnTo>
                      <a:pt x="7487" y="2095"/>
                    </a:lnTo>
                    <a:lnTo>
                      <a:pt x="7755" y="1811"/>
                    </a:lnTo>
                    <a:lnTo>
                      <a:pt x="7985" y="1571"/>
                    </a:lnTo>
                    <a:lnTo>
                      <a:pt x="8138" y="1298"/>
                    </a:lnTo>
                    <a:lnTo>
                      <a:pt x="8368" y="1069"/>
                    </a:lnTo>
                    <a:lnTo>
                      <a:pt x="8578" y="873"/>
                    </a:lnTo>
                    <a:lnTo>
                      <a:pt x="8837" y="655"/>
                    </a:lnTo>
                    <a:lnTo>
                      <a:pt x="8990" y="502"/>
                    </a:lnTo>
                    <a:lnTo>
                      <a:pt x="9248" y="382"/>
                    </a:lnTo>
                    <a:lnTo>
                      <a:pt x="9469" y="240"/>
                    </a:lnTo>
                    <a:lnTo>
                      <a:pt x="9631" y="153"/>
                    </a:lnTo>
                    <a:lnTo>
                      <a:pt x="9852" y="87"/>
                    </a:lnTo>
                    <a:lnTo>
                      <a:pt x="10101" y="22"/>
                    </a:lnTo>
                    <a:lnTo>
                      <a:pt x="10321" y="0"/>
                    </a:lnTo>
                    <a:lnTo>
                      <a:pt x="10474" y="22"/>
                    </a:lnTo>
                    <a:lnTo>
                      <a:pt x="10685" y="22"/>
                    </a:lnTo>
                    <a:lnTo>
                      <a:pt x="10962" y="87"/>
                    </a:lnTo>
                    <a:lnTo>
                      <a:pt x="11125" y="207"/>
                    </a:lnTo>
                    <a:lnTo>
                      <a:pt x="11336" y="349"/>
                    </a:lnTo>
                    <a:lnTo>
                      <a:pt x="11546" y="524"/>
                    </a:lnTo>
                    <a:lnTo>
                      <a:pt x="11776" y="742"/>
                    </a:lnTo>
                    <a:lnTo>
                      <a:pt x="11987" y="993"/>
                    </a:lnTo>
                    <a:lnTo>
                      <a:pt x="12226" y="1244"/>
                    </a:lnTo>
                    <a:lnTo>
                      <a:pt x="12504" y="1571"/>
                    </a:lnTo>
                    <a:lnTo>
                      <a:pt x="12695" y="1909"/>
                    </a:lnTo>
                    <a:lnTo>
                      <a:pt x="12915" y="2280"/>
                    </a:lnTo>
                    <a:lnTo>
                      <a:pt x="13145" y="2706"/>
                    </a:lnTo>
                    <a:lnTo>
                      <a:pt x="13404" y="3099"/>
                    </a:lnTo>
                    <a:lnTo>
                      <a:pt x="13585" y="3524"/>
                    </a:lnTo>
                    <a:lnTo>
                      <a:pt x="13806" y="3983"/>
                    </a:lnTo>
                    <a:lnTo>
                      <a:pt x="14102" y="4430"/>
                    </a:lnTo>
                    <a:lnTo>
                      <a:pt x="14275" y="4932"/>
                    </a:lnTo>
                    <a:lnTo>
                      <a:pt x="14552" y="5466"/>
                    </a:lnTo>
                    <a:lnTo>
                      <a:pt x="14725" y="5990"/>
                    </a:lnTo>
                    <a:lnTo>
                      <a:pt x="14983" y="6514"/>
                    </a:lnTo>
                    <a:lnTo>
                      <a:pt x="15184" y="7059"/>
                    </a:lnTo>
                    <a:lnTo>
                      <a:pt x="15433" y="7616"/>
                    </a:lnTo>
                    <a:lnTo>
                      <a:pt x="15711" y="8194"/>
                    </a:lnTo>
                    <a:lnTo>
                      <a:pt x="15912" y="8783"/>
                    </a:lnTo>
                    <a:lnTo>
                      <a:pt x="16103" y="9340"/>
                    </a:lnTo>
                    <a:lnTo>
                      <a:pt x="16324" y="9907"/>
                    </a:lnTo>
                    <a:lnTo>
                      <a:pt x="16534" y="10475"/>
                    </a:lnTo>
                    <a:lnTo>
                      <a:pt x="16726" y="11053"/>
                    </a:lnTo>
                    <a:lnTo>
                      <a:pt x="16946" y="11620"/>
                    </a:lnTo>
                    <a:lnTo>
                      <a:pt x="17157" y="12188"/>
                    </a:lnTo>
                    <a:lnTo>
                      <a:pt x="17338" y="12755"/>
                    </a:lnTo>
                    <a:lnTo>
                      <a:pt x="17530" y="13301"/>
                    </a:lnTo>
                    <a:lnTo>
                      <a:pt x="17741" y="13835"/>
                    </a:lnTo>
                    <a:lnTo>
                      <a:pt x="17894" y="14392"/>
                    </a:lnTo>
                    <a:lnTo>
                      <a:pt x="18124" y="14926"/>
                    </a:lnTo>
                    <a:lnTo>
                      <a:pt x="18267" y="15428"/>
                    </a:lnTo>
                    <a:lnTo>
                      <a:pt x="18468" y="15941"/>
                    </a:lnTo>
                    <a:lnTo>
                      <a:pt x="18593" y="16432"/>
                    </a:lnTo>
                    <a:lnTo>
                      <a:pt x="18842" y="16869"/>
                    </a:lnTo>
                    <a:lnTo>
                      <a:pt x="18947" y="17338"/>
                    </a:lnTo>
                    <a:lnTo>
                      <a:pt x="19110" y="17752"/>
                    </a:lnTo>
                    <a:lnTo>
                      <a:pt x="19244" y="18145"/>
                    </a:lnTo>
                    <a:lnTo>
                      <a:pt x="19387" y="18538"/>
                    </a:lnTo>
                    <a:lnTo>
                      <a:pt x="19512" y="18898"/>
                    </a:lnTo>
                    <a:lnTo>
                      <a:pt x="19627" y="19193"/>
                    </a:lnTo>
                    <a:lnTo>
                      <a:pt x="19789" y="19509"/>
                    </a:lnTo>
                    <a:lnTo>
                      <a:pt x="19876" y="19782"/>
                    </a:lnTo>
                    <a:lnTo>
                      <a:pt x="19990" y="19989"/>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Freeform 47"/>
              <p:cNvSpPr>
                <a:spLocks/>
              </p:cNvSpPr>
              <p:nvPr/>
            </p:nvSpPr>
            <p:spPr bwMode="auto">
              <a:xfrm>
                <a:off x="3093" y="3628"/>
                <a:ext cx="271" cy="5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916"/>
                    </a:moveTo>
                    <a:lnTo>
                      <a:pt x="198" y="19244"/>
                    </a:lnTo>
                    <a:lnTo>
                      <a:pt x="372" y="18739"/>
                    </a:lnTo>
                    <a:lnTo>
                      <a:pt x="570" y="17983"/>
                    </a:lnTo>
                    <a:lnTo>
                      <a:pt x="818" y="17479"/>
                    </a:lnTo>
                    <a:lnTo>
                      <a:pt x="1016" y="16723"/>
                    </a:lnTo>
                    <a:lnTo>
                      <a:pt x="1214" y="16134"/>
                    </a:lnTo>
                    <a:lnTo>
                      <a:pt x="1388" y="15630"/>
                    </a:lnTo>
                    <a:lnTo>
                      <a:pt x="1561" y="15042"/>
                    </a:lnTo>
                    <a:lnTo>
                      <a:pt x="1735" y="14454"/>
                    </a:lnTo>
                    <a:lnTo>
                      <a:pt x="1958" y="13697"/>
                    </a:lnTo>
                    <a:lnTo>
                      <a:pt x="2156" y="13277"/>
                    </a:lnTo>
                    <a:lnTo>
                      <a:pt x="2354" y="12689"/>
                    </a:lnTo>
                    <a:lnTo>
                      <a:pt x="2553" y="12017"/>
                    </a:lnTo>
                    <a:lnTo>
                      <a:pt x="2825" y="11513"/>
                    </a:lnTo>
                    <a:lnTo>
                      <a:pt x="2949" y="10924"/>
                    </a:lnTo>
                    <a:lnTo>
                      <a:pt x="3172" y="10336"/>
                    </a:lnTo>
                    <a:lnTo>
                      <a:pt x="3346" y="9748"/>
                    </a:lnTo>
                    <a:lnTo>
                      <a:pt x="3544" y="9244"/>
                    </a:lnTo>
                    <a:lnTo>
                      <a:pt x="3767" y="8739"/>
                    </a:lnTo>
                    <a:lnTo>
                      <a:pt x="3941" y="8319"/>
                    </a:lnTo>
                    <a:lnTo>
                      <a:pt x="4139" y="7731"/>
                    </a:lnTo>
                    <a:lnTo>
                      <a:pt x="4362" y="7143"/>
                    </a:lnTo>
                    <a:lnTo>
                      <a:pt x="4560" y="6723"/>
                    </a:lnTo>
                    <a:lnTo>
                      <a:pt x="4783" y="6303"/>
                    </a:lnTo>
                    <a:lnTo>
                      <a:pt x="4932" y="5714"/>
                    </a:lnTo>
                    <a:lnTo>
                      <a:pt x="5130" y="5462"/>
                    </a:lnTo>
                    <a:lnTo>
                      <a:pt x="5304" y="4874"/>
                    </a:lnTo>
                    <a:lnTo>
                      <a:pt x="5551" y="4454"/>
                    </a:lnTo>
                    <a:lnTo>
                      <a:pt x="5799" y="4118"/>
                    </a:lnTo>
                    <a:lnTo>
                      <a:pt x="5973" y="3866"/>
                    </a:lnTo>
                    <a:lnTo>
                      <a:pt x="6171" y="3445"/>
                    </a:lnTo>
                    <a:lnTo>
                      <a:pt x="6369" y="3109"/>
                    </a:lnTo>
                    <a:lnTo>
                      <a:pt x="6568" y="2689"/>
                    </a:lnTo>
                    <a:lnTo>
                      <a:pt x="6766" y="2353"/>
                    </a:lnTo>
                    <a:lnTo>
                      <a:pt x="6964" y="2101"/>
                    </a:lnTo>
                    <a:lnTo>
                      <a:pt x="7237" y="1681"/>
                    </a:lnTo>
                    <a:lnTo>
                      <a:pt x="7410" y="1513"/>
                    </a:lnTo>
                    <a:lnTo>
                      <a:pt x="7608" y="1176"/>
                    </a:lnTo>
                    <a:lnTo>
                      <a:pt x="7807" y="1092"/>
                    </a:lnTo>
                    <a:lnTo>
                      <a:pt x="7980" y="756"/>
                    </a:lnTo>
                    <a:lnTo>
                      <a:pt x="8253" y="672"/>
                    </a:lnTo>
                    <a:lnTo>
                      <a:pt x="8401" y="504"/>
                    </a:lnTo>
                    <a:lnTo>
                      <a:pt x="8649" y="420"/>
                    </a:lnTo>
                    <a:lnTo>
                      <a:pt x="8848" y="252"/>
                    </a:lnTo>
                    <a:lnTo>
                      <a:pt x="9046" y="84"/>
                    </a:lnTo>
                    <a:lnTo>
                      <a:pt x="9269" y="84"/>
                    </a:lnTo>
                    <a:lnTo>
                      <a:pt x="9442" y="0"/>
                    </a:lnTo>
                    <a:lnTo>
                      <a:pt x="9690" y="0"/>
                    </a:lnTo>
                    <a:lnTo>
                      <a:pt x="9888" y="0"/>
                    </a:lnTo>
                    <a:lnTo>
                      <a:pt x="10112" y="84"/>
                    </a:lnTo>
                    <a:lnTo>
                      <a:pt x="10310" y="84"/>
                    </a:lnTo>
                    <a:lnTo>
                      <a:pt x="10508" y="252"/>
                    </a:lnTo>
                    <a:lnTo>
                      <a:pt x="10781" y="420"/>
                    </a:lnTo>
                    <a:lnTo>
                      <a:pt x="11004" y="672"/>
                    </a:lnTo>
                    <a:lnTo>
                      <a:pt x="11202" y="840"/>
                    </a:lnTo>
                    <a:lnTo>
                      <a:pt x="11475" y="1092"/>
                    </a:lnTo>
                    <a:lnTo>
                      <a:pt x="11698" y="1513"/>
                    </a:lnTo>
                    <a:lnTo>
                      <a:pt x="11995" y="1681"/>
                    </a:lnTo>
                    <a:lnTo>
                      <a:pt x="12193" y="2101"/>
                    </a:lnTo>
                    <a:lnTo>
                      <a:pt x="12441" y="2437"/>
                    </a:lnTo>
                    <a:lnTo>
                      <a:pt x="12689" y="2773"/>
                    </a:lnTo>
                    <a:lnTo>
                      <a:pt x="12912" y="3277"/>
                    </a:lnTo>
                    <a:lnTo>
                      <a:pt x="13209" y="3866"/>
                    </a:lnTo>
                    <a:lnTo>
                      <a:pt x="13432" y="4118"/>
                    </a:lnTo>
                    <a:lnTo>
                      <a:pt x="13680" y="4706"/>
                    </a:lnTo>
                    <a:lnTo>
                      <a:pt x="13953" y="5126"/>
                    </a:lnTo>
                    <a:lnTo>
                      <a:pt x="14176" y="5546"/>
                    </a:lnTo>
                    <a:lnTo>
                      <a:pt x="14399" y="6050"/>
                    </a:lnTo>
                    <a:lnTo>
                      <a:pt x="14696" y="6723"/>
                    </a:lnTo>
                    <a:lnTo>
                      <a:pt x="14895" y="7143"/>
                    </a:lnTo>
                    <a:lnTo>
                      <a:pt x="15192" y="7731"/>
                    </a:lnTo>
                    <a:lnTo>
                      <a:pt x="15415" y="8319"/>
                    </a:lnTo>
                    <a:lnTo>
                      <a:pt x="15638" y="8739"/>
                    </a:lnTo>
                    <a:lnTo>
                      <a:pt x="15911" y="9328"/>
                    </a:lnTo>
                    <a:lnTo>
                      <a:pt x="16084" y="9916"/>
                    </a:lnTo>
                    <a:lnTo>
                      <a:pt x="16332" y="10420"/>
                    </a:lnTo>
                    <a:lnTo>
                      <a:pt x="16605" y="11176"/>
                    </a:lnTo>
                    <a:lnTo>
                      <a:pt x="16803" y="11513"/>
                    </a:lnTo>
                    <a:lnTo>
                      <a:pt x="17051" y="12017"/>
                    </a:lnTo>
                    <a:lnTo>
                      <a:pt x="17249" y="12689"/>
                    </a:lnTo>
                    <a:lnTo>
                      <a:pt x="17472" y="13109"/>
                    </a:lnTo>
                    <a:lnTo>
                      <a:pt x="17670" y="13697"/>
                    </a:lnTo>
                    <a:lnTo>
                      <a:pt x="17918" y="14286"/>
                    </a:lnTo>
                    <a:lnTo>
                      <a:pt x="18116" y="14706"/>
                    </a:lnTo>
                    <a:lnTo>
                      <a:pt x="18290" y="15210"/>
                    </a:lnTo>
                    <a:lnTo>
                      <a:pt x="18463" y="15630"/>
                    </a:lnTo>
                    <a:lnTo>
                      <a:pt x="18686" y="16134"/>
                    </a:lnTo>
                    <a:lnTo>
                      <a:pt x="18810" y="16555"/>
                    </a:lnTo>
                    <a:lnTo>
                      <a:pt x="18984" y="16891"/>
                    </a:lnTo>
                    <a:lnTo>
                      <a:pt x="19133" y="17227"/>
                    </a:lnTo>
                    <a:lnTo>
                      <a:pt x="19306" y="17647"/>
                    </a:lnTo>
                    <a:lnTo>
                      <a:pt x="19480" y="17983"/>
                    </a:lnTo>
                    <a:lnTo>
                      <a:pt x="19603" y="18319"/>
                    </a:lnTo>
                    <a:lnTo>
                      <a:pt x="19703" y="18487"/>
                    </a:lnTo>
                    <a:lnTo>
                      <a:pt x="19851" y="18908"/>
                    </a:lnTo>
                    <a:lnTo>
                      <a:pt x="19975" y="19076"/>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 name="Freeform 48"/>
              <p:cNvSpPr>
                <a:spLocks/>
              </p:cNvSpPr>
              <p:nvPr/>
            </p:nvSpPr>
            <p:spPr bwMode="auto">
              <a:xfrm>
                <a:off x="3333" y="3667"/>
                <a:ext cx="282"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62" y="599"/>
                    </a:lnTo>
                    <a:lnTo>
                      <a:pt x="452" y="1317"/>
                    </a:lnTo>
                    <a:lnTo>
                      <a:pt x="523" y="1677"/>
                    </a:lnTo>
                    <a:lnTo>
                      <a:pt x="785" y="2635"/>
                    </a:lnTo>
                    <a:lnTo>
                      <a:pt x="999" y="3353"/>
                    </a:lnTo>
                    <a:lnTo>
                      <a:pt x="1070" y="3832"/>
                    </a:lnTo>
                    <a:lnTo>
                      <a:pt x="1379" y="4072"/>
                    </a:lnTo>
                    <a:lnTo>
                      <a:pt x="1546" y="5030"/>
                    </a:lnTo>
                    <a:lnTo>
                      <a:pt x="1807" y="5389"/>
                    </a:lnTo>
                    <a:lnTo>
                      <a:pt x="1998" y="5988"/>
                    </a:lnTo>
                    <a:lnTo>
                      <a:pt x="2069" y="6467"/>
                    </a:lnTo>
                    <a:lnTo>
                      <a:pt x="2402" y="7066"/>
                    </a:lnTo>
                    <a:lnTo>
                      <a:pt x="2568" y="7665"/>
                    </a:lnTo>
                    <a:lnTo>
                      <a:pt x="2711" y="8383"/>
                    </a:lnTo>
                    <a:lnTo>
                      <a:pt x="2878" y="8862"/>
                    </a:lnTo>
                    <a:lnTo>
                      <a:pt x="3092" y="9461"/>
                    </a:lnTo>
                    <a:lnTo>
                      <a:pt x="3401" y="10060"/>
                    </a:lnTo>
                    <a:lnTo>
                      <a:pt x="3639" y="10659"/>
                    </a:lnTo>
                    <a:lnTo>
                      <a:pt x="3781" y="11018"/>
                    </a:lnTo>
                    <a:lnTo>
                      <a:pt x="3948" y="11497"/>
                    </a:lnTo>
                    <a:lnTo>
                      <a:pt x="4185" y="12096"/>
                    </a:lnTo>
                    <a:lnTo>
                      <a:pt x="4352" y="12455"/>
                    </a:lnTo>
                    <a:lnTo>
                      <a:pt x="4542" y="13054"/>
                    </a:lnTo>
                    <a:lnTo>
                      <a:pt x="4780" y="13653"/>
                    </a:lnTo>
                    <a:lnTo>
                      <a:pt x="4946" y="13892"/>
                    </a:lnTo>
                    <a:lnTo>
                      <a:pt x="5065" y="14491"/>
                    </a:lnTo>
                    <a:lnTo>
                      <a:pt x="5327" y="14850"/>
                    </a:lnTo>
                    <a:lnTo>
                      <a:pt x="5612" y="15090"/>
                    </a:lnTo>
                    <a:lnTo>
                      <a:pt x="5707" y="15689"/>
                    </a:lnTo>
                    <a:lnTo>
                      <a:pt x="5969" y="16048"/>
                    </a:lnTo>
                    <a:lnTo>
                      <a:pt x="6183" y="16407"/>
                    </a:lnTo>
                    <a:lnTo>
                      <a:pt x="6350" y="16527"/>
                    </a:lnTo>
                    <a:lnTo>
                      <a:pt x="6564" y="16886"/>
                    </a:lnTo>
                    <a:lnTo>
                      <a:pt x="6825" y="17126"/>
                    </a:lnTo>
                    <a:lnTo>
                      <a:pt x="6968" y="17844"/>
                    </a:lnTo>
                    <a:lnTo>
                      <a:pt x="7182" y="18084"/>
                    </a:lnTo>
                    <a:lnTo>
                      <a:pt x="7348" y="18084"/>
                    </a:lnTo>
                    <a:lnTo>
                      <a:pt x="7562" y="18683"/>
                    </a:lnTo>
                    <a:lnTo>
                      <a:pt x="7800" y="18683"/>
                    </a:lnTo>
                    <a:lnTo>
                      <a:pt x="7990" y="18683"/>
                    </a:lnTo>
                    <a:lnTo>
                      <a:pt x="8228" y="18922"/>
                    </a:lnTo>
                    <a:lnTo>
                      <a:pt x="8466" y="19162"/>
                    </a:lnTo>
                    <a:lnTo>
                      <a:pt x="8704" y="19162"/>
                    </a:lnTo>
                    <a:lnTo>
                      <a:pt x="8799" y="19521"/>
                    </a:lnTo>
                    <a:lnTo>
                      <a:pt x="8989" y="19880"/>
                    </a:lnTo>
                    <a:lnTo>
                      <a:pt x="9227" y="19880"/>
                    </a:lnTo>
                    <a:lnTo>
                      <a:pt x="9441" y="19880"/>
                    </a:lnTo>
                    <a:lnTo>
                      <a:pt x="9655" y="19880"/>
                    </a:lnTo>
                    <a:lnTo>
                      <a:pt x="9822" y="19880"/>
                    </a:lnTo>
                    <a:lnTo>
                      <a:pt x="10178" y="19880"/>
                    </a:lnTo>
                    <a:lnTo>
                      <a:pt x="10321" y="19521"/>
                    </a:lnTo>
                    <a:lnTo>
                      <a:pt x="10559" y="19162"/>
                    </a:lnTo>
                    <a:lnTo>
                      <a:pt x="10773" y="19162"/>
                    </a:lnTo>
                    <a:lnTo>
                      <a:pt x="11011" y="18922"/>
                    </a:lnTo>
                    <a:lnTo>
                      <a:pt x="11201" y="18683"/>
                    </a:lnTo>
                    <a:lnTo>
                      <a:pt x="11463" y="18683"/>
                    </a:lnTo>
                    <a:lnTo>
                      <a:pt x="11724" y="18443"/>
                    </a:lnTo>
                    <a:lnTo>
                      <a:pt x="12010" y="18084"/>
                    </a:lnTo>
                    <a:lnTo>
                      <a:pt x="12200" y="17844"/>
                    </a:lnTo>
                    <a:lnTo>
                      <a:pt x="12438" y="17126"/>
                    </a:lnTo>
                    <a:lnTo>
                      <a:pt x="12652" y="16886"/>
                    </a:lnTo>
                    <a:lnTo>
                      <a:pt x="12842" y="16527"/>
                    </a:lnTo>
                    <a:lnTo>
                      <a:pt x="13175" y="16048"/>
                    </a:lnTo>
                    <a:lnTo>
                      <a:pt x="13341" y="15689"/>
                    </a:lnTo>
                    <a:lnTo>
                      <a:pt x="13650" y="15090"/>
                    </a:lnTo>
                    <a:lnTo>
                      <a:pt x="13936" y="14491"/>
                    </a:lnTo>
                    <a:lnTo>
                      <a:pt x="14150" y="14132"/>
                    </a:lnTo>
                    <a:lnTo>
                      <a:pt x="14388" y="13653"/>
                    </a:lnTo>
                    <a:lnTo>
                      <a:pt x="14673" y="13054"/>
                    </a:lnTo>
                    <a:lnTo>
                      <a:pt x="14958" y="12814"/>
                    </a:lnTo>
                    <a:lnTo>
                      <a:pt x="15220" y="12096"/>
                    </a:lnTo>
                    <a:lnTo>
                      <a:pt x="15458" y="11497"/>
                    </a:lnTo>
                    <a:lnTo>
                      <a:pt x="15672" y="11018"/>
                    </a:lnTo>
                    <a:lnTo>
                      <a:pt x="15815" y="10659"/>
                    </a:lnTo>
                    <a:lnTo>
                      <a:pt x="16171" y="10060"/>
                    </a:lnTo>
                    <a:lnTo>
                      <a:pt x="16290" y="9102"/>
                    </a:lnTo>
                    <a:lnTo>
                      <a:pt x="16552" y="8862"/>
                    </a:lnTo>
                    <a:lnTo>
                      <a:pt x="16790" y="8383"/>
                    </a:lnTo>
                    <a:lnTo>
                      <a:pt x="17122" y="7665"/>
                    </a:lnTo>
                    <a:lnTo>
                      <a:pt x="17218" y="7066"/>
                    </a:lnTo>
                    <a:lnTo>
                      <a:pt x="17432" y="6467"/>
                    </a:lnTo>
                    <a:lnTo>
                      <a:pt x="17693" y="5988"/>
                    </a:lnTo>
                    <a:lnTo>
                      <a:pt x="17955" y="5629"/>
                    </a:lnTo>
                    <a:lnTo>
                      <a:pt x="18002" y="5030"/>
                    </a:lnTo>
                    <a:lnTo>
                      <a:pt x="18335" y="4671"/>
                    </a:lnTo>
                    <a:lnTo>
                      <a:pt x="18454" y="4072"/>
                    </a:lnTo>
                    <a:lnTo>
                      <a:pt x="18668" y="3832"/>
                    </a:lnTo>
                    <a:lnTo>
                      <a:pt x="18716" y="3353"/>
                    </a:lnTo>
                    <a:lnTo>
                      <a:pt x="19001" y="2994"/>
                    </a:lnTo>
                    <a:lnTo>
                      <a:pt x="19191" y="2635"/>
                    </a:lnTo>
                    <a:lnTo>
                      <a:pt x="19405" y="2036"/>
                    </a:lnTo>
                    <a:lnTo>
                      <a:pt x="19501" y="1677"/>
                    </a:lnTo>
                    <a:lnTo>
                      <a:pt x="19548" y="1677"/>
                    </a:lnTo>
                    <a:lnTo>
                      <a:pt x="19667" y="1317"/>
                    </a:lnTo>
                    <a:lnTo>
                      <a:pt x="19810" y="1317"/>
                    </a:lnTo>
                    <a:lnTo>
                      <a:pt x="19976" y="958"/>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Freeform 49"/>
              <p:cNvSpPr>
                <a:spLocks/>
              </p:cNvSpPr>
              <p:nvPr/>
            </p:nvSpPr>
            <p:spPr bwMode="auto">
              <a:xfrm>
                <a:off x="3744" y="3673"/>
                <a:ext cx="349" cy="2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81" y="0"/>
                    </a:moveTo>
                    <a:lnTo>
                      <a:pt x="19731" y="826"/>
                    </a:lnTo>
                    <a:lnTo>
                      <a:pt x="19481" y="1157"/>
                    </a:lnTo>
                    <a:lnTo>
                      <a:pt x="19443" y="1818"/>
                    </a:lnTo>
                    <a:lnTo>
                      <a:pt x="19174" y="2314"/>
                    </a:lnTo>
                    <a:lnTo>
                      <a:pt x="19001" y="3140"/>
                    </a:lnTo>
                    <a:lnTo>
                      <a:pt x="18847" y="3802"/>
                    </a:lnTo>
                    <a:lnTo>
                      <a:pt x="18540" y="4132"/>
                    </a:lnTo>
                    <a:lnTo>
                      <a:pt x="18329" y="5124"/>
                    </a:lnTo>
                    <a:lnTo>
                      <a:pt x="18271" y="5289"/>
                    </a:lnTo>
                    <a:lnTo>
                      <a:pt x="17963" y="6116"/>
                    </a:lnTo>
                    <a:lnTo>
                      <a:pt x="17810" y="6942"/>
                    </a:lnTo>
                    <a:lnTo>
                      <a:pt x="17541" y="7107"/>
                    </a:lnTo>
                    <a:lnTo>
                      <a:pt x="17329" y="7438"/>
                    </a:lnTo>
                    <a:lnTo>
                      <a:pt x="17253" y="8264"/>
                    </a:lnTo>
                    <a:lnTo>
                      <a:pt x="17022" y="9091"/>
                    </a:lnTo>
                    <a:lnTo>
                      <a:pt x="16849" y="9752"/>
                    </a:lnTo>
                    <a:lnTo>
                      <a:pt x="16580" y="10248"/>
                    </a:lnTo>
                    <a:lnTo>
                      <a:pt x="16330" y="10744"/>
                    </a:lnTo>
                    <a:lnTo>
                      <a:pt x="16177" y="11074"/>
                    </a:lnTo>
                    <a:lnTo>
                      <a:pt x="16004" y="11736"/>
                    </a:lnTo>
                    <a:lnTo>
                      <a:pt x="15773" y="12231"/>
                    </a:lnTo>
                    <a:lnTo>
                      <a:pt x="15581" y="12893"/>
                    </a:lnTo>
                    <a:lnTo>
                      <a:pt x="15312" y="13058"/>
                    </a:lnTo>
                    <a:lnTo>
                      <a:pt x="15255" y="13719"/>
                    </a:lnTo>
                    <a:lnTo>
                      <a:pt x="14966" y="14215"/>
                    </a:lnTo>
                    <a:lnTo>
                      <a:pt x="14832" y="14711"/>
                    </a:lnTo>
                    <a:lnTo>
                      <a:pt x="14563" y="14711"/>
                    </a:lnTo>
                    <a:lnTo>
                      <a:pt x="14428" y="15041"/>
                    </a:lnTo>
                    <a:lnTo>
                      <a:pt x="14179" y="16033"/>
                    </a:lnTo>
                    <a:lnTo>
                      <a:pt x="14006" y="16198"/>
                    </a:lnTo>
                    <a:lnTo>
                      <a:pt x="13718" y="16364"/>
                    </a:lnTo>
                    <a:lnTo>
                      <a:pt x="13660" y="16860"/>
                    </a:lnTo>
                    <a:lnTo>
                      <a:pt x="13295" y="17190"/>
                    </a:lnTo>
                    <a:lnTo>
                      <a:pt x="13103" y="17355"/>
                    </a:lnTo>
                    <a:lnTo>
                      <a:pt x="12968" y="17686"/>
                    </a:lnTo>
                    <a:lnTo>
                      <a:pt x="12795" y="18347"/>
                    </a:lnTo>
                    <a:lnTo>
                      <a:pt x="12546" y="18347"/>
                    </a:lnTo>
                    <a:lnTo>
                      <a:pt x="12315" y="18678"/>
                    </a:lnTo>
                    <a:lnTo>
                      <a:pt x="12161" y="18678"/>
                    </a:lnTo>
                    <a:lnTo>
                      <a:pt x="11988" y="19008"/>
                    </a:lnTo>
                    <a:lnTo>
                      <a:pt x="11758" y="19174"/>
                    </a:lnTo>
                    <a:lnTo>
                      <a:pt x="11547" y="19174"/>
                    </a:lnTo>
                    <a:lnTo>
                      <a:pt x="11316" y="19504"/>
                    </a:lnTo>
                    <a:lnTo>
                      <a:pt x="11085" y="19835"/>
                    </a:lnTo>
                    <a:lnTo>
                      <a:pt x="10951" y="19835"/>
                    </a:lnTo>
                    <a:lnTo>
                      <a:pt x="10720" y="19835"/>
                    </a:lnTo>
                    <a:lnTo>
                      <a:pt x="10548" y="19835"/>
                    </a:lnTo>
                    <a:lnTo>
                      <a:pt x="10240" y="19835"/>
                    </a:lnTo>
                    <a:lnTo>
                      <a:pt x="10086" y="19835"/>
                    </a:lnTo>
                    <a:lnTo>
                      <a:pt x="9798" y="19835"/>
                    </a:lnTo>
                    <a:lnTo>
                      <a:pt x="9606" y="19835"/>
                    </a:lnTo>
                    <a:lnTo>
                      <a:pt x="9414" y="19504"/>
                    </a:lnTo>
                    <a:lnTo>
                      <a:pt x="9183" y="19504"/>
                    </a:lnTo>
                    <a:lnTo>
                      <a:pt x="9011" y="19174"/>
                    </a:lnTo>
                    <a:lnTo>
                      <a:pt x="8703" y="19008"/>
                    </a:lnTo>
                    <a:lnTo>
                      <a:pt x="8473" y="18678"/>
                    </a:lnTo>
                    <a:lnTo>
                      <a:pt x="8184" y="18347"/>
                    </a:lnTo>
                    <a:lnTo>
                      <a:pt x="7915" y="18347"/>
                    </a:lnTo>
                    <a:lnTo>
                      <a:pt x="7762" y="17686"/>
                    </a:lnTo>
                    <a:lnTo>
                      <a:pt x="7493" y="17190"/>
                    </a:lnTo>
                    <a:lnTo>
                      <a:pt x="7262" y="16860"/>
                    </a:lnTo>
                    <a:lnTo>
                      <a:pt x="7012" y="16364"/>
                    </a:lnTo>
                    <a:lnTo>
                      <a:pt x="6724" y="16198"/>
                    </a:lnTo>
                    <a:lnTo>
                      <a:pt x="6590" y="16033"/>
                    </a:lnTo>
                    <a:lnTo>
                      <a:pt x="6321" y="15041"/>
                    </a:lnTo>
                    <a:lnTo>
                      <a:pt x="6013" y="14711"/>
                    </a:lnTo>
                    <a:lnTo>
                      <a:pt x="5744" y="14215"/>
                    </a:lnTo>
                    <a:lnTo>
                      <a:pt x="5533" y="13719"/>
                    </a:lnTo>
                    <a:lnTo>
                      <a:pt x="5303" y="13223"/>
                    </a:lnTo>
                    <a:lnTo>
                      <a:pt x="4995" y="12893"/>
                    </a:lnTo>
                    <a:lnTo>
                      <a:pt x="4707" y="12231"/>
                    </a:lnTo>
                    <a:lnTo>
                      <a:pt x="4553" y="11736"/>
                    </a:lnTo>
                    <a:lnTo>
                      <a:pt x="4304" y="11074"/>
                    </a:lnTo>
                    <a:lnTo>
                      <a:pt x="4092" y="10744"/>
                    </a:lnTo>
                    <a:lnTo>
                      <a:pt x="3804" y="10248"/>
                    </a:lnTo>
                    <a:lnTo>
                      <a:pt x="3689" y="9256"/>
                    </a:lnTo>
                    <a:lnTo>
                      <a:pt x="3247" y="9091"/>
                    </a:lnTo>
                    <a:lnTo>
                      <a:pt x="3112" y="8264"/>
                    </a:lnTo>
                    <a:lnTo>
                      <a:pt x="2843" y="7438"/>
                    </a:lnTo>
                    <a:lnTo>
                      <a:pt x="2690" y="7107"/>
                    </a:lnTo>
                    <a:lnTo>
                      <a:pt x="2536" y="6942"/>
                    </a:lnTo>
                    <a:lnTo>
                      <a:pt x="2229" y="6116"/>
                    </a:lnTo>
                    <a:lnTo>
                      <a:pt x="2017" y="5620"/>
                    </a:lnTo>
                    <a:lnTo>
                      <a:pt x="1902" y="5124"/>
                    </a:lnTo>
                    <a:lnTo>
                      <a:pt x="1691" y="4793"/>
                    </a:lnTo>
                    <a:lnTo>
                      <a:pt x="1479" y="4132"/>
                    </a:lnTo>
                    <a:lnTo>
                      <a:pt x="1306" y="3802"/>
                    </a:lnTo>
                    <a:lnTo>
                      <a:pt x="1095" y="3140"/>
                    </a:lnTo>
                    <a:lnTo>
                      <a:pt x="903" y="2975"/>
                    </a:lnTo>
                    <a:lnTo>
                      <a:pt x="826" y="2810"/>
                    </a:lnTo>
                    <a:lnTo>
                      <a:pt x="596" y="2149"/>
                    </a:lnTo>
                    <a:lnTo>
                      <a:pt x="480" y="1818"/>
                    </a:lnTo>
                    <a:lnTo>
                      <a:pt x="365" y="1818"/>
                    </a:lnTo>
                    <a:lnTo>
                      <a:pt x="288" y="1157"/>
                    </a:lnTo>
                    <a:lnTo>
                      <a:pt x="96" y="1157"/>
                    </a:lnTo>
                    <a:lnTo>
                      <a:pt x="0" y="826"/>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Freeform 50"/>
              <p:cNvSpPr>
                <a:spLocks/>
              </p:cNvSpPr>
              <p:nvPr/>
            </p:nvSpPr>
            <p:spPr bwMode="auto">
              <a:xfrm>
                <a:off x="3601" y="3661"/>
                <a:ext cx="148" cy="1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655"/>
                    </a:moveTo>
                    <a:lnTo>
                      <a:pt x="181" y="18621"/>
                    </a:lnTo>
                    <a:lnTo>
                      <a:pt x="363" y="17931"/>
                    </a:lnTo>
                    <a:lnTo>
                      <a:pt x="590" y="17931"/>
                    </a:lnTo>
                    <a:lnTo>
                      <a:pt x="771" y="16897"/>
                    </a:lnTo>
                    <a:lnTo>
                      <a:pt x="998" y="15862"/>
                    </a:lnTo>
                    <a:lnTo>
                      <a:pt x="1224" y="15862"/>
                    </a:lnTo>
                    <a:lnTo>
                      <a:pt x="1406" y="14828"/>
                    </a:lnTo>
                    <a:lnTo>
                      <a:pt x="1542" y="14828"/>
                    </a:lnTo>
                    <a:lnTo>
                      <a:pt x="1769" y="14138"/>
                    </a:lnTo>
                    <a:lnTo>
                      <a:pt x="1905" y="13103"/>
                    </a:lnTo>
                    <a:lnTo>
                      <a:pt x="2132" y="13103"/>
                    </a:lnTo>
                    <a:lnTo>
                      <a:pt x="2358" y="12069"/>
                    </a:lnTo>
                    <a:lnTo>
                      <a:pt x="2540" y="12069"/>
                    </a:lnTo>
                    <a:lnTo>
                      <a:pt x="2766" y="11034"/>
                    </a:lnTo>
                    <a:lnTo>
                      <a:pt x="2948" y="10345"/>
                    </a:lnTo>
                    <a:lnTo>
                      <a:pt x="3129" y="10345"/>
                    </a:lnTo>
                    <a:lnTo>
                      <a:pt x="3356" y="9310"/>
                    </a:lnTo>
                    <a:lnTo>
                      <a:pt x="3537" y="9310"/>
                    </a:lnTo>
                    <a:lnTo>
                      <a:pt x="3764" y="8276"/>
                    </a:lnTo>
                    <a:lnTo>
                      <a:pt x="3900" y="8276"/>
                    </a:lnTo>
                    <a:lnTo>
                      <a:pt x="4127" y="7586"/>
                    </a:lnTo>
                    <a:lnTo>
                      <a:pt x="4354" y="7586"/>
                    </a:lnTo>
                    <a:lnTo>
                      <a:pt x="4535" y="6552"/>
                    </a:lnTo>
                    <a:lnTo>
                      <a:pt x="4762" y="6552"/>
                    </a:lnTo>
                    <a:lnTo>
                      <a:pt x="4943" y="5517"/>
                    </a:lnTo>
                    <a:lnTo>
                      <a:pt x="5125" y="5517"/>
                    </a:lnTo>
                    <a:lnTo>
                      <a:pt x="5351" y="4483"/>
                    </a:lnTo>
                    <a:lnTo>
                      <a:pt x="5533" y="4483"/>
                    </a:lnTo>
                    <a:lnTo>
                      <a:pt x="5760" y="3793"/>
                    </a:lnTo>
                    <a:lnTo>
                      <a:pt x="5941" y="3793"/>
                    </a:lnTo>
                    <a:lnTo>
                      <a:pt x="6122" y="2759"/>
                    </a:lnTo>
                    <a:lnTo>
                      <a:pt x="6440" y="2759"/>
                    </a:lnTo>
                    <a:lnTo>
                      <a:pt x="6576" y="2759"/>
                    </a:lnTo>
                    <a:lnTo>
                      <a:pt x="6803" y="2759"/>
                    </a:lnTo>
                    <a:lnTo>
                      <a:pt x="6893" y="1724"/>
                    </a:lnTo>
                    <a:lnTo>
                      <a:pt x="7211" y="1724"/>
                    </a:lnTo>
                    <a:lnTo>
                      <a:pt x="7392" y="1724"/>
                    </a:lnTo>
                    <a:lnTo>
                      <a:pt x="7574" y="1724"/>
                    </a:lnTo>
                    <a:lnTo>
                      <a:pt x="7846" y="690"/>
                    </a:lnTo>
                    <a:lnTo>
                      <a:pt x="7982" y="690"/>
                    </a:lnTo>
                    <a:lnTo>
                      <a:pt x="8254" y="690"/>
                    </a:lnTo>
                    <a:lnTo>
                      <a:pt x="8390" y="690"/>
                    </a:lnTo>
                    <a:lnTo>
                      <a:pt x="8662" y="0"/>
                    </a:lnTo>
                    <a:lnTo>
                      <a:pt x="8844" y="0"/>
                    </a:lnTo>
                    <a:lnTo>
                      <a:pt x="9025" y="0"/>
                    </a:lnTo>
                    <a:lnTo>
                      <a:pt x="9252" y="0"/>
                    </a:lnTo>
                    <a:lnTo>
                      <a:pt x="9433" y="0"/>
                    </a:lnTo>
                    <a:lnTo>
                      <a:pt x="9660" y="0"/>
                    </a:lnTo>
                    <a:lnTo>
                      <a:pt x="9887" y="0"/>
                    </a:lnTo>
                    <a:lnTo>
                      <a:pt x="10113" y="0"/>
                    </a:lnTo>
                    <a:lnTo>
                      <a:pt x="10340" y="0"/>
                    </a:lnTo>
                    <a:lnTo>
                      <a:pt x="10567" y="0"/>
                    </a:lnTo>
                    <a:lnTo>
                      <a:pt x="10748" y="0"/>
                    </a:lnTo>
                    <a:lnTo>
                      <a:pt x="10975" y="690"/>
                    </a:lnTo>
                    <a:lnTo>
                      <a:pt x="11247" y="690"/>
                    </a:lnTo>
                    <a:lnTo>
                      <a:pt x="11474" y="690"/>
                    </a:lnTo>
                    <a:lnTo>
                      <a:pt x="11655" y="1724"/>
                    </a:lnTo>
                    <a:lnTo>
                      <a:pt x="11973" y="1724"/>
                    </a:lnTo>
                    <a:lnTo>
                      <a:pt x="12154" y="1724"/>
                    </a:lnTo>
                    <a:lnTo>
                      <a:pt x="12426" y="2759"/>
                    </a:lnTo>
                    <a:lnTo>
                      <a:pt x="12744" y="2759"/>
                    </a:lnTo>
                    <a:lnTo>
                      <a:pt x="12971" y="2759"/>
                    </a:lnTo>
                    <a:lnTo>
                      <a:pt x="13152" y="3793"/>
                    </a:lnTo>
                    <a:lnTo>
                      <a:pt x="13424" y="3793"/>
                    </a:lnTo>
                    <a:lnTo>
                      <a:pt x="13651" y="4483"/>
                    </a:lnTo>
                    <a:lnTo>
                      <a:pt x="13968" y="4483"/>
                    </a:lnTo>
                    <a:lnTo>
                      <a:pt x="14195" y="5517"/>
                    </a:lnTo>
                    <a:lnTo>
                      <a:pt x="14376" y="6552"/>
                    </a:lnTo>
                    <a:lnTo>
                      <a:pt x="14649" y="6552"/>
                    </a:lnTo>
                    <a:lnTo>
                      <a:pt x="14875" y="7586"/>
                    </a:lnTo>
                    <a:lnTo>
                      <a:pt x="15147" y="7586"/>
                    </a:lnTo>
                    <a:lnTo>
                      <a:pt x="15420" y="8276"/>
                    </a:lnTo>
                    <a:lnTo>
                      <a:pt x="15646" y="8276"/>
                    </a:lnTo>
                    <a:lnTo>
                      <a:pt x="15873" y="9310"/>
                    </a:lnTo>
                    <a:lnTo>
                      <a:pt x="16100" y="9310"/>
                    </a:lnTo>
                    <a:lnTo>
                      <a:pt x="16327" y="10345"/>
                    </a:lnTo>
                    <a:lnTo>
                      <a:pt x="16553" y="10345"/>
                    </a:lnTo>
                    <a:lnTo>
                      <a:pt x="16871" y="11034"/>
                    </a:lnTo>
                    <a:lnTo>
                      <a:pt x="17052" y="12069"/>
                    </a:lnTo>
                    <a:lnTo>
                      <a:pt x="17234" y="12069"/>
                    </a:lnTo>
                    <a:lnTo>
                      <a:pt x="17506" y="13103"/>
                    </a:lnTo>
                    <a:lnTo>
                      <a:pt x="17687" y="13103"/>
                    </a:lnTo>
                    <a:lnTo>
                      <a:pt x="17868" y="13103"/>
                    </a:lnTo>
                    <a:lnTo>
                      <a:pt x="18141" y="14138"/>
                    </a:lnTo>
                    <a:lnTo>
                      <a:pt x="18322" y="14828"/>
                    </a:lnTo>
                    <a:lnTo>
                      <a:pt x="18458" y="14828"/>
                    </a:lnTo>
                    <a:lnTo>
                      <a:pt x="18639" y="15862"/>
                    </a:lnTo>
                    <a:lnTo>
                      <a:pt x="18821" y="15862"/>
                    </a:lnTo>
                    <a:lnTo>
                      <a:pt x="18957" y="16897"/>
                    </a:lnTo>
                    <a:lnTo>
                      <a:pt x="19184" y="16897"/>
                    </a:lnTo>
                    <a:lnTo>
                      <a:pt x="19229" y="17931"/>
                    </a:lnTo>
                    <a:lnTo>
                      <a:pt x="19546" y="17931"/>
                    </a:lnTo>
                    <a:lnTo>
                      <a:pt x="19592" y="17931"/>
                    </a:lnTo>
                    <a:lnTo>
                      <a:pt x="19773" y="17931"/>
                    </a:lnTo>
                    <a:lnTo>
                      <a:pt x="19819" y="18621"/>
                    </a:lnTo>
                    <a:lnTo>
                      <a:pt x="19955" y="18621"/>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Freeform 51"/>
              <p:cNvSpPr>
                <a:spLocks/>
              </p:cNvSpPr>
              <p:nvPr/>
            </p:nvSpPr>
            <p:spPr bwMode="auto">
              <a:xfrm rot="353380">
                <a:off x="2938" y="3647"/>
                <a:ext cx="196" cy="5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39" y="738"/>
                    </a:lnTo>
                    <a:lnTo>
                      <a:pt x="444" y="1148"/>
                    </a:lnTo>
                    <a:lnTo>
                      <a:pt x="512" y="1885"/>
                    </a:lnTo>
                    <a:lnTo>
                      <a:pt x="785" y="2541"/>
                    </a:lnTo>
                    <a:lnTo>
                      <a:pt x="990" y="3115"/>
                    </a:lnTo>
                    <a:lnTo>
                      <a:pt x="1058" y="3852"/>
                    </a:lnTo>
                    <a:lnTo>
                      <a:pt x="1365" y="4262"/>
                    </a:lnTo>
                    <a:lnTo>
                      <a:pt x="1604" y="4918"/>
                    </a:lnTo>
                    <a:lnTo>
                      <a:pt x="1843" y="5328"/>
                    </a:lnTo>
                    <a:lnTo>
                      <a:pt x="2014" y="6148"/>
                    </a:lnTo>
                    <a:lnTo>
                      <a:pt x="2116" y="6803"/>
                    </a:lnTo>
                    <a:lnTo>
                      <a:pt x="2423" y="7213"/>
                    </a:lnTo>
                    <a:lnTo>
                      <a:pt x="2560" y="7869"/>
                    </a:lnTo>
                    <a:lnTo>
                      <a:pt x="2696" y="8443"/>
                    </a:lnTo>
                    <a:lnTo>
                      <a:pt x="2867" y="8934"/>
                    </a:lnTo>
                    <a:lnTo>
                      <a:pt x="3106" y="9590"/>
                    </a:lnTo>
                    <a:lnTo>
                      <a:pt x="3379" y="10082"/>
                    </a:lnTo>
                    <a:lnTo>
                      <a:pt x="3584" y="10574"/>
                    </a:lnTo>
                    <a:lnTo>
                      <a:pt x="3720" y="11148"/>
                    </a:lnTo>
                    <a:lnTo>
                      <a:pt x="3959" y="11639"/>
                    </a:lnTo>
                    <a:lnTo>
                      <a:pt x="4164" y="12131"/>
                    </a:lnTo>
                    <a:lnTo>
                      <a:pt x="4403" y="12705"/>
                    </a:lnTo>
                    <a:lnTo>
                      <a:pt x="4573" y="13115"/>
                    </a:lnTo>
                    <a:lnTo>
                      <a:pt x="4812" y="13607"/>
                    </a:lnTo>
                    <a:lnTo>
                      <a:pt x="5017" y="14098"/>
                    </a:lnTo>
                    <a:lnTo>
                      <a:pt x="5119" y="14672"/>
                    </a:lnTo>
                    <a:lnTo>
                      <a:pt x="5358" y="14918"/>
                    </a:lnTo>
                    <a:lnTo>
                      <a:pt x="5597" y="15328"/>
                    </a:lnTo>
                    <a:lnTo>
                      <a:pt x="5734" y="15738"/>
                    </a:lnTo>
                    <a:lnTo>
                      <a:pt x="5939" y="16148"/>
                    </a:lnTo>
                    <a:lnTo>
                      <a:pt x="6177" y="16393"/>
                    </a:lnTo>
                    <a:lnTo>
                      <a:pt x="6348" y="16885"/>
                    </a:lnTo>
                    <a:lnTo>
                      <a:pt x="6587" y="17131"/>
                    </a:lnTo>
                    <a:lnTo>
                      <a:pt x="6826" y="17459"/>
                    </a:lnTo>
                    <a:lnTo>
                      <a:pt x="6928" y="17705"/>
                    </a:lnTo>
                    <a:lnTo>
                      <a:pt x="7167" y="18115"/>
                    </a:lnTo>
                    <a:lnTo>
                      <a:pt x="7406" y="18361"/>
                    </a:lnTo>
                    <a:lnTo>
                      <a:pt x="7611" y="18689"/>
                    </a:lnTo>
                    <a:lnTo>
                      <a:pt x="7816" y="18852"/>
                    </a:lnTo>
                    <a:lnTo>
                      <a:pt x="7986" y="19098"/>
                    </a:lnTo>
                    <a:lnTo>
                      <a:pt x="8191" y="19262"/>
                    </a:lnTo>
                    <a:lnTo>
                      <a:pt x="8464" y="19262"/>
                    </a:lnTo>
                    <a:lnTo>
                      <a:pt x="8703" y="19590"/>
                    </a:lnTo>
                    <a:lnTo>
                      <a:pt x="8771" y="19672"/>
                    </a:lnTo>
                    <a:lnTo>
                      <a:pt x="8942" y="19754"/>
                    </a:lnTo>
                    <a:lnTo>
                      <a:pt x="9215" y="19754"/>
                    </a:lnTo>
                    <a:lnTo>
                      <a:pt x="9386" y="19918"/>
                    </a:lnTo>
                    <a:lnTo>
                      <a:pt x="9625" y="19918"/>
                    </a:lnTo>
                    <a:lnTo>
                      <a:pt x="9795" y="19918"/>
                    </a:lnTo>
                    <a:lnTo>
                      <a:pt x="10205" y="19754"/>
                    </a:lnTo>
                    <a:lnTo>
                      <a:pt x="10341" y="19672"/>
                    </a:lnTo>
                    <a:lnTo>
                      <a:pt x="10614" y="19590"/>
                    </a:lnTo>
                    <a:lnTo>
                      <a:pt x="10785" y="19344"/>
                    </a:lnTo>
                    <a:lnTo>
                      <a:pt x="11058" y="19262"/>
                    </a:lnTo>
                    <a:lnTo>
                      <a:pt x="11229" y="19098"/>
                    </a:lnTo>
                    <a:lnTo>
                      <a:pt x="11433" y="18852"/>
                    </a:lnTo>
                    <a:lnTo>
                      <a:pt x="11741" y="18443"/>
                    </a:lnTo>
                    <a:lnTo>
                      <a:pt x="12014" y="18115"/>
                    </a:lnTo>
                    <a:lnTo>
                      <a:pt x="12184" y="17705"/>
                    </a:lnTo>
                    <a:lnTo>
                      <a:pt x="12389" y="17295"/>
                    </a:lnTo>
                    <a:lnTo>
                      <a:pt x="12594" y="17049"/>
                    </a:lnTo>
                    <a:lnTo>
                      <a:pt x="12901" y="16639"/>
                    </a:lnTo>
                    <a:lnTo>
                      <a:pt x="13174" y="16148"/>
                    </a:lnTo>
                    <a:lnTo>
                      <a:pt x="13345" y="15738"/>
                    </a:lnTo>
                    <a:lnTo>
                      <a:pt x="13652" y="15246"/>
                    </a:lnTo>
                    <a:lnTo>
                      <a:pt x="13925" y="14754"/>
                    </a:lnTo>
                    <a:lnTo>
                      <a:pt x="14130" y="14344"/>
                    </a:lnTo>
                    <a:lnTo>
                      <a:pt x="14403" y="13689"/>
                    </a:lnTo>
                    <a:lnTo>
                      <a:pt x="14642" y="13115"/>
                    </a:lnTo>
                    <a:lnTo>
                      <a:pt x="14915" y="12787"/>
                    </a:lnTo>
                    <a:lnTo>
                      <a:pt x="15188" y="12131"/>
                    </a:lnTo>
                    <a:lnTo>
                      <a:pt x="15427" y="11639"/>
                    </a:lnTo>
                    <a:lnTo>
                      <a:pt x="15631" y="11148"/>
                    </a:lnTo>
                    <a:lnTo>
                      <a:pt x="15836" y="10574"/>
                    </a:lnTo>
                    <a:lnTo>
                      <a:pt x="16212" y="10082"/>
                    </a:lnTo>
                    <a:lnTo>
                      <a:pt x="16348" y="9426"/>
                    </a:lnTo>
                    <a:lnTo>
                      <a:pt x="16587" y="8852"/>
                    </a:lnTo>
                    <a:lnTo>
                      <a:pt x="16792" y="8361"/>
                    </a:lnTo>
                    <a:lnTo>
                      <a:pt x="17133" y="7869"/>
                    </a:lnTo>
                    <a:lnTo>
                      <a:pt x="17304" y="7213"/>
                    </a:lnTo>
                    <a:lnTo>
                      <a:pt x="17440" y="6803"/>
                    </a:lnTo>
                    <a:lnTo>
                      <a:pt x="17645" y="6148"/>
                    </a:lnTo>
                    <a:lnTo>
                      <a:pt x="17918" y="5656"/>
                    </a:lnTo>
                    <a:lnTo>
                      <a:pt x="17986" y="5164"/>
                    </a:lnTo>
                    <a:lnTo>
                      <a:pt x="18294" y="4754"/>
                    </a:lnTo>
                    <a:lnTo>
                      <a:pt x="18396" y="4262"/>
                    </a:lnTo>
                    <a:lnTo>
                      <a:pt x="18669" y="3852"/>
                    </a:lnTo>
                    <a:lnTo>
                      <a:pt x="18771" y="3361"/>
                    </a:lnTo>
                    <a:lnTo>
                      <a:pt x="19010" y="2951"/>
                    </a:lnTo>
                    <a:lnTo>
                      <a:pt x="19181" y="2705"/>
                    </a:lnTo>
                    <a:lnTo>
                      <a:pt x="19454" y="2295"/>
                    </a:lnTo>
                    <a:lnTo>
                      <a:pt x="19522" y="1885"/>
                    </a:lnTo>
                    <a:lnTo>
                      <a:pt x="19556" y="1639"/>
                    </a:lnTo>
                    <a:lnTo>
                      <a:pt x="19693" y="1230"/>
                    </a:lnTo>
                    <a:lnTo>
                      <a:pt x="19829" y="1066"/>
                    </a:lnTo>
                    <a:lnTo>
                      <a:pt x="19966" y="82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Freeform 52"/>
              <p:cNvSpPr>
                <a:spLocks/>
              </p:cNvSpPr>
              <p:nvPr/>
            </p:nvSpPr>
            <p:spPr bwMode="auto">
              <a:xfrm rot="-690341">
                <a:off x="2067" y="3640"/>
                <a:ext cx="196" cy="6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66" y="0"/>
                    </a:moveTo>
                    <a:lnTo>
                      <a:pt x="19727" y="738"/>
                    </a:lnTo>
                    <a:lnTo>
                      <a:pt x="19522" y="1148"/>
                    </a:lnTo>
                    <a:lnTo>
                      <a:pt x="19454" y="1885"/>
                    </a:lnTo>
                    <a:lnTo>
                      <a:pt x="19181" y="2541"/>
                    </a:lnTo>
                    <a:lnTo>
                      <a:pt x="18976" y="3115"/>
                    </a:lnTo>
                    <a:lnTo>
                      <a:pt x="18908" y="3852"/>
                    </a:lnTo>
                    <a:lnTo>
                      <a:pt x="18601" y="4262"/>
                    </a:lnTo>
                    <a:lnTo>
                      <a:pt x="18396" y="4918"/>
                    </a:lnTo>
                    <a:lnTo>
                      <a:pt x="18123" y="5328"/>
                    </a:lnTo>
                    <a:lnTo>
                      <a:pt x="17952" y="6148"/>
                    </a:lnTo>
                    <a:lnTo>
                      <a:pt x="17850" y="6803"/>
                    </a:lnTo>
                    <a:lnTo>
                      <a:pt x="17543" y="7213"/>
                    </a:lnTo>
                    <a:lnTo>
                      <a:pt x="17406" y="7869"/>
                    </a:lnTo>
                    <a:lnTo>
                      <a:pt x="17304" y="8443"/>
                    </a:lnTo>
                    <a:lnTo>
                      <a:pt x="17099" y="8934"/>
                    </a:lnTo>
                    <a:lnTo>
                      <a:pt x="16860" y="9590"/>
                    </a:lnTo>
                    <a:lnTo>
                      <a:pt x="16587" y="10082"/>
                    </a:lnTo>
                    <a:lnTo>
                      <a:pt x="16382" y="10574"/>
                    </a:lnTo>
                    <a:lnTo>
                      <a:pt x="16246" y="11148"/>
                    </a:lnTo>
                    <a:lnTo>
                      <a:pt x="16041" y="11639"/>
                    </a:lnTo>
                    <a:lnTo>
                      <a:pt x="15802" y="12131"/>
                    </a:lnTo>
                    <a:lnTo>
                      <a:pt x="15563" y="12705"/>
                    </a:lnTo>
                    <a:lnTo>
                      <a:pt x="15358" y="13115"/>
                    </a:lnTo>
                    <a:lnTo>
                      <a:pt x="15154" y="13607"/>
                    </a:lnTo>
                    <a:lnTo>
                      <a:pt x="14983" y="14098"/>
                    </a:lnTo>
                    <a:lnTo>
                      <a:pt x="14846" y="14672"/>
                    </a:lnTo>
                    <a:lnTo>
                      <a:pt x="14608" y="14918"/>
                    </a:lnTo>
                    <a:lnTo>
                      <a:pt x="14369" y="15328"/>
                    </a:lnTo>
                    <a:lnTo>
                      <a:pt x="14232" y="15738"/>
                    </a:lnTo>
                    <a:lnTo>
                      <a:pt x="14027" y="16148"/>
                    </a:lnTo>
                    <a:lnTo>
                      <a:pt x="13788" y="16393"/>
                    </a:lnTo>
                    <a:lnTo>
                      <a:pt x="13618" y="16885"/>
                    </a:lnTo>
                    <a:lnTo>
                      <a:pt x="13379" y="17131"/>
                    </a:lnTo>
                    <a:lnTo>
                      <a:pt x="13140" y="17459"/>
                    </a:lnTo>
                    <a:lnTo>
                      <a:pt x="13038" y="17705"/>
                    </a:lnTo>
                    <a:lnTo>
                      <a:pt x="12730" y="18115"/>
                    </a:lnTo>
                    <a:lnTo>
                      <a:pt x="12560" y="18361"/>
                    </a:lnTo>
                    <a:lnTo>
                      <a:pt x="12355" y="18689"/>
                    </a:lnTo>
                    <a:lnTo>
                      <a:pt x="12150" y="18852"/>
                    </a:lnTo>
                    <a:lnTo>
                      <a:pt x="11980" y="19098"/>
                    </a:lnTo>
                    <a:lnTo>
                      <a:pt x="11775" y="19262"/>
                    </a:lnTo>
                    <a:lnTo>
                      <a:pt x="11502" y="19262"/>
                    </a:lnTo>
                    <a:lnTo>
                      <a:pt x="11263" y="19590"/>
                    </a:lnTo>
                    <a:lnTo>
                      <a:pt x="11195" y="19672"/>
                    </a:lnTo>
                    <a:lnTo>
                      <a:pt x="11024" y="19754"/>
                    </a:lnTo>
                    <a:lnTo>
                      <a:pt x="10751" y="19754"/>
                    </a:lnTo>
                    <a:lnTo>
                      <a:pt x="10580" y="19918"/>
                    </a:lnTo>
                    <a:lnTo>
                      <a:pt x="10341" y="19918"/>
                    </a:lnTo>
                    <a:lnTo>
                      <a:pt x="10171" y="19918"/>
                    </a:lnTo>
                    <a:lnTo>
                      <a:pt x="9761" y="19754"/>
                    </a:lnTo>
                    <a:lnTo>
                      <a:pt x="9625" y="19672"/>
                    </a:lnTo>
                    <a:lnTo>
                      <a:pt x="9352" y="19590"/>
                    </a:lnTo>
                    <a:lnTo>
                      <a:pt x="9181" y="19344"/>
                    </a:lnTo>
                    <a:lnTo>
                      <a:pt x="8908" y="19262"/>
                    </a:lnTo>
                    <a:lnTo>
                      <a:pt x="8737" y="19098"/>
                    </a:lnTo>
                    <a:lnTo>
                      <a:pt x="8532" y="18852"/>
                    </a:lnTo>
                    <a:lnTo>
                      <a:pt x="8225" y="18443"/>
                    </a:lnTo>
                    <a:lnTo>
                      <a:pt x="7952" y="18115"/>
                    </a:lnTo>
                    <a:lnTo>
                      <a:pt x="7782" y="17705"/>
                    </a:lnTo>
                    <a:lnTo>
                      <a:pt x="7577" y="17295"/>
                    </a:lnTo>
                    <a:lnTo>
                      <a:pt x="7372" y="17049"/>
                    </a:lnTo>
                    <a:lnTo>
                      <a:pt x="7065" y="16639"/>
                    </a:lnTo>
                    <a:lnTo>
                      <a:pt x="6792" y="16148"/>
                    </a:lnTo>
                    <a:lnTo>
                      <a:pt x="6621" y="15738"/>
                    </a:lnTo>
                    <a:lnTo>
                      <a:pt x="6314" y="15246"/>
                    </a:lnTo>
                    <a:lnTo>
                      <a:pt x="6041" y="14754"/>
                    </a:lnTo>
                    <a:lnTo>
                      <a:pt x="5836" y="14344"/>
                    </a:lnTo>
                    <a:lnTo>
                      <a:pt x="5563" y="13689"/>
                    </a:lnTo>
                    <a:lnTo>
                      <a:pt x="5324" y="13115"/>
                    </a:lnTo>
                    <a:lnTo>
                      <a:pt x="5051" y="12787"/>
                    </a:lnTo>
                    <a:lnTo>
                      <a:pt x="4778" y="12131"/>
                    </a:lnTo>
                    <a:lnTo>
                      <a:pt x="4539" y="11639"/>
                    </a:lnTo>
                    <a:lnTo>
                      <a:pt x="4334" y="11148"/>
                    </a:lnTo>
                    <a:lnTo>
                      <a:pt x="4130" y="10574"/>
                    </a:lnTo>
                    <a:lnTo>
                      <a:pt x="3754" y="10082"/>
                    </a:lnTo>
                    <a:lnTo>
                      <a:pt x="3618" y="9426"/>
                    </a:lnTo>
                    <a:lnTo>
                      <a:pt x="3379" y="8852"/>
                    </a:lnTo>
                    <a:lnTo>
                      <a:pt x="3174" y="8361"/>
                    </a:lnTo>
                    <a:lnTo>
                      <a:pt x="2833" y="7869"/>
                    </a:lnTo>
                    <a:lnTo>
                      <a:pt x="2696" y="7213"/>
                    </a:lnTo>
                    <a:lnTo>
                      <a:pt x="2526" y="6803"/>
                    </a:lnTo>
                    <a:lnTo>
                      <a:pt x="2321" y="6148"/>
                    </a:lnTo>
                    <a:lnTo>
                      <a:pt x="2048" y="5656"/>
                    </a:lnTo>
                    <a:lnTo>
                      <a:pt x="1980" y="5164"/>
                    </a:lnTo>
                    <a:lnTo>
                      <a:pt x="1604" y="4754"/>
                    </a:lnTo>
                    <a:lnTo>
                      <a:pt x="1570" y="4262"/>
                    </a:lnTo>
                    <a:lnTo>
                      <a:pt x="1297" y="3852"/>
                    </a:lnTo>
                    <a:lnTo>
                      <a:pt x="1195" y="3361"/>
                    </a:lnTo>
                    <a:lnTo>
                      <a:pt x="956" y="2951"/>
                    </a:lnTo>
                    <a:lnTo>
                      <a:pt x="785" y="2705"/>
                    </a:lnTo>
                    <a:lnTo>
                      <a:pt x="546" y="2295"/>
                    </a:lnTo>
                    <a:lnTo>
                      <a:pt x="444" y="1885"/>
                    </a:lnTo>
                    <a:lnTo>
                      <a:pt x="410" y="1639"/>
                    </a:lnTo>
                    <a:lnTo>
                      <a:pt x="273" y="1230"/>
                    </a:lnTo>
                    <a:lnTo>
                      <a:pt x="137" y="1066"/>
                    </a:lnTo>
                    <a:lnTo>
                      <a:pt x="0" y="82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Freeform 53"/>
              <p:cNvSpPr>
                <a:spLocks/>
              </p:cNvSpPr>
              <p:nvPr/>
            </p:nvSpPr>
            <p:spPr bwMode="auto">
              <a:xfrm>
                <a:off x="1839" y="3637"/>
                <a:ext cx="256" cy="3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74" y="19867"/>
                    </a:moveTo>
                    <a:lnTo>
                      <a:pt x="19764" y="19200"/>
                    </a:lnTo>
                    <a:lnTo>
                      <a:pt x="19607" y="18800"/>
                    </a:lnTo>
                    <a:lnTo>
                      <a:pt x="19398" y="18000"/>
                    </a:lnTo>
                    <a:lnTo>
                      <a:pt x="19162" y="17600"/>
                    </a:lnTo>
                    <a:lnTo>
                      <a:pt x="18953" y="16667"/>
                    </a:lnTo>
                    <a:lnTo>
                      <a:pt x="18770" y="16133"/>
                    </a:lnTo>
                    <a:lnTo>
                      <a:pt x="18586" y="15733"/>
                    </a:lnTo>
                    <a:lnTo>
                      <a:pt x="18403" y="15067"/>
                    </a:lnTo>
                    <a:lnTo>
                      <a:pt x="18246" y="14400"/>
                    </a:lnTo>
                    <a:lnTo>
                      <a:pt x="18010" y="13733"/>
                    </a:lnTo>
                    <a:lnTo>
                      <a:pt x="17827" y="13200"/>
                    </a:lnTo>
                    <a:lnTo>
                      <a:pt x="17618" y="12667"/>
                    </a:lnTo>
                    <a:lnTo>
                      <a:pt x="17435" y="12000"/>
                    </a:lnTo>
                    <a:lnTo>
                      <a:pt x="17147" y="11600"/>
                    </a:lnTo>
                    <a:lnTo>
                      <a:pt x="17016" y="10933"/>
                    </a:lnTo>
                    <a:lnTo>
                      <a:pt x="16806" y="10267"/>
                    </a:lnTo>
                    <a:lnTo>
                      <a:pt x="16623" y="9733"/>
                    </a:lnTo>
                    <a:lnTo>
                      <a:pt x="16440" y="9200"/>
                    </a:lnTo>
                    <a:lnTo>
                      <a:pt x="16204" y="8800"/>
                    </a:lnTo>
                    <a:lnTo>
                      <a:pt x="16047" y="8267"/>
                    </a:lnTo>
                    <a:lnTo>
                      <a:pt x="15838" y="7733"/>
                    </a:lnTo>
                    <a:lnTo>
                      <a:pt x="15602" y="7067"/>
                    </a:lnTo>
                    <a:lnTo>
                      <a:pt x="15419" y="6800"/>
                    </a:lnTo>
                    <a:lnTo>
                      <a:pt x="15183" y="6267"/>
                    </a:lnTo>
                    <a:lnTo>
                      <a:pt x="15052" y="5733"/>
                    </a:lnTo>
                    <a:lnTo>
                      <a:pt x="14843" y="5333"/>
                    </a:lnTo>
                    <a:lnTo>
                      <a:pt x="14660" y="4933"/>
                    </a:lnTo>
                    <a:lnTo>
                      <a:pt x="14424" y="4400"/>
                    </a:lnTo>
                    <a:lnTo>
                      <a:pt x="14188" y="4133"/>
                    </a:lnTo>
                    <a:lnTo>
                      <a:pt x="14005" y="3867"/>
                    </a:lnTo>
                    <a:lnTo>
                      <a:pt x="13796" y="3333"/>
                    </a:lnTo>
                    <a:lnTo>
                      <a:pt x="13613" y="3067"/>
                    </a:lnTo>
                    <a:lnTo>
                      <a:pt x="13403" y="2800"/>
                    </a:lnTo>
                    <a:lnTo>
                      <a:pt x="13220" y="2267"/>
                    </a:lnTo>
                    <a:lnTo>
                      <a:pt x="13010" y="2133"/>
                    </a:lnTo>
                    <a:lnTo>
                      <a:pt x="12749" y="1733"/>
                    </a:lnTo>
                    <a:lnTo>
                      <a:pt x="12565" y="1600"/>
                    </a:lnTo>
                    <a:lnTo>
                      <a:pt x="12356" y="1200"/>
                    </a:lnTo>
                    <a:lnTo>
                      <a:pt x="12173" y="1067"/>
                    </a:lnTo>
                    <a:lnTo>
                      <a:pt x="11990" y="800"/>
                    </a:lnTo>
                    <a:lnTo>
                      <a:pt x="11728" y="800"/>
                    </a:lnTo>
                    <a:lnTo>
                      <a:pt x="11571" y="400"/>
                    </a:lnTo>
                    <a:lnTo>
                      <a:pt x="11335" y="400"/>
                    </a:lnTo>
                    <a:lnTo>
                      <a:pt x="11126" y="267"/>
                    </a:lnTo>
                    <a:lnTo>
                      <a:pt x="10942" y="133"/>
                    </a:lnTo>
                    <a:lnTo>
                      <a:pt x="10707" y="133"/>
                    </a:lnTo>
                    <a:lnTo>
                      <a:pt x="10524" y="0"/>
                    </a:lnTo>
                    <a:lnTo>
                      <a:pt x="10288" y="0"/>
                    </a:lnTo>
                    <a:lnTo>
                      <a:pt x="10079" y="0"/>
                    </a:lnTo>
                    <a:lnTo>
                      <a:pt x="9869" y="133"/>
                    </a:lnTo>
                    <a:lnTo>
                      <a:pt x="9660" y="133"/>
                    </a:lnTo>
                    <a:lnTo>
                      <a:pt x="9476" y="267"/>
                    </a:lnTo>
                    <a:lnTo>
                      <a:pt x="9188" y="400"/>
                    </a:lnTo>
                    <a:lnTo>
                      <a:pt x="8979" y="800"/>
                    </a:lnTo>
                    <a:lnTo>
                      <a:pt x="8770" y="800"/>
                    </a:lnTo>
                    <a:lnTo>
                      <a:pt x="8508" y="1067"/>
                    </a:lnTo>
                    <a:lnTo>
                      <a:pt x="8272" y="1600"/>
                    </a:lnTo>
                    <a:lnTo>
                      <a:pt x="7984" y="1733"/>
                    </a:lnTo>
                    <a:lnTo>
                      <a:pt x="7775" y="2133"/>
                    </a:lnTo>
                    <a:lnTo>
                      <a:pt x="7539" y="2400"/>
                    </a:lnTo>
                    <a:lnTo>
                      <a:pt x="7277" y="2800"/>
                    </a:lnTo>
                    <a:lnTo>
                      <a:pt x="7068" y="3333"/>
                    </a:lnTo>
                    <a:lnTo>
                      <a:pt x="6754" y="3867"/>
                    </a:lnTo>
                    <a:lnTo>
                      <a:pt x="6545" y="4133"/>
                    </a:lnTo>
                    <a:lnTo>
                      <a:pt x="6283" y="4800"/>
                    </a:lnTo>
                    <a:lnTo>
                      <a:pt x="6021" y="5067"/>
                    </a:lnTo>
                    <a:lnTo>
                      <a:pt x="5812" y="5600"/>
                    </a:lnTo>
                    <a:lnTo>
                      <a:pt x="5576" y="6000"/>
                    </a:lnTo>
                    <a:lnTo>
                      <a:pt x="5288" y="6800"/>
                    </a:lnTo>
                    <a:lnTo>
                      <a:pt x="5079" y="7067"/>
                    </a:lnTo>
                    <a:lnTo>
                      <a:pt x="4791" y="7733"/>
                    </a:lnTo>
                    <a:lnTo>
                      <a:pt x="4555" y="8267"/>
                    </a:lnTo>
                    <a:lnTo>
                      <a:pt x="4346" y="8800"/>
                    </a:lnTo>
                    <a:lnTo>
                      <a:pt x="4058" y="9333"/>
                    </a:lnTo>
                    <a:lnTo>
                      <a:pt x="3901" y="10000"/>
                    </a:lnTo>
                    <a:lnTo>
                      <a:pt x="3639" y="10400"/>
                    </a:lnTo>
                    <a:lnTo>
                      <a:pt x="3377" y="11067"/>
                    </a:lnTo>
                    <a:lnTo>
                      <a:pt x="3168" y="11600"/>
                    </a:lnTo>
                    <a:lnTo>
                      <a:pt x="2932" y="12000"/>
                    </a:lnTo>
                    <a:lnTo>
                      <a:pt x="2723" y="12667"/>
                    </a:lnTo>
                    <a:lnTo>
                      <a:pt x="2513" y="13067"/>
                    </a:lnTo>
                    <a:lnTo>
                      <a:pt x="2304" y="13733"/>
                    </a:lnTo>
                    <a:lnTo>
                      <a:pt x="2068" y="14267"/>
                    </a:lnTo>
                    <a:lnTo>
                      <a:pt x="1859" y="14667"/>
                    </a:lnTo>
                    <a:lnTo>
                      <a:pt x="1675" y="15200"/>
                    </a:lnTo>
                    <a:lnTo>
                      <a:pt x="1518" y="15733"/>
                    </a:lnTo>
                    <a:lnTo>
                      <a:pt x="1283" y="16133"/>
                    </a:lnTo>
                    <a:lnTo>
                      <a:pt x="1152" y="16667"/>
                    </a:lnTo>
                    <a:lnTo>
                      <a:pt x="995" y="16933"/>
                    </a:lnTo>
                    <a:lnTo>
                      <a:pt x="838" y="17200"/>
                    </a:lnTo>
                    <a:lnTo>
                      <a:pt x="681" y="17733"/>
                    </a:lnTo>
                    <a:lnTo>
                      <a:pt x="497" y="18000"/>
                    </a:lnTo>
                    <a:lnTo>
                      <a:pt x="366" y="18267"/>
                    </a:lnTo>
                    <a:lnTo>
                      <a:pt x="262" y="18400"/>
                    </a:lnTo>
                    <a:lnTo>
                      <a:pt x="131" y="18933"/>
                    </a:lnTo>
                    <a:lnTo>
                      <a:pt x="0" y="19067"/>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 name="Freeform 54"/>
              <p:cNvSpPr>
                <a:spLocks/>
              </p:cNvSpPr>
              <p:nvPr/>
            </p:nvSpPr>
            <p:spPr bwMode="auto">
              <a:xfrm>
                <a:off x="1578" y="3668"/>
                <a:ext cx="267"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75" y="0"/>
                    </a:moveTo>
                    <a:lnTo>
                      <a:pt x="19724" y="755"/>
                    </a:lnTo>
                    <a:lnTo>
                      <a:pt x="19523" y="1258"/>
                    </a:lnTo>
                    <a:lnTo>
                      <a:pt x="19447" y="1761"/>
                    </a:lnTo>
                    <a:lnTo>
                      <a:pt x="19196" y="2642"/>
                    </a:lnTo>
                    <a:lnTo>
                      <a:pt x="18970" y="3396"/>
                    </a:lnTo>
                    <a:lnTo>
                      <a:pt x="18894" y="3899"/>
                    </a:lnTo>
                    <a:lnTo>
                      <a:pt x="18593" y="4025"/>
                    </a:lnTo>
                    <a:lnTo>
                      <a:pt x="18442" y="5031"/>
                    </a:lnTo>
                    <a:lnTo>
                      <a:pt x="18166" y="5535"/>
                    </a:lnTo>
                    <a:lnTo>
                      <a:pt x="17990" y="6038"/>
                    </a:lnTo>
                    <a:lnTo>
                      <a:pt x="17915" y="6415"/>
                    </a:lnTo>
                    <a:lnTo>
                      <a:pt x="17563" y="7044"/>
                    </a:lnTo>
                    <a:lnTo>
                      <a:pt x="17412" y="7799"/>
                    </a:lnTo>
                    <a:lnTo>
                      <a:pt x="17261" y="8428"/>
                    </a:lnTo>
                    <a:lnTo>
                      <a:pt x="17111" y="8931"/>
                    </a:lnTo>
                    <a:lnTo>
                      <a:pt x="16884" y="9434"/>
                    </a:lnTo>
                    <a:lnTo>
                      <a:pt x="16583" y="10189"/>
                    </a:lnTo>
                    <a:lnTo>
                      <a:pt x="16332" y="10692"/>
                    </a:lnTo>
                    <a:lnTo>
                      <a:pt x="16206" y="11195"/>
                    </a:lnTo>
                    <a:lnTo>
                      <a:pt x="16030" y="11447"/>
                    </a:lnTo>
                    <a:lnTo>
                      <a:pt x="15779" y="12201"/>
                    </a:lnTo>
                    <a:lnTo>
                      <a:pt x="15628" y="12579"/>
                    </a:lnTo>
                    <a:lnTo>
                      <a:pt x="15427" y="13208"/>
                    </a:lnTo>
                    <a:lnTo>
                      <a:pt x="15201" y="13585"/>
                    </a:lnTo>
                    <a:lnTo>
                      <a:pt x="15025" y="14088"/>
                    </a:lnTo>
                    <a:lnTo>
                      <a:pt x="14899" y="14465"/>
                    </a:lnTo>
                    <a:lnTo>
                      <a:pt x="14648" y="14969"/>
                    </a:lnTo>
                    <a:lnTo>
                      <a:pt x="14372" y="15220"/>
                    </a:lnTo>
                    <a:lnTo>
                      <a:pt x="14271" y="15597"/>
                    </a:lnTo>
                    <a:lnTo>
                      <a:pt x="13995" y="15975"/>
                    </a:lnTo>
                    <a:lnTo>
                      <a:pt x="13794" y="16478"/>
                    </a:lnTo>
                    <a:lnTo>
                      <a:pt x="13618" y="16478"/>
                    </a:lnTo>
                    <a:lnTo>
                      <a:pt x="13417" y="16981"/>
                    </a:lnTo>
                    <a:lnTo>
                      <a:pt x="13141" y="17233"/>
                    </a:lnTo>
                    <a:lnTo>
                      <a:pt x="13015" y="17862"/>
                    </a:lnTo>
                    <a:lnTo>
                      <a:pt x="12789" y="18239"/>
                    </a:lnTo>
                    <a:lnTo>
                      <a:pt x="12638" y="18239"/>
                    </a:lnTo>
                    <a:lnTo>
                      <a:pt x="12412" y="18868"/>
                    </a:lnTo>
                    <a:lnTo>
                      <a:pt x="12186" y="18868"/>
                    </a:lnTo>
                    <a:lnTo>
                      <a:pt x="11985" y="18868"/>
                    </a:lnTo>
                    <a:lnTo>
                      <a:pt x="11759" y="19119"/>
                    </a:lnTo>
                    <a:lnTo>
                      <a:pt x="11508" y="19245"/>
                    </a:lnTo>
                    <a:lnTo>
                      <a:pt x="11281" y="19245"/>
                    </a:lnTo>
                    <a:lnTo>
                      <a:pt x="11181" y="19623"/>
                    </a:lnTo>
                    <a:lnTo>
                      <a:pt x="10980" y="19874"/>
                    </a:lnTo>
                    <a:lnTo>
                      <a:pt x="10754" y="19874"/>
                    </a:lnTo>
                    <a:lnTo>
                      <a:pt x="10528" y="19874"/>
                    </a:lnTo>
                    <a:lnTo>
                      <a:pt x="10327" y="19874"/>
                    </a:lnTo>
                    <a:lnTo>
                      <a:pt x="10151" y="19874"/>
                    </a:lnTo>
                    <a:lnTo>
                      <a:pt x="9799" y="19874"/>
                    </a:lnTo>
                    <a:lnTo>
                      <a:pt x="9648" y="19623"/>
                    </a:lnTo>
                    <a:lnTo>
                      <a:pt x="9422" y="19245"/>
                    </a:lnTo>
                    <a:lnTo>
                      <a:pt x="9196" y="19245"/>
                    </a:lnTo>
                    <a:lnTo>
                      <a:pt x="8970" y="19119"/>
                    </a:lnTo>
                    <a:lnTo>
                      <a:pt x="8769" y="18868"/>
                    </a:lnTo>
                    <a:lnTo>
                      <a:pt x="8518" y="18868"/>
                    </a:lnTo>
                    <a:lnTo>
                      <a:pt x="8241" y="18491"/>
                    </a:lnTo>
                    <a:lnTo>
                      <a:pt x="7965" y="18239"/>
                    </a:lnTo>
                    <a:lnTo>
                      <a:pt x="7789" y="17862"/>
                    </a:lnTo>
                    <a:lnTo>
                      <a:pt x="7538" y="17233"/>
                    </a:lnTo>
                    <a:lnTo>
                      <a:pt x="7337" y="16981"/>
                    </a:lnTo>
                    <a:lnTo>
                      <a:pt x="7136" y="16478"/>
                    </a:lnTo>
                    <a:lnTo>
                      <a:pt x="6809" y="15975"/>
                    </a:lnTo>
                    <a:lnTo>
                      <a:pt x="6633" y="15597"/>
                    </a:lnTo>
                    <a:lnTo>
                      <a:pt x="6332" y="15220"/>
                    </a:lnTo>
                    <a:lnTo>
                      <a:pt x="6030" y="14465"/>
                    </a:lnTo>
                    <a:lnTo>
                      <a:pt x="5829" y="14214"/>
                    </a:lnTo>
                    <a:lnTo>
                      <a:pt x="5578" y="13585"/>
                    </a:lnTo>
                    <a:lnTo>
                      <a:pt x="5302" y="13208"/>
                    </a:lnTo>
                    <a:lnTo>
                      <a:pt x="5025" y="12956"/>
                    </a:lnTo>
                    <a:lnTo>
                      <a:pt x="4749" y="12201"/>
                    </a:lnTo>
                    <a:lnTo>
                      <a:pt x="4523" y="11447"/>
                    </a:lnTo>
                    <a:lnTo>
                      <a:pt x="4296" y="11195"/>
                    </a:lnTo>
                    <a:lnTo>
                      <a:pt x="4171" y="10692"/>
                    </a:lnTo>
                    <a:lnTo>
                      <a:pt x="3794" y="10189"/>
                    </a:lnTo>
                    <a:lnTo>
                      <a:pt x="3693" y="9182"/>
                    </a:lnTo>
                    <a:lnTo>
                      <a:pt x="3417" y="8931"/>
                    </a:lnTo>
                    <a:lnTo>
                      <a:pt x="3191" y="8428"/>
                    </a:lnTo>
                    <a:lnTo>
                      <a:pt x="2864" y="7799"/>
                    </a:lnTo>
                    <a:lnTo>
                      <a:pt x="2764" y="7044"/>
                    </a:lnTo>
                    <a:lnTo>
                      <a:pt x="2538" y="6415"/>
                    </a:lnTo>
                    <a:lnTo>
                      <a:pt x="2286" y="6038"/>
                    </a:lnTo>
                    <a:lnTo>
                      <a:pt x="2010" y="5535"/>
                    </a:lnTo>
                    <a:lnTo>
                      <a:pt x="1985" y="5031"/>
                    </a:lnTo>
                    <a:lnTo>
                      <a:pt x="1633" y="4780"/>
                    </a:lnTo>
                    <a:lnTo>
                      <a:pt x="1533" y="4025"/>
                    </a:lnTo>
                    <a:lnTo>
                      <a:pt x="1307" y="3899"/>
                    </a:lnTo>
                    <a:lnTo>
                      <a:pt x="1256" y="3396"/>
                    </a:lnTo>
                    <a:lnTo>
                      <a:pt x="980" y="3019"/>
                    </a:lnTo>
                    <a:lnTo>
                      <a:pt x="779" y="2642"/>
                    </a:lnTo>
                    <a:lnTo>
                      <a:pt x="578" y="2013"/>
                    </a:lnTo>
                    <a:lnTo>
                      <a:pt x="477" y="1761"/>
                    </a:lnTo>
                    <a:lnTo>
                      <a:pt x="427" y="1761"/>
                    </a:lnTo>
                    <a:lnTo>
                      <a:pt x="302" y="1258"/>
                    </a:lnTo>
                    <a:lnTo>
                      <a:pt x="176" y="1258"/>
                    </a:lnTo>
                    <a:lnTo>
                      <a:pt x="0" y="1006"/>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Freeform 55"/>
              <p:cNvSpPr>
                <a:spLocks/>
              </p:cNvSpPr>
              <p:nvPr/>
            </p:nvSpPr>
            <p:spPr bwMode="auto">
              <a:xfrm>
                <a:off x="1108" y="3671"/>
                <a:ext cx="331" cy="2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44" y="889"/>
                    </a:lnTo>
                    <a:lnTo>
                      <a:pt x="508" y="1185"/>
                    </a:lnTo>
                    <a:lnTo>
                      <a:pt x="528" y="1926"/>
                    </a:lnTo>
                    <a:lnTo>
                      <a:pt x="812" y="2370"/>
                    </a:lnTo>
                    <a:lnTo>
                      <a:pt x="975" y="3259"/>
                    </a:lnTo>
                    <a:lnTo>
                      <a:pt x="1137" y="3704"/>
                    </a:lnTo>
                    <a:lnTo>
                      <a:pt x="1442" y="4296"/>
                    </a:lnTo>
                    <a:lnTo>
                      <a:pt x="1645" y="5185"/>
                    </a:lnTo>
                    <a:lnTo>
                      <a:pt x="1706" y="5481"/>
                    </a:lnTo>
                    <a:lnTo>
                      <a:pt x="2010" y="5926"/>
                    </a:lnTo>
                    <a:lnTo>
                      <a:pt x="2173" y="6963"/>
                    </a:lnTo>
                    <a:lnTo>
                      <a:pt x="2437" y="7111"/>
                    </a:lnTo>
                    <a:lnTo>
                      <a:pt x="2660" y="7556"/>
                    </a:lnTo>
                    <a:lnTo>
                      <a:pt x="2721" y="8444"/>
                    </a:lnTo>
                    <a:lnTo>
                      <a:pt x="2964" y="9037"/>
                    </a:lnTo>
                    <a:lnTo>
                      <a:pt x="3127" y="9926"/>
                    </a:lnTo>
                    <a:lnTo>
                      <a:pt x="3391" y="10222"/>
                    </a:lnTo>
                    <a:lnTo>
                      <a:pt x="3655" y="10815"/>
                    </a:lnTo>
                    <a:lnTo>
                      <a:pt x="3797" y="11111"/>
                    </a:lnTo>
                    <a:lnTo>
                      <a:pt x="3980" y="11852"/>
                    </a:lnTo>
                    <a:lnTo>
                      <a:pt x="4203" y="12296"/>
                    </a:lnTo>
                    <a:lnTo>
                      <a:pt x="4406" y="12889"/>
                    </a:lnTo>
                    <a:lnTo>
                      <a:pt x="4670" y="13185"/>
                    </a:lnTo>
                    <a:lnTo>
                      <a:pt x="4731" y="13778"/>
                    </a:lnTo>
                    <a:lnTo>
                      <a:pt x="5015" y="14370"/>
                    </a:lnTo>
                    <a:lnTo>
                      <a:pt x="5157" y="14667"/>
                    </a:lnTo>
                    <a:lnTo>
                      <a:pt x="5421" y="14667"/>
                    </a:lnTo>
                    <a:lnTo>
                      <a:pt x="5543" y="15259"/>
                    </a:lnTo>
                    <a:lnTo>
                      <a:pt x="5807" y="16296"/>
                    </a:lnTo>
                    <a:lnTo>
                      <a:pt x="5970" y="16444"/>
                    </a:lnTo>
                    <a:lnTo>
                      <a:pt x="6254" y="16444"/>
                    </a:lnTo>
                    <a:lnTo>
                      <a:pt x="6315" y="16889"/>
                    </a:lnTo>
                    <a:lnTo>
                      <a:pt x="6680" y="17481"/>
                    </a:lnTo>
                    <a:lnTo>
                      <a:pt x="6883" y="17481"/>
                    </a:lnTo>
                    <a:lnTo>
                      <a:pt x="7005" y="17778"/>
                    </a:lnTo>
                    <a:lnTo>
                      <a:pt x="7188" y="18667"/>
                    </a:lnTo>
                    <a:lnTo>
                      <a:pt x="7431" y="18667"/>
                    </a:lnTo>
                    <a:lnTo>
                      <a:pt x="7675" y="18667"/>
                    </a:lnTo>
                    <a:lnTo>
                      <a:pt x="7817" y="18667"/>
                    </a:lnTo>
                    <a:lnTo>
                      <a:pt x="8000" y="19111"/>
                    </a:lnTo>
                    <a:lnTo>
                      <a:pt x="8223" y="19111"/>
                    </a:lnTo>
                    <a:lnTo>
                      <a:pt x="8426" y="19111"/>
                    </a:lnTo>
                    <a:lnTo>
                      <a:pt x="8670" y="19704"/>
                    </a:lnTo>
                    <a:lnTo>
                      <a:pt x="8893" y="19852"/>
                    </a:lnTo>
                    <a:lnTo>
                      <a:pt x="9036" y="19852"/>
                    </a:lnTo>
                    <a:lnTo>
                      <a:pt x="9259" y="19852"/>
                    </a:lnTo>
                    <a:lnTo>
                      <a:pt x="9442" y="19852"/>
                    </a:lnTo>
                    <a:lnTo>
                      <a:pt x="9746" y="19852"/>
                    </a:lnTo>
                    <a:lnTo>
                      <a:pt x="9888" y="19852"/>
                    </a:lnTo>
                    <a:lnTo>
                      <a:pt x="10173" y="19852"/>
                    </a:lnTo>
                    <a:lnTo>
                      <a:pt x="10376" y="19852"/>
                    </a:lnTo>
                    <a:lnTo>
                      <a:pt x="10558" y="19704"/>
                    </a:lnTo>
                    <a:lnTo>
                      <a:pt x="10802" y="19704"/>
                    </a:lnTo>
                    <a:lnTo>
                      <a:pt x="10964" y="19111"/>
                    </a:lnTo>
                    <a:lnTo>
                      <a:pt x="11269" y="19111"/>
                    </a:lnTo>
                    <a:lnTo>
                      <a:pt x="11513" y="18667"/>
                    </a:lnTo>
                    <a:lnTo>
                      <a:pt x="11797" y="18667"/>
                    </a:lnTo>
                    <a:lnTo>
                      <a:pt x="12061" y="18667"/>
                    </a:lnTo>
                    <a:lnTo>
                      <a:pt x="12223" y="17778"/>
                    </a:lnTo>
                    <a:lnTo>
                      <a:pt x="12487" y="17481"/>
                    </a:lnTo>
                    <a:lnTo>
                      <a:pt x="12711" y="16889"/>
                    </a:lnTo>
                    <a:lnTo>
                      <a:pt x="12975" y="16444"/>
                    </a:lnTo>
                    <a:lnTo>
                      <a:pt x="13259" y="16444"/>
                    </a:lnTo>
                    <a:lnTo>
                      <a:pt x="13401" y="16296"/>
                    </a:lnTo>
                    <a:lnTo>
                      <a:pt x="13665" y="15259"/>
                    </a:lnTo>
                    <a:lnTo>
                      <a:pt x="13970" y="14667"/>
                    </a:lnTo>
                    <a:lnTo>
                      <a:pt x="14234" y="14370"/>
                    </a:lnTo>
                    <a:lnTo>
                      <a:pt x="14457" y="13778"/>
                    </a:lnTo>
                    <a:lnTo>
                      <a:pt x="14680" y="13333"/>
                    </a:lnTo>
                    <a:lnTo>
                      <a:pt x="14985" y="12889"/>
                    </a:lnTo>
                    <a:lnTo>
                      <a:pt x="15269" y="12296"/>
                    </a:lnTo>
                    <a:lnTo>
                      <a:pt x="15431" y="11852"/>
                    </a:lnTo>
                    <a:lnTo>
                      <a:pt x="15675" y="11111"/>
                    </a:lnTo>
                    <a:lnTo>
                      <a:pt x="15898" y="10815"/>
                    </a:lnTo>
                    <a:lnTo>
                      <a:pt x="16183" y="10222"/>
                    </a:lnTo>
                    <a:lnTo>
                      <a:pt x="16284" y="9333"/>
                    </a:lnTo>
                    <a:lnTo>
                      <a:pt x="16731" y="9037"/>
                    </a:lnTo>
                    <a:lnTo>
                      <a:pt x="16873" y="8444"/>
                    </a:lnTo>
                    <a:lnTo>
                      <a:pt x="17137" y="7556"/>
                    </a:lnTo>
                    <a:lnTo>
                      <a:pt x="17299" y="7111"/>
                    </a:lnTo>
                    <a:lnTo>
                      <a:pt x="17442" y="6963"/>
                    </a:lnTo>
                    <a:lnTo>
                      <a:pt x="17746" y="5926"/>
                    </a:lnTo>
                    <a:lnTo>
                      <a:pt x="17970" y="5630"/>
                    </a:lnTo>
                    <a:lnTo>
                      <a:pt x="18071" y="5185"/>
                    </a:lnTo>
                    <a:lnTo>
                      <a:pt x="18294" y="4741"/>
                    </a:lnTo>
                    <a:lnTo>
                      <a:pt x="18497" y="4296"/>
                    </a:lnTo>
                    <a:lnTo>
                      <a:pt x="18680" y="3704"/>
                    </a:lnTo>
                    <a:lnTo>
                      <a:pt x="18883" y="3259"/>
                    </a:lnTo>
                    <a:lnTo>
                      <a:pt x="19086" y="3111"/>
                    </a:lnTo>
                    <a:lnTo>
                      <a:pt x="19147" y="2667"/>
                    </a:lnTo>
                    <a:lnTo>
                      <a:pt x="19391" y="2074"/>
                    </a:lnTo>
                    <a:lnTo>
                      <a:pt x="19492" y="1926"/>
                    </a:lnTo>
                    <a:lnTo>
                      <a:pt x="19614" y="1926"/>
                    </a:lnTo>
                    <a:lnTo>
                      <a:pt x="19695" y="1185"/>
                    </a:lnTo>
                    <a:lnTo>
                      <a:pt x="19878" y="1185"/>
                    </a:lnTo>
                    <a:lnTo>
                      <a:pt x="19980" y="889"/>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Freeform 56"/>
              <p:cNvSpPr>
                <a:spLocks/>
              </p:cNvSpPr>
              <p:nvPr/>
            </p:nvSpPr>
            <p:spPr bwMode="auto">
              <a:xfrm>
                <a:off x="1437" y="3664"/>
                <a:ext cx="141" cy="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52" y="19444"/>
                    </a:moveTo>
                    <a:lnTo>
                      <a:pt x="19760" y="18889"/>
                    </a:lnTo>
                    <a:lnTo>
                      <a:pt x="19568" y="18333"/>
                    </a:lnTo>
                    <a:lnTo>
                      <a:pt x="19376" y="18333"/>
                    </a:lnTo>
                    <a:lnTo>
                      <a:pt x="19185" y="16667"/>
                    </a:lnTo>
                    <a:lnTo>
                      <a:pt x="18945" y="16111"/>
                    </a:lnTo>
                    <a:lnTo>
                      <a:pt x="18753" y="16111"/>
                    </a:lnTo>
                    <a:lnTo>
                      <a:pt x="18561" y="15000"/>
                    </a:lnTo>
                    <a:lnTo>
                      <a:pt x="18417" y="15000"/>
                    </a:lnTo>
                    <a:lnTo>
                      <a:pt x="18177" y="14444"/>
                    </a:lnTo>
                    <a:lnTo>
                      <a:pt x="18034" y="12778"/>
                    </a:lnTo>
                    <a:lnTo>
                      <a:pt x="17842" y="12778"/>
                    </a:lnTo>
                    <a:lnTo>
                      <a:pt x="17602" y="12222"/>
                    </a:lnTo>
                    <a:lnTo>
                      <a:pt x="17410" y="12222"/>
                    </a:lnTo>
                    <a:lnTo>
                      <a:pt x="17170" y="11111"/>
                    </a:lnTo>
                    <a:lnTo>
                      <a:pt x="17026" y="10556"/>
                    </a:lnTo>
                    <a:lnTo>
                      <a:pt x="16835" y="10556"/>
                    </a:lnTo>
                    <a:lnTo>
                      <a:pt x="16595" y="8889"/>
                    </a:lnTo>
                    <a:lnTo>
                      <a:pt x="16403" y="8889"/>
                    </a:lnTo>
                    <a:lnTo>
                      <a:pt x="16211" y="8333"/>
                    </a:lnTo>
                    <a:lnTo>
                      <a:pt x="16067" y="8333"/>
                    </a:lnTo>
                    <a:lnTo>
                      <a:pt x="15827" y="7778"/>
                    </a:lnTo>
                    <a:lnTo>
                      <a:pt x="15588" y="7778"/>
                    </a:lnTo>
                    <a:lnTo>
                      <a:pt x="15396" y="6667"/>
                    </a:lnTo>
                    <a:lnTo>
                      <a:pt x="15204" y="6667"/>
                    </a:lnTo>
                    <a:lnTo>
                      <a:pt x="15012" y="5000"/>
                    </a:lnTo>
                    <a:lnTo>
                      <a:pt x="14820" y="5000"/>
                    </a:lnTo>
                    <a:lnTo>
                      <a:pt x="14580" y="4444"/>
                    </a:lnTo>
                    <a:lnTo>
                      <a:pt x="14436" y="4444"/>
                    </a:lnTo>
                    <a:lnTo>
                      <a:pt x="14197" y="3889"/>
                    </a:lnTo>
                    <a:lnTo>
                      <a:pt x="14005" y="3889"/>
                    </a:lnTo>
                    <a:lnTo>
                      <a:pt x="13813" y="3333"/>
                    </a:lnTo>
                    <a:lnTo>
                      <a:pt x="13525" y="3333"/>
                    </a:lnTo>
                    <a:lnTo>
                      <a:pt x="13381" y="3333"/>
                    </a:lnTo>
                    <a:lnTo>
                      <a:pt x="13141" y="3333"/>
                    </a:lnTo>
                    <a:lnTo>
                      <a:pt x="13046" y="1667"/>
                    </a:lnTo>
                    <a:lnTo>
                      <a:pt x="12758" y="1667"/>
                    </a:lnTo>
                    <a:lnTo>
                      <a:pt x="12566" y="1667"/>
                    </a:lnTo>
                    <a:lnTo>
                      <a:pt x="12374" y="1667"/>
                    </a:lnTo>
                    <a:lnTo>
                      <a:pt x="12086" y="556"/>
                    </a:lnTo>
                    <a:lnTo>
                      <a:pt x="11990" y="556"/>
                    </a:lnTo>
                    <a:lnTo>
                      <a:pt x="11703" y="556"/>
                    </a:lnTo>
                    <a:lnTo>
                      <a:pt x="11559" y="556"/>
                    </a:lnTo>
                    <a:lnTo>
                      <a:pt x="11271" y="0"/>
                    </a:lnTo>
                    <a:lnTo>
                      <a:pt x="11127" y="0"/>
                    </a:lnTo>
                    <a:lnTo>
                      <a:pt x="10935" y="0"/>
                    </a:lnTo>
                    <a:lnTo>
                      <a:pt x="10695" y="0"/>
                    </a:lnTo>
                    <a:lnTo>
                      <a:pt x="10504" y="0"/>
                    </a:lnTo>
                    <a:lnTo>
                      <a:pt x="10312" y="0"/>
                    </a:lnTo>
                    <a:lnTo>
                      <a:pt x="10072" y="0"/>
                    </a:lnTo>
                    <a:lnTo>
                      <a:pt x="9832" y="0"/>
                    </a:lnTo>
                    <a:lnTo>
                      <a:pt x="9592" y="0"/>
                    </a:lnTo>
                    <a:lnTo>
                      <a:pt x="9400" y="0"/>
                    </a:lnTo>
                    <a:lnTo>
                      <a:pt x="9209" y="0"/>
                    </a:lnTo>
                    <a:lnTo>
                      <a:pt x="8969" y="556"/>
                    </a:lnTo>
                    <a:lnTo>
                      <a:pt x="8729" y="556"/>
                    </a:lnTo>
                    <a:lnTo>
                      <a:pt x="8489" y="556"/>
                    </a:lnTo>
                    <a:lnTo>
                      <a:pt x="8297" y="1667"/>
                    </a:lnTo>
                    <a:lnTo>
                      <a:pt x="7962" y="1667"/>
                    </a:lnTo>
                    <a:lnTo>
                      <a:pt x="7818" y="1667"/>
                    </a:lnTo>
                    <a:lnTo>
                      <a:pt x="7530" y="3333"/>
                    </a:lnTo>
                    <a:lnTo>
                      <a:pt x="7194" y="3333"/>
                    </a:lnTo>
                    <a:lnTo>
                      <a:pt x="7002" y="3333"/>
                    </a:lnTo>
                    <a:lnTo>
                      <a:pt x="6811" y="3889"/>
                    </a:lnTo>
                    <a:lnTo>
                      <a:pt x="6523" y="3889"/>
                    </a:lnTo>
                    <a:lnTo>
                      <a:pt x="6283" y="4444"/>
                    </a:lnTo>
                    <a:lnTo>
                      <a:pt x="5995" y="4444"/>
                    </a:lnTo>
                    <a:lnTo>
                      <a:pt x="5755" y="5000"/>
                    </a:lnTo>
                    <a:lnTo>
                      <a:pt x="5564" y="6667"/>
                    </a:lnTo>
                    <a:lnTo>
                      <a:pt x="5324" y="6667"/>
                    </a:lnTo>
                    <a:lnTo>
                      <a:pt x="5084" y="7778"/>
                    </a:lnTo>
                    <a:lnTo>
                      <a:pt x="4796" y="7778"/>
                    </a:lnTo>
                    <a:lnTo>
                      <a:pt x="4556" y="8333"/>
                    </a:lnTo>
                    <a:lnTo>
                      <a:pt x="4317" y="8333"/>
                    </a:lnTo>
                    <a:lnTo>
                      <a:pt x="4077" y="8889"/>
                    </a:lnTo>
                    <a:lnTo>
                      <a:pt x="3837" y="8889"/>
                    </a:lnTo>
                    <a:lnTo>
                      <a:pt x="3645" y="10556"/>
                    </a:lnTo>
                    <a:lnTo>
                      <a:pt x="3405" y="10556"/>
                    </a:lnTo>
                    <a:lnTo>
                      <a:pt x="3070" y="11111"/>
                    </a:lnTo>
                    <a:lnTo>
                      <a:pt x="2926" y="12222"/>
                    </a:lnTo>
                    <a:lnTo>
                      <a:pt x="2734" y="12222"/>
                    </a:lnTo>
                    <a:lnTo>
                      <a:pt x="2446" y="12778"/>
                    </a:lnTo>
                    <a:lnTo>
                      <a:pt x="2254" y="12778"/>
                    </a:lnTo>
                    <a:lnTo>
                      <a:pt x="2062" y="12778"/>
                    </a:lnTo>
                    <a:lnTo>
                      <a:pt x="1823" y="14444"/>
                    </a:lnTo>
                    <a:lnTo>
                      <a:pt x="1631" y="15000"/>
                    </a:lnTo>
                    <a:lnTo>
                      <a:pt x="1487" y="15000"/>
                    </a:lnTo>
                    <a:lnTo>
                      <a:pt x="1295" y="16111"/>
                    </a:lnTo>
                    <a:lnTo>
                      <a:pt x="1151" y="16111"/>
                    </a:lnTo>
                    <a:lnTo>
                      <a:pt x="1007" y="16667"/>
                    </a:lnTo>
                    <a:lnTo>
                      <a:pt x="767" y="16667"/>
                    </a:lnTo>
                    <a:lnTo>
                      <a:pt x="719" y="18333"/>
                    </a:lnTo>
                    <a:lnTo>
                      <a:pt x="432" y="18333"/>
                    </a:lnTo>
                    <a:lnTo>
                      <a:pt x="384" y="18333"/>
                    </a:lnTo>
                    <a:lnTo>
                      <a:pt x="192" y="18333"/>
                    </a:lnTo>
                    <a:lnTo>
                      <a:pt x="144" y="18889"/>
                    </a:lnTo>
                    <a:lnTo>
                      <a:pt x="0" y="18889"/>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Line 57"/>
              <p:cNvSpPr>
                <a:spLocks noChangeShapeType="1"/>
              </p:cNvSpPr>
              <p:nvPr/>
            </p:nvSpPr>
            <p:spPr bwMode="auto">
              <a:xfrm flipH="1">
                <a:off x="2245" y="3588"/>
                <a:ext cx="20" cy="49"/>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Rectangle 58"/>
              <p:cNvSpPr>
                <a:spLocks noChangeArrowheads="1"/>
              </p:cNvSpPr>
              <p:nvPr/>
            </p:nvSpPr>
            <p:spPr bwMode="auto">
              <a:xfrm>
                <a:off x="1835" y="3408"/>
                <a:ext cx="384"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i="0">
                    <a:solidFill>
                      <a:srgbClr val="FF0000"/>
                    </a:solidFill>
                  </a:rPr>
                  <a:t>0.047</a:t>
                </a:r>
                <a:endParaRPr lang="en-US" altLang="zh-CN" sz="2000" i="0">
                  <a:solidFill>
                    <a:schemeClr val="tx1"/>
                  </a:solidFill>
                </a:endParaRPr>
              </a:p>
            </p:txBody>
          </p:sp>
          <p:sp>
            <p:nvSpPr>
              <p:cNvPr id="39" name="Rectangle 59"/>
              <p:cNvSpPr>
                <a:spLocks noChangeArrowheads="1"/>
              </p:cNvSpPr>
              <p:nvPr/>
            </p:nvSpPr>
            <p:spPr bwMode="auto">
              <a:xfrm>
                <a:off x="1320" y="3408"/>
                <a:ext cx="378"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i="0">
                    <a:solidFill>
                      <a:srgbClr val="FF0000"/>
                    </a:solidFill>
                  </a:rPr>
                  <a:t>0.017</a:t>
                </a:r>
                <a:endParaRPr lang="en-US" altLang="zh-CN" sz="1800" i="0">
                  <a:solidFill>
                    <a:schemeClr val="tx1"/>
                  </a:solidFill>
                </a:endParaRPr>
              </a:p>
            </p:txBody>
          </p:sp>
          <p:sp>
            <p:nvSpPr>
              <p:cNvPr id="40" name="Line 60"/>
              <p:cNvSpPr>
                <a:spLocks noChangeShapeType="1"/>
              </p:cNvSpPr>
              <p:nvPr/>
            </p:nvSpPr>
            <p:spPr bwMode="auto">
              <a:xfrm>
                <a:off x="1264" y="3686"/>
                <a:ext cx="0" cy="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61"/>
              <p:cNvSpPr>
                <a:spLocks noChangeShapeType="1"/>
              </p:cNvSpPr>
              <p:nvPr/>
            </p:nvSpPr>
            <p:spPr bwMode="auto">
              <a:xfrm>
                <a:off x="1710" y="3690"/>
                <a:ext cx="0" cy="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62"/>
              <p:cNvSpPr>
                <a:spLocks noChangeShapeType="1"/>
              </p:cNvSpPr>
              <p:nvPr/>
            </p:nvSpPr>
            <p:spPr bwMode="auto">
              <a:xfrm>
                <a:off x="2169" y="3690"/>
                <a:ext cx="0" cy="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63"/>
              <p:cNvSpPr>
                <a:spLocks noChangeShapeType="1"/>
              </p:cNvSpPr>
              <p:nvPr/>
            </p:nvSpPr>
            <p:spPr bwMode="auto">
              <a:xfrm>
                <a:off x="3033" y="3690"/>
                <a:ext cx="0" cy="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64"/>
              <p:cNvSpPr>
                <a:spLocks noChangeShapeType="1"/>
              </p:cNvSpPr>
              <p:nvPr/>
            </p:nvSpPr>
            <p:spPr bwMode="auto">
              <a:xfrm>
                <a:off x="3465" y="3690"/>
                <a:ext cx="0" cy="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65"/>
              <p:cNvSpPr>
                <a:spLocks noChangeShapeType="1"/>
              </p:cNvSpPr>
              <p:nvPr/>
            </p:nvSpPr>
            <p:spPr bwMode="auto">
              <a:xfrm>
                <a:off x="3932" y="3686"/>
                <a:ext cx="0" cy="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2" name="Object 71"/>
            <p:cNvGraphicFramePr>
              <a:graphicFrameLocks/>
            </p:cNvGraphicFramePr>
            <p:nvPr>
              <p:extLst>
                <p:ext uri="{D42A27DB-BD31-4B8C-83A1-F6EECF244321}">
                  <p14:modId xmlns:p14="http://schemas.microsoft.com/office/powerpoint/2010/main" val="3639326562"/>
                </p:ext>
              </p:extLst>
            </p:nvPr>
          </p:nvGraphicFramePr>
          <p:xfrm>
            <a:off x="800" y="1708"/>
            <a:ext cx="3918" cy="500"/>
          </p:xfrm>
          <a:graphic>
            <a:graphicData uri="http://schemas.openxmlformats.org/presentationml/2006/ole">
              <mc:AlternateContent xmlns:mc="http://schemas.openxmlformats.org/markup-compatibility/2006">
                <mc:Choice xmlns:v="urn:schemas-microsoft-com:vml" Requires="v">
                  <p:oleObj spid="_x0000_s466377" r:id="rId11" imgW="2200582" imgH="371527" progId="">
                    <p:embed/>
                  </p:oleObj>
                </mc:Choice>
                <mc:Fallback>
                  <p:oleObj r:id="rId11" imgW="2200582" imgH="371527" progId="">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l="21294" t="4845" r="22342" b="2907"/>
                        <a:stretch>
                          <a:fillRect/>
                        </a:stretch>
                      </p:blipFill>
                      <p:spPr bwMode="auto">
                        <a:xfrm>
                          <a:off x="800" y="1708"/>
                          <a:ext cx="3918" cy="500"/>
                        </a:xfrm>
                        <a:prstGeom prst="rect">
                          <a:avLst/>
                        </a:prstGeom>
                        <a:solidFill>
                          <a:schemeClr val="accent2"/>
                        </a:solidFill>
                        <a:ln w="12700">
                          <a:solidFill>
                            <a:schemeClr val="tx1"/>
                          </a:solidFill>
                        </a:ln>
                        <a:extLst/>
                      </p:spPr>
                    </p:pic>
                  </p:oleObj>
                </mc:Fallback>
              </mc:AlternateContent>
            </a:graphicData>
          </a:graphic>
        </p:graphicFrame>
      </p:grpSp>
      <p:grpSp>
        <p:nvGrpSpPr>
          <p:cNvPr id="46" name="Group 2"/>
          <p:cNvGrpSpPr>
            <a:grpSpLocks/>
          </p:cNvGrpSpPr>
          <p:nvPr/>
        </p:nvGrpSpPr>
        <p:grpSpPr bwMode="auto">
          <a:xfrm>
            <a:off x="2093742" y="4421463"/>
            <a:ext cx="8305800" cy="2290763"/>
            <a:chOff x="384" y="1776"/>
            <a:chExt cx="5232" cy="1443"/>
          </a:xfrm>
        </p:grpSpPr>
        <p:sp>
          <p:nvSpPr>
            <p:cNvPr id="47" name="Rectangle 3"/>
            <p:cNvSpPr>
              <a:spLocks noChangeArrowheads="1"/>
            </p:cNvSpPr>
            <p:nvPr/>
          </p:nvSpPr>
          <p:spPr bwMode="auto">
            <a:xfrm>
              <a:off x="384" y="1776"/>
              <a:ext cx="5232" cy="1440"/>
            </a:xfrm>
            <a:prstGeom prst="rect">
              <a:avLst/>
            </a:prstGeom>
            <a:solidFill>
              <a:schemeClr val="accent1"/>
            </a:solidFill>
            <a:ln w="31750">
              <a:solidFill>
                <a:srgbClr val="0000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48" name="Group 4"/>
            <p:cNvGrpSpPr>
              <a:grpSpLocks/>
            </p:cNvGrpSpPr>
            <p:nvPr/>
          </p:nvGrpSpPr>
          <p:grpSpPr bwMode="auto">
            <a:xfrm>
              <a:off x="1584" y="2206"/>
              <a:ext cx="0" cy="645"/>
              <a:chOff x="1584" y="2736"/>
              <a:chExt cx="0" cy="1008"/>
            </a:xfrm>
          </p:grpSpPr>
          <p:sp>
            <p:nvSpPr>
              <p:cNvPr id="74" name="Line 5"/>
              <p:cNvSpPr>
                <a:spLocks noChangeShapeType="1"/>
              </p:cNvSpPr>
              <p:nvPr/>
            </p:nvSpPr>
            <p:spPr bwMode="auto">
              <a:xfrm>
                <a:off x="1584" y="2736"/>
                <a:ext cx="0" cy="384"/>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Line 6"/>
              <p:cNvSpPr>
                <a:spLocks noChangeShapeType="1"/>
              </p:cNvSpPr>
              <p:nvPr/>
            </p:nvSpPr>
            <p:spPr bwMode="auto">
              <a:xfrm>
                <a:off x="1584" y="3360"/>
                <a:ext cx="0" cy="384"/>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9" name="Line 7"/>
            <p:cNvSpPr>
              <a:spLocks noChangeShapeType="1"/>
            </p:cNvSpPr>
            <p:nvPr/>
          </p:nvSpPr>
          <p:spPr bwMode="auto">
            <a:xfrm>
              <a:off x="3456" y="1838"/>
              <a:ext cx="0" cy="135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8"/>
            <p:cNvSpPr>
              <a:spLocks noChangeShapeType="1"/>
            </p:cNvSpPr>
            <p:nvPr/>
          </p:nvSpPr>
          <p:spPr bwMode="auto">
            <a:xfrm flipV="1">
              <a:off x="720" y="2513"/>
              <a:ext cx="2688" cy="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1" name="Group 9"/>
            <p:cNvGrpSpPr>
              <a:grpSpLocks/>
            </p:cNvGrpSpPr>
            <p:nvPr/>
          </p:nvGrpSpPr>
          <p:grpSpPr bwMode="auto">
            <a:xfrm>
              <a:off x="768" y="2329"/>
              <a:ext cx="816" cy="369"/>
              <a:chOff x="768" y="2928"/>
              <a:chExt cx="816" cy="576"/>
            </a:xfrm>
          </p:grpSpPr>
          <p:sp>
            <p:nvSpPr>
              <p:cNvPr id="70" name="Line 10"/>
              <p:cNvSpPr>
                <a:spLocks noChangeShapeType="1"/>
              </p:cNvSpPr>
              <p:nvPr/>
            </p:nvSpPr>
            <p:spPr bwMode="auto">
              <a:xfrm>
                <a:off x="768" y="3120"/>
                <a:ext cx="816" cy="0"/>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11"/>
              <p:cNvSpPr>
                <a:spLocks noChangeShapeType="1"/>
              </p:cNvSpPr>
              <p:nvPr/>
            </p:nvSpPr>
            <p:spPr bwMode="auto">
              <a:xfrm>
                <a:off x="768" y="2928"/>
                <a:ext cx="816" cy="0"/>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12"/>
              <p:cNvSpPr>
                <a:spLocks noChangeShapeType="1"/>
              </p:cNvSpPr>
              <p:nvPr/>
            </p:nvSpPr>
            <p:spPr bwMode="auto">
              <a:xfrm>
                <a:off x="768" y="3312"/>
                <a:ext cx="816" cy="0"/>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13"/>
              <p:cNvSpPr>
                <a:spLocks noChangeShapeType="1"/>
              </p:cNvSpPr>
              <p:nvPr/>
            </p:nvSpPr>
            <p:spPr bwMode="auto">
              <a:xfrm>
                <a:off x="768" y="3504"/>
                <a:ext cx="816" cy="0"/>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2" name="Group 14"/>
            <p:cNvGrpSpPr>
              <a:grpSpLocks/>
            </p:cNvGrpSpPr>
            <p:nvPr/>
          </p:nvGrpSpPr>
          <p:grpSpPr bwMode="auto">
            <a:xfrm>
              <a:off x="2976" y="1991"/>
              <a:ext cx="504" cy="1014"/>
              <a:chOff x="2976" y="2400"/>
              <a:chExt cx="504" cy="1584"/>
            </a:xfrm>
          </p:grpSpPr>
          <p:sp>
            <p:nvSpPr>
              <p:cNvPr id="68" name="Freeform 15"/>
              <p:cNvSpPr>
                <a:spLocks/>
              </p:cNvSpPr>
              <p:nvPr/>
            </p:nvSpPr>
            <p:spPr bwMode="auto">
              <a:xfrm>
                <a:off x="2976" y="2400"/>
                <a:ext cx="504" cy="816"/>
              </a:xfrm>
              <a:custGeom>
                <a:avLst/>
                <a:gdLst>
                  <a:gd name="T0" fmla="*/ 0 w 504"/>
                  <a:gd name="T1" fmla="*/ 816 h 816"/>
                  <a:gd name="T2" fmla="*/ 48 w 504"/>
                  <a:gd name="T3" fmla="*/ 720 h 816"/>
                  <a:gd name="T4" fmla="*/ 288 w 504"/>
                  <a:gd name="T5" fmla="*/ 576 h 816"/>
                  <a:gd name="T6" fmla="*/ 480 w 504"/>
                  <a:gd name="T7" fmla="*/ 432 h 816"/>
                  <a:gd name="T8" fmla="*/ 432 w 504"/>
                  <a:gd name="T9" fmla="*/ 336 h 816"/>
                  <a:gd name="T10" fmla="*/ 336 w 504"/>
                  <a:gd name="T11" fmla="*/ 240 h 816"/>
                  <a:gd name="T12" fmla="*/ 336 w 504"/>
                  <a:gd name="T13" fmla="*/ 144 h 816"/>
                  <a:gd name="T14" fmla="*/ 480 w 504"/>
                  <a:gd name="T15" fmla="*/ 0 h 816"/>
                  <a:gd name="T16" fmla="*/ 0 60000 65536"/>
                  <a:gd name="T17" fmla="*/ 0 60000 65536"/>
                  <a:gd name="T18" fmla="*/ 0 60000 65536"/>
                  <a:gd name="T19" fmla="*/ 0 60000 65536"/>
                  <a:gd name="T20" fmla="*/ 0 60000 65536"/>
                  <a:gd name="T21" fmla="*/ 0 60000 65536"/>
                  <a:gd name="T22" fmla="*/ 0 60000 65536"/>
                  <a:gd name="T23" fmla="*/ 0 60000 65536"/>
                  <a:gd name="T24" fmla="*/ 0 w 504"/>
                  <a:gd name="T25" fmla="*/ 0 h 816"/>
                  <a:gd name="T26" fmla="*/ 504 w 504"/>
                  <a:gd name="T27" fmla="*/ 816 h 8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4" h="816">
                    <a:moveTo>
                      <a:pt x="0" y="816"/>
                    </a:moveTo>
                    <a:cubicBezTo>
                      <a:pt x="0" y="788"/>
                      <a:pt x="0" y="760"/>
                      <a:pt x="48" y="720"/>
                    </a:cubicBezTo>
                    <a:cubicBezTo>
                      <a:pt x="96" y="680"/>
                      <a:pt x="216" y="624"/>
                      <a:pt x="288" y="576"/>
                    </a:cubicBezTo>
                    <a:cubicBezTo>
                      <a:pt x="360" y="528"/>
                      <a:pt x="456" y="472"/>
                      <a:pt x="480" y="432"/>
                    </a:cubicBezTo>
                    <a:cubicBezTo>
                      <a:pt x="504" y="392"/>
                      <a:pt x="456" y="368"/>
                      <a:pt x="432" y="336"/>
                    </a:cubicBezTo>
                    <a:cubicBezTo>
                      <a:pt x="408" y="304"/>
                      <a:pt x="352" y="272"/>
                      <a:pt x="336" y="240"/>
                    </a:cubicBezTo>
                    <a:cubicBezTo>
                      <a:pt x="320" y="208"/>
                      <a:pt x="312" y="184"/>
                      <a:pt x="336" y="144"/>
                    </a:cubicBezTo>
                    <a:cubicBezTo>
                      <a:pt x="360" y="104"/>
                      <a:pt x="456" y="32"/>
                      <a:pt x="480" y="0"/>
                    </a:cubicBezTo>
                  </a:path>
                </a:pathLst>
              </a:cu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 name="Freeform 16"/>
              <p:cNvSpPr>
                <a:spLocks/>
              </p:cNvSpPr>
              <p:nvPr/>
            </p:nvSpPr>
            <p:spPr bwMode="auto">
              <a:xfrm flipV="1">
                <a:off x="2976" y="3168"/>
                <a:ext cx="504" cy="816"/>
              </a:xfrm>
              <a:custGeom>
                <a:avLst/>
                <a:gdLst>
                  <a:gd name="T0" fmla="*/ 0 w 504"/>
                  <a:gd name="T1" fmla="*/ 816 h 816"/>
                  <a:gd name="T2" fmla="*/ 48 w 504"/>
                  <a:gd name="T3" fmla="*/ 720 h 816"/>
                  <a:gd name="T4" fmla="*/ 288 w 504"/>
                  <a:gd name="T5" fmla="*/ 576 h 816"/>
                  <a:gd name="T6" fmla="*/ 480 w 504"/>
                  <a:gd name="T7" fmla="*/ 432 h 816"/>
                  <a:gd name="T8" fmla="*/ 432 w 504"/>
                  <a:gd name="T9" fmla="*/ 336 h 816"/>
                  <a:gd name="T10" fmla="*/ 336 w 504"/>
                  <a:gd name="T11" fmla="*/ 240 h 816"/>
                  <a:gd name="T12" fmla="*/ 336 w 504"/>
                  <a:gd name="T13" fmla="*/ 144 h 816"/>
                  <a:gd name="T14" fmla="*/ 480 w 504"/>
                  <a:gd name="T15" fmla="*/ 0 h 816"/>
                  <a:gd name="T16" fmla="*/ 0 60000 65536"/>
                  <a:gd name="T17" fmla="*/ 0 60000 65536"/>
                  <a:gd name="T18" fmla="*/ 0 60000 65536"/>
                  <a:gd name="T19" fmla="*/ 0 60000 65536"/>
                  <a:gd name="T20" fmla="*/ 0 60000 65536"/>
                  <a:gd name="T21" fmla="*/ 0 60000 65536"/>
                  <a:gd name="T22" fmla="*/ 0 60000 65536"/>
                  <a:gd name="T23" fmla="*/ 0 60000 65536"/>
                  <a:gd name="T24" fmla="*/ 0 w 504"/>
                  <a:gd name="T25" fmla="*/ 0 h 816"/>
                  <a:gd name="T26" fmla="*/ 504 w 504"/>
                  <a:gd name="T27" fmla="*/ 816 h 8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4" h="816">
                    <a:moveTo>
                      <a:pt x="0" y="816"/>
                    </a:moveTo>
                    <a:cubicBezTo>
                      <a:pt x="0" y="788"/>
                      <a:pt x="0" y="760"/>
                      <a:pt x="48" y="720"/>
                    </a:cubicBezTo>
                    <a:cubicBezTo>
                      <a:pt x="96" y="680"/>
                      <a:pt x="216" y="624"/>
                      <a:pt x="288" y="576"/>
                    </a:cubicBezTo>
                    <a:cubicBezTo>
                      <a:pt x="360" y="528"/>
                      <a:pt x="456" y="472"/>
                      <a:pt x="480" y="432"/>
                    </a:cubicBezTo>
                    <a:cubicBezTo>
                      <a:pt x="504" y="392"/>
                      <a:pt x="456" y="368"/>
                      <a:pt x="432" y="336"/>
                    </a:cubicBezTo>
                    <a:cubicBezTo>
                      <a:pt x="408" y="304"/>
                      <a:pt x="352" y="272"/>
                      <a:pt x="336" y="240"/>
                    </a:cubicBezTo>
                    <a:cubicBezTo>
                      <a:pt x="320" y="208"/>
                      <a:pt x="312" y="184"/>
                      <a:pt x="336" y="144"/>
                    </a:cubicBezTo>
                    <a:cubicBezTo>
                      <a:pt x="360" y="104"/>
                      <a:pt x="456" y="32"/>
                      <a:pt x="480" y="0"/>
                    </a:cubicBezTo>
                  </a:path>
                </a:pathLst>
              </a:cu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64" name="Group 18"/>
            <p:cNvGrpSpPr>
              <a:grpSpLocks/>
            </p:cNvGrpSpPr>
            <p:nvPr/>
          </p:nvGrpSpPr>
          <p:grpSpPr bwMode="auto">
            <a:xfrm>
              <a:off x="1584" y="2267"/>
              <a:ext cx="1872" cy="461"/>
              <a:chOff x="1392" y="864"/>
              <a:chExt cx="1872" cy="720"/>
            </a:xfrm>
          </p:grpSpPr>
          <p:sp>
            <p:nvSpPr>
              <p:cNvPr id="66" name="Line 19"/>
              <p:cNvSpPr>
                <a:spLocks noChangeShapeType="1"/>
              </p:cNvSpPr>
              <p:nvPr/>
            </p:nvSpPr>
            <p:spPr bwMode="auto">
              <a:xfrm flipV="1">
                <a:off x="1392" y="864"/>
                <a:ext cx="1872" cy="38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20"/>
              <p:cNvSpPr>
                <a:spLocks noChangeShapeType="1"/>
              </p:cNvSpPr>
              <p:nvPr/>
            </p:nvSpPr>
            <p:spPr bwMode="auto">
              <a:xfrm>
                <a:off x="1392" y="1248"/>
                <a:ext cx="1872" cy="33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4" name="Rectangle 22"/>
            <p:cNvSpPr>
              <a:spLocks noChangeArrowheads="1"/>
            </p:cNvSpPr>
            <p:nvPr/>
          </p:nvSpPr>
          <p:spPr bwMode="auto">
            <a:xfrm>
              <a:off x="4032" y="2298"/>
              <a:ext cx="1056" cy="430"/>
            </a:xfrm>
            <a:prstGeom prst="rect">
              <a:avLst/>
            </a:prstGeom>
            <a:gradFill rotWithShape="0">
              <a:gsLst>
                <a:gs pos="0">
                  <a:schemeClr val="folHlink"/>
                </a:gs>
                <a:gs pos="50000">
                  <a:srgbClr val="FFFF00"/>
                </a:gs>
                <a:gs pos="100000">
                  <a:schemeClr val="folHlink"/>
                </a:gs>
              </a:gsLst>
              <a:lin ang="5400000" scaled="1"/>
            </a:gradFill>
            <a:ln w="9525">
              <a:noFill/>
              <a:miter lim="800000"/>
              <a:headEnd/>
              <a:tailEnd/>
            </a:ln>
            <a:effectLst/>
          </p:spPr>
          <p:txBody>
            <a:bodyPr wrap="none" anchor="ctr"/>
            <a:lstStyle/>
            <a:p>
              <a:pPr>
                <a:defRPr/>
              </a:pPr>
              <a:endParaRPr lang="zh-CN" altLang="en-US"/>
            </a:p>
          </p:txBody>
        </p:sp>
        <p:sp>
          <p:nvSpPr>
            <p:cNvPr id="55" name="Rectangle 23"/>
            <p:cNvSpPr>
              <a:spLocks noChangeArrowheads="1"/>
            </p:cNvSpPr>
            <p:nvPr/>
          </p:nvSpPr>
          <p:spPr bwMode="auto">
            <a:xfrm>
              <a:off x="4032" y="2728"/>
              <a:ext cx="1056" cy="277"/>
            </a:xfrm>
            <a:prstGeom prst="rect">
              <a:avLst/>
            </a:prstGeom>
            <a:gradFill rotWithShape="0">
              <a:gsLst>
                <a:gs pos="0">
                  <a:schemeClr val="folHlink"/>
                </a:gs>
                <a:gs pos="50000">
                  <a:srgbClr val="FFFF00"/>
                </a:gs>
                <a:gs pos="100000">
                  <a:schemeClr val="folHlink"/>
                </a:gs>
              </a:gsLst>
              <a:lin ang="5400000" scaled="1"/>
            </a:gradFill>
            <a:ln w="9525">
              <a:noFill/>
              <a:miter lim="800000"/>
              <a:headEnd/>
              <a:tailEnd/>
            </a:ln>
            <a:effectLst/>
          </p:spPr>
          <p:txBody>
            <a:bodyPr wrap="none" anchor="ctr"/>
            <a:lstStyle/>
            <a:p>
              <a:pPr>
                <a:defRPr/>
              </a:pPr>
              <a:endParaRPr lang="zh-CN" altLang="en-US"/>
            </a:p>
          </p:txBody>
        </p:sp>
        <p:sp>
          <p:nvSpPr>
            <p:cNvPr id="56" name="Rectangle 24"/>
            <p:cNvSpPr>
              <a:spLocks noChangeArrowheads="1"/>
            </p:cNvSpPr>
            <p:nvPr/>
          </p:nvSpPr>
          <p:spPr bwMode="auto">
            <a:xfrm>
              <a:off x="4032" y="3005"/>
              <a:ext cx="1056" cy="123"/>
            </a:xfrm>
            <a:prstGeom prst="rect">
              <a:avLst/>
            </a:prstGeom>
            <a:gradFill rotWithShape="0">
              <a:gsLst>
                <a:gs pos="0">
                  <a:schemeClr val="folHlink"/>
                </a:gs>
                <a:gs pos="50000">
                  <a:srgbClr val="FFFF00"/>
                </a:gs>
                <a:gs pos="100000">
                  <a:schemeClr val="folHlink"/>
                </a:gs>
              </a:gsLst>
              <a:lin ang="5400000" scaled="1"/>
            </a:gradFill>
            <a:ln w="9525">
              <a:noFill/>
              <a:miter lim="800000"/>
              <a:headEnd/>
              <a:tailEnd/>
            </a:ln>
            <a:effectLst/>
          </p:spPr>
          <p:txBody>
            <a:bodyPr wrap="none" anchor="ctr"/>
            <a:lstStyle/>
            <a:p>
              <a:pPr>
                <a:defRPr/>
              </a:pPr>
              <a:endParaRPr lang="zh-CN" altLang="en-US"/>
            </a:p>
          </p:txBody>
        </p:sp>
        <p:sp>
          <p:nvSpPr>
            <p:cNvPr id="57" name="Rectangle 25"/>
            <p:cNvSpPr>
              <a:spLocks noChangeArrowheads="1"/>
            </p:cNvSpPr>
            <p:nvPr/>
          </p:nvSpPr>
          <p:spPr bwMode="auto">
            <a:xfrm>
              <a:off x="4032" y="1899"/>
              <a:ext cx="1056" cy="123"/>
            </a:xfrm>
            <a:prstGeom prst="rect">
              <a:avLst/>
            </a:prstGeom>
            <a:gradFill rotWithShape="0">
              <a:gsLst>
                <a:gs pos="0">
                  <a:schemeClr val="folHlink"/>
                </a:gs>
                <a:gs pos="50000">
                  <a:srgbClr val="FFFF00"/>
                </a:gs>
                <a:gs pos="100000">
                  <a:schemeClr val="folHlink"/>
                </a:gs>
              </a:gsLst>
              <a:lin ang="5400000" scaled="1"/>
            </a:gradFill>
            <a:ln w="9525">
              <a:noFill/>
              <a:miter lim="800000"/>
              <a:headEnd/>
              <a:tailEnd/>
            </a:ln>
            <a:effectLst/>
          </p:spPr>
          <p:txBody>
            <a:bodyPr wrap="none" anchor="ctr"/>
            <a:lstStyle/>
            <a:p>
              <a:pPr>
                <a:defRPr/>
              </a:pPr>
              <a:endParaRPr lang="zh-CN" altLang="en-US"/>
            </a:p>
          </p:txBody>
        </p:sp>
        <p:sp>
          <p:nvSpPr>
            <p:cNvPr id="58" name="Text Box 26"/>
            <p:cNvSpPr txBox="1">
              <a:spLocks noChangeArrowheads="1"/>
            </p:cNvSpPr>
            <p:nvPr/>
          </p:nvSpPr>
          <p:spPr bwMode="auto">
            <a:xfrm>
              <a:off x="5088" y="2421"/>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b="0" i="0">
                  <a:solidFill>
                    <a:schemeClr val="tx1"/>
                  </a:solidFill>
                </a:rPr>
                <a:t>0</a:t>
              </a:r>
            </a:p>
          </p:txBody>
        </p:sp>
        <p:sp>
          <p:nvSpPr>
            <p:cNvPr id="59" name="Text Box 27"/>
            <p:cNvSpPr txBox="1">
              <a:spLocks noChangeArrowheads="1"/>
            </p:cNvSpPr>
            <p:nvPr/>
          </p:nvSpPr>
          <p:spPr bwMode="auto">
            <a:xfrm>
              <a:off x="5088" y="1996"/>
              <a:ext cx="240"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b="0" i="0">
                  <a:solidFill>
                    <a:schemeClr val="tx1"/>
                  </a:solidFill>
                </a:rPr>
                <a:t>1</a:t>
              </a:r>
            </a:p>
          </p:txBody>
        </p:sp>
        <p:sp>
          <p:nvSpPr>
            <p:cNvPr id="60" name="Text Box 28"/>
            <p:cNvSpPr txBox="1">
              <a:spLocks noChangeArrowheads="1"/>
            </p:cNvSpPr>
            <p:nvPr/>
          </p:nvSpPr>
          <p:spPr bwMode="auto">
            <a:xfrm>
              <a:off x="5040" y="2892"/>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b="0" i="0">
                  <a:solidFill>
                    <a:schemeClr val="tx1"/>
                  </a:solidFill>
                </a:rPr>
                <a:t>-2</a:t>
              </a:r>
            </a:p>
          </p:txBody>
        </p:sp>
        <p:sp>
          <p:nvSpPr>
            <p:cNvPr id="61" name="Text Box 29"/>
            <p:cNvSpPr txBox="1">
              <a:spLocks noChangeArrowheads="1"/>
            </p:cNvSpPr>
            <p:nvPr/>
          </p:nvSpPr>
          <p:spPr bwMode="auto">
            <a:xfrm>
              <a:off x="5039" y="2688"/>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b="0" i="0">
                  <a:solidFill>
                    <a:schemeClr val="tx1"/>
                  </a:solidFill>
                </a:rPr>
                <a:t>-1</a:t>
              </a:r>
            </a:p>
          </p:txBody>
        </p:sp>
        <p:sp>
          <p:nvSpPr>
            <p:cNvPr id="62" name="Text Box 30"/>
            <p:cNvSpPr txBox="1">
              <a:spLocks noChangeArrowheads="1"/>
            </p:cNvSpPr>
            <p:nvPr/>
          </p:nvSpPr>
          <p:spPr bwMode="auto">
            <a:xfrm>
              <a:off x="5088" y="1789"/>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b="0" i="0">
                  <a:solidFill>
                    <a:schemeClr val="tx1"/>
                  </a:solidFill>
                </a:rPr>
                <a:t>2</a:t>
              </a:r>
            </a:p>
          </p:txBody>
        </p:sp>
        <p:sp>
          <p:nvSpPr>
            <p:cNvPr id="63" name="Rectangle 31"/>
            <p:cNvSpPr>
              <a:spLocks noChangeArrowheads="1"/>
            </p:cNvSpPr>
            <p:nvPr/>
          </p:nvSpPr>
          <p:spPr bwMode="auto">
            <a:xfrm>
              <a:off x="4032" y="2022"/>
              <a:ext cx="1056" cy="276"/>
            </a:xfrm>
            <a:prstGeom prst="rect">
              <a:avLst/>
            </a:prstGeom>
            <a:gradFill rotWithShape="0">
              <a:gsLst>
                <a:gs pos="0">
                  <a:schemeClr val="folHlink"/>
                </a:gs>
                <a:gs pos="50000">
                  <a:srgbClr val="FFFF00"/>
                </a:gs>
                <a:gs pos="100000">
                  <a:schemeClr val="folHlink"/>
                </a:gs>
              </a:gsLst>
              <a:lin ang="5400000" scaled="1"/>
            </a:gradFill>
            <a:ln w="9525">
              <a:noFill/>
              <a:miter lim="800000"/>
              <a:headEnd/>
              <a:tailEnd/>
            </a:ln>
            <a:effectLst/>
          </p:spPr>
          <p:txBody>
            <a:bodyPr wrap="none" anchor="ctr"/>
            <a:lstStyle/>
            <a:p>
              <a:pPr>
                <a:defRPr/>
              </a:pPr>
              <a:endParaRPr lang="zh-CN" altLang="en-US"/>
            </a:p>
          </p:txBody>
        </p:sp>
      </p:grpSp>
    </p:spTree>
    <p:extLst>
      <p:ext uri="{BB962C8B-B14F-4D97-AF65-F5344CB8AC3E}">
        <p14:creationId xmlns:p14="http://schemas.microsoft.com/office/powerpoint/2010/main" val="379904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arn(inVertical)">
                                      <p:cBhvr>
                                        <p:cTn id="35" dur="500"/>
                                        <p:tgtEl>
                                          <p:spTgt spid="7"/>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randombar(horizontal)">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71162" y="251864"/>
            <a:ext cx="3995738" cy="5191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a:solidFill>
                  <a:srgbClr val="FFFF00"/>
                </a:solidFill>
                <a:latin typeface="方正书宋简体"/>
              </a:rPr>
              <a:t>2</a:t>
            </a:r>
            <a:r>
              <a:rPr lang="zh-CN" altLang="en-US" i="0">
                <a:solidFill>
                  <a:srgbClr val="FFFF00"/>
                </a:solidFill>
                <a:latin typeface="方正书宋简体"/>
              </a:rPr>
              <a:t>、</a:t>
            </a:r>
            <a:r>
              <a:rPr lang="zh-CN" altLang="en-US" i="0">
                <a:solidFill>
                  <a:srgbClr val="FFFF00"/>
                </a:solidFill>
              </a:rPr>
              <a:t>衍射</a:t>
            </a:r>
            <a:r>
              <a:rPr lang="zh-CN" altLang="en-US" i="0">
                <a:solidFill>
                  <a:srgbClr val="FFFF00"/>
                </a:solidFill>
                <a:latin typeface="方正书宋简体"/>
              </a:rPr>
              <a:t>条纹宽度</a:t>
            </a:r>
          </a:p>
        </p:txBody>
      </p:sp>
      <p:sp>
        <p:nvSpPr>
          <p:cNvPr id="46" name="矩形 1"/>
          <p:cNvSpPr>
            <a:spLocks noChangeArrowheads="1"/>
          </p:cNvSpPr>
          <p:nvPr/>
        </p:nvSpPr>
        <p:spPr bwMode="auto">
          <a:xfrm>
            <a:off x="3326850" y="874018"/>
            <a:ext cx="3070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6600CC"/>
                </a:solidFill>
                <a:ea typeface="隶书" panose="02010509060101010101" pitchFamily="49" charset="-122"/>
              </a:rPr>
              <a:t>单缝衍射光强分布</a:t>
            </a:r>
          </a:p>
        </p:txBody>
      </p:sp>
      <p:grpSp>
        <p:nvGrpSpPr>
          <p:cNvPr id="49" name="Group 9"/>
          <p:cNvGrpSpPr>
            <a:grpSpLocks/>
          </p:cNvGrpSpPr>
          <p:nvPr/>
        </p:nvGrpSpPr>
        <p:grpSpPr bwMode="auto">
          <a:xfrm>
            <a:off x="2271163" y="1635369"/>
            <a:ext cx="4964113" cy="3810000"/>
            <a:chOff x="480" y="720"/>
            <a:chExt cx="3127" cy="2400"/>
          </a:xfrm>
        </p:grpSpPr>
        <p:sp>
          <p:nvSpPr>
            <p:cNvPr id="50" name="Line 10"/>
            <p:cNvSpPr>
              <a:spLocks noChangeShapeType="1"/>
            </p:cNvSpPr>
            <p:nvPr/>
          </p:nvSpPr>
          <p:spPr bwMode="auto">
            <a:xfrm>
              <a:off x="864" y="1776"/>
              <a:ext cx="2496" cy="12"/>
            </a:xfrm>
            <a:prstGeom prst="line">
              <a:avLst/>
            </a:prstGeom>
            <a:noFill/>
            <a:ln w="9525">
              <a:solidFill>
                <a:srgbClr val="801FE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11"/>
            <p:cNvSpPr>
              <a:spLocks noChangeShapeType="1"/>
            </p:cNvSpPr>
            <p:nvPr/>
          </p:nvSpPr>
          <p:spPr bwMode="auto">
            <a:xfrm>
              <a:off x="480" y="1776"/>
              <a:ext cx="432" cy="0"/>
            </a:xfrm>
            <a:prstGeom prst="line">
              <a:avLst/>
            </a:prstGeom>
            <a:noFill/>
            <a:ln w="19050">
              <a:solidFill>
                <a:srgbClr val="FF5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12"/>
            <p:cNvSpPr>
              <a:spLocks noChangeShapeType="1"/>
            </p:cNvSpPr>
            <p:nvPr/>
          </p:nvSpPr>
          <p:spPr bwMode="auto">
            <a:xfrm>
              <a:off x="480" y="1680"/>
              <a:ext cx="432" cy="0"/>
            </a:xfrm>
            <a:prstGeom prst="line">
              <a:avLst/>
            </a:prstGeom>
            <a:noFill/>
            <a:ln w="19050">
              <a:solidFill>
                <a:srgbClr val="FF5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13"/>
            <p:cNvSpPr>
              <a:spLocks noChangeShapeType="1"/>
            </p:cNvSpPr>
            <p:nvPr/>
          </p:nvSpPr>
          <p:spPr bwMode="auto">
            <a:xfrm>
              <a:off x="480" y="1872"/>
              <a:ext cx="432" cy="0"/>
            </a:xfrm>
            <a:prstGeom prst="line">
              <a:avLst/>
            </a:prstGeom>
            <a:noFill/>
            <a:ln w="19050">
              <a:solidFill>
                <a:srgbClr val="FF5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Oval 14"/>
            <p:cNvSpPr>
              <a:spLocks noChangeArrowheads="1"/>
            </p:cNvSpPr>
            <p:nvPr/>
          </p:nvSpPr>
          <p:spPr bwMode="auto">
            <a:xfrm>
              <a:off x="1728" y="864"/>
              <a:ext cx="288" cy="1824"/>
            </a:xfrm>
            <a:prstGeom prst="ellipse">
              <a:avLst/>
            </a:prstGeom>
            <a:gradFill rotWithShape="0">
              <a:gsLst>
                <a:gs pos="0">
                  <a:schemeClr val="accent1">
                    <a:gamma/>
                    <a:tint val="35294"/>
                    <a:invGamma/>
                  </a:schemeClr>
                </a:gs>
                <a:gs pos="50000">
                  <a:schemeClr val="accent1"/>
                </a:gs>
                <a:gs pos="100000">
                  <a:schemeClr val="accent1">
                    <a:gamma/>
                    <a:tint val="35294"/>
                    <a:invGamma/>
                  </a:schemeClr>
                </a:gs>
              </a:gsLst>
              <a:lin ang="0" scaled="1"/>
            </a:gradFill>
            <a:ln w="9525">
              <a:solidFill>
                <a:schemeClr val="accent1"/>
              </a:solidFill>
              <a:round/>
              <a:headEnd/>
              <a:tailEnd/>
            </a:ln>
            <a:effectLst>
              <a:prstShdw prst="shdw17" dist="17961" dir="2700000">
                <a:schemeClr val="accent1">
                  <a:gamma/>
                  <a:shade val="60000"/>
                  <a:invGamma/>
                </a:schemeClr>
              </a:prstShdw>
            </a:effectLst>
          </p:spPr>
          <p:txBody>
            <a:bodyPr wrap="none" anchor="ctr"/>
            <a:lstStyle/>
            <a:p>
              <a:pPr>
                <a:defRPr/>
              </a:pPr>
              <a:endParaRPr lang="zh-CN" altLang="en-US"/>
            </a:p>
          </p:txBody>
        </p:sp>
        <p:sp>
          <p:nvSpPr>
            <p:cNvPr id="55" name="Text Box 15"/>
            <p:cNvSpPr txBox="1">
              <a:spLocks noChangeArrowheads="1"/>
            </p:cNvSpPr>
            <p:nvPr/>
          </p:nvSpPr>
          <p:spPr bwMode="auto">
            <a:xfrm>
              <a:off x="1296" y="2736"/>
              <a:ext cx="13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sz="2000" i="0"/>
                <a:t>衍射装置</a:t>
              </a:r>
              <a:endParaRPr lang="zh-CN" altLang="en-US" sz="2000" i="0"/>
            </a:p>
          </p:txBody>
        </p:sp>
        <p:grpSp>
          <p:nvGrpSpPr>
            <p:cNvPr id="56" name="Group 16"/>
            <p:cNvGrpSpPr>
              <a:grpSpLocks/>
            </p:cNvGrpSpPr>
            <p:nvPr/>
          </p:nvGrpSpPr>
          <p:grpSpPr bwMode="auto">
            <a:xfrm>
              <a:off x="1128" y="1008"/>
              <a:ext cx="207" cy="723"/>
              <a:chOff x="624" y="2256"/>
              <a:chExt cx="207" cy="723"/>
            </a:xfrm>
          </p:grpSpPr>
          <p:sp>
            <p:nvSpPr>
              <p:cNvPr id="67" name="Rectangle 17" descr="之字形"/>
              <p:cNvSpPr>
                <a:spLocks noChangeArrowheads="1"/>
              </p:cNvSpPr>
              <p:nvPr/>
            </p:nvSpPr>
            <p:spPr bwMode="auto">
              <a:xfrm>
                <a:off x="624" y="2256"/>
                <a:ext cx="108" cy="624"/>
              </a:xfrm>
              <a:prstGeom prst="rect">
                <a:avLst/>
              </a:prstGeom>
              <a:pattFill prst="zigZag">
                <a:fgClr>
                  <a:srgbClr val="FFFF00"/>
                </a:fgClr>
                <a:bgClr>
                  <a:srgbClr val="FF9966"/>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8" name="Rectangle 18" descr="之字形"/>
              <p:cNvSpPr>
                <a:spLocks noChangeArrowheads="1"/>
              </p:cNvSpPr>
              <p:nvPr/>
            </p:nvSpPr>
            <p:spPr bwMode="auto">
              <a:xfrm>
                <a:off x="723" y="2355"/>
                <a:ext cx="108" cy="624"/>
              </a:xfrm>
              <a:prstGeom prst="rect">
                <a:avLst/>
              </a:prstGeom>
              <a:pattFill prst="zigZag">
                <a:fgClr>
                  <a:srgbClr val="FFFF00"/>
                </a:fgClr>
                <a:bgClr>
                  <a:srgbClr val="FF9966"/>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57" name="Group 19"/>
            <p:cNvGrpSpPr>
              <a:grpSpLocks/>
            </p:cNvGrpSpPr>
            <p:nvPr/>
          </p:nvGrpSpPr>
          <p:grpSpPr bwMode="auto">
            <a:xfrm>
              <a:off x="1140" y="1908"/>
              <a:ext cx="207" cy="723"/>
              <a:chOff x="624" y="2256"/>
              <a:chExt cx="207" cy="723"/>
            </a:xfrm>
          </p:grpSpPr>
          <p:sp>
            <p:nvSpPr>
              <p:cNvPr id="65" name="Rectangle 20" descr="之字形"/>
              <p:cNvSpPr>
                <a:spLocks noChangeArrowheads="1"/>
              </p:cNvSpPr>
              <p:nvPr/>
            </p:nvSpPr>
            <p:spPr bwMode="auto">
              <a:xfrm>
                <a:off x="624" y="2256"/>
                <a:ext cx="108" cy="624"/>
              </a:xfrm>
              <a:prstGeom prst="rect">
                <a:avLst/>
              </a:prstGeom>
              <a:pattFill prst="zigZag">
                <a:fgClr>
                  <a:srgbClr val="FFFF00"/>
                </a:fgClr>
                <a:bgClr>
                  <a:srgbClr val="FF9966"/>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6" name="Rectangle 21" descr="之字形"/>
              <p:cNvSpPr>
                <a:spLocks noChangeArrowheads="1"/>
              </p:cNvSpPr>
              <p:nvPr/>
            </p:nvSpPr>
            <p:spPr bwMode="auto">
              <a:xfrm>
                <a:off x="723" y="2355"/>
                <a:ext cx="108" cy="624"/>
              </a:xfrm>
              <a:prstGeom prst="rect">
                <a:avLst/>
              </a:prstGeom>
              <a:pattFill prst="zigZag">
                <a:fgClr>
                  <a:srgbClr val="FFFF00"/>
                </a:fgClr>
                <a:bgClr>
                  <a:srgbClr val="FF9966"/>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58" name="Group 22"/>
            <p:cNvGrpSpPr>
              <a:grpSpLocks/>
            </p:cNvGrpSpPr>
            <p:nvPr/>
          </p:nvGrpSpPr>
          <p:grpSpPr bwMode="auto">
            <a:xfrm>
              <a:off x="3264" y="720"/>
              <a:ext cx="147" cy="2208"/>
              <a:chOff x="3264" y="720"/>
              <a:chExt cx="147" cy="2208"/>
            </a:xfrm>
          </p:grpSpPr>
          <p:sp>
            <p:nvSpPr>
              <p:cNvPr id="63" name="Rectangle 23"/>
              <p:cNvSpPr>
                <a:spLocks noChangeArrowheads="1"/>
              </p:cNvSpPr>
              <p:nvPr/>
            </p:nvSpPr>
            <p:spPr bwMode="auto">
              <a:xfrm>
                <a:off x="3264" y="720"/>
                <a:ext cx="48" cy="2112"/>
              </a:xfrm>
              <a:prstGeom prst="rect">
                <a:avLst/>
              </a:prstGeom>
              <a:solidFill>
                <a:srgbClr val="FFFF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4" name="Rectangle 24"/>
              <p:cNvSpPr>
                <a:spLocks noChangeArrowheads="1"/>
              </p:cNvSpPr>
              <p:nvPr/>
            </p:nvSpPr>
            <p:spPr bwMode="auto">
              <a:xfrm>
                <a:off x="3363" y="816"/>
                <a:ext cx="48" cy="2112"/>
              </a:xfrm>
              <a:prstGeom prst="rect">
                <a:avLst/>
              </a:prstGeom>
              <a:solidFill>
                <a:srgbClr val="FFFF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59" name="Group 25"/>
            <p:cNvGrpSpPr>
              <a:grpSpLocks/>
            </p:cNvGrpSpPr>
            <p:nvPr/>
          </p:nvGrpSpPr>
          <p:grpSpPr bwMode="auto">
            <a:xfrm>
              <a:off x="3460" y="912"/>
              <a:ext cx="147" cy="2208"/>
              <a:chOff x="3264" y="720"/>
              <a:chExt cx="147" cy="2208"/>
            </a:xfrm>
          </p:grpSpPr>
          <p:sp>
            <p:nvSpPr>
              <p:cNvPr id="61" name="Rectangle 26"/>
              <p:cNvSpPr>
                <a:spLocks noChangeArrowheads="1"/>
              </p:cNvSpPr>
              <p:nvPr/>
            </p:nvSpPr>
            <p:spPr bwMode="auto">
              <a:xfrm>
                <a:off x="3264" y="720"/>
                <a:ext cx="48" cy="2112"/>
              </a:xfrm>
              <a:prstGeom prst="rect">
                <a:avLst/>
              </a:prstGeom>
              <a:solidFill>
                <a:srgbClr val="FFFF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2" name="Rectangle 27"/>
              <p:cNvSpPr>
                <a:spLocks noChangeArrowheads="1"/>
              </p:cNvSpPr>
              <p:nvPr/>
            </p:nvSpPr>
            <p:spPr bwMode="auto">
              <a:xfrm>
                <a:off x="3363" y="816"/>
                <a:ext cx="48" cy="2112"/>
              </a:xfrm>
              <a:prstGeom prst="rect">
                <a:avLst/>
              </a:prstGeom>
              <a:solidFill>
                <a:srgbClr val="FFFF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aphicFrame>
          <p:nvGraphicFramePr>
            <p:cNvPr id="60" name="Object 2"/>
            <p:cNvGraphicFramePr>
              <a:graphicFrameLocks noChangeAspect="1"/>
            </p:cNvGraphicFramePr>
            <p:nvPr/>
          </p:nvGraphicFramePr>
          <p:xfrm>
            <a:off x="576" y="1296"/>
            <a:ext cx="273" cy="344"/>
          </p:xfrm>
          <a:graphic>
            <a:graphicData uri="http://schemas.openxmlformats.org/presentationml/2006/ole">
              <mc:AlternateContent xmlns:mc="http://schemas.openxmlformats.org/markup-compatibility/2006">
                <mc:Choice xmlns:v="urn:schemas-microsoft-com:vml" Requires="v">
                  <p:oleObj spid="_x0000_s262962" name="公式" r:id="rId3" imgW="76123" imgH="114182" progId="Equation.3">
                    <p:embed/>
                  </p:oleObj>
                </mc:Choice>
                <mc:Fallback>
                  <p:oleObj name="公式" r:id="rId3" imgW="76123" imgH="11418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 y="1296"/>
                          <a:ext cx="273"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9" name="Group 29"/>
          <p:cNvGrpSpPr>
            <a:grpSpLocks/>
          </p:cNvGrpSpPr>
          <p:nvPr/>
        </p:nvGrpSpPr>
        <p:grpSpPr bwMode="auto">
          <a:xfrm>
            <a:off x="6533601" y="2092569"/>
            <a:ext cx="638175" cy="2476500"/>
            <a:chOff x="3165" y="1008"/>
            <a:chExt cx="402" cy="1560"/>
          </a:xfrm>
        </p:grpSpPr>
        <p:sp>
          <p:nvSpPr>
            <p:cNvPr id="70" name="Rectangle 30"/>
            <p:cNvSpPr>
              <a:spLocks noChangeArrowheads="1"/>
            </p:cNvSpPr>
            <p:nvPr/>
          </p:nvSpPr>
          <p:spPr bwMode="auto">
            <a:xfrm>
              <a:off x="3165" y="1788"/>
              <a:ext cx="399" cy="264"/>
            </a:xfrm>
            <a:prstGeom prst="rect">
              <a:avLst/>
            </a:prstGeom>
            <a:gradFill rotWithShape="0">
              <a:gsLst>
                <a:gs pos="0">
                  <a:srgbClr val="FF3300"/>
                </a:gs>
                <a:gs pos="100000">
                  <a:srgbClr val="7618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1" name="Rectangle 31"/>
            <p:cNvSpPr>
              <a:spLocks noChangeArrowheads="1"/>
            </p:cNvSpPr>
            <p:nvPr/>
          </p:nvSpPr>
          <p:spPr bwMode="auto">
            <a:xfrm>
              <a:off x="3168" y="1524"/>
              <a:ext cx="399" cy="264"/>
            </a:xfrm>
            <a:prstGeom prst="rect">
              <a:avLst/>
            </a:prstGeom>
            <a:gradFill rotWithShape="0">
              <a:gsLst>
                <a:gs pos="0">
                  <a:srgbClr val="761800"/>
                </a:gs>
                <a:gs pos="100000">
                  <a:srgbClr val="FF33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2" name="Rectangle 32"/>
            <p:cNvSpPr>
              <a:spLocks noChangeArrowheads="1"/>
            </p:cNvSpPr>
            <p:nvPr/>
          </p:nvSpPr>
          <p:spPr bwMode="auto">
            <a:xfrm>
              <a:off x="3168" y="1260"/>
              <a:ext cx="399" cy="264"/>
            </a:xfrm>
            <a:prstGeom prst="rect">
              <a:avLst/>
            </a:prstGeom>
            <a:gradFill rotWithShape="0">
              <a:gsLst>
                <a:gs pos="0">
                  <a:srgbClr val="FF3300"/>
                </a:gs>
                <a:gs pos="100000">
                  <a:srgbClr val="7618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3" name="Line 33"/>
            <p:cNvSpPr>
              <a:spLocks noChangeShapeType="1"/>
            </p:cNvSpPr>
            <p:nvPr/>
          </p:nvSpPr>
          <p:spPr bwMode="auto">
            <a:xfrm>
              <a:off x="3174" y="2046"/>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Rectangle 34"/>
            <p:cNvSpPr>
              <a:spLocks noChangeArrowheads="1"/>
            </p:cNvSpPr>
            <p:nvPr/>
          </p:nvSpPr>
          <p:spPr bwMode="auto">
            <a:xfrm>
              <a:off x="3168" y="2040"/>
              <a:ext cx="399" cy="264"/>
            </a:xfrm>
            <a:prstGeom prst="rect">
              <a:avLst/>
            </a:prstGeom>
            <a:gradFill rotWithShape="0">
              <a:gsLst>
                <a:gs pos="0">
                  <a:srgbClr val="761800"/>
                </a:gs>
                <a:gs pos="100000">
                  <a:srgbClr val="FF33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5" name="Line 35"/>
            <p:cNvSpPr>
              <a:spLocks noChangeShapeType="1"/>
            </p:cNvSpPr>
            <p:nvPr/>
          </p:nvSpPr>
          <p:spPr bwMode="auto">
            <a:xfrm>
              <a:off x="3168" y="1524"/>
              <a:ext cx="3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36"/>
            <p:cNvSpPr>
              <a:spLocks noChangeShapeType="1"/>
            </p:cNvSpPr>
            <p:nvPr/>
          </p:nvSpPr>
          <p:spPr bwMode="auto">
            <a:xfrm>
              <a:off x="3168" y="2040"/>
              <a:ext cx="3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Rectangle 37"/>
            <p:cNvSpPr>
              <a:spLocks noChangeArrowheads="1"/>
            </p:cNvSpPr>
            <p:nvPr/>
          </p:nvSpPr>
          <p:spPr bwMode="auto">
            <a:xfrm>
              <a:off x="3168" y="2304"/>
              <a:ext cx="399" cy="264"/>
            </a:xfrm>
            <a:prstGeom prst="rect">
              <a:avLst/>
            </a:prstGeom>
            <a:gradFill rotWithShape="0">
              <a:gsLst>
                <a:gs pos="0">
                  <a:srgbClr val="FF3300"/>
                </a:gs>
                <a:gs pos="100000">
                  <a:srgbClr val="7618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8" name="Rectangle 38"/>
            <p:cNvSpPr>
              <a:spLocks noChangeArrowheads="1"/>
            </p:cNvSpPr>
            <p:nvPr/>
          </p:nvSpPr>
          <p:spPr bwMode="auto">
            <a:xfrm>
              <a:off x="3168" y="1008"/>
              <a:ext cx="399" cy="264"/>
            </a:xfrm>
            <a:prstGeom prst="rect">
              <a:avLst/>
            </a:prstGeom>
            <a:gradFill rotWithShape="0">
              <a:gsLst>
                <a:gs pos="0">
                  <a:srgbClr val="761800"/>
                </a:gs>
                <a:gs pos="100000">
                  <a:srgbClr val="FF3300"/>
                </a:gs>
              </a:gsLst>
              <a:lin ang="540000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79" name="Group 39"/>
          <p:cNvGrpSpPr>
            <a:grpSpLocks/>
          </p:cNvGrpSpPr>
          <p:nvPr/>
        </p:nvGrpSpPr>
        <p:grpSpPr bwMode="auto">
          <a:xfrm>
            <a:off x="5738263" y="1540119"/>
            <a:ext cx="4576763" cy="3962400"/>
            <a:chOff x="2352" y="660"/>
            <a:chExt cx="2883" cy="2496"/>
          </a:xfrm>
        </p:grpSpPr>
        <p:sp>
          <p:nvSpPr>
            <p:cNvPr id="80" name="Text Box 40"/>
            <p:cNvSpPr txBox="1">
              <a:spLocks noChangeArrowheads="1"/>
            </p:cNvSpPr>
            <p:nvPr/>
          </p:nvSpPr>
          <p:spPr bwMode="auto">
            <a:xfrm>
              <a:off x="2352" y="2736"/>
              <a:ext cx="110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i="0">
                <a:ea typeface="隶书" panose="02010509060101010101" pitchFamily="49" charset="-122"/>
              </a:endParaRPr>
            </a:p>
          </p:txBody>
        </p:sp>
        <p:sp>
          <p:nvSpPr>
            <p:cNvPr id="81" name="Freeform 41"/>
            <p:cNvSpPr>
              <a:spLocks/>
            </p:cNvSpPr>
            <p:nvPr/>
          </p:nvSpPr>
          <p:spPr bwMode="auto">
            <a:xfrm>
              <a:off x="3291" y="792"/>
              <a:ext cx="1345" cy="2052"/>
            </a:xfrm>
            <a:custGeom>
              <a:avLst/>
              <a:gdLst>
                <a:gd name="T0" fmla="*/ 4 w 1537"/>
                <a:gd name="T1" fmla="*/ 0 h 2052"/>
                <a:gd name="T2" fmla="*/ 4 w 1537"/>
                <a:gd name="T3" fmla="*/ 180 h 2052"/>
                <a:gd name="T4" fmla="*/ 4 w 1537"/>
                <a:gd name="T5" fmla="*/ 396 h 2052"/>
                <a:gd name="T6" fmla="*/ 10 w 1537"/>
                <a:gd name="T7" fmla="*/ 552 h 2052"/>
                <a:gd name="T8" fmla="*/ 4 w 1537"/>
                <a:gd name="T9" fmla="*/ 699 h 2052"/>
                <a:gd name="T10" fmla="*/ 28 w 1537"/>
                <a:gd name="T11" fmla="*/ 987 h 2052"/>
                <a:gd name="T12" fmla="*/ 4 w 1537"/>
                <a:gd name="T13" fmla="*/ 1272 h 2052"/>
                <a:gd name="T14" fmla="*/ 10 w 1537"/>
                <a:gd name="T15" fmla="*/ 1464 h 2052"/>
                <a:gd name="T16" fmla="*/ 4 w 1537"/>
                <a:gd name="T17" fmla="*/ 1620 h 2052"/>
                <a:gd name="T18" fmla="*/ 5 w 1537"/>
                <a:gd name="T19" fmla="*/ 1824 h 2052"/>
                <a:gd name="T20" fmla="*/ 4 w 1537"/>
                <a:gd name="T21" fmla="*/ 2052 h 20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37"/>
                <a:gd name="T34" fmla="*/ 0 h 2052"/>
                <a:gd name="T35" fmla="*/ 1537 w 1537"/>
                <a:gd name="T36" fmla="*/ 2052 h 20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37" h="2052">
                  <a:moveTo>
                    <a:pt x="155" y="0"/>
                  </a:moveTo>
                  <a:cubicBezTo>
                    <a:pt x="173" y="32"/>
                    <a:pt x="237" y="114"/>
                    <a:pt x="241" y="180"/>
                  </a:cubicBezTo>
                  <a:cubicBezTo>
                    <a:pt x="245" y="246"/>
                    <a:pt x="135" y="334"/>
                    <a:pt x="181" y="396"/>
                  </a:cubicBezTo>
                  <a:cubicBezTo>
                    <a:pt x="227" y="458"/>
                    <a:pt x="517" y="502"/>
                    <a:pt x="517" y="552"/>
                  </a:cubicBezTo>
                  <a:cubicBezTo>
                    <a:pt x="517" y="602"/>
                    <a:pt x="13" y="627"/>
                    <a:pt x="183" y="699"/>
                  </a:cubicBezTo>
                  <a:cubicBezTo>
                    <a:pt x="353" y="771"/>
                    <a:pt x="1537" y="892"/>
                    <a:pt x="1536" y="987"/>
                  </a:cubicBezTo>
                  <a:cubicBezTo>
                    <a:pt x="1535" y="1082"/>
                    <a:pt x="348" y="1193"/>
                    <a:pt x="174" y="1272"/>
                  </a:cubicBezTo>
                  <a:cubicBezTo>
                    <a:pt x="0" y="1351"/>
                    <a:pt x="496" y="1406"/>
                    <a:pt x="491" y="1464"/>
                  </a:cubicBezTo>
                  <a:cubicBezTo>
                    <a:pt x="486" y="1522"/>
                    <a:pt x="185" y="1560"/>
                    <a:pt x="145" y="1620"/>
                  </a:cubicBezTo>
                  <a:cubicBezTo>
                    <a:pt x="105" y="1680"/>
                    <a:pt x="253" y="1752"/>
                    <a:pt x="253" y="1824"/>
                  </a:cubicBezTo>
                  <a:cubicBezTo>
                    <a:pt x="253" y="1896"/>
                    <a:pt x="166" y="2005"/>
                    <a:pt x="143" y="2052"/>
                  </a:cubicBezTo>
                </a:path>
              </a:pathLst>
            </a:custGeom>
            <a:solidFill>
              <a:srgbClr val="FF0000"/>
            </a:solidFill>
            <a:ln w="9525">
              <a:solidFill>
                <a:srgbClr val="FF6600"/>
              </a:solidFill>
              <a:round/>
              <a:headEnd/>
              <a:tailEnd/>
            </a:ln>
          </p:spPr>
          <p:txBody>
            <a:bodyPr wrap="none" anchor="ctr"/>
            <a:lstStyle/>
            <a:p>
              <a:endParaRPr lang="zh-CN" altLang="en-US"/>
            </a:p>
          </p:txBody>
        </p:sp>
        <p:sp>
          <p:nvSpPr>
            <p:cNvPr id="82" name="Line 42"/>
            <p:cNvSpPr>
              <a:spLocks noChangeShapeType="1"/>
            </p:cNvSpPr>
            <p:nvPr/>
          </p:nvSpPr>
          <p:spPr bwMode="auto">
            <a:xfrm flipV="1">
              <a:off x="3432" y="660"/>
              <a:ext cx="0" cy="2496"/>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Line 43"/>
            <p:cNvSpPr>
              <a:spLocks noChangeShapeType="1"/>
            </p:cNvSpPr>
            <p:nvPr/>
          </p:nvSpPr>
          <p:spPr bwMode="auto">
            <a:xfrm>
              <a:off x="3432" y="1776"/>
              <a:ext cx="1584" cy="0"/>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4" name="Object 0"/>
            <p:cNvGraphicFramePr>
              <a:graphicFrameLocks noChangeAspect="1"/>
            </p:cNvGraphicFramePr>
            <p:nvPr/>
          </p:nvGraphicFramePr>
          <p:xfrm>
            <a:off x="4644" y="1428"/>
            <a:ext cx="220" cy="288"/>
          </p:xfrm>
          <a:graphic>
            <a:graphicData uri="http://schemas.openxmlformats.org/presentationml/2006/ole">
              <mc:AlternateContent xmlns:mc="http://schemas.openxmlformats.org/markup-compatibility/2006">
                <mc:Choice xmlns:v="urn:schemas-microsoft-com:vml" Requires="v">
                  <p:oleObj spid="_x0000_s262963" name="公式" r:id="rId5" imgW="126780" imgH="164814" progId="Equation.3">
                    <p:embed/>
                  </p:oleObj>
                </mc:Choice>
                <mc:Fallback>
                  <p:oleObj name="公式" r:id="rId5" imgW="126780"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4" y="1428"/>
                          <a:ext cx="22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 name="Text Box 45"/>
            <p:cNvSpPr txBox="1">
              <a:spLocks noChangeArrowheads="1"/>
            </p:cNvSpPr>
            <p:nvPr/>
          </p:nvSpPr>
          <p:spPr bwMode="auto">
            <a:xfrm>
              <a:off x="3852" y="2064"/>
              <a:ext cx="110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t>各级明条纹的光强分布</a:t>
              </a:r>
            </a:p>
          </p:txBody>
        </p:sp>
        <p:sp>
          <p:nvSpPr>
            <p:cNvPr id="86" name="AutoShape 46"/>
            <p:cNvSpPr>
              <a:spLocks noChangeArrowheads="1"/>
            </p:cNvSpPr>
            <p:nvPr/>
          </p:nvSpPr>
          <p:spPr bwMode="auto">
            <a:xfrm>
              <a:off x="4272" y="816"/>
              <a:ext cx="963" cy="336"/>
            </a:xfrm>
            <a:prstGeom prst="wedgeRoundRectCallout">
              <a:avLst>
                <a:gd name="adj1" fmla="val -68750"/>
                <a:gd name="adj2" fmla="val 191370"/>
                <a:gd name="adj3" fmla="val 16667"/>
              </a:avLst>
            </a:prstGeom>
            <a:solidFill>
              <a:srgbClr val="FFFF00"/>
            </a:solidFill>
            <a:ln w="9525">
              <a:solidFill>
                <a:srgbClr val="CC66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dirty="0">
                  <a:solidFill>
                    <a:srgbClr val="FF6600"/>
                  </a:solidFill>
                  <a:ea typeface="隶书" panose="02010509060101010101" pitchFamily="49" charset="-122"/>
                </a:rPr>
                <a:t>中央明纹</a:t>
              </a:r>
            </a:p>
          </p:txBody>
        </p:sp>
        <p:sp>
          <p:nvSpPr>
            <p:cNvPr id="87" name="Text Box 48"/>
            <p:cNvSpPr txBox="1">
              <a:spLocks noChangeArrowheads="1"/>
            </p:cNvSpPr>
            <p:nvPr/>
          </p:nvSpPr>
          <p:spPr bwMode="auto">
            <a:xfrm>
              <a:off x="3216" y="1680"/>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0</a:t>
              </a:r>
            </a:p>
          </p:txBody>
        </p:sp>
        <p:sp>
          <p:nvSpPr>
            <p:cNvPr id="88" name="Text Box 49"/>
            <p:cNvSpPr txBox="1">
              <a:spLocks noChangeArrowheads="1"/>
            </p:cNvSpPr>
            <p:nvPr/>
          </p:nvSpPr>
          <p:spPr bwMode="auto">
            <a:xfrm>
              <a:off x="3168" y="1344"/>
              <a:ext cx="52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+1</a:t>
              </a:r>
            </a:p>
          </p:txBody>
        </p:sp>
        <p:sp>
          <p:nvSpPr>
            <p:cNvPr id="89" name="Text Box 50"/>
            <p:cNvSpPr txBox="1">
              <a:spLocks noChangeArrowheads="1"/>
            </p:cNvSpPr>
            <p:nvPr/>
          </p:nvSpPr>
          <p:spPr bwMode="auto">
            <a:xfrm>
              <a:off x="3216" y="1968"/>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-1</a:t>
              </a:r>
            </a:p>
          </p:txBody>
        </p:sp>
        <p:sp>
          <p:nvSpPr>
            <p:cNvPr id="90" name="Text Box 51"/>
            <p:cNvSpPr txBox="1">
              <a:spLocks noChangeArrowheads="1"/>
            </p:cNvSpPr>
            <p:nvPr/>
          </p:nvSpPr>
          <p:spPr bwMode="auto">
            <a:xfrm>
              <a:off x="3168" y="1008"/>
              <a:ext cx="6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+2</a:t>
              </a:r>
            </a:p>
          </p:txBody>
        </p:sp>
        <p:sp>
          <p:nvSpPr>
            <p:cNvPr id="91" name="Text Box 52"/>
            <p:cNvSpPr txBox="1">
              <a:spLocks noChangeArrowheads="1"/>
            </p:cNvSpPr>
            <p:nvPr/>
          </p:nvSpPr>
          <p:spPr bwMode="auto">
            <a:xfrm>
              <a:off x="3168" y="2304"/>
              <a:ext cx="6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-2</a:t>
              </a:r>
            </a:p>
          </p:txBody>
        </p:sp>
      </p:grpSp>
      <p:graphicFrame>
        <p:nvGraphicFramePr>
          <p:cNvPr id="92" name="对象 91"/>
          <p:cNvGraphicFramePr>
            <a:graphicFrameLocks noChangeAspect="1"/>
          </p:cNvGraphicFramePr>
          <p:nvPr>
            <p:extLst>
              <p:ext uri="{D42A27DB-BD31-4B8C-83A1-F6EECF244321}">
                <p14:modId xmlns:p14="http://schemas.microsoft.com/office/powerpoint/2010/main" val="1282239838"/>
              </p:ext>
            </p:extLst>
          </p:nvPr>
        </p:nvGraphicFramePr>
        <p:xfrm>
          <a:off x="7490862" y="964594"/>
          <a:ext cx="1123950" cy="979488"/>
        </p:xfrm>
        <a:graphic>
          <a:graphicData uri="http://schemas.openxmlformats.org/presentationml/2006/ole">
            <mc:AlternateContent xmlns:mc="http://schemas.openxmlformats.org/markup-compatibility/2006">
              <mc:Choice xmlns:v="urn:schemas-microsoft-com:vml" Requires="v">
                <p:oleObj spid="_x0000_s262964" name="公式" r:id="rId7" imgW="504789" imgH="361981" progId="Equation.3">
                  <p:embed/>
                </p:oleObj>
              </mc:Choice>
              <mc:Fallback>
                <p:oleObj name="公式" r:id="rId7" imgW="504789" imgH="36198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0862" y="964594"/>
                        <a:ext cx="1123950" cy="97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4" name="Text Box 55"/>
          <p:cNvSpPr txBox="1">
            <a:spLocks noChangeArrowheads="1"/>
          </p:cNvSpPr>
          <p:nvPr/>
        </p:nvSpPr>
        <p:spPr bwMode="auto">
          <a:xfrm>
            <a:off x="2090981" y="5302304"/>
            <a:ext cx="74596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i="0" dirty="0">
                <a:solidFill>
                  <a:srgbClr val="008000"/>
                </a:solidFill>
              </a:rPr>
              <a:t>  </a:t>
            </a:r>
            <a:r>
              <a:rPr lang="zh-CN" altLang="en-US" i="0" dirty="0">
                <a:solidFill>
                  <a:srgbClr val="008000"/>
                </a:solidFill>
              </a:rPr>
              <a:t>入射光的绝大部分的能量落在中央明纹的区域内，随级次增加，明纹的亮度减弱，光强变小。</a:t>
            </a:r>
            <a:endParaRPr lang="zh-CN" altLang="en-US" sz="2000" i="0" dirty="0">
              <a:solidFill>
                <a:srgbClr val="008000"/>
              </a:solidFill>
            </a:endParaRPr>
          </a:p>
        </p:txBody>
      </p:sp>
      <p:sp>
        <p:nvSpPr>
          <p:cNvPr id="95" name="矩形 94"/>
          <p:cNvSpPr/>
          <p:nvPr/>
        </p:nvSpPr>
        <p:spPr>
          <a:xfrm>
            <a:off x="1927813" y="6309762"/>
            <a:ext cx="5955476" cy="523220"/>
          </a:xfrm>
          <a:prstGeom prst="rect">
            <a:avLst/>
          </a:prstGeom>
        </p:spPr>
        <p:txBody>
          <a:bodyPr wrap="none">
            <a:spAutoFit/>
          </a:bodyPr>
          <a:lstStyle/>
          <a:p>
            <a:r>
              <a:rPr lang="zh-CN" altLang="en-US" sz="2800" b="1" dirty="0">
                <a:solidFill>
                  <a:srgbClr val="C00000"/>
                </a:solidFill>
                <a:latin typeface="方正书宋简体"/>
              </a:rPr>
              <a:t>明纹的</a:t>
            </a:r>
            <a:r>
              <a:rPr lang="zh-CN" altLang="en-US" sz="2800" b="1" dirty="0">
                <a:solidFill>
                  <a:srgbClr val="C00000"/>
                </a:solidFill>
              </a:rPr>
              <a:t>宽度由边缘的暗纹位置所限定</a:t>
            </a:r>
          </a:p>
        </p:txBody>
      </p:sp>
    </p:spTree>
    <p:extLst>
      <p:ext uri="{BB962C8B-B14F-4D97-AF65-F5344CB8AC3E}">
        <p14:creationId xmlns:p14="http://schemas.microsoft.com/office/powerpoint/2010/main" val="303220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heel(1)">
                                      <p:cBhvr>
                                        <p:cTn id="12" dur="20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dissolve">
                                      <p:cBhvr>
                                        <p:cTn id="21" dur="500"/>
                                        <p:tgtEl>
                                          <p:spTgt spid="6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wipe(left)">
                                      <p:cBhvr>
                                        <p:cTn id="26" dur="500"/>
                                        <p:tgtEl>
                                          <p:spTgt spid="79"/>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wipe(left)">
                                      <p:cBhvr>
                                        <p:cTn id="30" dur="500"/>
                                        <p:tgtEl>
                                          <p:spTgt spid="9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ppt_x"/>
                                          </p:val>
                                        </p:tav>
                                        <p:tav tm="100000">
                                          <p:val>
                                            <p:strVal val="#ppt_x"/>
                                          </p:val>
                                        </p:tav>
                                      </p:tavLst>
                                    </p:anim>
                                    <p:anim calcmode="lin" valueType="num">
                                      <p:cBhvr additive="base">
                                        <p:cTn id="36"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95"/>
                                        </p:tgtEl>
                                        <p:attrNameLst>
                                          <p:attrName>style.visibility</p:attrName>
                                        </p:attrNameLst>
                                      </p:cBhvr>
                                      <p:to>
                                        <p:strVal val="visible"/>
                                      </p:to>
                                    </p:set>
                                    <p:anim calcmode="lin" valueType="num">
                                      <p:cBhvr>
                                        <p:cTn id="41" dur="500" fill="hold"/>
                                        <p:tgtEl>
                                          <p:spTgt spid="95"/>
                                        </p:tgtEl>
                                        <p:attrNameLst>
                                          <p:attrName>ppt_w</p:attrName>
                                        </p:attrNameLst>
                                      </p:cBhvr>
                                      <p:tavLst>
                                        <p:tav tm="0">
                                          <p:val>
                                            <p:fltVal val="0"/>
                                          </p:val>
                                        </p:tav>
                                        <p:tav tm="100000">
                                          <p:val>
                                            <p:strVal val="#ppt_w"/>
                                          </p:val>
                                        </p:tav>
                                      </p:tavLst>
                                    </p:anim>
                                    <p:anim calcmode="lin" valueType="num">
                                      <p:cBhvr>
                                        <p:cTn id="42" dur="500" fill="hold"/>
                                        <p:tgtEl>
                                          <p:spTgt spid="95"/>
                                        </p:tgtEl>
                                        <p:attrNameLst>
                                          <p:attrName>ppt_h</p:attrName>
                                        </p:attrNameLst>
                                      </p:cBhvr>
                                      <p:tavLst>
                                        <p:tav tm="0">
                                          <p:val>
                                            <p:fltVal val="0"/>
                                          </p:val>
                                        </p:tav>
                                        <p:tav tm="100000">
                                          <p:val>
                                            <p:strVal val="#ppt_h"/>
                                          </p:val>
                                        </p:tav>
                                      </p:tavLst>
                                    </p:anim>
                                    <p:animEffect transition="in" filter="fade">
                                      <p:cBhvr>
                                        <p:cTn id="4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6" grpId="0"/>
      <p:bldP spid="94" grpId="0"/>
      <p:bldP spid="9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 Box 27"/>
          <p:cNvSpPr txBox="1">
            <a:spLocks noChangeArrowheads="1"/>
          </p:cNvSpPr>
          <p:nvPr/>
        </p:nvSpPr>
        <p:spPr bwMode="auto">
          <a:xfrm>
            <a:off x="2445313" y="176079"/>
            <a:ext cx="16271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C00000"/>
                </a:solidFill>
              </a:rPr>
              <a:t>暗纹位置</a:t>
            </a:r>
          </a:p>
        </p:txBody>
      </p:sp>
      <p:graphicFrame>
        <p:nvGraphicFramePr>
          <p:cNvPr id="77" name="Object 82"/>
          <p:cNvGraphicFramePr>
            <a:graphicFrameLocks noChangeAspect="1"/>
          </p:cNvGraphicFramePr>
          <p:nvPr>
            <p:extLst>
              <p:ext uri="{D42A27DB-BD31-4B8C-83A1-F6EECF244321}">
                <p14:modId xmlns:p14="http://schemas.microsoft.com/office/powerpoint/2010/main" val="3683709914"/>
              </p:ext>
            </p:extLst>
          </p:nvPr>
        </p:nvGraphicFramePr>
        <p:xfrm>
          <a:off x="4167358" y="13978"/>
          <a:ext cx="5422192" cy="1194394"/>
        </p:xfrm>
        <a:graphic>
          <a:graphicData uri="http://schemas.openxmlformats.org/presentationml/2006/ole">
            <mc:AlternateContent xmlns:mc="http://schemas.openxmlformats.org/markup-compatibility/2006">
              <mc:Choice xmlns:v="urn:schemas-microsoft-com:vml" Requires="v">
                <p:oleObj spid="_x0000_s470981" name="公式" r:id="rId3" imgW="2145960" imgH="419040" progId="Equation.3">
                  <p:embed/>
                </p:oleObj>
              </mc:Choice>
              <mc:Fallback>
                <p:oleObj name="公式" r:id="rId3" imgW="2145960" imgH="419040" progId="Equation.3">
                  <p:embed/>
                  <p:pic>
                    <p:nvPicPr>
                      <p:cNvPr id="0" name=""/>
                      <p:cNvPicPr>
                        <a:picLocks noChangeAspect="1" noChangeArrowheads="1"/>
                      </p:cNvPicPr>
                      <p:nvPr/>
                    </p:nvPicPr>
                    <p:blipFill>
                      <a:blip r:embed="rId4"/>
                      <a:srcRect/>
                      <a:stretch>
                        <a:fillRect/>
                      </a:stretch>
                    </p:blipFill>
                    <p:spPr bwMode="auto">
                      <a:xfrm>
                        <a:off x="4167358" y="13978"/>
                        <a:ext cx="5422192" cy="1194394"/>
                      </a:xfrm>
                      <a:prstGeom prst="rect">
                        <a:avLst/>
                      </a:prstGeom>
                      <a:noFill/>
                      <a:ln>
                        <a:noFill/>
                      </a:ln>
                      <a:extLst/>
                    </p:spPr>
                  </p:pic>
                </p:oleObj>
              </mc:Fallback>
            </mc:AlternateContent>
          </a:graphicData>
        </a:graphic>
      </p:graphicFrame>
      <p:graphicFrame>
        <p:nvGraphicFramePr>
          <p:cNvPr id="78" name="Object 2050"/>
          <p:cNvGraphicFramePr>
            <a:graphicFrameLocks noChangeAspect="1"/>
          </p:cNvGraphicFramePr>
          <p:nvPr>
            <p:extLst>
              <p:ext uri="{D42A27DB-BD31-4B8C-83A1-F6EECF244321}">
                <p14:modId xmlns:p14="http://schemas.microsoft.com/office/powerpoint/2010/main" val="3059393307"/>
              </p:ext>
            </p:extLst>
          </p:nvPr>
        </p:nvGraphicFramePr>
        <p:xfrm>
          <a:off x="8572237" y="2828342"/>
          <a:ext cx="1822450" cy="936625"/>
        </p:xfrm>
        <a:graphic>
          <a:graphicData uri="http://schemas.openxmlformats.org/presentationml/2006/ole">
            <mc:AlternateContent xmlns:mc="http://schemas.openxmlformats.org/markup-compatibility/2006">
              <mc:Choice xmlns:v="urn:schemas-microsoft-com:vml" Requires="v">
                <p:oleObj spid="_x0000_s470982" name="Equation" r:id="rId5" imgW="695368" imgH="323920" progId="Equation.3">
                  <p:embed/>
                </p:oleObj>
              </mc:Choice>
              <mc:Fallback>
                <p:oleObj name="Equation" r:id="rId5" imgW="695368" imgH="3239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2237" y="2828342"/>
                        <a:ext cx="1822450"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 name="Text Box 3"/>
          <p:cNvSpPr txBox="1">
            <a:spLocks noChangeArrowheads="1"/>
          </p:cNvSpPr>
          <p:nvPr/>
        </p:nvSpPr>
        <p:spPr bwMode="auto">
          <a:xfrm>
            <a:off x="2148410" y="676479"/>
            <a:ext cx="38395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latin typeface="方正书宋简体"/>
              </a:rPr>
              <a:t>（</a:t>
            </a:r>
            <a:r>
              <a:rPr lang="en-US" altLang="zh-CN" i="0" dirty="0">
                <a:latin typeface="方正书宋简体"/>
              </a:rPr>
              <a:t>1</a:t>
            </a:r>
            <a:r>
              <a:rPr lang="zh-CN" altLang="en-US" i="0" dirty="0">
                <a:latin typeface="方正书宋简体"/>
              </a:rPr>
              <a:t>）中央明纹宽度</a:t>
            </a:r>
          </a:p>
        </p:txBody>
      </p:sp>
      <p:grpSp>
        <p:nvGrpSpPr>
          <p:cNvPr id="80" name="Group 4"/>
          <p:cNvGrpSpPr>
            <a:grpSpLocks/>
          </p:cNvGrpSpPr>
          <p:nvPr/>
        </p:nvGrpSpPr>
        <p:grpSpPr bwMode="auto">
          <a:xfrm>
            <a:off x="5768713" y="915511"/>
            <a:ext cx="4897437" cy="2667000"/>
            <a:chOff x="2675" y="1104"/>
            <a:chExt cx="3085" cy="1621"/>
          </a:xfrm>
        </p:grpSpPr>
        <p:sp>
          <p:nvSpPr>
            <p:cNvPr id="81" name="Line 5"/>
            <p:cNvSpPr>
              <a:spLocks noChangeShapeType="1"/>
            </p:cNvSpPr>
            <p:nvPr/>
          </p:nvSpPr>
          <p:spPr bwMode="auto">
            <a:xfrm>
              <a:off x="3171" y="1482"/>
              <a:ext cx="0" cy="30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6"/>
            <p:cNvSpPr>
              <a:spLocks noChangeShapeType="1"/>
            </p:cNvSpPr>
            <p:nvPr/>
          </p:nvSpPr>
          <p:spPr bwMode="auto">
            <a:xfrm flipH="1">
              <a:off x="3171" y="2056"/>
              <a:ext cx="0" cy="32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7"/>
            <p:cNvSpPr>
              <a:spLocks noChangeShapeType="1"/>
            </p:cNvSpPr>
            <p:nvPr/>
          </p:nvSpPr>
          <p:spPr bwMode="auto">
            <a:xfrm>
              <a:off x="2675" y="1782"/>
              <a:ext cx="476"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 name="Line 8"/>
            <p:cNvSpPr>
              <a:spLocks noChangeShapeType="1"/>
            </p:cNvSpPr>
            <p:nvPr/>
          </p:nvSpPr>
          <p:spPr bwMode="auto">
            <a:xfrm>
              <a:off x="2675" y="1861"/>
              <a:ext cx="476"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 name="Line 9"/>
            <p:cNvSpPr>
              <a:spLocks noChangeShapeType="1"/>
            </p:cNvSpPr>
            <p:nvPr/>
          </p:nvSpPr>
          <p:spPr bwMode="auto">
            <a:xfrm>
              <a:off x="2675" y="1935"/>
              <a:ext cx="476"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 name="Line 10"/>
            <p:cNvSpPr>
              <a:spLocks noChangeShapeType="1"/>
            </p:cNvSpPr>
            <p:nvPr/>
          </p:nvSpPr>
          <p:spPr bwMode="auto">
            <a:xfrm>
              <a:off x="2675" y="2003"/>
              <a:ext cx="476"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 name="Line 11"/>
            <p:cNvSpPr>
              <a:spLocks noChangeShapeType="1"/>
            </p:cNvSpPr>
            <p:nvPr/>
          </p:nvSpPr>
          <p:spPr bwMode="auto">
            <a:xfrm>
              <a:off x="2675" y="2082"/>
              <a:ext cx="476"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8" name="Text Box 12"/>
            <p:cNvSpPr txBox="1">
              <a:spLocks noChangeArrowheads="1"/>
            </p:cNvSpPr>
            <p:nvPr/>
          </p:nvSpPr>
          <p:spPr bwMode="auto">
            <a:xfrm>
              <a:off x="2736" y="1556"/>
              <a:ext cx="28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a:latin typeface="宋体" panose="02010600030101010101" pitchFamily="2" charset="-122"/>
                </a:rPr>
                <a:t>λ</a:t>
              </a:r>
              <a:endParaRPr lang="en-US" altLang="zh-CN" sz="2000"/>
            </a:p>
          </p:txBody>
        </p:sp>
        <p:sp>
          <p:nvSpPr>
            <p:cNvPr id="89" name="Line 13"/>
            <p:cNvSpPr>
              <a:spLocks noChangeShapeType="1"/>
            </p:cNvSpPr>
            <p:nvPr/>
          </p:nvSpPr>
          <p:spPr bwMode="auto">
            <a:xfrm flipH="1">
              <a:off x="3347" y="1450"/>
              <a:ext cx="0" cy="995"/>
            </a:xfrm>
            <a:prstGeom prst="line">
              <a:avLst/>
            </a:prstGeom>
            <a:noFill/>
            <a:ln w="19050">
              <a:solidFill>
                <a:srgbClr val="0099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90" name="Line 14"/>
            <p:cNvSpPr>
              <a:spLocks noChangeShapeType="1"/>
            </p:cNvSpPr>
            <p:nvPr/>
          </p:nvSpPr>
          <p:spPr bwMode="auto">
            <a:xfrm>
              <a:off x="3621" y="1929"/>
              <a:ext cx="200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 name="Freeform 15"/>
            <p:cNvSpPr>
              <a:spLocks/>
            </p:cNvSpPr>
            <p:nvPr/>
          </p:nvSpPr>
          <p:spPr bwMode="auto">
            <a:xfrm>
              <a:off x="4371" y="1735"/>
              <a:ext cx="1112" cy="394"/>
            </a:xfrm>
            <a:custGeom>
              <a:avLst/>
              <a:gdLst>
                <a:gd name="T0" fmla="*/ 0 w 915"/>
                <a:gd name="T1" fmla="*/ 0 h 1275"/>
                <a:gd name="T2" fmla="*/ 23168006 w 915"/>
                <a:gd name="T3" fmla="*/ 0 h 1275"/>
                <a:gd name="T4" fmla="*/ 0 w 915"/>
                <a:gd name="T5" fmla="*/ 0 h 1275"/>
                <a:gd name="T6" fmla="*/ 0 60000 65536"/>
                <a:gd name="T7" fmla="*/ 0 60000 65536"/>
                <a:gd name="T8" fmla="*/ 0 60000 65536"/>
                <a:gd name="T9" fmla="*/ 0 w 915"/>
                <a:gd name="T10" fmla="*/ 0 h 1275"/>
                <a:gd name="T11" fmla="*/ 915 w 915"/>
                <a:gd name="T12" fmla="*/ 1275 h 1275"/>
              </a:gdLst>
              <a:ahLst/>
              <a:cxnLst>
                <a:cxn ang="T6">
                  <a:pos x="T0" y="T1"/>
                </a:cxn>
                <a:cxn ang="T7">
                  <a:pos x="T2" y="T3"/>
                </a:cxn>
                <a:cxn ang="T8">
                  <a:pos x="T4" y="T5"/>
                </a:cxn>
              </a:cxnLst>
              <a:rect l="T9" t="T10" r="T11" b="T12"/>
              <a:pathLst>
                <a:path w="915" h="1275">
                  <a:moveTo>
                    <a:pt x="0" y="0"/>
                  </a:moveTo>
                  <a:cubicBezTo>
                    <a:pt x="457" y="209"/>
                    <a:pt x="915" y="418"/>
                    <a:pt x="915" y="630"/>
                  </a:cubicBezTo>
                  <a:cubicBezTo>
                    <a:pt x="915" y="842"/>
                    <a:pt x="152" y="1168"/>
                    <a:pt x="0" y="127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 name="Freeform 16"/>
            <p:cNvSpPr>
              <a:spLocks/>
            </p:cNvSpPr>
            <p:nvPr/>
          </p:nvSpPr>
          <p:spPr bwMode="auto">
            <a:xfrm>
              <a:off x="4263" y="1224"/>
              <a:ext cx="66" cy="242"/>
            </a:xfrm>
            <a:custGeom>
              <a:avLst/>
              <a:gdLst>
                <a:gd name="T0" fmla="*/ 0 w 152"/>
                <a:gd name="T1" fmla="*/ 0 h 690"/>
                <a:gd name="T2" fmla="*/ 0 w 152"/>
                <a:gd name="T3" fmla="*/ 0 h 690"/>
                <a:gd name="T4" fmla="*/ 0 w 152"/>
                <a:gd name="T5" fmla="*/ 0 h 690"/>
                <a:gd name="T6" fmla="*/ 0 w 152"/>
                <a:gd name="T7" fmla="*/ 0 h 690"/>
                <a:gd name="T8" fmla="*/ 0 w 152"/>
                <a:gd name="T9" fmla="*/ 0 h 690"/>
                <a:gd name="T10" fmla="*/ 0 60000 65536"/>
                <a:gd name="T11" fmla="*/ 0 60000 65536"/>
                <a:gd name="T12" fmla="*/ 0 60000 65536"/>
                <a:gd name="T13" fmla="*/ 0 60000 65536"/>
                <a:gd name="T14" fmla="*/ 0 60000 65536"/>
                <a:gd name="T15" fmla="*/ 0 w 152"/>
                <a:gd name="T16" fmla="*/ 0 h 690"/>
                <a:gd name="T17" fmla="*/ 152 w 152"/>
                <a:gd name="T18" fmla="*/ 690 h 690"/>
              </a:gdLst>
              <a:ahLst/>
              <a:cxnLst>
                <a:cxn ang="T10">
                  <a:pos x="T0" y="T1"/>
                </a:cxn>
                <a:cxn ang="T11">
                  <a:pos x="T2" y="T3"/>
                </a:cxn>
                <a:cxn ang="T12">
                  <a:pos x="T4" y="T5"/>
                </a:cxn>
                <a:cxn ang="T13">
                  <a:pos x="T6" y="T7"/>
                </a:cxn>
                <a:cxn ang="T14">
                  <a:pos x="T8" y="T9"/>
                </a:cxn>
              </a:cxnLst>
              <a:rect l="T15" t="T16" r="T17" b="T18"/>
              <a:pathLst>
                <a:path w="152" h="690">
                  <a:moveTo>
                    <a:pt x="45" y="0"/>
                  </a:moveTo>
                  <a:cubicBezTo>
                    <a:pt x="44" y="27"/>
                    <a:pt x="43" y="55"/>
                    <a:pt x="60" y="120"/>
                  </a:cubicBezTo>
                  <a:cubicBezTo>
                    <a:pt x="77" y="185"/>
                    <a:pt x="152" y="308"/>
                    <a:pt x="150" y="390"/>
                  </a:cubicBezTo>
                  <a:cubicBezTo>
                    <a:pt x="148" y="472"/>
                    <a:pt x="70" y="565"/>
                    <a:pt x="45" y="615"/>
                  </a:cubicBezTo>
                  <a:cubicBezTo>
                    <a:pt x="20" y="665"/>
                    <a:pt x="10" y="677"/>
                    <a:pt x="0" y="69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 name="Freeform 17"/>
            <p:cNvSpPr>
              <a:spLocks/>
            </p:cNvSpPr>
            <p:nvPr/>
          </p:nvSpPr>
          <p:spPr bwMode="auto">
            <a:xfrm flipV="1">
              <a:off x="4263" y="2398"/>
              <a:ext cx="66" cy="242"/>
            </a:xfrm>
            <a:custGeom>
              <a:avLst/>
              <a:gdLst>
                <a:gd name="T0" fmla="*/ 0 w 152"/>
                <a:gd name="T1" fmla="*/ 0 h 690"/>
                <a:gd name="T2" fmla="*/ 0 w 152"/>
                <a:gd name="T3" fmla="*/ 0 h 690"/>
                <a:gd name="T4" fmla="*/ 0 w 152"/>
                <a:gd name="T5" fmla="*/ 0 h 690"/>
                <a:gd name="T6" fmla="*/ 0 w 152"/>
                <a:gd name="T7" fmla="*/ 0 h 690"/>
                <a:gd name="T8" fmla="*/ 0 w 152"/>
                <a:gd name="T9" fmla="*/ 0 h 690"/>
                <a:gd name="T10" fmla="*/ 0 60000 65536"/>
                <a:gd name="T11" fmla="*/ 0 60000 65536"/>
                <a:gd name="T12" fmla="*/ 0 60000 65536"/>
                <a:gd name="T13" fmla="*/ 0 60000 65536"/>
                <a:gd name="T14" fmla="*/ 0 60000 65536"/>
                <a:gd name="T15" fmla="*/ 0 w 152"/>
                <a:gd name="T16" fmla="*/ 0 h 690"/>
                <a:gd name="T17" fmla="*/ 152 w 152"/>
                <a:gd name="T18" fmla="*/ 690 h 690"/>
              </a:gdLst>
              <a:ahLst/>
              <a:cxnLst>
                <a:cxn ang="T10">
                  <a:pos x="T0" y="T1"/>
                </a:cxn>
                <a:cxn ang="T11">
                  <a:pos x="T2" y="T3"/>
                </a:cxn>
                <a:cxn ang="T12">
                  <a:pos x="T4" y="T5"/>
                </a:cxn>
                <a:cxn ang="T13">
                  <a:pos x="T6" y="T7"/>
                </a:cxn>
                <a:cxn ang="T14">
                  <a:pos x="T8" y="T9"/>
                </a:cxn>
              </a:cxnLst>
              <a:rect l="T15" t="T16" r="T17" b="T18"/>
              <a:pathLst>
                <a:path w="152" h="690">
                  <a:moveTo>
                    <a:pt x="45" y="0"/>
                  </a:moveTo>
                  <a:cubicBezTo>
                    <a:pt x="44" y="27"/>
                    <a:pt x="43" y="55"/>
                    <a:pt x="60" y="120"/>
                  </a:cubicBezTo>
                  <a:cubicBezTo>
                    <a:pt x="77" y="185"/>
                    <a:pt x="152" y="308"/>
                    <a:pt x="150" y="390"/>
                  </a:cubicBezTo>
                  <a:cubicBezTo>
                    <a:pt x="148" y="472"/>
                    <a:pt x="70" y="565"/>
                    <a:pt x="45" y="615"/>
                  </a:cubicBezTo>
                  <a:cubicBezTo>
                    <a:pt x="20" y="665"/>
                    <a:pt x="10" y="677"/>
                    <a:pt x="0" y="69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 name="Freeform 18"/>
            <p:cNvSpPr>
              <a:spLocks/>
            </p:cNvSpPr>
            <p:nvPr/>
          </p:nvSpPr>
          <p:spPr bwMode="auto">
            <a:xfrm>
              <a:off x="4263" y="1661"/>
              <a:ext cx="118" cy="74"/>
            </a:xfrm>
            <a:custGeom>
              <a:avLst/>
              <a:gdLst>
                <a:gd name="T0" fmla="*/ 1 w 172"/>
                <a:gd name="T1" fmla="*/ 0 h 210"/>
                <a:gd name="T2" fmla="*/ 1 w 172"/>
                <a:gd name="T3" fmla="*/ 0 h 210"/>
                <a:gd name="T4" fmla="*/ 1 w 172"/>
                <a:gd name="T5" fmla="*/ 0 h 210"/>
                <a:gd name="T6" fmla="*/ 1 w 172"/>
                <a:gd name="T7" fmla="*/ 0 h 210"/>
                <a:gd name="T8" fmla="*/ 0 60000 65536"/>
                <a:gd name="T9" fmla="*/ 0 60000 65536"/>
                <a:gd name="T10" fmla="*/ 0 60000 65536"/>
                <a:gd name="T11" fmla="*/ 0 60000 65536"/>
                <a:gd name="T12" fmla="*/ 0 w 172"/>
                <a:gd name="T13" fmla="*/ 0 h 210"/>
                <a:gd name="T14" fmla="*/ 172 w 172"/>
                <a:gd name="T15" fmla="*/ 210 h 210"/>
              </a:gdLst>
              <a:ahLst/>
              <a:cxnLst>
                <a:cxn ang="T8">
                  <a:pos x="T0" y="T1"/>
                </a:cxn>
                <a:cxn ang="T9">
                  <a:pos x="T2" y="T3"/>
                </a:cxn>
                <a:cxn ang="T10">
                  <a:pos x="T4" y="T5"/>
                </a:cxn>
                <a:cxn ang="T11">
                  <a:pos x="T6" y="T7"/>
                </a:cxn>
              </a:cxnLst>
              <a:rect l="T12" t="T13" r="T14" b="T15"/>
              <a:pathLst>
                <a:path w="172" h="210">
                  <a:moveTo>
                    <a:pt x="97" y="0"/>
                  </a:moveTo>
                  <a:cubicBezTo>
                    <a:pt x="55" y="25"/>
                    <a:pt x="14" y="50"/>
                    <a:pt x="7" y="75"/>
                  </a:cubicBezTo>
                  <a:cubicBezTo>
                    <a:pt x="0" y="100"/>
                    <a:pt x="25" y="128"/>
                    <a:pt x="52" y="150"/>
                  </a:cubicBezTo>
                  <a:cubicBezTo>
                    <a:pt x="79" y="172"/>
                    <a:pt x="144" y="200"/>
                    <a:pt x="172" y="21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 name="Freeform 19"/>
            <p:cNvSpPr>
              <a:spLocks/>
            </p:cNvSpPr>
            <p:nvPr/>
          </p:nvSpPr>
          <p:spPr bwMode="auto">
            <a:xfrm flipV="1">
              <a:off x="4263" y="2129"/>
              <a:ext cx="118" cy="74"/>
            </a:xfrm>
            <a:custGeom>
              <a:avLst/>
              <a:gdLst>
                <a:gd name="T0" fmla="*/ 1 w 172"/>
                <a:gd name="T1" fmla="*/ 0 h 210"/>
                <a:gd name="T2" fmla="*/ 1 w 172"/>
                <a:gd name="T3" fmla="*/ 0 h 210"/>
                <a:gd name="T4" fmla="*/ 1 w 172"/>
                <a:gd name="T5" fmla="*/ 0 h 210"/>
                <a:gd name="T6" fmla="*/ 1 w 172"/>
                <a:gd name="T7" fmla="*/ 0 h 210"/>
                <a:gd name="T8" fmla="*/ 0 60000 65536"/>
                <a:gd name="T9" fmla="*/ 0 60000 65536"/>
                <a:gd name="T10" fmla="*/ 0 60000 65536"/>
                <a:gd name="T11" fmla="*/ 0 60000 65536"/>
                <a:gd name="T12" fmla="*/ 0 w 172"/>
                <a:gd name="T13" fmla="*/ 0 h 210"/>
                <a:gd name="T14" fmla="*/ 172 w 172"/>
                <a:gd name="T15" fmla="*/ 210 h 210"/>
              </a:gdLst>
              <a:ahLst/>
              <a:cxnLst>
                <a:cxn ang="T8">
                  <a:pos x="T0" y="T1"/>
                </a:cxn>
                <a:cxn ang="T9">
                  <a:pos x="T2" y="T3"/>
                </a:cxn>
                <a:cxn ang="T10">
                  <a:pos x="T4" y="T5"/>
                </a:cxn>
                <a:cxn ang="T11">
                  <a:pos x="T6" y="T7"/>
                </a:cxn>
              </a:cxnLst>
              <a:rect l="T12" t="T13" r="T14" b="T15"/>
              <a:pathLst>
                <a:path w="172" h="210">
                  <a:moveTo>
                    <a:pt x="97" y="0"/>
                  </a:moveTo>
                  <a:cubicBezTo>
                    <a:pt x="55" y="25"/>
                    <a:pt x="14" y="50"/>
                    <a:pt x="7" y="75"/>
                  </a:cubicBezTo>
                  <a:cubicBezTo>
                    <a:pt x="0" y="100"/>
                    <a:pt x="25" y="128"/>
                    <a:pt x="52" y="150"/>
                  </a:cubicBezTo>
                  <a:cubicBezTo>
                    <a:pt x="79" y="172"/>
                    <a:pt x="144" y="200"/>
                    <a:pt x="172" y="21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 name="Line 20"/>
            <p:cNvSpPr>
              <a:spLocks noChangeShapeType="1"/>
            </p:cNvSpPr>
            <p:nvPr/>
          </p:nvSpPr>
          <p:spPr bwMode="auto">
            <a:xfrm flipV="1">
              <a:off x="3348" y="1698"/>
              <a:ext cx="920"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21"/>
            <p:cNvSpPr>
              <a:spLocks noChangeShapeType="1"/>
            </p:cNvSpPr>
            <p:nvPr/>
          </p:nvSpPr>
          <p:spPr bwMode="auto">
            <a:xfrm>
              <a:off x="3348" y="1924"/>
              <a:ext cx="920" cy="258"/>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Freeform 22"/>
            <p:cNvSpPr>
              <a:spLocks/>
            </p:cNvSpPr>
            <p:nvPr/>
          </p:nvSpPr>
          <p:spPr bwMode="auto">
            <a:xfrm>
              <a:off x="3701" y="1845"/>
              <a:ext cx="68" cy="179"/>
            </a:xfrm>
            <a:custGeom>
              <a:avLst/>
              <a:gdLst>
                <a:gd name="T0" fmla="*/ 1 w 92"/>
                <a:gd name="T1" fmla="*/ 0 h 375"/>
                <a:gd name="T2" fmla="*/ 1 w 92"/>
                <a:gd name="T3" fmla="*/ 0 h 375"/>
                <a:gd name="T4" fmla="*/ 0 w 92"/>
                <a:gd name="T5" fmla="*/ 0 h 375"/>
                <a:gd name="T6" fmla="*/ 0 60000 65536"/>
                <a:gd name="T7" fmla="*/ 0 60000 65536"/>
                <a:gd name="T8" fmla="*/ 0 60000 65536"/>
                <a:gd name="T9" fmla="*/ 0 w 92"/>
                <a:gd name="T10" fmla="*/ 0 h 375"/>
                <a:gd name="T11" fmla="*/ 92 w 92"/>
                <a:gd name="T12" fmla="*/ 375 h 375"/>
              </a:gdLst>
              <a:ahLst/>
              <a:cxnLst>
                <a:cxn ang="T6">
                  <a:pos x="T0" y="T1"/>
                </a:cxn>
                <a:cxn ang="T7">
                  <a:pos x="T2" y="T3"/>
                </a:cxn>
                <a:cxn ang="T8">
                  <a:pos x="T4" y="T5"/>
                </a:cxn>
              </a:cxnLst>
              <a:rect l="T9" t="T10" r="T11" b="T12"/>
              <a:pathLst>
                <a:path w="92" h="375">
                  <a:moveTo>
                    <a:pt x="15" y="0"/>
                  </a:moveTo>
                  <a:cubicBezTo>
                    <a:pt x="53" y="59"/>
                    <a:pt x="92" y="118"/>
                    <a:pt x="90" y="180"/>
                  </a:cubicBezTo>
                  <a:cubicBezTo>
                    <a:pt x="88" y="242"/>
                    <a:pt x="15" y="342"/>
                    <a:pt x="0" y="375"/>
                  </a:cubicBezTo>
                </a:path>
              </a:pathLst>
            </a:custGeom>
            <a:noFill/>
            <a:ln w="19050">
              <a:solidFill>
                <a:srgbClr val="000000"/>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 name="Freeform 23"/>
            <p:cNvSpPr>
              <a:spLocks/>
            </p:cNvSpPr>
            <p:nvPr/>
          </p:nvSpPr>
          <p:spPr bwMode="auto">
            <a:xfrm>
              <a:off x="3789" y="1814"/>
              <a:ext cx="67" cy="115"/>
            </a:xfrm>
            <a:custGeom>
              <a:avLst/>
              <a:gdLst>
                <a:gd name="T0" fmla="*/ 0 w 67"/>
                <a:gd name="T1" fmla="*/ 0 h 255"/>
                <a:gd name="T2" fmla="*/ 60 w 67"/>
                <a:gd name="T3" fmla="*/ 0 h 255"/>
                <a:gd name="T4" fmla="*/ 45 w 67"/>
                <a:gd name="T5" fmla="*/ 0 h 255"/>
                <a:gd name="T6" fmla="*/ 0 60000 65536"/>
                <a:gd name="T7" fmla="*/ 0 60000 65536"/>
                <a:gd name="T8" fmla="*/ 0 60000 65536"/>
                <a:gd name="T9" fmla="*/ 0 w 67"/>
                <a:gd name="T10" fmla="*/ 0 h 255"/>
                <a:gd name="T11" fmla="*/ 67 w 67"/>
                <a:gd name="T12" fmla="*/ 255 h 255"/>
              </a:gdLst>
              <a:ahLst/>
              <a:cxnLst>
                <a:cxn ang="T6">
                  <a:pos x="T0" y="T1"/>
                </a:cxn>
                <a:cxn ang="T7">
                  <a:pos x="T2" y="T3"/>
                </a:cxn>
                <a:cxn ang="T8">
                  <a:pos x="T4" y="T5"/>
                </a:cxn>
              </a:cxnLst>
              <a:rect l="T9" t="T10" r="T11" b="T12"/>
              <a:pathLst>
                <a:path w="67" h="255">
                  <a:moveTo>
                    <a:pt x="0" y="0"/>
                  </a:moveTo>
                  <a:cubicBezTo>
                    <a:pt x="26" y="46"/>
                    <a:pt x="53" y="93"/>
                    <a:pt x="60" y="135"/>
                  </a:cubicBezTo>
                  <a:cubicBezTo>
                    <a:pt x="67" y="177"/>
                    <a:pt x="47" y="235"/>
                    <a:pt x="45" y="255"/>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 name="Line 24"/>
            <p:cNvSpPr>
              <a:spLocks noChangeShapeType="1"/>
            </p:cNvSpPr>
            <p:nvPr/>
          </p:nvSpPr>
          <p:spPr bwMode="auto">
            <a:xfrm>
              <a:off x="3755" y="1977"/>
              <a:ext cx="0" cy="1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Text Box 25"/>
            <p:cNvSpPr txBox="1">
              <a:spLocks noChangeArrowheads="1"/>
            </p:cNvSpPr>
            <p:nvPr/>
          </p:nvSpPr>
          <p:spPr bwMode="auto">
            <a:xfrm>
              <a:off x="3810" y="1772"/>
              <a:ext cx="25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900" b="0" i="0">
                <a:solidFill>
                  <a:schemeClr val="tx1"/>
                </a:solidFill>
              </a:endParaRPr>
            </a:p>
          </p:txBody>
        </p:sp>
        <p:sp>
          <p:nvSpPr>
            <p:cNvPr id="102" name="Line 26"/>
            <p:cNvSpPr>
              <a:spLocks noChangeShapeType="1"/>
            </p:cNvSpPr>
            <p:nvPr/>
          </p:nvSpPr>
          <p:spPr bwMode="auto">
            <a:xfrm flipV="1">
              <a:off x="3358" y="1729"/>
              <a:ext cx="786" cy="195"/>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Text Box 27"/>
            <p:cNvSpPr txBox="1">
              <a:spLocks noChangeArrowheads="1"/>
            </p:cNvSpPr>
            <p:nvPr/>
          </p:nvSpPr>
          <p:spPr bwMode="auto">
            <a:xfrm>
              <a:off x="4475" y="1488"/>
              <a:ext cx="469"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i="0">
                  <a:solidFill>
                    <a:schemeClr val="tx1"/>
                  </a:solidFill>
                  <a:latin typeface="宋体" panose="02010600030101010101" pitchFamily="2" charset="-122"/>
                </a:rPr>
                <a:t>Δ</a:t>
              </a:r>
              <a:r>
                <a:rPr lang="en-US" altLang="zh-CN" sz="1800">
                  <a:solidFill>
                    <a:schemeClr val="tx1"/>
                  </a:solidFill>
                </a:rPr>
                <a:t>x</a:t>
              </a:r>
              <a:endParaRPr lang="en-US" altLang="zh-CN" sz="1400">
                <a:solidFill>
                  <a:schemeClr val="tx1"/>
                </a:solidFill>
              </a:endParaRPr>
            </a:p>
          </p:txBody>
        </p:sp>
        <p:sp>
          <p:nvSpPr>
            <p:cNvPr id="104" name="Text Box 28"/>
            <p:cNvSpPr txBox="1">
              <a:spLocks noChangeArrowheads="1"/>
            </p:cNvSpPr>
            <p:nvPr/>
          </p:nvSpPr>
          <p:spPr bwMode="auto">
            <a:xfrm>
              <a:off x="5505" y="1935"/>
              <a:ext cx="255"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a:solidFill>
                    <a:schemeClr val="tx1"/>
                  </a:solidFill>
                </a:rPr>
                <a:t>I</a:t>
              </a:r>
              <a:endParaRPr lang="en-US" altLang="zh-CN" sz="1400">
                <a:solidFill>
                  <a:schemeClr val="tx1"/>
                </a:solidFill>
              </a:endParaRPr>
            </a:p>
          </p:txBody>
        </p:sp>
        <p:sp>
          <p:nvSpPr>
            <p:cNvPr id="105" name="Text Box 29"/>
            <p:cNvSpPr txBox="1">
              <a:spLocks noChangeArrowheads="1"/>
            </p:cNvSpPr>
            <p:nvPr/>
          </p:nvSpPr>
          <p:spPr bwMode="auto">
            <a:xfrm>
              <a:off x="4117" y="1899"/>
              <a:ext cx="235"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solidFill>
                    <a:schemeClr val="tx1"/>
                  </a:solidFill>
                </a:rPr>
                <a:t>0</a:t>
              </a:r>
            </a:p>
          </p:txBody>
        </p:sp>
        <p:sp>
          <p:nvSpPr>
            <p:cNvPr id="106" name="Text Box 30"/>
            <p:cNvSpPr txBox="1">
              <a:spLocks noChangeArrowheads="1"/>
            </p:cNvSpPr>
            <p:nvPr/>
          </p:nvSpPr>
          <p:spPr bwMode="auto">
            <a:xfrm>
              <a:off x="4061" y="1483"/>
              <a:ext cx="30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solidFill>
                    <a:schemeClr val="tx1"/>
                  </a:solidFill>
                </a:rPr>
                <a:t>x</a:t>
              </a:r>
              <a:r>
                <a:rPr lang="en-US" altLang="zh-CN" sz="1800" i="0" baseline="-25000">
                  <a:solidFill>
                    <a:schemeClr val="tx1"/>
                  </a:solidFill>
                </a:rPr>
                <a:t>1</a:t>
              </a:r>
              <a:endParaRPr lang="en-US" altLang="zh-CN" sz="800">
                <a:solidFill>
                  <a:schemeClr val="tx1"/>
                </a:solidFill>
              </a:endParaRPr>
            </a:p>
          </p:txBody>
        </p:sp>
        <p:sp>
          <p:nvSpPr>
            <p:cNvPr id="107" name="Text Box 31"/>
            <p:cNvSpPr txBox="1">
              <a:spLocks noChangeArrowheads="1"/>
            </p:cNvSpPr>
            <p:nvPr/>
          </p:nvSpPr>
          <p:spPr bwMode="auto">
            <a:xfrm>
              <a:off x="4061" y="1230"/>
              <a:ext cx="30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solidFill>
                    <a:schemeClr val="tx1"/>
                  </a:solidFill>
                </a:rPr>
                <a:t>x</a:t>
              </a:r>
              <a:r>
                <a:rPr lang="en-US" altLang="zh-CN" sz="1800" i="0" baseline="-25000">
                  <a:solidFill>
                    <a:schemeClr val="tx1"/>
                  </a:solidFill>
                </a:rPr>
                <a:t>2</a:t>
              </a:r>
              <a:endParaRPr lang="en-US" altLang="zh-CN" sz="1800">
                <a:solidFill>
                  <a:schemeClr val="tx1"/>
                </a:solidFill>
              </a:endParaRPr>
            </a:p>
          </p:txBody>
        </p:sp>
        <p:sp>
          <p:nvSpPr>
            <p:cNvPr id="108" name="Line 32"/>
            <p:cNvSpPr>
              <a:spLocks noChangeShapeType="1"/>
            </p:cNvSpPr>
            <p:nvPr/>
          </p:nvSpPr>
          <p:spPr bwMode="auto">
            <a:xfrm>
              <a:off x="4268" y="1198"/>
              <a:ext cx="0" cy="15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Text Box 33"/>
            <p:cNvSpPr txBox="1">
              <a:spLocks noChangeArrowheads="1"/>
            </p:cNvSpPr>
            <p:nvPr/>
          </p:nvSpPr>
          <p:spPr bwMode="auto">
            <a:xfrm>
              <a:off x="4296" y="1630"/>
              <a:ext cx="66" cy="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900" b="0" i="0">
                <a:solidFill>
                  <a:schemeClr val="tx1"/>
                </a:solidFill>
              </a:endParaRPr>
            </a:p>
          </p:txBody>
        </p:sp>
        <p:sp>
          <p:nvSpPr>
            <p:cNvPr id="110" name="Text Box 34"/>
            <p:cNvSpPr txBox="1">
              <a:spLocks noChangeArrowheads="1"/>
            </p:cNvSpPr>
            <p:nvPr/>
          </p:nvSpPr>
          <p:spPr bwMode="auto">
            <a:xfrm>
              <a:off x="4301" y="2167"/>
              <a:ext cx="66" cy="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900" b="0" i="0">
                <a:solidFill>
                  <a:schemeClr val="tx1"/>
                </a:solidFill>
              </a:endParaRPr>
            </a:p>
          </p:txBody>
        </p:sp>
        <p:sp>
          <p:nvSpPr>
            <p:cNvPr id="111" name="Freeform 35"/>
            <p:cNvSpPr>
              <a:spLocks/>
            </p:cNvSpPr>
            <p:nvPr/>
          </p:nvSpPr>
          <p:spPr bwMode="auto">
            <a:xfrm flipV="1">
              <a:off x="4274" y="2182"/>
              <a:ext cx="134" cy="216"/>
            </a:xfrm>
            <a:custGeom>
              <a:avLst/>
              <a:gdLst>
                <a:gd name="T0" fmla="*/ 0 w 167"/>
                <a:gd name="T1" fmla="*/ 0 h 585"/>
                <a:gd name="T2" fmla="*/ 2 w 167"/>
                <a:gd name="T3" fmla="*/ 0 h 585"/>
                <a:gd name="T4" fmla="*/ 2 w 167"/>
                <a:gd name="T5" fmla="*/ 0 h 585"/>
                <a:gd name="T6" fmla="*/ 0 60000 65536"/>
                <a:gd name="T7" fmla="*/ 0 60000 65536"/>
                <a:gd name="T8" fmla="*/ 0 60000 65536"/>
                <a:gd name="T9" fmla="*/ 0 w 167"/>
                <a:gd name="T10" fmla="*/ 0 h 585"/>
                <a:gd name="T11" fmla="*/ 167 w 167"/>
                <a:gd name="T12" fmla="*/ 585 h 585"/>
              </a:gdLst>
              <a:ahLst/>
              <a:cxnLst>
                <a:cxn ang="T6">
                  <a:pos x="T0" y="T1"/>
                </a:cxn>
                <a:cxn ang="T7">
                  <a:pos x="T2" y="T3"/>
                </a:cxn>
                <a:cxn ang="T8">
                  <a:pos x="T4" y="T5"/>
                </a:cxn>
              </a:cxnLst>
              <a:rect l="T9" t="T10" r="T11" b="T12"/>
              <a:pathLst>
                <a:path w="167" h="585">
                  <a:moveTo>
                    <a:pt x="0" y="0"/>
                  </a:moveTo>
                  <a:cubicBezTo>
                    <a:pt x="81" y="109"/>
                    <a:pt x="163" y="218"/>
                    <a:pt x="165" y="315"/>
                  </a:cubicBezTo>
                  <a:cubicBezTo>
                    <a:pt x="167" y="412"/>
                    <a:pt x="40" y="540"/>
                    <a:pt x="15" y="58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 name="Freeform 36"/>
            <p:cNvSpPr>
              <a:spLocks/>
            </p:cNvSpPr>
            <p:nvPr/>
          </p:nvSpPr>
          <p:spPr bwMode="auto">
            <a:xfrm>
              <a:off x="4281" y="1456"/>
              <a:ext cx="123" cy="216"/>
            </a:xfrm>
            <a:custGeom>
              <a:avLst/>
              <a:gdLst>
                <a:gd name="T0" fmla="*/ 0 w 167"/>
                <a:gd name="T1" fmla="*/ 0 h 585"/>
                <a:gd name="T2" fmla="*/ 1 w 167"/>
                <a:gd name="T3" fmla="*/ 0 h 585"/>
                <a:gd name="T4" fmla="*/ 1 w 167"/>
                <a:gd name="T5" fmla="*/ 0 h 585"/>
                <a:gd name="T6" fmla="*/ 0 60000 65536"/>
                <a:gd name="T7" fmla="*/ 0 60000 65536"/>
                <a:gd name="T8" fmla="*/ 0 60000 65536"/>
                <a:gd name="T9" fmla="*/ 0 w 167"/>
                <a:gd name="T10" fmla="*/ 0 h 585"/>
                <a:gd name="T11" fmla="*/ 167 w 167"/>
                <a:gd name="T12" fmla="*/ 585 h 585"/>
              </a:gdLst>
              <a:ahLst/>
              <a:cxnLst>
                <a:cxn ang="T6">
                  <a:pos x="T0" y="T1"/>
                </a:cxn>
                <a:cxn ang="T7">
                  <a:pos x="T2" y="T3"/>
                </a:cxn>
                <a:cxn ang="T8">
                  <a:pos x="T4" y="T5"/>
                </a:cxn>
              </a:cxnLst>
              <a:rect l="T9" t="T10" r="T11" b="T12"/>
              <a:pathLst>
                <a:path w="167" h="585">
                  <a:moveTo>
                    <a:pt x="0" y="0"/>
                  </a:moveTo>
                  <a:cubicBezTo>
                    <a:pt x="81" y="109"/>
                    <a:pt x="163" y="218"/>
                    <a:pt x="165" y="315"/>
                  </a:cubicBezTo>
                  <a:cubicBezTo>
                    <a:pt x="167" y="412"/>
                    <a:pt x="40" y="540"/>
                    <a:pt x="15" y="58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 name="Line 37"/>
            <p:cNvSpPr>
              <a:spLocks noChangeShapeType="1"/>
            </p:cNvSpPr>
            <p:nvPr/>
          </p:nvSpPr>
          <p:spPr bwMode="auto">
            <a:xfrm>
              <a:off x="4268" y="1451"/>
              <a:ext cx="3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Line 38"/>
            <p:cNvSpPr>
              <a:spLocks noChangeShapeType="1"/>
            </p:cNvSpPr>
            <p:nvPr/>
          </p:nvSpPr>
          <p:spPr bwMode="auto">
            <a:xfrm>
              <a:off x="4279" y="1688"/>
              <a:ext cx="3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Line 39"/>
            <p:cNvSpPr>
              <a:spLocks noChangeShapeType="1"/>
            </p:cNvSpPr>
            <p:nvPr/>
          </p:nvSpPr>
          <p:spPr bwMode="auto">
            <a:xfrm>
              <a:off x="4525" y="1451"/>
              <a:ext cx="0" cy="242"/>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6" name="Line 40"/>
            <p:cNvSpPr>
              <a:spLocks noChangeShapeType="1"/>
            </p:cNvSpPr>
            <p:nvPr/>
          </p:nvSpPr>
          <p:spPr bwMode="auto">
            <a:xfrm flipV="1">
              <a:off x="3340" y="1451"/>
              <a:ext cx="928" cy="479"/>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Freeform 41"/>
            <p:cNvSpPr>
              <a:spLocks/>
            </p:cNvSpPr>
            <p:nvPr/>
          </p:nvSpPr>
          <p:spPr bwMode="auto">
            <a:xfrm>
              <a:off x="3614" y="1788"/>
              <a:ext cx="28" cy="69"/>
            </a:xfrm>
            <a:custGeom>
              <a:avLst/>
              <a:gdLst>
                <a:gd name="T0" fmla="*/ 0 w 75"/>
                <a:gd name="T1" fmla="*/ 0 h 195"/>
                <a:gd name="T2" fmla="*/ 0 w 75"/>
                <a:gd name="T3" fmla="*/ 0 h 195"/>
                <a:gd name="T4" fmla="*/ 0 w 75"/>
                <a:gd name="T5" fmla="*/ 0 h 195"/>
                <a:gd name="T6" fmla="*/ 0 60000 65536"/>
                <a:gd name="T7" fmla="*/ 0 60000 65536"/>
                <a:gd name="T8" fmla="*/ 0 60000 65536"/>
                <a:gd name="T9" fmla="*/ 0 w 75"/>
                <a:gd name="T10" fmla="*/ 0 h 195"/>
                <a:gd name="T11" fmla="*/ 75 w 75"/>
                <a:gd name="T12" fmla="*/ 195 h 195"/>
              </a:gdLst>
              <a:ahLst/>
              <a:cxnLst>
                <a:cxn ang="T6">
                  <a:pos x="T0" y="T1"/>
                </a:cxn>
                <a:cxn ang="T7">
                  <a:pos x="T2" y="T3"/>
                </a:cxn>
                <a:cxn ang="T8">
                  <a:pos x="T4" y="T5"/>
                </a:cxn>
              </a:cxnLst>
              <a:rect l="T9" t="T10" r="T11" b="T12"/>
              <a:pathLst>
                <a:path w="75" h="195">
                  <a:moveTo>
                    <a:pt x="0" y="0"/>
                  </a:moveTo>
                  <a:cubicBezTo>
                    <a:pt x="24" y="36"/>
                    <a:pt x="48" y="73"/>
                    <a:pt x="60" y="105"/>
                  </a:cubicBezTo>
                  <a:cubicBezTo>
                    <a:pt x="72" y="137"/>
                    <a:pt x="73" y="180"/>
                    <a:pt x="75" y="195"/>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 name="Freeform 42"/>
            <p:cNvSpPr>
              <a:spLocks/>
            </p:cNvSpPr>
            <p:nvPr/>
          </p:nvSpPr>
          <p:spPr bwMode="auto">
            <a:xfrm>
              <a:off x="3642" y="1778"/>
              <a:ext cx="28" cy="68"/>
            </a:xfrm>
            <a:custGeom>
              <a:avLst/>
              <a:gdLst>
                <a:gd name="T0" fmla="*/ 0 w 75"/>
                <a:gd name="T1" fmla="*/ 0 h 195"/>
                <a:gd name="T2" fmla="*/ 0 w 75"/>
                <a:gd name="T3" fmla="*/ 0 h 195"/>
                <a:gd name="T4" fmla="*/ 0 w 75"/>
                <a:gd name="T5" fmla="*/ 0 h 195"/>
                <a:gd name="T6" fmla="*/ 0 60000 65536"/>
                <a:gd name="T7" fmla="*/ 0 60000 65536"/>
                <a:gd name="T8" fmla="*/ 0 60000 65536"/>
                <a:gd name="T9" fmla="*/ 0 w 75"/>
                <a:gd name="T10" fmla="*/ 0 h 195"/>
                <a:gd name="T11" fmla="*/ 75 w 75"/>
                <a:gd name="T12" fmla="*/ 195 h 195"/>
              </a:gdLst>
              <a:ahLst/>
              <a:cxnLst>
                <a:cxn ang="T6">
                  <a:pos x="T0" y="T1"/>
                </a:cxn>
                <a:cxn ang="T7">
                  <a:pos x="T2" y="T3"/>
                </a:cxn>
                <a:cxn ang="T8">
                  <a:pos x="T4" y="T5"/>
                </a:cxn>
              </a:cxnLst>
              <a:rect l="T9" t="T10" r="T11" b="T12"/>
              <a:pathLst>
                <a:path w="75" h="195">
                  <a:moveTo>
                    <a:pt x="0" y="0"/>
                  </a:moveTo>
                  <a:cubicBezTo>
                    <a:pt x="24" y="36"/>
                    <a:pt x="48" y="73"/>
                    <a:pt x="60" y="105"/>
                  </a:cubicBezTo>
                  <a:cubicBezTo>
                    <a:pt x="72" y="137"/>
                    <a:pt x="73" y="166"/>
                    <a:pt x="75" y="195"/>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 name="Text Box 43"/>
            <p:cNvSpPr txBox="1">
              <a:spLocks noChangeArrowheads="1"/>
            </p:cNvSpPr>
            <p:nvPr/>
          </p:nvSpPr>
          <p:spPr bwMode="auto">
            <a:xfrm>
              <a:off x="3524" y="1493"/>
              <a:ext cx="3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en-US" altLang="zh-CN" sz="1300" b="0" i="0">
                <a:solidFill>
                  <a:schemeClr val="tx1"/>
                </a:solidFill>
                <a:latin typeface="宋体" panose="02010600030101010101" pitchFamily="2" charset="-122"/>
              </a:endParaRPr>
            </a:p>
            <a:p>
              <a:pPr eaLnBrk="1" hangingPunct="1"/>
              <a:endParaRPr lang="en-US" altLang="zh-CN" sz="1300" b="0" i="0">
                <a:solidFill>
                  <a:schemeClr val="tx1"/>
                </a:solidFill>
              </a:endParaRPr>
            </a:p>
            <a:p>
              <a:pPr eaLnBrk="1" hangingPunct="1"/>
              <a:endParaRPr lang="en-US" altLang="zh-CN" sz="1300" b="0" i="0">
                <a:solidFill>
                  <a:schemeClr val="tx1"/>
                </a:solidFill>
              </a:endParaRPr>
            </a:p>
          </p:txBody>
        </p:sp>
        <p:sp>
          <p:nvSpPr>
            <p:cNvPr id="120" name="Line 44"/>
            <p:cNvSpPr>
              <a:spLocks noChangeShapeType="1"/>
            </p:cNvSpPr>
            <p:nvPr/>
          </p:nvSpPr>
          <p:spPr bwMode="auto">
            <a:xfrm>
              <a:off x="3660" y="1645"/>
              <a:ext cx="0" cy="1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Text Box 45"/>
            <p:cNvSpPr txBox="1">
              <a:spLocks noChangeArrowheads="1"/>
            </p:cNvSpPr>
            <p:nvPr/>
          </p:nvSpPr>
          <p:spPr bwMode="auto">
            <a:xfrm>
              <a:off x="2675" y="1272"/>
              <a:ext cx="754"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a:solidFill>
                    <a:schemeClr val="tx1"/>
                  </a:solidFill>
                </a:rPr>
                <a:t>衍射屏</a:t>
              </a:r>
              <a:endParaRPr lang="zh-CN" altLang="en-US" sz="1400" i="0">
                <a:solidFill>
                  <a:schemeClr val="tx1"/>
                </a:solidFill>
              </a:endParaRPr>
            </a:p>
          </p:txBody>
        </p:sp>
        <p:sp>
          <p:nvSpPr>
            <p:cNvPr id="122" name="Text Box 46"/>
            <p:cNvSpPr txBox="1">
              <a:spLocks noChangeArrowheads="1"/>
            </p:cNvSpPr>
            <p:nvPr/>
          </p:nvSpPr>
          <p:spPr bwMode="auto">
            <a:xfrm>
              <a:off x="3184" y="1230"/>
              <a:ext cx="519"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a:solidFill>
                    <a:schemeClr val="tx1"/>
                  </a:solidFill>
                </a:rPr>
                <a:t>透镜</a:t>
              </a:r>
            </a:p>
          </p:txBody>
        </p:sp>
        <p:sp>
          <p:nvSpPr>
            <p:cNvPr id="123" name="Text Box 47"/>
            <p:cNvSpPr txBox="1">
              <a:spLocks noChangeArrowheads="1"/>
            </p:cNvSpPr>
            <p:nvPr/>
          </p:nvSpPr>
          <p:spPr bwMode="auto">
            <a:xfrm>
              <a:off x="3703" y="1104"/>
              <a:ext cx="65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a:solidFill>
                    <a:schemeClr val="tx1"/>
                  </a:solidFill>
                </a:rPr>
                <a:t>观测屏</a:t>
              </a:r>
            </a:p>
          </p:txBody>
        </p:sp>
        <p:sp>
          <p:nvSpPr>
            <p:cNvPr id="124" name="Line 48"/>
            <p:cNvSpPr>
              <a:spLocks noChangeShapeType="1"/>
            </p:cNvSpPr>
            <p:nvPr/>
          </p:nvSpPr>
          <p:spPr bwMode="auto">
            <a:xfrm>
              <a:off x="4273" y="2172"/>
              <a:ext cx="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Text Box 49"/>
            <p:cNvSpPr txBox="1">
              <a:spLocks noChangeArrowheads="1"/>
            </p:cNvSpPr>
            <p:nvPr/>
          </p:nvSpPr>
          <p:spPr bwMode="auto">
            <a:xfrm>
              <a:off x="4435" y="1893"/>
              <a:ext cx="21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900" b="0" i="0">
                <a:solidFill>
                  <a:schemeClr val="tx1"/>
                </a:solidFill>
              </a:endParaRPr>
            </a:p>
          </p:txBody>
        </p:sp>
        <p:sp>
          <p:nvSpPr>
            <p:cNvPr id="126" name="Text Box 50"/>
            <p:cNvSpPr txBox="1">
              <a:spLocks noChangeArrowheads="1"/>
            </p:cNvSpPr>
            <p:nvPr/>
          </p:nvSpPr>
          <p:spPr bwMode="auto">
            <a:xfrm>
              <a:off x="4352" y="1814"/>
              <a:ext cx="46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i="0">
                  <a:solidFill>
                    <a:srgbClr val="000000"/>
                  </a:solidFill>
                  <a:latin typeface="宋体" panose="02010600030101010101" pitchFamily="2" charset="-122"/>
                </a:rPr>
                <a:t>Δ</a:t>
              </a:r>
              <a:r>
                <a:rPr lang="en-US" altLang="zh-CN" sz="1800">
                  <a:solidFill>
                    <a:srgbClr val="000000"/>
                  </a:solidFill>
                </a:rPr>
                <a:t>x</a:t>
              </a:r>
              <a:r>
                <a:rPr lang="en-US" altLang="zh-CN" sz="1800" baseline="-25000">
                  <a:solidFill>
                    <a:srgbClr val="000000"/>
                  </a:solidFill>
                </a:rPr>
                <a:t>0</a:t>
              </a:r>
              <a:endParaRPr lang="en-US" altLang="zh-CN" sz="1800">
                <a:solidFill>
                  <a:srgbClr val="000000"/>
                </a:solidFill>
              </a:endParaRPr>
            </a:p>
          </p:txBody>
        </p:sp>
        <p:sp>
          <p:nvSpPr>
            <p:cNvPr id="127" name="Line 51"/>
            <p:cNvSpPr>
              <a:spLocks noChangeShapeType="1"/>
            </p:cNvSpPr>
            <p:nvPr/>
          </p:nvSpPr>
          <p:spPr bwMode="auto">
            <a:xfrm>
              <a:off x="4530" y="1993"/>
              <a:ext cx="0" cy="17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8" name="Line 52"/>
            <p:cNvSpPr>
              <a:spLocks noChangeShapeType="1"/>
            </p:cNvSpPr>
            <p:nvPr/>
          </p:nvSpPr>
          <p:spPr bwMode="auto">
            <a:xfrm flipV="1">
              <a:off x="4525" y="1688"/>
              <a:ext cx="0" cy="19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9" name="Line 53"/>
            <p:cNvSpPr>
              <a:spLocks noChangeShapeType="1"/>
            </p:cNvSpPr>
            <p:nvPr/>
          </p:nvSpPr>
          <p:spPr bwMode="auto">
            <a:xfrm>
              <a:off x="3340" y="2430"/>
              <a:ext cx="0" cy="2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Text Box 54"/>
            <p:cNvSpPr txBox="1">
              <a:spLocks noChangeArrowheads="1"/>
            </p:cNvSpPr>
            <p:nvPr/>
          </p:nvSpPr>
          <p:spPr bwMode="auto">
            <a:xfrm>
              <a:off x="3659" y="2504"/>
              <a:ext cx="29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600">
                  <a:solidFill>
                    <a:schemeClr val="tx1"/>
                  </a:solidFill>
                </a:rPr>
                <a:t> </a:t>
              </a:r>
              <a:r>
                <a:rPr lang="en-US" altLang="zh-CN" sz="2000">
                  <a:solidFill>
                    <a:schemeClr val="tx1"/>
                  </a:solidFill>
                </a:rPr>
                <a:t>f</a:t>
              </a:r>
            </a:p>
          </p:txBody>
        </p:sp>
        <p:sp>
          <p:nvSpPr>
            <p:cNvPr id="131" name="Line 55"/>
            <p:cNvSpPr>
              <a:spLocks noChangeShapeType="1"/>
            </p:cNvSpPr>
            <p:nvPr/>
          </p:nvSpPr>
          <p:spPr bwMode="auto">
            <a:xfrm>
              <a:off x="3865" y="2614"/>
              <a:ext cx="40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2" name="Line 56"/>
            <p:cNvSpPr>
              <a:spLocks noChangeShapeType="1"/>
            </p:cNvSpPr>
            <p:nvPr/>
          </p:nvSpPr>
          <p:spPr bwMode="auto">
            <a:xfrm flipH="1">
              <a:off x="3340" y="2614"/>
              <a:ext cx="39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 name="Line 57"/>
            <p:cNvSpPr>
              <a:spLocks noChangeShapeType="1"/>
            </p:cNvSpPr>
            <p:nvPr/>
          </p:nvSpPr>
          <p:spPr bwMode="auto">
            <a:xfrm>
              <a:off x="3340" y="1930"/>
              <a:ext cx="3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 name="Text Box 58"/>
            <p:cNvSpPr txBox="1">
              <a:spLocks noChangeArrowheads="1"/>
            </p:cNvSpPr>
            <p:nvPr/>
          </p:nvSpPr>
          <p:spPr bwMode="auto">
            <a:xfrm>
              <a:off x="3882" y="1736"/>
              <a:ext cx="26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1800">
                  <a:solidFill>
                    <a:schemeClr val="tx1"/>
                  </a:solidFill>
                  <a:sym typeface="Symbol" panose="05050102010706020507" pitchFamily="18" charset="2"/>
                </a:rPr>
                <a:t></a:t>
              </a:r>
              <a:r>
                <a:rPr lang="en-US" altLang="zh-CN" sz="1800" i="0" baseline="-25000">
                  <a:solidFill>
                    <a:schemeClr val="tx1"/>
                  </a:solidFill>
                  <a:sym typeface="Symbol" panose="05050102010706020507" pitchFamily="18" charset="2"/>
                </a:rPr>
                <a:t>1</a:t>
              </a:r>
              <a:endParaRPr lang="en-US" altLang="zh-CN" sz="1800" b="0" i="0">
                <a:solidFill>
                  <a:schemeClr val="tx1"/>
                </a:solidFill>
              </a:endParaRPr>
            </a:p>
          </p:txBody>
        </p:sp>
        <p:graphicFrame>
          <p:nvGraphicFramePr>
            <p:cNvPr id="135" name="Object 59"/>
            <p:cNvGraphicFramePr>
              <a:graphicFrameLocks noChangeAspect="1"/>
            </p:cNvGraphicFramePr>
            <p:nvPr/>
          </p:nvGraphicFramePr>
          <p:xfrm>
            <a:off x="3614" y="2157"/>
            <a:ext cx="223" cy="168"/>
          </p:xfrm>
          <a:graphic>
            <a:graphicData uri="http://schemas.openxmlformats.org/presentationml/2006/ole">
              <mc:AlternateContent xmlns:mc="http://schemas.openxmlformats.org/markup-compatibility/2006">
                <mc:Choice xmlns:v="urn:schemas-microsoft-com:vml" Requires="v">
                  <p:oleObj spid="_x0000_s470983" name="公式" r:id="rId7" imgW="634725" imgH="457002" progId="Equation.3">
                    <p:embed/>
                  </p:oleObj>
                </mc:Choice>
                <mc:Fallback>
                  <p:oleObj name="公式" r:id="rId7" imgW="634725" imgH="45700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4" y="2157"/>
                          <a:ext cx="223"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 name="Object 60"/>
            <p:cNvGraphicFramePr>
              <a:graphicFrameLocks noChangeAspect="1"/>
            </p:cNvGraphicFramePr>
            <p:nvPr/>
          </p:nvGraphicFramePr>
          <p:xfrm>
            <a:off x="3542" y="1504"/>
            <a:ext cx="188" cy="125"/>
          </p:xfrm>
          <a:graphic>
            <a:graphicData uri="http://schemas.openxmlformats.org/presentationml/2006/ole">
              <mc:AlternateContent xmlns:mc="http://schemas.openxmlformats.org/markup-compatibility/2006">
                <mc:Choice xmlns:v="urn:schemas-microsoft-com:vml" Requires="v">
                  <p:oleObj spid="_x0000_s470984" name="公式" r:id="rId9" imgW="533169" imgH="342751" progId="Equation.3">
                    <p:embed/>
                  </p:oleObj>
                </mc:Choice>
                <mc:Fallback>
                  <p:oleObj name="公式" r:id="rId9" imgW="533169" imgH="34275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2" y="1504"/>
                          <a:ext cx="188"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37" name="Object 61"/>
          <p:cNvGraphicFramePr>
            <a:graphicFrameLocks noChangeAspect="1"/>
          </p:cNvGraphicFramePr>
          <p:nvPr>
            <p:extLst>
              <p:ext uri="{D42A27DB-BD31-4B8C-83A1-F6EECF244321}">
                <p14:modId xmlns:p14="http://schemas.microsoft.com/office/powerpoint/2010/main" val="3093594910"/>
              </p:ext>
            </p:extLst>
          </p:nvPr>
        </p:nvGraphicFramePr>
        <p:xfrm>
          <a:off x="2430539" y="1754502"/>
          <a:ext cx="1524000" cy="528637"/>
        </p:xfrm>
        <a:graphic>
          <a:graphicData uri="http://schemas.openxmlformats.org/presentationml/2006/ole">
            <mc:AlternateContent xmlns:mc="http://schemas.openxmlformats.org/markup-compatibility/2006">
              <mc:Choice xmlns:v="urn:schemas-microsoft-com:vml" Requires="v">
                <p:oleObj spid="_x0000_s470985" name="Equation" r:id="rId11" imgW="622030" imgH="215806" progId="Equation.3">
                  <p:embed/>
                </p:oleObj>
              </mc:Choice>
              <mc:Fallback>
                <p:oleObj name="Equation" r:id="rId11" imgW="622030" imgH="21580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30539" y="1754502"/>
                        <a:ext cx="1524000"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8" name="Text Box 65"/>
          <p:cNvSpPr txBox="1">
            <a:spLocks noChangeArrowheads="1"/>
          </p:cNvSpPr>
          <p:nvPr/>
        </p:nvSpPr>
        <p:spPr bwMode="auto">
          <a:xfrm>
            <a:off x="1879040" y="2496034"/>
            <a:ext cx="152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CC0000"/>
                </a:solidFill>
                <a:latin typeface="方正书宋简体"/>
              </a:rPr>
              <a:t>角宽度</a:t>
            </a:r>
            <a:endParaRPr lang="zh-CN" altLang="en-US" sz="2000" i="0" dirty="0">
              <a:solidFill>
                <a:srgbClr val="CC0000"/>
              </a:solidFill>
              <a:latin typeface="方正书宋简体"/>
            </a:endParaRPr>
          </a:p>
        </p:txBody>
      </p:sp>
      <p:graphicFrame>
        <p:nvGraphicFramePr>
          <p:cNvPr id="139" name="Object 66"/>
          <p:cNvGraphicFramePr>
            <a:graphicFrameLocks noChangeAspect="1"/>
          </p:cNvGraphicFramePr>
          <p:nvPr>
            <p:extLst>
              <p:ext uri="{D42A27DB-BD31-4B8C-83A1-F6EECF244321}">
                <p14:modId xmlns:p14="http://schemas.microsoft.com/office/powerpoint/2010/main" val="3419360229"/>
              </p:ext>
            </p:extLst>
          </p:nvPr>
        </p:nvGraphicFramePr>
        <p:xfrm>
          <a:off x="2997225" y="2477334"/>
          <a:ext cx="1727200" cy="663575"/>
        </p:xfrm>
        <a:graphic>
          <a:graphicData uri="http://schemas.openxmlformats.org/presentationml/2006/ole">
            <mc:AlternateContent xmlns:mc="http://schemas.openxmlformats.org/markup-compatibility/2006">
              <mc:Choice xmlns:v="urn:schemas-microsoft-com:vml" Requires="v">
                <p:oleObj spid="_x0000_s470986" name="Equation" r:id="rId13" imgW="672808" imgH="228501" progId="Equation.3">
                  <p:embed/>
                </p:oleObj>
              </mc:Choice>
              <mc:Fallback>
                <p:oleObj name="Equation" r:id="rId13" imgW="672808" imgH="22850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97225" y="2477334"/>
                        <a:ext cx="17272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0" name="Text Box 67"/>
          <p:cNvSpPr txBox="1">
            <a:spLocks noChangeArrowheads="1"/>
          </p:cNvSpPr>
          <p:nvPr/>
        </p:nvSpPr>
        <p:spPr bwMode="auto">
          <a:xfrm>
            <a:off x="1950450" y="3339933"/>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009900"/>
                </a:solidFill>
                <a:latin typeface="方正书宋简体"/>
              </a:rPr>
              <a:t>线宽度</a:t>
            </a:r>
          </a:p>
        </p:txBody>
      </p:sp>
      <p:graphicFrame>
        <p:nvGraphicFramePr>
          <p:cNvPr id="141" name="Object 68"/>
          <p:cNvGraphicFramePr>
            <a:graphicFrameLocks noChangeAspect="1"/>
          </p:cNvGraphicFramePr>
          <p:nvPr>
            <p:extLst>
              <p:ext uri="{D42A27DB-BD31-4B8C-83A1-F6EECF244321}">
                <p14:modId xmlns:p14="http://schemas.microsoft.com/office/powerpoint/2010/main" val="2316884273"/>
              </p:ext>
            </p:extLst>
          </p:nvPr>
        </p:nvGraphicFramePr>
        <p:xfrm>
          <a:off x="3192539" y="3485230"/>
          <a:ext cx="2497138" cy="568325"/>
        </p:xfrm>
        <a:graphic>
          <a:graphicData uri="http://schemas.openxmlformats.org/presentationml/2006/ole">
            <mc:AlternateContent xmlns:mc="http://schemas.openxmlformats.org/markup-compatibility/2006">
              <mc:Choice xmlns:v="urn:schemas-microsoft-com:vml" Requires="v">
                <p:oleObj spid="_x0000_s470987" name="Equation" r:id="rId15" imgW="1002865" imgH="228501" progId="Equation.3">
                  <p:embed/>
                </p:oleObj>
              </mc:Choice>
              <mc:Fallback>
                <p:oleObj name="Equation" r:id="rId15" imgW="1002865" imgH="228501"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92539" y="3485230"/>
                        <a:ext cx="2497138"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 name="Text Box 69"/>
          <p:cNvSpPr txBox="1">
            <a:spLocks noChangeArrowheads="1"/>
          </p:cNvSpPr>
          <p:nvPr/>
        </p:nvSpPr>
        <p:spPr bwMode="auto">
          <a:xfrm>
            <a:off x="3591966" y="4209225"/>
            <a:ext cx="50815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0000CC"/>
                </a:solidFill>
              </a:rPr>
              <a:t>1</a:t>
            </a:r>
            <a:r>
              <a:rPr lang="zh-CN" altLang="en-US" i="0" dirty="0">
                <a:solidFill>
                  <a:srgbClr val="0000CC"/>
                </a:solidFill>
              </a:rPr>
              <a:t>）</a:t>
            </a:r>
            <a:r>
              <a:rPr lang="en-US" altLang="zh-CN" dirty="0">
                <a:solidFill>
                  <a:srgbClr val="0000CC"/>
                </a:solidFill>
              </a:rPr>
              <a:t> </a:t>
            </a:r>
            <a:r>
              <a:rPr lang="zh-CN" altLang="en-US" i="0" dirty="0">
                <a:solidFill>
                  <a:srgbClr val="0000CC"/>
                </a:solidFill>
              </a:rPr>
              <a:t>缝宽越小，衍射越显著；</a:t>
            </a:r>
          </a:p>
        </p:txBody>
      </p:sp>
      <p:sp>
        <p:nvSpPr>
          <p:cNvPr id="143" name="Text Box 70"/>
          <p:cNvSpPr txBox="1">
            <a:spLocks noChangeArrowheads="1"/>
          </p:cNvSpPr>
          <p:nvPr/>
        </p:nvSpPr>
        <p:spPr bwMode="auto">
          <a:xfrm>
            <a:off x="3534985" y="4785964"/>
            <a:ext cx="5446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defRPr/>
            </a:pPr>
            <a:r>
              <a:rPr lang="en-US" altLang="zh-CN" i="0" dirty="0">
                <a:solidFill>
                  <a:srgbClr val="FF00FF"/>
                </a:solidFill>
              </a:rPr>
              <a:t>2</a:t>
            </a:r>
            <a:r>
              <a:rPr lang="zh-CN" altLang="en-US" i="0" dirty="0">
                <a:solidFill>
                  <a:srgbClr val="FF00FF"/>
                </a:solidFill>
              </a:rPr>
              <a:t>）波长越长，衍射越显著；</a:t>
            </a:r>
          </a:p>
        </p:txBody>
      </p:sp>
      <p:graphicFrame>
        <p:nvGraphicFramePr>
          <p:cNvPr id="144" name="Object 72"/>
          <p:cNvGraphicFramePr>
            <a:graphicFrameLocks noChangeAspect="1"/>
          </p:cNvGraphicFramePr>
          <p:nvPr>
            <p:extLst>
              <p:ext uri="{D42A27DB-BD31-4B8C-83A1-F6EECF244321}">
                <p14:modId xmlns:p14="http://schemas.microsoft.com/office/powerpoint/2010/main" val="1142731686"/>
              </p:ext>
            </p:extLst>
          </p:nvPr>
        </p:nvGraphicFramePr>
        <p:xfrm>
          <a:off x="4604627" y="5321725"/>
          <a:ext cx="914400" cy="812800"/>
        </p:xfrm>
        <a:graphic>
          <a:graphicData uri="http://schemas.openxmlformats.org/presentationml/2006/ole">
            <mc:AlternateContent xmlns:mc="http://schemas.openxmlformats.org/markup-compatibility/2006">
              <mc:Choice xmlns:v="urn:schemas-microsoft-com:vml" Requires="v">
                <p:oleObj spid="_x0000_s470988" name="公式" r:id="rId17" imgW="457002" imgH="406224" progId="Equation.3">
                  <p:embed/>
                </p:oleObj>
              </mc:Choice>
              <mc:Fallback>
                <p:oleObj name="公式" r:id="rId17" imgW="457002" imgH="406224"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04627" y="5321725"/>
                        <a:ext cx="9144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 name="Text Box 73"/>
          <p:cNvSpPr txBox="1">
            <a:spLocks noChangeArrowheads="1"/>
          </p:cNvSpPr>
          <p:nvPr/>
        </p:nvSpPr>
        <p:spPr bwMode="auto">
          <a:xfrm>
            <a:off x="3495299" y="5447089"/>
            <a:ext cx="56781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009900"/>
                </a:solidFill>
              </a:rPr>
              <a:t>3</a:t>
            </a:r>
            <a:r>
              <a:rPr lang="zh-CN" altLang="en-US" i="0" dirty="0">
                <a:solidFill>
                  <a:srgbClr val="009900"/>
                </a:solidFill>
              </a:rPr>
              <a:t>）</a:t>
            </a:r>
            <a:r>
              <a:rPr lang="en-US" altLang="zh-CN" dirty="0">
                <a:solidFill>
                  <a:srgbClr val="009900"/>
                </a:solidFill>
              </a:rPr>
              <a:t> </a:t>
            </a:r>
            <a:r>
              <a:rPr lang="zh-CN" altLang="en-US" i="0" dirty="0">
                <a:solidFill>
                  <a:srgbClr val="009900"/>
                </a:solidFill>
              </a:rPr>
              <a:t>当              时，衍射效应消失，</a:t>
            </a:r>
          </a:p>
        </p:txBody>
      </p:sp>
      <p:sp>
        <p:nvSpPr>
          <p:cNvPr id="146" name="Text Box 74"/>
          <p:cNvSpPr txBox="1">
            <a:spLocks noChangeArrowheads="1"/>
          </p:cNvSpPr>
          <p:nvPr/>
        </p:nvSpPr>
        <p:spPr bwMode="auto">
          <a:xfrm>
            <a:off x="2146798" y="4408850"/>
            <a:ext cx="615553" cy="134427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3300"/>
                </a:solidFill>
                <a:latin typeface="幼圆" panose="02010509060101010101" pitchFamily="49" charset="-122"/>
                <a:ea typeface="幼圆" panose="02010509060101010101" pitchFamily="49" charset="-122"/>
              </a:rPr>
              <a:t>结   论</a:t>
            </a:r>
          </a:p>
        </p:txBody>
      </p:sp>
      <p:sp>
        <p:nvSpPr>
          <p:cNvPr id="147" name="Text Box 75"/>
          <p:cNvSpPr txBox="1">
            <a:spLocks noChangeArrowheads="1"/>
          </p:cNvSpPr>
          <p:nvPr/>
        </p:nvSpPr>
        <p:spPr bwMode="auto">
          <a:xfrm>
            <a:off x="2552152" y="6151177"/>
            <a:ext cx="8474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rPr>
              <a:t>此种情况下，光遵从直线传播规律</a:t>
            </a:r>
            <a:r>
              <a:rPr lang="en-US" altLang="zh-CN" i="0" dirty="0">
                <a:solidFill>
                  <a:srgbClr val="FF0000"/>
                </a:solidFill>
              </a:rPr>
              <a:t>——</a:t>
            </a:r>
            <a:r>
              <a:rPr lang="zh-CN" altLang="en-US" i="0" dirty="0">
                <a:solidFill>
                  <a:srgbClr val="FF0000"/>
                </a:solidFill>
              </a:rPr>
              <a:t>几何光学。</a:t>
            </a:r>
          </a:p>
        </p:txBody>
      </p:sp>
      <p:graphicFrame>
        <p:nvGraphicFramePr>
          <p:cNvPr id="148" name="Object 81"/>
          <p:cNvGraphicFramePr>
            <a:graphicFrameLocks noChangeAspect="1"/>
          </p:cNvGraphicFramePr>
          <p:nvPr>
            <p:extLst>
              <p:ext uri="{D42A27DB-BD31-4B8C-83A1-F6EECF244321}">
                <p14:modId xmlns:p14="http://schemas.microsoft.com/office/powerpoint/2010/main" val="563289117"/>
              </p:ext>
            </p:extLst>
          </p:nvPr>
        </p:nvGraphicFramePr>
        <p:xfrm>
          <a:off x="5772714" y="3264764"/>
          <a:ext cx="1200150" cy="979488"/>
        </p:xfrm>
        <a:graphic>
          <a:graphicData uri="http://schemas.openxmlformats.org/presentationml/2006/ole">
            <mc:AlternateContent xmlns:mc="http://schemas.openxmlformats.org/markup-compatibility/2006">
              <mc:Choice xmlns:v="urn:schemas-microsoft-com:vml" Requires="v">
                <p:oleObj spid="_x0000_s470989" name="公式" r:id="rId19" imgW="482400" imgH="393480" progId="Equation.3">
                  <p:embed/>
                </p:oleObj>
              </mc:Choice>
              <mc:Fallback>
                <p:oleObj name="公式" r:id="rId19" imgW="482400" imgH="393480" progId="Equation.3">
                  <p:embed/>
                  <p:pic>
                    <p:nvPicPr>
                      <p:cNvPr id="0" name=""/>
                      <p:cNvPicPr>
                        <a:picLocks noChangeAspect="1" noChangeArrowheads="1"/>
                      </p:cNvPicPr>
                      <p:nvPr/>
                    </p:nvPicPr>
                    <p:blipFill>
                      <a:blip r:embed="rId20"/>
                      <a:srcRect/>
                      <a:stretch>
                        <a:fillRect/>
                      </a:stretch>
                    </p:blipFill>
                    <p:spPr bwMode="auto">
                      <a:xfrm>
                        <a:off x="5772714" y="3264764"/>
                        <a:ext cx="1200150"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 name="Object 82"/>
          <p:cNvGraphicFramePr>
            <a:graphicFrameLocks noChangeAspect="1"/>
          </p:cNvGraphicFramePr>
          <p:nvPr>
            <p:extLst>
              <p:ext uri="{D42A27DB-BD31-4B8C-83A1-F6EECF244321}">
                <p14:modId xmlns:p14="http://schemas.microsoft.com/office/powerpoint/2010/main" val="3915322137"/>
              </p:ext>
            </p:extLst>
          </p:nvPr>
        </p:nvGraphicFramePr>
        <p:xfrm>
          <a:off x="4752855" y="2243202"/>
          <a:ext cx="1028700" cy="1092200"/>
        </p:xfrm>
        <a:graphic>
          <a:graphicData uri="http://schemas.openxmlformats.org/presentationml/2006/ole">
            <mc:AlternateContent xmlns:mc="http://schemas.openxmlformats.org/markup-compatibility/2006">
              <mc:Choice xmlns:v="urn:schemas-microsoft-com:vml" Requires="v">
                <p:oleObj spid="_x0000_s470990" name="Equation" r:id="rId21" imgW="418918" imgH="393529" progId="Equation.3">
                  <p:embed/>
                </p:oleObj>
              </mc:Choice>
              <mc:Fallback>
                <p:oleObj name="Equation" r:id="rId21" imgW="418918" imgH="393529"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52855" y="2243202"/>
                        <a:ext cx="1028700"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0" name="Object 83"/>
          <p:cNvGraphicFramePr>
            <a:graphicFrameLocks noChangeAspect="1"/>
          </p:cNvGraphicFramePr>
          <p:nvPr>
            <p:extLst>
              <p:ext uri="{D42A27DB-BD31-4B8C-83A1-F6EECF244321}">
                <p14:modId xmlns:p14="http://schemas.microsoft.com/office/powerpoint/2010/main" val="869471250"/>
              </p:ext>
            </p:extLst>
          </p:nvPr>
        </p:nvGraphicFramePr>
        <p:xfrm>
          <a:off x="4061696" y="1526180"/>
          <a:ext cx="682625" cy="963613"/>
        </p:xfrm>
        <a:graphic>
          <a:graphicData uri="http://schemas.openxmlformats.org/presentationml/2006/ole">
            <mc:AlternateContent xmlns:mc="http://schemas.openxmlformats.org/markup-compatibility/2006">
              <mc:Choice xmlns:v="urn:schemas-microsoft-com:vml" Requires="v">
                <p:oleObj spid="_x0000_s470991" name="Equation" r:id="rId23" imgW="279279" imgH="393529" progId="Equation.3">
                  <p:embed/>
                </p:oleObj>
              </mc:Choice>
              <mc:Fallback>
                <p:oleObj name="Equation" r:id="rId23" imgW="279279" imgH="393529"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061696" y="1526180"/>
                        <a:ext cx="682625"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1" name="Text Box 85"/>
          <p:cNvSpPr txBox="1">
            <a:spLocks noChangeArrowheads="1"/>
          </p:cNvSpPr>
          <p:nvPr/>
        </p:nvSpPr>
        <p:spPr bwMode="auto">
          <a:xfrm>
            <a:off x="2247523" y="1164197"/>
            <a:ext cx="36988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FF33CC"/>
                </a:solidFill>
              </a:rPr>
              <a:t>第一级暗纹位置：</a:t>
            </a:r>
          </a:p>
        </p:txBody>
      </p:sp>
      <p:sp>
        <p:nvSpPr>
          <p:cNvPr id="152" name="矩形 151"/>
          <p:cNvSpPr/>
          <p:nvPr/>
        </p:nvSpPr>
        <p:spPr>
          <a:xfrm>
            <a:off x="8154871" y="3996864"/>
            <a:ext cx="2360959" cy="1384995"/>
          </a:xfrm>
          <a:prstGeom prst="rect">
            <a:avLst/>
          </a:prstGeom>
        </p:spPr>
        <p:txBody>
          <a:bodyPr wrap="square">
            <a:spAutoFit/>
          </a:bodyPr>
          <a:lstStyle/>
          <a:p>
            <a:r>
              <a:rPr lang="zh-CN" altLang="en-US" sz="2800" b="1" dirty="0">
                <a:solidFill>
                  <a:srgbClr val="C00000"/>
                </a:solidFill>
                <a:latin typeface="方正书宋简体"/>
              </a:rPr>
              <a:t>明纹的</a:t>
            </a:r>
            <a:r>
              <a:rPr lang="zh-CN" altLang="en-US" sz="2800" b="1" dirty="0">
                <a:solidFill>
                  <a:srgbClr val="C00000"/>
                </a:solidFill>
              </a:rPr>
              <a:t>宽度由边缘的暗纹位置所限定</a:t>
            </a:r>
          </a:p>
        </p:txBody>
      </p:sp>
    </p:spTree>
    <p:extLst>
      <p:ext uri="{BB962C8B-B14F-4D97-AF65-F5344CB8AC3E}">
        <p14:creationId xmlns:p14="http://schemas.microsoft.com/office/powerpoint/2010/main" val="37510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anim calcmode="lin" valueType="num">
                                      <p:cBhvr>
                                        <p:cTn id="8" dur="1000" fill="hold"/>
                                        <p:tgtEl>
                                          <p:spTgt spid="76"/>
                                        </p:tgtEl>
                                        <p:attrNameLst>
                                          <p:attrName>ppt_x</p:attrName>
                                        </p:attrNameLst>
                                      </p:cBhvr>
                                      <p:tavLst>
                                        <p:tav tm="0">
                                          <p:val>
                                            <p:strVal val="#ppt_x"/>
                                          </p:val>
                                        </p:tav>
                                        <p:tav tm="100000">
                                          <p:val>
                                            <p:strVal val="#ppt_x"/>
                                          </p:val>
                                        </p:tav>
                                      </p:tavLst>
                                    </p:anim>
                                    <p:anim calcmode="lin" valueType="num">
                                      <p:cBhvr>
                                        <p:cTn id="9"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77"/>
                                        </p:tgtEl>
                                        <p:attrNameLst>
                                          <p:attrName>style.visibility</p:attrName>
                                        </p:attrNameLst>
                                      </p:cBhvr>
                                      <p:to>
                                        <p:strVal val="visible"/>
                                      </p:to>
                                    </p:set>
                                    <p:animEffect transition="in" filter="circle(in)">
                                      <p:cBhvr>
                                        <p:cTn id="14" dur="2000"/>
                                        <p:tgtEl>
                                          <p:spTgt spid="77"/>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randombar(horizontal)">
                                      <p:cBhvr>
                                        <p:cTn id="19" dur="500"/>
                                        <p:tgtEl>
                                          <p:spTgt spid="7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wipe(left)">
                                      <p:cBhvr>
                                        <p:cTn id="24" dur="500"/>
                                        <p:tgtEl>
                                          <p:spTgt spid="7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51"/>
                                        </p:tgtEl>
                                        <p:attrNameLst>
                                          <p:attrName>style.visibility</p:attrName>
                                        </p:attrNameLst>
                                      </p:cBhvr>
                                      <p:to>
                                        <p:strVal val="visible"/>
                                      </p:to>
                                    </p:set>
                                    <p:animEffect transition="in" filter="wipe(left)">
                                      <p:cBhvr>
                                        <p:cTn id="29" dur="500"/>
                                        <p:tgtEl>
                                          <p:spTgt spid="151"/>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37"/>
                                        </p:tgtEl>
                                        <p:attrNameLst>
                                          <p:attrName>style.visibility</p:attrName>
                                        </p:attrNameLst>
                                      </p:cBhvr>
                                      <p:to>
                                        <p:strVal val="visible"/>
                                      </p:to>
                                    </p:set>
                                    <p:animEffect transition="in" filter="wipe(left)">
                                      <p:cBhvr>
                                        <p:cTn id="33" dur="500"/>
                                        <p:tgtEl>
                                          <p:spTgt spid="137"/>
                                        </p:tgtEl>
                                      </p:cBhvr>
                                    </p:animEffect>
                                  </p:childTnLst>
                                </p:cTn>
                              </p:par>
                            </p:childTnLst>
                          </p:cTn>
                        </p:par>
                        <p:par>
                          <p:cTn id="34" fill="hold">
                            <p:stCondLst>
                              <p:cond delay="1000"/>
                            </p:stCondLst>
                            <p:childTnLst>
                              <p:par>
                                <p:cTn id="35" presetID="22" presetClass="entr" presetSubtype="8" fill="hold" nodeType="afterEffect">
                                  <p:stCondLst>
                                    <p:cond delay="2000"/>
                                  </p:stCondLst>
                                  <p:childTnLst>
                                    <p:set>
                                      <p:cBhvr>
                                        <p:cTn id="36" dur="1" fill="hold">
                                          <p:stCondLst>
                                            <p:cond delay="0"/>
                                          </p:stCondLst>
                                        </p:cTn>
                                        <p:tgtEl>
                                          <p:spTgt spid="150"/>
                                        </p:tgtEl>
                                        <p:attrNameLst>
                                          <p:attrName>style.visibility</p:attrName>
                                        </p:attrNameLst>
                                      </p:cBhvr>
                                      <p:to>
                                        <p:strVal val="visible"/>
                                      </p:to>
                                    </p:set>
                                    <p:animEffect transition="in" filter="wipe(left)">
                                      <p:cBhvr>
                                        <p:cTn id="37" dur="500"/>
                                        <p:tgtEl>
                                          <p:spTgt spid="1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8"/>
                                        </p:tgtEl>
                                        <p:attrNameLst>
                                          <p:attrName>style.visibility</p:attrName>
                                        </p:attrNameLst>
                                      </p:cBhvr>
                                      <p:to>
                                        <p:strVal val="visible"/>
                                      </p:to>
                                    </p:set>
                                    <p:animEffect transition="in" filter="wipe(left)">
                                      <p:cBhvr>
                                        <p:cTn id="42" dur="500"/>
                                        <p:tgtEl>
                                          <p:spTgt spid="138"/>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39"/>
                                        </p:tgtEl>
                                        <p:attrNameLst>
                                          <p:attrName>style.visibility</p:attrName>
                                        </p:attrNameLst>
                                      </p:cBhvr>
                                      <p:to>
                                        <p:strVal val="visible"/>
                                      </p:to>
                                    </p:set>
                                    <p:animEffect transition="in" filter="wipe(left)">
                                      <p:cBhvr>
                                        <p:cTn id="46" dur="500"/>
                                        <p:tgtEl>
                                          <p:spTgt spid="13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49"/>
                                        </p:tgtEl>
                                        <p:attrNameLst>
                                          <p:attrName>style.visibility</p:attrName>
                                        </p:attrNameLst>
                                      </p:cBhvr>
                                      <p:to>
                                        <p:strVal val="visible"/>
                                      </p:to>
                                    </p:set>
                                    <p:animEffect transition="in" filter="wipe(left)">
                                      <p:cBhvr>
                                        <p:cTn id="51" dur="500"/>
                                        <p:tgtEl>
                                          <p:spTgt spid="14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wipe(left)">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41"/>
                                        </p:tgtEl>
                                        <p:attrNameLst>
                                          <p:attrName>style.visibility</p:attrName>
                                        </p:attrNameLst>
                                      </p:cBhvr>
                                      <p:to>
                                        <p:strVal val="visible"/>
                                      </p:to>
                                    </p:set>
                                    <p:animEffect transition="in" filter="wipe(left)">
                                      <p:cBhvr>
                                        <p:cTn id="61" dur="500"/>
                                        <p:tgtEl>
                                          <p:spTgt spid="14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48"/>
                                        </p:tgtEl>
                                        <p:attrNameLst>
                                          <p:attrName>style.visibility</p:attrName>
                                        </p:attrNameLst>
                                      </p:cBhvr>
                                      <p:to>
                                        <p:strVal val="visible"/>
                                      </p:to>
                                    </p:set>
                                    <p:animEffect transition="in" filter="wipe(left)">
                                      <p:cBhvr>
                                        <p:cTn id="66" dur="500"/>
                                        <p:tgtEl>
                                          <p:spTgt spid="148"/>
                                        </p:tgtEl>
                                      </p:cBhvr>
                                    </p:animEffect>
                                  </p:childTnLst>
                                </p:cTn>
                              </p:par>
                            </p:childTnLst>
                          </p:cTn>
                        </p:par>
                        <p:par>
                          <p:cTn id="67" fill="hold">
                            <p:stCondLst>
                              <p:cond delay="500"/>
                            </p:stCondLst>
                            <p:childTnLst>
                              <p:par>
                                <p:cTn id="68" presetID="22" presetClass="entr" presetSubtype="1" fill="hold" grpId="0" nodeType="afterEffect">
                                  <p:stCondLst>
                                    <p:cond delay="3000"/>
                                  </p:stCondLst>
                                  <p:childTnLst>
                                    <p:set>
                                      <p:cBhvr>
                                        <p:cTn id="69" dur="1" fill="hold">
                                          <p:stCondLst>
                                            <p:cond delay="0"/>
                                          </p:stCondLst>
                                        </p:cTn>
                                        <p:tgtEl>
                                          <p:spTgt spid="146"/>
                                        </p:tgtEl>
                                        <p:attrNameLst>
                                          <p:attrName>style.visibility</p:attrName>
                                        </p:attrNameLst>
                                      </p:cBhvr>
                                      <p:to>
                                        <p:strVal val="visible"/>
                                      </p:to>
                                    </p:set>
                                    <p:animEffect transition="in" filter="wipe(up)">
                                      <p:cBhvr>
                                        <p:cTn id="70" dur="500"/>
                                        <p:tgtEl>
                                          <p:spTgt spid="14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42"/>
                                        </p:tgtEl>
                                        <p:attrNameLst>
                                          <p:attrName>style.visibility</p:attrName>
                                        </p:attrNameLst>
                                      </p:cBhvr>
                                      <p:to>
                                        <p:strVal val="visible"/>
                                      </p:to>
                                    </p:set>
                                    <p:animEffect transition="in" filter="wipe(left)">
                                      <p:cBhvr>
                                        <p:cTn id="75" dur="500"/>
                                        <p:tgtEl>
                                          <p:spTgt spid="14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43"/>
                                        </p:tgtEl>
                                        <p:attrNameLst>
                                          <p:attrName>style.visibility</p:attrName>
                                        </p:attrNameLst>
                                      </p:cBhvr>
                                      <p:to>
                                        <p:strVal val="visible"/>
                                      </p:to>
                                    </p:set>
                                    <p:animEffect transition="in" filter="wipe(left)">
                                      <p:cBhvr>
                                        <p:cTn id="80" dur="500"/>
                                        <p:tgtEl>
                                          <p:spTgt spid="14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45"/>
                                        </p:tgtEl>
                                        <p:attrNameLst>
                                          <p:attrName>style.visibility</p:attrName>
                                        </p:attrNameLst>
                                      </p:cBhvr>
                                      <p:to>
                                        <p:strVal val="visible"/>
                                      </p:to>
                                    </p:set>
                                    <p:animEffect transition="in" filter="wipe(left)">
                                      <p:cBhvr>
                                        <p:cTn id="85" dur="500"/>
                                        <p:tgtEl>
                                          <p:spTgt spid="145"/>
                                        </p:tgtEl>
                                      </p:cBhvr>
                                    </p:animEffect>
                                  </p:childTnLst>
                                </p:cTn>
                              </p:par>
                              <p:par>
                                <p:cTn id="86" presetID="22" presetClass="entr" presetSubtype="8" fill="hold" nodeType="withEffect">
                                  <p:stCondLst>
                                    <p:cond delay="0"/>
                                  </p:stCondLst>
                                  <p:childTnLst>
                                    <p:set>
                                      <p:cBhvr>
                                        <p:cTn id="87" dur="1" fill="hold">
                                          <p:stCondLst>
                                            <p:cond delay="0"/>
                                          </p:stCondLst>
                                        </p:cTn>
                                        <p:tgtEl>
                                          <p:spTgt spid="144"/>
                                        </p:tgtEl>
                                        <p:attrNameLst>
                                          <p:attrName>style.visibility</p:attrName>
                                        </p:attrNameLst>
                                      </p:cBhvr>
                                      <p:to>
                                        <p:strVal val="visible"/>
                                      </p:to>
                                    </p:set>
                                    <p:animEffect transition="in" filter="wipe(left)">
                                      <p:cBhvr>
                                        <p:cTn id="88" dur="500"/>
                                        <p:tgtEl>
                                          <p:spTgt spid="14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47"/>
                                        </p:tgtEl>
                                        <p:attrNameLst>
                                          <p:attrName>style.visibility</p:attrName>
                                        </p:attrNameLst>
                                      </p:cBhvr>
                                      <p:to>
                                        <p:strVal val="visible"/>
                                      </p:to>
                                    </p:set>
                                    <p:animEffect transition="in" filter="wipe(left)">
                                      <p:cBhvr>
                                        <p:cTn id="93"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9" grpId="0" autoUpdateAnimBg="0"/>
      <p:bldP spid="138" grpId="0" autoUpdateAnimBg="0"/>
      <p:bldP spid="140" grpId="0" autoUpdateAnimBg="0"/>
      <p:bldP spid="142" grpId="0" autoUpdateAnimBg="0"/>
      <p:bldP spid="143" grpId="0" autoUpdateAnimBg="0"/>
      <p:bldP spid="145" grpId="0"/>
      <p:bldP spid="146" grpId="0" animBg="1" autoUpdateAnimBg="0"/>
      <p:bldP spid="147" grpId="0" autoUpdateAnimBg="0"/>
      <p:bldP spid="15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4"/>
          <p:cNvSpPr>
            <a:spLocks noChangeShapeType="1"/>
          </p:cNvSpPr>
          <p:nvPr/>
        </p:nvSpPr>
        <p:spPr bwMode="auto">
          <a:xfrm>
            <a:off x="3936583" y="5030761"/>
            <a:ext cx="4459288" cy="0"/>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3" name="Group 5"/>
          <p:cNvGrpSpPr>
            <a:grpSpLocks/>
          </p:cNvGrpSpPr>
          <p:nvPr/>
        </p:nvGrpSpPr>
        <p:grpSpPr bwMode="auto">
          <a:xfrm>
            <a:off x="7965660" y="4513238"/>
            <a:ext cx="733425" cy="1069975"/>
            <a:chOff x="2224" y="2398"/>
            <a:chExt cx="344" cy="464"/>
          </a:xfrm>
        </p:grpSpPr>
        <p:sp>
          <p:nvSpPr>
            <p:cNvPr id="4" name="Oval 6"/>
            <p:cNvSpPr>
              <a:spLocks noChangeArrowheads="1"/>
            </p:cNvSpPr>
            <p:nvPr/>
          </p:nvSpPr>
          <p:spPr bwMode="auto">
            <a:xfrm>
              <a:off x="2352" y="2550"/>
              <a:ext cx="96" cy="144"/>
            </a:xfrm>
            <a:prstGeom prst="ellipse">
              <a:avLst/>
            </a:pr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Oval 7"/>
            <p:cNvSpPr>
              <a:spLocks noChangeArrowheads="1"/>
            </p:cNvSpPr>
            <p:nvPr/>
          </p:nvSpPr>
          <p:spPr bwMode="auto">
            <a:xfrm>
              <a:off x="2288" y="2462"/>
              <a:ext cx="216" cy="328"/>
            </a:xfrm>
            <a:prstGeom prst="ellipse">
              <a:avLst/>
            </a:pr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Oval 8"/>
            <p:cNvSpPr>
              <a:spLocks noChangeArrowheads="1"/>
            </p:cNvSpPr>
            <p:nvPr/>
          </p:nvSpPr>
          <p:spPr bwMode="auto">
            <a:xfrm>
              <a:off x="2224" y="2398"/>
              <a:ext cx="344" cy="464"/>
            </a:xfrm>
            <a:prstGeom prst="ellipse">
              <a:avLst/>
            </a:pr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7" name="Group 9"/>
          <p:cNvGrpSpPr>
            <a:grpSpLocks/>
          </p:cNvGrpSpPr>
          <p:nvPr/>
        </p:nvGrpSpPr>
        <p:grpSpPr bwMode="auto">
          <a:xfrm>
            <a:off x="3658771" y="4408463"/>
            <a:ext cx="495300" cy="968375"/>
            <a:chOff x="192" y="2352"/>
            <a:chExt cx="232" cy="420"/>
          </a:xfrm>
        </p:grpSpPr>
        <p:sp>
          <p:nvSpPr>
            <p:cNvPr id="8" name="Rectangle 10"/>
            <p:cNvSpPr>
              <a:spLocks noChangeArrowheads="1"/>
            </p:cNvSpPr>
            <p:nvPr/>
          </p:nvSpPr>
          <p:spPr bwMode="auto">
            <a:xfrm>
              <a:off x="192" y="2524"/>
              <a:ext cx="19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000" b="0" i="0"/>
                <a:t>*</a:t>
              </a:r>
              <a:endParaRPr lang="en-US" altLang="zh-CN" sz="3000" b="0" i="0">
                <a:solidFill>
                  <a:schemeClr val="tx1"/>
                </a:solidFill>
              </a:endParaRPr>
            </a:p>
          </p:txBody>
        </p:sp>
        <p:sp>
          <p:nvSpPr>
            <p:cNvPr id="9" name="Rectangle 11"/>
            <p:cNvSpPr>
              <a:spLocks noChangeArrowheads="1"/>
            </p:cNvSpPr>
            <p:nvPr/>
          </p:nvSpPr>
          <p:spPr bwMode="auto">
            <a:xfrm>
              <a:off x="216" y="2352"/>
              <a:ext cx="20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a:t>S</a:t>
              </a:r>
              <a:endParaRPr lang="en-US" altLang="zh-CN" b="0" i="0"/>
            </a:p>
          </p:txBody>
        </p:sp>
      </p:grpSp>
      <p:sp>
        <p:nvSpPr>
          <p:cNvPr id="10" name="Line 13"/>
          <p:cNvSpPr>
            <a:spLocks noChangeShapeType="1"/>
          </p:cNvSpPr>
          <p:nvPr/>
        </p:nvSpPr>
        <p:spPr bwMode="auto">
          <a:xfrm>
            <a:off x="5466933" y="3563913"/>
            <a:ext cx="0" cy="2301875"/>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1" name="Line 14"/>
          <p:cNvSpPr>
            <a:spLocks noChangeShapeType="1"/>
          </p:cNvSpPr>
          <p:nvPr/>
        </p:nvSpPr>
        <p:spPr bwMode="auto">
          <a:xfrm>
            <a:off x="6530558" y="4287813"/>
            <a:ext cx="0" cy="2301875"/>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2" name="Line 15"/>
          <p:cNvSpPr>
            <a:spLocks noChangeShapeType="1"/>
          </p:cNvSpPr>
          <p:nvPr/>
        </p:nvSpPr>
        <p:spPr bwMode="auto">
          <a:xfrm>
            <a:off x="5454235" y="3549626"/>
            <a:ext cx="1076325" cy="739775"/>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 name="Line 16"/>
          <p:cNvSpPr>
            <a:spLocks noChangeShapeType="1"/>
          </p:cNvSpPr>
          <p:nvPr/>
        </p:nvSpPr>
        <p:spPr bwMode="auto">
          <a:xfrm>
            <a:off x="5454235" y="5837211"/>
            <a:ext cx="1076325" cy="738188"/>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 name="Line 17"/>
          <p:cNvSpPr>
            <a:spLocks noChangeShapeType="1"/>
          </p:cNvSpPr>
          <p:nvPr/>
        </p:nvSpPr>
        <p:spPr bwMode="auto">
          <a:xfrm>
            <a:off x="7862471" y="3690913"/>
            <a:ext cx="0" cy="2303463"/>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5" name="Line 18"/>
          <p:cNvSpPr>
            <a:spLocks noChangeShapeType="1"/>
          </p:cNvSpPr>
          <p:nvPr/>
        </p:nvSpPr>
        <p:spPr bwMode="auto">
          <a:xfrm>
            <a:off x="8938796" y="4430688"/>
            <a:ext cx="0" cy="2301875"/>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6" name="Line 19"/>
          <p:cNvSpPr>
            <a:spLocks noChangeShapeType="1"/>
          </p:cNvSpPr>
          <p:nvPr/>
        </p:nvSpPr>
        <p:spPr bwMode="auto">
          <a:xfrm>
            <a:off x="7862473" y="3692501"/>
            <a:ext cx="1076325" cy="738187"/>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7" name="Line 20"/>
          <p:cNvSpPr>
            <a:spLocks noChangeShapeType="1"/>
          </p:cNvSpPr>
          <p:nvPr/>
        </p:nvSpPr>
        <p:spPr bwMode="auto">
          <a:xfrm>
            <a:off x="7862473" y="5978501"/>
            <a:ext cx="1076325" cy="739775"/>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8" name="Rectangle 21"/>
          <p:cNvSpPr>
            <a:spLocks noChangeArrowheads="1"/>
          </p:cNvSpPr>
          <p:nvPr/>
        </p:nvSpPr>
        <p:spPr bwMode="auto">
          <a:xfrm>
            <a:off x="3673058" y="3492474"/>
            <a:ext cx="1589088"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000000"/>
                </a:solidFill>
              </a:rPr>
              <a:t>衍射屏</a:t>
            </a:r>
            <a:endParaRPr lang="zh-CN" altLang="en-US" sz="1800" b="0" i="0">
              <a:solidFill>
                <a:srgbClr val="000000"/>
              </a:solidFill>
            </a:endParaRPr>
          </a:p>
        </p:txBody>
      </p:sp>
      <p:sp>
        <p:nvSpPr>
          <p:cNvPr id="19" name="Rectangle 22"/>
          <p:cNvSpPr>
            <a:spLocks noChangeArrowheads="1"/>
          </p:cNvSpPr>
          <p:nvPr/>
        </p:nvSpPr>
        <p:spPr bwMode="auto">
          <a:xfrm>
            <a:off x="8602246" y="3706786"/>
            <a:ext cx="1554162"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000000"/>
                </a:solidFill>
              </a:rPr>
              <a:t>观察屏</a:t>
            </a:r>
            <a:endParaRPr lang="zh-CN" altLang="en-US" b="0" i="0">
              <a:solidFill>
                <a:srgbClr val="000000"/>
              </a:solidFill>
            </a:endParaRPr>
          </a:p>
        </p:txBody>
      </p:sp>
      <p:grpSp>
        <p:nvGrpSpPr>
          <p:cNvPr id="20" name="Group 23"/>
          <p:cNvGrpSpPr>
            <a:grpSpLocks/>
          </p:cNvGrpSpPr>
          <p:nvPr/>
        </p:nvGrpSpPr>
        <p:grpSpPr bwMode="auto">
          <a:xfrm>
            <a:off x="5881273" y="4868838"/>
            <a:ext cx="376237" cy="474663"/>
            <a:chOff x="1232" y="2552"/>
            <a:chExt cx="176" cy="206"/>
          </a:xfrm>
        </p:grpSpPr>
        <p:sp>
          <p:nvSpPr>
            <p:cNvPr id="21" name="Oval 24"/>
            <p:cNvSpPr>
              <a:spLocks noChangeArrowheads="1"/>
            </p:cNvSpPr>
            <p:nvPr/>
          </p:nvSpPr>
          <p:spPr bwMode="auto">
            <a:xfrm>
              <a:off x="1232" y="2558"/>
              <a:ext cx="88" cy="128"/>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Line 25"/>
            <p:cNvSpPr>
              <a:spLocks noChangeShapeType="1"/>
            </p:cNvSpPr>
            <p:nvPr/>
          </p:nvSpPr>
          <p:spPr bwMode="auto">
            <a:xfrm>
              <a:off x="1280" y="2552"/>
              <a:ext cx="128" cy="72"/>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3" name="Line 26"/>
            <p:cNvSpPr>
              <a:spLocks noChangeShapeType="1"/>
            </p:cNvSpPr>
            <p:nvPr/>
          </p:nvSpPr>
          <p:spPr bwMode="auto">
            <a:xfrm>
              <a:off x="1256" y="2686"/>
              <a:ext cx="128" cy="72"/>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4" name="Line 27"/>
            <p:cNvSpPr>
              <a:spLocks noChangeShapeType="1"/>
            </p:cNvSpPr>
            <p:nvPr/>
          </p:nvSpPr>
          <p:spPr bwMode="auto">
            <a:xfrm>
              <a:off x="1360" y="2594"/>
              <a:ext cx="0" cy="146"/>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sp>
        <p:nvSpPr>
          <p:cNvPr id="25" name="Rectangle 28"/>
          <p:cNvSpPr>
            <a:spLocks noChangeArrowheads="1"/>
          </p:cNvSpPr>
          <p:nvPr/>
        </p:nvSpPr>
        <p:spPr bwMode="auto">
          <a:xfrm>
            <a:off x="6240048" y="4972024"/>
            <a:ext cx="4603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a:solidFill>
                  <a:srgbClr val="000000"/>
                </a:solidFill>
              </a:rPr>
              <a:t>a</a:t>
            </a:r>
            <a:endParaRPr lang="en-US" altLang="zh-CN" b="0">
              <a:solidFill>
                <a:srgbClr val="000000"/>
              </a:solidFill>
            </a:endParaRPr>
          </a:p>
        </p:txBody>
      </p:sp>
      <p:sp>
        <p:nvSpPr>
          <p:cNvPr id="26" name="Rectangle 29"/>
          <p:cNvSpPr>
            <a:spLocks noChangeArrowheads="1"/>
          </p:cNvSpPr>
          <p:nvPr/>
        </p:nvSpPr>
        <p:spPr bwMode="auto">
          <a:xfrm>
            <a:off x="4496973" y="4362424"/>
            <a:ext cx="4778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a:sym typeface="Symbol" panose="05050102010706020507" pitchFamily="18" charset="2"/>
              </a:rPr>
              <a:t></a:t>
            </a:r>
            <a:endParaRPr lang="en-US" altLang="zh-CN" b="0">
              <a:solidFill>
                <a:schemeClr val="tx1"/>
              </a:solidFill>
            </a:endParaRPr>
          </a:p>
        </p:txBody>
      </p:sp>
      <p:sp>
        <p:nvSpPr>
          <p:cNvPr id="27" name="Rectangle 30"/>
          <p:cNvSpPr>
            <a:spLocks noChangeArrowheads="1"/>
          </p:cNvSpPr>
          <p:nvPr/>
        </p:nvSpPr>
        <p:spPr bwMode="auto">
          <a:xfrm>
            <a:off x="3606383" y="5330799"/>
            <a:ext cx="198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200">
                <a:solidFill>
                  <a:srgbClr val="FF0000"/>
                </a:solidFill>
                <a:sym typeface="Symbol" panose="05050102010706020507" pitchFamily="18" charset="2"/>
              </a:rPr>
              <a:t></a:t>
            </a:r>
            <a:r>
              <a:rPr lang="en-US" altLang="zh-CN" sz="3200">
                <a:solidFill>
                  <a:srgbClr val="FF0000"/>
                </a:solidFill>
              </a:rPr>
              <a:t> </a:t>
            </a:r>
            <a:r>
              <a:rPr lang="en-US" altLang="zh-CN" sz="3200">
                <a:solidFill>
                  <a:srgbClr val="FF0000"/>
                </a:solidFill>
                <a:sym typeface="Symbol" panose="05050102010706020507" pitchFamily="18" charset="2"/>
              </a:rPr>
              <a:t></a:t>
            </a:r>
            <a:r>
              <a:rPr lang="en-US" altLang="zh-CN" sz="3200">
                <a:solidFill>
                  <a:srgbClr val="FF0000"/>
                </a:solidFill>
              </a:rPr>
              <a:t> 10 </a:t>
            </a:r>
            <a:r>
              <a:rPr lang="en-US" altLang="zh-CN" sz="3200" baseline="30000">
                <a:solidFill>
                  <a:srgbClr val="FF0000"/>
                </a:solidFill>
              </a:rPr>
              <a:t>- 3 </a:t>
            </a:r>
            <a:r>
              <a:rPr lang="en-US" altLang="zh-CN" sz="3200">
                <a:solidFill>
                  <a:srgbClr val="FF0000"/>
                </a:solidFill>
              </a:rPr>
              <a:t>a</a:t>
            </a:r>
          </a:p>
        </p:txBody>
      </p:sp>
      <p:grpSp>
        <p:nvGrpSpPr>
          <p:cNvPr id="28" name="Group 31"/>
          <p:cNvGrpSpPr>
            <a:grpSpLocks/>
          </p:cNvGrpSpPr>
          <p:nvPr/>
        </p:nvGrpSpPr>
        <p:grpSpPr bwMode="auto">
          <a:xfrm>
            <a:off x="3807996" y="4879951"/>
            <a:ext cx="1987550" cy="295275"/>
            <a:chOff x="262" y="2557"/>
            <a:chExt cx="930" cy="128"/>
          </a:xfrm>
        </p:grpSpPr>
        <p:sp>
          <p:nvSpPr>
            <p:cNvPr id="29" name="Line 32"/>
            <p:cNvSpPr>
              <a:spLocks noChangeShapeType="1"/>
            </p:cNvSpPr>
            <p:nvPr/>
          </p:nvSpPr>
          <p:spPr bwMode="auto">
            <a:xfrm>
              <a:off x="304" y="2622"/>
              <a:ext cx="888" cy="0"/>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0" name="Line 33"/>
            <p:cNvSpPr>
              <a:spLocks noChangeShapeType="1"/>
            </p:cNvSpPr>
            <p:nvPr/>
          </p:nvSpPr>
          <p:spPr bwMode="auto">
            <a:xfrm flipV="1">
              <a:off x="268" y="2557"/>
              <a:ext cx="924" cy="56"/>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1" name="Line 34"/>
            <p:cNvSpPr>
              <a:spLocks noChangeShapeType="1"/>
            </p:cNvSpPr>
            <p:nvPr/>
          </p:nvSpPr>
          <p:spPr bwMode="auto">
            <a:xfrm>
              <a:off x="262" y="2611"/>
              <a:ext cx="930" cy="74"/>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sp>
        <p:nvSpPr>
          <p:cNvPr id="32" name="Text Box 35"/>
          <p:cNvSpPr txBox="1">
            <a:spLocks noChangeArrowheads="1"/>
          </p:cNvSpPr>
          <p:nvPr/>
        </p:nvSpPr>
        <p:spPr bwMode="auto">
          <a:xfrm>
            <a:off x="2172871" y="706413"/>
            <a:ext cx="2635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4000" i="0">
                <a:solidFill>
                  <a:srgbClr val="FF0000"/>
                </a:solidFill>
              </a:rPr>
              <a:t>1</a:t>
            </a:r>
            <a:r>
              <a:rPr lang="zh-CN" altLang="en-US" sz="4000" i="0">
                <a:solidFill>
                  <a:srgbClr val="FF0000"/>
                </a:solidFill>
              </a:rPr>
              <a:t>、小圆孔</a:t>
            </a:r>
          </a:p>
        </p:txBody>
      </p:sp>
      <p:sp>
        <p:nvSpPr>
          <p:cNvPr id="33" name="Line 53"/>
          <p:cNvSpPr>
            <a:spLocks noChangeShapeType="1"/>
          </p:cNvSpPr>
          <p:nvPr/>
        </p:nvSpPr>
        <p:spPr bwMode="auto">
          <a:xfrm>
            <a:off x="6247983" y="4859311"/>
            <a:ext cx="0" cy="649288"/>
          </a:xfrm>
          <a:prstGeom prst="line">
            <a:avLst/>
          </a:prstGeom>
          <a:noFill/>
          <a:ln w="31750">
            <a:solidFill>
              <a:srgbClr val="FF66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54"/>
          <p:cNvSpPr>
            <a:spLocks noChangeShapeType="1"/>
          </p:cNvSpPr>
          <p:nvPr/>
        </p:nvSpPr>
        <p:spPr bwMode="auto">
          <a:xfrm>
            <a:off x="7471948" y="6300761"/>
            <a:ext cx="2232025" cy="0"/>
          </a:xfrm>
          <a:prstGeom prst="line">
            <a:avLst/>
          </a:prstGeom>
          <a:noFill/>
          <a:ln w="31750">
            <a:solidFill>
              <a:srgbClr val="FF66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35" name="Picture 40" descr="E:\Pictures\dif-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4746" y="277786"/>
            <a:ext cx="4286250"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910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childTnLst>
                          </p:cTn>
                        </p:par>
                        <p:par>
                          <p:cTn id="27" fill="hold">
                            <p:stCondLst>
                              <p:cond delay="1500"/>
                            </p:stCondLst>
                            <p:childTnLst>
                              <p:par>
                                <p:cTn id="28" presetID="22" presetClass="entr" presetSubtype="2"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right)">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500"/>
                                        <p:tgtEl>
                                          <p:spTgt spid="16"/>
                                        </p:tgtEl>
                                      </p:cBhvr>
                                    </p:animEffect>
                                  </p:childTnLst>
                                </p:cTn>
                              </p:par>
                            </p:childTnLst>
                          </p:cTn>
                        </p:par>
                        <p:par>
                          <p:cTn id="54" fill="hold">
                            <p:stCondLst>
                              <p:cond delay="1000"/>
                            </p:stCondLst>
                            <p:childTnLst>
                              <p:par>
                                <p:cTn id="55" presetID="22" presetClass="entr" presetSubtype="1"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up)">
                                      <p:cBhvr>
                                        <p:cTn id="57" dur="500"/>
                                        <p:tgtEl>
                                          <p:spTgt spid="15"/>
                                        </p:tgtEl>
                                      </p:cBhvr>
                                    </p:animEffect>
                                  </p:childTnLst>
                                </p:cTn>
                              </p:par>
                            </p:childTnLst>
                          </p:cTn>
                        </p:par>
                        <p:par>
                          <p:cTn id="58" fill="hold">
                            <p:stCondLst>
                              <p:cond delay="1500"/>
                            </p:stCondLst>
                            <p:childTnLst>
                              <p:par>
                                <p:cTn id="59" presetID="22" presetClass="entr" presetSubtype="2"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right)">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left)">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left)">
                                      <p:cBhvr>
                                        <p:cTn id="71" dur="500"/>
                                        <p:tgtEl>
                                          <p:spTgt spid="28"/>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wipe(left)">
                                      <p:cBhvr>
                                        <p:cTn id="80" dur="500"/>
                                        <p:tgtEl>
                                          <p:spTgt spid="2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animEffect transition="in" filter="wipe(left)">
                                      <p:cBhvr>
                                        <p:cTn id="85" dur="500"/>
                                        <p:tgtEl>
                                          <p:spTgt spid="2"/>
                                        </p:tgtEl>
                                      </p:cBhvr>
                                    </p:animEffect>
                                  </p:childTnLst>
                                </p:cTn>
                              </p:par>
                            </p:childTnLst>
                          </p:cTn>
                        </p:par>
                        <p:par>
                          <p:cTn id="86" fill="hold">
                            <p:stCondLst>
                              <p:cond delay="500"/>
                            </p:stCondLst>
                            <p:childTnLst>
                              <p:par>
                                <p:cTn id="87" presetID="23" presetClass="entr" presetSubtype="272" fill="hold" nodeType="afterEffect">
                                  <p:stCondLst>
                                    <p:cond delay="0"/>
                                  </p:stCondLst>
                                  <p:childTnLst>
                                    <p:set>
                                      <p:cBhvr>
                                        <p:cTn id="88" dur="1" fill="hold">
                                          <p:stCondLst>
                                            <p:cond delay="0"/>
                                          </p:stCondLst>
                                        </p:cTn>
                                        <p:tgtEl>
                                          <p:spTgt spid="3"/>
                                        </p:tgtEl>
                                        <p:attrNameLst>
                                          <p:attrName>style.visibility</p:attrName>
                                        </p:attrNameLst>
                                      </p:cBhvr>
                                      <p:to>
                                        <p:strVal val="visible"/>
                                      </p:to>
                                    </p:set>
                                    <p:anim calcmode="lin" valueType="num">
                                      <p:cBhvr>
                                        <p:cTn id="89" dur="500" fill="hold"/>
                                        <p:tgtEl>
                                          <p:spTgt spid="3"/>
                                        </p:tgtEl>
                                        <p:attrNameLst>
                                          <p:attrName>ppt_w</p:attrName>
                                        </p:attrNameLst>
                                      </p:cBhvr>
                                      <p:tavLst>
                                        <p:tav tm="0">
                                          <p:val>
                                            <p:strVal val="2/3*#ppt_w"/>
                                          </p:val>
                                        </p:tav>
                                        <p:tav tm="100000">
                                          <p:val>
                                            <p:strVal val="#ppt_w"/>
                                          </p:val>
                                        </p:tav>
                                      </p:tavLst>
                                    </p:anim>
                                    <p:anim calcmode="lin" valueType="num">
                                      <p:cBhvr>
                                        <p:cTn id="90" dur="500" fill="hold"/>
                                        <p:tgtEl>
                                          <p:spTgt spid="3"/>
                                        </p:tgtEl>
                                        <p:attrNameLst>
                                          <p:attrName>ppt_h</p:attrName>
                                        </p:attrNameLst>
                                      </p:cBhvr>
                                      <p:tavLst>
                                        <p:tav tm="0">
                                          <p:val>
                                            <p:strVal val="2/3*#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23" presetClass="entr" presetSubtype="16" fill="hold" grpId="0" nodeType="clickEffect">
                                  <p:stCondLst>
                                    <p:cond delay="0"/>
                                  </p:stCondLst>
                                  <p:childTnLst>
                                    <p:set>
                                      <p:cBhvr>
                                        <p:cTn id="94" dur="1" fill="hold">
                                          <p:stCondLst>
                                            <p:cond delay="0"/>
                                          </p:stCondLst>
                                        </p:cTn>
                                        <p:tgtEl>
                                          <p:spTgt spid="33"/>
                                        </p:tgtEl>
                                        <p:attrNameLst>
                                          <p:attrName>style.visibility</p:attrName>
                                        </p:attrNameLst>
                                      </p:cBhvr>
                                      <p:to>
                                        <p:strVal val="visible"/>
                                      </p:to>
                                    </p:set>
                                    <p:anim calcmode="lin" valueType="num">
                                      <p:cBhvr>
                                        <p:cTn id="95" dur="500" fill="hold"/>
                                        <p:tgtEl>
                                          <p:spTgt spid="33"/>
                                        </p:tgtEl>
                                        <p:attrNameLst>
                                          <p:attrName>ppt_w</p:attrName>
                                        </p:attrNameLst>
                                      </p:cBhvr>
                                      <p:tavLst>
                                        <p:tav tm="0">
                                          <p:val>
                                            <p:fltVal val="0"/>
                                          </p:val>
                                        </p:tav>
                                        <p:tav tm="100000">
                                          <p:val>
                                            <p:strVal val="#ppt_w"/>
                                          </p:val>
                                        </p:tav>
                                      </p:tavLst>
                                    </p:anim>
                                    <p:anim calcmode="lin" valueType="num">
                                      <p:cBhvr>
                                        <p:cTn id="96" dur="500" fill="hold"/>
                                        <p:tgtEl>
                                          <p:spTgt spid="33"/>
                                        </p:tgtEl>
                                        <p:attrNameLst>
                                          <p:attrName>ppt_h</p:attrName>
                                        </p:attrNameLst>
                                      </p:cBhvr>
                                      <p:tavLst>
                                        <p:tav tm="0">
                                          <p:val>
                                            <p:fltVal val="0"/>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23" presetClass="entr" presetSubtype="16" fill="hold" grpId="0" nodeType="clickEffect">
                                  <p:stCondLst>
                                    <p:cond delay="0"/>
                                  </p:stCondLst>
                                  <p:childTnLst>
                                    <p:set>
                                      <p:cBhvr>
                                        <p:cTn id="100" dur="1" fill="hold">
                                          <p:stCondLst>
                                            <p:cond delay="0"/>
                                          </p:stCondLst>
                                        </p:cTn>
                                        <p:tgtEl>
                                          <p:spTgt spid="34"/>
                                        </p:tgtEl>
                                        <p:attrNameLst>
                                          <p:attrName>style.visibility</p:attrName>
                                        </p:attrNameLst>
                                      </p:cBhvr>
                                      <p:to>
                                        <p:strVal val="visible"/>
                                      </p:to>
                                    </p:set>
                                    <p:anim calcmode="lin" valueType="num">
                                      <p:cBhvr>
                                        <p:cTn id="101" dur="500" fill="hold"/>
                                        <p:tgtEl>
                                          <p:spTgt spid="34"/>
                                        </p:tgtEl>
                                        <p:attrNameLst>
                                          <p:attrName>ppt_w</p:attrName>
                                        </p:attrNameLst>
                                      </p:cBhvr>
                                      <p:tavLst>
                                        <p:tav tm="0">
                                          <p:val>
                                            <p:fltVal val="0"/>
                                          </p:val>
                                        </p:tav>
                                        <p:tav tm="100000">
                                          <p:val>
                                            <p:strVal val="#ppt_w"/>
                                          </p:val>
                                        </p:tav>
                                      </p:tavLst>
                                    </p:anim>
                                    <p:anim calcmode="lin" valueType="num">
                                      <p:cBhvr>
                                        <p:cTn id="102" dur="500" fill="hold"/>
                                        <p:tgtEl>
                                          <p:spTgt spid="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P spid="13" grpId="0" animBg="1"/>
      <p:bldP spid="14" grpId="0" animBg="1"/>
      <p:bldP spid="15" grpId="0" animBg="1"/>
      <p:bldP spid="16" grpId="0" animBg="1"/>
      <p:bldP spid="17" grpId="0" animBg="1"/>
      <p:bldP spid="18" grpId="0"/>
      <p:bldP spid="19" grpId="0"/>
      <p:bldP spid="25" grpId="0"/>
      <p:bldP spid="26" grpId="0" autoUpdateAnimBg="0"/>
      <p:bldP spid="27" grpId="0" autoUpdateAnimBg="0"/>
      <p:bldP spid="32" grpId="0" autoUpdateAnimBg="0"/>
      <p:bldP spid="33" grpId="0" animBg="1"/>
      <p:bldP spid="3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 Box 27"/>
          <p:cNvSpPr txBox="1">
            <a:spLocks noChangeArrowheads="1"/>
          </p:cNvSpPr>
          <p:nvPr/>
        </p:nvSpPr>
        <p:spPr bwMode="auto">
          <a:xfrm>
            <a:off x="2087120" y="387335"/>
            <a:ext cx="16271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008000"/>
                </a:solidFill>
              </a:rPr>
              <a:t>暗纹位置</a:t>
            </a:r>
          </a:p>
        </p:txBody>
      </p:sp>
      <p:graphicFrame>
        <p:nvGraphicFramePr>
          <p:cNvPr id="68" name="Object 82"/>
          <p:cNvGraphicFramePr>
            <a:graphicFrameLocks noChangeAspect="1"/>
          </p:cNvGraphicFramePr>
          <p:nvPr>
            <p:extLst>
              <p:ext uri="{D42A27DB-BD31-4B8C-83A1-F6EECF244321}">
                <p14:modId xmlns:p14="http://schemas.microsoft.com/office/powerpoint/2010/main" val="1185467523"/>
              </p:ext>
            </p:extLst>
          </p:nvPr>
        </p:nvGraphicFramePr>
        <p:xfrm>
          <a:off x="3598421" y="192795"/>
          <a:ext cx="4953443" cy="945796"/>
        </p:xfrm>
        <a:graphic>
          <a:graphicData uri="http://schemas.openxmlformats.org/presentationml/2006/ole">
            <mc:AlternateContent xmlns:mc="http://schemas.openxmlformats.org/markup-compatibility/2006">
              <mc:Choice xmlns:v="urn:schemas-microsoft-com:vml" Requires="v">
                <p:oleObj spid="_x0000_s431936" name="公式" r:id="rId3" imgW="2145960" imgH="419040" progId="Equation.3">
                  <p:embed/>
                </p:oleObj>
              </mc:Choice>
              <mc:Fallback>
                <p:oleObj name="公式" r:id="rId3" imgW="2145960" imgH="419040" progId="Equation.3">
                  <p:embed/>
                  <p:pic>
                    <p:nvPicPr>
                      <p:cNvPr id="0" name=""/>
                      <p:cNvPicPr>
                        <a:picLocks noChangeAspect="1" noChangeArrowheads="1"/>
                      </p:cNvPicPr>
                      <p:nvPr/>
                    </p:nvPicPr>
                    <p:blipFill>
                      <a:blip r:embed="rId4"/>
                      <a:srcRect/>
                      <a:stretch>
                        <a:fillRect/>
                      </a:stretch>
                    </p:blipFill>
                    <p:spPr bwMode="auto">
                      <a:xfrm>
                        <a:off x="3598421" y="192795"/>
                        <a:ext cx="4953443" cy="945796"/>
                      </a:xfrm>
                      <a:prstGeom prst="rect">
                        <a:avLst/>
                      </a:prstGeom>
                      <a:noFill/>
                      <a:ln>
                        <a:noFill/>
                      </a:ln>
                      <a:extLst/>
                    </p:spPr>
                  </p:pic>
                </p:oleObj>
              </mc:Fallback>
            </mc:AlternateContent>
          </a:graphicData>
        </a:graphic>
      </p:graphicFrame>
      <p:graphicFrame>
        <p:nvGraphicFramePr>
          <p:cNvPr id="70" name="Object 2050"/>
          <p:cNvGraphicFramePr>
            <a:graphicFrameLocks noChangeAspect="1"/>
          </p:cNvGraphicFramePr>
          <p:nvPr>
            <p:extLst>
              <p:ext uri="{D42A27DB-BD31-4B8C-83A1-F6EECF244321}">
                <p14:modId xmlns:p14="http://schemas.microsoft.com/office/powerpoint/2010/main" val="1951707505"/>
              </p:ext>
            </p:extLst>
          </p:nvPr>
        </p:nvGraphicFramePr>
        <p:xfrm>
          <a:off x="8551863" y="258636"/>
          <a:ext cx="1822450" cy="936625"/>
        </p:xfrm>
        <a:graphic>
          <a:graphicData uri="http://schemas.openxmlformats.org/presentationml/2006/ole">
            <mc:AlternateContent xmlns:mc="http://schemas.openxmlformats.org/markup-compatibility/2006">
              <mc:Choice xmlns:v="urn:schemas-microsoft-com:vml" Requires="v">
                <p:oleObj spid="_x0000_s431937" name="Equation" r:id="rId5" imgW="695368" imgH="323920" progId="Equation.3">
                  <p:embed/>
                </p:oleObj>
              </mc:Choice>
              <mc:Fallback>
                <p:oleObj name="Equation" r:id="rId5" imgW="695368" imgH="3239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1863" y="258636"/>
                        <a:ext cx="1822450"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9" name="Group 76"/>
          <p:cNvGrpSpPr>
            <a:grpSpLocks/>
          </p:cNvGrpSpPr>
          <p:nvPr/>
        </p:nvGrpSpPr>
        <p:grpSpPr bwMode="auto">
          <a:xfrm>
            <a:off x="5770564" y="1044946"/>
            <a:ext cx="4897437" cy="2667000"/>
            <a:chOff x="2675" y="1104"/>
            <a:chExt cx="3085" cy="1621"/>
          </a:xfrm>
        </p:grpSpPr>
        <p:sp>
          <p:nvSpPr>
            <p:cNvPr id="80" name="Line 77"/>
            <p:cNvSpPr>
              <a:spLocks noChangeShapeType="1"/>
            </p:cNvSpPr>
            <p:nvPr/>
          </p:nvSpPr>
          <p:spPr bwMode="auto">
            <a:xfrm>
              <a:off x="3171" y="1482"/>
              <a:ext cx="0" cy="30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78"/>
            <p:cNvSpPr>
              <a:spLocks noChangeShapeType="1"/>
            </p:cNvSpPr>
            <p:nvPr/>
          </p:nvSpPr>
          <p:spPr bwMode="auto">
            <a:xfrm flipH="1">
              <a:off x="3171" y="2056"/>
              <a:ext cx="0" cy="32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79"/>
            <p:cNvSpPr>
              <a:spLocks noChangeShapeType="1"/>
            </p:cNvSpPr>
            <p:nvPr/>
          </p:nvSpPr>
          <p:spPr bwMode="auto">
            <a:xfrm>
              <a:off x="2675" y="1782"/>
              <a:ext cx="476"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3" name="Line 80"/>
            <p:cNvSpPr>
              <a:spLocks noChangeShapeType="1"/>
            </p:cNvSpPr>
            <p:nvPr/>
          </p:nvSpPr>
          <p:spPr bwMode="auto">
            <a:xfrm>
              <a:off x="2675" y="1861"/>
              <a:ext cx="476"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 name="Line 81"/>
            <p:cNvSpPr>
              <a:spLocks noChangeShapeType="1"/>
            </p:cNvSpPr>
            <p:nvPr/>
          </p:nvSpPr>
          <p:spPr bwMode="auto">
            <a:xfrm>
              <a:off x="2675" y="1935"/>
              <a:ext cx="476"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 name="Line 82"/>
            <p:cNvSpPr>
              <a:spLocks noChangeShapeType="1"/>
            </p:cNvSpPr>
            <p:nvPr/>
          </p:nvSpPr>
          <p:spPr bwMode="auto">
            <a:xfrm>
              <a:off x="2675" y="2003"/>
              <a:ext cx="476"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 name="Line 83"/>
            <p:cNvSpPr>
              <a:spLocks noChangeShapeType="1"/>
            </p:cNvSpPr>
            <p:nvPr/>
          </p:nvSpPr>
          <p:spPr bwMode="auto">
            <a:xfrm>
              <a:off x="2675" y="2082"/>
              <a:ext cx="476"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 name="Text Box 84"/>
            <p:cNvSpPr txBox="1">
              <a:spLocks noChangeArrowheads="1"/>
            </p:cNvSpPr>
            <p:nvPr/>
          </p:nvSpPr>
          <p:spPr bwMode="auto">
            <a:xfrm>
              <a:off x="2736" y="1556"/>
              <a:ext cx="28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a:latin typeface="宋体" panose="02010600030101010101" pitchFamily="2" charset="-122"/>
                </a:rPr>
                <a:t>λ</a:t>
              </a:r>
              <a:endParaRPr lang="en-US" altLang="zh-CN" sz="2000"/>
            </a:p>
          </p:txBody>
        </p:sp>
        <p:sp>
          <p:nvSpPr>
            <p:cNvPr id="88" name="Line 85"/>
            <p:cNvSpPr>
              <a:spLocks noChangeShapeType="1"/>
            </p:cNvSpPr>
            <p:nvPr/>
          </p:nvSpPr>
          <p:spPr bwMode="auto">
            <a:xfrm flipH="1">
              <a:off x="3347" y="1450"/>
              <a:ext cx="0" cy="995"/>
            </a:xfrm>
            <a:prstGeom prst="line">
              <a:avLst/>
            </a:prstGeom>
            <a:noFill/>
            <a:ln w="19050">
              <a:solidFill>
                <a:srgbClr val="0099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9" name="Line 86"/>
            <p:cNvSpPr>
              <a:spLocks noChangeShapeType="1"/>
            </p:cNvSpPr>
            <p:nvPr/>
          </p:nvSpPr>
          <p:spPr bwMode="auto">
            <a:xfrm>
              <a:off x="3621" y="1929"/>
              <a:ext cx="200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 name="Freeform 87"/>
            <p:cNvSpPr>
              <a:spLocks/>
            </p:cNvSpPr>
            <p:nvPr/>
          </p:nvSpPr>
          <p:spPr bwMode="auto">
            <a:xfrm>
              <a:off x="4371" y="1735"/>
              <a:ext cx="1112" cy="394"/>
            </a:xfrm>
            <a:custGeom>
              <a:avLst/>
              <a:gdLst>
                <a:gd name="T0" fmla="*/ 0 w 915"/>
                <a:gd name="T1" fmla="*/ 0 h 1275"/>
                <a:gd name="T2" fmla="*/ 23168006 w 915"/>
                <a:gd name="T3" fmla="*/ 0 h 1275"/>
                <a:gd name="T4" fmla="*/ 0 w 915"/>
                <a:gd name="T5" fmla="*/ 0 h 1275"/>
                <a:gd name="T6" fmla="*/ 0 60000 65536"/>
                <a:gd name="T7" fmla="*/ 0 60000 65536"/>
                <a:gd name="T8" fmla="*/ 0 60000 65536"/>
                <a:gd name="T9" fmla="*/ 0 w 915"/>
                <a:gd name="T10" fmla="*/ 0 h 1275"/>
                <a:gd name="T11" fmla="*/ 915 w 915"/>
                <a:gd name="T12" fmla="*/ 1275 h 1275"/>
              </a:gdLst>
              <a:ahLst/>
              <a:cxnLst>
                <a:cxn ang="T6">
                  <a:pos x="T0" y="T1"/>
                </a:cxn>
                <a:cxn ang="T7">
                  <a:pos x="T2" y="T3"/>
                </a:cxn>
                <a:cxn ang="T8">
                  <a:pos x="T4" y="T5"/>
                </a:cxn>
              </a:cxnLst>
              <a:rect l="T9" t="T10" r="T11" b="T12"/>
              <a:pathLst>
                <a:path w="915" h="1275">
                  <a:moveTo>
                    <a:pt x="0" y="0"/>
                  </a:moveTo>
                  <a:cubicBezTo>
                    <a:pt x="457" y="209"/>
                    <a:pt x="915" y="418"/>
                    <a:pt x="915" y="630"/>
                  </a:cubicBezTo>
                  <a:cubicBezTo>
                    <a:pt x="915" y="842"/>
                    <a:pt x="152" y="1168"/>
                    <a:pt x="0" y="127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1" name="Freeform 88"/>
            <p:cNvSpPr>
              <a:spLocks/>
            </p:cNvSpPr>
            <p:nvPr/>
          </p:nvSpPr>
          <p:spPr bwMode="auto">
            <a:xfrm>
              <a:off x="4263" y="1224"/>
              <a:ext cx="66" cy="242"/>
            </a:xfrm>
            <a:custGeom>
              <a:avLst/>
              <a:gdLst>
                <a:gd name="T0" fmla="*/ 0 w 152"/>
                <a:gd name="T1" fmla="*/ 0 h 690"/>
                <a:gd name="T2" fmla="*/ 0 w 152"/>
                <a:gd name="T3" fmla="*/ 0 h 690"/>
                <a:gd name="T4" fmla="*/ 0 w 152"/>
                <a:gd name="T5" fmla="*/ 0 h 690"/>
                <a:gd name="T6" fmla="*/ 0 w 152"/>
                <a:gd name="T7" fmla="*/ 0 h 690"/>
                <a:gd name="T8" fmla="*/ 0 w 152"/>
                <a:gd name="T9" fmla="*/ 0 h 690"/>
                <a:gd name="T10" fmla="*/ 0 60000 65536"/>
                <a:gd name="T11" fmla="*/ 0 60000 65536"/>
                <a:gd name="T12" fmla="*/ 0 60000 65536"/>
                <a:gd name="T13" fmla="*/ 0 60000 65536"/>
                <a:gd name="T14" fmla="*/ 0 60000 65536"/>
                <a:gd name="T15" fmla="*/ 0 w 152"/>
                <a:gd name="T16" fmla="*/ 0 h 690"/>
                <a:gd name="T17" fmla="*/ 152 w 152"/>
                <a:gd name="T18" fmla="*/ 690 h 690"/>
              </a:gdLst>
              <a:ahLst/>
              <a:cxnLst>
                <a:cxn ang="T10">
                  <a:pos x="T0" y="T1"/>
                </a:cxn>
                <a:cxn ang="T11">
                  <a:pos x="T2" y="T3"/>
                </a:cxn>
                <a:cxn ang="T12">
                  <a:pos x="T4" y="T5"/>
                </a:cxn>
                <a:cxn ang="T13">
                  <a:pos x="T6" y="T7"/>
                </a:cxn>
                <a:cxn ang="T14">
                  <a:pos x="T8" y="T9"/>
                </a:cxn>
              </a:cxnLst>
              <a:rect l="T15" t="T16" r="T17" b="T18"/>
              <a:pathLst>
                <a:path w="152" h="690">
                  <a:moveTo>
                    <a:pt x="45" y="0"/>
                  </a:moveTo>
                  <a:cubicBezTo>
                    <a:pt x="44" y="27"/>
                    <a:pt x="43" y="55"/>
                    <a:pt x="60" y="120"/>
                  </a:cubicBezTo>
                  <a:cubicBezTo>
                    <a:pt x="77" y="185"/>
                    <a:pt x="152" y="308"/>
                    <a:pt x="150" y="390"/>
                  </a:cubicBezTo>
                  <a:cubicBezTo>
                    <a:pt x="148" y="472"/>
                    <a:pt x="70" y="565"/>
                    <a:pt x="45" y="615"/>
                  </a:cubicBezTo>
                  <a:cubicBezTo>
                    <a:pt x="20" y="665"/>
                    <a:pt x="10" y="677"/>
                    <a:pt x="0" y="69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 name="Freeform 89"/>
            <p:cNvSpPr>
              <a:spLocks/>
            </p:cNvSpPr>
            <p:nvPr/>
          </p:nvSpPr>
          <p:spPr bwMode="auto">
            <a:xfrm flipV="1">
              <a:off x="4263" y="2398"/>
              <a:ext cx="66" cy="242"/>
            </a:xfrm>
            <a:custGeom>
              <a:avLst/>
              <a:gdLst>
                <a:gd name="T0" fmla="*/ 0 w 152"/>
                <a:gd name="T1" fmla="*/ 0 h 690"/>
                <a:gd name="T2" fmla="*/ 0 w 152"/>
                <a:gd name="T3" fmla="*/ 0 h 690"/>
                <a:gd name="T4" fmla="*/ 0 w 152"/>
                <a:gd name="T5" fmla="*/ 0 h 690"/>
                <a:gd name="T6" fmla="*/ 0 w 152"/>
                <a:gd name="T7" fmla="*/ 0 h 690"/>
                <a:gd name="T8" fmla="*/ 0 w 152"/>
                <a:gd name="T9" fmla="*/ 0 h 690"/>
                <a:gd name="T10" fmla="*/ 0 60000 65536"/>
                <a:gd name="T11" fmla="*/ 0 60000 65536"/>
                <a:gd name="T12" fmla="*/ 0 60000 65536"/>
                <a:gd name="T13" fmla="*/ 0 60000 65536"/>
                <a:gd name="T14" fmla="*/ 0 60000 65536"/>
                <a:gd name="T15" fmla="*/ 0 w 152"/>
                <a:gd name="T16" fmla="*/ 0 h 690"/>
                <a:gd name="T17" fmla="*/ 152 w 152"/>
                <a:gd name="T18" fmla="*/ 690 h 690"/>
              </a:gdLst>
              <a:ahLst/>
              <a:cxnLst>
                <a:cxn ang="T10">
                  <a:pos x="T0" y="T1"/>
                </a:cxn>
                <a:cxn ang="T11">
                  <a:pos x="T2" y="T3"/>
                </a:cxn>
                <a:cxn ang="T12">
                  <a:pos x="T4" y="T5"/>
                </a:cxn>
                <a:cxn ang="T13">
                  <a:pos x="T6" y="T7"/>
                </a:cxn>
                <a:cxn ang="T14">
                  <a:pos x="T8" y="T9"/>
                </a:cxn>
              </a:cxnLst>
              <a:rect l="T15" t="T16" r="T17" b="T18"/>
              <a:pathLst>
                <a:path w="152" h="690">
                  <a:moveTo>
                    <a:pt x="45" y="0"/>
                  </a:moveTo>
                  <a:cubicBezTo>
                    <a:pt x="44" y="27"/>
                    <a:pt x="43" y="55"/>
                    <a:pt x="60" y="120"/>
                  </a:cubicBezTo>
                  <a:cubicBezTo>
                    <a:pt x="77" y="185"/>
                    <a:pt x="152" y="308"/>
                    <a:pt x="150" y="390"/>
                  </a:cubicBezTo>
                  <a:cubicBezTo>
                    <a:pt x="148" y="472"/>
                    <a:pt x="70" y="565"/>
                    <a:pt x="45" y="615"/>
                  </a:cubicBezTo>
                  <a:cubicBezTo>
                    <a:pt x="20" y="665"/>
                    <a:pt x="10" y="677"/>
                    <a:pt x="0" y="69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 name="Freeform 90"/>
            <p:cNvSpPr>
              <a:spLocks/>
            </p:cNvSpPr>
            <p:nvPr/>
          </p:nvSpPr>
          <p:spPr bwMode="auto">
            <a:xfrm>
              <a:off x="4263" y="1661"/>
              <a:ext cx="118" cy="74"/>
            </a:xfrm>
            <a:custGeom>
              <a:avLst/>
              <a:gdLst>
                <a:gd name="T0" fmla="*/ 1 w 172"/>
                <a:gd name="T1" fmla="*/ 0 h 210"/>
                <a:gd name="T2" fmla="*/ 1 w 172"/>
                <a:gd name="T3" fmla="*/ 0 h 210"/>
                <a:gd name="T4" fmla="*/ 1 w 172"/>
                <a:gd name="T5" fmla="*/ 0 h 210"/>
                <a:gd name="T6" fmla="*/ 1 w 172"/>
                <a:gd name="T7" fmla="*/ 0 h 210"/>
                <a:gd name="T8" fmla="*/ 0 60000 65536"/>
                <a:gd name="T9" fmla="*/ 0 60000 65536"/>
                <a:gd name="T10" fmla="*/ 0 60000 65536"/>
                <a:gd name="T11" fmla="*/ 0 60000 65536"/>
                <a:gd name="T12" fmla="*/ 0 w 172"/>
                <a:gd name="T13" fmla="*/ 0 h 210"/>
                <a:gd name="T14" fmla="*/ 172 w 172"/>
                <a:gd name="T15" fmla="*/ 210 h 210"/>
              </a:gdLst>
              <a:ahLst/>
              <a:cxnLst>
                <a:cxn ang="T8">
                  <a:pos x="T0" y="T1"/>
                </a:cxn>
                <a:cxn ang="T9">
                  <a:pos x="T2" y="T3"/>
                </a:cxn>
                <a:cxn ang="T10">
                  <a:pos x="T4" y="T5"/>
                </a:cxn>
                <a:cxn ang="T11">
                  <a:pos x="T6" y="T7"/>
                </a:cxn>
              </a:cxnLst>
              <a:rect l="T12" t="T13" r="T14" b="T15"/>
              <a:pathLst>
                <a:path w="172" h="210">
                  <a:moveTo>
                    <a:pt x="97" y="0"/>
                  </a:moveTo>
                  <a:cubicBezTo>
                    <a:pt x="55" y="25"/>
                    <a:pt x="14" y="50"/>
                    <a:pt x="7" y="75"/>
                  </a:cubicBezTo>
                  <a:cubicBezTo>
                    <a:pt x="0" y="100"/>
                    <a:pt x="25" y="128"/>
                    <a:pt x="52" y="150"/>
                  </a:cubicBezTo>
                  <a:cubicBezTo>
                    <a:pt x="79" y="172"/>
                    <a:pt x="144" y="200"/>
                    <a:pt x="172" y="21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 name="Freeform 91"/>
            <p:cNvSpPr>
              <a:spLocks/>
            </p:cNvSpPr>
            <p:nvPr/>
          </p:nvSpPr>
          <p:spPr bwMode="auto">
            <a:xfrm flipV="1">
              <a:off x="4263" y="2129"/>
              <a:ext cx="118" cy="74"/>
            </a:xfrm>
            <a:custGeom>
              <a:avLst/>
              <a:gdLst>
                <a:gd name="T0" fmla="*/ 1 w 172"/>
                <a:gd name="T1" fmla="*/ 0 h 210"/>
                <a:gd name="T2" fmla="*/ 1 w 172"/>
                <a:gd name="T3" fmla="*/ 0 h 210"/>
                <a:gd name="T4" fmla="*/ 1 w 172"/>
                <a:gd name="T5" fmla="*/ 0 h 210"/>
                <a:gd name="T6" fmla="*/ 1 w 172"/>
                <a:gd name="T7" fmla="*/ 0 h 210"/>
                <a:gd name="T8" fmla="*/ 0 60000 65536"/>
                <a:gd name="T9" fmla="*/ 0 60000 65536"/>
                <a:gd name="T10" fmla="*/ 0 60000 65536"/>
                <a:gd name="T11" fmla="*/ 0 60000 65536"/>
                <a:gd name="T12" fmla="*/ 0 w 172"/>
                <a:gd name="T13" fmla="*/ 0 h 210"/>
                <a:gd name="T14" fmla="*/ 172 w 172"/>
                <a:gd name="T15" fmla="*/ 210 h 210"/>
              </a:gdLst>
              <a:ahLst/>
              <a:cxnLst>
                <a:cxn ang="T8">
                  <a:pos x="T0" y="T1"/>
                </a:cxn>
                <a:cxn ang="T9">
                  <a:pos x="T2" y="T3"/>
                </a:cxn>
                <a:cxn ang="T10">
                  <a:pos x="T4" y="T5"/>
                </a:cxn>
                <a:cxn ang="T11">
                  <a:pos x="T6" y="T7"/>
                </a:cxn>
              </a:cxnLst>
              <a:rect l="T12" t="T13" r="T14" b="T15"/>
              <a:pathLst>
                <a:path w="172" h="210">
                  <a:moveTo>
                    <a:pt x="97" y="0"/>
                  </a:moveTo>
                  <a:cubicBezTo>
                    <a:pt x="55" y="25"/>
                    <a:pt x="14" y="50"/>
                    <a:pt x="7" y="75"/>
                  </a:cubicBezTo>
                  <a:cubicBezTo>
                    <a:pt x="0" y="100"/>
                    <a:pt x="25" y="128"/>
                    <a:pt x="52" y="150"/>
                  </a:cubicBezTo>
                  <a:cubicBezTo>
                    <a:pt x="79" y="172"/>
                    <a:pt x="144" y="200"/>
                    <a:pt x="172" y="21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 name="Line 92"/>
            <p:cNvSpPr>
              <a:spLocks noChangeShapeType="1"/>
            </p:cNvSpPr>
            <p:nvPr/>
          </p:nvSpPr>
          <p:spPr bwMode="auto">
            <a:xfrm flipV="1">
              <a:off x="3348" y="1698"/>
              <a:ext cx="920"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93"/>
            <p:cNvSpPr>
              <a:spLocks noChangeShapeType="1"/>
            </p:cNvSpPr>
            <p:nvPr/>
          </p:nvSpPr>
          <p:spPr bwMode="auto">
            <a:xfrm>
              <a:off x="3348" y="1924"/>
              <a:ext cx="920" cy="258"/>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Freeform 94"/>
            <p:cNvSpPr>
              <a:spLocks/>
            </p:cNvSpPr>
            <p:nvPr/>
          </p:nvSpPr>
          <p:spPr bwMode="auto">
            <a:xfrm>
              <a:off x="3701" y="1845"/>
              <a:ext cx="68" cy="179"/>
            </a:xfrm>
            <a:custGeom>
              <a:avLst/>
              <a:gdLst>
                <a:gd name="T0" fmla="*/ 1 w 92"/>
                <a:gd name="T1" fmla="*/ 0 h 375"/>
                <a:gd name="T2" fmla="*/ 1 w 92"/>
                <a:gd name="T3" fmla="*/ 0 h 375"/>
                <a:gd name="T4" fmla="*/ 0 w 92"/>
                <a:gd name="T5" fmla="*/ 0 h 375"/>
                <a:gd name="T6" fmla="*/ 0 60000 65536"/>
                <a:gd name="T7" fmla="*/ 0 60000 65536"/>
                <a:gd name="T8" fmla="*/ 0 60000 65536"/>
                <a:gd name="T9" fmla="*/ 0 w 92"/>
                <a:gd name="T10" fmla="*/ 0 h 375"/>
                <a:gd name="T11" fmla="*/ 92 w 92"/>
                <a:gd name="T12" fmla="*/ 375 h 375"/>
              </a:gdLst>
              <a:ahLst/>
              <a:cxnLst>
                <a:cxn ang="T6">
                  <a:pos x="T0" y="T1"/>
                </a:cxn>
                <a:cxn ang="T7">
                  <a:pos x="T2" y="T3"/>
                </a:cxn>
                <a:cxn ang="T8">
                  <a:pos x="T4" y="T5"/>
                </a:cxn>
              </a:cxnLst>
              <a:rect l="T9" t="T10" r="T11" b="T12"/>
              <a:pathLst>
                <a:path w="92" h="375">
                  <a:moveTo>
                    <a:pt x="15" y="0"/>
                  </a:moveTo>
                  <a:cubicBezTo>
                    <a:pt x="53" y="59"/>
                    <a:pt x="92" y="118"/>
                    <a:pt x="90" y="180"/>
                  </a:cubicBezTo>
                  <a:cubicBezTo>
                    <a:pt x="88" y="242"/>
                    <a:pt x="15" y="342"/>
                    <a:pt x="0" y="375"/>
                  </a:cubicBezTo>
                </a:path>
              </a:pathLst>
            </a:custGeom>
            <a:noFill/>
            <a:ln w="19050">
              <a:solidFill>
                <a:srgbClr val="000000"/>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 name="Freeform 95"/>
            <p:cNvSpPr>
              <a:spLocks/>
            </p:cNvSpPr>
            <p:nvPr/>
          </p:nvSpPr>
          <p:spPr bwMode="auto">
            <a:xfrm>
              <a:off x="3789" y="1814"/>
              <a:ext cx="67" cy="115"/>
            </a:xfrm>
            <a:custGeom>
              <a:avLst/>
              <a:gdLst>
                <a:gd name="T0" fmla="*/ 0 w 67"/>
                <a:gd name="T1" fmla="*/ 0 h 255"/>
                <a:gd name="T2" fmla="*/ 60 w 67"/>
                <a:gd name="T3" fmla="*/ 0 h 255"/>
                <a:gd name="T4" fmla="*/ 45 w 67"/>
                <a:gd name="T5" fmla="*/ 0 h 255"/>
                <a:gd name="T6" fmla="*/ 0 60000 65536"/>
                <a:gd name="T7" fmla="*/ 0 60000 65536"/>
                <a:gd name="T8" fmla="*/ 0 60000 65536"/>
                <a:gd name="T9" fmla="*/ 0 w 67"/>
                <a:gd name="T10" fmla="*/ 0 h 255"/>
                <a:gd name="T11" fmla="*/ 67 w 67"/>
                <a:gd name="T12" fmla="*/ 255 h 255"/>
              </a:gdLst>
              <a:ahLst/>
              <a:cxnLst>
                <a:cxn ang="T6">
                  <a:pos x="T0" y="T1"/>
                </a:cxn>
                <a:cxn ang="T7">
                  <a:pos x="T2" y="T3"/>
                </a:cxn>
                <a:cxn ang="T8">
                  <a:pos x="T4" y="T5"/>
                </a:cxn>
              </a:cxnLst>
              <a:rect l="T9" t="T10" r="T11" b="T12"/>
              <a:pathLst>
                <a:path w="67" h="255">
                  <a:moveTo>
                    <a:pt x="0" y="0"/>
                  </a:moveTo>
                  <a:cubicBezTo>
                    <a:pt x="26" y="46"/>
                    <a:pt x="53" y="93"/>
                    <a:pt x="60" y="135"/>
                  </a:cubicBezTo>
                  <a:cubicBezTo>
                    <a:pt x="67" y="177"/>
                    <a:pt x="47" y="235"/>
                    <a:pt x="45" y="255"/>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 name="Line 96"/>
            <p:cNvSpPr>
              <a:spLocks noChangeShapeType="1"/>
            </p:cNvSpPr>
            <p:nvPr/>
          </p:nvSpPr>
          <p:spPr bwMode="auto">
            <a:xfrm>
              <a:off x="3755" y="1977"/>
              <a:ext cx="0" cy="1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Text Box 97"/>
            <p:cNvSpPr txBox="1">
              <a:spLocks noChangeArrowheads="1"/>
            </p:cNvSpPr>
            <p:nvPr/>
          </p:nvSpPr>
          <p:spPr bwMode="auto">
            <a:xfrm>
              <a:off x="3810" y="1772"/>
              <a:ext cx="25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900" b="0" i="0">
                <a:solidFill>
                  <a:schemeClr val="tx1"/>
                </a:solidFill>
              </a:endParaRPr>
            </a:p>
          </p:txBody>
        </p:sp>
        <p:sp>
          <p:nvSpPr>
            <p:cNvPr id="101" name="Line 98"/>
            <p:cNvSpPr>
              <a:spLocks noChangeShapeType="1"/>
            </p:cNvSpPr>
            <p:nvPr/>
          </p:nvSpPr>
          <p:spPr bwMode="auto">
            <a:xfrm flipV="1">
              <a:off x="3358" y="1729"/>
              <a:ext cx="786" cy="195"/>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Text Box 99"/>
            <p:cNvSpPr txBox="1">
              <a:spLocks noChangeArrowheads="1"/>
            </p:cNvSpPr>
            <p:nvPr/>
          </p:nvSpPr>
          <p:spPr bwMode="auto">
            <a:xfrm>
              <a:off x="4475" y="1488"/>
              <a:ext cx="469"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i="0">
                  <a:solidFill>
                    <a:schemeClr val="tx1"/>
                  </a:solidFill>
                  <a:latin typeface="宋体" panose="02010600030101010101" pitchFamily="2" charset="-122"/>
                </a:rPr>
                <a:t>Δ</a:t>
              </a:r>
              <a:r>
                <a:rPr lang="en-US" altLang="zh-CN" sz="1800">
                  <a:solidFill>
                    <a:schemeClr val="tx1"/>
                  </a:solidFill>
                </a:rPr>
                <a:t>x</a:t>
              </a:r>
              <a:endParaRPr lang="en-US" altLang="zh-CN" sz="1400">
                <a:solidFill>
                  <a:schemeClr val="tx1"/>
                </a:solidFill>
              </a:endParaRPr>
            </a:p>
          </p:txBody>
        </p:sp>
        <p:sp>
          <p:nvSpPr>
            <p:cNvPr id="103" name="Text Box 100"/>
            <p:cNvSpPr txBox="1">
              <a:spLocks noChangeArrowheads="1"/>
            </p:cNvSpPr>
            <p:nvPr/>
          </p:nvSpPr>
          <p:spPr bwMode="auto">
            <a:xfrm>
              <a:off x="5505" y="1935"/>
              <a:ext cx="255"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a:solidFill>
                    <a:schemeClr val="tx1"/>
                  </a:solidFill>
                </a:rPr>
                <a:t>I</a:t>
              </a:r>
              <a:endParaRPr lang="en-US" altLang="zh-CN" sz="1400">
                <a:solidFill>
                  <a:schemeClr val="tx1"/>
                </a:solidFill>
              </a:endParaRPr>
            </a:p>
          </p:txBody>
        </p:sp>
        <p:sp>
          <p:nvSpPr>
            <p:cNvPr id="104" name="Text Box 101"/>
            <p:cNvSpPr txBox="1">
              <a:spLocks noChangeArrowheads="1"/>
            </p:cNvSpPr>
            <p:nvPr/>
          </p:nvSpPr>
          <p:spPr bwMode="auto">
            <a:xfrm>
              <a:off x="4117" y="1899"/>
              <a:ext cx="235"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solidFill>
                    <a:schemeClr val="tx1"/>
                  </a:solidFill>
                </a:rPr>
                <a:t>0</a:t>
              </a:r>
            </a:p>
          </p:txBody>
        </p:sp>
        <p:sp>
          <p:nvSpPr>
            <p:cNvPr id="105" name="Text Box 102"/>
            <p:cNvSpPr txBox="1">
              <a:spLocks noChangeArrowheads="1"/>
            </p:cNvSpPr>
            <p:nvPr/>
          </p:nvSpPr>
          <p:spPr bwMode="auto">
            <a:xfrm>
              <a:off x="4061" y="1483"/>
              <a:ext cx="30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solidFill>
                    <a:schemeClr val="tx1"/>
                  </a:solidFill>
                </a:rPr>
                <a:t>x</a:t>
              </a:r>
              <a:r>
                <a:rPr lang="en-US" altLang="zh-CN" sz="1800" i="0" baseline="-25000">
                  <a:solidFill>
                    <a:schemeClr val="tx1"/>
                  </a:solidFill>
                </a:rPr>
                <a:t>1</a:t>
              </a:r>
              <a:endParaRPr lang="en-US" altLang="zh-CN" sz="800">
                <a:solidFill>
                  <a:schemeClr val="tx1"/>
                </a:solidFill>
              </a:endParaRPr>
            </a:p>
          </p:txBody>
        </p:sp>
        <p:sp>
          <p:nvSpPr>
            <p:cNvPr id="106" name="Text Box 103"/>
            <p:cNvSpPr txBox="1">
              <a:spLocks noChangeArrowheads="1"/>
            </p:cNvSpPr>
            <p:nvPr/>
          </p:nvSpPr>
          <p:spPr bwMode="auto">
            <a:xfrm>
              <a:off x="4061" y="1230"/>
              <a:ext cx="30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solidFill>
                    <a:schemeClr val="tx1"/>
                  </a:solidFill>
                </a:rPr>
                <a:t>x</a:t>
              </a:r>
              <a:r>
                <a:rPr lang="en-US" altLang="zh-CN" sz="1800" i="0" baseline="-25000">
                  <a:solidFill>
                    <a:schemeClr val="tx1"/>
                  </a:solidFill>
                </a:rPr>
                <a:t>2</a:t>
              </a:r>
              <a:endParaRPr lang="en-US" altLang="zh-CN" sz="1800">
                <a:solidFill>
                  <a:schemeClr val="tx1"/>
                </a:solidFill>
              </a:endParaRPr>
            </a:p>
          </p:txBody>
        </p:sp>
        <p:sp>
          <p:nvSpPr>
            <p:cNvPr id="107" name="Line 104"/>
            <p:cNvSpPr>
              <a:spLocks noChangeShapeType="1"/>
            </p:cNvSpPr>
            <p:nvPr/>
          </p:nvSpPr>
          <p:spPr bwMode="auto">
            <a:xfrm>
              <a:off x="4268" y="1198"/>
              <a:ext cx="0" cy="15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Text Box 105"/>
            <p:cNvSpPr txBox="1">
              <a:spLocks noChangeArrowheads="1"/>
            </p:cNvSpPr>
            <p:nvPr/>
          </p:nvSpPr>
          <p:spPr bwMode="auto">
            <a:xfrm>
              <a:off x="4296" y="1630"/>
              <a:ext cx="66" cy="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900" b="0" i="0">
                <a:solidFill>
                  <a:schemeClr val="tx1"/>
                </a:solidFill>
              </a:endParaRPr>
            </a:p>
          </p:txBody>
        </p:sp>
        <p:sp>
          <p:nvSpPr>
            <p:cNvPr id="109" name="Text Box 106"/>
            <p:cNvSpPr txBox="1">
              <a:spLocks noChangeArrowheads="1"/>
            </p:cNvSpPr>
            <p:nvPr/>
          </p:nvSpPr>
          <p:spPr bwMode="auto">
            <a:xfrm>
              <a:off x="4301" y="2167"/>
              <a:ext cx="66" cy="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900" b="0" i="0">
                <a:solidFill>
                  <a:schemeClr val="tx1"/>
                </a:solidFill>
              </a:endParaRPr>
            </a:p>
          </p:txBody>
        </p:sp>
        <p:sp>
          <p:nvSpPr>
            <p:cNvPr id="110" name="Freeform 107"/>
            <p:cNvSpPr>
              <a:spLocks/>
            </p:cNvSpPr>
            <p:nvPr/>
          </p:nvSpPr>
          <p:spPr bwMode="auto">
            <a:xfrm flipV="1">
              <a:off x="4274" y="2182"/>
              <a:ext cx="134" cy="216"/>
            </a:xfrm>
            <a:custGeom>
              <a:avLst/>
              <a:gdLst>
                <a:gd name="T0" fmla="*/ 0 w 167"/>
                <a:gd name="T1" fmla="*/ 0 h 585"/>
                <a:gd name="T2" fmla="*/ 2 w 167"/>
                <a:gd name="T3" fmla="*/ 0 h 585"/>
                <a:gd name="T4" fmla="*/ 2 w 167"/>
                <a:gd name="T5" fmla="*/ 0 h 585"/>
                <a:gd name="T6" fmla="*/ 0 60000 65536"/>
                <a:gd name="T7" fmla="*/ 0 60000 65536"/>
                <a:gd name="T8" fmla="*/ 0 60000 65536"/>
                <a:gd name="T9" fmla="*/ 0 w 167"/>
                <a:gd name="T10" fmla="*/ 0 h 585"/>
                <a:gd name="T11" fmla="*/ 167 w 167"/>
                <a:gd name="T12" fmla="*/ 585 h 585"/>
              </a:gdLst>
              <a:ahLst/>
              <a:cxnLst>
                <a:cxn ang="T6">
                  <a:pos x="T0" y="T1"/>
                </a:cxn>
                <a:cxn ang="T7">
                  <a:pos x="T2" y="T3"/>
                </a:cxn>
                <a:cxn ang="T8">
                  <a:pos x="T4" y="T5"/>
                </a:cxn>
              </a:cxnLst>
              <a:rect l="T9" t="T10" r="T11" b="T12"/>
              <a:pathLst>
                <a:path w="167" h="585">
                  <a:moveTo>
                    <a:pt x="0" y="0"/>
                  </a:moveTo>
                  <a:cubicBezTo>
                    <a:pt x="81" y="109"/>
                    <a:pt x="163" y="218"/>
                    <a:pt x="165" y="315"/>
                  </a:cubicBezTo>
                  <a:cubicBezTo>
                    <a:pt x="167" y="412"/>
                    <a:pt x="40" y="540"/>
                    <a:pt x="15" y="58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 name="Freeform 108"/>
            <p:cNvSpPr>
              <a:spLocks/>
            </p:cNvSpPr>
            <p:nvPr/>
          </p:nvSpPr>
          <p:spPr bwMode="auto">
            <a:xfrm>
              <a:off x="4281" y="1456"/>
              <a:ext cx="123" cy="216"/>
            </a:xfrm>
            <a:custGeom>
              <a:avLst/>
              <a:gdLst>
                <a:gd name="T0" fmla="*/ 0 w 167"/>
                <a:gd name="T1" fmla="*/ 0 h 585"/>
                <a:gd name="T2" fmla="*/ 1 w 167"/>
                <a:gd name="T3" fmla="*/ 0 h 585"/>
                <a:gd name="T4" fmla="*/ 1 w 167"/>
                <a:gd name="T5" fmla="*/ 0 h 585"/>
                <a:gd name="T6" fmla="*/ 0 60000 65536"/>
                <a:gd name="T7" fmla="*/ 0 60000 65536"/>
                <a:gd name="T8" fmla="*/ 0 60000 65536"/>
                <a:gd name="T9" fmla="*/ 0 w 167"/>
                <a:gd name="T10" fmla="*/ 0 h 585"/>
                <a:gd name="T11" fmla="*/ 167 w 167"/>
                <a:gd name="T12" fmla="*/ 585 h 585"/>
              </a:gdLst>
              <a:ahLst/>
              <a:cxnLst>
                <a:cxn ang="T6">
                  <a:pos x="T0" y="T1"/>
                </a:cxn>
                <a:cxn ang="T7">
                  <a:pos x="T2" y="T3"/>
                </a:cxn>
                <a:cxn ang="T8">
                  <a:pos x="T4" y="T5"/>
                </a:cxn>
              </a:cxnLst>
              <a:rect l="T9" t="T10" r="T11" b="T12"/>
              <a:pathLst>
                <a:path w="167" h="585">
                  <a:moveTo>
                    <a:pt x="0" y="0"/>
                  </a:moveTo>
                  <a:cubicBezTo>
                    <a:pt x="81" y="109"/>
                    <a:pt x="163" y="218"/>
                    <a:pt x="165" y="315"/>
                  </a:cubicBezTo>
                  <a:cubicBezTo>
                    <a:pt x="167" y="412"/>
                    <a:pt x="40" y="540"/>
                    <a:pt x="15" y="58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 name="Line 109"/>
            <p:cNvSpPr>
              <a:spLocks noChangeShapeType="1"/>
            </p:cNvSpPr>
            <p:nvPr/>
          </p:nvSpPr>
          <p:spPr bwMode="auto">
            <a:xfrm>
              <a:off x="4268" y="1451"/>
              <a:ext cx="3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 name="Line 110"/>
            <p:cNvSpPr>
              <a:spLocks noChangeShapeType="1"/>
            </p:cNvSpPr>
            <p:nvPr/>
          </p:nvSpPr>
          <p:spPr bwMode="auto">
            <a:xfrm>
              <a:off x="4279" y="1688"/>
              <a:ext cx="3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Line 111"/>
            <p:cNvSpPr>
              <a:spLocks noChangeShapeType="1"/>
            </p:cNvSpPr>
            <p:nvPr/>
          </p:nvSpPr>
          <p:spPr bwMode="auto">
            <a:xfrm>
              <a:off x="4525" y="1451"/>
              <a:ext cx="0" cy="242"/>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 name="Line 112"/>
            <p:cNvSpPr>
              <a:spLocks noChangeShapeType="1"/>
            </p:cNvSpPr>
            <p:nvPr/>
          </p:nvSpPr>
          <p:spPr bwMode="auto">
            <a:xfrm flipV="1">
              <a:off x="3340" y="1451"/>
              <a:ext cx="928" cy="479"/>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Freeform 113"/>
            <p:cNvSpPr>
              <a:spLocks/>
            </p:cNvSpPr>
            <p:nvPr/>
          </p:nvSpPr>
          <p:spPr bwMode="auto">
            <a:xfrm>
              <a:off x="3614" y="1788"/>
              <a:ext cx="28" cy="69"/>
            </a:xfrm>
            <a:custGeom>
              <a:avLst/>
              <a:gdLst>
                <a:gd name="T0" fmla="*/ 0 w 75"/>
                <a:gd name="T1" fmla="*/ 0 h 195"/>
                <a:gd name="T2" fmla="*/ 0 w 75"/>
                <a:gd name="T3" fmla="*/ 0 h 195"/>
                <a:gd name="T4" fmla="*/ 0 w 75"/>
                <a:gd name="T5" fmla="*/ 0 h 195"/>
                <a:gd name="T6" fmla="*/ 0 60000 65536"/>
                <a:gd name="T7" fmla="*/ 0 60000 65536"/>
                <a:gd name="T8" fmla="*/ 0 60000 65536"/>
                <a:gd name="T9" fmla="*/ 0 w 75"/>
                <a:gd name="T10" fmla="*/ 0 h 195"/>
                <a:gd name="T11" fmla="*/ 75 w 75"/>
                <a:gd name="T12" fmla="*/ 195 h 195"/>
              </a:gdLst>
              <a:ahLst/>
              <a:cxnLst>
                <a:cxn ang="T6">
                  <a:pos x="T0" y="T1"/>
                </a:cxn>
                <a:cxn ang="T7">
                  <a:pos x="T2" y="T3"/>
                </a:cxn>
                <a:cxn ang="T8">
                  <a:pos x="T4" y="T5"/>
                </a:cxn>
              </a:cxnLst>
              <a:rect l="T9" t="T10" r="T11" b="T12"/>
              <a:pathLst>
                <a:path w="75" h="195">
                  <a:moveTo>
                    <a:pt x="0" y="0"/>
                  </a:moveTo>
                  <a:cubicBezTo>
                    <a:pt x="24" y="36"/>
                    <a:pt x="48" y="73"/>
                    <a:pt x="60" y="105"/>
                  </a:cubicBezTo>
                  <a:cubicBezTo>
                    <a:pt x="72" y="137"/>
                    <a:pt x="73" y="180"/>
                    <a:pt x="75" y="195"/>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7" name="Freeform 114"/>
            <p:cNvSpPr>
              <a:spLocks/>
            </p:cNvSpPr>
            <p:nvPr/>
          </p:nvSpPr>
          <p:spPr bwMode="auto">
            <a:xfrm>
              <a:off x="3642" y="1778"/>
              <a:ext cx="28" cy="68"/>
            </a:xfrm>
            <a:custGeom>
              <a:avLst/>
              <a:gdLst>
                <a:gd name="T0" fmla="*/ 0 w 75"/>
                <a:gd name="T1" fmla="*/ 0 h 195"/>
                <a:gd name="T2" fmla="*/ 0 w 75"/>
                <a:gd name="T3" fmla="*/ 0 h 195"/>
                <a:gd name="T4" fmla="*/ 0 w 75"/>
                <a:gd name="T5" fmla="*/ 0 h 195"/>
                <a:gd name="T6" fmla="*/ 0 60000 65536"/>
                <a:gd name="T7" fmla="*/ 0 60000 65536"/>
                <a:gd name="T8" fmla="*/ 0 60000 65536"/>
                <a:gd name="T9" fmla="*/ 0 w 75"/>
                <a:gd name="T10" fmla="*/ 0 h 195"/>
                <a:gd name="T11" fmla="*/ 75 w 75"/>
                <a:gd name="T12" fmla="*/ 195 h 195"/>
              </a:gdLst>
              <a:ahLst/>
              <a:cxnLst>
                <a:cxn ang="T6">
                  <a:pos x="T0" y="T1"/>
                </a:cxn>
                <a:cxn ang="T7">
                  <a:pos x="T2" y="T3"/>
                </a:cxn>
                <a:cxn ang="T8">
                  <a:pos x="T4" y="T5"/>
                </a:cxn>
              </a:cxnLst>
              <a:rect l="T9" t="T10" r="T11" b="T12"/>
              <a:pathLst>
                <a:path w="75" h="195">
                  <a:moveTo>
                    <a:pt x="0" y="0"/>
                  </a:moveTo>
                  <a:cubicBezTo>
                    <a:pt x="24" y="36"/>
                    <a:pt x="48" y="73"/>
                    <a:pt x="60" y="105"/>
                  </a:cubicBezTo>
                  <a:cubicBezTo>
                    <a:pt x="72" y="137"/>
                    <a:pt x="73" y="166"/>
                    <a:pt x="75" y="195"/>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 name="Text Box 115"/>
            <p:cNvSpPr txBox="1">
              <a:spLocks noChangeArrowheads="1"/>
            </p:cNvSpPr>
            <p:nvPr/>
          </p:nvSpPr>
          <p:spPr bwMode="auto">
            <a:xfrm>
              <a:off x="3524" y="1493"/>
              <a:ext cx="3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en-US" altLang="zh-CN" sz="1300" b="0" i="0">
                <a:solidFill>
                  <a:schemeClr val="tx1"/>
                </a:solidFill>
                <a:latin typeface="宋体" panose="02010600030101010101" pitchFamily="2" charset="-122"/>
              </a:endParaRPr>
            </a:p>
            <a:p>
              <a:pPr eaLnBrk="1" hangingPunct="1"/>
              <a:endParaRPr lang="en-US" altLang="zh-CN" sz="1300" b="0" i="0">
                <a:solidFill>
                  <a:schemeClr val="tx1"/>
                </a:solidFill>
              </a:endParaRPr>
            </a:p>
            <a:p>
              <a:pPr eaLnBrk="1" hangingPunct="1"/>
              <a:endParaRPr lang="en-US" altLang="zh-CN" sz="1300" b="0" i="0">
                <a:solidFill>
                  <a:schemeClr val="tx1"/>
                </a:solidFill>
              </a:endParaRPr>
            </a:p>
          </p:txBody>
        </p:sp>
        <p:sp>
          <p:nvSpPr>
            <p:cNvPr id="119" name="Line 116"/>
            <p:cNvSpPr>
              <a:spLocks noChangeShapeType="1"/>
            </p:cNvSpPr>
            <p:nvPr/>
          </p:nvSpPr>
          <p:spPr bwMode="auto">
            <a:xfrm>
              <a:off x="3660" y="1645"/>
              <a:ext cx="0" cy="1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Text Box 117"/>
            <p:cNvSpPr txBox="1">
              <a:spLocks noChangeArrowheads="1"/>
            </p:cNvSpPr>
            <p:nvPr/>
          </p:nvSpPr>
          <p:spPr bwMode="auto">
            <a:xfrm>
              <a:off x="2675" y="1272"/>
              <a:ext cx="754"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a:solidFill>
                    <a:schemeClr val="tx1"/>
                  </a:solidFill>
                </a:rPr>
                <a:t>衍射屏</a:t>
              </a:r>
              <a:endParaRPr lang="zh-CN" altLang="en-US" sz="1400" i="0">
                <a:solidFill>
                  <a:schemeClr val="tx1"/>
                </a:solidFill>
              </a:endParaRPr>
            </a:p>
          </p:txBody>
        </p:sp>
        <p:sp>
          <p:nvSpPr>
            <p:cNvPr id="121" name="Text Box 118"/>
            <p:cNvSpPr txBox="1">
              <a:spLocks noChangeArrowheads="1"/>
            </p:cNvSpPr>
            <p:nvPr/>
          </p:nvSpPr>
          <p:spPr bwMode="auto">
            <a:xfrm>
              <a:off x="3184" y="1230"/>
              <a:ext cx="519"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a:solidFill>
                    <a:schemeClr val="tx1"/>
                  </a:solidFill>
                </a:rPr>
                <a:t>透镜</a:t>
              </a:r>
            </a:p>
          </p:txBody>
        </p:sp>
        <p:sp>
          <p:nvSpPr>
            <p:cNvPr id="122" name="Text Box 119"/>
            <p:cNvSpPr txBox="1">
              <a:spLocks noChangeArrowheads="1"/>
            </p:cNvSpPr>
            <p:nvPr/>
          </p:nvSpPr>
          <p:spPr bwMode="auto">
            <a:xfrm>
              <a:off x="3703" y="1104"/>
              <a:ext cx="65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a:solidFill>
                    <a:schemeClr val="tx1"/>
                  </a:solidFill>
                </a:rPr>
                <a:t>观测屏</a:t>
              </a:r>
            </a:p>
          </p:txBody>
        </p:sp>
        <p:sp>
          <p:nvSpPr>
            <p:cNvPr id="123" name="Line 120"/>
            <p:cNvSpPr>
              <a:spLocks noChangeShapeType="1"/>
            </p:cNvSpPr>
            <p:nvPr/>
          </p:nvSpPr>
          <p:spPr bwMode="auto">
            <a:xfrm>
              <a:off x="4273" y="2172"/>
              <a:ext cx="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Text Box 121"/>
            <p:cNvSpPr txBox="1">
              <a:spLocks noChangeArrowheads="1"/>
            </p:cNvSpPr>
            <p:nvPr/>
          </p:nvSpPr>
          <p:spPr bwMode="auto">
            <a:xfrm>
              <a:off x="4435" y="1893"/>
              <a:ext cx="21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900" b="0" i="0">
                <a:solidFill>
                  <a:schemeClr val="tx1"/>
                </a:solidFill>
              </a:endParaRPr>
            </a:p>
          </p:txBody>
        </p:sp>
        <p:sp>
          <p:nvSpPr>
            <p:cNvPr id="125" name="Text Box 122"/>
            <p:cNvSpPr txBox="1">
              <a:spLocks noChangeArrowheads="1"/>
            </p:cNvSpPr>
            <p:nvPr/>
          </p:nvSpPr>
          <p:spPr bwMode="auto">
            <a:xfrm>
              <a:off x="4352" y="1814"/>
              <a:ext cx="46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i="0">
                  <a:solidFill>
                    <a:srgbClr val="000000"/>
                  </a:solidFill>
                  <a:latin typeface="宋体" panose="02010600030101010101" pitchFamily="2" charset="-122"/>
                </a:rPr>
                <a:t>Δ</a:t>
              </a:r>
              <a:r>
                <a:rPr lang="en-US" altLang="zh-CN" sz="1800">
                  <a:solidFill>
                    <a:srgbClr val="000000"/>
                  </a:solidFill>
                </a:rPr>
                <a:t>x</a:t>
              </a:r>
              <a:r>
                <a:rPr lang="en-US" altLang="zh-CN" sz="1800" baseline="-25000">
                  <a:solidFill>
                    <a:srgbClr val="000000"/>
                  </a:solidFill>
                </a:rPr>
                <a:t>0</a:t>
              </a:r>
              <a:endParaRPr lang="en-US" altLang="zh-CN" sz="1800">
                <a:solidFill>
                  <a:srgbClr val="000000"/>
                </a:solidFill>
              </a:endParaRPr>
            </a:p>
          </p:txBody>
        </p:sp>
        <p:sp>
          <p:nvSpPr>
            <p:cNvPr id="126" name="Line 123"/>
            <p:cNvSpPr>
              <a:spLocks noChangeShapeType="1"/>
            </p:cNvSpPr>
            <p:nvPr/>
          </p:nvSpPr>
          <p:spPr bwMode="auto">
            <a:xfrm>
              <a:off x="4530" y="1993"/>
              <a:ext cx="0" cy="17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7" name="Line 124"/>
            <p:cNvSpPr>
              <a:spLocks noChangeShapeType="1"/>
            </p:cNvSpPr>
            <p:nvPr/>
          </p:nvSpPr>
          <p:spPr bwMode="auto">
            <a:xfrm flipV="1">
              <a:off x="4525" y="1688"/>
              <a:ext cx="0" cy="19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8" name="Line 125"/>
            <p:cNvSpPr>
              <a:spLocks noChangeShapeType="1"/>
            </p:cNvSpPr>
            <p:nvPr/>
          </p:nvSpPr>
          <p:spPr bwMode="auto">
            <a:xfrm>
              <a:off x="3340" y="2430"/>
              <a:ext cx="0" cy="2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 name="Text Box 126"/>
            <p:cNvSpPr txBox="1">
              <a:spLocks noChangeArrowheads="1"/>
            </p:cNvSpPr>
            <p:nvPr/>
          </p:nvSpPr>
          <p:spPr bwMode="auto">
            <a:xfrm>
              <a:off x="3659" y="2504"/>
              <a:ext cx="29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600">
                  <a:solidFill>
                    <a:schemeClr val="tx1"/>
                  </a:solidFill>
                </a:rPr>
                <a:t> </a:t>
              </a:r>
              <a:r>
                <a:rPr lang="en-US" altLang="zh-CN" sz="2000">
                  <a:solidFill>
                    <a:schemeClr val="tx1"/>
                  </a:solidFill>
                </a:rPr>
                <a:t>f</a:t>
              </a:r>
            </a:p>
          </p:txBody>
        </p:sp>
        <p:sp>
          <p:nvSpPr>
            <p:cNvPr id="130" name="Line 127"/>
            <p:cNvSpPr>
              <a:spLocks noChangeShapeType="1"/>
            </p:cNvSpPr>
            <p:nvPr/>
          </p:nvSpPr>
          <p:spPr bwMode="auto">
            <a:xfrm>
              <a:off x="3865" y="2614"/>
              <a:ext cx="40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 name="Line 128"/>
            <p:cNvSpPr>
              <a:spLocks noChangeShapeType="1"/>
            </p:cNvSpPr>
            <p:nvPr/>
          </p:nvSpPr>
          <p:spPr bwMode="auto">
            <a:xfrm flipH="1">
              <a:off x="3340" y="2614"/>
              <a:ext cx="39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2" name="Line 129"/>
            <p:cNvSpPr>
              <a:spLocks noChangeShapeType="1"/>
            </p:cNvSpPr>
            <p:nvPr/>
          </p:nvSpPr>
          <p:spPr bwMode="auto">
            <a:xfrm>
              <a:off x="3340" y="1930"/>
              <a:ext cx="3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 name="Text Box 130"/>
            <p:cNvSpPr txBox="1">
              <a:spLocks noChangeArrowheads="1"/>
            </p:cNvSpPr>
            <p:nvPr/>
          </p:nvSpPr>
          <p:spPr bwMode="auto">
            <a:xfrm>
              <a:off x="3882" y="1736"/>
              <a:ext cx="26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1800" dirty="0">
                  <a:solidFill>
                    <a:schemeClr val="tx1"/>
                  </a:solidFill>
                  <a:sym typeface="Symbol" panose="05050102010706020507" pitchFamily="18" charset="2"/>
                </a:rPr>
                <a:t></a:t>
              </a:r>
              <a:r>
                <a:rPr lang="en-US" altLang="zh-CN" sz="1800" i="0" baseline="-25000" dirty="0">
                  <a:solidFill>
                    <a:schemeClr val="tx1"/>
                  </a:solidFill>
                  <a:sym typeface="Symbol" panose="05050102010706020507" pitchFamily="18" charset="2"/>
                </a:rPr>
                <a:t>1</a:t>
              </a:r>
              <a:endParaRPr lang="en-US" altLang="zh-CN" sz="1800" b="0" i="0" dirty="0">
                <a:solidFill>
                  <a:schemeClr val="tx1"/>
                </a:solidFill>
              </a:endParaRPr>
            </a:p>
          </p:txBody>
        </p:sp>
        <p:graphicFrame>
          <p:nvGraphicFramePr>
            <p:cNvPr id="134" name="Object 131"/>
            <p:cNvGraphicFramePr>
              <a:graphicFrameLocks noChangeAspect="1"/>
            </p:cNvGraphicFramePr>
            <p:nvPr/>
          </p:nvGraphicFramePr>
          <p:xfrm>
            <a:off x="3614" y="2157"/>
            <a:ext cx="223" cy="168"/>
          </p:xfrm>
          <a:graphic>
            <a:graphicData uri="http://schemas.openxmlformats.org/presentationml/2006/ole">
              <mc:AlternateContent xmlns:mc="http://schemas.openxmlformats.org/markup-compatibility/2006">
                <mc:Choice xmlns:v="urn:schemas-microsoft-com:vml" Requires="v">
                  <p:oleObj spid="_x0000_s431938" name="公式" r:id="rId7" imgW="634725" imgH="457002" progId="Equation.3">
                    <p:embed/>
                  </p:oleObj>
                </mc:Choice>
                <mc:Fallback>
                  <p:oleObj name="公式" r:id="rId7" imgW="634725" imgH="45700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4" y="2157"/>
                          <a:ext cx="223"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 name="Object 132"/>
            <p:cNvGraphicFramePr>
              <a:graphicFrameLocks noChangeAspect="1"/>
            </p:cNvGraphicFramePr>
            <p:nvPr/>
          </p:nvGraphicFramePr>
          <p:xfrm>
            <a:off x="3542" y="1504"/>
            <a:ext cx="188" cy="125"/>
          </p:xfrm>
          <a:graphic>
            <a:graphicData uri="http://schemas.openxmlformats.org/presentationml/2006/ole">
              <mc:AlternateContent xmlns:mc="http://schemas.openxmlformats.org/markup-compatibility/2006">
                <mc:Choice xmlns:v="urn:schemas-microsoft-com:vml" Requires="v">
                  <p:oleObj spid="_x0000_s431939" name="公式" r:id="rId9" imgW="533169" imgH="342751" progId="Equation.3">
                    <p:embed/>
                  </p:oleObj>
                </mc:Choice>
                <mc:Fallback>
                  <p:oleObj name="公式" r:id="rId9" imgW="533169" imgH="34275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2" y="1504"/>
                          <a:ext cx="188"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1" name="Text Box 71"/>
          <p:cNvSpPr txBox="1">
            <a:spLocks noChangeArrowheads="1"/>
          </p:cNvSpPr>
          <p:nvPr/>
        </p:nvSpPr>
        <p:spPr bwMode="auto">
          <a:xfrm>
            <a:off x="2399580" y="902603"/>
            <a:ext cx="2667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rgbClr val="FF33CC"/>
                </a:solidFill>
                <a:latin typeface="方正书宋简体"/>
              </a:rPr>
              <a:t>(2)</a:t>
            </a:r>
            <a:r>
              <a:rPr lang="zh-CN" altLang="en-US" i="0" dirty="0">
                <a:solidFill>
                  <a:srgbClr val="FF33CC"/>
                </a:solidFill>
                <a:latin typeface="方正书宋简体"/>
              </a:rPr>
              <a:t>其它级明纹</a:t>
            </a:r>
          </a:p>
        </p:txBody>
      </p:sp>
      <p:sp>
        <p:nvSpPr>
          <p:cNvPr id="71" name="矩形 70"/>
          <p:cNvSpPr/>
          <p:nvPr/>
        </p:nvSpPr>
        <p:spPr>
          <a:xfrm>
            <a:off x="2105534" y="1561298"/>
            <a:ext cx="3255095" cy="954107"/>
          </a:xfrm>
          <a:prstGeom prst="rect">
            <a:avLst/>
          </a:prstGeom>
        </p:spPr>
        <p:txBody>
          <a:bodyPr wrap="square">
            <a:spAutoFit/>
          </a:bodyPr>
          <a:lstStyle/>
          <a:p>
            <a:r>
              <a:rPr lang="zh-CN" altLang="en-US" sz="2800" b="1" dirty="0">
                <a:solidFill>
                  <a:srgbClr val="C00000"/>
                </a:solidFill>
                <a:latin typeface="方正书宋简体"/>
              </a:rPr>
              <a:t>明纹的</a:t>
            </a:r>
            <a:r>
              <a:rPr lang="zh-CN" altLang="en-US" sz="2800" b="1" dirty="0">
                <a:solidFill>
                  <a:srgbClr val="C00000"/>
                </a:solidFill>
              </a:rPr>
              <a:t>宽度由边缘的暗纹位置所限定</a:t>
            </a:r>
          </a:p>
        </p:txBody>
      </p:sp>
      <p:graphicFrame>
        <p:nvGraphicFramePr>
          <p:cNvPr id="145" name="Object 37"/>
          <p:cNvGraphicFramePr>
            <a:graphicFrameLocks noChangeAspect="1"/>
          </p:cNvGraphicFramePr>
          <p:nvPr>
            <p:extLst>
              <p:ext uri="{D42A27DB-BD31-4B8C-83A1-F6EECF244321}">
                <p14:modId xmlns:p14="http://schemas.microsoft.com/office/powerpoint/2010/main" val="4212281826"/>
              </p:ext>
            </p:extLst>
          </p:nvPr>
        </p:nvGraphicFramePr>
        <p:xfrm>
          <a:off x="2096295" y="2527146"/>
          <a:ext cx="3676650" cy="1028700"/>
        </p:xfrm>
        <a:graphic>
          <a:graphicData uri="http://schemas.openxmlformats.org/presentationml/2006/ole">
            <mc:AlternateContent xmlns:mc="http://schemas.openxmlformats.org/markup-compatibility/2006">
              <mc:Choice xmlns:v="urn:schemas-microsoft-com:vml" Requires="v">
                <p:oleObj spid="_x0000_s431940" name="公式" r:id="rId11" imgW="1498320" imgH="419040" progId="Equation.3">
                  <p:embed/>
                </p:oleObj>
              </mc:Choice>
              <mc:Fallback>
                <p:oleObj name="公式" r:id="rId11" imgW="1498320" imgH="419040" progId="Equation.3">
                  <p:embed/>
                  <p:pic>
                    <p:nvPicPr>
                      <p:cNvPr id="0" name=""/>
                      <p:cNvPicPr>
                        <a:picLocks noChangeAspect="1" noChangeArrowheads="1"/>
                      </p:cNvPicPr>
                      <p:nvPr/>
                    </p:nvPicPr>
                    <p:blipFill>
                      <a:blip r:embed="rId12"/>
                      <a:srcRect/>
                      <a:stretch>
                        <a:fillRect/>
                      </a:stretch>
                    </p:blipFill>
                    <p:spPr bwMode="auto">
                      <a:xfrm>
                        <a:off x="2096295" y="2527146"/>
                        <a:ext cx="367665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 name="Text Box 2"/>
          <p:cNvSpPr txBox="1">
            <a:spLocks noChangeArrowheads="1"/>
          </p:cNvSpPr>
          <p:nvPr/>
        </p:nvSpPr>
        <p:spPr bwMode="auto">
          <a:xfrm>
            <a:off x="2147813" y="4301138"/>
            <a:ext cx="1295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chemeClr val="tx1"/>
                </a:solidFill>
              </a:rPr>
              <a:t>注：</a:t>
            </a:r>
          </a:p>
        </p:txBody>
      </p:sp>
      <p:sp>
        <p:nvSpPr>
          <p:cNvPr id="147" name="Text Box 11"/>
          <p:cNvSpPr txBox="1">
            <a:spLocks noChangeArrowheads="1"/>
          </p:cNvSpPr>
          <p:nvPr/>
        </p:nvSpPr>
        <p:spPr bwMode="auto">
          <a:xfrm>
            <a:off x="5367337" y="3763151"/>
            <a:ext cx="449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3300"/>
                </a:solidFill>
              </a:rPr>
              <a:t>是中央亮纹宽度的一半！</a:t>
            </a:r>
          </a:p>
        </p:txBody>
      </p:sp>
      <p:graphicFrame>
        <p:nvGraphicFramePr>
          <p:cNvPr id="148" name="Object 72"/>
          <p:cNvGraphicFramePr>
            <a:graphicFrameLocks noChangeAspect="1"/>
          </p:cNvGraphicFramePr>
          <p:nvPr>
            <p:extLst>
              <p:ext uri="{D42A27DB-BD31-4B8C-83A1-F6EECF244321}">
                <p14:modId xmlns:p14="http://schemas.microsoft.com/office/powerpoint/2010/main" val="3722316604"/>
              </p:ext>
            </p:extLst>
          </p:nvPr>
        </p:nvGraphicFramePr>
        <p:xfrm>
          <a:off x="2367404" y="3381715"/>
          <a:ext cx="1573212" cy="1036637"/>
        </p:xfrm>
        <a:graphic>
          <a:graphicData uri="http://schemas.openxmlformats.org/presentationml/2006/ole">
            <mc:AlternateContent xmlns:mc="http://schemas.openxmlformats.org/markup-compatibility/2006">
              <mc:Choice xmlns:v="urn:schemas-microsoft-com:vml" Requires="v">
                <p:oleObj spid="_x0000_s431941" name="公式" r:id="rId13" imgW="596880" imgH="393480" progId="Equation.3">
                  <p:embed/>
                </p:oleObj>
              </mc:Choice>
              <mc:Fallback>
                <p:oleObj name="公式" r:id="rId13" imgW="596880" imgH="393480" progId="Equation.3">
                  <p:embed/>
                  <p:pic>
                    <p:nvPicPr>
                      <p:cNvPr id="0" name=""/>
                      <p:cNvPicPr>
                        <a:picLocks noChangeAspect="1" noChangeArrowheads="1"/>
                      </p:cNvPicPr>
                      <p:nvPr/>
                    </p:nvPicPr>
                    <p:blipFill>
                      <a:blip r:embed="rId14"/>
                      <a:srcRect/>
                      <a:stretch>
                        <a:fillRect/>
                      </a:stretch>
                    </p:blipFill>
                    <p:spPr bwMode="auto">
                      <a:xfrm>
                        <a:off x="2367404" y="3381715"/>
                        <a:ext cx="1573212" cy="103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 name="Object 73"/>
          <p:cNvGraphicFramePr>
            <a:graphicFrameLocks noChangeAspect="1"/>
          </p:cNvGraphicFramePr>
          <p:nvPr>
            <p:extLst>
              <p:ext uri="{D42A27DB-BD31-4B8C-83A1-F6EECF244321}">
                <p14:modId xmlns:p14="http://schemas.microsoft.com/office/powerpoint/2010/main" val="3517249461"/>
              </p:ext>
            </p:extLst>
          </p:nvPr>
        </p:nvGraphicFramePr>
        <p:xfrm>
          <a:off x="3975541" y="3381713"/>
          <a:ext cx="1304925" cy="1036638"/>
        </p:xfrm>
        <a:graphic>
          <a:graphicData uri="http://schemas.openxmlformats.org/presentationml/2006/ole">
            <mc:AlternateContent xmlns:mc="http://schemas.openxmlformats.org/markup-compatibility/2006">
              <mc:Choice xmlns:v="urn:schemas-microsoft-com:vml" Requires="v">
                <p:oleObj spid="_x0000_s431942" name="Equation" r:id="rId15" imgW="495085" imgH="393529" progId="Equation.3">
                  <p:embed/>
                </p:oleObj>
              </mc:Choice>
              <mc:Fallback>
                <p:oleObj name="Equation" r:id="rId15" imgW="495085" imgH="39352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75541" y="3381713"/>
                        <a:ext cx="1304925" cy="103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0" name="Text Box 3"/>
          <p:cNvSpPr txBox="1">
            <a:spLocks noChangeArrowheads="1"/>
          </p:cNvSpPr>
          <p:nvPr/>
        </p:nvSpPr>
        <p:spPr bwMode="auto">
          <a:xfrm>
            <a:off x="2795588" y="4634450"/>
            <a:ext cx="6705600" cy="519112"/>
          </a:xfrm>
          <a:prstGeom prst="rect">
            <a:avLst/>
          </a:prstGeom>
          <a:noFill/>
          <a:ln w="31750">
            <a:noFill/>
            <a:miter lim="800000"/>
            <a:headEnd/>
            <a:tailEnd/>
          </a:ln>
        </p:spPr>
        <p:txBody>
          <a:bodyPr>
            <a:spAutoFit/>
          </a:bodyPr>
          <a:lstStyle/>
          <a:p>
            <a:pPr>
              <a:defRPr/>
            </a:pPr>
            <a:r>
              <a:rPr lang="zh-CN" altLang="en-US" sz="2800" b="1" dirty="0">
                <a:solidFill>
                  <a:srgbClr val="009900"/>
                </a:solidFill>
              </a:rPr>
              <a:t>中央亮纹的光能占总光能的</a:t>
            </a:r>
            <a:r>
              <a:rPr lang="en-US" altLang="zh-CN" sz="2800" b="1" dirty="0">
                <a:solidFill>
                  <a:srgbClr val="009900"/>
                </a:solidFill>
              </a:rPr>
              <a:t>90%</a:t>
            </a:r>
            <a:r>
              <a:rPr lang="zh-CN" altLang="en-US" sz="2800" b="1" dirty="0">
                <a:solidFill>
                  <a:srgbClr val="009900"/>
                </a:solidFill>
              </a:rPr>
              <a:t>以上，</a:t>
            </a:r>
          </a:p>
        </p:txBody>
      </p:sp>
      <p:sp>
        <p:nvSpPr>
          <p:cNvPr id="151" name="Text Box 4"/>
          <p:cNvSpPr txBox="1">
            <a:spLocks noChangeArrowheads="1"/>
          </p:cNvSpPr>
          <p:nvPr/>
        </p:nvSpPr>
        <p:spPr bwMode="auto">
          <a:xfrm>
            <a:off x="2795513" y="5256177"/>
            <a:ext cx="7600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普通光源的衍射图案中只能观测到中央亮纹。</a:t>
            </a:r>
          </a:p>
        </p:txBody>
      </p:sp>
      <p:sp>
        <p:nvSpPr>
          <p:cNvPr id="152" name="Text Box 5"/>
          <p:cNvSpPr txBox="1">
            <a:spLocks noChangeArrowheads="1"/>
          </p:cNvSpPr>
          <p:nvPr/>
        </p:nvSpPr>
        <p:spPr bwMode="auto">
          <a:xfrm>
            <a:off x="2921000" y="5991388"/>
            <a:ext cx="5943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00000"/>
                </a:solidFill>
              </a:rPr>
              <a:t>用激光作光源，可看到高阶极大。</a:t>
            </a:r>
          </a:p>
        </p:txBody>
      </p:sp>
    </p:spTree>
    <p:extLst>
      <p:ext uri="{BB962C8B-B14F-4D97-AF65-F5344CB8AC3E}">
        <p14:creationId xmlns:p14="http://schemas.microsoft.com/office/powerpoint/2010/main" val="371388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circle(in)">
                                      <p:cBhvr>
                                        <p:cTn id="14" dur="2000"/>
                                        <p:tgtEl>
                                          <p:spTgt spid="68"/>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randombar(horizontal)">
                                      <p:cBhvr>
                                        <p:cTn id="19" dur="500"/>
                                        <p:tgtEl>
                                          <p:spTgt spid="70"/>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41"/>
                                        </p:tgtEl>
                                        <p:attrNameLst>
                                          <p:attrName>style.visibility</p:attrName>
                                        </p:attrNameLst>
                                      </p:cBhvr>
                                      <p:to>
                                        <p:strVal val="visible"/>
                                      </p:to>
                                    </p:set>
                                    <p:animEffect transition="in" filter="wipe(left)">
                                      <p:cBhvr>
                                        <p:cTn id="23" dur="500"/>
                                        <p:tgtEl>
                                          <p:spTgt spid="141"/>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circle(in)">
                                      <p:cBhvr>
                                        <p:cTn id="28" dur="2000"/>
                                        <p:tgtEl>
                                          <p:spTgt spid="7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5"/>
                                        </p:tgtEl>
                                        <p:attrNameLst>
                                          <p:attrName>style.visibility</p:attrName>
                                        </p:attrNameLst>
                                      </p:cBhvr>
                                      <p:to>
                                        <p:strVal val="visible"/>
                                      </p:to>
                                    </p:set>
                                    <p:animEffect transition="in" filter="wipe(left)">
                                      <p:cBhvr>
                                        <p:cTn id="33" dur="500"/>
                                        <p:tgtEl>
                                          <p:spTgt spid="14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48"/>
                                        </p:tgtEl>
                                        <p:attrNameLst>
                                          <p:attrName>style.visibility</p:attrName>
                                        </p:attrNameLst>
                                      </p:cBhvr>
                                      <p:to>
                                        <p:strVal val="visible"/>
                                      </p:to>
                                    </p:set>
                                    <p:animEffect transition="in" filter="wipe(left)">
                                      <p:cBhvr>
                                        <p:cTn id="38" dur="500"/>
                                        <p:tgtEl>
                                          <p:spTgt spid="14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wipe(left)">
                                      <p:cBhvr>
                                        <p:cTn id="43" dur="500"/>
                                        <p:tgtEl>
                                          <p:spTgt spid="14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47"/>
                                        </p:tgtEl>
                                        <p:attrNameLst>
                                          <p:attrName>style.visibility</p:attrName>
                                        </p:attrNameLst>
                                      </p:cBhvr>
                                      <p:to>
                                        <p:strVal val="visible"/>
                                      </p:to>
                                    </p:set>
                                    <p:animEffect transition="in" filter="wipe(left)">
                                      <p:cBhvr>
                                        <p:cTn id="48" dur="500"/>
                                        <p:tgtEl>
                                          <p:spTgt spid="147"/>
                                        </p:tgtEl>
                                      </p:cBhvr>
                                    </p:animEffect>
                                  </p:childTnLst>
                                </p:cTn>
                              </p:par>
                            </p:childTnLst>
                          </p:cTn>
                        </p:par>
                        <p:par>
                          <p:cTn id="49" fill="hold">
                            <p:stCondLst>
                              <p:cond delay="500"/>
                            </p:stCondLst>
                            <p:childTnLst>
                              <p:par>
                                <p:cTn id="50" presetID="22" presetClass="entr" presetSubtype="8" fill="hold" grpId="0" nodeType="afterEffect">
                                  <p:stCondLst>
                                    <p:cond delay="5000"/>
                                  </p:stCondLst>
                                  <p:childTnLst>
                                    <p:set>
                                      <p:cBhvr>
                                        <p:cTn id="51" dur="1" fill="hold">
                                          <p:stCondLst>
                                            <p:cond delay="0"/>
                                          </p:stCondLst>
                                        </p:cTn>
                                        <p:tgtEl>
                                          <p:spTgt spid="146"/>
                                        </p:tgtEl>
                                        <p:attrNameLst>
                                          <p:attrName>style.visibility</p:attrName>
                                        </p:attrNameLst>
                                      </p:cBhvr>
                                      <p:to>
                                        <p:strVal val="visible"/>
                                      </p:to>
                                    </p:set>
                                    <p:animEffect transition="in" filter="wipe(left)">
                                      <p:cBhvr>
                                        <p:cTn id="52" dur="500"/>
                                        <p:tgtEl>
                                          <p:spTgt spid="14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50"/>
                                        </p:tgtEl>
                                        <p:attrNameLst>
                                          <p:attrName>style.visibility</p:attrName>
                                        </p:attrNameLst>
                                      </p:cBhvr>
                                      <p:to>
                                        <p:strVal val="visible"/>
                                      </p:to>
                                    </p:set>
                                    <p:animEffect transition="in" filter="wipe(left)">
                                      <p:cBhvr>
                                        <p:cTn id="57" dur="500"/>
                                        <p:tgtEl>
                                          <p:spTgt spid="15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51"/>
                                        </p:tgtEl>
                                        <p:attrNameLst>
                                          <p:attrName>style.visibility</p:attrName>
                                        </p:attrNameLst>
                                      </p:cBhvr>
                                      <p:to>
                                        <p:strVal val="visible"/>
                                      </p:to>
                                    </p:set>
                                    <p:animEffect transition="in" filter="wipe(left)">
                                      <p:cBhvr>
                                        <p:cTn id="62" dur="500"/>
                                        <p:tgtEl>
                                          <p:spTgt spid="15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52"/>
                                        </p:tgtEl>
                                        <p:attrNameLst>
                                          <p:attrName>style.visibility</p:attrName>
                                        </p:attrNameLst>
                                      </p:cBhvr>
                                      <p:to>
                                        <p:strVal val="visible"/>
                                      </p:to>
                                    </p:set>
                                    <p:animEffect transition="in" filter="wipe(left)">
                                      <p:cBhvr>
                                        <p:cTn id="6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141" grpId="0" autoUpdateAnimBg="0"/>
      <p:bldP spid="71" grpId="0"/>
      <p:bldP spid="146" grpId="0" autoUpdateAnimBg="0"/>
      <p:bldP spid="147" grpId="0" autoUpdateAnimBg="0"/>
      <p:bldP spid="150" grpId="0" autoUpdateAnimBg="0"/>
      <p:bldP spid="151" grpId="0" autoUpdateAnimBg="0"/>
      <p:bldP spid="152"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
            <a:hlinkClick r:id="rId3" action="ppaction://hlinkfile"/>
          </p:cNvPr>
          <p:cNvSpPr txBox="1">
            <a:spLocks noChangeArrowheads="1"/>
          </p:cNvSpPr>
          <p:nvPr/>
        </p:nvSpPr>
        <p:spPr bwMode="auto">
          <a:xfrm>
            <a:off x="2077872" y="330619"/>
            <a:ext cx="5943600" cy="519113"/>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a:buFont typeface="Wingdings" panose="05000000000000000000" pitchFamily="2" charset="2"/>
              <a:buChar char="v"/>
            </a:pPr>
            <a:r>
              <a:rPr lang="en-US" altLang="zh-CN" i="0">
                <a:solidFill>
                  <a:srgbClr val="FFFF00"/>
                </a:solidFill>
              </a:rPr>
              <a:t>3</a:t>
            </a:r>
            <a:r>
              <a:rPr lang="zh-CN" altLang="en-US" i="0">
                <a:solidFill>
                  <a:srgbClr val="FFFF00"/>
                </a:solidFill>
              </a:rPr>
              <a:t>、白光衍射</a:t>
            </a:r>
          </a:p>
        </p:txBody>
      </p:sp>
      <p:pic>
        <p:nvPicPr>
          <p:cNvPr id="3" name="白光衍射.mpg">
            <a:hlinkClick r:id="" action="ppaction://media"/>
          </p:cNvPr>
          <p:cNvPicPr>
            <a:picLocks noRot="1" noChangeAspect="1" noChangeArrowheads="1"/>
          </p:cNvPicPr>
          <p:nvPr>
            <a:videoFile r:link="rId1"/>
          </p:nvPr>
        </p:nvPicPr>
        <p:blipFill>
          <a:blip r:embed="rId4">
            <a:extLst>
              <a:ext uri="{28A0092B-C50C-407E-A947-70E740481C1C}">
                <a14:useLocalDpi xmlns:a14="http://schemas.microsoft.com/office/drawing/2010/main" val="0"/>
              </a:ext>
            </a:extLst>
          </a:blip>
          <a:srcRect/>
          <a:stretch>
            <a:fillRect/>
          </a:stretch>
        </p:blipFill>
        <p:spPr bwMode="auto">
          <a:xfrm>
            <a:off x="2746612" y="2403631"/>
            <a:ext cx="7010400" cy="434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12"/>
          <p:cNvSpPr txBox="1">
            <a:spLocks noChangeArrowheads="1"/>
          </p:cNvSpPr>
          <p:nvPr/>
        </p:nvSpPr>
        <p:spPr bwMode="auto">
          <a:xfrm>
            <a:off x="2294175" y="941546"/>
            <a:ext cx="79152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白光入射时，不同波长的色光非相干叠加</a:t>
            </a:r>
            <a:r>
              <a:rPr lang="en-US" altLang="zh-CN" i="0" dirty="0"/>
              <a:t>,</a:t>
            </a:r>
            <a:r>
              <a:rPr lang="zh-CN" altLang="en-US" i="0" dirty="0"/>
              <a:t>各个波长的色光分别形成一套各自的单缝衍射图案</a:t>
            </a:r>
            <a:r>
              <a:rPr lang="en-US" altLang="zh-CN" i="0" dirty="0"/>
              <a:t>,</a:t>
            </a:r>
            <a:r>
              <a:rPr lang="zh-CN" altLang="en-US" i="0" dirty="0"/>
              <a:t>它们按强度叠加，仅各中央亮纹中心重合。</a:t>
            </a:r>
          </a:p>
        </p:txBody>
      </p:sp>
    </p:spTree>
    <p:extLst>
      <p:ext uri="{BB962C8B-B14F-4D97-AF65-F5344CB8AC3E}">
        <p14:creationId xmlns:p14="http://schemas.microsoft.com/office/powerpoint/2010/main" val="285712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1" presetClass="mediacall" presetSubtype="0" fill="hold" nodeType="afterEffect">
                                  <p:stCondLst>
                                    <p:cond delay="0"/>
                                  </p:stCondLst>
                                  <p:childTnLst>
                                    <p:cmd type="call" cmd="playFrom(0.0)">
                                      <p:cBhvr>
                                        <p:cTn id="2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21" fill="hold" display="0">
                  <p:stCondLst>
                    <p:cond delay="indefinite"/>
                  </p:stCondLst>
                  <p:endCondLst>
                    <p:cond evt="onNext" delay="0">
                      <p:tgtEl>
                        <p:sldTgt/>
                      </p:tgtEl>
                    </p:cond>
                    <p:cond evt="onPrev" delay="0">
                      <p:tgtEl>
                        <p:sldTgt/>
                      </p:tgtEl>
                    </p:cond>
                  </p:endCondLst>
                </p:cTn>
                <p:tgtEl>
                  <p:spTgt spid="3"/>
                </p:tgtEl>
              </p:cMediaNode>
            </p:video>
          </p:childTnLst>
        </p:cTn>
      </p:par>
    </p:tnLst>
    <p:bldLst>
      <p:bldP spid="2" grpId="0" animBg="1" autoUpdateAnimBg="0"/>
      <p:bldP spid="4"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4"/>
          <p:cNvSpPr txBox="1">
            <a:spLocks noChangeArrowheads="1"/>
          </p:cNvSpPr>
          <p:nvPr/>
        </p:nvSpPr>
        <p:spPr bwMode="auto">
          <a:xfrm>
            <a:off x="5480049" y="1011238"/>
            <a:ext cx="5003800" cy="51911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FFFF00"/>
                </a:solidFill>
              </a:rPr>
              <a:t>平行光垂直入射单缝</a:t>
            </a:r>
          </a:p>
        </p:txBody>
      </p:sp>
      <p:grpSp>
        <p:nvGrpSpPr>
          <p:cNvPr id="3" name="Group 44"/>
          <p:cNvGrpSpPr>
            <a:grpSpLocks noChangeAspect="1"/>
          </p:cNvGrpSpPr>
          <p:nvPr/>
        </p:nvGrpSpPr>
        <p:grpSpPr bwMode="auto">
          <a:xfrm>
            <a:off x="2152649" y="3838576"/>
            <a:ext cx="2895600" cy="3019425"/>
            <a:chOff x="601" y="684"/>
            <a:chExt cx="2279" cy="2377"/>
          </a:xfrm>
        </p:grpSpPr>
        <p:graphicFrame>
          <p:nvGraphicFramePr>
            <p:cNvPr id="4" name="Object 5"/>
            <p:cNvGraphicFramePr>
              <a:graphicFrameLocks noChangeAspect="1"/>
            </p:cNvGraphicFramePr>
            <p:nvPr/>
          </p:nvGraphicFramePr>
          <p:xfrm>
            <a:off x="1584" y="1782"/>
            <a:ext cx="480" cy="198"/>
          </p:xfrm>
          <a:graphic>
            <a:graphicData uri="http://schemas.openxmlformats.org/presentationml/2006/ole">
              <mc:AlternateContent xmlns:mc="http://schemas.openxmlformats.org/markup-compatibility/2006">
                <mc:Choice xmlns:v="urn:schemas-microsoft-com:vml" Requires="v">
                  <p:oleObj spid="_x0000_s512158" name="Equation" r:id="rId3" imgW="431425" imgH="177646" progId="Equation.3">
                    <p:embed/>
                  </p:oleObj>
                </mc:Choice>
                <mc:Fallback>
                  <p:oleObj name="Equation" r:id="rId3" imgW="431425" imgH="1776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 y="1782"/>
                          <a:ext cx="480"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Line 6"/>
            <p:cNvSpPr>
              <a:spLocks noChangeAspect="1" noChangeShapeType="1"/>
            </p:cNvSpPr>
            <p:nvPr/>
          </p:nvSpPr>
          <p:spPr bwMode="auto">
            <a:xfrm>
              <a:off x="1536" y="828"/>
              <a:ext cx="5" cy="419"/>
            </a:xfrm>
            <a:prstGeom prst="line">
              <a:avLst/>
            </a:prstGeom>
            <a:noFill/>
            <a:ln w="508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 name="Line 7"/>
            <p:cNvSpPr>
              <a:spLocks noChangeAspect="1" noChangeShapeType="1"/>
            </p:cNvSpPr>
            <p:nvPr/>
          </p:nvSpPr>
          <p:spPr bwMode="auto">
            <a:xfrm flipH="1">
              <a:off x="1536" y="2700"/>
              <a:ext cx="0" cy="288"/>
            </a:xfrm>
            <a:prstGeom prst="line">
              <a:avLst/>
            </a:prstGeom>
            <a:noFill/>
            <a:ln w="508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 name="Line 8"/>
            <p:cNvSpPr>
              <a:spLocks noChangeAspect="1" noChangeShapeType="1"/>
            </p:cNvSpPr>
            <p:nvPr/>
          </p:nvSpPr>
          <p:spPr bwMode="auto">
            <a:xfrm>
              <a:off x="1540" y="1244"/>
              <a:ext cx="1" cy="1452"/>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 name="Line 9"/>
            <p:cNvSpPr>
              <a:spLocks noChangeAspect="1" noChangeShapeType="1"/>
            </p:cNvSpPr>
            <p:nvPr/>
          </p:nvSpPr>
          <p:spPr bwMode="auto">
            <a:xfrm>
              <a:off x="2208" y="684"/>
              <a:ext cx="0" cy="2064"/>
            </a:xfrm>
            <a:prstGeom prst="line">
              <a:avLst/>
            </a:prstGeom>
            <a:noFill/>
            <a:ln w="25400">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9" name="Line 10"/>
            <p:cNvSpPr>
              <a:spLocks noChangeAspect="1" noChangeShapeType="1"/>
            </p:cNvSpPr>
            <p:nvPr/>
          </p:nvSpPr>
          <p:spPr bwMode="auto">
            <a:xfrm flipV="1">
              <a:off x="1562" y="1455"/>
              <a:ext cx="1318" cy="1005"/>
            </a:xfrm>
            <a:prstGeom prst="line">
              <a:avLst/>
            </a:prstGeom>
            <a:noFill/>
            <a:ln w="6350">
              <a:solidFill>
                <a:srgbClr val="0000FF"/>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 name="Line 11"/>
            <p:cNvSpPr>
              <a:spLocks noChangeAspect="1" noChangeShapeType="1"/>
            </p:cNvSpPr>
            <p:nvPr/>
          </p:nvSpPr>
          <p:spPr bwMode="auto">
            <a:xfrm flipV="1">
              <a:off x="1540" y="862"/>
              <a:ext cx="649" cy="598"/>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1" name="Line 12"/>
            <p:cNvSpPr>
              <a:spLocks noChangeAspect="1" noChangeShapeType="1"/>
            </p:cNvSpPr>
            <p:nvPr/>
          </p:nvSpPr>
          <p:spPr bwMode="auto">
            <a:xfrm flipV="1">
              <a:off x="1523" y="1334"/>
              <a:ext cx="649" cy="598"/>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2" name="Arc 13"/>
            <p:cNvSpPr>
              <a:spLocks noChangeAspect="1"/>
            </p:cNvSpPr>
            <p:nvPr/>
          </p:nvSpPr>
          <p:spPr bwMode="auto">
            <a:xfrm>
              <a:off x="2515" y="1725"/>
              <a:ext cx="66" cy="25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Rectangle 14"/>
            <p:cNvSpPr>
              <a:spLocks noChangeAspect="1" noChangeArrowheads="1"/>
            </p:cNvSpPr>
            <p:nvPr/>
          </p:nvSpPr>
          <p:spPr bwMode="auto">
            <a:xfrm>
              <a:off x="2586" y="1710"/>
              <a:ext cx="249"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8000"/>
                  </a:solidFill>
                  <a:sym typeface="Symbol" panose="05050102010706020507" pitchFamily="18" charset="2"/>
                </a:rPr>
                <a:t></a:t>
              </a:r>
              <a:endParaRPr lang="en-US" altLang="zh-CN" sz="2400" b="0">
                <a:solidFill>
                  <a:schemeClr val="tx1"/>
                </a:solidFill>
              </a:endParaRPr>
            </a:p>
          </p:txBody>
        </p:sp>
        <p:sp>
          <p:nvSpPr>
            <p:cNvPr id="14" name="Line 15"/>
            <p:cNvSpPr>
              <a:spLocks noChangeAspect="1" noChangeShapeType="1"/>
            </p:cNvSpPr>
            <p:nvPr/>
          </p:nvSpPr>
          <p:spPr bwMode="auto">
            <a:xfrm rot="1200000">
              <a:off x="793" y="1325"/>
              <a:ext cx="769" cy="0"/>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5" name="Line 16"/>
            <p:cNvSpPr>
              <a:spLocks noChangeAspect="1" noChangeShapeType="1"/>
            </p:cNvSpPr>
            <p:nvPr/>
          </p:nvSpPr>
          <p:spPr bwMode="auto">
            <a:xfrm rot="1200000">
              <a:off x="764" y="2069"/>
              <a:ext cx="769" cy="2"/>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6" name="Line 17"/>
            <p:cNvSpPr>
              <a:spLocks noChangeAspect="1" noChangeShapeType="1"/>
            </p:cNvSpPr>
            <p:nvPr/>
          </p:nvSpPr>
          <p:spPr bwMode="auto">
            <a:xfrm rot="1200000">
              <a:off x="766" y="1534"/>
              <a:ext cx="769" cy="0"/>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7" name="Line 18"/>
            <p:cNvSpPr>
              <a:spLocks noChangeAspect="1" noChangeShapeType="1"/>
            </p:cNvSpPr>
            <p:nvPr/>
          </p:nvSpPr>
          <p:spPr bwMode="auto">
            <a:xfrm rot="1200000">
              <a:off x="766" y="1808"/>
              <a:ext cx="769" cy="0"/>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Aspect="1" noChangeShapeType="1"/>
            </p:cNvSpPr>
            <p:nvPr/>
          </p:nvSpPr>
          <p:spPr bwMode="auto">
            <a:xfrm rot="1200000" flipV="1">
              <a:off x="776" y="2315"/>
              <a:ext cx="769" cy="15"/>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9" name="Rectangle 20"/>
            <p:cNvSpPr>
              <a:spLocks noChangeAspect="1" noChangeArrowheads="1"/>
            </p:cNvSpPr>
            <p:nvPr/>
          </p:nvSpPr>
          <p:spPr bwMode="auto">
            <a:xfrm>
              <a:off x="601" y="1307"/>
              <a:ext cx="238"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ym typeface="Symbol" panose="05050102010706020507" pitchFamily="18" charset="2"/>
                </a:rPr>
                <a:t></a:t>
              </a:r>
              <a:endParaRPr lang="en-US" altLang="zh-CN" sz="2400" b="0">
                <a:solidFill>
                  <a:schemeClr val="tx1"/>
                </a:solidFill>
              </a:endParaRPr>
            </a:p>
          </p:txBody>
        </p:sp>
        <p:sp>
          <p:nvSpPr>
            <p:cNvPr id="20" name="Rectangle 21"/>
            <p:cNvSpPr>
              <a:spLocks noChangeAspect="1" noChangeArrowheads="1"/>
            </p:cNvSpPr>
            <p:nvPr/>
          </p:nvSpPr>
          <p:spPr bwMode="auto">
            <a:xfrm>
              <a:off x="1375" y="2568"/>
              <a:ext cx="195"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chemeClr val="tx1"/>
                  </a:solidFill>
                </a:rPr>
                <a:t>A</a:t>
              </a:r>
              <a:endParaRPr lang="en-US" altLang="zh-CN" sz="2400" b="0" i="0">
                <a:solidFill>
                  <a:schemeClr val="tx1"/>
                </a:solidFill>
              </a:endParaRPr>
            </a:p>
          </p:txBody>
        </p:sp>
        <p:sp>
          <p:nvSpPr>
            <p:cNvPr id="21" name="Rectangle 22"/>
            <p:cNvSpPr>
              <a:spLocks noChangeAspect="1" noChangeArrowheads="1"/>
            </p:cNvSpPr>
            <p:nvPr/>
          </p:nvSpPr>
          <p:spPr bwMode="auto">
            <a:xfrm>
              <a:off x="1364" y="914"/>
              <a:ext cx="195" cy="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000000"/>
                  </a:solidFill>
                </a:rPr>
                <a:t>B</a:t>
              </a:r>
              <a:endParaRPr lang="en-US" altLang="zh-CN" sz="2400" b="0" i="0">
                <a:solidFill>
                  <a:srgbClr val="000000"/>
                </a:solidFill>
              </a:endParaRPr>
            </a:p>
          </p:txBody>
        </p:sp>
        <p:sp>
          <p:nvSpPr>
            <p:cNvPr id="22" name="Rectangle 23"/>
            <p:cNvSpPr>
              <a:spLocks noChangeAspect="1" noChangeArrowheads="1"/>
            </p:cNvSpPr>
            <p:nvPr/>
          </p:nvSpPr>
          <p:spPr bwMode="auto">
            <a:xfrm>
              <a:off x="1920" y="1452"/>
              <a:ext cx="195"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t>r</a:t>
              </a:r>
              <a:r>
                <a:rPr lang="en-US" altLang="zh-CN" sz="2400" i="0" baseline="-25000"/>
                <a:t>0</a:t>
              </a:r>
              <a:endParaRPr lang="en-US" altLang="zh-CN" sz="2400" b="0" i="0"/>
            </a:p>
          </p:txBody>
        </p:sp>
        <p:sp>
          <p:nvSpPr>
            <p:cNvPr id="23" name="Rectangle 24"/>
            <p:cNvSpPr>
              <a:spLocks noChangeAspect="1" noChangeArrowheads="1"/>
            </p:cNvSpPr>
            <p:nvPr/>
          </p:nvSpPr>
          <p:spPr bwMode="auto">
            <a:xfrm>
              <a:off x="1920" y="828"/>
              <a:ext cx="195"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t>r</a:t>
              </a:r>
              <a:endParaRPr lang="en-US" altLang="zh-CN" sz="2400" b="0" i="0"/>
            </a:p>
          </p:txBody>
        </p:sp>
        <p:grpSp>
          <p:nvGrpSpPr>
            <p:cNvPr id="24" name="Group 25"/>
            <p:cNvGrpSpPr>
              <a:grpSpLocks noChangeAspect="1"/>
            </p:cNvGrpSpPr>
            <p:nvPr/>
          </p:nvGrpSpPr>
          <p:grpSpPr bwMode="auto">
            <a:xfrm>
              <a:off x="1489" y="1452"/>
              <a:ext cx="266" cy="500"/>
              <a:chOff x="2736" y="1556"/>
              <a:chExt cx="266" cy="500"/>
            </a:xfrm>
          </p:grpSpPr>
          <p:sp>
            <p:nvSpPr>
              <p:cNvPr id="31" name="Line 26"/>
              <p:cNvSpPr>
                <a:spLocks noChangeAspect="1" noChangeShapeType="1"/>
              </p:cNvSpPr>
              <p:nvPr/>
            </p:nvSpPr>
            <p:spPr bwMode="auto">
              <a:xfrm>
                <a:off x="2819" y="1586"/>
                <a:ext cx="0" cy="13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7"/>
              <p:cNvSpPr>
                <a:spLocks noChangeAspect="1" noChangeShapeType="1"/>
              </p:cNvSpPr>
              <p:nvPr/>
            </p:nvSpPr>
            <p:spPr bwMode="auto">
              <a:xfrm>
                <a:off x="2819" y="1864"/>
                <a:ext cx="0" cy="137"/>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Text Box 28"/>
              <p:cNvSpPr txBox="1">
                <a:spLocks noChangeAspect="1" noChangeArrowheads="1"/>
              </p:cNvSpPr>
              <p:nvPr/>
            </p:nvSpPr>
            <p:spPr bwMode="auto">
              <a:xfrm>
                <a:off x="2736" y="1632"/>
                <a:ext cx="266"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x</a:t>
                </a:r>
              </a:p>
            </p:txBody>
          </p:sp>
          <p:sp>
            <p:nvSpPr>
              <p:cNvPr id="34" name="Line 29"/>
              <p:cNvSpPr>
                <a:spLocks noChangeAspect="1" noChangeShapeType="1"/>
              </p:cNvSpPr>
              <p:nvPr/>
            </p:nvSpPr>
            <p:spPr bwMode="auto">
              <a:xfrm flipV="1">
                <a:off x="2751" y="2056"/>
                <a:ext cx="144"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30"/>
              <p:cNvSpPr>
                <a:spLocks noChangeAspect="1" noChangeShapeType="1"/>
              </p:cNvSpPr>
              <p:nvPr/>
            </p:nvSpPr>
            <p:spPr bwMode="auto">
              <a:xfrm flipV="1">
                <a:off x="2751" y="1556"/>
                <a:ext cx="144"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 name="Line 31"/>
            <p:cNvSpPr>
              <a:spLocks noChangeAspect="1" noChangeShapeType="1"/>
            </p:cNvSpPr>
            <p:nvPr/>
          </p:nvSpPr>
          <p:spPr bwMode="auto">
            <a:xfrm>
              <a:off x="1536" y="1452"/>
              <a:ext cx="240" cy="24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32"/>
            <p:cNvSpPr>
              <a:spLocks noChangeAspect="1" noChangeShapeType="1"/>
            </p:cNvSpPr>
            <p:nvPr/>
          </p:nvSpPr>
          <p:spPr bwMode="auto">
            <a:xfrm>
              <a:off x="612" y="1979"/>
              <a:ext cx="2172" cy="1"/>
            </a:xfrm>
            <a:prstGeom prst="line">
              <a:avLst/>
            </a:prstGeom>
            <a:noFill/>
            <a:ln w="3175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33"/>
            <p:cNvSpPr>
              <a:spLocks noChangeAspect="1" noChangeShapeType="1"/>
            </p:cNvSpPr>
            <p:nvPr/>
          </p:nvSpPr>
          <p:spPr bwMode="auto">
            <a:xfrm flipH="1">
              <a:off x="1536" y="1692"/>
              <a:ext cx="240" cy="24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38"/>
            <p:cNvSpPr>
              <a:spLocks noChangeAspect="1" noChangeShapeType="1"/>
            </p:cNvSpPr>
            <p:nvPr/>
          </p:nvSpPr>
          <p:spPr bwMode="auto">
            <a:xfrm flipH="1">
              <a:off x="1338" y="1480"/>
              <a:ext cx="181" cy="408"/>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Arc 39"/>
            <p:cNvSpPr>
              <a:spLocks noChangeAspect="1"/>
            </p:cNvSpPr>
            <p:nvPr/>
          </p:nvSpPr>
          <p:spPr bwMode="auto">
            <a:xfrm flipH="1">
              <a:off x="975" y="1752"/>
              <a:ext cx="45" cy="2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Rectangle 40"/>
            <p:cNvSpPr>
              <a:spLocks noChangeAspect="1" noChangeArrowheads="1"/>
            </p:cNvSpPr>
            <p:nvPr/>
          </p:nvSpPr>
          <p:spPr bwMode="auto">
            <a:xfrm>
              <a:off x="828" y="1670"/>
              <a:ext cx="238"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339933"/>
                  </a:solidFill>
                  <a:sym typeface="Symbol" panose="05050102010706020507" pitchFamily="18" charset="2"/>
                </a:rPr>
                <a:t>i</a:t>
              </a:r>
            </a:p>
          </p:txBody>
        </p:sp>
      </p:grpSp>
      <p:graphicFrame>
        <p:nvGraphicFramePr>
          <p:cNvPr id="36" name="Object 41"/>
          <p:cNvGraphicFramePr>
            <a:graphicFrameLocks noChangeAspect="1"/>
          </p:cNvGraphicFramePr>
          <p:nvPr>
            <p:extLst>
              <p:ext uri="{D42A27DB-BD31-4B8C-83A1-F6EECF244321}">
                <p14:modId xmlns:p14="http://schemas.microsoft.com/office/powerpoint/2010/main" val="1351019156"/>
              </p:ext>
            </p:extLst>
          </p:nvPr>
        </p:nvGraphicFramePr>
        <p:xfrm>
          <a:off x="5038726" y="3290888"/>
          <a:ext cx="5629275" cy="792163"/>
        </p:xfrm>
        <a:graphic>
          <a:graphicData uri="http://schemas.openxmlformats.org/presentationml/2006/ole">
            <mc:AlternateContent xmlns:mc="http://schemas.openxmlformats.org/markup-compatibility/2006">
              <mc:Choice xmlns:v="urn:schemas-microsoft-com:vml" Requires="v">
                <p:oleObj spid="_x0000_s512159" name="公式" r:id="rId5" imgW="1523339" imgH="215806" progId="Equation.3">
                  <p:embed/>
                </p:oleObj>
              </mc:Choice>
              <mc:Fallback>
                <p:oleObj name="公式" r:id="rId5" imgW="1523339" imgH="21580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8726" y="3290888"/>
                        <a:ext cx="5629275" cy="79216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100000" b="100000"/>
                        </a:path>
                        <a:tileRect t="-100000" r="-100000"/>
                      </a:gradFill>
                      <a:ln>
                        <a:noFill/>
                      </a:ln>
                      <a:extLst/>
                    </p:spPr>
                  </p:pic>
                </p:oleObj>
              </mc:Fallback>
            </mc:AlternateContent>
          </a:graphicData>
        </a:graphic>
      </p:graphicFrame>
      <p:grpSp>
        <p:nvGrpSpPr>
          <p:cNvPr id="37" name="Group 45"/>
          <p:cNvGrpSpPr>
            <a:grpSpLocks noChangeAspect="1"/>
          </p:cNvGrpSpPr>
          <p:nvPr/>
        </p:nvGrpSpPr>
        <p:grpSpPr bwMode="auto">
          <a:xfrm>
            <a:off x="2382837" y="814388"/>
            <a:ext cx="2622550" cy="3019425"/>
            <a:chOff x="48" y="336"/>
            <a:chExt cx="2064" cy="2377"/>
          </a:xfrm>
        </p:grpSpPr>
        <p:graphicFrame>
          <p:nvGraphicFramePr>
            <p:cNvPr id="38" name="Object 46"/>
            <p:cNvGraphicFramePr>
              <a:graphicFrameLocks noChangeAspect="1"/>
            </p:cNvGraphicFramePr>
            <p:nvPr/>
          </p:nvGraphicFramePr>
          <p:xfrm>
            <a:off x="816" y="1434"/>
            <a:ext cx="480" cy="198"/>
          </p:xfrm>
          <a:graphic>
            <a:graphicData uri="http://schemas.openxmlformats.org/presentationml/2006/ole">
              <mc:AlternateContent xmlns:mc="http://schemas.openxmlformats.org/markup-compatibility/2006">
                <mc:Choice xmlns:v="urn:schemas-microsoft-com:vml" Requires="v">
                  <p:oleObj spid="_x0000_s512160" name="Equation" r:id="rId7" imgW="431425" imgH="177646" progId="Equation.3">
                    <p:embed/>
                  </p:oleObj>
                </mc:Choice>
                <mc:Fallback>
                  <p:oleObj name="Equation" r:id="rId7" imgW="431425" imgH="1776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 y="1434"/>
                          <a:ext cx="480"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 name="Line 47"/>
            <p:cNvSpPr>
              <a:spLocks noChangeAspect="1" noChangeShapeType="1"/>
            </p:cNvSpPr>
            <p:nvPr/>
          </p:nvSpPr>
          <p:spPr bwMode="auto">
            <a:xfrm>
              <a:off x="768" y="480"/>
              <a:ext cx="5" cy="419"/>
            </a:xfrm>
            <a:prstGeom prst="line">
              <a:avLst/>
            </a:prstGeom>
            <a:noFill/>
            <a:ln w="50800">
              <a:solidFill>
                <a:srgbClr val="801FE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0" name="Line 48"/>
            <p:cNvSpPr>
              <a:spLocks noChangeAspect="1" noChangeShapeType="1"/>
            </p:cNvSpPr>
            <p:nvPr/>
          </p:nvSpPr>
          <p:spPr bwMode="auto">
            <a:xfrm flipH="1">
              <a:off x="768" y="2352"/>
              <a:ext cx="0" cy="288"/>
            </a:xfrm>
            <a:prstGeom prst="line">
              <a:avLst/>
            </a:prstGeom>
            <a:noFill/>
            <a:ln w="50800">
              <a:solidFill>
                <a:srgbClr val="801FE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1" name="Line 49"/>
            <p:cNvSpPr>
              <a:spLocks noChangeAspect="1" noChangeShapeType="1"/>
            </p:cNvSpPr>
            <p:nvPr/>
          </p:nvSpPr>
          <p:spPr bwMode="auto">
            <a:xfrm>
              <a:off x="772" y="896"/>
              <a:ext cx="1" cy="1452"/>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2" name="Line 50"/>
            <p:cNvSpPr>
              <a:spLocks noChangeAspect="1" noChangeShapeType="1"/>
            </p:cNvSpPr>
            <p:nvPr/>
          </p:nvSpPr>
          <p:spPr bwMode="auto">
            <a:xfrm>
              <a:off x="1440" y="336"/>
              <a:ext cx="0" cy="2064"/>
            </a:xfrm>
            <a:prstGeom prst="line">
              <a:avLst/>
            </a:prstGeom>
            <a:noFill/>
            <a:ln w="25400">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43" name="Line 51"/>
            <p:cNvSpPr>
              <a:spLocks noChangeAspect="1" noChangeShapeType="1"/>
            </p:cNvSpPr>
            <p:nvPr/>
          </p:nvSpPr>
          <p:spPr bwMode="auto">
            <a:xfrm flipV="1">
              <a:off x="794" y="1107"/>
              <a:ext cx="1318" cy="1005"/>
            </a:xfrm>
            <a:prstGeom prst="line">
              <a:avLst/>
            </a:prstGeom>
            <a:noFill/>
            <a:ln w="6350">
              <a:solidFill>
                <a:srgbClr val="0000FF"/>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4" name="Line 52"/>
            <p:cNvSpPr>
              <a:spLocks noChangeAspect="1" noChangeShapeType="1"/>
            </p:cNvSpPr>
            <p:nvPr/>
          </p:nvSpPr>
          <p:spPr bwMode="auto">
            <a:xfrm flipV="1">
              <a:off x="772" y="514"/>
              <a:ext cx="649" cy="598"/>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45" name="Line 53"/>
            <p:cNvSpPr>
              <a:spLocks noChangeAspect="1" noChangeShapeType="1"/>
            </p:cNvSpPr>
            <p:nvPr/>
          </p:nvSpPr>
          <p:spPr bwMode="auto">
            <a:xfrm flipV="1">
              <a:off x="755" y="986"/>
              <a:ext cx="649" cy="598"/>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46" name="Arc 54"/>
            <p:cNvSpPr>
              <a:spLocks noChangeAspect="1"/>
            </p:cNvSpPr>
            <p:nvPr/>
          </p:nvSpPr>
          <p:spPr bwMode="auto">
            <a:xfrm>
              <a:off x="1747" y="1377"/>
              <a:ext cx="66" cy="25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Rectangle 55"/>
            <p:cNvSpPr>
              <a:spLocks noChangeAspect="1" noChangeArrowheads="1"/>
            </p:cNvSpPr>
            <p:nvPr/>
          </p:nvSpPr>
          <p:spPr bwMode="auto">
            <a:xfrm>
              <a:off x="1818" y="1362"/>
              <a:ext cx="249"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8000"/>
                  </a:solidFill>
                  <a:sym typeface="Symbol" panose="05050102010706020507" pitchFamily="18" charset="2"/>
                </a:rPr>
                <a:t></a:t>
              </a:r>
              <a:endParaRPr lang="en-US" altLang="zh-CN" sz="2400" b="0">
                <a:solidFill>
                  <a:schemeClr val="tx1"/>
                </a:solidFill>
              </a:endParaRPr>
            </a:p>
          </p:txBody>
        </p:sp>
        <p:sp>
          <p:nvSpPr>
            <p:cNvPr id="48" name="Line 56"/>
            <p:cNvSpPr>
              <a:spLocks noChangeAspect="1" noChangeShapeType="1"/>
            </p:cNvSpPr>
            <p:nvPr/>
          </p:nvSpPr>
          <p:spPr bwMode="auto">
            <a:xfrm>
              <a:off x="221" y="976"/>
              <a:ext cx="541" cy="0"/>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49" name="Line 57"/>
            <p:cNvSpPr>
              <a:spLocks noChangeAspect="1" noChangeShapeType="1"/>
            </p:cNvSpPr>
            <p:nvPr/>
          </p:nvSpPr>
          <p:spPr bwMode="auto">
            <a:xfrm>
              <a:off x="232" y="1935"/>
              <a:ext cx="541" cy="2"/>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0" name="Line 58"/>
            <p:cNvSpPr>
              <a:spLocks noChangeAspect="1" noChangeShapeType="1"/>
            </p:cNvSpPr>
            <p:nvPr/>
          </p:nvSpPr>
          <p:spPr bwMode="auto">
            <a:xfrm>
              <a:off x="221" y="1297"/>
              <a:ext cx="541" cy="0"/>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1" name="Line 59"/>
            <p:cNvSpPr>
              <a:spLocks noChangeAspect="1" noChangeShapeType="1"/>
            </p:cNvSpPr>
            <p:nvPr/>
          </p:nvSpPr>
          <p:spPr bwMode="auto">
            <a:xfrm>
              <a:off x="232" y="1617"/>
              <a:ext cx="541" cy="0"/>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2" name="Line 60"/>
            <p:cNvSpPr>
              <a:spLocks noChangeAspect="1" noChangeShapeType="1"/>
            </p:cNvSpPr>
            <p:nvPr/>
          </p:nvSpPr>
          <p:spPr bwMode="auto">
            <a:xfrm flipV="1">
              <a:off x="232" y="2235"/>
              <a:ext cx="541" cy="15"/>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3" name="Rectangle 61"/>
            <p:cNvSpPr>
              <a:spLocks noChangeAspect="1" noChangeArrowheads="1"/>
            </p:cNvSpPr>
            <p:nvPr/>
          </p:nvSpPr>
          <p:spPr bwMode="auto">
            <a:xfrm>
              <a:off x="48" y="1282"/>
              <a:ext cx="238"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ym typeface="Symbol" panose="05050102010706020507" pitchFamily="18" charset="2"/>
                </a:rPr>
                <a:t></a:t>
              </a:r>
              <a:endParaRPr lang="en-US" altLang="zh-CN" sz="2400" b="0">
                <a:solidFill>
                  <a:schemeClr val="tx1"/>
                </a:solidFill>
              </a:endParaRPr>
            </a:p>
          </p:txBody>
        </p:sp>
        <p:sp>
          <p:nvSpPr>
            <p:cNvPr id="54" name="Rectangle 62"/>
            <p:cNvSpPr>
              <a:spLocks noChangeAspect="1" noChangeArrowheads="1"/>
            </p:cNvSpPr>
            <p:nvPr/>
          </p:nvSpPr>
          <p:spPr bwMode="auto">
            <a:xfrm>
              <a:off x="607" y="2220"/>
              <a:ext cx="195"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chemeClr val="tx1"/>
                  </a:solidFill>
                </a:rPr>
                <a:t>A</a:t>
              </a:r>
              <a:endParaRPr lang="en-US" altLang="zh-CN" sz="2400" b="0" i="0">
                <a:solidFill>
                  <a:schemeClr val="tx1"/>
                </a:solidFill>
              </a:endParaRPr>
            </a:p>
          </p:txBody>
        </p:sp>
        <p:sp>
          <p:nvSpPr>
            <p:cNvPr id="55" name="Rectangle 63"/>
            <p:cNvSpPr>
              <a:spLocks noChangeAspect="1" noChangeArrowheads="1"/>
            </p:cNvSpPr>
            <p:nvPr/>
          </p:nvSpPr>
          <p:spPr bwMode="auto">
            <a:xfrm>
              <a:off x="596" y="566"/>
              <a:ext cx="195" cy="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000000"/>
                  </a:solidFill>
                </a:rPr>
                <a:t>B</a:t>
              </a:r>
              <a:endParaRPr lang="en-US" altLang="zh-CN" sz="2400" b="0" i="0">
                <a:solidFill>
                  <a:srgbClr val="000000"/>
                </a:solidFill>
              </a:endParaRPr>
            </a:p>
          </p:txBody>
        </p:sp>
        <p:sp>
          <p:nvSpPr>
            <p:cNvPr id="56" name="Rectangle 64"/>
            <p:cNvSpPr>
              <a:spLocks noChangeAspect="1" noChangeArrowheads="1"/>
            </p:cNvSpPr>
            <p:nvPr/>
          </p:nvSpPr>
          <p:spPr bwMode="auto">
            <a:xfrm>
              <a:off x="1152" y="1104"/>
              <a:ext cx="195"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t>r</a:t>
              </a:r>
              <a:r>
                <a:rPr lang="en-US" altLang="zh-CN" sz="2400" i="0" baseline="-25000"/>
                <a:t>0</a:t>
              </a:r>
              <a:endParaRPr lang="en-US" altLang="zh-CN" sz="2400" b="0" i="0"/>
            </a:p>
          </p:txBody>
        </p:sp>
        <p:sp>
          <p:nvSpPr>
            <p:cNvPr id="57" name="Rectangle 65"/>
            <p:cNvSpPr>
              <a:spLocks noChangeAspect="1" noChangeArrowheads="1"/>
            </p:cNvSpPr>
            <p:nvPr/>
          </p:nvSpPr>
          <p:spPr bwMode="auto">
            <a:xfrm>
              <a:off x="1152" y="480"/>
              <a:ext cx="195"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t>r</a:t>
              </a:r>
              <a:endParaRPr lang="en-US" altLang="zh-CN" sz="2400" b="0" i="0"/>
            </a:p>
          </p:txBody>
        </p:sp>
        <p:grpSp>
          <p:nvGrpSpPr>
            <p:cNvPr id="58" name="Group 66"/>
            <p:cNvGrpSpPr>
              <a:grpSpLocks noChangeAspect="1"/>
            </p:cNvGrpSpPr>
            <p:nvPr/>
          </p:nvGrpSpPr>
          <p:grpSpPr bwMode="auto">
            <a:xfrm>
              <a:off x="576" y="1104"/>
              <a:ext cx="266" cy="500"/>
              <a:chOff x="2736" y="1556"/>
              <a:chExt cx="266" cy="500"/>
            </a:xfrm>
          </p:grpSpPr>
          <p:sp>
            <p:nvSpPr>
              <p:cNvPr id="62" name="Line 67"/>
              <p:cNvSpPr>
                <a:spLocks noChangeAspect="1" noChangeShapeType="1"/>
              </p:cNvSpPr>
              <p:nvPr/>
            </p:nvSpPr>
            <p:spPr bwMode="auto">
              <a:xfrm>
                <a:off x="2819" y="1586"/>
                <a:ext cx="0" cy="13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68"/>
              <p:cNvSpPr>
                <a:spLocks noChangeAspect="1" noChangeShapeType="1"/>
              </p:cNvSpPr>
              <p:nvPr/>
            </p:nvSpPr>
            <p:spPr bwMode="auto">
              <a:xfrm>
                <a:off x="2819" y="1864"/>
                <a:ext cx="0" cy="137"/>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Text Box 69"/>
              <p:cNvSpPr txBox="1">
                <a:spLocks noChangeAspect="1" noChangeArrowheads="1"/>
              </p:cNvSpPr>
              <p:nvPr/>
            </p:nvSpPr>
            <p:spPr bwMode="auto">
              <a:xfrm>
                <a:off x="2736" y="1632"/>
                <a:ext cx="266"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x</a:t>
                </a:r>
              </a:p>
            </p:txBody>
          </p:sp>
          <p:sp>
            <p:nvSpPr>
              <p:cNvPr id="65" name="Line 70"/>
              <p:cNvSpPr>
                <a:spLocks noChangeAspect="1" noChangeShapeType="1"/>
              </p:cNvSpPr>
              <p:nvPr/>
            </p:nvSpPr>
            <p:spPr bwMode="auto">
              <a:xfrm flipV="1">
                <a:off x="2751" y="2056"/>
                <a:ext cx="144"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71"/>
              <p:cNvSpPr>
                <a:spLocks noChangeAspect="1" noChangeShapeType="1"/>
              </p:cNvSpPr>
              <p:nvPr/>
            </p:nvSpPr>
            <p:spPr bwMode="auto">
              <a:xfrm flipV="1">
                <a:off x="2751" y="1556"/>
                <a:ext cx="144"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 name="Line 72"/>
            <p:cNvSpPr>
              <a:spLocks noChangeAspect="1" noChangeShapeType="1"/>
            </p:cNvSpPr>
            <p:nvPr/>
          </p:nvSpPr>
          <p:spPr bwMode="auto">
            <a:xfrm>
              <a:off x="768" y="1104"/>
              <a:ext cx="240" cy="24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73"/>
            <p:cNvSpPr>
              <a:spLocks noChangeAspect="1" noChangeShapeType="1"/>
            </p:cNvSpPr>
            <p:nvPr/>
          </p:nvSpPr>
          <p:spPr bwMode="auto">
            <a:xfrm>
              <a:off x="768" y="1632"/>
              <a:ext cx="1248" cy="0"/>
            </a:xfrm>
            <a:prstGeom prst="line">
              <a:avLst/>
            </a:prstGeom>
            <a:noFill/>
            <a:ln w="3175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74"/>
            <p:cNvSpPr>
              <a:spLocks noChangeAspect="1" noChangeShapeType="1"/>
            </p:cNvSpPr>
            <p:nvPr/>
          </p:nvSpPr>
          <p:spPr bwMode="auto">
            <a:xfrm flipH="1">
              <a:off x="768" y="1344"/>
              <a:ext cx="240" cy="24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7" name="Text Box 75"/>
          <p:cNvSpPr txBox="1">
            <a:spLocks noChangeArrowheads="1"/>
          </p:cNvSpPr>
          <p:nvPr/>
        </p:nvSpPr>
        <p:spPr bwMode="auto">
          <a:xfrm>
            <a:off x="5480049" y="2400299"/>
            <a:ext cx="5003800" cy="5191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FFFF00"/>
                </a:solidFill>
              </a:rPr>
              <a:t>平行光倾斜入射单缝</a:t>
            </a:r>
          </a:p>
        </p:txBody>
      </p:sp>
      <p:sp>
        <p:nvSpPr>
          <p:cNvPr id="68" name="Text Box 76"/>
          <p:cNvSpPr txBox="1">
            <a:spLocks noChangeArrowheads="1"/>
          </p:cNvSpPr>
          <p:nvPr/>
        </p:nvSpPr>
        <p:spPr bwMode="auto">
          <a:xfrm>
            <a:off x="3103562" y="233363"/>
            <a:ext cx="5003800" cy="5191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FF00"/>
                </a:solidFill>
              </a:rPr>
              <a:t>4</a:t>
            </a:r>
            <a:r>
              <a:rPr lang="zh-CN" altLang="en-US" i="0" dirty="0">
                <a:solidFill>
                  <a:srgbClr val="FFFF00"/>
                </a:solidFill>
              </a:rPr>
              <a:t>、平行光以不同方向入射</a:t>
            </a:r>
          </a:p>
        </p:txBody>
      </p:sp>
      <p:graphicFrame>
        <p:nvGraphicFramePr>
          <p:cNvPr id="69" name="对象 68"/>
          <p:cNvGraphicFramePr>
            <a:graphicFrameLocks noChangeAspect="1"/>
          </p:cNvGraphicFramePr>
          <p:nvPr>
            <p:extLst>
              <p:ext uri="{D42A27DB-BD31-4B8C-83A1-F6EECF244321}">
                <p14:modId xmlns:p14="http://schemas.microsoft.com/office/powerpoint/2010/main" val="1732281011"/>
              </p:ext>
            </p:extLst>
          </p:nvPr>
        </p:nvGraphicFramePr>
        <p:xfrm>
          <a:off x="5345114" y="4035424"/>
          <a:ext cx="4776787" cy="2730500"/>
        </p:xfrm>
        <a:graphic>
          <a:graphicData uri="http://schemas.openxmlformats.org/presentationml/2006/ole">
            <mc:AlternateContent xmlns:mc="http://schemas.openxmlformats.org/markup-compatibility/2006">
              <mc:Choice xmlns:v="urn:schemas-microsoft-com:vml" Requires="v">
                <p:oleObj spid="_x0000_s512161" name="公式" r:id="rId8" imgW="1422400" imgH="812800" progId="Equation.3">
                  <p:embed/>
                </p:oleObj>
              </mc:Choice>
              <mc:Fallback>
                <p:oleObj name="公式" r:id="rId8" imgW="1422400" imgH="812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5114" y="4035424"/>
                        <a:ext cx="4776787"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8643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left)">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circle(in)">
                                      <p:cBhvr>
                                        <p:cTn id="38" dur="2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67" grpId="0" animBg="1" autoUpdateAnimBg="0"/>
      <p:bldP spid="68"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4"/>
          <p:cNvGrpSpPr>
            <a:grpSpLocks/>
          </p:cNvGrpSpPr>
          <p:nvPr/>
        </p:nvGrpSpPr>
        <p:grpSpPr bwMode="auto">
          <a:xfrm>
            <a:off x="1613990" y="1735706"/>
            <a:ext cx="4897438" cy="2667000"/>
            <a:chOff x="2675" y="1104"/>
            <a:chExt cx="3085" cy="1621"/>
          </a:xfrm>
        </p:grpSpPr>
        <p:sp>
          <p:nvSpPr>
            <p:cNvPr id="3" name="Line 155"/>
            <p:cNvSpPr>
              <a:spLocks noChangeShapeType="1"/>
            </p:cNvSpPr>
            <p:nvPr/>
          </p:nvSpPr>
          <p:spPr bwMode="auto">
            <a:xfrm>
              <a:off x="3171" y="1482"/>
              <a:ext cx="0" cy="3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Line 156"/>
            <p:cNvSpPr>
              <a:spLocks noChangeShapeType="1"/>
            </p:cNvSpPr>
            <p:nvPr/>
          </p:nvSpPr>
          <p:spPr bwMode="auto">
            <a:xfrm flipH="1">
              <a:off x="3171" y="2056"/>
              <a:ext cx="0" cy="32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157"/>
            <p:cNvSpPr>
              <a:spLocks noChangeShapeType="1"/>
            </p:cNvSpPr>
            <p:nvPr/>
          </p:nvSpPr>
          <p:spPr bwMode="auto">
            <a:xfrm>
              <a:off x="2675" y="1782"/>
              <a:ext cx="476"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158"/>
            <p:cNvSpPr>
              <a:spLocks noChangeShapeType="1"/>
            </p:cNvSpPr>
            <p:nvPr/>
          </p:nvSpPr>
          <p:spPr bwMode="auto">
            <a:xfrm>
              <a:off x="2675" y="1861"/>
              <a:ext cx="476"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159"/>
            <p:cNvSpPr>
              <a:spLocks noChangeShapeType="1"/>
            </p:cNvSpPr>
            <p:nvPr/>
          </p:nvSpPr>
          <p:spPr bwMode="auto">
            <a:xfrm>
              <a:off x="2675" y="1935"/>
              <a:ext cx="476"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160"/>
            <p:cNvSpPr>
              <a:spLocks noChangeShapeType="1"/>
            </p:cNvSpPr>
            <p:nvPr/>
          </p:nvSpPr>
          <p:spPr bwMode="auto">
            <a:xfrm>
              <a:off x="2675" y="2003"/>
              <a:ext cx="476"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161"/>
            <p:cNvSpPr>
              <a:spLocks noChangeShapeType="1"/>
            </p:cNvSpPr>
            <p:nvPr/>
          </p:nvSpPr>
          <p:spPr bwMode="auto">
            <a:xfrm>
              <a:off x="2675" y="2082"/>
              <a:ext cx="476"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Text Box 162"/>
            <p:cNvSpPr txBox="1">
              <a:spLocks noChangeArrowheads="1"/>
            </p:cNvSpPr>
            <p:nvPr/>
          </p:nvSpPr>
          <p:spPr bwMode="auto">
            <a:xfrm>
              <a:off x="2736" y="1556"/>
              <a:ext cx="28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a:latin typeface="宋体" panose="02010600030101010101" pitchFamily="2" charset="-122"/>
                </a:rPr>
                <a:t>λ</a:t>
              </a:r>
              <a:endParaRPr lang="en-US" altLang="zh-CN" sz="2000"/>
            </a:p>
          </p:txBody>
        </p:sp>
        <p:sp>
          <p:nvSpPr>
            <p:cNvPr id="11" name="Line 163"/>
            <p:cNvSpPr>
              <a:spLocks noChangeShapeType="1"/>
            </p:cNvSpPr>
            <p:nvPr/>
          </p:nvSpPr>
          <p:spPr bwMode="auto">
            <a:xfrm flipH="1">
              <a:off x="3347" y="1450"/>
              <a:ext cx="0" cy="995"/>
            </a:xfrm>
            <a:prstGeom prst="line">
              <a:avLst/>
            </a:prstGeom>
            <a:noFill/>
            <a:ln w="19050">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164"/>
            <p:cNvSpPr>
              <a:spLocks noChangeShapeType="1"/>
            </p:cNvSpPr>
            <p:nvPr/>
          </p:nvSpPr>
          <p:spPr bwMode="auto">
            <a:xfrm>
              <a:off x="3621" y="1929"/>
              <a:ext cx="200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Freeform 165"/>
            <p:cNvSpPr>
              <a:spLocks/>
            </p:cNvSpPr>
            <p:nvPr/>
          </p:nvSpPr>
          <p:spPr bwMode="auto">
            <a:xfrm>
              <a:off x="4371" y="1735"/>
              <a:ext cx="1112" cy="394"/>
            </a:xfrm>
            <a:custGeom>
              <a:avLst/>
              <a:gdLst>
                <a:gd name="T0" fmla="*/ 0 w 915"/>
                <a:gd name="T1" fmla="*/ 0 h 1275"/>
                <a:gd name="T2" fmla="*/ 23168006 w 915"/>
                <a:gd name="T3" fmla="*/ 0 h 1275"/>
                <a:gd name="T4" fmla="*/ 0 w 915"/>
                <a:gd name="T5" fmla="*/ 0 h 1275"/>
                <a:gd name="T6" fmla="*/ 0 60000 65536"/>
                <a:gd name="T7" fmla="*/ 0 60000 65536"/>
                <a:gd name="T8" fmla="*/ 0 60000 65536"/>
                <a:gd name="T9" fmla="*/ 0 w 915"/>
                <a:gd name="T10" fmla="*/ 0 h 1275"/>
                <a:gd name="T11" fmla="*/ 915 w 915"/>
                <a:gd name="T12" fmla="*/ 1275 h 1275"/>
              </a:gdLst>
              <a:ahLst/>
              <a:cxnLst>
                <a:cxn ang="T6">
                  <a:pos x="T0" y="T1"/>
                </a:cxn>
                <a:cxn ang="T7">
                  <a:pos x="T2" y="T3"/>
                </a:cxn>
                <a:cxn ang="T8">
                  <a:pos x="T4" y="T5"/>
                </a:cxn>
              </a:cxnLst>
              <a:rect l="T9" t="T10" r="T11" b="T12"/>
              <a:pathLst>
                <a:path w="915" h="1275">
                  <a:moveTo>
                    <a:pt x="0" y="0"/>
                  </a:moveTo>
                  <a:cubicBezTo>
                    <a:pt x="457" y="209"/>
                    <a:pt x="915" y="418"/>
                    <a:pt x="915" y="630"/>
                  </a:cubicBezTo>
                  <a:cubicBezTo>
                    <a:pt x="915" y="842"/>
                    <a:pt x="152" y="1168"/>
                    <a:pt x="0" y="127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Freeform 166"/>
            <p:cNvSpPr>
              <a:spLocks/>
            </p:cNvSpPr>
            <p:nvPr/>
          </p:nvSpPr>
          <p:spPr bwMode="auto">
            <a:xfrm>
              <a:off x="4263" y="1224"/>
              <a:ext cx="66" cy="242"/>
            </a:xfrm>
            <a:custGeom>
              <a:avLst/>
              <a:gdLst>
                <a:gd name="T0" fmla="*/ 0 w 152"/>
                <a:gd name="T1" fmla="*/ 0 h 690"/>
                <a:gd name="T2" fmla="*/ 0 w 152"/>
                <a:gd name="T3" fmla="*/ 0 h 690"/>
                <a:gd name="T4" fmla="*/ 0 w 152"/>
                <a:gd name="T5" fmla="*/ 0 h 690"/>
                <a:gd name="T6" fmla="*/ 0 w 152"/>
                <a:gd name="T7" fmla="*/ 0 h 690"/>
                <a:gd name="T8" fmla="*/ 0 w 152"/>
                <a:gd name="T9" fmla="*/ 0 h 690"/>
                <a:gd name="T10" fmla="*/ 0 60000 65536"/>
                <a:gd name="T11" fmla="*/ 0 60000 65536"/>
                <a:gd name="T12" fmla="*/ 0 60000 65536"/>
                <a:gd name="T13" fmla="*/ 0 60000 65536"/>
                <a:gd name="T14" fmla="*/ 0 60000 65536"/>
                <a:gd name="T15" fmla="*/ 0 w 152"/>
                <a:gd name="T16" fmla="*/ 0 h 690"/>
                <a:gd name="T17" fmla="*/ 152 w 152"/>
                <a:gd name="T18" fmla="*/ 690 h 690"/>
              </a:gdLst>
              <a:ahLst/>
              <a:cxnLst>
                <a:cxn ang="T10">
                  <a:pos x="T0" y="T1"/>
                </a:cxn>
                <a:cxn ang="T11">
                  <a:pos x="T2" y="T3"/>
                </a:cxn>
                <a:cxn ang="T12">
                  <a:pos x="T4" y="T5"/>
                </a:cxn>
                <a:cxn ang="T13">
                  <a:pos x="T6" y="T7"/>
                </a:cxn>
                <a:cxn ang="T14">
                  <a:pos x="T8" y="T9"/>
                </a:cxn>
              </a:cxnLst>
              <a:rect l="T15" t="T16" r="T17" b="T18"/>
              <a:pathLst>
                <a:path w="152" h="690">
                  <a:moveTo>
                    <a:pt x="45" y="0"/>
                  </a:moveTo>
                  <a:cubicBezTo>
                    <a:pt x="44" y="27"/>
                    <a:pt x="43" y="55"/>
                    <a:pt x="60" y="120"/>
                  </a:cubicBezTo>
                  <a:cubicBezTo>
                    <a:pt x="77" y="185"/>
                    <a:pt x="152" y="308"/>
                    <a:pt x="150" y="390"/>
                  </a:cubicBezTo>
                  <a:cubicBezTo>
                    <a:pt x="148" y="472"/>
                    <a:pt x="70" y="565"/>
                    <a:pt x="45" y="615"/>
                  </a:cubicBezTo>
                  <a:cubicBezTo>
                    <a:pt x="20" y="665"/>
                    <a:pt x="10" y="677"/>
                    <a:pt x="0" y="69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Freeform 167"/>
            <p:cNvSpPr>
              <a:spLocks/>
            </p:cNvSpPr>
            <p:nvPr/>
          </p:nvSpPr>
          <p:spPr bwMode="auto">
            <a:xfrm flipV="1">
              <a:off x="4263" y="2398"/>
              <a:ext cx="66" cy="242"/>
            </a:xfrm>
            <a:custGeom>
              <a:avLst/>
              <a:gdLst>
                <a:gd name="T0" fmla="*/ 0 w 152"/>
                <a:gd name="T1" fmla="*/ 0 h 690"/>
                <a:gd name="T2" fmla="*/ 0 w 152"/>
                <a:gd name="T3" fmla="*/ 0 h 690"/>
                <a:gd name="T4" fmla="*/ 0 w 152"/>
                <a:gd name="T5" fmla="*/ 0 h 690"/>
                <a:gd name="T6" fmla="*/ 0 w 152"/>
                <a:gd name="T7" fmla="*/ 0 h 690"/>
                <a:gd name="T8" fmla="*/ 0 w 152"/>
                <a:gd name="T9" fmla="*/ 0 h 690"/>
                <a:gd name="T10" fmla="*/ 0 60000 65536"/>
                <a:gd name="T11" fmla="*/ 0 60000 65536"/>
                <a:gd name="T12" fmla="*/ 0 60000 65536"/>
                <a:gd name="T13" fmla="*/ 0 60000 65536"/>
                <a:gd name="T14" fmla="*/ 0 60000 65536"/>
                <a:gd name="T15" fmla="*/ 0 w 152"/>
                <a:gd name="T16" fmla="*/ 0 h 690"/>
                <a:gd name="T17" fmla="*/ 152 w 152"/>
                <a:gd name="T18" fmla="*/ 690 h 690"/>
              </a:gdLst>
              <a:ahLst/>
              <a:cxnLst>
                <a:cxn ang="T10">
                  <a:pos x="T0" y="T1"/>
                </a:cxn>
                <a:cxn ang="T11">
                  <a:pos x="T2" y="T3"/>
                </a:cxn>
                <a:cxn ang="T12">
                  <a:pos x="T4" y="T5"/>
                </a:cxn>
                <a:cxn ang="T13">
                  <a:pos x="T6" y="T7"/>
                </a:cxn>
                <a:cxn ang="T14">
                  <a:pos x="T8" y="T9"/>
                </a:cxn>
              </a:cxnLst>
              <a:rect l="T15" t="T16" r="T17" b="T18"/>
              <a:pathLst>
                <a:path w="152" h="690">
                  <a:moveTo>
                    <a:pt x="45" y="0"/>
                  </a:moveTo>
                  <a:cubicBezTo>
                    <a:pt x="44" y="27"/>
                    <a:pt x="43" y="55"/>
                    <a:pt x="60" y="120"/>
                  </a:cubicBezTo>
                  <a:cubicBezTo>
                    <a:pt x="77" y="185"/>
                    <a:pt x="152" y="308"/>
                    <a:pt x="150" y="390"/>
                  </a:cubicBezTo>
                  <a:cubicBezTo>
                    <a:pt x="148" y="472"/>
                    <a:pt x="70" y="565"/>
                    <a:pt x="45" y="615"/>
                  </a:cubicBezTo>
                  <a:cubicBezTo>
                    <a:pt x="20" y="665"/>
                    <a:pt x="10" y="677"/>
                    <a:pt x="0" y="69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 name="Freeform 168"/>
            <p:cNvSpPr>
              <a:spLocks/>
            </p:cNvSpPr>
            <p:nvPr/>
          </p:nvSpPr>
          <p:spPr bwMode="auto">
            <a:xfrm>
              <a:off x="4263" y="1661"/>
              <a:ext cx="118" cy="74"/>
            </a:xfrm>
            <a:custGeom>
              <a:avLst/>
              <a:gdLst>
                <a:gd name="T0" fmla="*/ 1 w 172"/>
                <a:gd name="T1" fmla="*/ 0 h 210"/>
                <a:gd name="T2" fmla="*/ 1 w 172"/>
                <a:gd name="T3" fmla="*/ 0 h 210"/>
                <a:gd name="T4" fmla="*/ 1 w 172"/>
                <a:gd name="T5" fmla="*/ 0 h 210"/>
                <a:gd name="T6" fmla="*/ 1 w 172"/>
                <a:gd name="T7" fmla="*/ 0 h 210"/>
                <a:gd name="T8" fmla="*/ 0 60000 65536"/>
                <a:gd name="T9" fmla="*/ 0 60000 65536"/>
                <a:gd name="T10" fmla="*/ 0 60000 65536"/>
                <a:gd name="T11" fmla="*/ 0 60000 65536"/>
                <a:gd name="T12" fmla="*/ 0 w 172"/>
                <a:gd name="T13" fmla="*/ 0 h 210"/>
                <a:gd name="T14" fmla="*/ 172 w 172"/>
                <a:gd name="T15" fmla="*/ 210 h 210"/>
              </a:gdLst>
              <a:ahLst/>
              <a:cxnLst>
                <a:cxn ang="T8">
                  <a:pos x="T0" y="T1"/>
                </a:cxn>
                <a:cxn ang="T9">
                  <a:pos x="T2" y="T3"/>
                </a:cxn>
                <a:cxn ang="T10">
                  <a:pos x="T4" y="T5"/>
                </a:cxn>
                <a:cxn ang="T11">
                  <a:pos x="T6" y="T7"/>
                </a:cxn>
              </a:cxnLst>
              <a:rect l="T12" t="T13" r="T14" b="T15"/>
              <a:pathLst>
                <a:path w="172" h="210">
                  <a:moveTo>
                    <a:pt x="97" y="0"/>
                  </a:moveTo>
                  <a:cubicBezTo>
                    <a:pt x="55" y="25"/>
                    <a:pt x="14" y="50"/>
                    <a:pt x="7" y="75"/>
                  </a:cubicBezTo>
                  <a:cubicBezTo>
                    <a:pt x="0" y="100"/>
                    <a:pt x="25" y="128"/>
                    <a:pt x="52" y="150"/>
                  </a:cubicBezTo>
                  <a:cubicBezTo>
                    <a:pt x="79" y="172"/>
                    <a:pt x="144" y="200"/>
                    <a:pt x="172" y="21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Freeform 169"/>
            <p:cNvSpPr>
              <a:spLocks/>
            </p:cNvSpPr>
            <p:nvPr/>
          </p:nvSpPr>
          <p:spPr bwMode="auto">
            <a:xfrm flipV="1">
              <a:off x="4263" y="2129"/>
              <a:ext cx="118" cy="74"/>
            </a:xfrm>
            <a:custGeom>
              <a:avLst/>
              <a:gdLst>
                <a:gd name="T0" fmla="*/ 1 w 172"/>
                <a:gd name="T1" fmla="*/ 0 h 210"/>
                <a:gd name="T2" fmla="*/ 1 w 172"/>
                <a:gd name="T3" fmla="*/ 0 h 210"/>
                <a:gd name="T4" fmla="*/ 1 w 172"/>
                <a:gd name="T5" fmla="*/ 0 h 210"/>
                <a:gd name="T6" fmla="*/ 1 w 172"/>
                <a:gd name="T7" fmla="*/ 0 h 210"/>
                <a:gd name="T8" fmla="*/ 0 60000 65536"/>
                <a:gd name="T9" fmla="*/ 0 60000 65536"/>
                <a:gd name="T10" fmla="*/ 0 60000 65536"/>
                <a:gd name="T11" fmla="*/ 0 60000 65536"/>
                <a:gd name="T12" fmla="*/ 0 w 172"/>
                <a:gd name="T13" fmla="*/ 0 h 210"/>
                <a:gd name="T14" fmla="*/ 172 w 172"/>
                <a:gd name="T15" fmla="*/ 210 h 210"/>
              </a:gdLst>
              <a:ahLst/>
              <a:cxnLst>
                <a:cxn ang="T8">
                  <a:pos x="T0" y="T1"/>
                </a:cxn>
                <a:cxn ang="T9">
                  <a:pos x="T2" y="T3"/>
                </a:cxn>
                <a:cxn ang="T10">
                  <a:pos x="T4" y="T5"/>
                </a:cxn>
                <a:cxn ang="T11">
                  <a:pos x="T6" y="T7"/>
                </a:cxn>
              </a:cxnLst>
              <a:rect l="T12" t="T13" r="T14" b="T15"/>
              <a:pathLst>
                <a:path w="172" h="210">
                  <a:moveTo>
                    <a:pt x="97" y="0"/>
                  </a:moveTo>
                  <a:cubicBezTo>
                    <a:pt x="55" y="25"/>
                    <a:pt x="14" y="50"/>
                    <a:pt x="7" y="75"/>
                  </a:cubicBezTo>
                  <a:cubicBezTo>
                    <a:pt x="0" y="100"/>
                    <a:pt x="25" y="128"/>
                    <a:pt x="52" y="150"/>
                  </a:cubicBezTo>
                  <a:cubicBezTo>
                    <a:pt x="79" y="172"/>
                    <a:pt x="144" y="200"/>
                    <a:pt x="172" y="21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Line 170"/>
            <p:cNvSpPr>
              <a:spLocks noChangeShapeType="1"/>
            </p:cNvSpPr>
            <p:nvPr/>
          </p:nvSpPr>
          <p:spPr bwMode="auto">
            <a:xfrm flipV="1">
              <a:off x="3348" y="1698"/>
              <a:ext cx="920"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71"/>
            <p:cNvSpPr>
              <a:spLocks noChangeShapeType="1"/>
            </p:cNvSpPr>
            <p:nvPr/>
          </p:nvSpPr>
          <p:spPr bwMode="auto">
            <a:xfrm>
              <a:off x="3348" y="1924"/>
              <a:ext cx="920" cy="2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Freeform 172"/>
            <p:cNvSpPr>
              <a:spLocks/>
            </p:cNvSpPr>
            <p:nvPr/>
          </p:nvSpPr>
          <p:spPr bwMode="auto">
            <a:xfrm>
              <a:off x="3701" y="1845"/>
              <a:ext cx="68" cy="179"/>
            </a:xfrm>
            <a:custGeom>
              <a:avLst/>
              <a:gdLst>
                <a:gd name="T0" fmla="*/ 1 w 92"/>
                <a:gd name="T1" fmla="*/ 0 h 375"/>
                <a:gd name="T2" fmla="*/ 1 w 92"/>
                <a:gd name="T3" fmla="*/ 0 h 375"/>
                <a:gd name="T4" fmla="*/ 0 w 92"/>
                <a:gd name="T5" fmla="*/ 0 h 375"/>
                <a:gd name="T6" fmla="*/ 0 60000 65536"/>
                <a:gd name="T7" fmla="*/ 0 60000 65536"/>
                <a:gd name="T8" fmla="*/ 0 60000 65536"/>
                <a:gd name="T9" fmla="*/ 0 w 92"/>
                <a:gd name="T10" fmla="*/ 0 h 375"/>
                <a:gd name="T11" fmla="*/ 92 w 92"/>
                <a:gd name="T12" fmla="*/ 375 h 375"/>
              </a:gdLst>
              <a:ahLst/>
              <a:cxnLst>
                <a:cxn ang="T6">
                  <a:pos x="T0" y="T1"/>
                </a:cxn>
                <a:cxn ang="T7">
                  <a:pos x="T2" y="T3"/>
                </a:cxn>
                <a:cxn ang="T8">
                  <a:pos x="T4" y="T5"/>
                </a:cxn>
              </a:cxnLst>
              <a:rect l="T9" t="T10" r="T11" b="T12"/>
              <a:pathLst>
                <a:path w="92" h="375">
                  <a:moveTo>
                    <a:pt x="15" y="0"/>
                  </a:moveTo>
                  <a:cubicBezTo>
                    <a:pt x="53" y="59"/>
                    <a:pt x="92" y="118"/>
                    <a:pt x="90" y="180"/>
                  </a:cubicBezTo>
                  <a:cubicBezTo>
                    <a:pt x="88" y="242"/>
                    <a:pt x="15" y="342"/>
                    <a:pt x="0" y="375"/>
                  </a:cubicBezTo>
                </a:path>
              </a:pathLst>
            </a:custGeom>
            <a:noFill/>
            <a:ln w="19050">
              <a:solidFill>
                <a:srgbClr val="000000"/>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Freeform 173"/>
            <p:cNvSpPr>
              <a:spLocks/>
            </p:cNvSpPr>
            <p:nvPr/>
          </p:nvSpPr>
          <p:spPr bwMode="auto">
            <a:xfrm>
              <a:off x="3789" y="1814"/>
              <a:ext cx="67" cy="115"/>
            </a:xfrm>
            <a:custGeom>
              <a:avLst/>
              <a:gdLst>
                <a:gd name="T0" fmla="*/ 0 w 67"/>
                <a:gd name="T1" fmla="*/ 0 h 255"/>
                <a:gd name="T2" fmla="*/ 60 w 67"/>
                <a:gd name="T3" fmla="*/ 0 h 255"/>
                <a:gd name="T4" fmla="*/ 45 w 67"/>
                <a:gd name="T5" fmla="*/ 0 h 255"/>
                <a:gd name="T6" fmla="*/ 0 60000 65536"/>
                <a:gd name="T7" fmla="*/ 0 60000 65536"/>
                <a:gd name="T8" fmla="*/ 0 60000 65536"/>
                <a:gd name="T9" fmla="*/ 0 w 67"/>
                <a:gd name="T10" fmla="*/ 0 h 255"/>
                <a:gd name="T11" fmla="*/ 67 w 67"/>
                <a:gd name="T12" fmla="*/ 255 h 255"/>
              </a:gdLst>
              <a:ahLst/>
              <a:cxnLst>
                <a:cxn ang="T6">
                  <a:pos x="T0" y="T1"/>
                </a:cxn>
                <a:cxn ang="T7">
                  <a:pos x="T2" y="T3"/>
                </a:cxn>
                <a:cxn ang="T8">
                  <a:pos x="T4" y="T5"/>
                </a:cxn>
              </a:cxnLst>
              <a:rect l="T9" t="T10" r="T11" b="T12"/>
              <a:pathLst>
                <a:path w="67" h="255">
                  <a:moveTo>
                    <a:pt x="0" y="0"/>
                  </a:moveTo>
                  <a:cubicBezTo>
                    <a:pt x="26" y="46"/>
                    <a:pt x="53" y="93"/>
                    <a:pt x="60" y="135"/>
                  </a:cubicBezTo>
                  <a:cubicBezTo>
                    <a:pt x="67" y="177"/>
                    <a:pt x="47" y="235"/>
                    <a:pt x="45" y="255"/>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 name="Line 174"/>
            <p:cNvSpPr>
              <a:spLocks noChangeShapeType="1"/>
            </p:cNvSpPr>
            <p:nvPr/>
          </p:nvSpPr>
          <p:spPr bwMode="auto">
            <a:xfrm>
              <a:off x="3755" y="1977"/>
              <a:ext cx="0" cy="1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Text Box 175"/>
            <p:cNvSpPr txBox="1">
              <a:spLocks noChangeArrowheads="1"/>
            </p:cNvSpPr>
            <p:nvPr/>
          </p:nvSpPr>
          <p:spPr bwMode="auto">
            <a:xfrm>
              <a:off x="3810" y="1772"/>
              <a:ext cx="25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900" b="0" i="0">
                <a:solidFill>
                  <a:schemeClr val="tx1"/>
                </a:solidFill>
              </a:endParaRPr>
            </a:p>
          </p:txBody>
        </p:sp>
        <p:sp>
          <p:nvSpPr>
            <p:cNvPr id="24" name="Line 176"/>
            <p:cNvSpPr>
              <a:spLocks noChangeShapeType="1"/>
            </p:cNvSpPr>
            <p:nvPr/>
          </p:nvSpPr>
          <p:spPr bwMode="auto">
            <a:xfrm flipV="1">
              <a:off x="3358" y="1729"/>
              <a:ext cx="786" cy="1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Text Box 177"/>
            <p:cNvSpPr txBox="1">
              <a:spLocks noChangeArrowheads="1"/>
            </p:cNvSpPr>
            <p:nvPr/>
          </p:nvSpPr>
          <p:spPr bwMode="auto">
            <a:xfrm>
              <a:off x="4475" y="1488"/>
              <a:ext cx="469"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i="0">
                  <a:solidFill>
                    <a:schemeClr val="tx1"/>
                  </a:solidFill>
                  <a:latin typeface="宋体" panose="02010600030101010101" pitchFamily="2" charset="-122"/>
                </a:rPr>
                <a:t>Δ</a:t>
              </a:r>
              <a:r>
                <a:rPr lang="en-US" altLang="zh-CN" sz="1800">
                  <a:solidFill>
                    <a:schemeClr val="tx1"/>
                  </a:solidFill>
                </a:rPr>
                <a:t>x</a:t>
              </a:r>
              <a:endParaRPr lang="en-US" altLang="zh-CN" sz="1400">
                <a:solidFill>
                  <a:schemeClr val="tx1"/>
                </a:solidFill>
              </a:endParaRPr>
            </a:p>
          </p:txBody>
        </p:sp>
        <p:sp>
          <p:nvSpPr>
            <p:cNvPr id="26" name="Text Box 178"/>
            <p:cNvSpPr txBox="1">
              <a:spLocks noChangeArrowheads="1"/>
            </p:cNvSpPr>
            <p:nvPr/>
          </p:nvSpPr>
          <p:spPr bwMode="auto">
            <a:xfrm>
              <a:off x="5505" y="1935"/>
              <a:ext cx="255"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a:solidFill>
                    <a:schemeClr val="tx1"/>
                  </a:solidFill>
                </a:rPr>
                <a:t>I</a:t>
              </a:r>
              <a:endParaRPr lang="en-US" altLang="zh-CN" sz="1400">
                <a:solidFill>
                  <a:schemeClr val="tx1"/>
                </a:solidFill>
              </a:endParaRPr>
            </a:p>
          </p:txBody>
        </p:sp>
        <p:sp>
          <p:nvSpPr>
            <p:cNvPr id="27" name="Text Box 179"/>
            <p:cNvSpPr txBox="1">
              <a:spLocks noChangeArrowheads="1"/>
            </p:cNvSpPr>
            <p:nvPr/>
          </p:nvSpPr>
          <p:spPr bwMode="auto">
            <a:xfrm>
              <a:off x="4117" y="1899"/>
              <a:ext cx="235"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solidFill>
                    <a:schemeClr val="tx1"/>
                  </a:solidFill>
                </a:rPr>
                <a:t>0</a:t>
              </a:r>
            </a:p>
          </p:txBody>
        </p:sp>
        <p:sp>
          <p:nvSpPr>
            <p:cNvPr id="28" name="Text Box 180"/>
            <p:cNvSpPr txBox="1">
              <a:spLocks noChangeArrowheads="1"/>
            </p:cNvSpPr>
            <p:nvPr/>
          </p:nvSpPr>
          <p:spPr bwMode="auto">
            <a:xfrm>
              <a:off x="4061" y="1483"/>
              <a:ext cx="30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solidFill>
                    <a:schemeClr val="tx1"/>
                  </a:solidFill>
                </a:rPr>
                <a:t>x</a:t>
              </a:r>
              <a:r>
                <a:rPr lang="en-US" altLang="zh-CN" sz="1800" i="0" baseline="-25000">
                  <a:solidFill>
                    <a:schemeClr val="tx1"/>
                  </a:solidFill>
                </a:rPr>
                <a:t>1</a:t>
              </a:r>
              <a:endParaRPr lang="en-US" altLang="zh-CN" sz="800">
                <a:solidFill>
                  <a:schemeClr val="tx1"/>
                </a:solidFill>
              </a:endParaRPr>
            </a:p>
          </p:txBody>
        </p:sp>
        <p:sp>
          <p:nvSpPr>
            <p:cNvPr id="29" name="Text Box 181"/>
            <p:cNvSpPr txBox="1">
              <a:spLocks noChangeArrowheads="1"/>
            </p:cNvSpPr>
            <p:nvPr/>
          </p:nvSpPr>
          <p:spPr bwMode="auto">
            <a:xfrm>
              <a:off x="4061" y="1230"/>
              <a:ext cx="30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solidFill>
                    <a:schemeClr val="tx1"/>
                  </a:solidFill>
                </a:rPr>
                <a:t>x</a:t>
              </a:r>
              <a:r>
                <a:rPr lang="en-US" altLang="zh-CN" sz="1800" i="0" baseline="-25000">
                  <a:solidFill>
                    <a:schemeClr val="tx1"/>
                  </a:solidFill>
                </a:rPr>
                <a:t>2</a:t>
              </a:r>
              <a:endParaRPr lang="en-US" altLang="zh-CN" sz="1800">
                <a:solidFill>
                  <a:schemeClr val="tx1"/>
                </a:solidFill>
              </a:endParaRPr>
            </a:p>
          </p:txBody>
        </p:sp>
        <p:sp>
          <p:nvSpPr>
            <p:cNvPr id="30" name="Line 182"/>
            <p:cNvSpPr>
              <a:spLocks noChangeShapeType="1"/>
            </p:cNvSpPr>
            <p:nvPr/>
          </p:nvSpPr>
          <p:spPr bwMode="auto">
            <a:xfrm>
              <a:off x="4268" y="1198"/>
              <a:ext cx="0" cy="15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Text Box 183"/>
            <p:cNvSpPr txBox="1">
              <a:spLocks noChangeArrowheads="1"/>
            </p:cNvSpPr>
            <p:nvPr/>
          </p:nvSpPr>
          <p:spPr bwMode="auto">
            <a:xfrm>
              <a:off x="4296" y="1630"/>
              <a:ext cx="66" cy="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900" b="0" i="0">
                <a:solidFill>
                  <a:schemeClr val="tx1"/>
                </a:solidFill>
              </a:endParaRPr>
            </a:p>
          </p:txBody>
        </p:sp>
        <p:sp>
          <p:nvSpPr>
            <p:cNvPr id="32" name="Text Box 184"/>
            <p:cNvSpPr txBox="1">
              <a:spLocks noChangeArrowheads="1"/>
            </p:cNvSpPr>
            <p:nvPr/>
          </p:nvSpPr>
          <p:spPr bwMode="auto">
            <a:xfrm>
              <a:off x="4301" y="2167"/>
              <a:ext cx="66" cy="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900" b="0" i="0">
                <a:solidFill>
                  <a:schemeClr val="tx1"/>
                </a:solidFill>
              </a:endParaRPr>
            </a:p>
          </p:txBody>
        </p:sp>
        <p:sp>
          <p:nvSpPr>
            <p:cNvPr id="33" name="Freeform 185"/>
            <p:cNvSpPr>
              <a:spLocks/>
            </p:cNvSpPr>
            <p:nvPr/>
          </p:nvSpPr>
          <p:spPr bwMode="auto">
            <a:xfrm flipV="1">
              <a:off x="4274" y="2182"/>
              <a:ext cx="134" cy="216"/>
            </a:xfrm>
            <a:custGeom>
              <a:avLst/>
              <a:gdLst>
                <a:gd name="T0" fmla="*/ 0 w 167"/>
                <a:gd name="T1" fmla="*/ 0 h 585"/>
                <a:gd name="T2" fmla="*/ 2 w 167"/>
                <a:gd name="T3" fmla="*/ 0 h 585"/>
                <a:gd name="T4" fmla="*/ 2 w 167"/>
                <a:gd name="T5" fmla="*/ 0 h 585"/>
                <a:gd name="T6" fmla="*/ 0 60000 65536"/>
                <a:gd name="T7" fmla="*/ 0 60000 65536"/>
                <a:gd name="T8" fmla="*/ 0 60000 65536"/>
                <a:gd name="T9" fmla="*/ 0 w 167"/>
                <a:gd name="T10" fmla="*/ 0 h 585"/>
                <a:gd name="T11" fmla="*/ 167 w 167"/>
                <a:gd name="T12" fmla="*/ 585 h 585"/>
              </a:gdLst>
              <a:ahLst/>
              <a:cxnLst>
                <a:cxn ang="T6">
                  <a:pos x="T0" y="T1"/>
                </a:cxn>
                <a:cxn ang="T7">
                  <a:pos x="T2" y="T3"/>
                </a:cxn>
                <a:cxn ang="T8">
                  <a:pos x="T4" y="T5"/>
                </a:cxn>
              </a:cxnLst>
              <a:rect l="T9" t="T10" r="T11" b="T12"/>
              <a:pathLst>
                <a:path w="167" h="585">
                  <a:moveTo>
                    <a:pt x="0" y="0"/>
                  </a:moveTo>
                  <a:cubicBezTo>
                    <a:pt x="81" y="109"/>
                    <a:pt x="163" y="218"/>
                    <a:pt x="165" y="315"/>
                  </a:cubicBezTo>
                  <a:cubicBezTo>
                    <a:pt x="167" y="412"/>
                    <a:pt x="40" y="540"/>
                    <a:pt x="15" y="58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 name="Freeform 186"/>
            <p:cNvSpPr>
              <a:spLocks/>
            </p:cNvSpPr>
            <p:nvPr/>
          </p:nvSpPr>
          <p:spPr bwMode="auto">
            <a:xfrm>
              <a:off x="4281" y="1456"/>
              <a:ext cx="123" cy="216"/>
            </a:xfrm>
            <a:custGeom>
              <a:avLst/>
              <a:gdLst>
                <a:gd name="T0" fmla="*/ 0 w 167"/>
                <a:gd name="T1" fmla="*/ 0 h 585"/>
                <a:gd name="T2" fmla="*/ 1 w 167"/>
                <a:gd name="T3" fmla="*/ 0 h 585"/>
                <a:gd name="T4" fmla="*/ 1 w 167"/>
                <a:gd name="T5" fmla="*/ 0 h 585"/>
                <a:gd name="T6" fmla="*/ 0 60000 65536"/>
                <a:gd name="T7" fmla="*/ 0 60000 65536"/>
                <a:gd name="T8" fmla="*/ 0 60000 65536"/>
                <a:gd name="T9" fmla="*/ 0 w 167"/>
                <a:gd name="T10" fmla="*/ 0 h 585"/>
                <a:gd name="T11" fmla="*/ 167 w 167"/>
                <a:gd name="T12" fmla="*/ 585 h 585"/>
              </a:gdLst>
              <a:ahLst/>
              <a:cxnLst>
                <a:cxn ang="T6">
                  <a:pos x="T0" y="T1"/>
                </a:cxn>
                <a:cxn ang="T7">
                  <a:pos x="T2" y="T3"/>
                </a:cxn>
                <a:cxn ang="T8">
                  <a:pos x="T4" y="T5"/>
                </a:cxn>
              </a:cxnLst>
              <a:rect l="T9" t="T10" r="T11" b="T12"/>
              <a:pathLst>
                <a:path w="167" h="585">
                  <a:moveTo>
                    <a:pt x="0" y="0"/>
                  </a:moveTo>
                  <a:cubicBezTo>
                    <a:pt x="81" y="109"/>
                    <a:pt x="163" y="218"/>
                    <a:pt x="165" y="315"/>
                  </a:cubicBezTo>
                  <a:cubicBezTo>
                    <a:pt x="167" y="412"/>
                    <a:pt x="40" y="540"/>
                    <a:pt x="15" y="58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Line 187"/>
            <p:cNvSpPr>
              <a:spLocks noChangeShapeType="1"/>
            </p:cNvSpPr>
            <p:nvPr/>
          </p:nvSpPr>
          <p:spPr bwMode="auto">
            <a:xfrm>
              <a:off x="4268" y="1451"/>
              <a:ext cx="3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188"/>
            <p:cNvSpPr>
              <a:spLocks noChangeShapeType="1"/>
            </p:cNvSpPr>
            <p:nvPr/>
          </p:nvSpPr>
          <p:spPr bwMode="auto">
            <a:xfrm>
              <a:off x="4279" y="1688"/>
              <a:ext cx="3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189"/>
            <p:cNvSpPr>
              <a:spLocks noChangeShapeType="1"/>
            </p:cNvSpPr>
            <p:nvPr/>
          </p:nvSpPr>
          <p:spPr bwMode="auto">
            <a:xfrm>
              <a:off x="4525" y="1451"/>
              <a:ext cx="0" cy="242"/>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 name="Line 190"/>
            <p:cNvSpPr>
              <a:spLocks noChangeShapeType="1"/>
            </p:cNvSpPr>
            <p:nvPr/>
          </p:nvSpPr>
          <p:spPr bwMode="auto">
            <a:xfrm flipV="1">
              <a:off x="3340" y="1451"/>
              <a:ext cx="928" cy="4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Freeform 191"/>
            <p:cNvSpPr>
              <a:spLocks/>
            </p:cNvSpPr>
            <p:nvPr/>
          </p:nvSpPr>
          <p:spPr bwMode="auto">
            <a:xfrm>
              <a:off x="3614" y="1788"/>
              <a:ext cx="28" cy="69"/>
            </a:xfrm>
            <a:custGeom>
              <a:avLst/>
              <a:gdLst>
                <a:gd name="T0" fmla="*/ 0 w 75"/>
                <a:gd name="T1" fmla="*/ 0 h 195"/>
                <a:gd name="T2" fmla="*/ 0 w 75"/>
                <a:gd name="T3" fmla="*/ 0 h 195"/>
                <a:gd name="T4" fmla="*/ 0 w 75"/>
                <a:gd name="T5" fmla="*/ 0 h 195"/>
                <a:gd name="T6" fmla="*/ 0 60000 65536"/>
                <a:gd name="T7" fmla="*/ 0 60000 65536"/>
                <a:gd name="T8" fmla="*/ 0 60000 65536"/>
                <a:gd name="T9" fmla="*/ 0 w 75"/>
                <a:gd name="T10" fmla="*/ 0 h 195"/>
                <a:gd name="T11" fmla="*/ 75 w 75"/>
                <a:gd name="T12" fmla="*/ 195 h 195"/>
              </a:gdLst>
              <a:ahLst/>
              <a:cxnLst>
                <a:cxn ang="T6">
                  <a:pos x="T0" y="T1"/>
                </a:cxn>
                <a:cxn ang="T7">
                  <a:pos x="T2" y="T3"/>
                </a:cxn>
                <a:cxn ang="T8">
                  <a:pos x="T4" y="T5"/>
                </a:cxn>
              </a:cxnLst>
              <a:rect l="T9" t="T10" r="T11" b="T12"/>
              <a:pathLst>
                <a:path w="75" h="195">
                  <a:moveTo>
                    <a:pt x="0" y="0"/>
                  </a:moveTo>
                  <a:cubicBezTo>
                    <a:pt x="24" y="36"/>
                    <a:pt x="48" y="73"/>
                    <a:pt x="60" y="105"/>
                  </a:cubicBezTo>
                  <a:cubicBezTo>
                    <a:pt x="72" y="137"/>
                    <a:pt x="73" y="180"/>
                    <a:pt x="75" y="195"/>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Freeform 192"/>
            <p:cNvSpPr>
              <a:spLocks/>
            </p:cNvSpPr>
            <p:nvPr/>
          </p:nvSpPr>
          <p:spPr bwMode="auto">
            <a:xfrm>
              <a:off x="3642" y="1778"/>
              <a:ext cx="28" cy="68"/>
            </a:xfrm>
            <a:custGeom>
              <a:avLst/>
              <a:gdLst>
                <a:gd name="T0" fmla="*/ 0 w 75"/>
                <a:gd name="T1" fmla="*/ 0 h 195"/>
                <a:gd name="T2" fmla="*/ 0 w 75"/>
                <a:gd name="T3" fmla="*/ 0 h 195"/>
                <a:gd name="T4" fmla="*/ 0 w 75"/>
                <a:gd name="T5" fmla="*/ 0 h 195"/>
                <a:gd name="T6" fmla="*/ 0 60000 65536"/>
                <a:gd name="T7" fmla="*/ 0 60000 65536"/>
                <a:gd name="T8" fmla="*/ 0 60000 65536"/>
                <a:gd name="T9" fmla="*/ 0 w 75"/>
                <a:gd name="T10" fmla="*/ 0 h 195"/>
                <a:gd name="T11" fmla="*/ 75 w 75"/>
                <a:gd name="T12" fmla="*/ 195 h 195"/>
              </a:gdLst>
              <a:ahLst/>
              <a:cxnLst>
                <a:cxn ang="T6">
                  <a:pos x="T0" y="T1"/>
                </a:cxn>
                <a:cxn ang="T7">
                  <a:pos x="T2" y="T3"/>
                </a:cxn>
                <a:cxn ang="T8">
                  <a:pos x="T4" y="T5"/>
                </a:cxn>
              </a:cxnLst>
              <a:rect l="T9" t="T10" r="T11" b="T12"/>
              <a:pathLst>
                <a:path w="75" h="195">
                  <a:moveTo>
                    <a:pt x="0" y="0"/>
                  </a:moveTo>
                  <a:cubicBezTo>
                    <a:pt x="24" y="36"/>
                    <a:pt x="48" y="73"/>
                    <a:pt x="60" y="105"/>
                  </a:cubicBezTo>
                  <a:cubicBezTo>
                    <a:pt x="72" y="137"/>
                    <a:pt x="73" y="166"/>
                    <a:pt x="75" y="195"/>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Text Box 193"/>
            <p:cNvSpPr txBox="1">
              <a:spLocks noChangeArrowheads="1"/>
            </p:cNvSpPr>
            <p:nvPr/>
          </p:nvSpPr>
          <p:spPr bwMode="auto">
            <a:xfrm>
              <a:off x="3524" y="1493"/>
              <a:ext cx="3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en-US" altLang="zh-CN" sz="1300" b="0" i="0">
                <a:solidFill>
                  <a:schemeClr val="tx1"/>
                </a:solidFill>
                <a:latin typeface="宋体" panose="02010600030101010101" pitchFamily="2" charset="-122"/>
              </a:endParaRPr>
            </a:p>
            <a:p>
              <a:pPr eaLnBrk="1" hangingPunct="1"/>
              <a:endParaRPr lang="en-US" altLang="zh-CN" sz="1300" b="0" i="0">
                <a:solidFill>
                  <a:schemeClr val="tx1"/>
                </a:solidFill>
              </a:endParaRPr>
            </a:p>
            <a:p>
              <a:pPr eaLnBrk="1" hangingPunct="1"/>
              <a:endParaRPr lang="en-US" altLang="zh-CN" sz="1300" b="0" i="0">
                <a:solidFill>
                  <a:schemeClr val="tx1"/>
                </a:solidFill>
              </a:endParaRPr>
            </a:p>
          </p:txBody>
        </p:sp>
        <p:sp>
          <p:nvSpPr>
            <p:cNvPr id="42" name="Line 194"/>
            <p:cNvSpPr>
              <a:spLocks noChangeShapeType="1"/>
            </p:cNvSpPr>
            <p:nvPr/>
          </p:nvSpPr>
          <p:spPr bwMode="auto">
            <a:xfrm>
              <a:off x="3660" y="1645"/>
              <a:ext cx="0" cy="1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Text Box 195"/>
            <p:cNvSpPr txBox="1">
              <a:spLocks noChangeArrowheads="1"/>
            </p:cNvSpPr>
            <p:nvPr/>
          </p:nvSpPr>
          <p:spPr bwMode="auto">
            <a:xfrm>
              <a:off x="2675" y="1272"/>
              <a:ext cx="754"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a:solidFill>
                    <a:schemeClr val="tx1"/>
                  </a:solidFill>
                </a:rPr>
                <a:t>衍射屏</a:t>
              </a:r>
              <a:endParaRPr lang="zh-CN" altLang="en-US" sz="1400" i="0">
                <a:solidFill>
                  <a:schemeClr val="tx1"/>
                </a:solidFill>
              </a:endParaRPr>
            </a:p>
          </p:txBody>
        </p:sp>
        <p:sp>
          <p:nvSpPr>
            <p:cNvPr id="44" name="Text Box 196"/>
            <p:cNvSpPr txBox="1">
              <a:spLocks noChangeArrowheads="1"/>
            </p:cNvSpPr>
            <p:nvPr/>
          </p:nvSpPr>
          <p:spPr bwMode="auto">
            <a:xfrm>
              <a:off x="3184" y="1230"/>
              <a:ext cx="519"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a:solidFill>
                    <a:schemeClr val="tx1"/>
                  </a:solidFill>
                </a:rPr>
                <a:t>透镜</a:t>
              </a:r>
            </a:p>
          </p:txBody>
        </p:sp>
        <p:sp>
          <p:nvSpPr>
            <p:cNvPr id="45" name="Text Box 197"/>
            <p:cNvSpPr txBox="1">
              <a:spLocks noChangeArrowheads="1"/>
            </p:cNvSpPr>
            <p:nvPr/>
          </p:nvSpPr>
          <p:spPr bwMode="auto">
            <a:xfrm>
              <a:off x="3703" y="1104"/>
              <a:ext cx="65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a:solidFill>
                    <a:schemeClr val="tx1"/>
                  </a:solidFill>
                </a:rPr>
                <a:t>观测屏</a:t>
              </a:r>
            </a:p>
          </p:txBody>
        </p:sp>
        <p:sp>
          <p:nvSpPr>
            <p:cNvPr id="46" name="Line 198"/>
            <p:cNvSpPr>
              <a:spLocks noChangeShapeType="1"/>
            </p:cNvSpPr>
            <p:nvPr/>
          </p:nvSpPr>
          <p:spPr bwMode="auto">
            <a:xfrm>
              <a:off x="4273" y="2172"/>
              <a:ext cx="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Text Box 199"/>
            <p:cNvSpPr txBox="1">
              <a:spLocks noChangeArrowheads="1"/>
            </p:cNvSpPr>
            <p:nvPr/>
          </p:nvSpPr>
          <p:spPr bwMode="auto">
            <a:xfrm>
              <a:off x="4435" y="1893"/>
              <a:ext cx="21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900" b="0" i="0">
                <a:solidFill>
                  <a:schemeClr val="tx1"/>
                </a:solidFill>
              </a:endParaRPr>
            </a:p>
          </p:txBody>
        </p:sp>
        <p:sp>
          <p:nvSpPr>
            <p:cNvPr id="48" name="Text Box 200"/>
            <p:cNvSpPr txBox="1">
              <a:spLocks noChangeArrowheads="1"/>
            </p:cNvSpPr>
            <p:nvPr/>
          </p:nvSpPr>
          <p:spPr bwMode="auto">
            <a:xfrm>
              <a:off x="4352" y="1814"/>
              <a:ext cx="46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i="0">
                  <a:solidFill>
                    <a:srgbClr val="000000"/>
                  </a:solidFill>
                  <a:latin typeface="宋体" panose="02010600030101010101" pitchFamily="2" charset="-122"/>
                </a:rPr>
                <a:t>Δ</a:t>
              </a:r>
              <a:r>
                <a:rPr lang="en-US" altLang="zh-CN" sz="1800">
                  <a:solidFill>
                    <a:srgbClr val="000000"/>
                  </a:solidFill>
                </a:rPr>
                <a:t>x</a:t>
              </a:r>
              <a:r>
                <a:rPr lang="en-US" altLang="zh-CN" sz="1800" baseline="-25000">
                  <a:solidFill>
                    <a:srgbClr val="000000"/>
                  </a:solidFill>
                </a:rPr>
                <a:t>0</a:t>
              </a:r>
              <a:endParaRPr lang="en-US" altLang="zh-CN" sz="1800">
                <a:solidFill>
                  <a:srgbClr val="000000"/>
                </a:solidFill>
              </a:endParaRPr>
            </a:p>
          </p:txBody>
        </p:sp>
        <p:sp>
          <p:nvSpPr>
            <p:cNvPr id="49" name="Line 201"/>
            <p:cNvSpPr>
              <a:spLocks noChangeShapeType="1"/>
            </p:cNvSpPr>
            <p:nvPr/>
          </p:nvSpPr>
          <p:spPr bwMode="auto">
            <a:xfrm>
              <a:off x="4530" y="1993"/>
              <a:ext cx="0" cy="17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 name="Line 202"/>
            <p:cNvSpPr>
              <a:spLocks noChangeShapeType="1"/>
            </p:cNvSpPr>
            <p:nvPr/>
          </p:nvSpPr>
          <p:spPr bwMode="auto">
            <a:xfrm flipV="1">
              <a:off x="4525" y="1688"/>
              <a:ext cx="0" cy="19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 name="Line 203"/>
            <p:cNvSpPr>
              <a:spLocks noChangeShapeType="1"/>
            </p:cNvSpPr>
            <p:nvPr/>
          </p:nvSpPr>
          <p:spPr bwMode="auto">
            <a:xfrm>
              <a:off x="3340" y="2430"/>
              <a:ext cx="0" cy="2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Text Box 204"/>
            <p:cNvSpPr txBox="1">
              <a:spLocks noChangeArrowheads="1"/>
            </p:cNvSpPr>
            <p:nvPr/>
          </p:nvSpPr>
          <p:spPr bwMode="auto">
            <a:xfrm>
              <a:off x="3659" y="2504"/>
              <a:ext cx="29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600">
                  <a:solidFill>
                    <a:schemeClr val="tx1"/>
                  </a:solidFill>
                </a:rPr>
                <a:t> </a:t>
              </a:r>
              <a:r>
                <a:rPr lang="en-US" altLang="zh-CN" sz="2000">
                  <a:solidFill>
                    <a:schemeClr val="tx1"/>
                  </a:solidFill>
                </a:rPr>
                <a:t>f</a:t>
              </a:r>
            </a:p>
          </p:txBody>
        </p:sp>
        <p:sp>
          <p:nvSpPr>
            <p:cNvPr id="53" name="Line 205"/>
            <p:cNvSpPr>
              <a:spLocks noChangeShapeType="1"/>
            </p:cNvSpPr>
            <p:nvPr/>
          </p:nvSpPr>
          <p:spPr bwMode="auto">
            <a:xfrm>
              <a:off x="3865" y="2614"/>
              <a:ext cx="40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Line 206"/>
            <p:cNvSpPr>
              <a:spLocks noChangeShapeType="1"/>
            </p:cNvSpPr>
            <p:nvPr/>
          </p:nvSpPr>
          <p:spPr bwMode="auto">
            <a:xfrm flipH="1">
              <a:off x="3340" y="2614"/>
              <a:ext cx="39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 name="Line 207"/>
            <p:cNvSpPr>
              <a:spLocks noChangeShapeType="1"/>
            </p:cNvSpPr>
            <p:nvPr/>
          </p:nvSpPr>
          <p:spPr bwMode="auto">
            <a:xfrm>
              <a:off x="3340" y="1930"/>
              <a:ext cx="3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Text Box 208"/>
            <p:cNvSpPr txBox="1">
              <a:spLocks noChangeArrowheads="1"/>
            </p:cNvSpPr>
            <p:nvPr/>
          </p:nvSpPr>
          <p:spPr bwMode="auto">
            <a:xfrm>
              <a:off x="3882" y="1736"/>
              <a:ext cx="26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1800">
                  <a:solidFill>
                    <a:schemeClr val="tx1"/>
                  </a:solidFill>
                  <a:sym typeface="Symbol" panose="05050102010706020507" pitchFamily="18" charset="2"/>
                </a:rPr>
                <a:t></a:t>
              </a:r>
              <a:r>
                <a:rPr lang="en-US" altLang="zh-CN" sz="1800" i="0" baseline="-25000">
                  <a:solidFill>
                    <a:schemeClr val="tx1"/>
                  </a:solidFill>
                  <a:sym typeface="Symbol" panose="05050102010706020507" pitchFamily="18" charset="2"/>
                </a:rPr>
                <a:t>1</a:t>
              </a:r>
              <a:endParaRPr lang="en-US" altLang="zh-CN" sz="1800" b="0" i="0">
                <a:solidFill>
                  <a:schemeClr val="tx1"/>
                </a:solidFill>
              </a:endParaRPr>
            </a:p>
          </p:txBody>
        </p:sp>
        <p:graphicFrame>
          <p:nvGraphicFramePr>
            <p:cNvPr id="57" name="Object 209"/>
            <p:cNvGraphicFramePr>
              <a:graphicFrameLocks noChangeAspect="1"/>
            </p:cNvGraphicFramePr>
            <p:nvPr/>
          </p:nvGraphicFramePr>
          <p:xfrm>
            <a:off x="3614" y="2157"/>
            <a:ext cx="223" cy="168"/>
          </p:xfrm>
          <a:graphic>
            <a:graphicData uri="http://schemas.openxmlformats.org/presentationml/2006/ole">
              <mc:AlternateContent xmlns:mc="http://schemas.openxmlformats.org/markup-compatibility/2006">
                <mc:Choice xmlns:v="urn:schemas-microsoft-com:vml" Requires="v">
                  <p:oleObj spid="_x0000_s301687" name="公式" r:id="rId3" imgW="634725" imgH="457002" progId="Equation.3">
                    <p:embed/>
                  </p:oleObj>
                </mc:Choice>
                <mc:Fallback>
                  <p:oleObj name="公式" r:id="rId3" imgW="634725" imgH="45700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4" y="2157"/>
                          <a:ext cx="223"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 name="Object 210"/>
            <p:cNvGraphicFramePr>
              <a:graphicFrameLocks noChangeAspect="1"/>
            </p:cNvGraphicFramePr>
            <p:nvPr/>
          </p:nvGraphicFramePr>
          <p:xfrm>
            <a:off x="3542" y="1504"/>
            <a:ext cx="188" cy="125"/>
          </p:xfrm>
          <a:graphic>
            <a:graphicData uri="http://schemas.openxmlformats.org/presentationml/2006/ole">
              <mc:AlternateContent xmlns:mc="http://schemas.openxmlformats.org/markup-compatibility/2006">
                <mc:Choice xmlns:v="urn:schemas-microsoft-com:vml" Requires="v">
                  <p:oleObj spid="_x0000_s301688" name="公式" r:id="rId5" imgW="533169" imgH="342751" progId="Equation.3">
                    <p:embed/>
                  </p:oleObj>
                </mc:Choice>
                <mc:Fallback>
                  <p:oleObj name="公式" r:id="rId5" imgW="533169" imgH="34275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2" y="1504"/>
                          <a:ext cx="188"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9" name="Group 272"/>
          <p:cNvGrpSpPr>
            <a:grpSpLocks/>
          </p:cNvGrpSpPr>
          <p:nvPr/>
        </p:nvGrpSpPr>
        <p:grpSpPr bwMode="auto">
          <a:xfrm>
            <a:off x="5825630" y="1522981"/>
            <a:ext cx="1196975" cy="1884362"/>
            <a:chOff x="2675" y="845"/>
            <a:chExt cx="754" cy="1187"/>
          </a:xfrm>
        </p:grpSpPr>
        <p:sp>
          <p:nvSpPr>
            <p:cNvPr id="60" name="Line 212"/>
            <p:cNvSpPr>
              <a:spLocks noChangeShapeType="1"/>
            </p:cNvSpPr>
            <p:nvPr/>
          </p:nvSpPr>
          <p:spPr bwMode="auto">
            <a:xfrm>
              <a:off x="3171" y="1047"/>
              <a:ext cx="1" cy="36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213"/>
            <p:cNvSpPr>
              <a:spLocks noChangeShapeType="1"/>
            </p:cNvSpPr>
            <p:nvPr/>
          </p:nvSpPr>
          <p:spPr bwMode="auto">
            <a:xfrm flipH="1">
              <a:off x="3171" y="1637"/>
              <a:ext cx="1" cy="39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214"/>
            <p:cNvSpPr>
              <a:spLocks noChangeShapeType="1"/>
            </p:cNvSpPr>
            <p:nvPr/>
          </p:nvSpPr>
          <p:spPr bwMode="auto">
            <a:xfrm>
              <a:off x="2675" y="1410"/>
              <a:ext cx="476"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Line 215"/>
            <p:cNvSpPr>
              <a:spLocks noChangeShapeType="1"/>
            </p:cNvSpPr>
            <p:nvPr/>
          </p:nvSpPr>
          <p:spPr bwMode="auto">
            <a:xfrm>
              <a:off x="2675" y="1492"/>
              <a:ext cx="476"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 name="Line 216"/>
            <p:cNvSpPr>
              <a:spLocks noChangeShapeType="1"/>
            </p:cNvSpPr>
            <p:nvPr/>
          </p:nvSpPr>
          <p:spPr bwMode="auto">
            <a:xfrm>
              <a:off x="2675" y="1568"/>
              <a:ext cx="476"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Line 217"/>
            <p:cNvSpPr>
              <a:spLocks noChangeShapeType="1"/>
            </p:cNvSpPr>
            <p:nvPr/>
          </p:nvSpPr>
          <p:spPr bwMode="auto">
            <a:xfrm>
              <a:off x="2675" y="1639"/>
              <a:ext cx="476"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6" name="Line 218"/>
            <p:cNvSpPr>
              <a:spLocks noChangeShapeType="1"/>
            </p:cNvSpPr>
            <p:nvPr/>
          </p:nvSpPr>
          <p:spPr bwMode="auto">
            <a:xfrm>
              <a:off x="2675" y="1721"/>
              <a:ext cx="476"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 name="Text Box 219"/>
            <p:cNvSpPr txBox="1">
              <a:spLocks noChangeArrowheads="1"/>
            </p:cNvSpPr>
            <p:nvPr/>
          </p:nvSpPr>
          <p:spPr bwMode="auto">
            <a:xfrm>
              <a:off x="2736" y="1136"/>
              <a:ext cx="289"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a:latin typeface="宋体" panose="02010600030101010101" pitchFamily="2" charset="-122"/>
                </a:rPr>
                <a:t>λ</a:t>
              </a:r>
              <a:endParaRPr lang="en-US" altLang="zh-CN" sz="2000"/>
            </a:p>
          </p:txBody>
        </p:sp>
        <p:sp>
          <p:nvSpPr>
            <p:cNvPr id="68" name="Text Box 252"/>
            <p:cNvSpPr txBox="1">
              <a:spLocks noChangeArrowheads="1"/>
            </p:cNvSpPr>
            <p:nvPr/>
          </p:nvSpPr>
          <p:spPr bwMode="auto">
            <a:xfrm>
              <a:off x="2675" y="845"/>
              <a:ext cx="7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a:solidFill>
                    <a:schemeClr val="tx1"/>
                  </a:solidFill>
                </a:rPr>
                <a:t>衍射屏</a:t>
              </a:r>
              <a:endParaRPr lang="zh-CN" altLang="en-US" sz="1400" i="0">
                <a:solidFill>
                  <a:schemeClr val="tx1"/>
                </a:solidFill>
              </a:endParaRPr>
            </a:p>
          </p:txBody>
        </p:sp>
      </p:grpSp>
      <p:sp>
        <p:nvSpPr>
          <p:cNvPr id="69" name="Text Box 254"/>
          <p:cNvSpPr txBox="1">
            <a:spLocks noChangeArrowheads="1"/>
          </p:cNvSpPr>
          <p:nvPr/>
        </p:nvSpPr>
        <p:spPr bwMode="auto">
          <a:xfrm>
            <a:off x="7457580" y="970531"/>
            <a:ext cx="1038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a:solidFill>
                  <a:schemeClr val="tx1"/>
                </a:solidFill>
              </a:rPr>
              <a:t>观测屏</a:t>
            </a:r>
          </a:p>
        </p:txBody>
      </p:sp>
      <p:grpSp>
        <p:nvGrpSpPr>
          <p:cNvPr id="70" name="Group 271"/>
          <p:cNvGrpSpPr>
            <a:grpSpLocks/>
          </p:cNvGrpSpPr>
          <p:nvPr/>
        </p:nvGrpSpPr>
        <p:grpSpPr bwMode="auto">
          <a:xfrm>
            <a:off x="6582865" y="1091183"/>
            <a:ext cx="4140200" cy="3729037"/>
            <a:chOff x="3152" y="618"/>
            <a:chExt cx="2608" cy="2349"/>
          </a:xfrm>
        </p:grpSpPr>
        <p:sp>
          <p:nvSpPr>
            <p:cNvPr id="71" name="Line 239"/>
            <p:cNvSpPr>
              <a:spLocks noChangeShapeType="1"/>
            </p:cNvSpPr>
            <p:nvPr/>
          </p:nvSpPr>
          <p:spPr bwMode="auto">
            <a:xfrm>
              <a:off x="4268" y="618"/>
              <a:ext cx="0" cy="2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Text Box 253"/>
            <p:cNvSpPr txBox="1">
              <a:spLocks noChangeArrowheads="1"/>
            </p:cNvSpPr>
            <p:nvPr/>
          </p:nvSpPr>
          <p:spPr bwMode="auto">
            <a:xfrm>
              <a:off x="3152" y="1137"/>
              <a:ext cx="52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a:solidFill>
                    <a:schemeClr val="tx1"/>
                  </a:solidFill>
                </a:rPr>
                <a:t>透镜</a:t>
              </a:r>
            </a:p>
          </p:txBody>
        </p:sp>
        <p:sp>
          <p:nvSpPr>
            <p:cNvPr id="73" name="Line 220"/>
            <p:cNvSpPr>
              <a:spLocks noChangeShapeType="1"/>
            </p:cNvSpPr>
            <p:nvPr/>
          </p:nvSpPr>
          <p:spPr bwMode="auto">
            <a:xfrm flipH="1">
              <a:off x="3325" y="1434"/>
              <a:ext cx="1" cy="988"/>
            </a:xfrm>
            <a:prstGeom prst="line">
              <a:avLst/>
            </a:prstGeom>
            <a:noFill/>
            <a:ln w="19050">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74" name="Line 221"/>
            <p:cNvSpPr>
              <a:spLocks noChangeShapeType="1"/>
            </p:cNvSpPr>
            <p:nvPr/>
          </p:nvSpPr>
          <p:spPr bwMode="auto">
            <a:xfrm>
              <a:off x="3606" y="1888"/>
              <a:ext cx="2020" cy="1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 name="Text Box 235"/>
            <p:cNvSpPr txBox="1">
              <a:spLocks noChangeArrowheads="1"/>
            </p:cNvSpPr>
            <p:nvPr/>
          </p:nvSpPr>
          <p:spPr bwMode="auto">
            <a:xfrm>
              <a:off x="5531" y="1910"/>
              <a:ext cx="229"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a:solidFill>
                    <a:schemeClr val="tx1"/>
                  </a:solidFill>
                </a:rPr>
                <a:t>I</a:t>
              </a:r>
              <a:endParaRPr lang="en-US" altLang="zh-CN" sz="1400">
                <a:solidFill>
                  <a:schemeClr val="tx1"/>
                </a:solidFill>
              </a:endParaRPr>
            </a:p>
          </p:txBody>
        </p:sp>
        <p:sp>
          <p:nvSpPr>
            <p:cNvPr id="76" name="Line 260"/>
            <p:cNvSpPr>
              <a:spLocks noChangeShapeType="1"/>
            </p:cNvSpPr>
            <p:nvPr/>
          </p:nvSpPr>
          <p:spPr bwMode="auto">
            <a:xfrm>
              <a:off x="3318" y="2410"/>
              <a:ext cx="1" cy="27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Text Box 261"/>
            <p:cNvSpPr txBox="1">
              <a:spLocks noChangeArrowheads="1"/>
            </p:cNvSpPr>
            <p:nvPr/>
          </p:nvSpPr>
          <p:spPr bwMode="auto">
            <a:xfrm>
              <a:off x="3673" y="2485"/>
              <a:ext cx="266"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600">
                  <a:solidFill>
                    <a:schemeClr val="tx1"/>
                  </a:solidFill>
                </a:rPr>
                <a:t> </a:t>
              </a:r>
              <a:r>
                <a:rPr lang="en-US" altLang="zh-CN" sz="2000">
                  <a:solidFill>
                    <a:schemeClr val="tx1"/>
                  </a:solidFill>
                </a:rPr>
                <a:t>f</a:t>
              </a:r>
            </a:p>
          </p:txBody>
        </p:sp>
        <p:sp>
          <p:nvSpPr>
            <p:cNvPr id="78" name="Line 262"/>
            <p:cNvSpPr>
              <a:spLocks noChangeShapeType="1"/>
            </p:cNvSpPr>
            <p:nvPr/>
          </p:nvSpPr>
          <p:spPr bwMode="auto">
            <a:xfrm>
              <a:off x="3892" y="2592"/>
              <a:ext cx="362"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 name="Line 263"/>
            <p:cNvSpPr>
              <a:spLocks noChangeShapeType="1"/>
            </p:cNvSpPr>
            <p:nvPr/>
          </p:nvSpPr>
          <p:spPr bwMode="auto">
            <a:xfrm flipH="1">
              <a:off x="3362" y="2592"/>
              <a:ext cx="357"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0" name="Group 285"/>
          <p:cNvGrpSpPr>
            <a:grpSpLocks/>
          </p:cNvGrpSpPr>
          <p:nvPr/>
        </p:nvGrpSpPr>
        <p:grpSpPr bwMode="auto">
          <a:xfrm>
            <a:off x="8332290" y="1970656"/>
            <a:ext cx="1936750" cy="2330450"/>
            <a:chOff x="4254" y="1590"/>
            <a:chExt cx="1220" cy="1468"/>
          </a:xfrm>
        </p:grpSpPr>
        <p:sp>
          <p:nvSpPr>
            <p:cNvPr id="81" name="Freeform 222"/>
            <p:cNvSpPr>
              <a:spLocks/>
            </p:cNvSpPr>
            <p:nvPr/>
          </p:nvSpPr>
          <p:spPr bwMode="auto">
            <a:xfrm>
              <a:off x="4362" y="2120"/>
              <a:ext cx="1112" cy="408"/>
            </a:xfrm>
            <a:custGeom>
              <a:avLst/>
              <a:gdLst>
                <a:gd name="T0" fmla="*/ 0 w 915"/>
                <a:gd name="T1" fmla="*/ 0 h 1275"/>
                <a:gd name="T2" fmla="*/ 23168006 w 915"/>
                <a:gd name="T3" fmla="*/ 0 h 1275"/>
                <a:gd name="T4" fmla="*/ 0 w 915"/>
                <a:gd name="T5" fmla="*/ 0 h 1275"/>
                <a:gd name="T6" fmla="*/ 0 60000 65536"/>
                <a:gd name="T7" fmla="*/ 0 60000 65536"/>
                <a:gd name="T8" fmla="*/ 0 60000 65536"/>
                <a:gd name="T9" fmla="*/ 0 w 915"/>
                <a:gd name="T10" fmla="*/ 0 h 1275"/>
                <a:gd name="T11" fmla="*/ 915 w 915"/>
                <a:gd name="T12" fmla="*/ 1275 h 1275"/>
              </a:gdLst>
              <a:ahLst/>
              <a:cxnLst>
                <a:cxn ang="T6">
                  <a:pos x="T0" y="T1"/>
                </a:cxn>
                <a:cxn ang="T7">
                  <a:pos x="T2" y="T3"/>
                </a:cxn>
                <a:cxn ang="T8">
                  <a:pos x="T4" y="T5"/>
                </a:cxn>
              </a:cxnLst>
              <a:rect l="T9" t="T10" r="T11" b="T12"/>
              <a:pathLst>
                <a:path w="915" h="1275">
                  <a:moveTo>
                    <a:pt x="0" y="0"/>
                  </a:moveTo>
                  <a:cubicBezTo>
                    <a:pt x="457" y="209"/>
                    <a:pt x="915" y="418"/>
                    <a:pt x="915" y="630"/>
                  </a:cubicBezTo>
                  <a:cubicBezTo>
                    <a:pt x="915" y="842"/>
                    <a:pt x="152" y="1168"/>
                    <a:pt x="0" y="127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 name="Freeform 223"/>
            <p:cNvSpPr>
              <a:spLocks/>
            </p:cNvSpPr>
            <p:nvPr/>
          </p:nvSpPr>
          <p:spPr bwMode="auto">
            <a:xfrm>
              <a:off x="4254" y="1590"/>
              <a:ext cx="66" cy="251"/>
            </a:xfrm>
            <a:custGeom>
              <a:avLst/>
              <a:gdLst>
                <a:gd name="T0" fmla="*/ 0 w 152"/>
                <a:gd name="T1" fmla="*/ 0 h 690"/>
                <a:gd name="T2" fmla="*/ 0 w 152"/>
                <a:gd name="T3" fmla="*/ 0 h 690"/>
                <a:gd name="T4" fmla="*/ 0 w 152"/>
                <a:gd name="T5" fmla="*/ 0 h 690"/>
                <a:gd name="T6" fmla="*/ 0 w 152"/>
                <a:gd name="T7" fmla="*/ 0 h 690"/>
                <a:gd name="T8" fmla="*/ 0 w 152"/>
                <a:gd name="T9" fmla="*/ 0 h 690"/>
                <a:gd name="T10" fmla="*/ 0 60000 65536"/>
                <a:gd name="T11" fmla="*/ 0 60000 65536"/>
                <a:gd name="T12" fmla="*/ 0 60000 65536"/>
                <a:gd name="T13" fmla="*/ 0 60000 65536"/>
                <a:gd name="T14" fmla="*/ 0 60000 65536"/>
                <a:gd name="T15" fmla="*/ 0 w 152"/>
                <a:gd name="T16" fmla="*/ 0 h 690"/>
                <a:gd name="T17" fmla="*/ 152 w 152"/>
                <a:gd name="T18" fmla="*/ 690 h 690"/>
              </a:gdLst>
              <a:ahLst/>
              <a:cxnLst>
                <a:cxn ang="T10">
                  <a:pos x="T0" y="T1"/>
                </a:cxn>
                <a:cxn ang="T11">
                  <a:pos x="T2" y="T3"/>
                </a:cxn>
                <a:cxn ang="T12">
                  <a:pos x="T4" y="T5"/>
                </a:cxn>
                <a:cxn ang="T13">
                  <a:pos x="T6" y="T7"/>
                </a:cxn>
                <a:cxn ang="T14">
                  <a:pos x="T8" y="T9"/>
                </a:cxn>
              </a:cxnLst>
              <a:rect l="T15" t="T16" r="T17" b="T18"/>
              <a:pathLst>
                <a:path w="152" h="690">
                  <a:moveTo>
                    <a:pt x="45" y="0"/>
                  </a:moveTo>
                  <a:cubicBezTo>
                    <a:pt x="44" y="27"/>
                    <a:pt x="43" y="55"/>
                    <a:pt x="60" y="120"/>
                  </a:cubicBezTo>
                  <a:cubicBezTo>
                    <a:pt x="77" y="185"/>
                    <a:pt x="152" y="308"/>
                    <a:pt x="150" y="390"/>
                  </a:cubicBezTo>
                  <a:cubicBezTo>
                    <a:pt x="148" y="472"/>
                    <a:pt x="70" y="565"/>
                    <a:pt x="45" y="615"/>
                  </a:cubicBezTo>
                  <a:cubicBezTo>
                    <a:pt x="20" y="665"/>
                    <a:pt x="10" y="677"/>
                    <a:pt x="0" y="69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 name="Freeform 224"/>
            <p:cNvSpPr>
              <a:spLocks/>
            </p:cNvSpPr>
            <p:nvPr/>
          </p:nvSpPr>
          <p:spPr bwMode="auto">
            <a:xfrm flipV="1">
              <a:off x="4254" y="2807"/>
              <a:ext cx="66" cy="251"/>
            </a:xfrm>
            <a:custGeom>
              <a:avLst/>
              <a:gdLst>
                <a:gd name="T0" fmla="*/ 0 w 152"/>
                <a:gd name="T1" fmla="*/ 0 h 690"/>
                <a:gd name="T2" fmla="*/ 0 w 152"/>
                <a:gd name="T3" fmla="*/ 0 h 690"/>
                <a:gd name="T4" fmla="*/ 0 w 152"/>
                <a:gd name="T5" fmla="*/ 0 h 690"/>
                <a:gd name="T6" fmla="*/ 0 w 152"/>
                <a:gd name="T7" fmla="*/ 0 h 690"/>
                <a:gd name="T8" fmla="*/ 0 w 152"/>
                <a:gd name="T9" fmla="*/ 0 h 690"/>
                <a:gd name="T10" fmla="*/ 0 60000 65536"/>
                <a:gd name="T11" fmla="*/ 0 60000 65536"/>
                <a:gd name="T12" fmla="*/ 0 60000 65536"/>
                <a:gd name="T13" fmla="*/ 0 60000 65536"/>
                <a:gd name="T14" fmla="*/ 0 60000 65536"/>
                <a:gd name="T15" fmla="*/ 0 w 152"/>
                <a:gd name="T16" fmla="*/ 0 h 690"/>
                <a:gd name="T17" fmla="*/ 152 w 152"/>
                <a:gd name="T18" fmla="*/ 690 h 690"/>
              </a:gdLst>
              <a:ahLst/>
              <a:cxnLst>
                <a:cxn ang="T10">
                  <a:pos x="T0" y="T1"/>
                </a:cxn>
                <a:cxn ang="T11">
                  <a:pos x="T2" y="T3"/>
                </a:cxn>
                <a:cxn ang="T12">
                  <a:pos x="T4" y="T5"/>
                </a:cxn>
                <a:cxn ang="T13">
                  <a:pos x="T6" y="T7"/>
                </a:cxn>
                <a:cxn ang="T14">
                  <a:pos x="T8" y="T9"/>
                </a:cxn>
              </a:cxnLst>
              <a:rect l="T15" t="T16" r="T17" b="T18"/>
              <a:pathLst>
                <a:path w="152" h="690">
                  <a:moveTo>
                    <a:pt x="45" y="0"/>
                  </a:moveTo>
                  <a:cubicBezTo>
                    <a:pt x="44" y="27"/>
                    <a:pt x="43" y="55"/>
                    <a:pt x="60" y="120"/>
                  </a:cubicBezTo>
                  <a:cubicBezTo>
                    <a:pt x="77" y="185"/>
                    <a:pt x="152" y="308"/>
                    <a:pt x="150" y="390"/>
                  </a:cubicBezTo>
                  <a:cubicBezTo>
                    <a:pt x="148" y="472"/>
                    <a:pt x="70" y="565"/>
                    <a:pt x="45" y="615"/>
                  </a:cubicBezTo>
                  <a:cubicBezTo>
                    <a:pt x="20" y="665"/>
                    <a:pt x="10" y="677"/>
                    <a:pt x="0" y="69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 name="Freeform 225"/>
            <p:cNvSpPr>
              <a:spLocks/>
            </p:cNvSpPr>
            <p:nvPr/>
          </p:nvSpPr>
          <p:spPr bwMode="auto">
            <a:xfrm>
              <a:off x="4254" y="2043"/>
              <a:ext cx="118" cy="77"/>
            </a:xfrm>
            <a:custGeom>
              <a:avLst/>
              <a:gdLst>
                <a:gd name="T0" fmla="*/ 1 w 172"/>
                <a:gd name="T1" fmla="*/ 0 h 210"/>
                <a:gd name="T2" fmla="*/ 1 w 172"/>
                <a:gd name="T3" fmla="*/ 0 h 210"/>
                <a:gd name="T4" fmla="*/ 1 w 172"/>
                <a:gd name="T5" fmla="*/ 0 h 210"/>
                <a:gd name="T6" fmla="*/ 1 w 172"/>
                <a:gd name="T7" fmla="*/ 0 h 210"/>
                <a:gd name="T8" fmla="*/ 0 60000 65536"/>
                <a:gd name="T9" fmla="*/ 0 60000 65536"/>
                <a:gd name="T10" fmla="*/ 0 60000 65536"/>
                <a:gd name="T11" fmla="*/ 0 60000 65536"/>
                <a:gd name="T12" fmla="*/ 0 w 172"/>
                <a:gd name="T13" fmla="*/ 0 h 210"/>
                <a:gd name="T14" fmla="*/ 172 w 172"/>
                <a:gd name="T15" fmla="*/ 210 h 210"/>
              </a:gdLst>
              <a:ahLst/>
              <a:cxnLst>
                <a:cxn ang="T8">
                  <a:pos x="T0" y="T1"/>
                </a:cxn>
                <a:cxn ang="T9">
                  <a:pos x="T2" y="T3"/>
                </a:cxn>
                <a:cxn ang="T10">
                  <a:pos x="T4" y="T5"/>
                </a:cxn>
                <a:cxn ang="T11">
                  <a:pos x="T6" y="T7"/>
                </a:cxn>
              </a:cxnLst>
              <a:rect l="T12" t="T13" r="T14" b="T15"/>
              <a:pathLst>
                <a:path w="172" h="210">
                  <a:moveTo>
                    <a:pt x="97" y="0"/>
                  </a:moveTo>
                  <a:cubicBezTo>
                    <a:pt x="55" y="25"/>
                    <a:pt x="14" y="50"/>
                    <a:pt x="7" y="75"/>
                  </a:cubicBezTo>
                  <a:cubicBezTo>
                    <a:pt x="0" y="100"/>
                    <a:pt x="25" y="128"/>
                    <a:pt x="52" y="150"/>
                  </a:cubicBezTo>
                  <a:cubicBezTo>
                    <a:pt x="79" y="172"/>
                    <a:pt x="144" y="200"/>
                    <a:pt x="172" y="21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 name="Freeform 226"/>
            <p:cNvSpPr>
              <a:spLocks/>
            </p:cNvSpPr>
            <p:nvPr/>
          </p:nvSpPr>
          <p:spPr bwMode="auto">
            <a:xfrm flipV="1">
              <a:off x="4254" y="2528"/>
              <a:ext cx="118" cy="77"/>
            </a:xfrm>
            <a:custGeom>
              <a:avLst/>
              <a:gdLst>
                <a:gd name="T0" fmla="*/ 1 w 172"/>
                <a:gd name="T1" fmla="*/ 0 h 210"/>
                <a:gd name="T2" fmla="*/ 1 w 172"/>
                <a:gd name="T3" fmla="*/ 0 h 210"/>
                <a:gd name="T4" fmla="*/ 1 w 172"/>
                <a:gd name="T5" fmla="*/ 0 h 210"/>
                <a:gd name="T6" fmla="*/ 1 w 172"/>
                <a:gd name="T7" fmla="*/ 0 h 210"/>
                <a:gd name="T8" fmla="*/ 0 60000 65536"/>
                <a:gd name="T9" fmla="*/ 0 60000 65536"/>
                <a:gd name="T10" fmla="*/ 0 60000 65536"/>
                <a:gd name="T11" fmla="*/ 0 60000 65536"/>
                <a:gd name="T12" fmla="*/ 0 w 172"/>
                <a:gd name="T13" fmla="*/ 0 h 210"/>
                <a:gd name="T14" fmla="*/ 172 w 172"/>
                <a:gd name="T15" fmla="*/ 210 h 210"/>
              </a:gdLst>
              <a:ahLst/>
              <a:cxnLst>
                <a:cxn ang="T8">
                  <a:pos x="T0" y="T1"/>
                </a:cxn>
                <a:cxn ang="T9">
                  <a:pos x="T2" y="T3"/>
                </a:cxn>
                <a:cxn ang="T10">
                  <a:pos x="T4" y="T5"/>
                </a:cxn>
                <a:cxn ang="T11">
                  <a:pos x="T6" y="T7"/>
                </a:cxn>
              </a:cxnLst>
              <a:rect l="T12" t="T13" r="T14" b="T15"/>
              <a:pathLst>
                <a:path w="172" h="210">
                  <a:moveTo>
                    <a:pt x="97" y="0"/>
                  </a:moveTo>
                  <a:cubicBezTo>
                    <a:pt x="55" y="25"/>
                    <a:pt x="14" y="50"/>
                    <a:pt x="7" y="75"/>
                  </a:cubicBezTo>
                  <a:cubicBezTo>
                    <a:pt x="0" y="100"/>
                    <a:pt x="25" y="128"/>
                    <a:pt x="52" y="150"/>
                  </a:cubicBezTo>
                  <a:cubicBezTo>
                    <a:pt x="79" y="172"/>
                    <a:pt x="144" y="200"/>
                    <a:pt x="172" y="21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 name="Text Box 240"/>
            <p:cNvSpPr txBox="1">
              <a:spLocks noChangeArrowheads="1"/>
            </p:cNvSpPr>
            <p:nvPr/>
          </p:nvSpPr>
          <p:spPr bwMode="auto">
            <a:xfrm>
              <a:off x="4287" y="2011"/>
              <a:ext cx="6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900" b="0" i="0">
                <a:solidFill>
                  <a:schemeClr val="tx1"/>
                </a:solidFill>
              </a:endParaRPr>
            </a:p>
          </p:txBody>
        </p:sp>
        <p:sp>
          <p:nvSpPr>
            <p:cNvPr id="87" name="Text Box 241"/>
            <p:cNvSpPr txBox="1">
              <a:spLocks noChangeArrowheads="1"/>
            </p:cNvSpPr>
            <p:nvPr/>
          </p:nvSpPr>
          <p:spPr bwMode="auto">
            <a:xfrm>
              <a:off x="4292" y="2568"/>
              <a:ext cx="6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sz="900" b="0" i="0">
                <a:solidFill>
                  <a:schemeClr val="tx1"/>
                </a:solidFill>
              </a:endParaRPr>
            </a:p>
          </p:txBody>
        </p:sp>
        <p:sp>
          <p:nvSpPr>
            <p:cNvPr id="88" name="Freeform 242"/>
            <p:cNvSpPr>
              <a:spLocks/>
            </p:cNvSpPr>
            <p:nvPr/>
          </p:nvSpPr>
          <p:spPr bwMode="auto">
            <a:xfrm flipV="1">
              <a:off x="4265" y="2583"/>
              <a:ext cx="134" cy="224"/>
            </a:xfrm>
            <a:custGeom>
              <a:avLst/>
              <a:gdLst>
                <a:gd name="T0" fmla="*/ 0 w 167"/>
                <a:gd name="T1" fmla="*/ 0 h 585"/>
                <a:gd name="T2" fmla="*/ 2 w 167"/>
                <a:gd name="T3" fmla="*/ 0 h 585"/>
                <a:gd name="T4" fmla="*/ 2 w 167"/>
                <a:gd name="T5" fmla="*/ 0 h 585"/>
                <a:gd name="T6" fmla="*/ 0 60000 65536"/>
                <a:gd name="T7" fmla="*/ 0 60000 65536"/>
                <a:gd name="T8" fmla="*/ 0 60000 65536"/>
                <a:gd name="T9" fmla="*/ 0 w 167"/>
                <a:gd name="T10" fmla="*/ 0 h 585"/>
                <a:gd name="T11" fmla="*/ 167 w 167"/>
                <a:gd name="T12" fmla="*/ 585 h 585"/>
              </a:gdLst>
              <a:ahLst/>
              <a:cxnLst>
                <a:cxn ang="T6">
                  <a:pos x="T0" y="T1"/>
                </a:cxn>
                <a:cxn ang="T7">
                  <a:pos x="T2" y="T3"/>
                </a:cxn>
                <a:cxn ang="T8">
                  <a:pos x="T4" y="T5"/>
                </a:cxn>
              </a:cxnLst>
              <a:rect l="T9" t="T10" r="T11" b="T12"/>
              <a:pathLst>
                <a:path w="167" h="585">
                  <a:moveTo>
                    <a:pt x="0" y="0"/>
                  </a:moveTo>
                  <a:cubicBezTo>
                    <a:pt x="81" y="109"/>
                    <a:pt x="163" y="218"/>
                    <a:pt x="165" y="315"/>
                  </a:cubicBezTo>
                  <a:cubicBezTo>
                    <a:pt x="167" y="412"/>
                    <a:pt x="40" y="540"/>
                    <a:pt x="15" y="58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 name="Freeform 243"/>
            <p:cNvSpPr>
              <a:spLocks/>
            </p:cNvSpPr>
            <p:nvPr/>
          </p:nvSpPr>
          <p:spPr bwMode="auto">
            <a:xfrm>
              <a:off x="4272" y="1831"/>
              <a:ext cx="123" cy="224"/>
            </a:xfrm>
            <a:custGeom>
              <a:avLst/>
              <a:gdLst>
                <a:gd name="T0" fmla="*/ 0 w 167"/>
                <a:gd name="T1" fmla="*/ 0 h 585"/>
                <a:gd name="T2" fmla="*/ 1 w 167"/>
                <a:gd name="T3" fmla="*/ 0 h 585"/>
                <a:gd name="T4" fmla="*/ 1 w 167"/>
                <a:gd name="T5" fmla="*/ 0 h 585"/>
                <a:gd name="T6" fmla="*/ 0 60000 65536"/>
                <a:gd name="T7" fmla="*/ 0 60000 65536"/>
                <a:gd name="T8" fmla="*/ 0 60000 65536"/>
                <a:gd name="T9" fmla="*/ 0 w 167"/>
                <a:gd name="T10" fmla="*/ 0 h 585"/>
                <a:gd name="T11" fmla="*/ 167 w 167"/>
                <a:gd name="T12" fmla="*/ 585 h 585"/>
              </a:gdLst>
              <a:ahLst/>
              <a:cxnLst>
                <a:cxn ang="T6">
                  <a:pos x="T0" y="T1"/>
                </a:cxn>
                <a:cxn ang="T7">
                  <a:pos x="T2" y="T3"/>
                </a:cxn>
                <a:cxn ang="T8">
                  <a:pos x="T4" y="T5"/>
                </a:cxn>
              </a:cxnLst>
              <a:rect l="T9" t="T10" r="T11" b="T12"/>
              <a:pathLst>
                <a:path w="167" h="585">
                  <a:moveTo>
                    <a:pt x="0" y="0"/>
                  </a:moveTo>
                  <a:cubicBezTo>
                    <a:pt x="81" y="109"/>
                    <a:pt x="163" y="218"/>
                    <a:pt x="165" y="315"/>
                  </a:cubicBezTo>
                  <a:cubicBezTo>
                    <a:pt x="167" y="412"/>
                    <a:pt x="40" y="540"/>
                    <a:pt x="15" y="58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0" name="Line 264"/>
          <p:cNvSpPr>
            <a:spLocks noChangeShapeType="1"/>
          </p:cNvSpPr>
          <p:nvPr/>
        </p:nvSpPr>
        <p:spPr bwMode="auto">
          <a:xfrm>
            <a:off x="6867028" y="3105718"/>
            <a:ext cx="5064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Text Box 273"/>
          <p:cNvSpPr txBox="1">
            <a:spLocks noChangeArrowheads="1"/>
          </p:cNvSpPr>
          <p:nvPr/>
        </p:nvSpPr>
        <p:spPr bwMode="auto">
          <a:xfrm>
            <a:off x="2495054" y="250272"/>
            <a:ext cx="7416800" cy="5191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FFFF00"/>
                </a:solidFill>
              </a:rPr>
              <a:t>垂直入射的平行光和单缝整体上移或下移</a:t>
            </a:r>
          </a:p>
        </p:txBody>
      </p:sp>
      <p:graphicFrame>
        <p:nvGraphicFramePr>
          <p:cNvPr id="92" name="对象 91"/>
          <p:cNvGraphicFramePr>
            <a:graphicFrameLocks noChangeAspect="1"/>
          </p:cNvGraphicFramePr>
          <p:nvPr>
            <p:extLst>
              <p:ext uri="{D42A27DB-BD31-4B8C-83A1-F6EECF244321}">
                <p14:modId xmlns:p14="http://schemas.microsoft.com/office/powerpoint/2010/main" val="3572953381"/>
              </p:ext>
            </p:extLst>
          </p:nvPr>
        </p:nvGraphicFramePr>
        <p:xfrm>
          <a:off x="1996615" y="5132603"/>
          <a:ext cx="8421687" cy="1508125"/>
        </p:xfrm>
        <a:graphic>
          <a:graphicData uri="http://schemas.openxmlformats.org/presentationml/2006/ole">
            <mc:AlternateContent xmlns:mc="http://schemas.openxmlformats.org/markup-compatibility/2006">
              <mc:Choice xmlns:v="urn:schemas-microsoft-com:vml" Requires="v">
                <p:oleObj spid="_x0000_s301689" name="公式" r:id="rId7" imgW="2197100" imgH="393700" progId="Equation.3">
                  <p:embed/>
                </p:oleObj>
              </mc:Choice>
              <mc:Fallback>
                <p:oleObj name="公式" r:id="rId7" imgW="21971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6615" y="5132603"/>
                        <a:ext cx="8421687"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9279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wipe(left)">
                                      <p:cBhvr>
                                        <p:cTn id="12" dur="5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wipe(left)">
                                      <p:cBhvr>
                                        <p:cTn id="20" dur="500"/>
                                        <p:tgtEl>
                                          <p:spTgt spid="9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left)">
                                      <p:cBhvr>
                                        <p:cTn id="25" dur="500"/>
                                        <p:tgtEl>
                                          <p:spTgt spid="59"/>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wipe(left)">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wipe(left)">
                                      <p:cBhvr>
                                        <p:cTn id="33" dur="500"/>
                                        <p:tgtEl>
                                          <p:spTgt spid="80"/>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92"/>
                                        </p:tgtEl>
                                        <p:attrNameLst>
                                          <p:attrName>style.visibility</p:attrName>
                                        </p:attrNameLst>
                                      </p:cBhvr>
                                      <p:to>
                                        <p:strVal val="visible"/>
                                      </p:to>
                                    </p:set>
                                    <p:animEffect transition="in" filter="circle(in)">
                                      <p:cBhvr>
                                        <p:cTn id="38" dur="2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90" grpId="0" animBg="1"/>
      <p:bldP spid="91"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351088" y="3203575"/>
            <a:ext cx="1419276"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dirty="0">
                <a:solidFill>
                  <a:srgbClr val="008000"/>
                </a:solidFill>
              </a:rPr>
              <a:t>暗纹坐标</a:t>
            </a:r>
          </a:p>
        </p:txBody>
      </p:sp>
      <p:grpSp>
        <p:nvGrpSpPr>
          <p:cNvPr id="3" name="Group 3"/>
          <p:cNvGrpSpPr>
            <a:grpSpLocks/>
          </p:cNvGrpSpPr>
          <p:nvPr/>
        </p:nvGrpSpPr>
        <p:grpSpPr bwMode="auto">
          <a:xfrm>
            <a:off x="3792538" y="258764"/>
            <a:ext cx="5207000" cy="2665413"/>
            <a:chOff x="2344" y="1290"/>
            <a:chExt cx="3280" cy="1679"/>
          </a:xfrm>
        </p:grpSpPr>
        <p:grpSp>
          <p:nvGrpSpPr>
            <p:cNvPr id="4" name="Group 4"/>
            <p:cNvGrpSpPr>
              <a:grpSpLocks/>
            </p:cNvGrpSpPr>
            <p:nvPr/>
          </p:nvGrpSpPr>
          <p:grpSpPr bwMode="auto">
            <a:xfrm>
              <a:off x="3958" y="1290"/>
              <a:ext cx="201" cy="1220"/>
              <a:chOff x="3948" y="2432"/>
              <a:chExt cx="124" cy="1036"/>
            </a:xfrm>
          </p:grpSpPr>
          <p:sp>
            <p:nvSpPr>
              <p:cNvPr id="35" name="Freeform 5"/>
              <p:cNvSpPr>
                <a:spLocks/>
              </p:cNvSpPr>
              <p:nvPr/>
            </p:nvSpPr>
            <p:spPr bwMode="auto">
              <a:xfrm>
                <a:off x="4000" y="2432"/>
                <a:ext cx="72" cy="995"/>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Freeform 6"/>
              <p:cNvSpPr>
                <a:spLocks/>
              </p:cNvSpPr>
              <p:nvPr/>
            </p:nvSpPr>
            <p:spPr bwMode="auto">
              <a:xfrm flipH="1">
                <a:off x="3948" y="2432"/>
                <a:ext cx="74" cy="1036"/>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5" name="Line 7"/>
            <p:cNvSpPr>
              <a:spLocks noChangeShapeType="1"/>
            </p:cNvSpPr>
            <p:nvPr/>
          </p:nvSpPr>
          <p:spPr bwMode="auto">
            <a:xfrm flipV="1">
              <a:off x="4075" y="1639"/>
              <a:ext cx="1297" cy="673"/>
            </a:xfrm>
            <a:prstGeom prst="line">
              <a:avLst/>
            </a:prstGeom>
            <a:noFill/>
            <a:ln w="28575">
              <a:solidFill>
                <a:schemeClr val="accent2"/>
              </a:solidFill>
              <a:round/>
              <a:headEnd/>
              <a:tailEnd type="stealth"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6" name="Line 8"/>
            <p:cNvSpPr>
              <a:spLocks noChangeShapeType="1"/>
            </p:cNvSpPr>
            <p:nvPr/>
          </p:nvSpPr>
          <p:spPr bwMode="auto">
            <a:xfrm flipV="1">
              <a:off x="3258" y="2061"/>
              <a:ext cx="2338" cy="1"/>
            </a:xfrm>
            <a:prstGeom prst="line">
              <a:avLst/>
            </a:prstGeom>
            <a:noFill/>
            <a:ln w="12700">
              <a:solidFill>
                <a:schemeClr val="tx2"/>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 name="Object 9"/>
            <p:cNvGraphicFramePr>
              <a:graphicFrameLocks noChangeAspect="1"/>
            </p:cNvGraphicFramePr>
            <p:nvPr/>
          </p:nvGraphicFramePr>
          <p:xfrm>
            <a:off x="4644" y="2347"/>
            <a:ext cx="212" cy="296"/>
          </p:xfrm>
          <a:graphic>
            <a:graphicData uri="http://schemas.openxmlformats.org/presentationml/2006/ole">
              <mc:AlternateContent xmlns:mc="http://schemas.openxmlformats.org/markup-compatibility/2006">
                <mc:Choice xmlns:v="urn:schemas-microsoft-com:vml" Requires="v">
                  <p:oleObj spid="_x0000_s557244" name="Equation" r:id="rId3" imgW="279360" imgH="393480" progId="Equation.3">
                    <p:embed/>
                  </p:oleObj>
                </mc:Choice>
                <mc:Fallback>
                  <p:oleObj name="Equation" r:id="rId3" imgW="27936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 y="2347"/>
                          <a:ext cx="212"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10"/>
            <p:cNvSpPr>
              <a:spLocks noChangeShapeType="1"/>
            </p:cNvSpPr>
            <p:nvPr/>
          </p:nvSpPr>
          <p:spPr bwMode="auto">
            <a:xfrm>
              <a:off x="4064" y="2652"/>
              <a:ext cx="1296" cy="0"/>
            </a:xfrm>
            <a:prstGeom prst="line">
              <a:avLst/>
            </a:prstGeom>
            <a:noFill/>
            <a:ln w="19050">
              <a:solidFill>
                <a:srgbClr val="9900CC"/>
              </a:solidFill>
              <a:round/>
              <a:headEnd type="triangle" w="sm" len="lg"/>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9" name="Group 11"/>
            <p:cNvGrpSpPr>
              <a:grpSpLocks/>
            </p:cNvGrpSpPr>
            <p:nvPr/>
          </p:nvGrpSpPr>
          <p:grpSpPr bwMode="auto">
            <a:xfrm>
              <a:off x="2344" y="2098"/>
              <a:ext cx="956" cy="463"/>
              <a:chOff x="1492" y="922"/>
              <a:chExt cx="956" cy="474"/>
            </a:xfrm>
          </p:grpSpPr>
          <p:sp>
            <p:nvSpPr>
              <p:cNvPr id="32" name="Line 12"/>
              <p:cNvSpPr>
                <a:spLocks noChangeShapeType="1"/>
              </p:cNvSpPr>
              <p:nvPr/>
            </p:nvSpPr>
            <p:spPr bwMode="auto">
              <a:xfrm>
                <a:off x="1492" y="922"/>
                <a:ext cx="912" cy="0"/>
              </a:xfrm>
              <a:prstGeom prst="line">
                <a:avLst/>
              </a:prstGeom>
              <a:noFill/>
              <a:ln w="28575">
                <a:solidFill>
                  <a:schemeClr val="accent2"/>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33" name="Line 13"/>
              <p:cNvSpPr>
                <a:spLocks noChangeShapeType="1"/>
              </p:cNvSpPr>
              <p:nvPr/>
            </p:nvSpPr>
            <p:spPr bwMode="auto">
              <a:xfrm>
                <a:off x="1536" y="1152"/>
                <a:ext cx="912" cy="0"/>
              </a:xfrm>
              <a:prstGeom prst="line">
                <a:avLst/>
              </a:prstGeom>
              <a:noFill/>
              <a:ln w="28575">
                <a:solidFill>
                  <a:schemeClr val="accent2"/>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34" name="Line 14"/>
              <p:cNvSpPr>
                <a:spLocks noChangeShapeType="1"/>
              </p:cNvSpPr>
              <p:nvPr/>
            </p:nvSpPr>
            <p:spPr bwMode="auto">
              <a:xfrm>
                <a:off x="1504" y="1396"/>
                <a:ext cx="912" cy="0"/>
              </a:xfrm>
              <a:prstGeom prst="line">
                <a:avLst/>
              </a:prstGeom>
              <a:noFill/>
              <a:ln w="28575">
                <a:solidFill>
                  <a:schemeClr val="accent2"/>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graphicFrame>
          <p:nvGraphicFramePr>
            <p:cNvPr id="10" name="Object 15"/>
            <p:cNvGraphicFramePr>
              <a:graphicFrameLocks noChangeAspect="1"/>
            </p:cNvGraphicFramePr>
            <p:nvPr/>
          </p:nvGraphicFramePr>
          <p:xfrm>
            <a:off x="3070" y="1841"/>
            <a:ext cx="169" cy="176"/>
          </p:xfrm>
          <a:graphic>
            <a:graphicData uri="http://schemas.openxmlformats.org/presentationml/2006/ole">
              <mc:AlternateContent xmlns:mc="http://schemas.openxmlformats.org/markup-compatibility/2006">
                <mc:Choice xmlns:v="urn:schemas-microsoft-com:vml" Requires="v">
                  <p:oleObj spid="_x0000_s557245" name="Equation" r:id="rId5" imgW="279360" imgH="291960" progId="Equation.3">
                    <p:embed/>
                  </p:oleObj>
                </mc:Choice>
                <mc:Fallback>
                  <p:oleObj name="Equation" r:id="rId5" imgW="279360" imgH="291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0" y="1841"/>
                          <a:ext cx="169"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6"/>
            <p:cNvGraphicFramePr>
              <a:graphicFrameLocks noChangeAspect="1"/>
            </p:cNvGraphicFramePr>
            <p:nvPr/>
          </p:nvGraphicFramePr>
          <p:xfrm>
            <a:off x="3077" y="2588"/>
            <a:ext cx="188" cy="205"/>
          </p:xfrm>
          <a:graphic>
            <a:graphicData uri="http://schemas.openxmlformats.org/presentationml/2006/ole">
              <mc:AlternateContent xmlns:mc="http://schemas.openxmlformats.org/markup-compatibility/2006">
                <mc:Choice xmlns:v="urn:schemas-microsoft-com:vml" Requires="v">
                  <p:oleObj spid="_x0000_s557246" name="Equation" r:id="rId7" imgW="279360" imgH="304560" progId="Equation.3">
                    <p:embed/>
                  </p:oleObj>
                </mc:Choice>
                <mc:Fallback>
                  <p:oleObj name="Equation" r:id="rId7" imgW="279360" imgH="3045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7" y="2588"/>
                          <a:ext cx="188"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Line 17"/>
            <p:cNvSpPr>
              <a:spLocks noChangeAspect="1" noChangeShapeType="1"/>
            </p:cNvSpPr>
            <p:nvPr/>
          </p:nvSpPr>
          <p:spPr bwMode="auto">
            <a:xfrm flipV="1">
              <a:off x="3304" y="2334"/>
              <a:ext cx="703" cy="224"/>
            </a:xfrm>
            <a:prstGeom prst="line">
              <a:avLst/>
            </a:prstGeom>
            <a:noFill/>
            <a:ln w="28575">
              <a:solidFill>
                <a:schemeClr val="accent2"/>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3" name="Line 18"/>
            <p:cNvSpPr>
              <a:spLocks noChangeAspect="1" noChangeShapeType="1"/>
            </p:cNvSpPr>
            <p:nvPr/>
          </p:nvSpPr>
          <p:spPr bwMode="auto">
            <a:xfrm flipV="1">
              <a:off x="3290" y="1653"/>
              <a:ext cx="2055" cy="654"/>
            </a:xfrm>
            <a:prstGeom prst="line">
              <a:avLst/>
            </a:prstGeom>
            <a:noFill/>
            <a:ln w="28575">
              <a:solidFill>
                <a:schemeClr val="accent2"/>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4" name="Line 19"/>
            <p:cNvSpPr>
              <a:spLocks noChangeAspect="1" noChangeShapeType="1"/>
            </p:cNvSpPr>
            <p:nvPr/>
          </p:nvSpPr>
          <p:spPr bwMode="auto">
            <a:xfrm flipV="1">
              <a:off x="3278" y="1881"/>
              <a:ext cx="709" cy="226"/>
            </a:xfrm>
            <a:prstGeom prst="line">
              <a:avLst/>
            </a:prstGeom>
            <a:noFill/>
            <a:ln w="28575">
              <a:solidFill>
                <a:schemeClr val="accent2"/>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15" name="Group 20"/>
            <p:cNvGrpSpPr>
              <a:grpSpLocks/>
            </p:cNvGrpSpPr>
            <p:nvPr/>
          </p:nvGrpSpPr>
          <p:grpSpPr bwMode="auto">
            <a:xfrm>
              <a:off x="3288" y="1661"/>
              <a:ext cx="0" cy="1308"/>
              <a:chOff x="2592" y="956"/>
              <a:chExt cx="0" cy="1308"/>
            </a:xfrm>
          </p:grpSpPr>
          <p:sp>
            <p:nvSpPr>
              <p:cNvPr id="29" name="Line 21"/>
              <p:cNvSpPr>
                <a:spLocks noChangeShapeType="1"/>
              </p:cNvSpPr>
              <p:nvPr/>
            </p:nvSpPr>
            <p:spPr bwMode="auto">
              <a:xfrm>
                <a:off x="2592" y="956"/>
                <a:ext cx="0" cy="399"/>
              </a:xfrm>
              <a:prstGeom prst="line">
                <a:avLst/>
              </a:prstGeom>
              <a:noFill/>
              <a:ln w="76200">
                <a:solidFill>
                  <a:srgbClr val="8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0" name="Line 22"/>
              <p:cNvSpPr>
                <a:spLocks noChangeShapeType="1"/>
              </p:cNvSpPr>
              <p:nvPr/>
            </p:nvSpPr>
            <p:spPr bwMode="auto">
              <a:xfrm>
                <a:off x="2592" y="1865"/>
                <a:ext cx="0" cy="399"/>
              </a:xfrm>
              <a:prstGeom prst="line">
                <a:avLst/>
              </a:prstGeom>
              <a:noFill/>
              <a:ln w="76200">
                <a:solidFill>
                  <a:srgbClr val="8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1" name="Line 23"/>
              <p:cNvSpPr>
                <a:spLocks noChangeShapeType="1"/>
              </p:cNvSpPr>
              <p:nvPr/>
            </p:nvSpPr>
            <p:spPr bwMode="auto">
              <a:xfrm>
                <a:off x="2592" y="1374"/>
                <a:ext cx="0" cy="480"/>
              </a:xfrm>
              <a:prstGeom prst="line">
                <a:avLst/>
              </a:prstGeom>
              <a:noFill/>
              <a:ln w="19050">
                <a:solidFill>
                  <a:srgbClr val="8000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6" name="Group 24"/>
            <p:cNvGrpSpPr>
              <a:grpSpLocks/>
            </p:cNvGrpSpPr>
            <p:nvPr/>
          </p:nvGrpSpPr>
          <p:grpSpPr bwMode="auto">
            <a:xfrm>
              <a:off x="5360" y="1382"/>
              <a:ext cx="48" cy="1344"/>
              <a:chOff x="3648" y="1008"/>
              <a:chExt cx="48" cy="1344"/>
            </a:xfrm>
          </p:grpSpPr>
          <p:sp>
            <p:nvSpPr>
              <p:cNvPr id="27" name="Rectangle 25"/>
              <p:cNvSpPr>
                <a:spLocks noChangeArrowheads="1"/>
              </p:cNvSpPr>
              <p:nvPr/>
            </p:nvSpPr>
            <p:spPr bwMode="auto">
              <a:xfrm>
                <a:off x="3648" y="1008"/>
                <a:ext cx="48" cy="1344"/>
              </a:xfrm>
              <a:prstGeom prst="rect">
                <a:avLst/>
              </a:prstGeom>
              <a:solidFill>
                <a:srgbClr val="FF9933"/>
              </a:solidFill>
              <a:ln w="9525">
                <a:solidFill>
                  <a:schemeClr val="tx2"/>
                </a:solidFill>
                <a:miter lim="800000"/>
                <a:headEnd/>
                <a:tailEnd/>
              </a:ln>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 name="Line 26"/>
              <p:cNvSpPr>
                <a:spLocks noChangeShapeType="1"/>
              </p:cNvSpPr>
              <p:nvPr/>
            </p:nvSpPr>
            <p:spPr bwMode="auto">
              <a:xfrm>
                <a:off x="3648" y="1008"/>
                <a:ext cx="0" cy="1344"/>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7" name="Line 27"/>
            <p:cNvSpPr>
              <a:spLocks noChangeShapeType="1"/>
            </p:cNvSpPr>
            <p:nvPr/>
          </p:nvSpPr>
          <p:spPr bwMode="auto">
            <a:xfrm>
              <a:off x="4052" y="2510"/>
              <a:ext cx="0" cy="240"/>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 name="Rectangle 28"/>
            <p:cNvSpPr>
              <a:spLocks noChangeArrowheads="1"/>
            </p:cNvSpPr>
            <p:nvPr/>
          </p:nvSpPr>
          <p:spPr bwMode="auto">
            <a:xfrm>
              <a:off x="5296" y="1389"/>
              <a:ext cx="264"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en-US" altLang="zh-CN" sz="4800" b="1">
                  <a:solidFill>
                    <a:srgbClr val="009900"/>
                  </a:solidFill>
                </a:rPr>
                <a:t>·</a:t>
              </a:r>
              <a:endParaRPr kumimoji="0" lang="en-US" altLang="zh-CN" sz="1800">
                <a:solidFill>
                  <a:srgbClr val="009900"/>
                </a:solidFill>
                <a:latin typeface="Arial" panose="020B0604020202020204" pitchFamily="34" charset="0"/>
              </a:endParaRPr>
            </a:p>
          </p:txBody>
        </p:sp>
        <p:sp>
          <p:nvSpPr>
            <p:cNvPr id="19" name="Line 29"/>
            <p:cNvSpPr>
              <a:spLocks noChangeShapeType="1"/>
            </p:cNvSpPr>
            <p:nvPr/>
          </p:nvSpPr>
          <p:spPr bwMode="auto">
            <a:xfrm flipV="1">
              <a:off x="4120" y="1654"/>
              <a:ext cx="1225" cy="181"/>
            </a:xfrm>
            <a:prstGeom prst="line">
              <a:avLst/>
            </a:prstGeom>
            <a:noFill/>
            <a:ln w="28575">
              <a:solidFill>
                <a:schemeClr val="accent2"/>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0" name="Arc 30"/>
            <p:cNvSpPr>
              <a:spLocks/>
            </p:cNvSpPr>
            <p:nvPr/>
          </p:nvSpPr>
          <p:spPr bwMode="auto">
            <a:xfrm>
              <a:off x="3666" y="1971"/>
              <a:ext cx="46" cy="91"/>
            </a:xfrm>
            <a:custGeom>
              <a:avLst/>
              <a:gdLst>
                <a:gd name="T0" fmla="*/ 0 w 21600"/>
                <a:gd name="T1" fmla="*/ 0 h 21600"/>
                <a:gd name="T2" fmla="*/ 46 w 21600"/>
                <a:gd name="T3" fmla="*/ 91 h 21600"/>
                <a:gd name="T4" fmla="*/ 0 w 21600"/>
                <a:gd name="T5" fmla="*/ 9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Arc 31"/>
            <p:cNvSpPr>
              <a:spLocks/>
            </p:cNvSpPr>
            <p:nvPr/>
          </p:nvSpPr>
          <p:spPr bwMode="auto">
            <a:xfrm>
              <a:off x="4302" y="1971"/>
              <a:ext cx="45" cy="91"/>
            </a:xfrm>
            <a:custGeom>
              <a:avLst/>
              <a:gdLst>
                <a:gd name="T0" fmla="*/ 0 w 21600"/>
                <a:gd name="T1" fmla="*/ 0 h 21600"/>
                <a:gd name="T2" fmla="*/ 45 w 21600"/>
                <a:gd name="T3" fmla="*/ 91 h 21600"/>
                <a:gd name="T4" fmla="*/ 0 w 21600"/>
                <a:gd name="T5" fmla="*/ 9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2" name="Object 32"/>
            <p:cNvGraphicFramePr>
              <a:graphicFrameLocks noChangeAspect="1"/>
            </p:cNvGraphicFramePr>
            <p:nvPr/>
          </p:nvGraphicFramePr>
          <p:xfrm>
            <a:off x="3757" y="1926"/>
            <a:ext cx="129" cy="181"/>
          </p:xfrm>
          <a:graphic>
            <a:graphicData uri="http://schemas.openxmlformats.org/presentationml/2006/ole">
              <mc:AlternateContent xmlns:mc="http://schemas.openxmlformats.org/markup-compatibility/2006">
                <mc:Choice xmlns:v="urn:schemas-microsoft-com:vml" Requires="v">
                  <p:oleObj spid="_x0000_s557247" name="Equation" r:id="rId9" imgW="126720" imgH="177480" progId="Equation.3">
                    <p:embed/>
                  </p:oleObj>
                </mc:Choice>
                <mc:Fallback>
                  <p:oleObj name="Equation" r:id="rId9" imgW="12672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7" y="1926"/>
                          <a:ext cx="129"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33"/>
            <p:cNvGraphicFramePr>
              <a:graphicFrameLocks noChangeAspect="1"/>
            </p:cNvGraphicFramePr>
            <p:nvPr/>
          </p:nvGraphicFramePr>
          <p:xfrm>
            <a:off x="4392" y="1926"/>
            <a:ext cx="129" cy="181"/>
          </p:xfrm>
          <a:graphic>
            <a:graphicData uri="http://schemas.openxmlformats.org/presentationml/2006/ole">
              <mc:AlternateContent xmlns:mc="http://schemas.openxmlformats.org/markup-compatibility/2006">
                <mc:Choice xmlns:v="urn:schemas-microsoft-com:vml" Requires="v">
                  <p:oleObj spid="_x0000_s557248" name="Equation" r:id="rId11" imgW="126720" imgH="177480" progId="Equation.3">
                    <p:embed/>
                  </p:oleObj>
                </mc:Choice>
                <mc:Fallback>
                  <p:oleObj name="Equation" r:id="rId11" imgW="12672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92" y="1926"/>
                          <a:ext cx="129"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4"/>
            <p:cNvGraphicFramePr>
              <a:graphicFrameLocks noChangeAspect="1"/>
            </p:cNvGraphicFramePr>
            <p:nvPr/>
          </p:nvGraphicFramePr>
          <p:xfrm>
            <a:off x="5435" y="1790"/>
            <a:ext cx="129" cy="143"/>
          </p:xfrm>
          <a:graphic>
            <a:graphicData uri="http://schemas.openxmlformats.org/presentationml/2006/ole">
              <mc:AlternateContent xmlns:mc="http://schemas.openxmlformats.org/markup-compatibility/2006">
                <mc:Choice xmlns:v="urn:schemas-microsoft-com:vml" Requires="v">
                  <p:oleObj spid="_x0000_s557249" name="Equation" r:id="rId12" imgW="126720" imgH="139680" progId="Equation.3">
                    <p:embed/>
                  </p:oleObj>
                </mc:Choice>
                <mc:Fallback>
                  <p:oleObj name="Equation" r:id="rId12" imgW="126720" imgH="1396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35" y="1790"/>
                          <a:ext cx="129"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35"/>
            <p:cNvGraphicFramePr>
              <a:graphicFrameLocks noChangeAspect="1"/>
            </p:cNvGraphicFramePr>
            <p:nvPr/>
          </p:nvGraphicFramePr>
          <p:xfrm>
            <a:off x="5422" y="1518"/>
            <a:ext cx="202" cy="219"/>
          </p:xfrm>
          <a:graphic>
            <a:graphicData uri="http://schemas.openxmlformats.org/presentationml/2006/ole">
              <mc:AlternateContent xmlns:mc="http://schemas.openxmlformats.org/markup-compatibility/2006">
                <mc:Choice xmlns:v="urn:schemas-microsoft-com:vml" Requires="v">
                  <p:oleObj spid="_x0000_s557250" name="Equation" r:id="rId14" imgW="152280" imgH="164880" progId="Equation.3">
                    <p:embed/>
                  </p:oleObj>
                </mc:Choice>
                <mc:Fallback>
                  <p:oleObj name="Equation" r:id="rId14" imgW="152280" imgH="1648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22" y="1518"/>
                          <a:ext cx="202"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36"/>
            <p:cNvGraphicFramePr>
              <a:graphicFrameLocks noChangeAspect="1"/>
            </p:cNvGraphicFramePr>
            <p:nvPr/>
          </p:nvGraphicFramePr>
          <p:xfrm>
            <a:off x="5390" y="1971"/>
            <a:ext cx="230" cy="253"/>
          </p:xfrm>
          <a:graphic>
            <a:graphicData uri="http://schemas.openxmlformats.org/presentationml/2006/ole">
              <mc:AlternateContent xmlns:mc="http://schemas.openxmlformats.org/markup-compatibility/2006">
                <mc:Choice xmlns:v="urn:schemas-microsoft-com:vml" Requires="v">
                  <p:oleObj spid="_x0000_s557251" name="Equation" r:id="rId16" imgW="126720" imgH="139680" progId="Equation.3">
                    <p:embed/>
                  </p:oleObj>
                </mc:Choice>
                <mc:Fallback>
                  <p:oleObj name="Equation" r:id="rId16" imgW="126720" imgH="1396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90" y="1971"/>
                          <a:ext cx="230"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0" name="Rectangle 40"/>
          <p:cNvSpPr>
            <a:spLocks noChangeArrowheads="1"/>
          </p:cNvSpPr>
          <p:nvPr/>
        </p:nvSpPr>
        <p:spPr bwMode="auto">
          <a:xfrm>
            <a:off x="2273301" y="2367440"/>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b="1" dirty="0">
                <a:solidFill>
                  <a:srgbClr val="CC3300"/>
                </a:solidFill>
                <a:latin typeface="宋体" panose="02010600030101010101" pitchFamily="2" charset="-122"/>
              </a:rPr>
              <a:t>条纹坐标</a:t>
            </a:r>
          </a:p>
        </p:txBody>
      </p:sp>
      <p:sp>
        <p:nvSpPr>
          <p:cNvPr id="48" name="Rectangle 40"/>
          <p:cNvSpPr>
            <a:spLocks noChangeArrowheads="1"/>
          </p:cNvSpPr>
          <p:nvPr/>
        </p:nvSpPr>
        <p:spPr bwMode="auto">
          <a:xfrm>
            <a:off x="3730649" y="237712"/>
            <a:ext cx="11112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3600" b="1" dirty="0">
                <a:solidFill>
                  <a:srgbClr val="FF0000"/>
                </a:solidFill>
                <a:latin typeface="宋体" panose="02010600030101010101" pitchFamily="2" charset="-122"/>
              </a:rPr>
              <a:t>总结</a:t>
            </a:r>
          </a:p>
        </p:txBody>
      </p:sp>
      <p:graphicFrame>
        <p:nvGraphicFramePr>
          <p:cNvPr id="49" name="Object 82"/>
          <p:cNvGraphicFramePr>
            <a:graphicFrameLocks noChangeAspect="1"/>
          </p:cNvGraphicFramePr>
          <p:nvPr>
            <p:extLst>
              <p:ext uri="{D42A27DB-BD31-4B8C-83A1-F6EECF244321}">
                <p14:modId xmlns:p14="http://schemas.microsoft.com/office/powerpoint/2010/main" val="4028337116"/>
              </p:ext>
            </p:extLst>
          </p:nvPr>
        </p:nvGraphicFramePr>
        <p:xfrm>
          <a:off x="4190558" y="3019137"/>
          <a:ext cx="4953443" cy="945796"/>
        </p:xfrm>
        <a:graphic>
          <a:graphicData uri="http://schemas.openxmlformats.org/presentationml/2006/ole">
            <mc:AlternateContent xmlns:mc="http://schemas.openxmlformats.org/markup-compatibility/2006">
              <mc:Choice xmlns:v="urn:schemas-microsoft-com:vml" Requires="v">
                <p:oleObj spid="_x0000_s557252" name="公式" r:id="rId18" imgW="2145960" imgH="419040" progId="Equation.3">
                  <p:embed/>
                </p:oleObj>
              </mc:Choice>
              <mc:Fallback>
                <p:oleObj name="公式" r:id="rId18" imgW="2145960" imgH="419040" progId="Equation.3">
                  <p:embed/>
                  <p:pic>
                    <p:nvPicPr>
                      <p:cNvPr id="0" name=""/>
                      <p:cNvPicPr>
                        <a:picLocks noChangeAspect="1" noChangeArrowheads="1"/>
                      </p:cNvPicPr>
                      <p:nvPr/>
                    </p:nvPicPr>
                    <p:blipFill>
                      <a:blip r:embed="rId19"/>
                      <a:srcRect/>
                      <a:stretch>
                        <a:fillRect/>
                      </a:stretch>
                    </p:blipFill>
                    <p:spPr bwMode="auto">
                      <a:xfrm>
                        <a:off x="4190558" y="3019137"/>
                        <a:ext cx="4953443" cy="945796"/>
                      </a:xfrm>
                      <a:prstGeom prst="rect">
                        <a:avLst/>
                      </a:prstGeom>
                      <a:noFill/>
                      <a:ln>
                        <a:noFill/>
                      </a:ln>
                      <a:extLst/>
                    </p:spPr>
                  </p:pic>
                </p:oleObj>
              </mc:Fallback>
            </mc:AlternateContent>
          </a:graphicData>
        </a:graphic>
      </p:graphicFrame>
      <p:graphicFrame>
        <p:nvGraphicFramePr>
          <p:cNvPr id="55" name="Object 41"/>
          <p:cNvGraphicFramePr>
            <a:graphicFrameLocks noChangeAspect="1"/>
          </p:cNvGraphicFramePr>
          <p:nvPr>
            <p:extLst>
              <p:ext uri="{D42A27DB-BD31-4B8C-83A1-F6EECF244321}">
                <p14:modId xmlns:p14="http://schemas.microsoft.com/office/powerpoint/2010/main" val="1003410216"/>
              </p:ext>
            </p:extLst>
          </p:nvPr>
        </p:nvGraphicFramePr>
        <p:xfrm>
          <a:off x="4495801" y="3786188"/>
          <a:ext cx="1774825" cy="990600"/>
        </p:xfrm>
        <a:graphic>
          <a:graphicData uri="http://schemas.openxmlformats.org/presentationml/2006/ole">
            <mc:AlternateContent xmlns:mc="http://schemas.openxmlformats.org/markup-compatibility/2006">
              <mc:Choice xmlns:v="urn:schemas-microsoft-com:vml" Requires="v">
                <p:oleObj spid="_x0000_s557253" name="Equation" r:id="rId20" imgW="723600" imgH="393480" progId="Equation.3">
                  <p:embed/>
                </p:oleObj>
              </mc:Choice>
              <mc:Fallback>
                <p:oleObj name="Equation" r:id="rId20" imgW="723600" imgH="393480" progId="Equation.3">
                  <p:embed/>
                  <p:pic>
                    <p:nvPicPr>
                      <p:cNvPr id="41" name="Object 4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95801" y="3786188"/>
                        <a:ext cx="1774825"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 name="Object 42"/>
          <p:cNvGraphicFramePr>
            <a:graphicFrameLocks noChangeAspect="1"/>
          </p:cNvGraphicFramePr>
          <p:nvPr>
            <p:extLst>
              <p:ext uri="{D42A27DB-BD31-4B8C-83A1-F6EECF244321}">
                <p14:modId xmlns:p14="http://schemas.microsoft.com/office/powerpoint/2010/main" val="2910559679"/>
              </p:ext>
            </p:extLst>
          </p:nvPr>
        </p:nvGraphicFramePr>
        <p:xfrm>
          <a:off x="6964364" y="4014789"/>
          <a:ext cx="2179637" cy="498475"/>
        </p:xfrm>
        <a:graphic>
          <a:graphicData uri="http://schemas.openxmlformats.org/presentationml/2006/ole">
            <mc:AlternateContent xmlns:mc="http://schemas.openxmlformats.org/markup-compatibility/2006">
              <mc:Choice xmlns:v="urn:schemas-microsoft-com:vml" Requires="v">
                <p:oleObj spid="_x0000_s557254" name="Equation" r:id="rId22" imgW="888840" imgH="203040" progId="Equation.3">
                  <p:embed/>
                </p:oleObj>
              </mc:Choice>
              <mc:Fallback>
                <p:oleObj name="Equation" r:id="rId22" imgW="888840" imgH="203040" progId="Equation.3">
                  <p:embed/>
                  <p:pic>
                    <p:nvPicPr>
                      <p:cNvPr id="42" name="Object 4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964364" y="4014789"/>
                        <a:ext cx="2179637"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AutoShape 45"/>
          <p:cNvSpPr>
            <a:spLocks noChangeArrowheads="1"/>
          </p:cNvSpPr>
          <p:nvPr/>
        </p:nvSpPr>
        <p:spPr bwMode="auto">
          <a:xfrm>
            <a:off x="3767138" y="4179888"/>
            <a:ext cx="576262" cy="215900"/>
          </a:xfrm>
          <a:prstGeom prst="rightArrow">
            <a:avLst>
              <a:gd name="adj1" fmla="val 50000"/>
              <a:gd name="adj2" fmla="val 66728"/>
            </a:avLst>
          </a:prstGeom>
          <a:solidFill>
            <a:srgbClr val="FF9900"/>
          </a:solidFill>
          <a:ln w="9525">
            <a:solidFill>
              <a:srgbClr val="FF66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8" name="Text Box 38"/>
          <p:cNvSpPr txBox="1">
            <a:spLocks noChangeArrowheads="1"/>
          </p:cNvSpPr>
          <p:nvPr/>
        </p:nvSpPr>
        <p:spPr bwMode="auto">
          <a:xfrm>
            <a:off x="2351088" y="4929188"/>
            <a:ext cx="1419276"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dirty="0">
                <a:solidFill>
                  <a:srgbClr val="FF00FF"/>
                </a:solidFill>
              </a:rPr>
              <a:t>明纹坐标</a:t>
            </a:r>
            <a:endParaRPr kumimoji="0" lang="zh-CN" altLang="en-US" sz="1400" dirty="0">
              <a:solidFill>
                <a:srgbClr val="FF00FF"/>
              </a:solidFill>
              <a:latin typeface="Arial" panose="020B0604020202020204" pitchFamily="34" charset="0"/>
            </a:endParaRPr>
          </a:p>
        </p:txBody>
      </p:sp>
      <p:graphicFrame>
        <p:nvGraphicFramePr>
          <p:cNvPr id="59" name="Object 39"/>
          <p:cNvGraphicFramePr>
            <a:graphicFrameLocks noChangeAspect="1"/>
          </p:cNvGraphicFramePr>
          <p:nvPr>
            <p:extLst>
              <p:ext uri="{D42A27DB-BD31-4B8C-83A1-F6EECF244321}">
                <p14:modId xmlns:p14="http://schemas.microsoft.com/office/powerpoint/2010/main" val="2896783464"/>
              </p:ext>
            </p:extLst>
          </p:nvPr>
        </p:nvGraphicFramePr>
        <p:xfrm>
          <a:off x="3843339" y="4638675"/>
          <a:ext cx="6448425" cy="1028700"/>
        </p:xfrm>
        <a:graphic>
          <a:graphicData uri="http://schemas.openxmlformats.org/presentationml/2006/ole">
            <mc:AlternateContent xmlns:mc="http://schemas.openxmlformats.org/markup-compatibility/2006">
              <mc:Choice xmlns:v="urn:schemas-microsoft-com:vml" Requires="v">
                <p:oleObj spid="_x0000_s557255" name="公式" r:id="rId24" imgW="2628720" imgH="419040" progId="Equation.3">
                  <p:embed/>
                </p:oleObj>
              </mc:Choice>
              <mc:Fallback>
                <p:oleObj name="公式" r:id="rId24" imgW="2628720" imgH="419040" progId="Equation.3">
                  <p:embed/>
                  <p:pic>
                    <p:nvPicPr>
                      <p:cNvPr id="51" name="Object 39"/>
                      <p:cNvPicPr>
                        <a:picLocks noChangeAspect="1" noChangeArrowheads="1"/>
                      </p:cNvPicPr>
                      <p:nvPr/>
                    </p:nvPicPr>
                    <p:blipFill>
                      <a:blip r:embed="rId25"/>
                      <a:srcRect/>
                      <a:stretch>
                        <a:fillRect/>
                      </a:stretch>
                    </p:blipFill>
                    <p:spPr bwMode="auto">
                      <a:xfrm>
                        <a:off x="3843339" y="4638675"/>
                        <a:ext cx="6448425"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43"/>
          <p:cNvGraphicFramePr>
            <a:graphicFrameLocks noChangeAspect="1"/>
          </p:cNvGraphicFramePr>
          <p:nvPr>
            <p:extLst>
              <p:ext uri="{D42A27DB-BD31-4B8C-83A1-F6EECF244321}">
                <p14:modId xmlns:p14="http://schemas.microsoft.com/office/powerpoint/2010/main" val="2164122822"/>
              </p:ext>
            </p:extLst>
          </p:nvPr>
        </p:nvGraphicFramePr>
        <p:xfrm>
          <a:off x="4413251" y="5462588"/>
          <a:ext cx="2740025" cy="990600"/>
        </p:xfrm>
        <a:graphic>
          <a:graphicData uri="http://schemas.openxmlformats.org/presentationml/2006/ole">
            <mc:AlternateContent xmlns:mc="http://schemas.openxmlformats.org/markup-compatibility/2006">
              <mc:Choice xmlns:v="urn:schemas-microsoft-com:vml" Requires="v">
                <p:oleObj spid="_x0000_s557256" name="Equation" r:id="rId26" imgW="1117440" imgH="393480" progId="Equation.3">
                  <p:embed/>
                </p:oleObj>
              </mc:Choice>
              <mc:Fallback>
                <p:oleObj name="Equation" r:id="rId26" imgW="1117440" imgH="393480" progId="Equation.3">
                  <p:embed/>
                  <p:pic>
                    <p:nvPicPr>
                      <p:cNvPr id="52" name="Object 4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413251" y="5462588"/>
                        <a:ext cx="2740025"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44"/>
          <p:cNvGraphicFramePr>
            <a:graphicFrameLocks noChangeAspect="1"/>
          </p:cNvGraphicFramePr>
          <p:nvPr>
            <p:extLst>
              <p:ext uri="{D42A27DB-BD31-4B8C-83A1-F6EECF244321}">
                <p14:modId xmlns:p14="http://schemas.microsoft.com/office/powerpoint/2010/main" val="613636667"/>
              </p:ext>
            </p:extLst>
          </p:nvPr>
        </p:nvGraphicFramePr>
        <p:xfrm>
          <a:off x="7516814" y="5767389"/>
          <a:ext cx="2179637" cy="498475"/>
        </p:xfrm>
        <a:graphic>
          <a:graphicData uri="http://schemas.openxmlformats.org/presentationml/2006/ole">
            <mc:AlternateContent xmlns:mc="http://schemas.openxmlformats.org/markup-compatibility/2006">
              <mc:Choice xmlns:v="urn:schemas-microsoft-com:vml" Requires="v">
                <p:oleObj spid="_x0000_s557257" name="Equation" r:id="rId28" imgW="888840" imgH="203040" progId="Equation.3">
                  <p:embed/>
                </p:oleObj>
              </mc:Choice>
              <mc:Fallback>
                <p:oleObj name="Equation" r:id="rId28" imgW="888840" imgH="203040" progId="Equation.3">
                  <p:embed/>
                  <p:pic>
                    <p:nvPicPr>
                      <p:cNvPr id="53" name="Object 4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516814" y="5767389"/>
                        <a:ext cx="2179637"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 name="AutoShape 46"/>
          <p:cNvSpPr>
            <a:spLocks noChangeArrowheads="1"/>
          </p:cNvSpPr>
          <p:nvPr/>
        </p:nvSpPr>
        <p:spPr bwMode="auto">
          <a:xfrm>
            <a:off x="3752851" y="5856288"/>
            <a:ext cx="576263" cy="215900"/>
          </a:xfrm>
          <a:prstGeom prst="rightArrow">
            <a:avLst>
              <a:gd name="adj1" fmla="val 50000"/>
              <a:gd name="adj2" fmla="val 66728"/>
            </a:avLst>
          </a:prstGeom>
          <a:solidFill>
            <a:srgbClr val="FF9900"/>
          </a:solidFill>
          <a:ln w="9525">
            <a:solidFill>
              <a:srgbClr val="FF66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251008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circle(in)">
                                      <p:cBhvr>
                                        <p:cTn id="22" dur="20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left)">
                                      <p:cBhvr>
                                        <p:cTn id="32" dur="5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wipe(down)">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wipe(left)">
                                      <p:cBhvr>
                                        <p:cTn id="47" dur="500"/>
                                        <p:tgtEl>
                                          <p:spTgt spid="5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left)">
                                      <p:cBhvr>
                                        <p:cTn id="52" dur="500"/>
                                        <p:tgtEl>
                                          <p:spTgt spid="6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wipe(left)">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wipe(left)">
                                      <p:cBhvr>
                                        <p:cTn id="6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0" grpId="0" autoUpdateAnimBg="0"/>
      <p:bldP spid="57" grpId="0" animBg="1"/>
      <p:bldP spid="58" grpId="0" autoUpdateAnimBg="0"/>
      <p:bldP spid="6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7207250" y="1908175"/>
            <a:ext cx="76200" cy="2895600"/>
            <a:chOff x="3648" y="1008"/>
            <a:chExt cx="48" cy="1344"/>
          </a:xfrm>
        </p:grpSpPr>
        <p:sp>
          <p:nvSpPr>
            <p:cNvPr id="3" name="Rectangle 3"/>
            <p:cNvSpPr>
              <a:spLocks noChangeArrowheads="1"/>
            </p:cNvSpPr>
            <p:nvPr/>
          </p:nvSpPr>
          <p:spPr bwMode="auto">
            <a:xfrm>
              <a:off x="3648" y="1008"/>
              <a:ext cx="48" cy="1344"/>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 name="Line 4"/>
            <p:cNvSpPr>
              <a:spLocks noChangeShapeType="1"/>
            </p:cNvSpPr>
            <p:nvPr/>
          </p:nvSpPr>
          <p:spPr bwMode="auto">
            <a:xfrm>
              <a:off x="3648" y="1008"/>
              <a:ext cx="0" cy="1344"/>
            </a:xfrm>
            <a:prstGeom prst="line">
              <a:avLst/>
            </a:prstGeom>
            <a:noFill/>
            <a:ln w="38100">
              <a:solidFill>
                <a:srgbClr val="0066CC"/>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pic>
        <p:nvPicPr>
          <p:cNvPr id="5" name="Picture 5" descr="其"/>
          <p:cNvPicPr>
            <a:picLocks noChangeAspect="1" noChangeArrowheads="1"/>
          </p:cNvPicPr>
          <p:nvPr/>
        </p:nvPicPr>
        <p:blipFill>
          <a:blip r:embed="rId3">
            <a:extLst>
              <a:ext uri="{28A0092B-C50C-407E-A947-70E740481C1C}">
                <a14:useLocalDpi xmlns:a14="http://schemas.microsoft.com/office/drawing/2010/main" val="0"/>
              </a:ext>
            </a:extLst>
          </a:blip>
          <a:srcRect r="47058"/>
          <a:stretch>
            <a:fillRect/>
          </a:stretch>
        </p:blipFill>
        <p:spPr bwMode="auto">
          <a:xfrm>
            <a:off x="7227888" y="1916114"/>
            <a:ext cx="1274762" cy="28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rc 6"/>
          <p:cNvSpPr>
            <a:spLocks/>
          </p:cNvSpPr>
          <p:nvPr/>
        </p:nvSpPr>
        <p:spPr bwMode="auto">
          <a:xfrm rot="1971563">
            <a:off x="6032500" y="3181350"/>
            <a:ext cx="152400" cy="158750"/>
          </a:xfrm>
          <a:custGeom>
            <a:avLst/>
            <a:gdLst>
              <a:gd name="T0" fmla="*/ 0 w 21600"/>
              <a:gd name="T1" fmla="*/ 0 h 22633"/>
              <a:gd name="T2" fmla="*/ 152224 w 21600"/>
              <a:gd name="T3" fmla="*/ 158750 h 22633"/>
              <a:gd name="T4" fmla="*/ 0 w 21600"/>
              <a:gd name="T5" fmla="*/ 151504 h 22633"/>
              <a:gd name="T6" fmla="*/ 0 60000 65536"/>
              <a:gd name="T7" fmla="*/ 0 60000 65536"/>
              <a:gd name="T8" fmla="*/ 0 60000 65536"/>
              <a:gd name="T9" fmla="*/ 0 w 21600"/>
              <a:gd name="T10" fmla="*/ 0 h 22633"/>
              <a:gd name="T11" fmla="*/ 21600 w 21600"/>
              <a:gd name="T12" fmla="*/ 22633 h 22633"/>
            </a:gdLst>
            <a:ahLst/>
            <a:cxnLst>
              <a:cxn ang="T6">
                <a:pos x="T0" y="T1"/>
              </a:cxn>
              <a:cxn ang="T7">
                <a:pos x="T2" y="T3"/>
              </a:cxn>
              <a:cxn ang="T8">
                <a:pos x="T4" y="T5"/>
              </a:cxn>
            </a:cxnLst>
            <a:rect l="T9" t="T10" r="T11" b="T12"/>
            <a:pathLst>
              <a:path w="21600" h="22633" fill="none" extrusionOk="0">
                <a:moveTo>
                  <a:pt x="-1" y="0"/>
                </a:moveTo>
                <a:cubicBezTo>
                  <a:pt x="11929" y="0"/>
                  <a:pt x="21600" y="9670"/>
                  <a:pt x="21600" y="21600"/>
                </a:cubicBezTo>
                <a:cubicBezTo>
                  <a:pt x="21600" y="21944"/>
                  <a:pt x="21591" y="22288"/>
                  <a:pt x="21575" y="22633"/>
                </a:cubicBezTo>
              </a:path>
              <a:path w="21600" h="22633" stroke="0" extrusionOk="0">
                <a:moveTo>
                  <a:pt x="-1" y="0"/>
                </a:moveTo>
                <a:cubicBezTo>
                  <a:pt x="11929" y="0"/>
                  <a:pt x="21600" y="9670"/>
                  <a:pt x="21600" y="21600"/>
                </a:cubicBezTo>
                <a:cubicBezTo>
                  <a:pt x="21600" y="21944"/>
                  <a:pt x="21591" y="22288"/>
                  <a:pt x="21575" y="22633"/>
                </a:cubicBezTo>
                <a:lnTo>
                  <a:pt x="0" y="21600"/>
                </a:ln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Line 7"/>
          <p:cNvSpPr>
            <a:spLocks noChangeShapeType="1"/>
          </p:cNvSpPr>
          <p:nvPr/>
        </p:nvSpPr>
        <p:spPr bwMode="auto">
          <a:xfrm flipV="1">
            <a:off x="4737100" y="3352801"/>
            <a:ext cx="3765550" cy="22225"/>
          </a:xfrm>
          <a:prstGeom prst="line">
            <a:avLst/>
          </a:prstGeom>
          <a:noFill/>
          <a:ln w="28575">
            <a:solidFill>
              <a:srgbClr val="FF66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 name="Text Box 8"/>
          <p:cNvSpPr txBox="1">
            <a:spLocks noChangeArrowheads="1"/>
          </p:cNvSpPr>
          <p:nvPr/>
        </p:nvSpPr>
        <p:spPr bwMode="auto">
          <a:xfrm>
            <a:off x="1828800" y="307975"/>
            <a:ext cx="495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a:solidFill>
                  <a:srgbClr val="FF0000"/>
                </a:solidFill>
                <a:latin typeface="宋体" panose="02010600030101010101" pitchFamily="2" charset="-122"/>
              </a:rPr>
              <a:t>单缝衍射明纹角宽度和线宽度</a:t>
            </a:r>
          </a:p>
        </p:txBody>
      </p:sp>
      <p:sp>
        <p:nvSpPr>
          <p:cNvPr id="9" name="Line 9"/>
          <p:cNvSpPr>
            <a:spLocks noChangeShapeType="1"/>
          </p:cNvSpPr>
          <p:nvPr/>
        </p:nvSpPr>
        <p:spPr bwMode="auto">
          <a:xfrm flipV="1">
            <a:off x="4718050" y="2974975"/>
            <a:ext cx="2457450" cy="41275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0"/>
          <p:cNvSpPr>
            <a:spLocks noChangeShapeType="1"/>
          </p:cNvSpPr>
          <p:nvPr/>
        </p:nvSpPr>
        <p:spPr bwMode="auto">
          <a:xfrm>
            <a:off x="4718050" y="3379789"/>
            <a:ext cx="2457450" cy="357187"/>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1"/>
          <p:cNvSpPr>
            <a:spLocks noChangeShapeType="1"/>
          </p:cNvSpPr>
          <p:nvPr/>
        </p:nvSpPr>
        <p:spPr bwMode="auto">
          <a:xfrm flipV="1">
            <a:off x="4705350" y="2593975"/>
            <a:ext cx="2470150" cy="795338"/>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Text Box 12"/>
          <p:cNvSpPr txBox="1">
            <a:spLocks noChangeArrowheads="1"/>
          </p:cNvSpPr>
          <p:nvPr/>
        </p:nvSpPr>
        <p:spPr bwMode="auto">
          <a:xfrm>
            <a:off x="3684589" y="4117976"/>
            <a:ext cx="11969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a:solidFill>
                  <a:schemeClr val="tx2"/>
                </a:solidFill>
              </a:rPr>
              <a:t>衍射屏</a:t>
            </a:r>
          </a:p>
        </p:txBody>
      </p:sp>
      <p:sp>
        <p:nvSpPr>
          <p:cNvPr id="13" name="Text Box 13"/>
          <p:cNvSpPr txBox="1">
            <a:spLocks noChangeArrowheads="1"/>
          </p:cNvSpPr>
          <p:nvPr/>
        </p:nvSpPr>
        <p:spPr bwMode="auto">
          <a:xfrm>
            <a:off x="4422776" y="2060576"/>
            <a:ext cx="8239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a:solidFill>
                  <a:srgbClr val="009900"/>
                </a:solidFill>
              </a:rPr>
              <a:t>透镜</a:t>
            </a:r>
          </a:p>
        </p:txBody>
      </p:sp>
      <p:sp>
        <p:nvSpPr>
          <p:cNvPr id="14" name="Line 14"/>
          <p:cNvSpPr>
            <a:spLocks noChangeShapeType="1"/>
          </p:cNvSpPr>
          <p:nvPr/>
        </p:nvSpPr>
        <p:spPr bwMode="auto">
          <a:xfrm flipH="1">
            <a:off x="4724400" y="4195763"/>
            <a:ext cx="0" cy="620712"/>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5"/>
          <p:cNvSpPr>
            <a:spLocks noChangeShapeType="1"/>
          </p:cNvSpPr>
          <p:nvPr/>
        </p:nvSpPr>
        <p:spPr bwMode="auto">
          <a:xfrm>
            <a:off x="6300788" y="4621213"/>
            <a:ext cx="868362" cy="0"/>
          </a:xfrm>
          <a:prstGeom prst="line">
            <a:avLst/>
          </a:prstGeom>
          <a:noFill/>
          <a:ln w="19050">
            <a:solidFill>
              <a:srgbClr val="9900CC"/>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6" name="Line 16"/>
          <p:cNvSpPr>
            <a:spLocks noChangeShapeType="1"/>
          </p:cNvSpPr>
          <p:nvPr/>
        </p:nvSpPr>
        <p:spPr bwMode="auto">
          <a:xfrm flipH="1">
            <a:off x="4727575" y="4621213"/>
            <a:ext cx="1023938" cy="0"/>
          </a:xfrm>
          <a:prstGeom prst="line">
            <a:avLst/>
          </a:prstGeom>
          <a:noFill/>
          <a:ln w="19050">
            <a:solidFill>
              <a:srgbClr val="9900CC"/>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7" name="Arc 17"/>
          <p:cNvSpPr>
            <a:spLocks/>
          </p:cNvSpPr>
          <p:nvPr/>
        </p:nvSpPr>
        <p:spPr bwMode="auto">
          <a:xfrm rot="20738488">
            <a:off x="5897563" y="2986088"/>
            <a:ext cx="152400" cy="203200"/>
          </a:xfrm>
          <a:custGeom>
            <a:avLst/>
            <a:gdLst>
              <a:gd name="T0" fmla="*/ 144872 w 21600"/>
              <a:gd name="T1" fmla="*/ 0 h 18494"/>
              <a:gd name="T2" fmla="*/ 127699 w 21600"/>
              <a:gd name="T3" fmla="*/ 203200 h 18494"/>
              <a:gd name="T4" fmla="*/ 0 w 21600"/>
              <a:gd name="T5" fmla="*/ 73659 h 18494"/>
              <a:gd name="T6" fmla="*/ 0 60000 65536"/>
              <a:gd name="T7" fmla="*/ 0 60000 65536"/>
              <a:gd name="T8" fmla="*/ 0 60000 65536"/>
              <a:gd name="T9" fmla="*/ 0 w 21600"/>
              <a:gd name="T10" fmla="*/ 0 h 18494"/>
              <a:gd name="T11" fmla="*/ 21600 w 21600"/>
              <a:gd name="T12" fmla="*/ 18494 h 18494"/>
            </a:gdLst>
            <a:ahLst/>
            <a:cxnLst>
              <a:cxn ang="T6">
                <a:pos x="T0" y="T1"/>
              </a:cxn>
              <a:cxn ang="T7">
                <a:pos x="T2" y="T3"/>
              </a:cxn>
              <a:cxn ang="T8">
                <a:pos x="T4" y="T5"/>
              </a:cxn>
            </a:cxnLst>
            <a:rect l="T9" t="T10" r="T11" b="T12"/>
            <a:pathLst>
              <a:path w="21600" h="18494" fill="none" extrusionOk="0">
                <a:moveTo>
                  <a:pt x="20533" y="-1"/>
                </a:moveTo>
                <a:cubicBezTo>
                  <a:pt x="21239" y="2164"/>
                  <a:pt x="21600" y="4427"/>
                  <a:pt x="21600" y="6704"/>
                </a:cubicBezTo>
                <a:cubicBezTo>
                  <a:pt x="21600" y="10890"/>
                  <a:pt x="20383" y="14986"/>
                  <a:pt x="18098" y="18493"/>
                </a:cubicBezTo>
              </a:path>
              <a:path w="21600" h="18494" stroke="0" extrusionOk="0">
                <a:moveTo>
                  <a:pt x="20533" y="-1"/>
                </a:moveTo>
                <a:cubicBezTo>
                  <a:pt x="21239" y="2164"/>
                  <a:pt x="21600" y="4427"/>
                  <a:pt x="21600" y="6704"/>
                </a:cubicBezTo>
                <a:cubicBezTo>
                  <a:pt x="21600" y="10890"/>
                  <a:pt x="20383" y="14986"/>
                  <a:pt x="18098" y="18493"/>
                </a:cubicBezTo>
                <a:lnTo>
                  <a:pt x="0" y="6704"/>
                </a:lnTo>
                <a:close/>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Arc 18"/>
          <p:cNvSpPr>
            <a:spLocks/>
          </p:cNvSpPr>
          <p:nvPr/>
        </p:nvSpPr>
        <p:spPr bwMode="auto">
          <a:xfrm rot="13592630">
            <a:off x="5545931" y="3334544"/>
            <a:ext cx="185738" cy="298450"/>
          </a:xfrm>
          <a:custGeom>
            <a:avLst/>
            <a:gdLst>
              <a:gd name="T0" fmla="*/ 99866 w 17440"/>
              <a:gd name="T1" fmla="*/ 298450 h 20039"/>
              <a:gd name="T2" fmla="*/ 0 w 17440"/>
              <a:gd name="T3" fmla="*/ 189802 h 20039"/>
              <a:gd name="T4" fmla="*/ 185738 w 17440"/>
              <a:gd name="T5" fmla="*/ 0 h 20039"/>
              <a:gd name="T6" fmla="*/ 0 60000 65536"/>
              <a:gd name="T7" fmla="*/ 0 60000 65536"/>
              <a:gd name="T8" fmla="*/ 0 60000 65536"/>
              <a:gd name="T9" fmla="*/ 0 w 17440"/>
              <a:gd name="T10" fmla="*/ 0 h 20039"/>
              <a:gd name="T11" fmla="*/ 17440 w 17440"/>
              <a:gd name="T12" fmla="*/ 20039 h 20039"/>
            </a:gdLst>
            <a:ahLst/>
            <a:cxnLst>
              <a:cxn ang="T6">
                <a:pos x="T0" y="T1"/>
              </a:cxn>
              <a:cxn ang="T7">
                <a:pos x="T2" y="T3"/>
              </a:cxn>
              <a:cxn ang="T8">
                <a:pos x="T4" y="T5"/>
              </a:cxn>
            </a:cxnLst>
            <a:rect l="T9" t="T10" r="T11" b="T12"/>
            <a:pathLst>
              <a:path w="17440" h="20039" fill="none" extrusionOk="0">
                <a:moveTo>
                  <a:pt x="9377" y="20038"/>
                </a:moveTo>
                <a:cubicBezTo>
                  <a:pt x="5631" y="18531"/>
                  <a:pt x="2382" y="16004"/>
                  <a:pt x="0" y="12743"/>
                </a:cubicBezTo>
              </a:path>
              <a:path w="17440" h="20039" stroke="0" extrusionOk="0">
                <a:moveTo>
                  <a:pt x="9377" y="20038"/>
                </a:moveTo>
                <a:cubicBezTo>
                  <a:pt x="5631" y="18531"/>
                  <a:pt x="2382" y="16004"/>
                  <a:pt x="0" y="12743"/>
                </a:cubicBezTo>
                <a:lnTo>
                  <a:pt x="17440" y="0"/>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9" name="Object 19"/>
          <p:cNvGraphicFramePr>
            <a:graphicFrameLocks noChangeAspect="1"/>
          </p:cNvGraphicFramePr>
          <p:nvPr/>
        </p:nvGraphicFramePr>
        <p:xfrm>
          <a:off x="5427663" y="3500438"/>
          <a:ext cx="576262" cy="474662"/>
        </p:xfrm>
        <a:graphic>
          <a:graphicData uri="http://schemas.openxmlformats.org/presentationml/2006/ole">
            <mc:AlternateContent xmlns:mc="http://schemas.openxmlformats.org/markup-compatibility/2006">
              <mc:Choice xmlns:v="urn:schemas-microsoft-com:vml" Requires="v">
                <p:oleObj spid="_x0000_s524795" name="Equation" r:id="rId4" imgW="279360" imgH="228600" progId="Equation.3">
                  <p:embed/>
                </p:oleObj>
              </mc:Choice>
              <mc:Fallback>
                <p:oleObj name="Equation" r:id="rId4" imgW="27936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663" y="3500438"/>
                        <a:ext cx="576262"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20"/>
          <p:cNvGraphicFramePr>
            <a:graphicFrameLocks noChangeAspect="1"/>
          </p:cNvGraphicFramePr>
          <p:nvPr/>
        </p:nvGraphicFramePr>
        <p:xfrm>
          <a:off x="5656264" y="2549525"/>
          <a:ext cx="549275" cy="463550"/>
        </p:xfrm>
        <a:graphic>
          <a:graphicData uri="http://schemas.openxmlformats.org/presentationml/2006/ole">
            <mc:AlternateContent xmlns:mc="http://schemas.openxmlformats.org/markup-compatibility/2006">
              <mc:Choice xmlns:v="urn:schemas-microsoft-com:vml" Requires="v">
                <p:oleObj spid="_x0000_s524796" name="Equation" r:id="rId6" imgW="253800" imgH="215640" progId="Equation.3">
                  <p:embed/>
                </p:oleObj>
              </mc:Choice>
              <mc:Fallback>
                <p:oleObj name="Equation" r:id="rId6" imgW="25380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6264" y="2549525"/>
                        <a:ext cx="549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21"/>
          <p:cNvGraphicFramePr>
            <a:graphicFrameLocks noChangeAspect="1"/>
          </p:cNvGraphicFramePr>
          <p:nvPr/>
        </p:nvGraphicFramePr>
        <p:xfrm>
          <a:off x="6865938" y="2620963"/>
          <a:ext cx="227012" cy="341312"/>
        </p:xfrm>
        <a:graphic>
          <a:graphicData uri="http://schemas.openxmlformats.org/presentationml/2006/ole">
            <mc:AlternateContent xmlns:mc="http://schemas.openxmlformats.org/markup-compatibility/2006">
              <mc:Choice xmlns:v="urn:schemas-microsoft-com:vml" Requires="v">
                <p:oleObj spid="_x0000_s524797" name="Equation" r:id="rId8" imgW="279360" imgH="419040" progId="Equation.3">
                  <p:embed/>
                </p:oleObj>
              </mc:Choice>
              <mc:Fallback>
                <p:oleObj name="Equation" r:id="rId8" imgW="27936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65938" y="2620963"/>
                        <a:ext cx="227012"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22"/>
          <p:cNvGraphicFramePr>
            <a:graphicFrameLocks noChangeAspect="1"/>
          </p:cNvGraphicFramePr>
          <p:nvPr/>
        </p:nvGraphicFramePr>
        <p:xfrm>
          <a:off x="6854825" y="2208213"/>
          <a:ext cx="255588" cy="336550"/>
        </p:xfrm>
        <a:graphic>
          <a:graphicData uri="http://schemas.openxmlformats.org/presentationml/2006/ole">
            <mc:AlternateContent xmlns:mc="http://schemas.openxmlformats.org/markup-compatibility/2006">
              <mc:Choice xmlns:v="urn:schemas-microsoft-com:vml" Requires="v">
                <p:oleObj spid="_x0000_s524798" name="Equation" r:id="rId10" imgW="317160" imgH="419040" progId="Equation.3">
                  <p:embed/>
                </p:oleObj>
              </mc:Choice>
              <mc:Fallback>
                <p:oleObj name="Equation" r:id="rId10" imgW="317160"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4825" y="2208213"/>
                        <a:ext cx="255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 name="Group 23"/>
          <p:cNvGrpSpPr>
            <a:grpSpLocks/>
          </p:cNvGrpSpPr>
          <p:nvPr/>
        </p:nvGrpSpPr>
        <p:grpSpPr bwMode="auto">
          <a:xfrm>
            <a:off x="4229100" y="2678113"/>
            <a:ext cx="0" cy="1428750"/>
            <a:chOff x="832" y="1253"/>
            <a:chExt cx="0" cy="900"/>
          </a:xfrm>
        </p:grpSpPr>
        <p:sp>
          <p:nvSpPr>
            <p:cNvPr id="24" name="Line 24"/>
            <p:cNvSpPr>
              <a:spLocks noChangeShapeType="1"/>
            </p:cNvSpPr>
            <p:nvPr/>
          </p:nvSpPr>
          <p:spPr bwMode="auto">
            <a:xfrm>
              <a:off x="832" y="1253"/>
              <a:ext cx="0" cy="300"/>
            </a:xfrm>
            <a:prstGeom prst="line">
              <a:avLst/>
            </a:prstGeom>
            <a:noFill/>
            <a:ln w="571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5"/>
            <p:cNvSpPr>
              <a:spLocks noChangeShapeType="1"/>
            </p:cNvSpPr>
            <p:nvPr/>
          </p:nvSpPr>
          <p:spPr bwMode="auto">
            <a:xfrm flipH="1">
              <a:off x="832" y="1827"/>
              <a:ext cx="0" cy="326"/>
            </a:xfrm>
            <a:prstGeom prst="line">
              <a:avLst/>
            </a:prstGeom>
            <a:noFill/>
            <a:ln w="571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6" name="Group 26"/>
          <p:cNvGrpSpPr>
            <a:grpSpLocks/>
          </p:cNvGrpSpPr>
          <p:nvPr/>
        </p:nvGrpSpPr>
        <p:grpSpPr bwMode="auto">
          <a:xfrm>
            <a:off x="3441700" y="2670175"/>
            <a:ext cx="755650" cy="928688"/>
            <a:chOff x="903" y="1728"/>
            <a:chExt cx="476" cy="585"/>
          </a:xfrm>
        </p:grpSpPr>
        <p:sp>
          <p:nvSpPr>
            <p:cNvPr id="27" name="Line 27"/>
            <p:cNvSpPr>
              <a:spLocks noChangeShapeType="1"/>
            </p:cNvSpPr>
            <p:nvPr/>
          </p:nvSpPr>
          <p:spPr bwMode="auto">
            <a:xfrm>
              <a:off x="903" y="2023"/>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8" name="Line 28"/>
            <p:cNvSpPr>
              <a:spLocks noChangeShapeType="1"/>
            </p:cNvSpPr>
            <p:nvPr/>
          </p:nvSpPr>
          <p:spPr bwMode="auto">
            <a:xfrm>
              <a:off x="903" y="2099"/>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9" name="Line 29"/>
            <p:cNvSpPr>
              <a:spLocks noChangeShapeType="1"/>
            </p:cNvSpPr>
            <p:nvPr/>
          </p:nvSpPr>
          <p:spPr bwMode="auto">
            <a:xfrm>
              <a:off x="903" y="2171"/>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30" name="Line 30"/>
            <p:cNvSpPr>
              <a:spLocks noChangeShapeType="1"/>
            </p:cNvSpPr>
            <p:nvPr/>
          </p:nvSpPr>
          <p:spPr bwMode="auto">
            <a:xfrm>
              <a:off x="903" y="2237"/>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31" name="Line 31"/>
            <p:cNvSpPr>
              <a:spLocks noChangeShapeType="1"/>
            </p:cNvSpPr>
            <p:nvPr/>
          </p:nvSpPr>
          <p:spPr bwMode="auto">
            <a:xfrm>
              <a:off x="903" y="2313"/>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2" name="Object 32"/>
            <p:cNvGraphicFramePr>
              <a:graphicFrameLocks noChangeAspect="1"/>
            </p:cNvGraphicFramePr>
            <p:nvPr/>
          </p:nvGraphicFramePr>
          <p:xfrm>
            <a:off x="903" y="1728"/>
            <a:ext cx="232" cy="261"/>
          </p:xfrm>
          <a:graphic>
            <a:graphicData uri="http://schemas.openxmlformats.org/presentationml/2006/ole">
              <mc:AlternateContent xmlns:mc="http://schemas.openxmlformats.org/markup-compatibility/2006">
                <mc:Choice xmlns:v="urn:schemas-microsoft-com:vml" Requires="v">
                  <p:oleObj spid="_x0000_s524799" name="Equation" r:id="rId12" imgW="152280" imgH="177480" progId="Equation.3">
                    <p:embed/>
                  </p:oleObj>
                </mc:Choice>
                <mc:Fallback>
                  <p:oleObj name="Equation" r:id="rId12" imgW="152280" imgH="1774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3" y="1728"/>
                          <a:ext cx="232"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3" name="Object 33"/>
          <p:cNvGraphicFramePr>
            <a:graphicFrameLocks noChangeAspect="1"/>
          </p:cNvGraphicFramePr>
          <p:nvPr/>
        </p:nvGraphicFramePr>
        <p:xfrm>
          <a:off x="6948488" y="3113088"/>
          <a:ext cx="214312" cy="227012"/>
        </p:xfrm>
        <a:graphic>
          <a:graphicData uri="http://schemas.openxmlformats.org/presentationml/2006/ole">
            <mc:AlternateContent xmlns:mc="http://schemas.openxmlformats.org/markup-compatibility/2006">
              <mc:Choice xmlns:v="urn:schemas-microsoft-com:vml" Requires="v">
                <p:oleObj spid="_x0000_s524800" name="Equation" r:id="rId14" imgW="215640" imgH="228600" progId="Equation.3">
                  <p:embed/>
                </p:oleObj>
              </mc:Choice>
              <mc:Fallback>
                <p:oleObj name="Equation" r:id="rId14" imgW="21564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48488" y="3113088"/>
                        <a:ext cx="214312" cy="22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34"/>
          <p:cNvGraphicFramePr>
            <a:graphicFrameLocks noChangeAspect="1"/>
          </p:cNvGraphicFramePr>
          <p:nvPr/>
        </p:nvGraphicFramePr>
        <p:xfrm>
          <a:off x="5921376" y="4435475"/>
          <a:ext cx="227013" cy="317500"/>
        </p:xfrm>
        <a:graphic>
          <a:graphicData uri="http://schemas.openxmlformats.org/presentationml/2006/ole">
            <mc:AlternateContent xmlns:mc="http://schemas.openxmlformats.org/markup-compatibility/2006">
              <mc:Choice xmlns:v="urn:schemas-microsoft-com:vml" Requires="v">
                <p:oleObj spid="_x0000_s524801" name="Equation" r:id="rId16" imgW="279360" imgH="393480" progId="Equation.3">
                  <p:embed/>
                </p:oleObj>
              </mc:Choice>
              <mc:Fallback>
                <p:oleObj name="Equation" r:id="rId16" imgW="279360" imgH="3934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21376" y="4435475"/>
                        <a:ext cx="227013"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 name="Object 35"/>
          <p:cNvGraphicFramePr>
            <a:graphicFrameLocks noChangeAspect="1"/>
          </p:cNvGraphicFramePr>
          <p:nvPr/>
        </p:nvGraphicFramePr>
        <p:xfrm>
          <a:off x="8623300" y="3140076"/>
          <a:ext cx="641350" cy="576263"/>
        </p:xfrm>
        <a:graphic>
          <a:graphicData uri="http://schemas.openxmlformats.org/presentationml/2006/ole">
            <mc:AlternateContent xmlns:mc="http://schemas.openxmlformats.org/markup-compatibility/2006">
              <mc:Choice xmlns:v="urn:schemas-microsoft-com:vml" Requires="v">
                <p:oleObj spid="_x0000_s524802" name="Equation" r:id="rId18" imgW="253800" imgH="228600" progId="Equation.3">
                  <p:embed/>
                </p:oleObj>
              </mc:Choice>
              <mc:Fallback>
                <p:oleObj name="Equation" r:id="rId18" imgW="253800" imgH="2286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623300" y="3140076"/>
                        <a:ext cx="64135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36"/>
          <p:cNvGraphicFramePr>
            <a:graphicFrameLocks noChangeAspect="1"/>
          </p:cNvGraphicFramePr>
          <p:nvPr/>
        </p:nvGraphicFramePr>
        <p:xfrm>
          <a:off x="8685214" y="2500314"/>
          <a:ext cx="579437" cy="471487"/>
        </p:xfrm>
        <a:graphic>
          <a:graphicData uri="http://schemas.openxmlformats.org/presentationml/2006/ole">
            <mc:AlternateContent xmlns:mc="http://schemas.openxmlformats.org/markup-compatibility/2006">
              <mc:Choice xmlns:v="urn:schemas-microsoft-com:vml" Requires="v">
                <p:oleObj spid="_x0000_s524803" name="Equation" r:id="rId20" imgW="215640" imgH="177480" progId="Equation.3">
                  <p:embed/>
                </p:oleObj>
              </mc:Choice>
              <mc:Fallback>
                <p:oleObj name="Equation" r:id="rId20" imgW="215640" imgH="1774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685214" y="2500314"/>
                        <a:ext cx="579437"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37"/>
          <p:cNvGraphicFramePr>
            <a:graphicFrameLocks noChangeAspect="1"/>
          </p:cNvGraphicFramePr>
          <p:nvPr/>
        </p:nvGraphicFramePr>
        <p:xfrm>
          <a:off x="6677025" y="3711576"/>
          <a:ext cx="425450" cy="334963"/>
        </p:xfrm>
        <a:graphic>
          <a:graphicData uri="http://schemas.openxmlformats.org/presentationml/2006/ole">
            <mc:AlternateContent xmlns:mc="http://schemas.openxmlformats.org/markup-compatibility/2006">
              <mc:Choice xmlns:v="urn:schemas-microsoft-com:vml" Requires="v">
                <p:oleObj spid="_x0000_s524804" name="Equation" r:id="rId22" imgW="533160" imgH="419040" progId="Equation.3">
                  <p:embed/>
                </p:oleObj>
              </mc:Choice>
              <mc:Fallback>
                <p:oleObj name="Equation" r:id="rId22" imgW="533160" imgH="41904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677025" y="3711576"/>
                        <a:ext cx="4254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 name="Line 38"/>
          <p:cNvSpPr>
            <a:spLocks noChangeShapeType="1"/>
          </p:cNvSpPr>
          <p:nvPr/>
        </p:nvSpPr>
        <p:spPr bwMode="auto">
          <a:xfrm flipV="1">
            <a:off x="7232650" y="3733801"/>
            <a:ext cx="1422400" cy="3175"/>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39" name="Line 39"/>
          <p:cNvSpPr>
            <a:spLocks noChangeShapeType="1"/>
          </p:cNvSpPr>
          <p:nvPr/>
        </p:nvSpPr>
        <p:spPr bwMode="auto">
          <a:xfrm>
            <a:off x="7204076" y="2560638"/>
            <a:ext cx="1527175" cy="30162"/>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0" name="Line 40"/>
          <p:cNvSpPr>
            <a:spLocks noChangeShapeType="1"/>
          </p:cNvSpPr>
          <p:nvPr/>
        </p:nvSpPr>
        <p:spPr bwMode="auto">
          <a:xfrm>
            <a:off x="7223126" y="2970214"/>
            <a:ext cx="1508125" cy="1587"/>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aphicFrame>
        <p:nvGraphicFramePr>
          <p:cNvPr id="41" name="Object 41"/>
          <p:cNvGraphicFramePr>
            <a:graphicFrameLocks noChangeAspect="1"/>
          </p:cNvGraphicFramePr>
          <p:nvPr/>
        </p:nvGraphicFramePr>
        <p:xfrm>
          <a:off x="6219826" y="3068638"/>
          <a:ext cx="284163" cy="400050"/>
        </p:xfrm>
        <a:graphic>
          <a:graphicData uri="http://schemas.openxmlformats.org/presentationml/2006/ole">
            <mc:AlternateContent xmlns:mc="http://schemas.openxmlformats.org/markup-compatibility/2006">
              <mc:Choice xmlns:v="urn:schemas-microsoft-com:vml" Requires="v">
                <p:oleObj spid="_x0000_s524805" name="Equation" r:id="rId24" imgW="152280" imgH="215640" progId="Equation.3">
                  <p:embed/>
                </p:oleObj>
              </mc:Choice>
              <mc:Fallback>
                <p:oleObj name="Equation" r:id="rId24" imgW="152280" imgH="21564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219826" y="3068638"/>
                        <a:ext cx="2841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 name="Line 42"/>
          <p:cNvSpPr>
            <a:spLocks noChangeShapeType="1"/>
          </p:cNvSpPr>
          <p:nvPr/>
        </p:nvSpPr>
        <p:spPr bwMode="auto">
          <a:xfrm>
            <a:off x="8578850" y="2974975"/>
            <a:ext cx="0" cy="776288"/>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3" name="Line 43"/>
          <p:cNvSpPr>
            <a:spLocks noChangeShapeType="1"/>
          </p:cNvSpPr>
          <p:nvPr/>
        </p:nvSpPr>
        <p:spPr bwMode="auto">
          <a:xfrm>
            <a:off x="8578850" y="2593975"/>
            <a:ext cx="0" cy="381000"/>
          </a:xfrm>
          <a:prstGeom prst="line">
            <a:avLst/>
          </a:prstGeom>
          <a:noFill/>
          <a:ln w="19050">
            <a:solidFill>
              <a:srgbClr val="0033CC"/>
            </a:solidFill>
            <a:round/>
            <a:headEnd type="triangle" w="sm" len="lg"/>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4" name="Text Box 44"/>
          <p:cNvSpPr txBox="1">
            <a:spLocks noChangeArrowheads="1"/>
          </p:cNvSpPr>
          <p:nvPr/>
        </p:nvSpPr>
        <p:spPr bwMode="auto">
          <a:xfrm>
            <a:off x="2154238" y="4941888"/>
            <a:ext cx="35099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dirty="0">
                <a:solidFill>
                  <a:srgbClr val="FF6600"/>
                </a:solidFill>
                <a:latin typeface="宋体" panose="02010600030101010101" pitchFamily="2" charset="-122"/>
              </a:rPr>
              <a:t>中央明纹</a:t>
            </a:r>
            <a:r>
              <a:rPr kumimoji="0" lang="zh-CN" altLang="en-US" sz="2800" b="1" dirty="0">
                <a:solidFill>
                  <a:schemeClr val="accent2"/>
                </a:solidFill>
                <a:latin typeface="楷体_GB2312" pitchFamily="49" charset="-122"/>
                <a:ea typeface="楷体_GB2312" pitchFamily="49" charset="-122"/>
              </a:rPr>
              <a:t>  </a:t>
            </a:r>
            <a:r>
              <a:rPr kumimoji="0" lang="zh-CN" altLang="en-US" b="1" dirty="0">
                <a:latin typeface="宋体" panose="02010600030101010101" pitchFamily="2" charset="-122"/>
              </a:rPr>
              <a:t>角宽度</a:t>
            </a:r>
          </a:p>
        </p:txBody>
      </p:sp>
      <p:graphicFrame>
        <p:nvGraphicFramePr>
          <p:cNvPr id="45" name="Object 45"/>
          <p:cNvGraphicFramePr>
            <a:graphicFrameLocks noChangeAspect="1"/>
          </p:cNvGraphicFramePr>
          <p:nvPr/>
        </p:nvGraphicFramePr>
        <p:xfrm>
          <a:off x="5181601" y="4941889"/>
          <a:ext cx="2663825" cy="511175"/>
        </p:xfrm>
        <a:graphic>
          <a:graphicData uri="http://schemas.openxmlformats.org/presentationml/2006/ole">
            <mc:AlternateContent xmlns:mc="http://schemas.openxmlformats.org/markup-compatibility/2006">
              <mc:Choice xmlns:v="urn:schemas-microsoft-com:vml" Requires="v">
                <p:oleObj spid="_x0000_s524806" name="Equation" r:id="rId26" imgW="1193760" imgH="228600" progId="Equation.3">
                  <p:embed/>
                </p:oleObj>
              </mc:Choice>
              <mc:Fallback>
                <p:oleObj name="Equation" r:id="rId26" imgW="1193760" imgH="22860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181601" y="4941889"/>
                        <a:ext cx="26638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 name="Text Box 46"/>
          <p:cNvSpPr txBox="1">
            <a:spLocks noChangeArrowheads="1"/>
          </p:cNvSpPr>
          <p:nvPr/>
        </p:nvSpPr>
        <p:spPr bwMode="auto">
          <a:xfrm>
            <a:off x="3743325" y="5445125"/>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a:latin typeface="宋体" panose="02010600030101010101" pitchFamily="2" charset="-122"/>
              </a:rPr>
              <a:t>线宽度</a:t>
            </a:r>
          </a:p>
        </p:txBody>
      </p:sp>
      <p:graphicFrame>
        <p:nvGraphicFramePr>
          <p:cNvPr id="47" name="Object 47"/>
          <p:cNvGraphicFramePr>
            <a:graphicFrameLocks noChangeAspect="1"/>
          </p:cNvGraphicFramePr>
          <p:nvPr/>
        </p:nvGraphicFramePr>
        <p:xfrm>
          <a:off x="4953000" y="5462588"/>
          <a:ext cx="5011738" cy="565150"/>
        </p:xfrm>
        <a:graphic>
          <a:graphicData uri="http://schemas.openxmlformats.org/presentationml/2006/ole">
            <mc:AlternateContent xmlns:mc="http://schemas.openxmlformats.org/markup-compatibility/2006">
              <mc:Choice xmlns:v="urn:schemas-microsoft-com:vml" Requires="v">
                <p:oleObj spid="_x0000_s524807" name="Equation" r:id="rId28" imgW="2031840" imgH="228600" progId="Equation.3">
                  <p:embed/>
                </p:oleObj>
              </mc:Choice>
              <mc:Fallback>
                <p:oleObj name="Equation" r:id="rId28" imgW="2031840" imgH="22860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953000" y="5462588"/>
                        <a:ext cx="5011738"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Rectangle 48"/>
          <p:cNvSpPr>
            <a:spLocks noChangeArrowheads="1"/>
          </p:cNvSpPr>
          <p:nvPr/>
        </p:nvSpPr>
        <p:spPr bwMode="auto">
          <a:xfrm>
            <a:off x="2236789" y="738188"/>
            <a:ext cx="1109897"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a:solidFill>
                  <a:srgbClr val="FF6600"/>
                </a:solidFill>
                <a:latin typeface="宋体" panose="02010600030101010101" pitchFamily="2" charset="-122"/>
              </a:rPr>
              <a:t>角宽度</a:t>
            </a:r>
          </a:p>
        </p:txBody>
      </p:sp>
      <p:sp>
        <p:nvSpPr>
          <p:cNvPr id="49" name="Text Box 49"/>
          <p:cNvSpPr txBox="1">
            <a:spLocks noChangeArrowheads="1"/>
          </p:cNvSpPr>
          <p:nvPr/>
        </p:nvSpPr>
        <p:spPr bwMode="auto">
          <a:xfrm>
            <a:off x="3452813" y="738188"/>
            <a:ext cx="4822452"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a:latin typeface="宋体" panose="02010600030101010101" pitchFamily="2" charset="-122"/>
              </a:rPr>
              <a:t>相邻两暗纹中心对应的衍射角之差</a:t>
            </a:r>
          </a:p>
        </p:txBody>
      </p:sp>
      <p:sp>
        <p:nvSpPr>
          <p:cNvPr id="50" name="Rectangle 50"/>
          <p:cNvSpPr>
            <a:spLocks noChangeArrowheads="1"/>
          </p:cNvSpPr>
          <p:nvPr/>
        </p:nvSpPr>
        <p:spPr bwMode="auto">
          <a:xfrm>
            <a:off x="2233614" y="1271588"/>
            <a:ext cx="1109897"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a:solidFill>
                  <a:srgbClr val="FF6600"/>
                </a:solidFill>
                <a:latin typeface="宋体" panose="02010600030101010101" pitchFamily="2" charset="-122"/>
              </a:rPr>
              <a:t>线宽度</a:t>
            </a:r>
          </a:p>
        </p:txBody>
      </p:sp>
      <p:sp>
        <p:nvSpPr>
          <p:cNvPr id="51" name="Rectangle 51"/>
          <p:cNvSpPr>
            <a:spLocks noChangeArrowheads="1"/>
          </p:cNvSpPr>
          <p:nvPr/>
        </p:nvSpPr>
        <p:spPr bwMode="auto">
          <a:xfrm>
            <a:off x="3529013" y="1271588"/>
            <a:ext cx="4513072"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a:latin typeface="宋体" panose="02010600030101010101" pitchFamily="2" charset="-122"/>
              </a:rPr>
              <a:t>观察屏上相邻两暗纹中心的间距</a:t>
            </a:r>
          </a:p>
        </p:txBody>
      </p:sp>
      <p:sp>
        <p:nvSpPr>
          <p:cNvPr id="52" name="Text Box 52"/>
          <p:cNvSpPr txBox="1">
            <a:spLocks noChangeArrowheads="1"/>
          </p:cNvSpPr>
          <p:nvPr/>
        </p:nvSpPr>
        <p:spPr bwMode="auto">
          <a:xfrm>
            <a:off x="2278063" y="594995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b="1" i="1">
                <a:solidFill>
                  <a:srgbClr val="FF6600"/>
                </a:solidFill>
              </a:rPr>
              <a:t>k </a:t>
            </a:r>
            <a:r>
              <a:rPr kumimoji="0" lang="zh-CN" altLang="en-US" b="1">
                <a:solidFill>
                  <a:srgbClr val="FF6600"/>
                </a:solidFill>
                <a:latin typeface="宋体" panose="02010600030101010101" pitchFamily="2" charset="-122"/>
              </a:rPr>
              <a:t>级明纹</a:t>
            </a:r>
            <a:r>
              <a:rPr kumimoji="0" lang="zh-CN" altLang="en-US" b="1">
                <a:solidFill>
                  <a:schemeClr val="accent2"/>
                </a:solidFill>
                <a:ea typeface="楷体_GB2312" pitchFamily="49" charset="-122"/>
              </a:rPr>
              <a:t>    </a:t>
            </a:r>
            <a:r>
              <a:rPr kumimoji="0" lang="zh-CN" altLang="en-US" b="1"/>
              <a:t>角宽度</a:t>
            </a:r>
          </a:p>
        </p:txBody>
      </p:sp>
      <p:graphicFrame>
        <p:nvGraphicFramePr>
          <p:cNvPr id="53" name="Object 53"/>
          <p:cNvGraphicFramePr>
            <a:graphicFrameLocks noChangeAspect="1"/>
          </p:cNvGraphicFramePr>
          <p:nvPr/>
        </p:nvGraphicFramePr>
        <p:xfrm>
          <a:off x="4986338" y="5949951"/>
          <a:ext cx="1657350" cy="574675"/>
        </p:xfrm>
        <a:graphic>
          <a:graphicData uri="http://schemas.openxmlformats.org/presentationml/2006/ole">
            <mc:AlternateContent xmlns:mc="http://schemas.openxmlformats.org/markup-compatibility/2006">
              <mc:Choice xmlns:v="urn:schemas-microsoft-com:vml" Requires="v">
                <p:oleObj spid="_x0000_s524808" name="Equation" r:id="rId30" imgW="660240" imgH="228600" progId="Equation.3">
                  <p:embed/>
                </p:oleObj>
              </mc:Choice>
              <mc:Fallback>
                <p:oleObj name="Equation" r:id="rId30" imgW="660240" imgH="22860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986338" y="5949951"/>
                        <a:ext cx="1657350"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4" name="Group 54"/>
          <p:cNvGrpSpPr>
            <a:grpSpLocks/>
          </p:cNvGrpSpPr>
          <p:nvPr/>
        </p:nvGrpSpPr>
        <p:grpSpPr bwMode="auto">
          <a:xfrm>
            <a:off x="4576271" y="2471739"/>
            <a:ext cx="293006" cy="1528209"/>
            <a:chOff x="3954" y="2432"/>
            <a:chExt cx="114" cy="1078"/>
          </a:xfrm>
        </p:grpSpPr>
        <p:sp>
          <p:nvSpPr>
            <p:cNvPr id="55" name="Freeform 55"/>
            <p:cNvSpPr>
              <a:spLocks/>
            </p:cNvSpPr>
            <p:nvPr/>
          </p:nvSpPr>
          <p:spPr bwMode="auto">
            <a:xfrm>
              <a:off x="4000" y="2432"/>
              <a:ext cx="68" cy="1078"/>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 name="Freeform 56"/>
            <p:cNvSpPr>
              <a:spLocks/>
            </p:cNvSpPr>
            <p:nvPr/>
          </p:nvSpPr>
          <p:spPr bwMode="auto">
            <a:xfrm flipH="1">
              <a:off x="3954" y="2432"/>
              <a:ext cx="85" cy="1058"/>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57" name="Text Box 57"/>
          <p:cNvSpPr txBox="1">
            <a:spLocks noChangeArrowheads="1"/>
          </p:cNvSpPr>
          <p:nvPr/>
        </p:nvSpPr>
        <p:spPr bwMode="auto">
          <a:xfrm>
            <a:off x="6140450" y="1831975"/>
            <a:ext cx="1284288"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a:solidFill>
                  <a:srgbClr val="FF6600"/>
                </a:solidFill>
              </a:rPr>
              <a:t>观测屏</a:t>
            </a:r>
          </a:p>
        </p:txBody>
      </p:sp>
      <p:graphicFrame>
        <p:nvGraphicFramePr>
          <p:cNvPr id="58" name="Object 58"/>
          <p:cNvGraphicFramePr>
            <a:graphicFrameLocks noChangeAspect="1"/>
          </p:cNvGraphicFramePr>
          <p:nvPr/>
        </p:nvGraphicFramePr>
        <p:xfrm>
          <a:off x="8091488" y="5949950"/>
          <a:ext cx="1676400" cy="503238"/>
        </p:xfrm>
        <a:graphic>
          <a:graphicData uri="http://schemas.openxmlformats.org/presentationml/2006/ole">
            <mc:AlternateContent xmlns:mc="http://schemas.openxmlformats.org/markup-compatibility/2006">
              <mc:Choice xmlns:v="urn:schemas-microsoft-com:vml" Requires="v">
                <p:oleObj spid="_x0000_s524809" name="Equation" r:id="rId32" imgW="761760" imgH="228600" progId="Equation.3">
                  <p:embed/>
                </p:oleObj>
              </mc:Choice>
              <mc:Fallback>
                <p:oleObj name="Equation" r:id="rId32" imgW="761760" imgH="228600"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091488" y="5949950"/>
                        <a:ext cx="1676400"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 name="Text Box 59"/>
          <p:cNvSpPr txBox="1">
            <a:spLocks noChangeArrowheads="1"/>
          </p:cNvSpPr>
          <p:nvPr/>
        </p:nvSpPr>
        <p:spPr bwMode="auto">
          <a:xfrm>
            <a:off x="6872288" y="594995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latin typeface="方正书宋简体"/>
              </a:rPr>
              <a:t>线宽度</a:t>
            </a:r>
          </a:p>
        </p:txBody>
      </p:sp>
    </p:spTree>
    <p:extLst>
      <p:ext uri="{BB962C8B-B14F-4D97-AF65-F5344CB8AC3E}">
        <p14:creationId xmlns:p14="http://schemas.microsoft.com/office/powerpoint/2010/main" val="224675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
                                            <p:txEl>
                                              <p:pRg st="0" end="0"/>
                                            </p:txEl>
                                          </p:spTgt>
                                        </p:tgtEl>
                                        <p:attrNameLst>
                                          <p:attrName>style.visibility</p:attrName>
                                        </p:attrNameLst>
                                      </p:cBhvr>
                                      <p:to>
                                        <p:strVal val="visible"/>
                                      </p:to>
                                    </p:set>
                                    <p:animEffect transition="in" filter="wipe(left)">
                                      <p:cBhvr>
                                        <p:cTn id="12" dur="500"/>
                                        <p:tgtEl>
                                          <p:spTgt spid="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
                                            <p:txEl>
                                              <p:pRg st="0" end="0"/>
                                            </p:txEl>
                                          </p:spTgt>
                                        </p:tgtEl>
                                        <p:attrNameLst>
                                          <p:attrName>style.visibility</p:attrName>
                                        </p:attrNameLst>
                                      </p:cBhvr>
                                      <p:to>
                                        <p:strVal val="visible"/>
                                      </p:to>
                                    </p:set>
                                    <p:animEffect transition="in" filter="wipe(left)">
                                      <p:cBhvr>
                                        <p:cTn id="17" dur="500"/>
                                        <p:tgtEl>
                                          <p:spTgt spid="4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0">
                                            <p:txEl>
                                              <p:pRg st="0" end="0"/>
                                            </p:txEl>
                                          </p:spTgt>
                                        </p:tgtEl>
                                        <p:attrNameLst>
                                          <p:attrName>style.visibility</p:attrName>
                                        </p:attrNameLst>
                                      </p:cBhvr>
                                      <p:to>
                                        <p:strVal val="visible"/>
                                      </p:to>
                                    </p:set>
                                    <p:animEffect transition="in" filter="wipe(left)">
                                      <p:cBhvr>
                                        <p:cTn id="22" dur="500"/>
                                        <p:tgtEl>
                                          <p:spTgt spid="5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1">
                                            <p:txEl>
                                              <p:pRg st="0" end="0"/>
                                            </p:txEl>
                                          </p:spTgt>
                                        </p:tgtEl>
                                        <p:attrNameLst>
                                          <p:attrName>style.visibility</p:attrName>
                                        </p:attrNameLst>
                                      </p:cBhvr>
                                      <p:to>
                                        <p:strVal val="visible"/>
                                      </p:to>
                                    </p:set>
                                    <p:animEffect transition="in" filter="wipe(left)">
                                      <p:cBhvr>
                                        <p:cTn id="27" dur="500"/>
                                        <p:tgtEl>
                                          <p:spTgt spid="51">
                                            <p:txEl>
                                              <p:pRg st="0" end="0"/>
                                            </p:txEl>
                                          </p:spTgt>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up)">
                                      <p:cBhvr>
                                        <p:cTn id="31" dur="500"/>
                                        <p:tgtEl>
                                          <p:spTgt spid="23"/>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wipe(down)">
                                      <p:cBhvr>
                                        <p:cTn id="40" dur="500"/>
                                        <p:tgtEl>
                                          <p:spTgt spid="54"/>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childTnLst>
                          </p:cTn>
                        </p:par>
                        <p:par>
                          <p:cTn id="45" fill="hold">
                            <p:stCondLst>
                              <p:cond delay="1000"/>
                            </p:stCondLst>
                            <p:childTnLst>
                              <p:par>
                                <p:cTn id="46" presetID="22" presetClass="entr" presetSubtype="1" fill="hold"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wipe(up)">
                                      <p:cBhvr>
                                        <p:cTn id="48" dur="500"/>
                                        <p:tgtEl>
                                          <p:spTgt spid="2"/>
                                        </p:tgtEl>
                                      </p:cBhvr>
                                    </p:animEffect>
                                  </p:childTnLst>
                                </p:cTn>
                              </p:par>
                            </p:childTnLst>
                          </p:cTn>
                        </p:par>
                        <p:par>
                          <p:cTn id="49" fill="hold">
                            <p:stCondLst>
                              <p:cond delay="1500"/>
                            </p:stCondLst>
                            <p:childTnLst>
                              <p:par>
                                <p:cTn id="50" presetID="22" presetClass="entr" presetSubtype="8" fill="hold" grpId="0" nodeType="after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left)">
                                      <p:cBhvr>
                                        <p:cTn id="52" dur="500"/>
                                        <p:tgtEl>
                                          <p:spTgt spid="57"/>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box(out)">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up)">
                                      <p:cBhvr>
                                        <p:cTn id="62" dur="500"/>
                                        <p:tgtEl>
                                          <p:spTgt spid="14"/>
                                        </p:tgtEl>
                                      </p:cBhvr>
                                    </p:animEffect>
                                  </p:childTnLst>
                                </p:cTn>
                              </p:par>
                            </p:childTnLst>
                          </p:cTn>
                        </p:par>
                        <p:par>
                          <p:cTn id="63" fill="hold">
                            <p:stCondLst>
                              <p:cond delay="500"/>
                            </p:stCondLst>
                            <p:childTnLst>
                              <p:par>
                                <p:cTn id="64" presetID="22" presetClass="entr" presetSubtype="2" fill="hold" grpId="0" nodeType="after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right)">
                                      <p:cBhvr>
                                        <p:cTn id="66" dur="500"/>
                                        <p:tgtEl>
                                          <p:spTgt spid="16"/>
                                        </p:tgtEl>
                                      </p:cBhvr>
                                    </p:animEffect>
                                  </p:childTnLst>
                                </p:cTn>
                              </p:par>
                            </p:childTnLst>
                          </p:cTn>
                        </p:par>
                        <p:par>
                          <p:cTn id="67" fill="hold">
                            <p:stCondLst>
                              <p:cond delay="1000"/>
                            </p:stCondLst>
                            <p:childTnLst>
                              <p:par>
                                <p:cTn id="68" presetID="22" presetClass="entr" presetSubtype="8" fill="hold" grpId="0" nodeType="after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wipe(left)">
                                      <p:cBhvr>
                                        <p:cTn id="70" dur="500"/>
                                        <p:tgtEl>
                                          <p:spTgt spid="15"/>
                                        </p:tgtEl>
                                      </p:cBhvr>
                                    </p:animEffect>
                                  </p:childTnLst>
                                </p:cTn>
                              </p:par>
                            </p:childTnLst>
                          </p:cTn>
                        </p:par>
                        <p:par>
                          <p:cTn id="71" fill="hold">
                            <p:stCondLst>
                              <p:cond delay="1500"/>
                            </p:stCondLst>
                            <p:childTnLst>
                              <p:par>
                                <p:cTn id="72" presetID="22" presetClass="entr" presetSubtype="8" fill="hold" nodeType="after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wipe(left)">
                                      <p:cBhvr>
                                        <p:cTn id="74" dur="500"/>
                                        <p:tgtEl>
                                          <p:spTgt spid="34"/>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wipe(up)">
                                      <p:cBhvr>
                                        <p:cTn id="79" dur="500"/>
                                        <p:tgtEl>
                                          <p:spTgt spid="2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7"/>
                                        </p:tgtEl>
                                        <p:attrNameLst>
                                          <p:attrName>style.visibility</p:attrName>
                                        </p:attrNameLst>
                                      </p:cBhvr>
                                      <p:to>
                                        <p:strVal val="visible"/>
                                      </p:to>
                                    </p:set>
                                    <p:animEffect transition="in" filter="wipe(left)">
                                      <p:cBhvr>
                                        <p:cTn id="84" dur="500"/>
                                        <p:tgtEl>
                                          <p:spTgt spid="7"/>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wipe(left)">
                                      <p:cBhvr>
                                        <p:cTn id="88" dur="500"/>
                                        <p:tgtEl>
                                          <p:spTgt spid="3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wipe(left)">
                                      <p:cBhvr>
                                        <p:cTn id="93" dur="500"/>
                                        <p:tgtEl>
                                          <p:spTgt spid="9"/>
                                        </p:tgtEl>
                                      </p:cBhvr>
                                    </p:animEffect>
                                  </p:childTnLst>
                                </p:cTn>
                              </p:par>
                            </p:childTnLst>
                          </p:cTn>
                        </p:par>
                        <p:par>
                          <p:cTn id="94" fill="hold">
                            <p:stCondLst>
                              <p:cond delay="500"/>
                            </p:stCondLst>
                            <p:childTnLst>
                              <p:par>
                                <p:cTn id="95" presetID="22" presetClass="entr" presetSubtype="8" fill="hold" nodeType="after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wipe(left)">
                                      <p:cBhvr>
                                        <p:cTn id="97" dur="500"/>
                                        <p:tgtEl>
                                          <p:spTgt spid="21"/>
                                        </p:tgtEl>
                                      </p:cBhvr>
                                    </p:animEffect>
                                  </p:childTnLst>
                                </p:cTn>
                              </p:par>
                            </p:childTnLst>
                          </p:cTn>
                        </p:par>
                        <p:par>
                          <p:cTn id="98" fill="hold">
                            <p:stCondLst>
                              <p:cond delay="1000"/>
                            </p:stCondLst>
                            <p:childTnLst>
                              <p:par>
                                <p:cTn id="99" presetID="22" presetClass="entr" presetSubtype="1" fill="hold" grpId="0" nodeType="afterEffect">
                                  <p:stCondLst>
                                    <p:cond delay="0"/>
                                  </p:stCondLst>
                                  <p:childTnLst>
                                    <p:set>
                                      <p:cBhvr>
                                        <p:cTn id="100" dur="1" fill="hold">
                                          <p:stCondLst>
                                            <p:cond delay="0"/>
                                          </p:stCondLst>
                                        </p:cTn>
                                        <p:tgtEl>
                                          <p:spTgt spid="6"/>
                                        </p:tgtEl>
                                        <p:attrNameLst>
                                          <p:attrName>style.visibility</p:attrName>
                                        </p:attrNameLst>
                                      </p:cBhvr>
                                      <p:to>
                                        <p:strVal val="visible"/>
                                      </p:to>
                                    </p:set>
                                    <p:animEffect transition="in" filter="wipe(up)">
                                      <p:cBhvr>
                                        <p:cTn id="101" dur="500"/>
                                        <p:tgtEl>
                                          <p:spTgt spid="6"/>
                                        </p:tgtEl>
                                      </p:cBhvr>
                                    </p:animEffect>
                                  </p:childTnLst>
                                </p:cTn>
                              </p:par>
                            </p:childTnLst>
                          </p:cTn>
                        </p:par>
                        <p:par>
                          <p:cTn id="102" fill="hold">
                            <p:stCondLst>
                              <p:cond delay="1500"/>
                            </p:stCondLst>
                            <p:childTnLst>
                              <p:par>
                                <p:cTn id="103" presetID="22" presetClass="entr" presetSubtype="8" fill="hold" nodeType="afterEffect">
                                  <p:stCondLst>
                                    <p:cond delay="0"/>
                                  </p:stCondLst>
                                  <p:childTnLst>
                                    <p:set>
                                      <p:cBhvr>
                                        <p:cTn id="104" dur="1" fill="hold">
                                          <p:stCondLst>
                                            <p:cond delay="0"/>
                                          </p:stCondLst>
                                        </p:cTn>
                                        <p:tgtEl>
                                          <p:spTgt spid="41"/>
                                        </p:tgtEl>
                                        <p:attrNameLst>
                                          <p:attrName>style.visibility</p:attrName>
                                        </p:attrNameLst>
                                      </p:cBhvr>
                                      <p:to>
                                        <p:strVal val="visible"/>
                                      </p:to>
                                    </p:set>
                                    <p:animEffect transition="in" filter="wipe(left)">
                                      <p:cBhvr>
                                        <p:cTn id="105" dur="500"/>
                                        <p:tgtEl>
                                          <p:spTgt spid="41"/>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10"/>
                                        </p:tgtEl>
                                        <p:attrNameLst>
                                          <p:attrName>style.visibility</p:attrName>
                                        </p:attrNameLst>
                                      </p:cBhvr>
                                      <p:to>
                                        <p:strVal val="visible"/>
                                      </p:to>
                                    </p:set>
                                    <p:animEffect transition="in" filter="wipe(left)">
                                      <p:cBhvr>
                                        <p:cTn id="110" dur="500"/>
                                        <p:tgtEl>
                                          <p:spTgt spid="10"/>
                                        </p:tgtEl>
                                      </p:cBhvr>
                                    </p:animEffect>
                                  </p:childTnLst>
                                </p:cTn>
                              </p:par>
                            </p:childTnLst>
                          </p:cTn>
                        </p:par>
                        <p:par>
                          <p:cTn id="111" fill="hold">
                            <p:stCondLst>
                              <p:cond delay="500"/>
                            </p:stCondLst>
                            <p:childTnLst>
                              <p:par>
                                <p:cTn id="112" presetID="22" presetClass="entr" presetSubtype="8" fill="hold" nodeType="after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wipe(left)">
                                      <p:cBhvr>
                                        <p:cTn id="114" dur="500"/>
                                        <p:tgtEl>
                                          <p:spTgt spid="37"/>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grpId="0" nodeType="clickEffect">
                                  <p:stCondLst>
                                    <p:cond delay="0"/>
                                  </p:stCondLst>
                                  <p:childTnLst>
                                    <p:set>
                                      <p:cBhvr>
                                        <p:cTn id="118" dur="1" fill="hold">
                                          <p:stCondLst>
                                            <p:cond delay="0"/>
                                          </p:stCondLst>
                                        </p:cTn>
                                        <p:tgtEl>
                                          <p:spTgt spid="18"/>
                                        </p:tgtEl>
                                        <p:attrNameLst>
                                          <p:attrName>style.visibility</p:attrName>
                                        </p:attrNameLst>
                                      </p:cBhvr>
                                      <p:to>
                                        <p:strVal val="visible"/>
                                      </p:to>
                                    </p:set>
                                    <p:animEffect transition="in" filter="wipe(up)">
                                      <p:cBhvr>
                                        <p:cTn id="119" dur="500"/>
                                        <p:tgtEl>
                                          <p:spTgt spid="18"/>
                                        </p:tgtEl>
                                      </p:cBhvr>
                                    </p:animEffect>
                                  </p:childTnLst>
                                </p:cTn>
                              </p:par>
                            </p:childTnLst>
                          </p:cTn>
                        </p:par>
                        <p:par>
                          <p:cTn id="120" fill="hold">
                            <p:stCondLst>
                              <p:cond delay="500"/>
                            </p:stCondLst>
                            <p:childTnLst>
                              <p:par>
                                <p:cTn id="121" presetID="22" presetClass="entr" presetSubtype="8" fill="hold" nodeType="after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wipe(left)">
                                      <p:cBhvr>
                                        <p:cTn id="123" dur="500"/>
                                        <p:tgtEl>
                                          <p:spTgt spid="19"/>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wipe(left)">
                                      <p:cBhvr>
                                        <p:cTn id="128" dur="500"/>
                                        <p:tgtEl>
                                          <p:spTgt spid="40"/>
                                        </p:tgtEl>
                                      </p:cBhvr>
                                    </p:animEffect>
                                  </p:childTnLst>
                                </p:cTn>
                              </p:par>
                            </p:childTnLst>
                          </p:cTn>
                        </p:par>
                        <p:par>
                          <p:cTn id="129" fill="hold">
                            <p:stCondLst>
                              <p:cond delay="500"/>
                            </p:stCondLst>
                            <p:childTnLst>
                              <p:par>
                                <p:cTn id="130" presetID="22" presetClass="entr" presetSubtype="8" fill="hold" grpId="0"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wipe(left)">
                                      <p:cBhvr>
                                        <p:cTn id="132" dur="500"/>
                                        <p:tgtEl>
                                          <p:spTgt spid="38"/>
                                        </p:tgtEl>
                                      </p:cBhvr>
                                    </p:animEffect>
                                  </p:childTnLst>
                                </p:cTn>
                              </p:par>
                            </p:childTnLst>
                          </p:cTn>
                        </p:par>
                        <p:par>
                          <p:cTn id="133" fill="hold">
                            <p:stCondLst>
                              <p:cond delay="1000"/>
                            </p:stCondLst>
                            <p:childTnLst>
                              <p:par>
                                <p:cTn id="134" presetID="22" presetClass="entr" presetSubtype="1" fill="hold" grpId="0" nodeType="after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wipe(up)">
                                      <p:cBhvr>
                                        <p:cTn id="136" dur="500"/>
                                        <p:tgtEl>
                                          <p:spTgt spid="42"/>
                                        </p:tgtEl>
                                      </p:cBhvr>
                                    </p:animEffect>
                                  </p:childTnLst>
                                </p:cTn>
                              </p:par>
                            </p:childTnLst>
                          </p:cTn>
                        </p:par>
                        <p:par>
                          <p:cTn id="137" fill="hold">
                            <p:stCondLst>
                              <p:cond delay="1500"/>
                            </p:stCondLst>
                            <p:childTnLst>
                              <p:par>
                                <p:cTn id="138" presetID="22" presetClass="entr" presetSubtype="8" fill="hold" nodeType="afterEffect">
                                  <p:stCondLst>
                                    <p:cond delay="0"/>
                                  </p:stCondLst>
                                  <p:childTnLst>
                                    <p:set>
                                      <p:cBhvr>
                                        <p:cTn id="139" dur="1" fill="hold">
                                          <p:stCondLst>
                                            <p:cond delay="0"/>
                                          </p:stCondLst>
                                        </p:cTn>
                                        <p:tgtEl>
                                          <p:spTgt spid="35"/>
                                        </p:tgtEl>
                                        <p:attrNameLst>
                                          <p:attrName>style.visibility</p:attrName>
                                        </p:attrNameLst>
                                      </p:cBhvr>
                                      <p:to>
                                        <p:strVal val="visible"/>
                                      </p:to>
                                    </p:set>
                                    <p:animEffect transition="in" filter="wipe(left)">
                                      <p:cBhvr>
                                        <p:cTn id="140" dur="500"/>
                                        <p:tgtEl>
                                          <p:spTgt spid="35"/>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11"/>
                                        </p:tgtEl>
                                        <p:attrNameLst>
                                          <p:attrName>style.visibility</p:attrName>
                                        </p:attrNameLst>
                                      </p:cBhvr>
                                      <p:to>
                                        <p:strVal val="visible"/>
                                      </p:to>
                                    </p:set>
                                    <p:animEffect transition="in" filter="wipe(left)">
                                      <p:cBhvr>
                                        <p:cTn id="145" dur="500"/>
                                        <p:tgtEl>
                                          <p:spTgt spid="11"/>
                                        </p:tgtEl>
                                      </p:cBhvr>
                                    </p:animEffect>
                                  </p:childTnLst>
                                </p:cTn>
                              </p:par>
                            </p:childTnLst>
                          </p:cTn>
                        </p:par>
                        <p:par>
                          <p:cTn id="146" fill="hold">
                            <p:stCondLst>
                              <p:cond delay="500"/>
                            </p:stCondLst>
                            <p:childTnLst>
                              <p:par>
                                <p:cTn id="147" presetID="22" presetClass="entr" presetSubtype="8" fill="hold" nodeType="afterEffect">
                                  <p:stCondLst>
                                    <p:cond delay="0"/>
                                  </p:stCondLst>
                                  <p:childTnLst>
                                    <p:set>
                                      <p:cBhvr>
                                        <p:cTn id="148" dur="1" fill="hold">
                                          <p:stCondLst>
                                            <p:cond delay="0"/>
                                          </p:stCondLst>
                                        </p:cTn>
                                        <p:tgtEl>
                                          <p:spTgt spid="22"/>
                                        </p:tgtEl>
                                        <p:attrNameLst>
                                          <p:attrName>style.visibility</p:attrName>
                                        </p:attrNameLst>
                                      </p:cBhvr>
                                      <p:to>
                                        <p:strVal val="visible"/>
                                      </p:to>
                                    </p:set>
                                    <p:animEffect transition="in" filter="wipe(left)">
                                      <p:cBhvr>
                                        <p:cTn id="149" dur="500"/>
                                        <p:tgtEl>
                                          <p:spTgt spid="22"/>
                                        </p:tgtEl>
                                      </p:cBhvr>
                                    </p:animEffect>
                                  </p:childTnLst>
                                </p:cTn>
                              </p:par>
                            </p:childTnLst>
                          </p:cTn>
                        </p:par>
                        <p:par>
                          <p:cTn id="150" fill="hold">
                            <p:stCondLst>
                              <p:cond delay="1000"/>
                            </p:stCondLst>
                            <p:childTnLst>
                              <p:par>
                                <p:cTn id="151" presetID="22" presetClass="entr" presetSubtype="1" fill="hold" grpId="0" nodeType="afterEffect">
                                  <p:stCondLst>
                                    <p:cond delay="0"/>
                                  </p:stCondLst>
                                  <p:childTnLst>
                                    <p:set>
                                      <p:cBhvr>
                                        <p:cTn id="152" dur="1" fill="hold">
                                          <p:stCondLst>
                                            <p:cond delay="0"/>
                                          </p:stCondLst>
                                        </p:cTn>
                                        <p:tgtEl>
                                          <p:spTgt spid="17"/>
                                        </p:tgtEl>
                                        <p:attrNameLst>
                                          <p:attrName>style.visibility</p:attrName>
                                        </p:attrNameLst>
                                      </p:cBhvr>
                                      <p:to>
                                        <p:strVal val="visible"/>
                                      </p:to>
                                    </p:set>
                                    <p:animEffect transition="in" filter="wipe(up)">
                                      <p:cBhvr>
                                        <p:cTn id="153" dur="500"/>
                                        <p:tgtEl>
                                          <p:spTgt spid="17"/>
                                        </p:tgtEl>
                                      </p:cBhvr>
                                    </p:animEffect>
                                  </p:childTnLst>
                                </p:cTn>
                              </p:par>
                            </p:childTnLst>
                          </p:cTn>
                        </p:par>
                        <p:par>
                          <p:cTn id="154" fill="hold">
                            <p:stCondLst>
                              <p:cond delay="1500"/>
                            </p:stCondLst>
                            <p:childTnLst>
                              <p:par>
                                <p:cTn id="155" presetID="22" presetClass="entr" presetSubtype="8" fill="hold" nodeType="afterEffect">
                                  <p:stCondLst>
                                    <p:cond delay="0"/>
                                  </p:stCondLst>
                                  <p:childTnLst>
                                    <p:set>
                                      <p:cBhvr>
                                        <p:cTn id="156" dur="1" fill="hold">
                                          <p:stCondLst>
                                            <p:cond delay="0"/>
                                          </p:stCondLst>
                                        </p:cTn>
                                        <p:tgtEl>
                                          <p:spTgt spid="20"/>
                                        </p:tgtEl>
                                        <p:attrNameLst>
                                          <p:attrName>style.visibility</p:attrName>
                                        </p:attrNameLst>
                                      </p:cBhvr>
                                      <p:to>
                                        <p:strVal val="visible"/>
                                      </p:to>
                                    </p:set>
                                    <p:animEffect transition="in" filter="wipe(left)">
                                      <p:cBhvr>
                                        <p:cTn id="157" dur="500"/>
                                        <p:tgtEl>
                                          <p:spTgt spid="20"/>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39"/>
                                        </p:tgtEl>
                                        <p:attrNameLst>
                                          <p:attrName>style.visibility</p:attrName>
                                        </p:attrNameLst>
                                      </p:cBhvr>
                                      <p:to>
                                        <p:strVal val="visible"/>
                                      </p:to>
                                    </p:set>
                                    <p:animEffect transition="in" filter="wipe(left)">
                                      <p:cBhvr>
                                        <p:cTn id="162" dur="500"/>
                                        <p:tgtEl>
                                          <p:spTgt spid="39"/>
                                        </p:tgtEl>
                                      </p:cBhvr>
                                    </p:animEffect>
                                  </p:childTnLst>
                                </p:cTn>
                              </p:par>
                            </p:childTnLst>
                          </p:cTn>
                        </p:par>
                        <p:par>
                          <p:cTn id="163" fill="hold">
                            <p:stCondLst>
                              <p:cond delay="500"/>
                            </p:stCondLst>
                            <p:childTnLst>
                              <p:par>
                                <p:cTn id="164" presetID="22" presetClass="entr" presetSubtype="4" fill="hold" grpId="0" nodeType="afterEffect">
                                  <p:stCondLst>
                                    <p:cond delay="0"/>
                                  </p:stCondLst>
                                  <p:childTnLst>
                                    <p:set>
                                      <p:cBhvr>
                                        <p:cTn id="165" dur="1" fill="hold">
                                          <p:stCondLst>
                                            <p:cond delay="0"/>
                                          </p:stCondLst>
                                        </p:cTn>
                                        <p:tgtEl>
                                          <p:spTgt spid="43"/>
                                        </p:tgtEl>
                                        <p:attrNameLst>
                                          <p:attrName>style.visibility</p:attrName>
                                        </p:attrNameLst>
                                      </p:cBhvr>
                                      <p:to>
                                        <p:strVal val="visible"/>
                                      </p:to>
                                    </p:set>
                                    <p:animEffect transition="in" filter="wipe(down)">
                                      <p:cBhvr>
                                        <p:cTn id="166" dur="500"/>
                                        <p:tgtEl>
                                          <p:spTgt spid="43"/>
                                        </p:tgtEl>
                                      </p:cBhvr>
                                    </p:animEffect>
                                  </p:childTnLst>
                                </p:cTn>
                              </p:par>
                            </p:childTnLst>
                          </p:cTn>
                        </p:par>
                        <p:par>
                          <p:cTn id="167" fill="hold">
                            <p:stCondLst>
                              <p:cond delay="1000"/>
                            </p:stCondLst>
                            <p:childTnLst>
                              <p:par>
                                <p:cTn id="168" presetID="22" presetClass="entr" presetSubtype="8" fill="hold" nodeType="afterEffect">
                                  <p:stCondLst>
                                    <p:cond delay="0"/>
                                  </p:stCondLst>
                                  <p:childTnLst>
                                    <p:set>
                                      <p:cBhvr>
                                        <p:cTn id="169" dur="1" fill="hold">
                                          <p:stCondLst>
                                            <p:cond delay="0"/>
                                          </p:stCondLst>
                                        </p:cTn>
                                        <p:tgtEl>
                                          <p:spTgt spid="36"/>
                                        </p:tgtEl>
                                        <p:attrNameLst>
                                          <p:attrName>style.visibility</p:attrName>
                                        </p:attrNameLst>
                                      </p:cBhvr>
                                      <p:to>
                                        <p:strVal val="visible"/>
                                      </p:to>
                                    </p:set>
                                    <p:animEffect transition="in" filter="wipe(left)">
                                      <p:cBhvr>
                                        <p:cTn id="170" dur="500"/>
                                        <p:tgtEl>
                                          <p:spTgt spid="36"/>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44"/>
                                        </p:tgtEl>
                                        <p:attrNameLst>
                                          <p:attrName>style.visibility</p:attrName>
                                        </p:attrNameLst>
                                      </p:cBhvr>
                                      <p:to>
                                        <p:strVal val="visible"/>
                                      </p:to>
                                    </p:set>
                                    <p:animEffect transition="in" filter="wipe(left)">
                                      <p:cBhvr>
                                        <p:cTn id="175" dur="500"/>
                                        <p:tgtEl>
                                          <p:spTgt spid="44"/>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nodeType="clickEffect">
                                  <p:stCondLst>
                                    <p:cond delay="0"/>
                                  </p:stCondLst>
                                  <p:childTnLst>
                                    <p:set>
                                      <p:cBhvr>
                                        <p:cTn id="179" dur="1" fill="hold">
                                          <p:stCondLst>
                                            <p:cond delay="0"/>
                                          </p:stCondLst>
                                        </p:cTn>
                                        <p:tgtEl>
                                          <p:spTgt spid="45"/>
                                        </p:tgtEl>
                                        <p:attrNameLst>
                                          <p:attrName>style.visibility</p:attrName>
                                        </p:attrNameLst>
                                      </p:cBhvr>
                                      <p:to>
                                        <p:strVal val="visible"/>
                                      </p:to>
                                    </p:set>
                                    <p:animEffect transition="in" filter="wipe(left)">
                                      <p:cBhvr>
                                        <p:cTn id="180" dur="500"/>
                                        <p:tgtEl>
                                          <p:spTgt spid="45"/>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grpId="0" nodeType="clickEffect">
                                  <p:stCondLst>
                                    <p:cond delay="0"/>
                                  </p:stCondLst>
                                  <p:childTnLst>
                                    <p:set>
                                      <p:cBhvr>
                                        <p:cTn id="184" dur="1" fill="hold">
                                          <p:stCondLst>
                                            <p:cond delay="0"/>
                                          </p:stCondLst>
                                        </p:cTn>
                                        <p:tgtEl>
                                          <p:spTgt spid="46"/>
                                        </p:tgtEl>
                                        <p:attrNameLst>
                                          <p:attrName>style.visibility</p:attrName>
                                        </p:attrNameLst>
                                      </p:cBhvr>
                                      <p:to>
                                        <p:strVal val="visible"/>
                                      </p:to>
                                    </p:set>
                                    <p:animEffect transition="in" filter="wipe(left)">
                                      <p:cBhvr>
                                        <p:cTn id="185" dur="500"/>
                                        <p:tgtEl>
                                          <p:spTgt spid="46"/>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nodeType="clickEffect">
                                  <p:stCondLst>
                                    <p:cond delay="0"/>
                                  </p:stCondLst>
                                  <p:childTnLst>
                                    <p:set>
                                      <p:cBhvr>
                                        <p:cTn id="189" dur="1" fill="hold">
                                          <p:stCondLst>
                                            <p:cond delay="0"/>
                                          </p:stCondLst>
                                        </p:cTn>
                                        <p:tgtEl>
                                          <p:spTgt spid="47"/>
                                        </p:tgtEl>
                                        <p:attrNameLst>
                                          <p:attrName>style.visibility</p:attrName>
                                        </p:attrNameLst>
                                      </p:cBhvr>
                                      <p:to>
                                        <p:strVal val="visible"/>
                                      </p:to>
                                    </p:set>
                                    <p:animEffect transition="in" filter="wipe(left)">
                                      <p:cBhvr>
                                        <p:cTn id="190" dur="500"/>
                                        <p:tgtEl>
                                          <p:spTgt spid="47"/>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grpId="0" nodeType="clickEffect">
                                  <p:stCondLst>
                                    <p:cond delay="0"/>
                                  </p:stCondLst>
                                  <p:childTnLst>
                                    <p:set>
                                      <p:cBhvr>
                                        <p:cTn id="194" dur="1" fill="hold">
                                          <p:stCondLst>
                                            <p:cond delay="0"/>
                                          </p:stCondLst>
                                        </p:cTn>
                                        <p:tgtEl>
                                          <p:spTgt spid="52">
                                            <p:txEl>
                                              <p:pRg st="0" end="0"/>
                                            </p:txEl>
                                          </p:spTgt>
                                        </p:tgtEl>
                                        <p:attrNameLst>
                                          <p:attrName>style.visibility</p:attrName>
                                        </p:attrNameLst>
                                      </p:cBhvr>
                                      <p:to>
                                        <p:strVal val="visible"/>
                                      </p:to>
                                    </p:set>
                                    <p:animEffect transition="in" filter="wipe(left)">
                                      <p:cBhvr>
                                        <p:cTn id="195" dur="500"/>
                                        <p:tgtEl>
                                          <p:spTgt spid="52">
                                            <p:txEl>
                                              <p:pRg st="0" end="0"/>
                                            </p:txEl>
                                          </p:spTgt>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nodeType="clickEffect">
                                  <p:stCondLst>
                                    <p:cond delay="0"/>
                                  </p:stCondLst>
                                  <p:childTnLst>
                                    <p:set>
                                      <p:cBhvr>
                                        <p:cTn id="199" dur="1" fill="hold">
                                          <p:stCondLst>
                                            <p:cond delay="0"/>
                                          </p:stCondLst>
                                        </p:cTn>
                                        <p:tgtEl>
                                          <p:spTgt spid="53"/>
                                        </p:tgtEl>
                                        <p:attrNameLst>
                                          <p:attrName>style.visibility</p:attrName>
                                        </p:attrNameLst>
                                      </p:cBhvr>
                                      <p:to>
                                        <p:strVal val="visible"/>
                                      </p:to>
                                    </p:set>
                                    <p:animEffect transition="in" filter="wipe(left)">
                                      <p:cBhvr>
                                        <p:cTn id="200" dur="500"/>
                                        <p:tgtEl>
                                          <p:spTgt spid="53"/>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fill="hold" grpId="0" nodeType="clickEffect">
                                  <p:stCondLst>
                                    <p:cond delay="0"/>
                                  </p:stCondLst>
                                  <p:childTnLst>
                                    <p:set>
                                      <p:cBhvr>
                                        <p:cTn id="204" dur="1" fill="hold">
                                          <p:stCondLst>
                                            <p:cond delay="0"/>
                                          </p:stCondLst>
                                        </p:cTn>
                                        <p:tgtEl>
                                          <p:spTgt spid="59"/>
                                        </p:tgtEl>
                                        <p:attrNameLst>
                                          <p:attrName>style.visibility</p:attrName>
                                        </p:attrNameLst>
                                      </p:cBhvr>
                                      <p:to>
                                        <p:strVal val="visible"/>
                                      </p:to>
                                    </p:set>
                                    <p:animEffect transition="in" filter="wipe(left)">
                                      <p:cBhvr>
                                        <p:cTn id="205" dur="500"/>
                                        <p:tgtEl>
                                          <p:spTgt spid="59"/>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nodeType="clickEffect">
                                  <p:stCondLst>
                                    <p:cond delay="0"/>
                                  </p:stCondLst>
                                  <p:childTnLst>
                                    <p:set>
                                      <p:cBhvr>
                                        <p:cTn id="209" dur="1" fill="hold">
                                          <p:stCondLst>
                                            <p:cond delay="0"/>
                                          </p:stCondLst>
                                        </p:cTn>
                                        <p:tgtEl>
                                          <p:spTgt spid="58"/>
                                        </p:tgtEl>
                                        <p:attrNameLst>
                                          <p:attrName>style.visibility</p:attrName>
                                        </p:attrNameLst>
                                      </p:cBhvr>
                                      <p:to>
                                        <p:strVal val="visible"/>
                                      </p:to>
                                    </p:set>
                                    <p:animEffect transition="in" filter="wipe(left)">
                                      <p:cBhvr>
                                        <p:cTn id="21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utoUpdateAnimBg="0"/>
      <p:bldP spid="9" grpId="0" animBg="1"/>
      <p:bldP spid="10" grpId="0" animBg="1"/>
      <p:bldP spid="11" grpId="0" animBg="1"/>
      <p:bldP spid="12" grpId="0" autoUpdateAnimBg="0"/>
      <p:bldP spid="13" grpId="0" autoUpdateAnimBg="0"/>
      <p:bldP spid="14" grpId="0" animBg="1"/>
      <p:bldP spid="15" grpId="0" animBg="1"/>
      <p:bldP spid="16" grpId="0" animBg="1"/>
      <p:bldP spid="17" grpId="0" animBg="1"/>
      <p:bldP spid="18" grpId="0" animBg="1"/>
      <p:bldP spid="38" grpId="0" animBg="1"/>
      <p:bldP spid="39" grpId="0" animBg="1"/>
      <p:bldP spid="40" grpId="0" animBg="1"/>
      <p:bldP spid="42" grpId="0" animBg="1"/>
      <p:bldP spid="43" grpId="0" animBg="1"/>
      <p:bldP spid="44" grpId="0" autoUpdateAnimBg="0"/>
      <p:bldP spid="46" grpId="0" autoUpdateAnimBg="0"/>
      <p:bldP spid="48" grpId="0" build="p" autoUpdateAnimBg="0"/>
      <p:bldP spid="49" grpId="0" build="p" autoUpdateAnimBg="0"/>
      <p:bldP spid="50" grpId="0" build="p" autoUpdateAnimBg="0"/>
      <p:bldP spid="51" grpId="0" build="p" autoUpdateAnimBg="0"/>
      <p:bldP spid="52" grpId="0" build="p" autoUpdateAnimBg="0"/>
      <p:bldP spid="57" grpId="0" autoUpdateAnimBg="0"/>
      <p:bldP spid="59"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368550" y="762001"/>
            <a:ext cx="792480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b="1">
                <a:ea typeface="楷体_GB2312" pitchFamily="49" charset="-122"/>
              </a:rPr>
              <a:t>(1)</a:t>
            </a:r>
            <a:r>
              <a:rPr kumimoji="0" lang="en-US" altLang="zh-CN" sz="2800" b="1">
                <a:solidFill>
                  <a:schemeClr val="accent2"/>
                </a:solidFill>
                <a:ea typeface="楷体_GB2312" pitchFamily="49" charset="-122"/>
              </a:rPr>
              <a:t> </a:t>
            </a:r>
            <a:r>
              <a:rPr kumimoji="0" lang="zh-CN" altLang="en-US" b="1">
                <a:latin typeface="宋体" panose="02010600030101010101" pitchFamily="2" charset="-122"/>
              </a:rPr>
              <a:t>暗纹和中央明纹位置精确</a:t>
            </a:r>
            <a:r>
              <a:rPr kumimoji="0" lang="en-US" altLang="zh-CN" b="1">
                <a:latin typeface="宋体" panose="02010600030101010101" pitchFamily="2" charset="-122"/>
              </a:rPr>
              <a:t>,</a:t>
            </a:r>
            <a:r>
              <a:rPr kumimoji="0" lang="zh-CN" altLang="en-US" b="1">
                <a:latin typeface="宋体" panose="02010600030101010101" pitchFamily="2" charset="-122"/>
              </a:rPr>
              <a:t>其它明纹位置只是近似</a:t>
            </a:r>
          </a:p>
        </p:txBody>
      </p:sp>
      <p:sp>
        <p:nvSpPr>
          <p:cNvPr id="3" name="Rectangle 3"/>
          <p:cNvSpPr>
            <a:spLocks noChangeArrowheads="1"/>
          </p:cNvSpPr>
          <p:nvPr/>
        </p:nvSpPr>
        <p:spPr bwMode="auto">
          <a:xfrm>
            <a:off x="2006600" y="357188"/>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b="1">
                <a:solidFill>
                  <a:srgbClr val="FF0000"/>
                </a:solidFill>
                <a:latin typeface="宋体" panose="02010600030101010101" pitchFamily="2" charset="-122"/>
              </a:rPr>
              <a:t>条纹说明</a:t>
            </a:r>
          </a:p>
        </p:txBody>
      </p:sp>
      <p:sp>
        <p:nvSpPr>
          <p:cNvPr id="4" name="Text Box 4">
            <a:hlinkClick r:id="rId3" action="ppaction://hlinkfile"/>
          </p:cNvPr>
          <p:cNvSpPr txBox="1">
            <a:spLocks noChangeArrowheads="1"/>
          </p:cNvSpPr>
          <p:nvPr/>
        </p:nvSpPr>
        <p:spPr bwMode="auto">
          <a:xfrm>
            <a:off x="2368550" y="2997200"/>
            <a:ext cx="5329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ea typeface="楷体_GB2312" pitchFamily="49" charset="-122"/>
              </a:rPr>
              <a:t>(5) </a:t>
            </a:r>
            <a:r>
              <a:rPr lang="zh-CN" altLang="en-US" b="1">
                <a:latin typeface="宋体" panose="02010600030101010101" pitchFamily="2" charset="-122"/>
              </a:rPr>
              <a:t>缝位置变化不影响条纹位置分布</a:t>
            </a:r>
          </a:p>
        </p:txBody>
      </p:sp>
      <p:sp>
        <p:nvSpPr>
          <p:cNvPr id="5" name="Text Box 5"/>
          <p:cNvSpPr txBox="1">
            <a:spLocks noChangeArrowheads="1"/>
          </p:cNvSpPr>
          <p:nvPr/>
        </p:nvSpPr>
        <p:spPr bwMode="auto">
          <a:xfrm>
            <a:off x="5667376" y="1844676"/>
            <a:ext cx="43211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zh-CN" altLang="en-US" b="1">
                <a:latin typeface="宋体" panose="02010600030101010101" pitchFamily="2" charset="-122"/>
              </a:rPr>
              <a:t>波动光学退化到几何光学</a:t>
            </a:r>
            <a:r>
              <a:rPr lang="zh-CN" altLang="en-US" b="1">
                <a:solidFill>
                  <a:schemeClr val="bg1"/>
                </a:solidFill>
                <a:latin typeface="楷体_GB2312" pitchFamily="49" charset="-122"/>
                <a:ea typeface="楷体_GB2312" pitchFamily="49" charset="-122"/>
              </a:rPr>
              <a:t>。</a:t>
            </a:r>
          </a:p>
        </p:txBody>
      </p:sp>
      <p:sp>
        <p:nvSpPr>
          <p:cNvPr id="6" name="Text Box 6"/>
          <p:cNvSpPr txBox="1">
            <a:spLocks noChangeArrowheads="1"/>
          </p:cNvSpPr>
          <p:nvPr/>
        </p:nvSpPr>
        <p:spPr bwMode="auto">
          <a:xfrm>
            <a:off x="5753101" y="2466975"/>
            <a:ext cx="3275553"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latin typeface="宋体" panose="02010600030101010101" pitchFamily="2" charset="-122"/>
              </a:rPr>
              <a:t>观察屏上不出现暗纹</a:t>
            </a:r>
            <a:r>
              <a:rPr lang="zh-CN" altLang="en-US" b="1">
                <a:solidFill>
                  <a:schemeClr val="bg1"/>
                </a:solidFill>
                <a:latin typeface="楷体_GB2312" pitchFamily="49" charset="-122"/>
                <a:ea typeface="楷体_GB2312" pitchFamily="49" charset="-122"/>
              </a:rPr>
              <a:t>。</a:t>
            </a:r>
          </a:p>
        </p:txBody>
      </p:sp>
      <p:grpSp>
        <p:nvGrpSpPr>
          <p:cNvPr id="7" name="Group 7"/>
          <p:cNvGrpSpPr>
            <a:grpSpLocks/>
          </p:cNvGrpSpPr>
          <p:nvPr/>
        </p:nvGrpSpPr>
        <p:grpSpPr bwMode="auto">
          <a:xfrm>
            <a:off x="2382838" y="1916113"/>
            <a:ext cx="3200400" cy="506412"/>
            <a:chOff x="288" y="1276"/>
            <a:chExt cx="2016" cy="319"/>
          </a:xfrm>
        </p:grpSpPr>
        <p:graphicFrame>
          <p:nvGraphicFramePr>
            <p:cNvPr id="8" name="Object 8"/>
            <p:cNvGraphicFramePr>
              <a:graphicFrameLocks/>
            </p:cNvGraphicFramePr>
            <p:nvPr/>
          </p:nvGraphicFramePr>
          <p:xfrm>
            <a:off x="701" y="1296"/>
            <a:ext cx="739" cy="299"/>
          </p:xfrm>
          <a:graphic>
            <a:graphicData uri="http://schemas.openxmlformats.org/presentationml/2006/ole">
              <mc:AlternateContent xmlns:mc="http://schemas.openxmlformats.org/markup-compatibility/2006">
                <mc:Choice xmlns:v="urn:schemas-microsoft-com:vml" Requires="v">
                  <p:oleObj spid="_x0000_s434082" name="公式" r:id="rId4" imgW="1218960" imgH="419040" progId="Equation.3">
                    <p:embed/>
                  </p:oleObj>
                </mc:Choice>
                <mc:Fallback>
                  <p:oleObj name="公式" r:id="rId4" imgW="1218960" imgH="41904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 y="1296"/>
                          <a:ext cx="739"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9"/>
            <p:cNvGraphicFramePr>
              <a:graphicFrameLocks/>
            </p:cNvGraphicFramePr>
            <p:nvPr/>
          </p:nvGraphicFramePr>
          <p:xfrm>
            <a:off x="1584" y="1276"/>
            <a:ext cx="720" cy="294"/>
          </p:xfrm>
          <a:graphic>
            <a:graphicData uri="http://schemas.openxmlformats.org/presentationml/2006/ole">
              <mc:AlternateContent xmlns:mc="http://schemas.openxmlformats.org/markup-compatibility/2006">
                <mc:Choice xmlns:v="urn:schemas-microsoft-com:vml" Requires="v">
                  <p:oleObj spid="_x0000_s434083" name="Equation" r:id="rId6" imgW="596880" imgH="228600" progId="Equation.3">
                    <p:embed/>
                  </p:oleObj>
                </mc:Choice>
                <mc:Fallback>
                  <p:oleObj name="Equation" r:id="rId6" imgW="596880" imgH="2286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 y="1276"/>
                          <a:ext cx="720"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10"/>
            <p:cNvSpPr txBox="1">
              <a:spLocks noChangeArrowheads="1"/>
            </p:cNvSpPr>
            <p:nvPr/>
          </p:nvSpPr>
          <p:spPr bwMode="auto">
            <a:xfrm>
              <a:off x="288" y="1296"/>
              <a:ext cx="341"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ea typeface="楷体_GB2312" pitchFamily="49" charset="-122"/>
                </a:rPr>
                <a:t>(3)</a:t>
              </a:r>
              <a:endParaRPr lang="en-US" altLang="zh-CN" b="1">
                <a:latin typeface="楷体_GB2312" pitchFamily="49" charset="-122"/>
                <a:ea typeface="楷体_GB2312" pitchFamily="49" charset="-122"/>
              </a:endParaRPr>
            </a:p>
          </p:txBody>
        </p:sp>
      </p:grpSp>
      <p:grpSp>
        <p:nvGrpSpPr>
          <p:cNvPr id="11" name="Group 11"/>
          <p:cNvGrpSpPr>
            <a:grpSpLocks/>
          </p:cNvGrpSpPr>
          <p:nvPr/>
        </p:nvGrpSpPr>
        <p:grpSpPr bwMode="auto">
          <a:xfrm>
            <a:off x="2368550" y="2454275"/>
            <a:ext cx="3124200" cy="463550"/>
            <a:chOff x="288" y="1680"/>
            <a:chExt cx="1968" cy="292"/>
          </a:xfrm>
        </p:grpSpPr>
        <p:graphicFrame>
          <p:nvGraphicFramePr>
            <p:cNvPr id="12" name="Object 12"/>
            <p:cNvGraphicFramePr>
              <a:graphicFrameLocks/>
            </p:cNvGraphicFramePr>
            <p:nvPr/>
          </p:nvGraphicFramePr>
          <p:xfrm>
            <a:off x="676" y="1680"/>
            <a:ext cx="716" cy="285"/>
          </p:xfrm>
          <a:graphic>
            <a:graphicData uri="http://schemas.openxmlformats.org/presentationml/2006/ole">
              <mc:AlternateContent xmlns:mc="http://schemas.openxmlformats.org/markup-compatibility/2006">
                <mc:Choice xmlns:v="urn:schemas-microsoft-com:vml" Requires="v">
                  <p:oleObj spid="_x0000_s434084" name="公式" r:id="rId8" imgW="1168200" imgH="419040" progId="Equation.3">
                    <p:embed/>
                  </p:oleObj>
                </mc:Choice>
                <mc:Fallback>
                  <p:oleObj name="公式" r:id="rId8" imgW="1168200" imgH="41904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6" y="1680"/>
                          <a:ext cx="716"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13"/>
            <p:cNvGraphicFramePr>
              <a:graphicFrameLocks/>
            </p:cNvGraphicFramePr>
            <p:nvPr/>
          </p:nvGraphicFramePr>
          <p:xfrm>
            <a:off x="1578" y="1680"/>
            <a:ext cx="678" cy="288"/>
          </p:xfrm>
          <a:graphic>
            <a:graphicData uri="http://schemas.openxmlformats.org/presentationml/2006/ole">
              <mc:AlternateContent xmlns:mc="http://schemas.openxmlformats.org/markup-compatibility/2006">
                <mc:Choice xmlns:v="urn:schemas-microsoft-com:vml" Requires="v">
                  <p:oleObj spid="_x0000_s434085" name="Equation" r:id="rId10" imgW="609480" imgH="228600" progId="Equation.3">
                    <p:embed/>
                  </p:oleObj>
                </mc:Choice>
                <mc:Fallback>
                  <p:oleObj name="Equation" r:id="rId10" imgW="609480" imgH="22860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8" y="1680"/>
                          <a:ext cx="67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 Box 14"/>
            <p:cNvSpPr txBox="1">
              <a:spLocks noChangeArrowheads="1"/>
            </p:cNvSpPr>
            <p:nvPr/>
          </p:nvSpPr>
          <p:spPr bwMode="auto">
            <a:xfrm>
              <a:off x="288" y="1680"/>
              <a:ext cx="341"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ea typeface="楷体_GB2312" pitchFamily="49" charset="-122"/>
                </a:rPr>
                <a:t>(4)</a:t>
              </a:r>
              <a:endParaRPr lang="en-US" altLang="zh-CN" b="1">
                <a:latin typeface="楷体_GB2312" pitchFamily="49" charset="-122"/>
                <a:ea typeface="楷体_GB2312" pitchFamily="49" charset="-122"/>
              </a:endParaRPr>
            </a:p>
          </p:txBody>
        </p:sp>
      </p:grpSp>
      <p:grpSp>
        <p:nvGrpSpPr>
          <p:cNvPr id="15" name="Group 15"/>
          <p:cNvGrpSpPr>
            <a:grpSpLocks/>
          </p:cNvGrpSpPr>
          <p:nvPr/>
        </p:nvGrpSpPr>
        <p:grpSpPr bwMode="auto">
          <a:xfrm>
            <a:off x="2368551" y="1295401"/>
            <a:ext cx="8264525" cy="625475"/>
            <a:chOff x="288" y="816"/>
            <a:chExt cx="5206" cy="394"/>
          </a:xfrm>
        </p:grpSpPr>
        <p:sp>
          <p:nvSpPr>
            <p:cNvPr id="16" name="Text Box 16"/>
            <p:cNvSpPr txBox="1">
              <a:spLocks noChangeArrowheads="1"/>
            </p:cNvSpPr>
            <p:nvPr/>
          </p:nvSpPr>
          <p:spPr bwMode="auto">
            <a:xfrm>
              <a:off x="288" y="874"/>
              <a:ext cx="4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6088" indent="-446088"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b="1">
                  <a:ea typeface="楷体_GB2312" pitchFamily="49" charset="-122"/>
                  <a:sym typeface="Symbol" panose="05050102010706020507" pitchFamily="18" charset="2"/>
                </a:rPr>
                <a:t>(2)</a:t>
              </a:r>
              <a:endParaRPr lang="en-US" altLang="zh-CN" b="1">
                <a:latin typeface="楷体_GB2312" pitchFamily="49" charset="-122"/>
                <a:ea typeface="楷体_GB2312" pitchFamily="49" charset="-122"/>
              </a:endParaRPr>
            </a:p>
          </p:txBody>
        </p:sp>
        <p:sp>
          <p:nvSpPr>
            <p:cNvPr id="17" name="Text Box 17"/>
            <p:cNvSpPr txBox="1">
              <a:spLocks noChangeArrowheads="1"/>
            </p:cNvSpPr>
            <p:nvPr/>
          </p:nvSpPr>
          <p:spPr bwMode="auto">
            <a:xfrm>
              <a:off x="2160" y="816"/>
              <a:ext cx="333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pPr>
              <a:r>
                <a:rPr lang="zh-CN" altLang="en-US" b="1">
                  <a:latin typeface="宋体" panose="02010600030101010101" pitchFamily="2" charset="-122"/>
                </a:rPr>
                <a:t>波长越长，缝宽越小</a:t>
              </a:r>
              <a:r>
                <a:rPr lang="en-US" altLang="zh-CN" b="1">
                  <a:latin typeface="宋体" panose="02010600030101010101" pitchFamily="2" charset="-122"/>
                </a:rPr>
                <a:t>,</a:t>
              </a:r>
              <a:r>
                <a:rPr lang="zh-CN" altLang="en-US" b="1">
                  <a:latin typeface="宋体" panose="02010600030101010101" pitchFamily="2" charset="-122"/>
                </a:rPr>
                <a:t>条纹宽度越宽</a:t>
              </a:r>
            </a:p>
          </p:txBody>
        </p:sp>
        <p:graphicFrame>
          <p:nvGraphicFramePr>
            <p:cNvPr id="18" name="Object 18"/>
            <p:cNvGraphicFramePr>
              <a:graphicFrameLocks/>
            </p:cNvGraphicFramePr>
            <p:nvPr/>
          </p:nvGraphicFramePr>
          <p:xfrm>
            <a:off x="576" y="874"/>
            <a:ext cx="1536" cy="336"/>
          </p:xfrm>
          <a:graphic>
            <a:graphicData uri="http://schemas.openxmlformats.org/presentationml/2006/ole">
              <mc:AlternateContent xmlns:mc="http://schemas.openxmlformats.org/markup-compatibility/2006">
                <mc:Choice xmlns:v="urn:schemas-microsoft-com:vml" Requires="v">
                  <p:oleObj spid="_x0000_s434086" name="Equation" r:id="rId12" imgW="1231560" imgH="228600" progId="Equation.3">
                    <p:embed/>
                  </p:oleObj>
                </mc:Choice>
                <mc:Fallback>
                  <p:oleObj name="Equation" r:id="rId12" imgW="1231560" imgH="228600"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6" y="874"/>
                          <a:ext cx="1536" cy="336"/>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9" name="Group 19"/>
          <p:cNvGrpSpPr>
            <a:grpSpLocks/>
          </p:cNvGrpSpPr>
          <p:nvPr/>
        </p:nvGrpSpPr>
        <p:grpSpPr bwMode="auto">
          <a:xfrm>
            <a:off x="6456363" y="3429001"/>
            <a:ext cx="342900" cy="2230437"/>
            <a:chOff x="3969" y="2432"/>
            <a:chExt cx="84" cy="248"/>
          </a:xfrm>
          <a:solidFill>
            <a:schemeClr val="tx1"/>
          </a:solidFill>
        </p:grpSpPr>
        <p:sp>
          <p:nvSpPr>
            <p:cNvPr id="20" name="Freeform 20"/>
            <p:cNvSpPr>
              <a:spLocks/>
            </p:cNvSpPr>
            <p:nvPr/>
          </p:nvSpPr>
          <p:spPr bwMode="auto">
            <a:xfrm>
              <a:off x="4000" y="2432"/>
              <a:ext cx="53" cy="248"/>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Freeform 21"/>
            <p:cNvSpPr>
              <a:spLocks/>
            </p:cNvSpPr>
            <p:nvPr/>
          </p:nvSpPr>
          <p:spPr bwMode="auto">
            <a:xfrm flipH="1">
              <a:off x="3969" y="2432"/>
              <a:ext cx="53" cy="248"/>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2" name="Line 22"/>
          <p:cNvSpPr>
            <a:spLocks noChangeShapeType="1"/>
          </p:cNvSpPr>
          <p:nvPr/>
        </p:nvSpPr>
        <p:spPr bwMode="auto">
          <a:xfrm>
            <a:off x="2855913" y="4584700"/>
            <a:ext cx="6159500" cy="0"/>
          </a:xfrm>
          <a:prstGeom prst="line">
            <a:avLst/>
          </a:prstGeom>
          <a:noFill/>
          <a:ln w="12700">
            <a:solidFill>
              <a:schemeClr val="tx1"/>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23" name="Group 23"/>
          <p:cNvGrpSpPr>
            <a:grpSpLocks/>
          </p:cNvGrpSpPr>
          <p:nvPr/>
        </p:nvGrpSpPr>
        <p:grpSpPr bwMode="auto">
          <a:xfrm>
            <a:off x="6583363" y="5108575"/>
            <a:ext cx="2057400" cy="407988"/>
            <a:chOff x="3187" y="3216"/>
            <a:chExt cx="1296" cy="257"/>
          </a:xfrm>
        </p:grpSpPr>
        <p:graphicFrame>
          <p:nvGraphicFramePr>
            <p:cNvPr id="24" name="Object 24"/>
            <p:cNvGraphicFramePr>
              <a:graphicFrameLocks noChangeAspect="1"/>
            </p:cNvGraphicFramePr>
            <p:nvPr/>
          </p:nvGraphicFramePr>
          <p:xfrm>
            <a:off x="3792" y="3216"/>
            <a:ext cx="143" cy="200"/>
          </p:xfrm>
          <a:graphic>
            <a:graphicData uri="http://schemas.openxmlformats.org/presentationml/2006/ole">
              <mc:AlternateContent xmlns:mc="http://schemas.openxmlformats.org/markup-compatibility/2006">
                <mc:Choice xmlns:v="urn:schemas-microsoft-com:vml" Requires="v">
                  <p:oleObj spid="_x0000_s434087" name="公式" r:id="rId14" imgW="279360" imgH="393480" progId="Equation.3">
                    <p:embed/>
                  </p:oleObj>
                </mc:Choice>
                <mc:Fallback>
                  <p:oleObj name="公式" r:id="rId14" imgW="279360" imgH="3934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92" y="3216"/>
                          <a:ext cx="143" cy="2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25"/>
            <p:cNvSpPr>
              <a:spLocks noChangeShapeType="1"/>
            </p:cNvSpPr>
            <p:nvPr/>
          </p:nvSpPr>
          <p:spPr bwMode="auto">
            <a:xfrm>
              <a:off x="3187" y="3473"/>
              <a:ext cx="1296" cy="0"/>
            </a:xfrm>
            <a:prstGeom prst="line">
              <a:avLst/>
            </a:prstGeom>
            <a:noFill/>
            <a:ln w="1905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grpSp>
        <p:nvGrpSpPr>
          <p:cNvPr id="26" name="Group 26"/>
          <p:cNvGrpSpPr>
            <a:grpSpLocks/>
          </p:cNvGrpSpPr>
          <p:nvPr/>
        </p:nvGrpSpPr>
        <p:grpSpPr bwMode="auto">
          <a:xfrm>
            <a:off x="3852863" y="4637088"/>
            <a:ext cx="1517650" cy="735012"/>
            <a:chOff x="1492" y="922"/>
            <a:chExt cx="956" cy="474"/>
          </a:xfrm>
        </p:grpSpPr>
        <p:sp>
          <p:nvSpPr>
            <p:cNvPr id="27" name="Line 27"/>
            <p:cNvSpPr>
              <a:spLocks noChangeShapeType="1"/>
            </p:cNvSpPr>
            <p:nvPr/>
          </p:nvSpPr>
          <p:spPr bwMode="auto">
            <a:xfrm>
              <a:off x="1492" y="922"/>
              <a:ext cx="912" cy="0"/>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8" name="Line 28"/>
            <p:cNvSpPr>
              <a:spLocks noChangeShapeType="1"/>
            </p:cNvSpPr>
            <p:nvPr/>
          </p:nvSpPr>
          <p:spPr bwMode="auto">
            <a:xfrm>
              <a:off x="1536" y="1152"/>
              <a:ext cx="912" cy="0"/>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9" name="Line 29"/>
            <p:cNvSpPr>
              <a:spLocks noChangeShapeType="1"/>
            </p:cNvSpPr>
            <p:nvPr/>
          </p:nvSpPr>
          <p:spPr bwMode="auto">
            <a:xfrm>
              <a:off x="1504" y="1396"/>
              <a:ext cx="912" cy="0"/>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grpSp>
        <p:nvGrpSpPr>
          <p:cNvPr id="30" name="Group 30"/>
          <p:cNvGrpSpPr>
            <a:grpSpLocks/>
          </p:cNvGrpSpPr>
          <p:nvPr/>
        </p:nvGrpSpPr>
        <p:grpSpPr bwMode="auto">
          <a:xfrm>
            <a:off x="5005389" y="3943350"/>
            <a:ext cx="346075" cy="2076450"/>
            <a:chOff x="2193" y="2482"/>
            <a:chExt cx="218" cy="1308"/>
          </a:xfrm>
        </p:grpSpPr>
        <p:graphicFrame>
          <p:nvGraphicFramePr>
            <p:cNvPr id="31" name="Object 31"/>
            <p:cNvGraphicFramePr>
              <a:graphicFrameLocks noChangeAspect="1"/>
            </p:cNvGraphicFramePr>
            <p:nvPr/>
          </p:nvGraphicFramePr>
          <p:xfrm>
            <a:off x="2193" y="2689"/>
            <a:ext cx="143" cy="149"/>
          </p:xfrm>
          <a:graphic>
            <a:graphicData uri="http://schemas.openxmlformats.org/presentationml/2006/ole">
              <mc:AlternateContent xmlns:mc="http://schemas.openxmlformats.org/markup-compatibility/2006">
                <mc:Choice xmlns:v="urn:schemas-microsoft-com:vml" Requires="v">
                  <p:oleObj spid="_x0000_s434088" name="公式" r:id="rId16" imgW="279360" imgH="291960" progId="Equation.3">
                    <p:embed/>
                  </p:oleObj>
                </mc:Choice>
                <mc:Fallback>
                  <p:oleObj name="公式" r:id="rId16" imgW="279360" imgH="29196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93" y="2689"/>
                          <a:ext cx="143" cy="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32"/>
            <p:cNvGraphicFramePr>
              <a:graphicFrameLocks noChangeAspect="1"/>
            </p:cNvGraphicFramePr>
            <p:nvPr/>
          </p:nvGraphicFramePr>
          <p:xfrm>
            <a:off x="2200" y="3409"/>
            <a:ext cx="141" cy="154"/>
          </p:xfrm>
          <a:graphic>
            <a:graphicData uri="http://schemas.openxmlformats.org/presentationml/2006/ole">
              <mc:AlternateContent xmlns:mc="http://schemas.openxmlformats.org/markup-compatibility/2006">
                <mc:Choice xmlns:v="urn:schemas-microsoft-com:vml" Requires="v">
                  <p:oleObj spid="_x0000_s434089" name="公式" r:id="rId18" imgW="279360" imgH="304560" progId="Equation.3">
                    <p:embed/>
                  </p:oleObj>
                </mc:Choice>
                <mc:Fallback>
                  <p:oleObj name="公式" r:id="rId18" imgW="279360" imgH="30456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00" y="3409"/>
                          <a:ext cx="141"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Line 33"/>
            <p:cNvSpPr>
              <a:spLocks noChangeShapeType="1"/>
            </p:cNvSpPr>
            <p:nvPr/>
          </p:nvSpPr>
          <p:spPr bwMode="auto">
            <a:xfrm>
              <a:off x="2411" y="2482"/>
              <a:ext cx="0" cy="399"/>
            </a:xfrm>
            <a:prstGeom prst="line">
              <a:avLst/>
            </a:prstGeom>
            <a:noFill/>
            <a:ln w="762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4" name="Line 34"/>
            <p:cNvSpPr>
              <a:spLocks noChangeShapeType="1"/>
            </p:cNvSpPr>
            <p:nvPr/>
          </p:nvSpPr>
          <p:spPr bwMode="auto">
            <a:xfrm>
              <a:off x="2411" y="3391"/>
              <a:ext cx="0" cy="399"/>
            </a:xfrm>
            <a:prstGeom prst="line">
              <a:avLst/>
            </a:prstGeom>
            <a:noFill/>
            <a:ln w="762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35" name="Line 35"/>
          <p:cNvSpPr>
            <a:spLocks noChangeShapeType="1"/>
          </p:cNvSpPr>
          <p:nvPr/>
        </p:nvSpPr>
        <p:spPr bwMode="auto">
          <a:xfrm>
            <a:off x="5351463" y="4606925"/>
            <a:ext cx="0" cy="762000"/>
          </a:xfrm>
          <a:prstGeom prst="line">
            <a:avLst/>
          </a:prstGeom>
          <a:noFill/>
          <a:ln w="19050">
            <a:solidFill>
              <a:srgbClr val="00FFFF"/>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36" name="Group 36"/>
          <p:cNvGrpSpPr>
            <a:grpSpLocks/>
          </p:cNvGrpSpPr>
          <p:nvPr/>
        </p:nvGrpSpPr>
        <p:grpSpPr bwMode="auto">
          <a:xfrm>
            <a:off x="8616950" y="3500438"/>
            <a:ext cx="76200" cy="2133600"/>
            <a:chOff x="4468" y="2205"/>
            <a:chExt cx="48" cy="1344"/>
          </a:xfrm>
        </p:grpSpPr>
        <p:sp>
          <p:nvSpPr>
            <p:cNvPr id="37" name="Rectangle 37"/>
            <p:cNvSpPr>
              <a:spLocks noChangeArrowheads="1"/>
            </p:cNvSpPr>
            <p:nvPr/>
          </p:nvSpPr>
          <p:spPr bwMode="auto">
            <a:xfrm>
              <a:off x="4468" y="2205"/>
              <a:ext cx="48" cy="1344"/>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 name="Line 38"/>
            <p:cNvSpPr>
              <a:spLocks noChangeShapeType="1"/>
            </p:cNvSpPr>
            <p:nvPr/>
          </p:nvSpPr>
          <p:spPr bwMode="auto">
            <a:xfrm>
              <a:off x="4468" y="2205"/>
              <a:ext cx="0" cy="1344"/>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39" name="Text Box 39"/>
          <p:cNvSpPr txBox="1">
            <a:spLocks noChangeArrowheads="1"/>
          </p:cNvSpPr>
          <p:nvPr/>
        </p:nvSpPr>
        <p:spPr bwMode="auto">
          <a:xfrm>
            <a:off x="4495800" y="6096001"/>
            <a:ext cx="357691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ea typeface="楷体_GB2312" pitchFamily="49" charset="-122"/>
              </a:rPr>
              <a:t>( </a:t>
            </a:r>
            <a:r>
              <a:rPr lang="zh-CN" altLang="en-US" sz="2000" b="1"/>
              <a:t>单缝夫琅禾费衍射典型装置</a:t>
            </a:r>
            <a:r>
              <a:rPr lang="zh-CN" altLang="en-US" sz="2000" b="1">
                <a:ea typeface="楷体_GB2312" pitchFamily="49" charset="-122"/>
              </a:rPr>
              <a:t> </a:t>
            </a:r>
            <a:r>
              <a:rPr lang="en-US" altLang="zh-CN" sz="2000" b="1">
                <a:ea typeface="楷体_GB2312" pitchFamily="49" charset="-122"/>
              </a:rPr>
              <a:t>)</a:t>
            </a:r>
          </a:p>
        </p:txBody>
      </p:sp>
      <p:grpSp>
        <p:nvGrpSpPr>
          <p:cNvPr id="40" name="Group 40"/>
          <p:cNvGrpSpPr>
            <a:grpSpLocks/>
          </p:cNvGrpSpPr>
          <p:nvPr/>
        </p:nvGrpSpPr>
        <p:grpSpPr bwMode="auto">
          <a:xfrm>
            <a:off x="5356225" y="3908426"/>
            <a:ext cx="3303588" cy="1463675"/>
            <a:chOff x="2414" y="2460"/>
            <a:chExt cx="2081" cy="922"/>
          </a:xfrm>
        </p:grpSpPr>
        <p:sp>
          <p:nvSpPr>
            <p:cNvPr id="41" name="Line 41"/>
            <p:cNvSpPr>
              <a:spLocks noChangeShapeType="1"/>
            </p:cNvSpPr>
            <p:nvPr/>
          </p:nvSpPr>
          <p:spPr bwMode="auto">
            <a:xfrm flipV="1">
              <a:off x="3198" y="2460"/>
              <a:ext cx="1297" cy="673"/>
            </a:xfrm>
            <a:prstGeom prst="line">
              <a:avLst/>
            </a:prstGeom>
            <a:noFill/>
            <a:ln w="28575">
              <a:solidFill>
                <a:srgbClr val="FF6600"/>
              </a:solidFill>
              <a:round/>
              <a:headEnd/>
              <a:tailEnd type="stealth"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2" name="Line 42"/>
            <p:cNvSpPr>
              <a:spLocks noChangeAspect="1" noChangeShapeType="1"/>
            </p:cNvSpPr>
            <p:nvPr/>
          </p:nvSpPr>
          <p:spPr bwMode="auto">
            <a:xfrm flipV="1">
              <a:off x="2419" y="3158"/>
              <a:ext cx="703" cy="224"/>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3" name="Line 43"/>
            <p:cNvSpPr>
              <a:spLocks noChangeAspect="1" noChangeShapeType="1"/>
            </p:cNvSpPr>
            <p:nvPr/>
          </p:nvSpPr>
          <p:spPr bwMode="auto">
            <a:xfrm flipV="1">
              <a:off x="2426" y="2478"/>
              <a:ext cx="2055" cy="654"/>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4" name="Line 44"/>
            <p:cNvSpPr>
              <a:spLocks noChangeAspect="1" noChangeShapeType="1"/>
            </p:cNvSpPr>
            <p:nvPr/>
          </p:nvSpPr>
          <p:spPr bwMode="auto">
            <a:xfrm flipV="1">
              <a:off x="2414" y="2702"/>
              <a:ext cx="709" cy="226"/>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5" name="Line 45"/>
            <p:cNvSpPr>
              <a:spLocks noChangeShapeType="1"/>
            </p:cNvSpPr>
            <p:nvPr/>
          </p:nvSpPr>
          <p:spPr bwMode="auto">
            <a:xfrm flipV="1">
              <a:off x="3243" y="2475"/>
              <a:ext cx="1225" cy="181"/>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48915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1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animEffect transition="in" filter="wipe(left)">
                                      <p:cBhvr>
                                        <p:cTn id="37" dur="500"/>
                                        <p:tgtEl>
                                          <p:spTgt spid="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down)">
                                      <p:cBhvr>
                                        <p:cTn id="47" dur="10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ox(ou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left)">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left)">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wipe(down)">
                                      <p:cBhvr>
                                        <p:cTn id="82" dur="500"/>
                                        <p:tgtEl>
                                          <p:spTgt spid="40"/>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32" fill="hold" grpId="0"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box(out)">
                                      <p:cBhvr>
                                        <p:cTn id="87"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 grpId="0" autoUpdateAnimBg="0"/>
      <p:bldP spid="4" grpId="0" autoUpdateAnimBg="0"/>
      <p:bldP spid="5" grpId="0" autoUpdateAnimBg="0"/>
      <p:bldP spid="6" grpId="0" build="p" autoUpdateAnimBg="0"/>
      <p:bldP spid="22" grpId="0" animBg="1"/>
      <p:bldP spid="35" grpId="0" animBg="1"/>
      <p:bldP spid="3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774826" y="404813"/>
            <a:ext cx="2879725" cy="476250"/>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rgbClr val="FF3300"/>
                </a:solidFill>
                <a:latin typeface="宋体" panose="02010600030101010101" pitchFamily="2" charset="-122"/>
              </a:rPr>
              <a:t>单缝衍射条纹特征</a:t>
            </a:r>
          </a:p>
        </p:txBody>
      </p:sp>
      <p:sp>
        <p:nvSpPr>
          <p:cNvPr id="3" name="Text Box 3"/>
          <p:cNvSpPr txBox="1">
            <a:spLocks noChangeArrowheads="1"/>
          </p:cNvSpPr>
          <p:nvPr/>
        </p:nvSpPr>
        <p:spPr bwMode="auto">
          <a:xfrm>
            <a:off x="2063750" y="3044825"/>
            <a:ext cx="830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a:t>
            </a:r>
            <a:r>
              <a:rPr lang="en-US" altLang="zh-CN" b="1"/>
              <a:t>1</a:t>
            </a:r>
            <a:r>
              <a:rPr lang="zh-CN" altLang="en-US" b="1"/>
              <a:t>）中央的条纹最亮，同时也最宽；</a:t>
            </a:r>
          </a:p>
        </p:txBody>
      </p:sp>
      <p:grpSp>
        <p:nvGrpSpPr>
          <p:cNvPr id="4" name="Group 4"/>
          <p:cNvGrpSpPr>
            <a:grpSpLocks/>
          </p:cNvGrpSpPr>
          <p:nvPr/>
        </p:nvGrpSpPr>
        <p:grpSpPr bwMode="auto">
          <a:xfrm>
            <a:off x="5016500" y="957264"/>
            <a:ext cx="122238" cy="1749425"/>
            <a:chOff x="2472" y="1434"/>
            <a:chExt cx="96" cy="1633"/>
          </a:xfrm>
        </p:grpSpPr>
        <p:sp>
          <p:nvSpPr>
            <p:cNvPr id="5" name="Rectangle 5"/>
            <p:cNvSpPr>
              <a:spLocks noChangeArrowheads="1"/>
            </p:cNvSpPr>
            <p:nvPr/>
          </p:nvSpPr>
          <p:spPr bwMode="auto">
            <a:xfrm>
              <a:off x="2472" y="1434"/>
              <a:ext cx="96" cy="624"/>
            </a:xfrm>
            <a:prstGeom prst="rect">
              <a:avLst/>
            </a:prstGeom>
            <a:solidFill>
              <a:srgbClr val="990000"/>
            </a:solidFill>
            <a:ln w="9525">
              <a:solidFill>
                <a:schemeClr val="bg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Rectangle 6"/>
            <p:cNvSpPr>
              <a:spLocks noChangeArrowheads="1"/>
            </p:cNvSpPr>
            <p:nvPr/>
          </p:nvSpPr>
          <p:spPr bwMode="auto">
            <a:xfrm>
              <a:off x="2472" y="2443"/>
              <a:ext cx="96" cy="624"/>
            </a:xfrm>
            <a:prstGeom prst="rect">
              <a:avLst/>
            </a:prstGeom>
            <a:solidFill>
              <a:srgbClr val="990000"/>
            </a:solidFill>
            <a:ln w="9525">
              <a:solidFill>
                <a:schemeClr val="bg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7" name="Group 7"/>
          <p:cNvGrpSpPr>
            <a:grpSpLocks/>
          </p:cNvGrpSpPr>
          <p:nvPr/>
        </p:nvGrpSpPr>
        <p:grpSpPr bwMode="auto">
          <a:xfrm>
            <a:off x="4556125" y="1482725"/>
            <a:ext cx="425450" cy="668338"/>
            <a:chOff x="2136" y="1944"/>
            <a:chExt cx="336" cy="624"/>
          </a:xfrm>
        </p:grpSpPr>
        <p:sp>
          <p:nvSpPr>
            <p:cNvPr id="8" name="Line 8"/>
            <p:cNvSpPr>
              <a:spLocks noChangeShapeType="1"/>
            </p:cNvSpPr>
            <p:nvPr/>
          </p:nvSpPr>
          <p:spPr bwMode="auto">
            <a:xfrm>
              <a:off x="2136" y="2251"/>
              <a:ext cx="336" cy="0"/>
            </a:xfrm>
            <a:prstGeom prst="line">
              <a:avLst/>
            </a:prstGeom>
            <a:noFill/>
            <a:ln w="38100">
              <a:solidFill>
                <a:srgbClr val="FF66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9"/>
            <p:cNvSpPr>
              <a:spLocks noChangeShapeType="1"/>
            </p:cNvSpPr>
            <p:nvPr/>
          </p:nvSpPr>
          <p:spPr bwMode="auto">
            <a:xfrm>
              <a:off x="2136" y="2424"/>
              <a:ext cx="336" cy="0"/>
            </a:xfrm>
            <a:prstGeom prst="line">
              <a:avLst/>
            </a:prstGeom>
            <a:noFill/>
            <a:ln w="38100">
              <a:solidFill>
                <a:srgbClr val="FF66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0"/>
            <p:cNvSpPr>
              <a:spLocks noChangeShapeType="1"/>
            </p:cNvSpPr>
            <p:nvPr/>
          </p:nvSpPr>
          <p:spPr bwMode="auto">
            <a:xfrm>
              <a:off x="2136" y="2568"/>
              <a:ext cx="336" cy="0"/>
            </a:xfrm>
            <a:prstGeom prst="line">
              <a:avLst/>
            </a:prstGeom>
            <a:noFill/>
            <a:ln w="38100">
              <a:solidFill>
                <a:srgbClr val="FF66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1"/>
            <p:cNvSpPr>
              <a:spLocks noChangeShapeType="1"/>
            </p:cNvSpPr>
            <p:nvPr/>
          </p:nvSpPr>
          <p:spPr bwMode="auto">
            <a:xfrm>
              <a:off x="2136" y="1944"/>
              <a:ext cx="336" cy="0"/>
            </a:xfrm>
            <a:prstGeom prst="line">
              <a:avLst/>
            </a:prstGeom>
            <a:noFill/>
            <a:ln w="38100">
              <a:solidFill>
                <a:srgbClr val="FF66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2"/>
            <p:cNvSpPr>
              <a:spLocks noChangeShapeType="1"/>
            </p:cNvSpPr>
            <p:nvPr/>
          </p:nvSpPr>
          <p:spPr bwMode="auto">
            <a:xfrm>
              <a:off x="2136" y="2088"/>
              <a:ext cx="336" cy="0"/>
            </a:xfrm>
            <a:prstGeom prst="line">
              <a:avLst/>
            </a:prstGeom>
            <a:noFill/>
            <a:ln w="38100">
              <a:solidFill>
                <a:srgbClr val="FF66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13"/>
          <p:cNvGrpSpPr>
            <a:grpSpLocks/>
          </p:cNvGrpSpPr>
          <p:nvPr/>
        </p:nvGrpSpPr>
        <p:grpSpPr bwMode="auto">
          <a:xfrm>
            <a:off x="7319964" y="474664"/>
            <a:ext cx="574675" cy="2713037"/>
            <a:chOff x="3360" y="288"/>
            <a:chExt cx="864" cy="3696"/>
          </a:xfrm>
        </p:grpSpPr>
        <p:sp>
          <p:nvSpPr>
            <p:cNvPr id="14" name="Rectangle 14"/>
            <p:cNvSpPr>
              <a:spLocks noChangeArrowheads="1"/>
            </p:cNvSpPr>
            <p:nvPr/>
          </p:nvSpPr>
          <p:spPr bwMode="auto">
            <a:xfrm>
              <a:off x="3360" y="1392"/>
              <a:ext cx="864" cy="1488"/>
            </a:xfrm>
            <a:prstGeom prst="rect">
              <a:avLst/>
            </a:prstGeom>
            <a:gradFill rotWithShape="0">
              <a:gsLst>
                <a:gs pos="0">
                  <a:srgbClr val="FFFFFF"/>
                </a:gs>
                <a:gs pos="50000">
                  <a:srgbClr val="FF6600"/>
                </a:gs>
                <a:gs pos="100000">
                  <a:srgbClr val="FFFFFF"/>
                </a:gs>
              </a:gsLst>
              <a:lin ang="5400000" scaled="1"/>
            </a:gradFill>
            <a:ln w="9525">
              <a:solidFill>
                <a:schemeClr val="bg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Rectangle 15"/>
            <p:cNvSpPr>
              <a:spLocks noChangeArrowheads="1"/>
            </p:cNvSpPr>
            <p:nvPr/>
          </p:nvSpPr>
          <p:spPr bwMode="auto">
            <a:xfrm>
              <a:off x="3360" y="288"/>
              <a:ext cx="864" cy="432"/>
            </a:xfrm>
            <a:prstGeom prst="rect">
              <a:avLst/>
            </a:prstGeom>
            <a:gradFill rotWithShape="0">
              <a:gsLst>
                <a:gs pos="0">
                  <a:srgbClr val="FFFFFF"/>
                </a:gs>
                <a:gs pos="50000">
                  <a:srgbClr val="FF6600"/>
                </a:gs>
                <a:gs pos="100000">
                  <a:srgbClr val="FFFFFF"/>
                </a:gs>
              </a:gsLst>
              <a:lin ang="5400000" scaled="1"/>
            </a:gradFill>
            <a:ln w="9525">
              <a:solidFill>
                <a:schemeClr val="bg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Rectangle 16"/>
            <p:cNvSpPr>
              <a:spLocks noChangeArrowheads="1"/>
            </p:cNvSpPr>
            <p:nvPr/>
          </p:nvSpPr>
          <p:spPr bwMode="auto">
            <a:xfrm>
              <a:off x="3360" y="2880"/>
              <a:ext cx="864" cy="672"/>
            </a:xfrm>
            <a:prstGeom prst="rect">
              <a:avLst/>
            </a:prstGeom>
            <a:gradFill rotWithShape="0">
              <a:gsLst>
                <a:gs pos="0">
                  <a:srgbClr val="FFFFFF"/>
                </a:gs>
                <a:gs pos="50000">
                  <a:srgbClr val="FF6600"/>
                </a:gs>
                <a:gs pos="100000">
                  <a:srgbClr val="FFFFFF"/>
                </a:gs>
              </a:gsLst>
              <a:lin ang="5400000" scaled="1"/>
            </a:gradFill>
            <a:ln w="9525">
              <a:solidFill>
                <a:schemeClr val="bg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Rectangle 17"/>
            <p:cNvSpPr>
              <a:spLocks noChangeArrowheads="1"/>
            </p:cNvSpPr>
            <p:nvPr/>
          </p:nvSpPr>
          <p:spPr bwMode="auto">
            <a:xfrm>
              <a:off x="3360" y="720"/>
              <a:ext cx="864" cy="672"/>
            </a:xfrm>
            <a:prstGeom prst="rect">
              <a:avLst/>
            </a:prstGeom>
            <a:gradFill rotWithShape="0">
              <a:gsLst>
                <a:gs pos="0">
                  <a:srgbClr val="FFFFFF"/>
                </a:gs>
                <a:gs pos="50000">
                  <a:srgbClr val="FF6600"/>
                </a:gs>
                <a:gs pos="100000">
                  <a:srgbClr val="FFFFFF"/>
                </a:gs>
              </a:gsLst>
              <a:lin ang="5400000" scaled="1"/>
            </a:gradFill>
            <a:ln w="9525">
              <a:solidFill>
                <a:schemeClr val="bg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Rectangle 18"/>
            <p:cNvSpPr>
              <a:spLocks noChangeArrowheads="1"/>
            </p:cNvSpPr>
            <p:nvPr/>
          </p:nvSpPr>
          <p:spPr bwMode="auto">
            <a:xfrm>
              <a:off x="3360" y="3552"/>
              <a:ext cx="864" cy="432"/>
            </a:xfrm>
            <a:prstGeom prst="rect">
              <a:avLst/>
            </a:prstGeom>
            <a:gradFill rotWithShape="0">
              <a:gsLst>
                <a:gs pos="0">
                  <a:srgbClr val="FFFFFF"/>
                </a:gs>
                <a:gs pos="50000">
                  <a:srgbClr val="FF6600"/>
                </a:gs>
                <a:gs pos="100000">
                  <a:srgbClr val="FFFFFF"/>
                </a:gs>
              </a:gsLst>
              <a:lin ang="5400000" scaled="1"/>
            </a:gradFill>
            <a:ln w="9525">
              <a:solidFill>
                <a:schemeClr val="bg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9" name="Line 19"/>
          <p:cNvSpPr>
            <a:spLocks noChangeShapeType="1"/>
          </p:cNvSpPr>
          <p:nvPr/>
        </p:nvSpPr>
        <p:spPr bwMode="auto">
          <a:xfrm>
            <a:off x="7321550" y="619125"/>
            <a:ext cx="1588" cy="2439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0" name="Group 20"/>
          <p:cNvGrpSpPr>
            <a:grpSpLocks/>
          </p:cNvGrpSpPr>
          <p:nvPr/>
        </p:nvGrpSpPr>
        <p:grpSpPr bwMode="auto">
          <a:xfrm>
            <a:off x="3505201" y="1484313"/>
            <a:ext cx="862013" cy="728662"/>
            <a:chOff x="1474" y="1933"/>
            <a:chExt cx="680" cy="681"/>
          </a:xfrm>
        </p:grpSpPr>
        <p:sp>
          <p:nvSpPr>
            <p:cNvPr id="21" name="Line 21"/>
            <p:cNvSpPr>
              <a:spLocks noChangeShapeType="1"/>
            </p:cNvSpPr>
            <p:nvPr/>
          </p:nvSpPr>
          <p:spPr bwMode="auto">
            <a:xfrm>
              <a:off x="1474" y="2251"/>
              <a:ext cx="680" cy="0"/>
            </a:xfrm>
            <a:prstGeom prst="line">
              <a:avLst/>
            </a:prstGeom>
            <a:noFill/>
            <a:ln w="38100">
              <a:solidFill>
                <a:srgbClr val="FF66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2"/>
            <p:cNvSpPr>
              <a:spLocks noChangeShapeType="1"/>
            </p:cNvSpPr>
            <p:nvPr/>
          </p:nvSpPr>
          <p:spPr bwMode="auto">
            <a:xfrm>
              <a:off x="1519" y="2251"/>
              <a:ext cx="635" cy="181"/>
            </a:xfrm>
            <a:prstGeom prst="line">
              <a:avLst/>
            </a:prstGeom>
            <a:noFill/>
            <a:ln w="38100">
              <a:solidFill>
                <a:srgbClr val="FF66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3"/>
            <p:cNvSpPr>
              <a:spLocks noChangeShapeType="1"/>
            </p:cNvSpPr>
            <p:nvPr/>
          </p:nvSpPr>
          <p:spPr bwMode="auto">
            <a:xfrm>
              <a:off x="1474" y="2251"/>
              <a:ext cx="680" cy="363"/>
            </a:xfrm>
            <a:prstGeom prst="line">
              <a:avLst/>
            </a:prstGeom>
            <a:noFill/>
            <a:ln w="38100">
              <a:solidFill>
                <a:srgbClr val="FF66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4"/>
            <p:cNvSpPr>
              <a:spLocks noChangeShapeType="1"/>
            </p:cNvSpPr>
            <p:nvPr/>
          </p:nvSpPr>
          <p:spPr bwMode="auto">
            <a:xfrm flipV="1">
              <a:off x="1474" y="1933"/>
              <a:ext cx="653" cy="318"/>
            </a:xfrm>
            <a:prstGeom prst="line">
              <a:avLst/>
            </a:prstGeom>
            <a:noFill/>
            <a:ln w="38100">
              <a:solidFill>
                <a:srgbClr val="FF66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25"/>
            <p:cNvSpPr>
              <a:spLocks noChangeShapeType="1"/>
            </p:cNvSpPr>
            <p:nvPr/>
          </p:nvSpPr>
          <p:spPr bwMode="auto">
            <a:xfrm flipV="1">
              <a:off x="1474" y="2069"/>
              <a:ext cx="654" cy="182"/>
            </a:xfrm>
            <a:prstGeom prst="line">
              <a:avLst/>
            </a:prstGeom>
            <a:noFill/>
            <a:ln w="38100">
              <a:solidFill>
                <a:srgbClr val="FF66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6" name="Oval 26"/>
          <p:cNvSpPr>
            <a:spLocks noChangeArrowheads="1"/>
          </p:cNvSpPr>
          <p:nvPr/>
        </p:nvSpPr>
        <p:spPr bwMode="auto">
          <a:xfrm>
            <a:off x="4348352" y="1077575"/>
            <a:ext cx="217351" cy="1421676"/>
          </a:xfrm>
          <a:prstGeom prst="ellipse">
            <a:avLst/>
          </a:prstGeom>
          <a:gradFill rotWithShape="1">
            <a:gsLst>
              <a:gs pos="0">
                <a:srgbClr val="00CCFF">
                  <a:gamma/>
                  <a:shade val="46275"/>
                  <a:invGamma/>
                </a:srgbClr>
              </a:gs>
              <a:gs pos="50000">
                <a:srgbClr val="00CCFF">
                  <a:alpha val="63000"/>
                </a:srgbClr>
              </a:gs>
              <a:gs pos="100000">
                <a:srgbClr val="00CCFF">
                  <a:gamma/>
                  <a:shade val="46275"/>
                  <a:invGamma/>
                </a:srgbClr>
              </a:gs>
            </a:gsLst>
            <a:lin ang="0" scaled="1"/>
          </a:gradFill>
          <a:ln w="9525" algn="ctr">
            <a:noFill/>
            <a:round/>
            <a:headEnd/>
            <a:tailEnd/>
          </a:ln>
          <a:effectLst/>
        </p:spPr>
        <p:txBody>
          <a:bodyPr wrap="square" anchor="ctr">
            <a:spAutoFit/>
          </a:bodyPr>
          <a:lstStyle/>
          <a:p>
            <a:pPr>
              <a:defRPr/>
            </a:pPr>
            <a:endParaRPr lang="zh-CN" altLang="en-US"/>
          </a:p>
        </p:txBody>
      </p:sp>
      <p:grpSp>
        <p:nvGrpSpPr>
          <p:cNvPr id="27" name="Group 27"/>
          <p:cNvGrpSpPr>
            <a:grpSpLocks/>
          </p:cNvGrpSpPr>
          <p:nvPr/>
        </p:nvGrpSpPr>
        <p:grpSpPr bwMode="auto">
          <a:xfrm>
            <a:off x="5016500" y="1054101"/>
            <a:ext cx="2300288" cy="1554163"/>
            <a:chOff x="2426" y="1525"/>
            <a:chExt cx="1815" cy="1451"/>
          </a:xfrm>
        </p:grpSpPr>
        <p:sp>
          <p:nvSpPr>
            <p:cNvPr id="28" name="Line 28"/>
            <p:cNvSpPr>
              <a:spLocks noChangeShapeType="1"/>
            </p:cNvSpPr>
            <p:nvPr/>
          </p:nvSpPr>
          <p:spPr bwMode="auto">
            <a:xfrm>
              <a:off x="3152" y="2069"/>
              <a:ext cx="1089" cy="182"/>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29"/>
            <p:cNvSpPr>
              <a:spLocks noChangeShapeType="1"/>
            </p:cNvSpPr>
            <p:nvPr/>
          </p:nvSpPr>
          <p:spPr bwMode="auto">
            <a:xfrm>
              <a:off x="3061" y="2251"/>
              <a:ext cx="1180" cy="0"/>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0"/>
            <p:cNvSpPr>
              <a:spLocks noChangeShapeType="1"/>
            </p:cNvSpPr>
            <p:nvPr/>
          </p:nvSpPr>
          <p:spPr bwMode="auto">
            <a:xfrm flipV="1">
              <a:off x="3152" y="2251"/>
              <a:ext cx="1089" cy="181"/>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1"/>
            <p:cNvSpPr>
              <a:spLocks noChangeShapeType="1"/>
            </p:cNvSpPr>
            <p:nvPr/>
          </p:nvSpPr>
          <p:spPr bwMode="auto">
            <a:xfrm flipV="1">
              <a:off x="3107" y="1525"/>
              <a:ext cx="1134" cy="136"/>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2"/>
            <p:cNvSpPr>
              <a:spLocks noChangeShapeType="1"/>
            </p:cNvSpPr>
            <p:nvPr/>
          </p:nvSpPr>
          <p:spPr bwMode="auto">
            <a:xfrm flipV="1">
              <a:off x="3152" y="1525"/>
              <a:ext cx="1089" cy="317"/>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3"/>
            <p:cNvSpPr>
              <a:spLocks noChangeShapeType="1"/>
            </p:cNvSpPr>
            <p:nvPr/>
          </p:nvSpPr>
          <p:spPr bwMode="auto">
            <a:xfrm flipV="1">
              <a:off x="3152" y="1525"/>
              <a:ext cx="1089" cy="454"/>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4" name="Group 34"/>
            <p:cNvGrpSpPr>
              <a:grpSpLocks/>
            </p:cNvGrpSpPr>
            <p:nvPr/>
          </p:nvGrpSpPr>
          <p:grpSpPr bwMode="auto">
            <a:xfrm>
              <a:off x="2426" y="1661"/>
              <a:ext cx="635" cy="1134"/>
              <a:chOff x="2426" y="1661"/>
              <a:chExt cx="635" cy="1134"/>
            </a:xfrm>
          </p:grpSpPr>
          <p:sp>
            <p:nvSpPr>
              <p:cNvPr id="38" name="Line 35"/>
              <p:cNvSpPr>
                <a:spLocks noChangeShapeType="1"/>
              </p:cNvSpPr>
              <p:nvPr/>
            </p:nvSpPr>
            <p:spPr bwMode="auto">
              <a:xfrm>
                <a:off x="2426" y="2069"/>
                <a:ext cx="635" cy="0"/>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36"/>
              <p:cNvSpPr>
                <a:spLocks noChangeShapeType="1"/>
              </p:cNvSpPr>
              <p:nvPr/>
            </p:nvSpPr>
            <p:spPr bwMode="auto">
              <a:xfrm>
                <a:off x="2426" y="2251"/>
                <a:ext cx="635" cy="0"/>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37"/>
              <p:cNvSpPr>
                <a:spLocks noChangeShapeType="1"/>
              </p:cNvSpPr>
              <p:nvPr/>
            </p:nvSpPr>
            <p:spPr bwMode="auto">
              <a:xfrm>
                <a:off x="2426" y="2432"/>
                <a:ext cx="635" cy="0"/>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38"/>
              <p:cNvSpPr>
                <a:spLocks noChangeShapeType="1"/>
              </p:cNvSpPr>
              <p:nvPr/>
            </p:nvSpPr>
            <p:spPr bwMode="auto">
              <a:xfrm flipV="1">
                <a:off x="2562" y="1661"/>
                <a:ext cx="499" cy="40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39"/>
              <p:cNvSpPr>
                <a:spLocks noChangeShapeType="1"/>
              </p:cNvSpPr>
              <p:nvPr/>
            </p:nvSpPr>
            <p:spPr bwMode="auto">
              <a:xfrm flipV="1">
                <a:off x="2562" y="1888"/>
                <a:ext cx="454" cy="363"/>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40"/>
              <p:cNvSpPr>
                <a:spLocks noChangeShapeType="1"/>
              </p:cNvSpPr>
              <p:nvPr/>
            </p:nvSpPr>
            <p:spPr bwMode="auto">
              <a:xfrm flipV="1">
                <a:off x="2517" y="2024"/>
                <a:ext cx="499" cy="40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41"/>
              <p:cNvSpPr>
                <a:spLocks noChangeShapeType="1"/>
              </p:cNvSpPr>
              <p:nvPr/>
            </p:nvSpPr>
            <p:spPr bwMode="auto">
              <a:xfrm>
                <a:off x="2562" y="2069"/>
                <a:ext cx="454" cy="363"/>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42"/>
              <p:cNvSpPr>
                <a:spLocks noChangeShapeType="1"/>
              </p:cNvSpPr>
              <p:nvPr/>
            </p:nvSpPr>
            <p:spPr bwMode="auto">
              <a:xfrm>
                <a:off x="2562" y="2251"/>
                <a:ext cx="454" cy="317"/>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43"/>
              <p:cNvSpPr>
                <a:spLocks noChangeShapeType="1"/>
              </p:cNvSpPr>
              <p:nvPr/>
            </p:nvSpPr>
            <p:spPr bwMode="auto">
              <a:xfrm>
                <a:off x="2517" y="2432"/>
                <a:ext cx="544" cy="363"/>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 name="Line 44"/>
            <p:cNvSpPr>
              <a:spLocks noChangeShapeType="1"/>
            </p:cNvSpPr>
            <p:nvPr/>
          </p:nvSpPr>
          <p:spPr bwMode="auto">
            <a:xfrm>
              <a:off x="3152" y="2478"/>
              <a:ext cx="1089" cy="49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45"/>
            <p:cNvSpPr>
              <a:spLocks noChangeShapeType="1"/>
            </p:cNvSpPr>
            <p:nvPr/>
          </p:nvSpPr>
          <p:spPr bwMode="auto">
            <a:xfrm>
              <a:off x="3152" y="2614"/>
              <a:ext cx="1089" cy="362"/>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46"/>
            <p:cNvSpPr>
              <a:spLocks noChangeShapeType="1"/>
            </p:cNvSpPr>
            <p:nvPr/>
          </p:nvSpPr>
          <p:spPr bwMode="auto">
            <a:xfrm>
              <a:off x="3107" y="2795"/>
              <a:ext cx="1134" cy="181"/>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7" name="Line 47"/>
          <p:cNvSpPr>
            <a:spLocks noChangeShapeType="1"/>
          </p:cNvSpPr>
          <p:nvPr/>
        </p:nvSpPr>
        <p:spPr bwMode="auto">
          <a:xfrm>
            <a:off x="6034089" y="1831975"/>
            <a:ext cx="2154237"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8"/>
          <p:cNvSpPr>
            <a:spLocks noChangeShapeType="1"/>
          </p:cNvSpPr>
          <p:nvPr/>
        </p:nvSpPr>
        <p:spPr bwMode="auto">
          <a:xfrm>
            <a:off x="7321550" y="1831975"/>
            <a:ext cx="15827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9" name="Group 49"/>
          <p:cNvGrpSpPr>
            <a:grpSpLocks/>
          </p:cNvGrpSpPr>
          <p:nvPr/>
        </p:nvGrpSpPr>
        <p:grpSpPr bwMode="auto">
          <a:xfrm>
            <a:off x="7897813" y="546101"/>
            <a:ext cx="717550" cy="2570163"/>
            <a:chOff x="4200" y="288"/>
            <a:chExt cx="1248" cy="3600"/>
          </a:xfrm>
        </p:grpSpPr>
        <p:sp>
          <p:nvSpPr>
            <p:cNvPr id="50" name="Freeform 50"/>
            <p:cNvSpPr>
              <a:spLocks/>
            </p:cNvSpPr>
            <p:nvPr/>
          </p:nvSpPr>
          <p:spPr bwMode="auto">
            <a:xfrm>
              <a:off x="4200" y="288"/>
              <a:ext cx="1224" cy="1824"/>
            </a:xfrm>
            <a:custGeom>
              <a:avLst/>
              <a:gdLst>
                <a:gd name="T0" fmla="*/ 24 w 1224"/>
                <a:gd name="T1" fmla="*/ 0 h 1824"/>
                <a:gd name="T2" fmla="*/ 168 w 1224"/>
                <a:gd name="T3" fmla="*/ 192 h 1824"/>
                <a:gd name="T4" fmla="*/ 24 w 1224"/>
                <a:gd name="T5" fmla="*/ 432 h 1824"/>
                <a:gd name="T6" fmla="*/ 312 w 1224"/>
                <a:gd name="T7" fmla="*/ 720 h 1824"/>
                <a:gd name="T8" fmla="*/ 24 w 1224"/>
                <a:gd name="T9" fmla="*/ 1104 h 1824"/>
                <a:gd name="T10" fmla="*/ 408 w 1224"/>
                <a:gd name="T11" fmla="*/ 1344 h 1824"/>
                <a:gd name="T12" fmla="*/ 744 w 1224"/>
                <a:gd name="T13" fmla="*/ 1440 h 1824"/>
                <a:gd name="T14" fmla="*/ 984 w 1224"/>
                <a:gd name="T15" fmla="*/ 1536 h 1824"/>
                <a:gd name="T16" fmla="*/ 1176 w 1224"/>
                <a:gd name="T17" fmla="*/ 1680 h 1824"/>
                <a:gd name="T18" fmla="*/ 1224 w 1224"/>
                <a:gd name="T19" fmla="*/ 1824 h 18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4"/>
                <a:gd name="T31" fmla="*/ 0 h 1824"/>
                <a:gd name="T32" fmla="*/ 1224 w 1224"/>
                <a:gd name="T33" fmla="*/ 1824 h 18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4" h="1824">
                  <a:moveTo>
                    <a:pt x="24" y="0"/>
                  </a:moveTo>
                  <a:cubicBezTo>
                    <a:pt x="96" y="60"/>
                    <a:pt x="168" y="120"/>
                    <a:pt x="168" y="192"/>
                  </a:cubicBezTo>
                  <a:cubicBezTo>
                    <a:pt x="168" y="264"/>
                    <a:pt x="0" y="344"/>
                    <a:pt x="24" y="432"/>
                  </a:cubicBezTo>
                  <a:cubicBezTo>
                    <a:pt x="48" y="520"/>
                    <a:pt x="312" y="608"/>
                    <a:pt x="312" y="720"/>
                  </a:cubicBezTo>
                  <a:cubicBezTo>
                    <a:pt x="312" y="832"/>
                    <a:pt x="8" y="1000"/>
                    <a:pt x="24" y="1104"/>
                  </a:cubicBezTo>
                  <a:cubicBezTo>
                    <a:pt x="40" y="1208"/>
                    <a:pt x="288" y="1288"/>
                    <a:pt x="408" y="1344"/>
                  </a:cubicBezTo>
                  <a:cubicBezTo>
                    <a:pt x="528" y="1400"/>
                    <a:pt x="648" y="1408"/>
                    <a:pt x="744" y="1440"/>
                  </a:cubicBezTo>
                  <a:cubicBezTo>
                    <a:pt x="840" y="1472"/>
                    <a:pt x="912" y="1496"/>
                    <a:pt x="984" y="1536"/>
                  </a:cubicBezTo>
                  <a:cubicBezTo>
                    <a:pt x="1056" y="1576"/>
                    <a:pt x="1136" y="1632"/>
                    <a:pt x="1176" y="1680"/>
                  </a:cubicBezTo>
                  <a:cubicBezTo>
                    <a:pt x="1216" y="1728"/>
                    <a:pt x="1224" y="1800"/>
                    <a:pt x="1224" y="1824"/>
                  </a:cubicBezTo>
                </a:path>
              </a:pathLst>
            </a:cu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 name="Freeform 51"/>
            <p:cNvSpPr>
              <a:spLocks/>
            </p:cNvSpPr>
            <p:nvPr/>
          </p:nvSpPr>
          <p:spPr bwMode="auto">
            <a:xfrm flipV="1">
              <a:off x="4224" y="2064"/>
              <a:ext cx="1224" cy="1824"/>
            </a:xfrm>
            <a:custGeom>
              <a:avLst/>
              <a:gdLst>
                <a:gd name="T0" fmla="*/ 24 w 1224"/>
                <a:gd name="T1" fmla="*/ 0 h 1824"/>
                <a:gd name="T2" fmla="*/ 168 w 1224"/>
                <a:gd name="T3" fmla="*/ 192 h 1824"/>
                <a:gd name="T4" fmla="*/ 24 w 1224"/>
                <a:gd name="T5" fmla="*/ 432 h 1824"/>
                <a:gd name="T6" fmla="*/ 312 w 1224"/>
                <a:gd name="T7" fmla="*/ 720 h 1824"/>
                <a:gd name="T8" fmla="*/ 24 w 1224"/>
                <a:gd name="T9" fmla="*/ 1104 h 1824"/>
                <a:gd name="T10" fmla="*/ 408 w 1224"/>
                <a:gd name="T11" fmla="*/ 1344 h 1824"/>
                <a:gd name="T12" fmla="*/ 744 w 1224"/>
                <a:gd name="T13" fmla="*/ 1440 h 1824"/>
                <a:gd name="T14" fmla="*/ 984 w 1224"/>
                <a:gd name="T15" fmla="*/ 1536 h 1824"/>
                <a:gd name="T16" fmla="*/ 1176 w 1224"/>
                <a:gd name="T17" fmla="*/ 1680 h 1824"/>
                <a:gd name="T18" fmla="*/ 1224 w 1224"/>
                <a:gd name="T19" fmla="*/ 1824 h 18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4"/>
                <a:gd name="T31" fmla="*/ 0 h 1824"/>
                <a:gd name="T32" fmla="*/ 1224 w 1224"/>
                <a:gd name="T33" fmla="*/ 1824 h 18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4" h="1824">
                  <a:moveTo>
                    <a:pt x="24" y="0"/>
                  </a:moveTo>
                  <a:cubicBezTo>
                    <a:pt x="96" y="60"/>
                    <a:pt x="168" y="120"/>
                    <a:pt x="168" y="192"/>
                  </a:cubicBezTo>
                  <a:cubicBezTo>
                    <a:pt x="168" y="264"/>
                    <a:pt x="0" y="344"/>
                    <a:pt x="24" y="432"/>
                  </a:cubicBezTo>
                  <a:cubicBezTo>
                    <a:pt x="48" y="520"/>
                    <a:pt x="312" y="608"/>
                    <a:pt x="312" y="720"/>
                  </a:cubicBezTo>
                  <a:cubicBezTo>
                    <a:pt x="312" y="832"/>
                    <a:pt x="8" y="1000"/>
                    <a:pt x="24" y="1104"/>
                  </a:cubicBezTo>
                  <a:cubicBezTo>
                    <a:pt x="40" y="1208"/>
                    <a:pt x="288" y="1288"/>
                    <a:pt x="408" y="1344"/>
                  </a:cubicBezTo>
                  <a:cubicBezTo>
                    <a:pt x="528" y="1400"/>
                    <a:pt x="648" y="1408"/>
                    <a:pt x="744" y="1440"/>
                  </a:cubicBezTo>
                  <a:cubicBezTo>
                    <a:pt x="840" y="1472"/>
                    <a:pt x="912" y="1496"/>
                    <a:pt x="984" y="1536"/>
                  </a:cubicBezTo>
                  <a:cubicBezTo>
                    <a:pt x="1056" y="1576"/>
                    <a:pt x="1136" y="1632"/>
                    <a:pt x="1176" y="1680"/>
                  </a:cubicBezTo>
                  <a:cubicBezTo>
                    <a:pt x="1216" y="1728"/>
                    <a:pt x="1224" y="1800"/>
                    <a:pt x="1224" y="1824"/>
                  </a:cubicBezTo>
                </a:path>
              </a:pathLst>
            </a:cu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52" name="Text Box 52"/>
          <p:cNvSpPr txBox="1">
            <a:spLocks noChangeArrowheads="1"/>
          </p:cNvSpPr>
          <p:nvPr/>
        </p:nvSpPr>
        <p:spPr bwMode="auto">
          <a:xfrm>
            <a:off x="8753476" y="1411288"/>
            <a:ext cx="303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i="1"/>
              <a:t>I</a:t>
            </a:r>
          </a:p>
        </p:txBody>
      </p:sp>
      <p:grpSp>
        <p:nvGrpSpPr>
          <p:cNvPr id="53" name="Group 53"/>
          <p:cNvGrpSpPr>
            <a:grpSpLocks/>
          </p:cNvGrpSpPr>
          <p:nvPr/>
        </p:nvGrpSpPr>
        <p:grpSpPr bwMode="auto">
          <a:xfrm>
            <a:off x="3287714" y="1266826"/>
            <a:ext cx="395287" cy="601663"/>
            <a:chOff x="158" y="1162"/>
            <a:chExt cx="249" cy="379"/>
          </a:xfrm>
        </p:grpSpPr>
        <p:sp>
          <p:nvSpPr>
            <p:cNvPr id="54" name="AutoShape 54"/>
            <p:cNvSpPr>
              <a:spLocks noChangeArrowheads="1"/>
            </p:cNvSpPr>
            <p:nvPr/>
          </p:nvSpPr>
          <p:spPr bwMode="auto">
            <a:xfrm>
              <a:off x="249" y="1480"/>
              <a:ext cx="72" cy="61"/>
            </a:xfrm>
            <a:prstGeom prst="star5">
              <a:avLst/>
            </a:prstGeom>
            <a:solidFill>
              <a:srgbClr val="FF6600"/>
            </a:solidFill>
            <a:ln w="9525">
              <a:solidFill>
                <a:schemeClr val="tx1"/>
              </a:solidFill>
              <a:miter lim="800000"/>
              <a:headEnd/>
              <a:tailEnd/>
            </a:ln>
            <a:effectLst/>
          </p:spPr>
          <p:txBody>
            <a:bodyPr wrap="none" anchor="ctr"/>
            <a:lstStyle/>
            <a:p>
              <a:pPr>
                <a:defRPr/>
              </a:pPr>
              <a:endParaRPr lang="zh-CN" altLang="en-US"/>
            </a:p>
          </p:txBody>
        </p:sp>
        <p:sp>
          <p:nvSpPr>
            <p:cNvPr id="55" name="Text Box 55"/>
            <p:cNvSpPr txBox="1">
              <a:spLocks noChangeArrowheads="1"/>
            </p:cNvSpPr>
            <p:nvPr/>
          </p:nvSpPr>
          <p:spPr bwMode="auto">
            <a:xfrm>
              <a:off x="158" y="1162"/>
              <a:ext cx="24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000" b="1" i="1">
                  <a:ea typeface="楷体_GB2312" pitchFamily="49" charset="-122"/>
                </a:rPr>
                <a:t>S</a:t>
              </a:r>
            </a:p>
          </p:txBody>
        </p:sp>
      </p:grpSp>
      <p:sp>
        <p:nvSpPr>
          <p:cNvPr id="56" name="Text Box 56"/>
          <p:cNvSpPr txBox="1">
            <a:spLocks noChangeArrowheads="1"/>
          </p:cNvSpPr>
          <p:nvPr/>
        </p:nvSpPr>
        <p:spPr bwMode="auto">
          <a:xfrm>
            <a:off x="5664200" y="765175"/>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ea typeface="楷体_GB2312" pitchFamily="49" charset="-122"/>
              </a:rPr>
              <a:t>L</a:t>
            </a:r>
          </a:p>
        </p:txBody>
      </p:sp>
      <p:grpSp>
        <p:nvGrpSpPr>
          <p:cNvPr id="57" name="Group 57"/>
          <p:cNvGrpSpPr>
            <a:grpSpLocks/>
          </p:cNvGrpSpPr>
          <p:nvPr/>
        </p:nvGrpSpPr>
        <p:grpSpPr bwMode="auto">
          <a:xfrm>
            <a:off x="5880100" y="2592389"/>
            <a:ext cx="1441450" cy="549275"/>
            <a:chOff x="1791" y="1995"/>
            <a:chExt cx="908" cy="346"/>
          </a:xfrm>
        </p:grpSpPr>
        <p:sp>
          <p:nvSpPr>
            <p:cNvPr id="58" name="Line 58"/>
            <p:cNvSpPr>
              <a:spLocks noChangeShapeType="1"/>
            </p:cNvSpPr>
            <p:nvPr/>
          </p:nvSpPr>
          <p:spPr bwMode="auto">
            <a:xfrm>
              <a:off x="1791" y="2052"/>
              <a:ext cx="0" cy="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59"/>
            <p:cNvSpPr>
              <a:spLocks noChangeShapeType="1"/>
            </p:cNvSpPr>
            <p:nvPr/>
          </p:nvSpPr>
          <p:spPr bwMode="auto">
            <a:xfrm flipH="1" flipV="1">
              <a:off x="1791" y="2160"/>
              <a:ext cx="318" cy="0"/>
            </a:xfrm>
            <a:prstGeom prst="line">
              <a:avLst/>
            </a:prstGeom>
            <a:noFill/>
            <a:ln w="9525">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0" name="Line 60"/>
            <p:cNvSpPr>
              <a:spLocks noChangeShapeType="1"/>
            </p:cNvSpPr>
            <p:nvPr/>
          </p:nvSpPr>
          <p:spPr bwMode="auto">
            <a:xfrm>
              <a:off x="2381" y="2160"/>
              <a:ext cx="318" cy="0"/>
            </a:xfrm>
            <a:prstGeom prst="line">
              <a:avLst/>
            </a:prstGeom>
            <a:noFill/>
            <a:ln w="9525">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1" name="Text Box 61"/>
            <p:cNvSpPr txBox="1">
              <a:spLocks noChangeArrowheads="1"/>
            </p:cNvSpPr>
            <p:nvPr/>
          </p:nvSpPr>
          <p:spPr bwMode="auto">
            <a:xfrm>
              <a:off x="2185" y="1995"/>
              <a:ext cx="19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000" b="1" i="1">
                  <a:ea typeface="楷体_GB2312" pitchFamily="49" charset="-122"/>
                </a:rPr>
                <a:t>f</a:t>
              </a:r>
            </a:p>
          </p:txBody>
        </p:sp>
      </p:grpSp>
      <p:sp>
        <p:nvSpPr>
          <p:cNvPr id="62" name="Text Box 62"/>
          <p:cNvSpPr txBox="1">
            <a:spLocks noChangeArrowheads="1"/>
          </p:cNvSpPr>
          <p:nvPr/>
        </p:nvSpPr>
        <p:spPr bwMode="auto">
          <a:xfrm>
            <a:off x="7248526" y="177165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ea typeface="楷体_GB2312" pitchFamily="49" charset="-122"/>
              </a:rPr>
              <a:t>O</a:t>
            </a:r>
          </a:p>
        </p:txBody>
      </p:sp>
      <p:sp>
        <p:nvSpPr>
          <p:cNvPr id="63" name="Text Box 63"/>
          <p:cNvSpPr txBox="1">
            <a:spLocks noChangeArrowheads="1"/>
          </p:cNvSpPr>
          <p:nvPr/>
        </p:nvSpPr>
        <p:spPr bwMode="auto">
          <a:xfrm>
            <a:off x="7248525" y="835025"/>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ea typeface="楷体_GB2312" pitchFamily="49" charset="-122"/>
              </a:rPr>
              <a:t>P</a:t>
            </a:r>
          </a:p>
        </p:txBody>
      </p:sp>
      <p:sp>
        <p:nvSpPr>
          <p:cNvPr id="64" name="Oval 64"/>
          <p:cNvSpPr>
            <a:spLocks noChangeArrowheads="1"/>
          </p:cNvSpPr>
          <p:nvPr/>
        </p:nvSpPr>
        <p:spPr bwMode="auto">
          <a:xfrm>
            <a:off x="5739123" y="1097019"/>
            <a:ext cx="263563" cy="1417110"/>
          </a:xfrm>
          <a:prstGeom prst="ellipse">
            <a:avLst/>
          </a:prstGeom>
          <a:gradFill rotWithShape="1">
            <a:gsLst>
              <a:gs pos="0">
                <a:srgbClr val="00CCFF">
                  <a:gamma/>
                  <a:shade val="46275"/>
                  <a:invGamma/>
                </a:srgbClr>
              </a:gs>
              <a:gs pos="50000">
                <a:srgbClr val="00CCFF">
                  <a:alpha val="63000"/>
                </a:srgbClr>
              </a:gs>
              <a:gs pos="100000">
                <a:srgbClr val="00CCFF">
                  <a:gamma/>
                  <a:shade val="46275"/>
                  <a:invGamma/>
                </a:srgbClr>
              </a:gs>
            </a:gsLst>
            <a:lin ang="0" scaled="1"/>
          </a:gradFill>
          <a:ln w="9525" algn="ctr">
            <a:noFill/>
            <a:round/>
            <a:headEnd/>
            <a:tailEnd/>
          </a:ln>
          <a:effectLst/>
        </p:spPr>
        <p:txBody>
          <a:bodyPr wrap="square" anchor="ctr">
            <a:spAutoFit/>
          </a:bodyPr>
          <a:lstStyle/>
          <a:p>
            <a:pPr>
              <a:defRPr/>
            </a:pPr>
            <a:endParaRPr lang="zh-CN" altLang="en-US"/>
          </a:p>
        </p:txBody>
      </p:sp>
      <p:sp>
        <p:nvSpPr>
          <p:cNvPr id="65" name="Text Box 65"/>
          <p:cNvSpPr txBox="1">
            <a:spLocks noChangeArrowheads="1"/>
          </p:cNvSpPr>
          <p:nvPr/>
        </p:nvSpPr>
        <p:spPr bwMode="auto">
          <a:xfrm>
            <a:off x="2063751" y="4613275"/>
            <a:ext cx="712787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a:t>（</a:t>
            </a:r>
            <a:r>
              <a:rPr lang="en-US" altLang="zh-CN" b="1"/>
              <a:t>4</a:t>
            </a:r>
            <a:r>
              <a:rPr lang="zh-CN" altLang="en-US" b="1"/>
              <a:t>）</a:t>
            </a:r>
            <a:r>
              <a:rPr kumimoji="0" lang="zh-CN" altLang="en-US" b="1"/>
              <a:t>单缝衍射和双缝干涉条纹比较</a:t>
            </a:r>
            <a:r>
              <a:rPr kumimoji="0" lang="en-US" altLang="zh-CN" b="1"/>
              <a:t>:</a:t>
            </a:r>
          </a:p>
        </p:txBody>
      </p:sp>
      <p:grpSp>
        <p:nvGrpSpPr>
          <p:cNvPr id="66" name="Group 66"/>
          <p:cNvGrpSpPr>
            <a:grpSpLocks/>
          </p:cNvGrpSpPr>
          <p:nvPr/>
        </p:nvGrpSpPr>
        <p:grpSpPr bwMode="auto">
          <a:xfrm>
            <a:off x="6961188" y="5157788"/>
            <a:ext cx="1981200" cy="1219200"/>
            <a:chOff x="3973" y="1355"/>
            <a:chExt cx="816" cy="984"/>
          </a:xfrm>
        </p:grpSpPr>
        <p:sp>
          <p:nvSpPr>
            <p:cNvPr id="67" name="Rectangle 67"/>
            <p:cNvSpPr>
              <a:spLocks noChangeArrowheads="1"/>
            </p:cNvSpPr>
            <p:nvPr/>
          </p:nvSpPr>
          <p:spPr bwMode="auto">
            <a:xfrm>
              <a:off x="3973" y="1355"/>
              <a:ext cx="816" cy="144"/>
            </a:xfrm>
            <a:prstGeom prst="rect">
              <a:avLst/>
            </a:prstGeom>
            <a:gradFill rotWithShape="0">
              <a:gsLst>
                <a:gs pos="0">
                  <a:srgbClr val="CC0000"/>
                </a:gs>
                <a:gs pos="50000">
                  <a:srgbClr val="5E0000"/>
                </a:gs>
                <a:gs pos="100000">
                  <a:srgbClr val="CC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 name="Rectangle 68"/>
            <p:cNvSpPr>
              <a:spLocks noChangeArrowheads="1"/>
            </p:cNvSpPr>
            <p:nvPr/>
          </p:nvSpPr>
          <p:spPr bwMode="auto">
            <a:xfrm>
              <a:off x="3973" y="1492"/>
              <a:ext cx="816" cy="144"/>
            </a:xfrm>
            <a:prstGeom prst="rect">
              <a:avLst/>
            </a:prstGeom>
            <a:gradFill rotWithShape="0">
              <a:gsLst>
                <a:gs pos="0">
                  <a:srgbClr val="CC0000"/>
                </a:gs>
                <a:gs pos="50000">
                  <a:srgbClr val="5E0000"/>
                </a:gs>
                <a:gs pos="100000">
                  <a:srgbClr val="CC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9" name="Rectangle 69"/>
            <p:cNvSpPr>
              <a:spLocks noChangeArrowheads="1"/>
            </p:cNvSpPr>
            <p:nvPr/>
          </p:nvSpPr>
          <p:spPr bwMode="auto">
            <a:xfrm>
              <a:off x="3973" y="1636"/>
              <a:ext cx="816" cy="144"/>
            </a:xfrm>
            <a:prstGeom prst="rect">
              <a:avLst/>
            </a:prstGeom>
            <a:gradFill rotWithShape="0">
              <a:gsLst>
                <a:gs pos="0">
                  <a:srgbClr val="CC0000"/>
                </a:gs>
                <a:gs pos="50000">
                  <a:srgbClr val="5E0000"/>
                </a:gs>
                <a:gs pos="100000">
                  <a:srgbClr val="CC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0" name="Rectangle 70"/>
            <p:cNvSpPr>
              <a:spLocks noChangeArrowheads="1"/>
            </p:cNvSpPr>
            <p:nvPr/>
          </p:nvSpPr>
          <p:spPr bwMode="auto">
            <a:xfrm>
              <a:off x="3973" y="1770"/>
              <a:ext cx="816" cy="144"/>
            </a:xfrm>
            <a:prstGeom prst="rect">
              <a:avLst/>
            </a:prstGeom>
            <a:gradFill rotWithShape="0">
              <a:gsLst>
                <a:gs pos="0">
                  <a:srgbClr val="CC0000"/>
                </a:gs>
                <a:gs pos="50000">
                  <a:srgbClr val="5E0000"/>
                </a:gs>
                <a:gs pos="100000">
                  <a:srgbClr val="CC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1" name="Rectangle 71"/>
            <p:cNvSpPr>
              <a:spLocks noChangeArrowheads="1"/>
            </p:cNvSpPr>
            <p:nvPr/>
          </p:nvSpPr>
          <p:spPr bwMode="auto">
            <a:xfrm>
              <a:off x="3973" y="1914"/>
              <a:ext cx="816" cy="144"/>
            </a:xfrm>
            <a:prstGeom prst="rect">
              <a:avLst/>
            </a:prstGeom>
            <a:gradFill rotWithShape="0">
              <a:gsLst>
                <a:gs pos="0">
                  <a:srgbClr val="CC0000"/>
                </a:gs>
                <a:gs pos="50000">
                  <a:srgbClr val="5E0000"/>
                </a:gs>
                <a:gs pos="100000">
                  <a:srgbClr val="CC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2" name="Rectangle 72"/>
            <p:cNvSpPr>
              <a:spLocks noChangeArrowheads="1"/>
            </p:cNvSpPr>
            <p:nvPr/>
          </p:nvSpPr>
          <p:spPr bwMode="auto">
            <a:xfrm>
              <a:off x="3973" y="2195"/>
              <a:ext cx="816" cy="144"/>
            </a:xfrm>
            <a:prstGeom prst="rect">
              <a:avLst/>
            </a:prstGeom>
            <a:gradFill rotWithShape="0">
              <a:gsLst>
                <a:gs pos="0">
                  <a:srgbClr val="CC0000"/>
                </a:gs>
                <a:gs pos="50000">
                  <a:srgbClr val="5E0000"/>
                </a:gs>
                <a:gs pos="100000">
                  <a:srgbClr val="CC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3" name="Rectangle 73"/>
            <p:cNvSpPr>
              <a:spLocks noChangeArrowheads="1"/>
            </p:cNvSpPr>
            <p:nvPr/>
          </p:nvSpPr>
          <p:spPr bwMode="auto">
            <a:xfrm>
              <a:off x="3973" y="2057"/>
              <a:ext cx="816" cy="144"/>
            </a:xfrm>
            <a:prstGeom prst="rect">
              <a:avLst/>
            </a:prstGeom>
            <a:gradFill rotWithShape="0">
              <a:gsLst>
                <a:gs pos="0">
                  <a:srgbClr val="CC0000"/>
                </a:gs>
                <a:gs pos="50000">
                  <a:srgbClr val="5E0000"/>
                </a:gs>
                <a:gs pos="100000">
                  <a:srgbClr val="CC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pic>
        <p:nvPicPr>
          <p:cNvPr id="74" name="Picture 74" descr="单缝衍射5"/>
          <p:cNvPicPr>
            <a:picLocks noChangeAspect="1" noChangeArrowheads="1"/>
          </p:cNvPicPr>
          <p:nvPr/>
        </p:nvPicPr>
        <p:blipFill>
          <a:blip r:embed="rId2">
            <a:extLst>
              <a:ext uri="{28A0092B-C50C-407E-A947-70E740481C1C}">
                <a14:useLocalDpi xmlns:a14="http://schemas.microsoft.com/office/drawing/2010/main" val="0"/>
              </a:ext>
            </a:extLst>
          </a:blip>
          <a:srcRect l="81120" t="25095" r="10165" b="29697"/>
          <a:stretch>
            <a:fillRect/>
          </a:stretch>
        </p:blipFill>
        <p:spPr bwMode="auto">
          <a:xfrm>
            <a:off x="3503613" y="5229226"/>
            <a:ext cx="1981200"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 Box 75"/>
          <p:cNvSpPr txBox="1">
            <a:spLocks noChangeArrowheads="1"/>
          </p:cNvSpPr>
          <p:nvPr/>
        </p:nvSpPr>
        <p:spPr bwMode="auto">
          <a:xfrm>
            <a:off x="2996884" y="5229225"/>
            <a:ext cx="492443" cy="127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000" b="1">
                <a:ea typeface="楷体_GB2312" pitchFamily="49" charset="-122"/>
              </a:rPr>
              <a:t>单缝衍射</a:t>
            </a:r>
          </a:p>
        </p:txBody>
      </p:sp>
      <p:sp>
        <p:nvSpPr>
          <p:cNvPr id="76" name="Text Box 76"/>
          <p:cNvSpPr txBox="1">
            <a:spLocks noChangeArrowheads="1"/>
          </p:cNvSpPr>
          <p:nvPr/>
        </p:nvSpPr>
        <p:spPr bwMode="auto">
          <a:xfrm>
            <a:off x="6452872" y="5254625"/>
            <a:ext cx="492443" cy="127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000" b="1">
                <a:ea typeface="楷体_GB2312" pitchFamily="49" charset="-122"/>
              </a:rPr>
              <a:t>双缝干涉</a:t>
            </a:r>
          </a:p>
        </p:txBody>
      </p:sp>
      <p:sp>
        <p:nvSpPr>
          <p:cNvPr id="77" name="Text Box 77"/>
          <p:cNvSpPr txBox="1">
            <a:spLocks noChangeArrowheads="1"/>
          </p:cNvSpPr>
          <p:nvPr/>
        </p:nvSpPr>
        <p:spPr bwMode="auto">
          <a:xfrm>
            <a:off x="2063750" y="3836989"/>
            <a:ext cx="82819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r>
              <a:rPr lang="en-US" altLang="zh-CN" b="1"/>
              <a:t>3</a:t>
            </a:r>
            <a:r>
              <a:rPr lang="zh-CN" altLang="en-US" b="1"/>
              <a:t>）白光入射时，中央条纹呈白色，其两侧的各级条纹呈   </a:t>
            </a:r>
          </a:p>
          <a:p>
            <a:pPr eaLnBrk="1" hangingPunct="1"/>
            <a:r>
              <a:rPr lang="zh-CN" altLang="en-US" b="1"/>
              <a:t>          由紫到红的彩色，各单色条纹会重叠交错。</a:t>
            </a:r>
          </a:p>
        </p:txBody>
      </p:sp>
      <p:sp>
        <p:nvSpPr>
          <p:cNvPr id="78" name="Text Box 78"/>
          <p:cNvSpPr txBox="1">
            <a:spLocks noChangeArrowheads="1"/>
          </p:cNvSpPr>
          <p:nvPr/>
        </p:nvSpPr>
        <p:spPr bwMode="auto">
          <a:xfrm>
            <a:off x="2062164" y="3476625"/>
            <a:ext cx="8137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a:t>
            </a:r>
            <a:r>
              <a:rPr lang="en-US" altLang="zh-CN" b="1"/>
              <a:t>2</a:t>
            </a:r>
            <a:r>
              <a:rPr lang="zh-CN" altLang="en-US" b="1"/>
              <a:t>）各级明纹的光强随着级数的增加而减少；</a:t>
            </a:r>
            <a:endParaRPr kumimoji="0" lang="zh-CN" altLang="en-US">
              <a:solidFill>
                <a:srgbClr val="FF0000"/>
              </a:solidFill>
            </a:endParaRPr>
          </a:p>
        </p:txBody>
      </p:sp>
    </p:spTree>
    <p:extLst>
      <p:ext uri="{BB962C8B-B14F-4D97-AF65-F5344CB8AC3E}">
        <p14:creationId xmlns:p14="http://schemas.microsoft.com/office/powerpoint/2010/main" val="10928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500"/>
                                        <p:tgtEl>
                                          <p:spTgt spid="4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left)">
                                      <p:cBhvr>
                                        <p:cTn id="47" dur="500"/>
                                        <p:tgtEl>
                                          <p:spTgt spid="64"/>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7" presetClass="entr" presetSubtype="10" fill="hold" nodeType="clickEffect">
                                  <p:stCondLst>
                                    <p:cond delay="0"/>
                                  </p:stCondLst>
                                  <p:childTnLst>
                                    <p:set>
                                      <p:cBhvr>
                                        <p:cTn id="55" dur="1" fill="hold">
                                          <p:stCondLst>
                                            <p:cond delay="0"/>
                                          </p:stCondLst>
                                        </p:cTn>
                                        <p:tgtEl>
                                          <p:spTgt spid="57"/>
                                        </p:tgtEl>
                                        <p:attrNameLst>
                                          <p:attrName>style.visibility</p:attrName>
                                        </p:attrNameLst>
                                      </p:cBhvr>
                                      <p:to>
                                        <p:strVal val="visible"/>
                                      </p:to>
                                    </p:set>
                                    <p:anim calcmode="lin" valueType="num">
                                      <p:cBhvr>
                                        <p:cTn id="56" dur="500" fill="hold"/>
                                        <p:tgtEl>
                                          <p:spTgt spid="57"/>
                                        </p:tgtEl>
                                        <p:attrNameLst>
                                          <p:attrName>ppt_w</p:attrName>
                                        </p:attrNameLst>
                                      </p:cBhvr>
                                      <p:tavLst>
                                        <p:tav tm="0">
                                          <p:val>
                                            <p:fltVal val="0"/>
                                          </p:val>
                                        </p:tav>
                                        <p:tav tm="100000">
                                          <p:val>
                                            <p:strVal val="#ppt_w"/>
                                          </p:val>
                                        </p:tav>
                                      </p:tavLst>
                                    </p:anim>
                                    <p:anim calcmode="lin" valueType="num">
                                      <p:cBhvr>
                                        <p:cTn id="57" dur="500" fill="hold"/>
                                        <p:tgtEl>
                                          <p:spTgt spid="57"/>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wipe(left)">
                                      <p:cBhvr>
                                        <p:cTn id="72" dur="500"/>
                                        <p:tgtEl>
                                          <p:spTgt spid="48"/>
                                        </p:tgtEl>
                                      </p:cBhvr>
                                    </p:animEffect>
                                  </p:childTnLst>
                                </p:cTn>
                              </p:par>
                              <p:par>
                                <p:cTn id="73" presetID="1" presetClass="entr" presetSubtype="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wipe(left)">
                                      <p:cBhvr>
                                        <p:cTn id="81" dur="500"/>
                                        <p:tgtEl>
                                          <p:spTgt spid="5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wipe(left)">
                                      <p:cBhvr>
                                        <p:cTn id="86" dur="500"/>
                                        <p:tgtEl>
                                          <p:spTgt spid="4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
                                            <p:txEl>
                                              <p:pRg st="0" end="0"/>
                                            </p:txEl>
                                          </p:spTgt>
                                        </p:tgtEl>
                                        <p:attrNameLst>
                                          <p:attrName>style.visibility</p:attrName>
                                        </p:attrNameLst>
                                      </p:cBhvr>
                                      <p:to>
                                        <p:strVal val="visible"/>
                                      </p:to>
                                    </p:set>
                                    <p:animEffect transition="in" filter="wipe(left)">
                                      <p:cBhvr>
                                        <p:cTn id="91" dur="1000"/>
                                        <p:tgtEl>
                                          <p:spTgt spid="3">
                                            <p:txEl>
                                              <p:pRg st="0" end="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left)">
                                      <p:cBhvr>
                                        <p:cTn id="96" dur="500"/>
                                        <p:tgtEl>
                                          <p:spTgt spid="7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wipe(left)">
                                      <p:cBhvr>
                                        <p:cTn id="101" dur="500"/>
                                        <p:tgtEl>
                                          <p:spTgt spid="77"/>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wipe(left)">
                                      <p:cBhvr>
                                        <p:cTn id="106" dur="500"/>
                                        <p:tgtEl>
                                          <p:spTgt spid="65"/>
                                        </p:tgtEl>
                                      </p:cBhvr>
                                    </p:animEffect>
                                  </p:childTnLst>
                                </p:cTn>
                              </p:par>
                            </p:childTnLst>
                          </p:cTn>
                        </p:par>
                      </p:childTnLst>
                    </p:cTn>
                  </p:par>
                  <p:par>
                    <p:cTn id="107" fill="hold">
                      <p:stCondLst>
                        <p:cond delay="indefinite"/>
                      </p:stCondLst>
                      <p:childTnLst>
                        <p:par>
                          <p:cTn id="108" fill="hold">
                            <p:stCondLst>
                              <p:cond delay="0"/>
                            </p:stCondLst>
                            <p:childTnLst>
                              <p:par>
                                <p:cTn id="109" presetID="4" presetClass="entr" presetSubtype="32" fill="hold" nodeType="clickEffect">
                                  <p:stCondLst>
                                    <p:cond delay="0"/>
                                  </p:stCondLst>
                                  <p:childTnLst>
                                    <p:set>
                                      <p:cBhvr>
                                        <p:cTn id="110" dur="1" fill="hold">
                                          <p:stCondLst>
                                            <p:cond delay="0"/>
                                          </p:stCondLst>
                                        </p:cTn>
                                        <p:tgtEl>
                                          <p:spTgt spid="74"/>
                                        </p:tgtEl>
                                        <p:attrNameLst>
                                          <p:attrName>style.visibility</p:attrName>
                                        </p:attrNameLst>
                                      </p:cBhvr>
                                      <p:to>
                                        <p:strVal val="visible"/>
                                      </p:to>
                                    </p:set>
                                    <p:animEffect transition="in" filter="box(out)">
                                      <p:cBhvr>
                                        <p:cTn id="111" dur="1000"/>
                                        <p:tgtEl>
                                          <p:spTgt spid="74"/>
                                        </p:tgtEl>
                                      </p:cBhvr>
                                    </p:animEffect>
                                  </p:childTnLst>
                                </p:cTn>
                              </p:par>
                            </p:childTnLst>
                          </p:cTn>
                        </p:par>
                      </p:childTnLst>
                    </p:cTn>
                  </p:par>
                  <p:par>
                    <p:cTn id="112" fill="hold">
                      <p:stCondLst>
                        <p:cond delay="indefinite"/>
                      </p:stCondLst>
                      <p:childTnLst>
                        <p:par>
                          <p:cTn id="113" fill="hold">
                            <p:stCondLst>
                              <p:cond delay="0"/>
                            </p:stCondLst>
                            <p:childTnLst>
                              <p:par>
                                <p:cTn id="114" presetID="4" presetClass="entr" presetSubtype="32" fill="hold" nodeType="clickEffect">
                                  <p:stCondLst>
                                    <p:cond delay="0"/>
                                  </p:stCondLst>
                                  <p:childTnLst>
                                    <p:set>
                                      <p:cBhvr>
                                        <p:cTn id="115" dur="1" fill="hold">
                                          <p:stCondLst>
                                            <p:cond delay="0"/>
                                          </p:stCondLst>
                                        </p:cTn>
                                        <p:tgtEl>
                                          <p:spTgt spid="66"/>
                                        </p:tgtEl>
                                        <p:attrNameLst>
                                          <p:attrName>style.visibility</p:attrName>
                                        </p:attrNameLst>
                                      </p:cBhvr>
                                      <p:to>
                                        <p:strVal val="visible"/>
                                      </p:to>
                                    </p:set>
                                    <p:animEffect transition="in" filter="box(out)">
                                      <p:cBhvr>
                                        <p:cTn id="116" dur="1000"/>
                                        <p:tgtEl>
                                          <p:spTgt spid="66"/>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75"/>
                                        </p:tgtEl>
                                        <p:attrNameLst>
                                          <p:attrName>style.visibility</p:attrName>
                                        </p:attrNameLst>
                                      </p:cBhvr>
                                      <p:to>
                                        <p:strVal val="visible"/>
                                      </p:to>
                                    </p:set>
                                    <p:animEffect transition="in" filter="wipe(left)">
                                      <p:cBhvr>
                                        <p:cTn id="121" dur="500"/>
                                        <p:tgtEl>
                                          <p:spTgt spid="75"/>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76"/>
                                        </p:tgtEl>
                                        <p:attrNameLst>
                                          <p:attrName>style.visibility</p:attrName>
                                        </p:attrNameLst>
                                      </p:cBhvr>
                                      <p:to>
                                        <p:strVal val="visible"/>
                                      </p:to>
                                    </p:set>
                                    <p:animEffect transition="in" filter="wipe(left)">
                                      <p:cBhvr>
                                        <p:cTn id="126"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animBg="1"/>
      <p:bldP spid="47" grpId="0" animBg="1"/>
      <p:bldP spid="48" grpId="0" animBg="1"/>
      <p:bldP spid="52" grpId="0"/>
      <p:bldP spid="56" grpId="0"/>
      <p:bldP spid="62" grpId="0"/>
      <p:bldP spid="63" grpId="0"/>
      <p:bldP spid="65" grpId="0" autoUpdateAnimBg="0"/>
      <p:bldP spid="75" grpId="0"/>
      <p:bldP spid="76" grpId="0"/>
      <p:bldP spid="77" grpId="0"/>
      <p:bldP spid="7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351088" y="765176"/>
            <a:ext cx="41132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anose="02020603050405020304" pitchFamily="18" charset="0"/>
                <a:ea typeface="楷体_GB2312" pitchFamily="49" charset="-122"/>
              </a:defRPr>
            </a:lvl1pPr>
            <a:lvl2pPr marL="742950" indent="-285750" eaLnBrk="0" hangingPunct="0">
              <a:defRPr kumimoji="1" sz="2800">
                <a:solidFill>
                  <a:schemeClr val="tx1"/>
                </a:solidFill>
                <a:latin typeface="Times New Roman" panose="02020603050405020304" pitchFamily="18" charset="0"/>
                <a:ea typeface="楷体_GB2312" pitchFamily="49" charset="-122"/>
              </a:defRPr>
            </a:lvl2pPr>
            <a:lvl3pPr marL="1143000" indent="-228600" eaLnBrk="0" hangingPunct="0">
              <a:defRPr kumimoji="1" sz="2800">
                <a:solidFill>
                  <a:schemeClr val="tx1"/>
                </a:solidFill>
                <a:latin typeface="Times New Roman" panose="02020603050405020304" pitchFamily="18" charset="0"/>
                <a:ea typeface="楷体_GB2312" pitchFamily="49" charset="-122"/>
              </a:defRPr>
            </a:lvl3pPr>
            <a:lvl4pPr marL="1600200" indent="-228600" eaLnBrk="0" hangingPunct="0">
              <a:defRPr kumimoji="1" sz="2800">
                <a:solidFill>
                  <a:schemeClr val="tx1"/>
                </a:solidFill>
                <a:latin typeface="Times New Roman" panose="02020603050405020304" pitchFamily="18" charset="0"/>
                <a:ea typeface="楷体_GB2312" pitchFamily="49" charset="-122"/>
              </a:defRPr>
            </a:lvl4pPr>
            <a:lvl5pPr marL="2057400" indent="-228600" eaLnBrk="0" hangingPunct="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pPr eaLnBrk="1" hangingPunct="1"/>
            <a:r>
              <a:rPr lang="zh-CN" altLang="en-US" b="1" dirty="0">
                <a:solidFill>
                  <a:srgbClr val="FF0000"/>
                </a:solidFill>
                <a:latin typeface="宋体" panose="02010600030101010101" pitchFamily="2" charset="-122"/>
                <a:ea typeface="宋体" panose="02010600030101010101" pitchFamily="2" charset="-122"/>
              </a:rPr>
              <a:t>单缝衍射图样的主要规律</a:t>
            </a:r>
          </a:p>
        </p:txBody>
      </p:sp>
      <p:sp>
        <p:nvSpPr>
          <p:cNvPr id="3" name="Text Box 3"/>
          <p:cNvSpPr txBox="1">
            <a:spLocks noChangeArrowheads="1"/>
          </p:cNvSpPr>
          <p:nvPr/>
        </p:nvSpPr>
        <p:spPr bwMode="auto">
          <a:xfrm>
            <a:off x="1984375" y="1562101"/>
            <a:ext cx="5386388"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kumimoji="1" sz="2800">
                <a:solidFill>
                  <a:schemeClr val="tx1"/>
                </a:solidFill>
                <a:latin typeface="Times New Roman" panose="02020603050405020304" pitchFamily="18" charset="0"/>
                <a:ea typeface="楷体_GB2312" pitchFamily="49" charset="-122"/>
              </a:defRPr>
            </a:lvl1pPr>
            <a:lvl2pPr marL="742950" indent="-285750" eaLnBrk="0" hangingPunct="0">
              <a:defRPr kumimoji="1" sz="2800">
                <a:solidFill>
                  <a:schemeClr val="tx1"/>
                </a:solidFill>
                <a:latin typeface="Times New Roman" panose="02020603050405020304" pitchFamily="18" charset="0"/>
                <a:ea typeface="楷体_GB2312" pitchFamily="49" charset="-122"/>
              </a:defRPr>
            </a:lvl2pPr>
            <a:lvl3pPr eaLnBrk="0" hangingPunct="0">
              <a:defRPr kumimoji="1" sz="2800">
                <a:solidFill>
                  <a:schemeClr val="tx1"/>
                </a:solidFill>
                <a:latin typeface="Times New Roman" panose="02020603050405020304" pitchFamily="18" charset="0"/>
                <a:ea typeface="楷体_GB2312" pitchFamily="49" charset="-122"/>
              </a:defRPr>
            </a:lvl3pPr>
            <a:lvl4pPr marL="1600200" indent="-228600" eaLnBrk="0" hangingPunct="0">
              <a:defRPr kumimoji="1" sz="2800">
                <a:solidFill>
                  <a:schemeClr val="tx1"/>
                </a:solidFill>
                <a:latin typeface="Times New Roman" panose="02020603050405020304" pitchFamily="18" charset="0"/>
                <a:ea typeface="楷体_GB2312" pitchFamily="49" charset="-122"/>
              </a:defRPr>
            </a:lvl4pPr>
            <a:lvl5pPr marL="2057400" indent="-228600" eaLnBrk="0" hangingPunct="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pPr lvl="2" eaLnBrk="1" hangingPunct="1"/>
            <a:r>
              <a:rPr lang="en-US" altLang="zh-CN" dirty="0">
                <a:solidFill>
                  <a:srgbClr val="0000FF"/>
                </a:solidFill>
                <a:ea typeface="宋体" panose="02010600030101010101" pitchFamily="2" charset="-122"/>
              </a:rPr>
              <a:t>(1)</a:t>
            </a:r>
            <a:r>
              <a:rPr lang="zh-CN" altLang="en-US" b="1" dirty="0">
                <a:solidFill>
                  <a:srgbClr val="0000FF"/>
                </a:solidFill>
                <a:latin typeface="宋体" panose="02010600030101010101" pitchFamily="2" charset="-122"/>
                <a:ea typeface="宋体" panose="02010600030101010101" pitchFamily="2" charset="-122"/>
              </a:rPr>
              <a:t>中央亮纹最亮；</a:t>
            </a:r>
          </a:p>
          <a:p>
            <a:pPr lvl="2" eaLnBrk="1" hangingPunct="1"/>
            <a:r>
              <a:rPr lang="zh-CN" altLang="en-US" b="1" dirty="0">
                <a:solidFill>
                  <a:srgbClr val="0000FF"/>
                </a:solidFill>
                <a:latin typeface="宋体" panose="02010600030101010101" pitchFamily="2" charset="-122"/>
                <a:ea typeface="宋体" panose="02010600030101010101" pitchFamily="2" charset="-122"/>
              </a:rPr>
              <a:t>  中央亮纹宽度是其他亮纹</a:t>
            </a:r>
          </a:p>
          <a:p>
            <a:pPr lvl="2" eaLnBrk="1" hangingPunct="1"/>
            <a:r>
              <a:rPr lang="zh-CN" altLang="en-US" b="1" dirty="0">
                <a:solidFill>
                  <a:srgbClr val="0000FF"/>
                </a:solidFill>
                <a:latin typeface="宋体" panose="02010600030101010101" pitchFamily="2" charset="-122"/>
                <a:ea typeface="宋体" panose="02010600030101010101" pitchFamily="2" charset="-122"/>
              </a:rPr>
              <a:t>    宽度的两倍；</a:t>
            </a:r>
          </a:p>
          <a:p>
            <a:pPr lvl="2" eaLnBrk="1" hangingPunct="1"/>
            <a:r>
              <a:rPr lang="zh-CN" altLang="en-US" b="1" dirty="0">
                <a:solidFill>
                  <a:srgbClr val="0000FF"/>
                </a:solidFill>
                <a:latin typeface="宋体" panose="02010600030101010101" pitchFamily="2" charset="-122"/>
                <a:ea typeface="宋体" panose="02010600030101010101" pitchFamily="2" charset="-122"/>
              </a:rPr>
              <a:t>  其他亮纹的宽度相同；</a:t>
            </a:r>
          </a:p>
          <a:p>
            <a:pPr lvl="2" eaLnBrk="1" hangingPunct="1"/>
            <a:r>
              <a:rPr lang="zh-CN" altLang="en-US" b="1" dirty="0">
                <a:solidFill>
                  <a:srgbClr val="0000FF"/>
                </a:solidFill>
                <a:latin typeface="宋体" panose="02010600030101010101" pitchFamily="2" charset="-122"/>
                <a:ea typeface="宋体" panose="02010600030101010101" pitchFamily="2" charset="-122"/>
              </a:rPr>
              <a:t>  亮度逐级下降。</a:t>
            </a:r>
          </a:p>
        </p:txBody>
      </p:sp>
      <p:sp>
        <p:nvSpPr>
          <p:cNvPr id="4" name="Text Box 4"/>
          <p:cNvSpPr txBox="1">
            <a:spLocks noChangeArrowheads="1"/>
          </p:cNvSpPr>
          <p:nvPr/>
        </p:nvSpPr>
        <p:spPr bwMode="auto">
          <a:xfrm>
            <a:off x="1984375" y="3995738"/>
            <a:ext cx="52657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kumimoji="1" sz="2800">
                <a:solidFill>
                  <a:schemeClr val="tx1"/>
                </a:solidFill>
                <a:latin typeface="Times New Roman" panose="02020603050405020304" pitchFamily="18" charset="0"/>
                <a:ea typeface="楷体_GB2312" pitchFamily="49" charset="-122"/>
              </a:defRPr>
            </a:lvl1pPr>
            <a:lvl2pPr marL="742950" indent="-285750" eaLnBrk="0" hangingPunct="0">
              <a:defRPr kumimoji="1" sz="2800">
                <a:solidFill>
                  <a:schemeClr val="tx1"/>
                </a:solidFill>
                <a:latin typeface="Times New Roman" panose="02020603050405020304" pitchFamily="18" charset="0"/>
                <a:ea typeface="楷体_GB2312" pitchFamily="49" charset="-122"/>
              </a:defRPr>
            </a:lvl2pPr>
            <a:lvl3pPr eaLnBrk="0" hangingPunct="0">
              <a:defRPr kumimoji="1" sz="2800">
                <a:solidFill>
                  <a:schemeClr val="tx1"/>
                </a:solidFill>
                <a:latin typeface="Times New Roman" panose="02020603050405020304" pitchFamily="18" charset="0"/>
                <a:ea typeface="楷体_GB2312" pitchFamily="49" charset="-122"/>
              </a:defRPr>
            </a:lvl3pPr>
            <a:lvl4pPr marL="1600200" indent="-228600" eaLnBrk="0" hangingPunct="0">
              <a:defRPr kumimoji="1" sz="2800">
                <a:solidFill>
                  <a:schemeClr val="tx1"/>
                </a:solidFill>
                <a:latin typeface="Times New Roman" panose="02020603050405020304" pitchFamily="18" charset="0"/>
                <a:ea typeface="楷体_GB2312" pitchFamily="49" charset="-122"/>
              </a:defRPr>
            </a:lvl4pPr>
            <a:lvl5pPr marL="2057400" indent="-228600" eaLnBrk="0" hangingPunct="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pPr lvl="2" eaLnBrk="1" hangingPunct="1"/>
            <a:r>
              <a:rPr lang="en-US" altLang="zh-CN" dirty="0">
                <a:solidFill>
                  <a:srgbClr val="FF00FF"/>
                </a:solidFill>
                <a:ea typeface="宋体" panose="02010600030101010101" pitchFamily="2" charset="-122"/>
              </a:rPr>
              <a:t>(2)</a:t>
            </a:r>
            <a:r>
              <a:rPr lang="zh-CN" altLang="en-US" b="1" dirty="0">
                <a:solidFill>
                  <a:srgbClr val="FF00FF"/>
                </a:solidFill>
                <a:latin typeface="宋体" panose="02010600030101010101" pitchFamily="2" charset="-122"/>
                <a:ea typeface="宋体" panose="02010600030101010101" pitchFamily="2" charset="-122"/>
              </a:rPr>
              <a:t>缝 </a:t>
            </a:r>
            <a:r>
              <a:rPr lang="en-US" altLang="zh-CN" b="1" i="1" dirty="0">
                <a:solidFill>
                  <a:srgbClr val="FF00FF"/>
                </a:solidFill>
                <a:ea typeface="宋体" panose="02010600030101010101" pitchFamily="2" charset="-122"/>
              </a:rPr>
              <a:t>a</a:t>
            </a:r>
            <a:r>
              <a:rPr lang="en-US" altLang="zh-CN" b="1" dirty="0">
                <a:solidFill>
                  <a:srgbClr val="FF00FF"/>
                </a:solidFill>
                <a:latin typeface="宋体" panose="02010600030101010101" pitchFamily="2" charset="-122"/>
                <a:ea typeface="宋体" panose="02010600030101010101" pitchFamily="2" charset="-122"/>
              </a:rPr>
              <a:t> </a:t>
            </a:r>
            <a:r>
              <a:rPr lang="zh-CN" altLang="en-US" b="1" dirty="0">
                <a:solidFill>
                  <a:srgbClr val="FF00FF"/>
                </a:solidFill>
                <a:latin typeface="宋体" panose="02010600030101010101" pitchFamily="2" charset="-122"/>
                <a:ea typeface="宋体" panose="02010600030101010101" pitchFamily="2" charset="-122"/>
              </a:rPr>
              <a:t>越小，条纹越宽。</a:t>
            </a:r>
          </a:p>
          <a:p>
            <a:pPr lvl="2" eaLnBrk="1" hangingPunct="1"/>
            <a:r>
              <a:rPr lang="zh-CN" altLang="en-US" b="1" dirty="0">
                <a:solidFill>
                  <a:srgbClr val="FF00FF"/>
                </a:solidFill>
                <a:latin typeface="宋体" panose="02010600030101010101" pitchFamily="2" charset="-122"/>
                <a:ea typeface="宋体" panose="02010600030101010101" pitchFamily="2" charset="-122"/>
              </a:rPr>
              <a:t>（即衍射越厉害）</a:t>
            </a:r>
          </a:p>
        </p:txBody>
      </p:sp>
      <p:sp>
        <p:nvSpPr>
          <p:cNvPr id="5" name="Text Box 5"/>
          <p:cNvSpPr txBox="1">
            <a:spLocks noChangeArrowheads="1"/>
          </p:cNvSpPr>
          <p:nvPr/>
        </p:nvSpPr>
        <p:spPr bwMode="auto">
          <a:xfrm>
            <a:off x="2852739" y="5146675"/>
            <a:ext cx="46688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anose="02020603050405020304" pitchFamily="18" charset="0"/>
                <a:ea typeface="楷体_GB2312" pitchFamily="49" charset="-122"/>
              </a:defRPr>
            </a:lvl1pPr>
            <a:lvl2pPr marL="742950" indent="-285750" eaLnBrk="0" hangingPunct="0">
              <a:defRPr kumimoji="1" sz="2800">
                <a:solidFill>
                  <a:schemeClr val="tx1"/>
                </a:solidFill>
                <a:latin typeface="Times New Roman" panose="02020603050405020304" pitchFamily="18" charset="0"/>
                <a:ea typeface="楷体_GB2312" pitchFamily="49" charset="-122"/>
              </a:defRPr>
            </a:lvl2pPr>
            <a:lvl3pPr marL="1143000" indent="-228600" eaLnBrk="0" hangingPunct="0">
              <a:defRPr kumimoji="1" sz="2800">
                <a:solidFill>
                  <a:schemeClr val="tx1"/>
                </a:solidFill>
                <a:latin typeface="Times New Roman" panose="02020603050405020304" pitchFamily="18" charset="0"/>
                <a:ea typeface="楷体_GB2312" pitchFamily="49" charset="-122"/>
              </a:defRPr>
            </a:lvl3pPr>
            <a:lvl4pPr marL="1600200" indent="-228600" eaLnBrk="0" hangingPunct="0">
              <a:defRPr kumimoji="1" sz="2800">
                <a:solidFill>
                  <a:schemeClr val="tx1"/>
                </a:solidFill>
                <a:latin typeface="Times New Roman" panose="02020603050405020304" pitchFamily="18" charset="0"/>
                <a:ea typeface="楷体_GB2312" pitchFamily="49" charset="-122"/>
              </a:defRPr>
            </a:lvl4pPr>
            <a:lvl5pPr marL="2057400" indent="-228600" eaLnBrk="0" hangingPunct="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pPr eaLnBrk="1" hangingPunct="1"/>
            <a:r>
              <a:rPr lang="en-US" altLang="zh-CN" b="1" dirty="0">
                <a:solidFill>
                  <a:srgbClr val="009900"/>
                </a:solidFill>
                <a:latin typeface="宋体" panose="02010600030101010101" pitchFamily="2" charset="-122"/>
                <a:ea typeface="宋体" panose="02010600030101010101" pitchFamily="2" charset="-122"/>
              </a:rPr>
              <a:t>(3)</a:t>
            </a:r>
            <a:r>
              <a:rPr lang="zh-CN" altLang="en-US" b="1" dirty="0">
                <a:solidFill>
                  <a:srgbClr val="009900"/>
                </a:solidFill>
                <a:latin typeface="宋体" panose="02010600030101010101" pitchFamily="2" charset="-122"/>
                <a:ea typeface="宋体" panose="02010600030101010101" pitchFamily="2" charset="-122"/>
              </a:rPr>
              <a:t>波长</a:t>
            </a:r>
            <a:r>
              <a:rPr lang="zh-CN" altLang="en-US" b="1" i="1" dirty="0">
                <a:solidFill>
                  <a:srgbClr val="009900"/>
                </a:solidFill>
                <a:latin typeface="宋体" panose="02010600030101010101" pitchFamily="2" charset="-122"/>
                <a:ea typeface="宋体" panose="02010600030101010101" pitchFamily="2" charset="-122"/>
                <a:sym typeface="Symbol" panose="05050102010706020507" pitchFamily="18" charset="2"/>
              </a:rPr>
              <a:t></a:t>
            </a:r>
            <a:r>
              <a:rPr lang="zh-CN" altLang="en-US" b="1" dirty="0">
                <a:solidFill>
                  <a:srgbClr val="009900"/>
                </a:solidFill>
                <a:latin typeface="宋体" panose="02010600030101010101" pitchFamily="2" charset="-122"/>
                <a:ea typeface="宋体" panose="02010600030101010101" pitchFamily="2" charset="-122"/>
                <a:sym typeface="Symbol" panose="05050102010706020507" pitchFamily="18" charset="2"/>
              </a:rPr>
              <a:t> </a:t>
            </a:r>
            <a:r>
              <a:rPr lang="zh-CN" altLang="en-US" b="1" dirty="0">
                <a:solidFill>
                  <a:srgbClr val="009900"/>
                </a:solidFill>
                <a:latin typeface="宋体" panose="02010600030101010101" pitchFamily="2" charset="-122"/>
                <a:ea typeface="宋体" panose="02010600030101010101" pitchFamily="2" charset="-122"/>
              </a:rPr>
              <a:t>越大，条纹越宽。</a:t>
            </a:r>
          </a:p>
          <a:p>
            <a:pPr eaLnBrk="1" hangingPunct="1"/>
            <a:r>
              <a:rPr lang="zh-CN" altLang="en-US" b="1" dirty="0">
                <a:solidFill>
                  <a:srgbClr val="009900"/>
                </a:solidFill>
                <a:latin typeface="宋体" panose="02010600030101010101" pitchFamily="2" charset="-122"/>
                <a:ea typeface="宋体" panose="02010600030101010101" pitchFamily="2" charset="-122"/>
              </a:rPr>
              <a:t> （即有色散现象</a:t>
            </a:r>
            <a:r>
              <a:rPr lang="en-US" altLang="zh-CN" b="1" dirty="0">
                <a:solidFill>
                  <a:srgbClr val="009900"/>
                </a:solidFill>
                <a:latin typeface="宋体" panose="02010600030101010101" pitchFamily="2" charset="-122"/>
                <a:ea typeface="宋体" panose="02010600030101010101" pitchFamily="2" charset="-122"/>
              </a:rPr>
              <a:t>)</a:t>
            </a:r>
          </a:p>
        </p:txBody>
      </p:sp>
      <p:grpSp>
        <p:nvGrpSpPr>
          <p:cNvPr id="6" name="Group 6"/>
          <p:cNvGrpSpPr>
            <a:grpSpLocks/>
          </p:cNvGrpSpPr>
          <p:nvPr/>
        </p:nvGrpSpPr>
        <p:grpSpPr bwMode="auto">
          <a:xfrm>
            <a:off x="7535863" y="1811338"/>
            <a:ext cx="2438400" cy="3827462"/>
            <a:chOff x="4080" y="1020"/>
            <a:chExt cx="1536" cy="2411"/>
          </a:xfrm>
        </p:grpSpPr>
        <p:sp>
          <p:nvSpPr>
            <p:cNvPr id="7" name="Rectangle 7"/>
            <p:cNvSpPr>
              <a:spLocks noChangeArrowheads="1"/>
            </p:cNvSpPr>
            <p:nvPr/>
          </p:nvSpPr>
          <p:spPr bwMode="auto">
            <a:xfrm>
              <a:off x="4721" y="1031"/>
              <a:ext cx="69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a:solidFill>
                    <a:schemeClr val="tx1"/>
                  </a:solidFill>
                  <a:latin typeface="Times New Roman" panose="02020603050405020304" pitchFamily="18" charset="0"/>
                  <a:ea typeface="楷体_GB2312" pitchFamily="49" charset="-122"/>
                </a:defRPr>
              </a:lvl1pPr>
              <a:lvl2pPr marL="742950" indent="-285750" eaLnBrk="0" hangingPunct="0">
                <a:defRPr kumimoji="1" sz="2800">
                  <a:solidFill>
                    <a:schemeClr val="tx1"/>
                  </a:solidFill>
                  <a:latin typeface="Times New Roman" panose="02020603050405020304" pitchFamily="18" charset="0"/>
                  <a:ea typeface="楷体_GB2312" pitchFamily="49" charset="-122"/>
                </a:defRPr>
              </a:lvl2pPr>
              <a:lvl3pPr marL="1143000" indent="-228600" eaLnBrk="0" hangingPunct="0">
                <a:defRPr kumimoji="1" sz="2800">
                  <a:solidFill>
                    <a:schemeClr val="tx1"/>
                  </a:solidFill>
                  <a:latin typeface="Times New Roman" panose="02020603050405020304" pitchFamily="18" charset="0"/>
                  <a:ea typeface="楷体_GB2312" pitchFamily="49" charset="-122"/>
                </a:defRPr>
              </a:lvl3pPr>
              <a:lvl4pPr marL="1600200" indent="-228600" eaLnBrk="0" hangingPunct="0">
                <a:defRPr kumimoji="1" sz="2800">
                  <a:solidFill>
                    <a:schemeClr val="tx1"/>
                  </a:solidFill>
                  <a:latin typeface="Times New Roman" panose="02020603050405020304" pitchFamily="18" charset="0"/>
                  <a:ea typeface="楷体_GB2312" pitchFamily="49" charset="-122"/>
                </a:defRPr>
              </a:lvl4pPr>
              <a:lvl5pPr marL="2057400" indent="-228600" eaLnBrk="0" hangingPunct="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r>
                <a:rPr lang="zh-CN" altLang="en-US" sz="3600" b="1">
                  <a:solidFill>
                    <a:srgbClr val="FFFF00"/>
                  </a:solidFill>
                  <a:latin typeface="楷体_GB2312" pitchFamily="49" charset="-122"/>
                </a:rPr>
                <a:t>屏幕</a:t>
              </a:r>
            </a:p>
          </p:txBody>
        </p:sp>
        <p:sp>
          <p:nvSpPr>
            <p:cNvPr id="8" name="Rectangle 8"/>
            <p:cNvSpPr>
              <a:spLocks noChangeArrowheads="1"/>
            </p:cNvSpPr>
            <p:nvPr/>
          </p:nvSpPr>
          <p:spPr bwMode="auto">
            <a:xfrm>
              <a:off x="4656" y="1020"/>
              <a:ext cx="791" cy="311"/>
            </a:xfrm>
            <a:prstGeom prst="rect">
              <a:avLst/>
            </a:prstGeom>
            <a:gradFill rotWithShape="0">
              <a:gsLst>
                <a:gs pos="0">
                  <a:schemeClr val="tx2"/>
                </a:gs>
                <a:gs pos="50000">
                  <a:srgbClr val="660066"/>
                </a:gs>
                <a:gs pos="100000">
                  <a:schemeClr val="tx2"/>
                </a:gs>
              </a:gsLst>
              <a:lin ang="5400000" scaled="1"/>
            </a:gradFill>
            <a:ln w="9525">
              <a:noFill/>
              <a:miter lim="800000"/>
              <a:headEnd/>
              <a:tailEnd/>
            </a:ln>
            <a:effectLst/>
          </p:spPr>
          <p:txBody>
            <a:bodyPr wrap="none" anchor="ctr"/>
            <a:lstStyle/>
            <a:p>
              <a:pPr>
                <a:defRPr/>
              </a:pPr>
              <a:endParaRPr lang="zh-CN" altLang="en-US"/>
            </a:p>
          </p:txBody>
        </p:sp>
        <p:sp>
          <p:nvSpPr>
            <p:cNvPr id="9" name="Rectangle 9"/>
            <p:cNvSpPr>
              <a:spLocks noChangeArrowheads="1"/>
            </p:cNvSpPr>
            <p:nvPr/>
          </p:nvSpPr>
          <p:spPr bwMode="auto">
            <a:xfrm>
              <a:off x="4656" y="1917"/>
              <a:ext cx="791" cy="622"/>
            </a:xfrm>
            <a:prstGeom prst="rect">
              <a:avLst/>
            </a:prstGeom>
            <a:gradFill rotWithShape="0">
              <a:gsLst>
                <a:gs pos="0">
                  <a:srgbClr val="000000"/>
                </a:gs>
                <a:gs pos="50000">
                  <a:srgbClr val="FF66FF"/>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a:solidFill>
                    <a:schemeClr val="tx1"/>
                  </a:solidFill>
                  <a:latin typeface="Times New Roman" panose="02020603050405020304" pitchFamily="18" charset="0"/>
                  <a:ea typeface="楷体_GB2312" pitchFamily="49" charset="-122"/>
                </a:defRPr>
              </a:lvl1pPr>
              <a:lvl2pPr marL="742950" indent="-285750" eaLnBrk="0" hangingPunct="0">
                <a:defRPr kumimoji="1" sz="2800">
                  <a:solidFill>
                    <a:schemeClr val="tx1"/>
                  </a:solidFill>
                  <a:latin typeface="Times New Roman" panose="02020603050405020304" pitchFamily="18" charset="0"/>
                  <a:ea typeface="楷体_GB2312" pitchFamily="49" charset="-122"/>
                </a:defRPr>
              </a:lvl2pPr>
              <a:lvl3pPr marL="1143000" indent="-228600" eaLnBrk="0" hangingPunct="0">
                <a:defRPr kumimoji="1" sz="2800">
                  <a:solidFill>
                    <a:schemeClr val="tx1"/>
                  </a:solidFill>
                  <a:latin typeface="Times New Roman" panose="02020603050405020304" pitchFamily="18" charset="0"/>
                  <a:ea typeface="楷体_GB2312" pitchFamily="49" charset="-122"/>
                </a:defRPr>
              </a:lvl3pPr>
              <a:lvl4pPr marL="1600200" indent="-228600" eaLnBrk="0" hangingPunct="0">
                <a:defRPr kumimoji="1" sz="2800">
                  <a:solidFill>
                    <a:schemeClr val="tx1"/>
                  </a:solidFill>
                  <a:latin typeface="Times New Roman" panose="02020603050405020304" pitchFamily="18" charset="0"/>
                  <a:ea typeface="楷体_GB2312" pitchFamily="49" charset="-122"/>
                </a:defRPr>
              </a:lvl4pPr>
              <a:lvl5pPr marL="2057400" indent="-228600" eaLnBrk="0" hangingPunct="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0" name="Rectangle 10"/>
            <p:cNvSpPr>
              <a:spLocks noChangeArrowheads="1"/>
            </p:cNvSpPr>
            <p:nvPr/>
          </p:nvSpPr>
          <p:spPr bwMode="auto">
            <a:xfrm>
              <a:off x="4660" y="1616"/>
              <a:ext cx="783" cy="304"/>
            </a:xfrm>
            <a:prstGeom prst="rect">
              <a:avLst/>
            </a:prstGeom>
            <a:gradFill rotWithShape="0">
              <a:gsLst>
                <a:gs pos="0">
                  <a:schemeClr val="tx2"/>
                </a:gs>
                <a:gs pos="50000">
                  <a:srgbClr val="CC00CC"/>
                </a:gs>
                <a:gs pos="100000">
                  <a:schemeClr val="tx2"/>
                </a:gs>
              </a:gsLst>
              <a:lin ang="5400000" scaled="1"/>
            </a:gradFill>
            <a:ln w="12700">
              <a:solidFill>
                <a:schemeClr val="tx1"/>
              </a:solidFill>
              <a:miter lim="800000"/>
              <a:headEnd/>
              <a:tailEnd/>
            </a:ln>
            <a:effectLst/>
          </p:spPr>
          <p:txBody>
            <a:bodyPr wrap="none" anchor="ctr"/>
            <a:lstStyle/>
            <a:p>
              <a:pPr>
                <a:defRPr/>
              </a:pPr>
              <a:endParaRPr lang="zh-CN" altLang="en-US"/>
            </a:p>
          </p:txBody>
        </p:sp>
        <p:sp>
          <p:nvSpPr>
            <p:cNvPr id="11" name="Rectangle 11"/>
            <p:cNvSpPr>
              <a:spLocks noChangeArrowheads="1"/>
            </p:cNvSpPr>
            <p:nvPr/>
          </p:nvSpPr>
          <p:spPr bwMode="auto">
            <a:xfrm>
              <a:off x="4656" y="2531"/>
              <a:ext cx="791" cy="312"/>
            </a:xfrm>
            <a:prstGeom prst="rect">
              <a:avLst/>
            </a:prstGeom>
            <a:gradFill rotWithShape="0">
              <a:gsLst>
                <a:gs pos="0">
                  <a:schemeClr val="tx2"/>
                </a:gs>
                <a:gs pos="50000">
                  <a:srgbClr val="CC00CC"/>
                </a:gs>
                <a:gs pos="100000">
                  <a:schemeClr val="tx2"/>
                </a:gs>
              </a:gsLst>
              <a:lin ang="5400000" scaled="1"/>
            </a:gradFill>
            <a:ln w="9525">
              <a:noFill/>
              <a:miter lim="800000"/>
              <a:headEnd/>
              <a:tailEnd/>
            </a:ln>
            <a:effectLst/>
          </p:spPr>
          <p:txBody>
            <a:bodyPr wrap="none" anchor="ctr"/>
            <a:lstStyle/>
            <a:p>
              <a:pPr>
                <a:defRPr/>
              </a:pPr>
              <a:endParaRPr lang="zh-CN" altLang="en-US"/>
            </a:p>
          </p:txBody>
        </p:sp>
        <p:sp>
          <p:nvSpPr>
            <p:cNvPr id="12" name="Rectangle 12"/>
            <p:cNvSpPr>
              <a:spLocks noChangeArrowheads="1"/>
            </p:cNvSpPr>
            <p:nvPr/>
          </p:nvSpPr>
          <p:spPr bwMode="auto">
            <a:xfrm>
              <a:off x="4656" y="2828"/>
              <a:ext cx="791" cy="310"/>
            </a:xfrm>
            <a:prstGeom prst="rect">
              <a:avLst/>
            </a:prstGeom>
            <a:gradFill rotWithShape="0">
              <a:gsLst>
                <a:gs pos="0">
                  <a:schemeClr val="tx2"/>
                </a:gs>
                <a:gs pos="50000">
                  <a:srgbClr val="990099"/>
                </a:gs>
                <a:gs pos="100000">
                  <a:schemeClr val="tx2"/>
                </a:gs>
              </a:gsLst>
              <a:lin ang="5400000" scaled="1"/>
            </a:gradFill>
            <a:ln w="9525">
              <a:noFill/>
              <a:miter lim="800000"/>
              <a:headEnd/>
              <a:tailEnd/>
            </a:ln>
            <a:effectLst/>
          </p:spPr>
          <p:txBody>
            <a:bodyPr wrap="none" anchor="ctr"/>
            <a:lstStyle/>
            <a:p>
              <a:pPr>
                <a:defRPr/>
              </a:pPr>
              <a:endParaRPr lang="zh-CN" altLang="en-US"/>
            </a:p>
          </p:txBody>
        </p:sp>
        <p:sp>
          <p:nvSpPr>
            <p:cNvPr id="13" name="Rectangle 13"/>
            <p:cNvSpPr>
              <a:spLocks noChangeArrowheads="1"/>
            </p:cNvSpPr>
            <p:nvPr/>
          </p:nvSpPr>
          <p:spPr bwMode="auto">
            <a:xfrm>
              <a:off x="4656" y="1324"/>
              <a:ext cx="791" cy="310"/>
            </a:xfrm>
            <a:prstGeom prst="rect">
              <a:avLst/>
            </a:prstGeom>
            <a:gradFill rotWithShape="0">
              <a:gsLst>
                <a:gs pos="0">
                  <a:schemeClr val="tx2"/>
                </a:gs>
                <a:gs pos="50000">
                  <a:srgbClr val="990099"/>
                </a:gs>
                <a:gs pos="100000">
                  <a:schemeClr val="tx2"/>
                </a:gs>
              </a:gsLst>
              <a:lin ang="5400000" scaled="1"/>
            </a:gradFill>
            <a:ln w="9525">
              <a:noFill/>
              <a:miter lim="800000"/>
              <a:headEnd/>
              <a:tailEnd/>
            </a:ln>
            <a:effectLst/>
          </p:spPr>
          <p:txBody>
            <a:bodyPr wrap="none" anchor="ctr"/>
            <a:lstStyle/>
            <a:p>
              <a:pPr>
                <a:defRPr/>
              </a:pPr>
              <a:endParaRPr lang="zh-CN" altLang="en-US"/>
            </a:p>
          </p:txBody>
        </p:sp>
        <p:sp>
          <p:nvSpPr>
            <p:cNvPr id="14" name="Rectangle 14"/>
            <p:cNvSpPr>
              <a:spLocks noChangeArrowheads="1"/>
            </p:cNvSpPr>
            <p:nvPr/>
          </p:nvSpPr>
          <p:spPr bwMode="auto">
            <a:xfrm>
              <a:off x="4656" y="3120"/>
              <a:ext cx="791" cy="311"/>
            </a:xfrm>
            <a:prstGeom prst="rect">
              <a:avLst/>
            </a:prstGeom>
            <a:gradFill rotWithShape="0">
              <a:gsLst>
                <a:gs pos="0">
                  <a:schemeClr val="tx2"/>
                </a:gs>
                <a:gs pos="50000">
                  <a:srgbClr val="660066"/>
                </a:gs>
                <a:gs pos="100000">
                  <a:schemeClr val="tx2"/>
                </a:gs>
              </a:gsLst>
              <a:lin ang="5400000" scaled="1"/>
            </a:gradFill>
            <a:ln w="9525">
              <a:noFill/>
              <a:miter lim="800000"/>
              <a:headEnd/>
              <a:tailEnd/>
            </a:ln>
            <a:effectLst/>
          </p:spPr>
          <p:txBody>
            <a:bodyPr wrap="none" anchor="ctr"/>
            <a:lstStyle/>
            <a:p>
              <a:pPr>
                <a:defRPr/>
              </a:pPr>
              <a:endParaRPr lang="zh-CN" altLang="en-US"/>
            </a:p>
          </p:txBody>
        </p:sp>
        <p:sp>
          <p:nvSpPr>
            <p:cNvPr id="15" name="Rectangle 15"/>
            <p:cNvSpPr>
              <a:spLocks noChangeArrowheads="1"/>
            </p:cNvSpPr>
            <p:nvPr/>
          </p:nvSpPr>
          <p:spPr bwMode="auto">
            <a:xfrm>
              <a:off x="4721" y="1031"/>
              <a:ext cx="69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a:solidFill>
                    <a:schemeClr val="tx1"/>
                  </a:solidFill>
                  <a:latin typeface="Times New Roman" panose="02020603050405020304" pitchFamily="18" charset="0"/>
                  <a:ea typeface="楷体_GB2312" pitchFamily="49" charset="-122"/>
                </a:defRPr>
              </a:lvl1pPr>
              <a:lvl2pPr marL="742950" indent="-285750" eaLnBrk="0" hangingPunct="0">
                <a:defRPr kumimoji="1" sz="2800">
                  <a:solidFill>
                    <a:schemeClr val="tx1"/>
                  </a:solidFill>
                  <a:latin typeface="Times New Roman" panose="02020603050405020304" pitchFamily="18" charset="0"/>
                  <a:ea typeface="楷体_GB2312" pitchFamily="49" charset="-122"/>
                </a:defRPr>
              </a:lvl2pPr>
              <a:lvl3pPr marL="1143000" indent="-228600" eaLnBrk="0" hangingPunct="0">
                <a:defRPr kumimoji="1" sz="2800">
                  <a:solidFill>
                    <a:schemeClr val="tx1"/>
                  </a:solidFill>
                  <a:latin typeface="Times New Roman" panose="02020603050405020304" pitchFamily="18" charset="0"/>
                  <a:ea typeface="楷体_GB2312" pitchFamily="49" charset="-122"/>
                </a:defRPr>
              </a:lvl3pPr>
              <a:lvl4pPr marL="1600200" indent="-228600" eaLnBrk="0" hangingPunct="0">
                <a:defRPr kumimoji="1" sz="2800">
                  <a:solidFill>
                    <a:schemeClr val="tx1"/>
                  </a:solidFill>
                  <a:latin typeface="Times New Roman" panose="02020603050405020304" pitchFamily="18" charset="0"/>
                  <a:ea typeface="楷体_GB2312" pitchFamily="49" charset="-122"/>
                </a:defRPr>
              </a:lvl4pPr>
              <a:lvl5pPr marL="2057400" indent="-228600" eaLnBrk="0" hangingPunct="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r>
                <a:rPr lang="zh-CN" altLang="en-US" sz="3600" b="1">
                  <a:solidFill>
                    <a:srgbClr val="FFFF00"/>
                  </a:solidFill>
                  <a:latin typeface="楷体_GB2312" pitchFamily="49" charset="-122"/>
                </a:rPr>
                <a:t>屏幕</a:t>
              </a:r>
            </a:p>
          </p:txBody>
        </p:sp>
        <p:sp>
          <p:nvSpPr>
            <p:cNvPr id="16" name="Line 16"/>
            <p:cNvSpPr>
              <a:spLocks noChangeShapeType="1"/>
            </p:cNvSpPr>
            <p:nvPr/>
          </p:nvSpPr>
          <p:spPr bwMode="auto">
            <a:xfrm>
              <a:off x="4080" y="2208"/>
              <a:ext cx="1536" cy="2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7"/>
            <p:cNvSpPr>
              <a:spLocks noChangeShapeType="1"/>
            </p:cNvSpPr>
            <p:nvPr/>
          </p:nvSpPr>
          <p:spPr bwMode="auto">
            <a:xfrm>
              <a:off x="4368" y="1920"/>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8"/>
            <p:cNvSpPr>
              <a:spLocks noChangeShapeType="1"/>
            </p:cNvSpPr>
            <p:nvPr/>
          </p:nvSpPr>
          <p:spPr bwMode="auto">
            <a:xfrm>
              <a:off x="4368" y="2496"/>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9"/>
            <p:cNvSpPr>
              <a:spLocks noChangeShapeType="1"/>
            </p:cNvSpPr>
            <p:nvPr/>
          </p:nvSpPr>
          <p:spPr bwMode="auto">
            <a:xfrm>
              <a:off x="4368" y="1620"/>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20"/>
            <p:cNvSpPr>
              <a:spLocks noChangeShapeType="1"/>
            </p:cNvSpPr>
            <p:nvPr/>
          </p:nvSpPr>
          <p:spPr bwMode="auto">
            <a:xfrm>
              <a:off x="4368" y="2820"/>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21"/>
            <p:cNvSpPr>
              <a:spLocks noChangeShapeType="1"/>
            </p:cNvSpPr>
            <p:nvPr/>
          </p:nvSpPr>
          <p:spPr bwMode="auto">
            <a:xfrm>
              <a:off x="4368" y="1296"/>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2"/>
            <p:cNvSpPr>
              <a:spLocks noChangeShapeType="1"/>
            </p:cNvSpPr>
            <p:nvPr/>
          </p:nvSpPr>
          <p:spPr bwMode="auto">
            <a:xfrm>
              <a:off x="4368" y="3120"/>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3"/>
            <p:cNvSpPr>
              <a:spLocks noChangeShapeType="1"/>
            </p:cNvSpPr>
            <p:nvPr/>
          </p:nvSpPr>
          <p:spPr bwMode="auto">
            <a:xfrm>
              <a:off x="4512" y="1284"/>
              <a:ext cx="0" cy="33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24"/>
            <p:cNvSpPr>
              <a:spLocks noChangeShapeType="1"/>
            </p:cNvSpPr>
            <p:nvPr/>
          </p:nvSpPr>
          <p:spPr bwMode="auto">
            <a:xfrm>
              <a:off x="4512" y="1608"/>
              <a:ext cx="0" cy="33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25"/>
            <p:cNvSpPr>
              <a:spLocks noChangeShapeType="1"/>
            </p:cNvSpPr>
            <p:nvPr/>
          </p:nvSpPr>
          <p:spPr bwMode="auto">
            <a:xfrm>
              <a:off x="4512" y="2484"/>
              <a:ext cx="0" cy="33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26"/>
            <p:cNvSpPr>
              <a:spLocks noChangeShapeType="1"/>
            </p:cNvSpPr>
            <p:nvPr/>
          </p:nvSpPr>
          <p:spPr bwMode="auto">
            <a:xfrm>
              <a:off x="4512" y="2808"/>
              <a:ext cx="0" cy="33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Line 27"/>
            <p:cNvSpPr>
              <a:spLocks noChangeShapeType="1"/>
            </p:cNvSpPr>
            <p:nvPr/>
          </p:nvSpPr>
          <p:spPr bwMode="auto">
            <a:xfrm>
              <a:off x="4416" y="1908"/>
              <a:ext cx="0" cy="576"/>
            </a:xfrm>
            <a:prstGeom prst="line">
              <a:avLst/>
            </a:prstGeom>
            <a:noFill/>
            <a:ln w="9525">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58161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5"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68774" y="229001"/>
            <a:ext cx="8304551" cy="2246769"/>
          </a:xfrm>
          <a:prstGeom prst="rect">
            <a:avLst/>
          </a:prstGeom>
        </p:spPr>
        <p:txBody>
          <a:bodyPr wrap="square">
            <a:spAutoFit/>
          </a:bodyPr>
          <a:lstStyle/>
          <a:p>
            <a:r>
              <a:rPr lang="zh-CN" altLang="en-US" sz="2800" b="1" dirty="0">
                <a:solidFill>
                  <a:srgbClr val="FF0000"/>
                </a:solidFill>
              </a:rPr>
              <a:t>练习：</a:t>
            </a:r>
            <a:r>
              <a:rPr lang="zh-CN" altLang="en-US" sz="2800" b="1" dirty="0">
                <a:solidFill>
                  <a:srgbClr val="0000FF"/>
                </a:solidFill>
              </a:rPr>
              <a:t>波长</a:t>
            </a:r>
            <a:r>
              <a:rPr lang="zh-CN" altLang="en-US" sz="2800" b="1" dirty="0">
                <a:solidFill>
                  <a:srgbClr val="FF0000"/>
                </a:solidFill>
                <a:sym typeface="Symbol" panose="05050102010706020507" pitchFamily="18" charset="2"/>
              </a:rPr>
              <a:t></a:t>
            </a:r>
            <a:r>
              <a:rPr lang="zh-CN" altLang="en-US" sz="2800" b="1" dirty="0">
                <a:solidFill>
                  <a:srgbClr val="0000FF"/>
                </a:solidFill>
              </a:rPr>
              <a:t>的单色光垂直照射到宽度</a:t>
            </a:r>
            <a:r>
              <a:rPr lang="en-US" altLang="zh-CN" sz="2800" b="1" i="1" dirty="0">
                <a:solidFill>
                  <a:srgbClr val="FF0000"/>
                </a:solidFill>
                <a:latin typeface="Times New Roman" panose="02020603050405020304" pitchFamily="18" charset="0"/>
                <a:cs typeface="Times New Roman" panose="02020603050405020304" pitchFamily="18" charset="0"/>
              </a:rPr>
              <a:t>a</a:t>
            </a:r>
            <a:r>
              <a:rPr lang="en-US" altLang="zh-CN" sz="2800" b="1" dirty="0">
                <a:solidFill>
                  <a:srgbClr val="FF0000"/>
                </a:solidFill>
              </a:rPr>
              <a:t> </a:t>
            </a:r>
            <a:r>
              <a:rPr lang="zh-CN" altLang="en-US" sz="2800" b="1" dirty="0">
                <a:solidFill>
                  <a:srgbClr val="0000FF"/>
                </a:solidFill>
              </a:rPr>
              <a:t>的单缝上，单缝后面放置一凸透镜，在凸透镜的焦平面上放置一屏幕，用以观测衍射条纹。</a:t>
            </a:r>
            <a:r>
              <a:rPr lang="zh-CN" altLang="en-US" sz="2800" b="1" dirty="0">
                <a:solidFill>
                  <a:srgbClr val="9F0F80"/>
                </a:solidFill>
              </a:rPr>
              <a:t>今测得屏幕上中央明条纹一侧第三个暗条纹和另一侧第三个暗条纹之间的距离为</a:t>
            </a:r>
            <a:r>
              <a:rPr lang="en-US" altLang="zh-CN" sz="2800" b="1" dirty="0">
                <a:solidFill>
                  <a:srgbClr val="FF0000"/>
                </a:solidFill>
              </a:rPr>
              <a:t>d</a:t>
            </a:r>
            <a:r>
              <a:rPr lang="zh-CN" altLang="en-US" sz="2800" b="1" dirty="0">
                <a:solidFill>
                  <a:srgbClr val="9F0F80"/>
                </a:solidFill>
              </a:rPr>
              <a:t>，</a:t>
            </a:r>
            <a:r>
              <a:rPr lang="zh-CN" altLang="en-US" sz="2800" b="1" dirty="0">
                <a:solidFill>
                  <a:srgbClr val="009900"/>
                </a:solidFill>
              </a:rPr>
              <a:t>则凸透镜的焦距</a:t>
            </a:r>
            <a:r>
              <a:rPr lang="en-US" altLang="zh-CN" sz="2800" b="1" dirty="0">
                <a:solidFill>
                  <a:srgbClr val="FF0000"/>
                </a:solidFill>
              </a:rPr>
              <a:t>f </a:t>
            </a:r>
            <a:r>
              <a:rPr lang="en-US" altLang="zh-CN" sz="2800" b="1" dirty="0">
                <a:solidFill>
                  <a:srgbClr val="009900"/>
                </a:solidFill>
              </a:rPr>
              <a:t>=_____</a:t>
            </a:r>
            <a:r>
              <a:rPr lang="zh-CN" altLang="en-US" sz="2800" b="1" dirty="0">
                <a:solidFill>
                  <a:srgbClr val="009900"/>
                </a:solidFill>
              </a:rPr>
              <a:t>。</a:t>
            </a:r>
          </a:p>
        </p:txBody>
      </p:sp>
      <p:sp>
        <p:nvSpPr>
          <p:cNvPr id="7" name="Line 74"/>
          <p:cNvSpPr>
            <a:spLocks noChangeShapeType="1"/>
          </p:cNvSpPr>
          <p:nvPr/>
        </p:nvSpPr>
        <p:spPr bwMode="auto">
          <a:xfrm>
            <a:off x="5126452" y="5146099"/>
            <a:ext cx="0" cy="679450"/>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nvGrpSpPr>
          <p:cNvPr id="8" name="Group 75"/>
          <p:cNvGrpSpPr>
            <a:grpSpLocks/>
          </p:cNvGrpSpPr>
          <p:nvPr/>
        </p:nvGrpSpPr>
        <p:grpSpPr bwMode="auto">
          <a:xfrm>
            <a:off x="5347115" y="4544438"/>
            <a:ext cx="0" cy="1897063"/>
            <a:chOff x="2951" y="832"/>
            <a:chExt cx="0" cy="1195"/>
          </a:xfrm>
        </p:grpSpPr>
        <p:sp>
          <p:nvSpPr>
            <p:cNvPr id="9" name="Line 76"/>
            <p:cNvSpPr>
              <a:spLocks noChangeShapeType="1"/>
            </p:cNvSpPr>
            <p:nvPr/>
          </p:nvSpPr>
          <p:spPr bwMode="auto">
            <a:xfrm>
              <a:off x="2951" y="832"/>
              <a:ext cx="0" cy="365"/>
            </a:xfrm>
            <a:prstGeom prst="line">
              <a:avLst/>
            </a:prstGeom>
            <a:noFill/>
            <a:ln w="50800">
              <a:solidFill>
                <a:srgbClr val="801FE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 name="Line 77"/>
            <p:cNvSpPr>
              <a:spLocks noChangeShapeType="1"/>
            </p:cNvSpPr>
            <p:nvPr/>
          </p:nvSpPr>
          <p:spPr bwMode="auto">
            <a:xfrm>
              <a:off x="2951" y="1663"/>
              <a:ext cx="0" cy="364"/>
            </a:xfrm>
            <a:prstGeom prst="line">
              <a:avLst/>
            </a:prstGeom>
            <a:noFill/>
            <a:ln w="50800">
              <a:solidFill>
                <a:srgbClr val="801FE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11" name="Rectangle 78"/>
          <p:cNvSpPr>
            <a:spLocks noChangeArrowheads="1"/>
          </p:cNvSpPr>
          <p:nvPr/>
        </p:nvSpPr>
        <p:spPr bwMode="auto">
          <a:xfrm>
            <a:off x="4861342" y="5171499"/>
            <a:ext cx="307975"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chemeClr val="tx1"/>
                </a:solidFill>
              </a:rPr>
              <a:t>a</a:t>
            </a:r>
          </a:p>
        </p:txBody>
      </p:sp>
      <p:sp>
        <p:nvSpPr>
          <p:cNvPr id="12" name="Rectangle 79"/>
          <p:cNvSpPr>
            <a:spLocks noChangeArrowheads="1"/>
          </p:cNvSpPr>
          <p:nvPr/>
        </p:nvSpPr>
        <p:spPr bwMode="auto">
          <a:xfrm>
            <a:off x="5399502" y="5825551"/>
            <a:ext cx="3746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00"/>
                </a:solidFill>
              </a:rPr>
              <a:t>A</a:t>
            </a:r>
            <a:endParaRPr lang="en-US" altLang="zh-CN" sz="2400" i="0">
              <a:solidFill>
                <a:srgbClr val="000000"/>
              </a:solidFill>
            </a:endParaRPr>
          </a:p>
        </p:txBody>
      </p:sp>
      <p:sp>
        <p:nvSpPr>
          <p:cNvPr id="13" name="Rectangle 80"/>
          <p:cNvSpPr>
            <a:spLocks noChangeArrowheads="1"/>
          </p:cNvSpPr>
          <p:nvPr/>
        </p:nvSpPr>
        <p:spPr bwMode="auto">
          <a:xfrm>
            <a:off x="5399504" y="4774626"/>
            <a:ext cx="32226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00"/>
                </a:solidFill>
              </a:rPr>
              <a:t>B</a:t>
            </a:r>
            <a:endParaRPr lang="en-US" altLang="zh-CN" sz="2400" i="0">
              <a:solidFill>
                <a:srgbClr val="000000"/>
              </a:solidFill>
            </a:endParaRPr>
          </a:p>
        </p:txBody>
      </p:sp>
      <p:sp>
        <p:nvSpPr>
          <p:cNvPr id="14" name="Line 81"/>
          <p:cNvSpPr>
            <a:spLocks noChangeShapeType="1"/>
          </p:cNvSpPr>
          <p:nvPr/>
        </p:nvSpPr>
        <p:spPr bwMode="auto">
          <a:xfrm>
            <a:off x="3475452" y="5500111"/>
            <a:ext cx="6267450" cy="0"/>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5" name="Rectangle 82"/>
          <p:cNvSpPr>
            <a:spLocks noChangeArrowheads="1"/>
          </p:cNvSpPr>
          <p:nvPr/>
        </p:nvSpPr>
        <p:spPr bwMode="auto">
          <a:xfrm>
            <a:off x="3329404" y="5255636"/>
            <a:ext cx="4095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600" i="0"/>
              <a:t>*</a:t>
            </a:r>
            <a:endParaRPr lang="en-US" altLang="zh-CN" sz="2400" i="0"/>
          </a:p>
        </p:txBody>
      </p:sp>
      <p:sp>
        <p:nvSpPr>
          <p:cNvPr id="16" name="Rectangle 83"/>
          <p:cNvSpPr>
            <a:spLocks noChangeArrowheads="1"/>
          </p:cNvSpPr>
          <p:nvPr/>
        </p:nvSpPr>
        <p:spPr bwMode="auto">
          <a:xfrm>
            <a:off x="3362742" y="5103238"/>
            <a:ext cx="407987"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S</a:t>
            </a:r>
            <a:endParaRPr lang="en-US" altLang="zh-CN" sz="2400" i="0">
              <a:solidFill>
                <a:schemeClr val="tx1"/>
              </a:solidFill>
            </a:endParaRPr>
          </a:p>
        </p:txBody>
      </p:sp>
      <p:sp>
        <p:nvSpPr>
          <p:cNvPr id="17" name="Rectangle 84"/>
          <p:cNvSpPr>
            <a:spLocks noChangeArrowheads="1"/>
          </p:cNvSpPr>
          <p:nvPr/>
        </p:nvSpPr>
        <p:spPr bwMode="auto">
          <a:xfrm>
            <a:off x="4821654" y="4158676"/>
            <a:ext cx="133667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t>缝平面</a:t>
            </a:r>
          </a:p>
        </p:txBody>
      </p:sp>
      <p:grpSp>
        <p:nvGrpSpPr>
          <p:cNvPr id="18" name="Group 85"/>
          <p:cNvGrpSpPr>
            <a:grpSpLocks/>
          </p:cNvGrpSpPr>
          <p:nvPr/>
        </p:nvGrpSpPr>
        <p:grpSpPr bwMode="auto">
          <a:xfrm>
            <a:off x="4445415" y="5033388"/>
            <a:ext cx="203200" cy="931863"/>
            <a:chOff x="2383" y="1140"/>
            <a:chExt cx="128" cy="587"/>
          </a:xfrm>
        </p:grpSpPr>
        <p:grpSp>
          <p:nvGrpSpPr>
            <p:cNvPr id="19" name="Group 86"/>
            <p:cNvGrpSpPr>
              <a:grpSpLocks/>
            </p:cNvGrpSpPr>
            <p:nvPr/>
          </p:nvGrpSpPr>
          <p:grpSpPr bwMode="auto">
            <a:xfrm>
              <a:off x="2448" y="1140"/>
              <a:ext cx="63" cy="587"/>
              <a:chOff x="2448" y="1140"/>
              <a:chExt cx="63" cy="587"/>
            </a:xfrm>
          </p:grpSpPr>
          <p:sp>
            <p:nvSpPr>
              <p:cNvPr id="23" name="Arc 87"/>
              <p:cNvSpPr>
                <a:spLocks/>
              </p:cNvSpPr>
              <p:nvPr/>
            </p:nvSpPr>
            <p:spPr bwMode="auto">
              <a:xfrm flipV="1">
                <a:off x="2448" y="1441"/>
                <a:ext cx="63" cy="28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Arc 88"/>
              <p:cNvSpPr>
                <a:spLocks/>
              </p:cNvSpPr>
              <p:nvPr/>
            </p:nvSpPr>
            <p:spPr bwMode="auto">
              <a:xfrm>
                <a:off x="2448" y="1140"/>
                <a:ext cx="63" cy="28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0" name="Group 89"/>
            <p:cNvGrpSpPr>
              <a:grpSpLocks/>
            </p:cNvGrpSpPr>
            <p:nvPr/>
          </p:nvGrpSpPr>
          <p:grpSpPr bwMode="auto">
            <a:xfrm>
              <a:off x="2383" y="1140"/>
              <a:ext cx="65" cy="587"/>
              <a:chOff x="2383" y="1140"/>
              <a:chExt cx="65" cy="587"/>
            </a:xfrm>
          </p:grpSpPr>
          <p:sp>
            <p:nvSpPr>
              <p:cNvPr id="21" name="Arc 90"/>
              <p:cNvSpPr>
                <a:spLocks/>
              </p:cNvSpPr>
              <p:nvPr/>
            </p:nvSpPr>
            <p:spPr bwMode="auto">
              <a:xfrm flipH="1" flipV="1">
                <a:off x="2383" y="1441"/>
                <a:ext cx="65" cy="28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 name="Arc 91"/>
              <p:cNvSpPr>
                <a:spLocks/>
              </p:cNvSpPr>
              <p:nvPr/>
            </p:nvSpPr>
            <p:spPr bwMode="auto">
              <a:xfrm flipH="1">
                <a:off x="2383" y="1140"/>
                <a:ext cx="65" cy="28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25" name="Line 92"/>
          <p:cNvSpPr>
            <a:spLocks noChangeShapeType="1"/>
          </p:cNvSpPr>
          <p:nvPr/>
        </p:nvSpPr>
        <p:spPr bwMode="auto">
          <a:xfrm>
            <a:off x="4462879" y="5146099"/>
            <a:ext cx="136525" cy="0"/>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6" name="Line 93"/>
          <p:cNvSpPr>
            <a:spLocks noChangeShapeType="1"/>
          </p:cNvSpPr>
          <p:nvPr/>
        </p:nvSpPr>
        <p:spPr bwMode="auto">
          <a:xfrm>
            <a:off x="4480342" y="5811261"/>
            <a:ext cx="134937" cy="14288"/>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27" name="Group 94"/>
          <p:cNvGrpSpPr>
            <a:grpSpLocks/>
          </p:cNvGrpSpPr>
          <p:nvPr/>
        </p:nvGrpSpPr>
        <p:grpSpPr bwMode="auto">
          <a:xfrm>
            <a:off x="3438940" y="5535038"/>
            <a:ext cx="1117600" cy="925513"/>
            <a:chOff x="1749" y="1456"/>
            <a:chExt cx="704" cy="583"/>
          </a:xfrm>
        </p:grpSpPr>
        <p:sp>
          <p:nvSpPr>
            <p:cNvPr id="28" name="Line 95"/>
            <p:cNvSpPr>
              <a:spLocks noChangeShapeType="1"/>
            </p:cNvSpPr>
            <p:nvPr/>
          </p:nvSpPr>
          <p:spPr bwMode="auto">
            <a:xfrm>
              <a:off x="1760" y="1828"/>
              <a:ext cx="693" cy="0"/>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9" name="Line 96"/>
            <p:cNvSpPr>
              <a:spLocks noChangeShapeType="1"/>
            </p:cNvSpPr>
            <p:nvPr/>
          </p:nvSpPr>
          <p:spPr bwMode="auto">
            <a:xfrm>
              <a:off x="1749" y="1456"/>
              <a:ext cx="0" cy="468"/>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0" name="Line 97"/>
            <p:cNvSpPr>
              <a:spLocks noChangeShapeType="1"/>
            </p:cNvSpPr>
            <p:nvPr/>
          </p:nvSpPr>
          <p:spPr bwMode="auto">
            <a:xfrm>
              <a:off x="2448" y="1717"/>
              <a:ext cx="0" cy="205"/>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1" name="Rectangle 98"/>
            <p:cNvSpPr>
              <a:spLocks noChangeArrowheads="1"/>
            </p:cNvSpPr>
            <p:nvPr/>
          </p:nvSpPr>
          <p:spPr bwMode="auto">
            <a:xfrm>
              <a:off x="1935" y="1801"/>
              <a:ext cx="32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chemeClr val="tx1"/>
                  </a:solidFill>
                </a:rPr>
                <a:t> f</a:t>
              </a:r>
              <a:r>
                <a:rPr lang="en-US" altLang="zh-CN" sz="2400" i="0">
                  <a:solidFill>
                    <a:schemeClr val="tx1"/>
                  </a:solidFill>
                </a:rPr>
                <a:t> </a:t>
              </a:r>
              <a:r>
                <a:rPr lang="en-US" altLang="zh-CN" sz="2400" i="0">
                  <a:solidFill>
                    <a:schemeClr val="tx1"/>
                  </a:solidFill>
                  <a:sym typeface="Symbol" panose="05050102010706020507" pitchFamily="18" charset="2"/>
                </a:rPr>
                <a:t></a:t>
              </a:r>
              <a:endParaRPr lang="en-US" altLang="zh-CN" sz="2400" i="0">
                <a:solidFill>
                  <a:schemeClr val="tx1"/>
                </a:solidFill>
              </a:endParaRPr>
            </a:p>
          </p:txBody>
        </p:sp>
      </p:grpSp>
      <p:sp>
        <p:nvSpPr>
          <p:cNvPr id="32" name="Line 99"/>
          <p:cNvSpPr>
            <a:spLocks noChangeShapeType="1"/>
          </p:cNvSpPr>
          <p:nvPr/>
        </p:nvSpPr>
        <p:spPr bwMode="auto">
          <a:xfrm>
            <a:off x="3492915" y="5496938"/>
            <a:ext cx="952500" cy="3175"/>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3" name="Line 100"/>
          <p:cNvSpPr>
            <a:spLocks noChangeShapeType="1"/>
          </p:cNvSpPr>
          <p:nvPr/>
        </p:nvSpPr>
        <p:spPr bwMode="auto">
          <a:xfrm>
            <a:off x="4445415" y="5496938"/>
            <a:ext cx="901700" cy="3175"/>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4" name="Line 101"/>
          <p:cNvSpPr>
            <a:spLocks noChangeShapeType="1"/>
          </p:cNvSpPr>
          <p:nvPr/>
        </p:nvSpPr>
        <p:spPr bwMode="auto">
          <a:xfrm flipV="1">
            <a:off x="5329654" y="5196899"/>
            <a:ext cx="1006475" cy="303212"/>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5" name="Line 102"/>
          <p:cNvSpPr>
            <a:spLocks noChangeShapeType="1"/>
          </p:cNvSpPr>
          <p:nvPr/>
        </p:nvSpPr>
        <p:spPr bwMode="auto">
          <a:xfrm flipV="1">
            <a:off x="6642517" y="4820661"/>
            <a:ext cx="2522537" cy="363538"/>
          </a:xfrm>
          <a:prstGeom prst="line">
            <a:avLst/>
          </a:prstGeom>
          <a:noFill/>
          <a:ln w="19050">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103"/>
          <p:cNvSpPr>
            <a:spLocks noChangeShapeType="1"/>
          </p:cNvSpPr>
          <p:nvPr/>
        </p:nvSpPr>
        <p:spPr bwMode="auto">
          <a:xfrm flipV="1">
            <a:off x="6353590" y="5184201"/>
            <a:ext cx="273050" cy="26987"/>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37" name="Group 104"/>
          <p:cNvGrpSpPr>
            <a:grpSpLocks/>
          </p:cNvGrpSpPr>
          <p:nvPr/>
        </p:nvGrpSpPr>
        <p:grpSpPr bwMode="auto">
          <a:xfrm>
            <a:off x="6336127" y="4617463"/>
            <a:ext cx="306388" cy="1749425"/>
            <a:chOff x="3574" y="878"/>
            <a:chExt cx="193" cy="1102"/>
          </a:xfrm>
        </p:grpSpPr>
        <p:sp>
          <p:nvSpPr>
            <p:cNvPr id="38" name="Arc 105"/>
            <p:cNvSpPr>
              <a:spLocks/>
            </p:cNvSpPr>
            <p:nvPr/>
          </p:nvSpPr>
          <p:spPr bwMode="auto">
            <a:xfrm flipV="1">
              <a:off x="3671" y="1444"/>
              <a:ext cx="96" cy="5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Arc 106"/>
            <p:cNvSpPr>
              <a:spLocks/>
            </p:cNvSpPr>
            <p:nvPr/>
          </p:nvSpPr>
          <p:spPr bwMode="auto">
            <a:xfrm>
              <a:off x="3671" y="878"/>
              <a:ext cx="96" cy="5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Arc 107"/>
            <p:cNvSpPr>
              <a:spLocks/>
            </p:cNvSpPr>
            <p:nvPr/>
          </p:nvSpPr>
          <p:spPr bwMode="auto">
            <a:xfrm flipH="1" flipV="1">
              <a:off x="3574" y="1444"/>
              <a:ext cx="97" cy="5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Arc 108"/>
            <p:cNvSpPr>
              <a:spLocks/>
            </p:cNvSpPr>
            <p:nvPr/>
          </p:nvSpPr>
          <p:spPr bwMode="auto">
            <a:xfrm flipH="1">
              <a:off x="3574" y="878"/>
              <a:ext cx="97" cy="5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2" name="Rectangle 109"/>
          <p:cNvSpPr>
            <a:spLocks noChangeArrowheads="1"/>
          </p:cNvSpPr>
          <p:nvPr/>
        </p:nvSpPr>
        <p:spPr bwMode="auto">
          <a:xfrm>
            <a:off x="3840577" y="4646038"/>
            <a:ext cx="12763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009900"/>
                </a:solidFill>
              </a:rPr>
              <a:t>透镜</a:t>
            </a:r>
            <a:r>
              <a:rPr lang="en-US" altLang="zh-CN" sz="2400" i="0" dirty="0">
                <a:solidFill>
                  <a:srgbClr val="009900"/>
                </a:solidFill>
              </a:rPr>
              <a:t>L</a:t>
            </a:r>
            <a:r>
              <a:rPr lang="en-US" altLang="zh-CN" sz="2400" i="0" dirty="0">
                <a:solidFill>
                  <a:srgbClr val="009900"/>
                </a:solidFill>
                <a:sym typeface="Symbol" panose="05050102010706020507" pitchFamily="18" charset="2"/>
              </a:rPr>
              <a:t></a:t>
            </a:r>
            <a:endParaRPr lang="en-US" altLang="zh-CN" sz="2400" i="0" dirty="0">
              <a:solidFill>
                <a:srgbClr val="009900"/>
              </a:solidFill>
            </a:endParaRPr>
          </a:p>
        </p:txBody>
      </p:sp>
      <p:sp>
        <p:nvSpPr>
          <p:cNvPr id="43" name="Rectangle 110"/>
          <p:cNvSpPr>
            <a:spLocks noChangeArrowheads="1"/>
          </p:cNvSpPr>
          <p:nvPr/>
        </p:nvSpPr>
        <p:spPr bwMode="auto">
          <a:xfrm>
            <a:off x="6083717" y="4238051"/>
            <a:ext cx="14430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FF00FF"/>
                </a:solidFill>
              </a:rPr>
              <a:t>透镜</a:t>
            </a:r>
            <a:r>
              <a:rPr lang="en-US" altLang="zh-CN" sz="2400" i="0" dirty="0">
                <a:solidFill>
                  <a:srgbClr val="FF00FF"/>
                </a:solidFill>
              </a:rPr>
              <a:t>L</a:t>
            </a:r>
          </a:p>
        </p:txBody>
      </p:sp>
      <p:sp>
        <p:nvSpPr>
          <p:cNvPr id="44" name="Text Box 111"/>
          <p:cNvSpPr txBox="1">
            <a:spLocks noChangeArrowheads="1"/>
          </p:cNvSpPr>
          <p:nvPr/>
        </p:nvSpPr>
        <p:spPr bwMode="auto">
          <a:xfrm>
            <a:off x="9150765" y="5452488"/>
            <a:ext cx="4238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chemeClr val="tx1"/>
                </a:solidFill>
              </a:rPr>
              <a:t>0</a:t>
            </a:r>
          </a:p>
        </p:txBody>
      </p:sp>
      <p:grpSp>
        <p:nvGrpSpPr>
          <p:cNvPr id="45" name="Group 112"/>
          <p:cNvGrpSpPr>
            <a:grpSpLocks/>
          </p:cNvGrpSpPr>
          <p:nvPr/>
        </p:nvGrpSpPr>
        <p:grpSpPr bwMode="auto">
          <a:xfrm>
            <a:off x="6490117" y="6352599"/>
            <a:ext cx="2708275" cy="163512"/>
            <a:chOff x="3671" y="1971"/>
            <a:chExt cx="1706" cy="103"/>
          </a:xfrm>
        </p:grpSpPr>
        <p:sp>
          <p:nvSpPr>
            <p:cNvPr id="46" name="Line 113"/>
            <p:cNvSpPr>
              <a:spLocks noChangeShapeType="1"/>
            </p:cNvSpPr>
            <p:nvPr/>
          </p:nvSpPr>
          <p:spPr bwMode="auto">
            <a:xfrm>
              <a:off x="3671" y="1971"/>
              <a:ext cx="0" cy="103"/>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7" name="Line 114"/>
            <p:cNvSpPr>
              <a:spLocks noChangeShapeType="1"/>
            </p:cNvSpPr>
            <p:nvPr/>
          </p:nvSpPr>
          <p:spPr bwMode="auto">
            <a:xfrm>
              <a:off x="3671" y="2025"/>
              <a:ext cx="1706" cy="2"/>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sp>
        <p:nvSpPr>
          <p:cNvPr id="48" name="Rectangle 115"/>
          <p:cNvSpPr>
            <a:spLocks noChangeArrowheads="1"/>
          </p:cNvSpPr>
          <p:nvPr/>
        </p:nvSpPr>
        <p:spPr bwMode="auto">
          <a:xfrm>
            <a:off x="7704552" y="6419274"/>
            <a:ext cx="6286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000000"/>
                </a:solidFill>
              </a:rPr>
              <a:t> </a:t>
            </a:r>
            <a:r>
              <a:rPr lang="en-US" altLang="zh-CN" sz="2400">
                <a:solidFill>
                  <a:srgbClr val="000000"/>
                </a:solidFill>
              </a:rPr>
              <a:t>f</a:t>
            </a:r>
            <a:endParaRPr lang="en-US" altLang="zh-CN" sz="2400" i="0">
              <a:solidFill>
                <a:srgbClr val="000000"/>
              </a:solidFill>
            </a:endParaRPr>
          </a:p>
        </p:txBody>
      </p:sp>
      <p:sp>
        <p:nvSpPr>
          <p:cNvPr id="49" name="Line 116"/>
          <p:cNvSpPr>
            <a:spLocks noChangeShapeType="1"/>
          </p:cNvSpPr>
          <p:nvPr/>
        </p:nvSpPr>
        <p:spPr bwMode="auto">
          <a:xfrm>
            <a:off x="9214265" y="4355526"/>
            <a:ext cx="0" cy="2200275"/>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0" name="Rectangle 117"/>
          <p:cNvSpPr>
            <a:spLocks noChangeArrowheads="1"/>
          </p:cNvSpPr>
          <p:nvPr/>
        </p:nvSpPr>
        <p:spPr bwMode="auto">
          <a:xfrm>
            <a:off x="8542752" y="4030088"/>
            <a:ext cx="9652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6600CC"/>
                </a:solidFill>
              </a:rPr>
              <a:t>观察屏</a:t>
            </a:r>
          </a:p>
        </p:txBody>
      </p:sp>
      <p:sp>
        <p:nvSpPr>
          <p:cNvPr id="51" name="Rectangle 118"/>
          <p:cNvSpPr>
            <a:spLocks noChangeArrowheads="1"/>
          </p:cNvSpPr>
          <p:nvPr/>
        </p:nvSpPr>
        <p:spPr bwMode="auto">
          <a:xfrm>
            <a:off x="9040434" y="4207886"/>
            <a:ext cx="5635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7200" i="0" dirty="0">
                <a:solidFill>
                  <a:srgbClr val="FF00FF"/>
                </a:solidFill>
              </a:rPr>
              <a:t>·</a:t>
            </a:r>
          </a:p>
        </p:txBody>
      </p:sp>
      <p:sp>
        <p:nvSpPr>
          <p:cNvPr id="52" name="Rectangle 119"/>
          <p:cNvSpPr>
            <a:spLocks noChangeArrowheads="1"/>
          </p:cNvSpPr>
          <p:nvPr/>
        </p:nvSpPr>
        <p:spPr bwMode="auto">
          <a:xfrm>
            <a:off x="9284117" y="4471413"/>
            <a:ext cx="407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00"/>
                </a:solidFill>
              </a:rPr>
              <a:t>p</a:t>
            </a:r>
            <a:endParaRPr lang="en-US" altLang="zh-CN" sz="2400" i="0">
              <a:solidFill>
                <a:srgbClr val="000000"/>
              </a:solidFill>
            </a:endParaRPr>
          </a:p>
        </p:txBody>
      </p:sp>
      <p:sp>
        <p:nvSpPr>
          <p:cNvPr id="53" name="Line 120"/>
          <p:cNvSpPr>
            <a:spLocks noChangeShapeType="1"/>
          </p:cNvSpPr>
          <p:nvPr/>
        </p:nvSpPr>
        <p:spPr bwMode="auto">
          <a:xfrm>
            <a:off x="4632742" y="5146099"/>
            <a:ext cx="714375" cy="0"/>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4" name="Line 121"/>
          <p:cNvSpPr>
            <a:spLocks noChangeShapeType="1"/>
          </p:cNvSpPr>
          <p:nvPr/>
        </p:nvSpPr>
        <p:spPr bwMode="auto">
          <a:xfrm flipV="1">
            <a:off x="3488152" y="5157213"/>
            <a:ext cx="992188" cy="334963"/>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5" name="Line 122"/>
          <p:cNvSpPr>
            <a:spLocks noChangeShapeType="1"/>
          </p:cNvSpPr>
          <p:nvPr/>
        </p:nvSpPr>
        <p:spPr bwMode="auto">
          <a:xfrm flipV="1">
            <a:off x="5347115" y="4846061"/>
            <a:ext cx="1039812" cy="300038"/>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6" name="Line 123"/>
          <p:cNvSpPr>
            <a:spLocks noChangeShapeType="1"/>
          </p:cNvSpPr>
          <p:nvPr/>
        </p:nvSpPr>
        <p:spPr bwMode="auto">
          <a:xfrm>
            <a:off x="6574252" y="4820661"/>
            <a:ext cx="2624138" cy="0"/>
          </a:xfrm>
          <a:prstGeom prst="line">
            <a:avLst/>
          </a:prstGeom>
          <a:noFill/>
          <a:ln w="19050">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Line 124"/>
          <p:cNvSpPr>
            <a:spLocks noChangeShapeType="1"/>
          </p:cNvSpPr>
          <p:nvPr/>
        </p:nvSpPr>
        <p:spPr bwMode="auto">
          <a:xfrm flipV="1">
            <a:off x="6396454" y="4820661"/>
            <a:ext cx="195263" cy="31750"/>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8" name="Line 125"/>
          <p:cNvSpPr>
            <a:spLocks noChangeShapeType="1"/>
          </p:cNvSpPr>
          <p:nvPr/>
        </p:nvSpPr>
        <p:spPr bwMode="auto">
          <a:xfrm>
            <a:off x="4632742" y="5836661"/>
            <a:ext cx="714375" cy="1588"/>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9" name="Line 126"/>
          <p:cNvSpPr>
            <a:spLocks noChangeShapeType="1"/>
          </p:cNvSpPr>
          <p:nvPr/>
        </p:nvSpPr>
        <p:spPr bwMode="auto">
          <a:xfrm>
            <a:off x="3431004" y="5482649"/>
            <a:ext cx="1031875" cy="342900"/>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60" name="Line 127"/>
          <p:cNvSpPr>
            <a:spLocks noChangeShapeType="1"/>
          </p:cNvSpPr>
          <p:nvPr/>
        </p:nvSpPr>
        <p:spPr bwMode="auto">
          <a:xfrm flipV="1">
            <a:off x="5329654" y="5558851"/>
            <a:ext cx="1039813" cy="276225"/>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61" name="Line 128"/>
          <p:cNvSpPr>
            <a:spLocks noChangeShapeType="1"/>
          </p:cNvSpPr>
          <p:nvPr/>
        </p:nvSpPr>
        <p:spPr bwMode="auto">
          <a:xfrm flipV="1">
            <a:off x="6675852" y="4831774"/>
            <a:ext cx="2471738" cy="679450"/>
          </a:xfrm>
          <a:prstGeom prst="line">
            <a:avLst/>
          </a:prstGeom>
          <a:noFill/>
          <a:ln w="19050">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Line 129"/>
          <p:cNvSpPr>
            <a:spLocks noChangeShapeType="1"/>
          </p:cNvSpPr>
          <p:nvPr/>
        </p:nvSpPr>
        <p:spPr bwMode="auto">
          <a:xfrm flipV="1">
            <a:off x="6336127" y="5511224"/>
            <a:ext cx="323850" cy="63500"/>
          </a:xfrm>
          <a:prstGeom prst="line">
            <a:avLst/>
          </a:prstGeom>
          <a:noFill/>
          <a:ln w="254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3" name="Line 130"/>
          <p:cNvSpPr>
            <a:spLocks noChangeShapeType="1"/>
          </p:cNvSpPr>
          <p:nvPr/>
        </p:nvSpPr>
        <p:spPr bwMode="auto">
          <a:xfrm>
            <a:off x="5329654" y="5160386"/>
            <a:ext cx="836613"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4" name="Arc 131"/>
          <p:cNvSpPr>
            <a:spLocks/>
          </p:cNvSpPr>
          <p:nvPr/>
        </p:nvSpPr>
        <p:spPr bwMode="auto">
          <a:xfrm>
            <a:off x="5777329" y="5022274"/>
            <a:ext cx="68263" cy="125412"/>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 name="Rectangle 132"/>
          <p:cNvSpPr>
            <a:spLocks noChangeArrowheads="1"/>
          </p:cNvSpPr>
          <p:nvPr/>
        </p:nvSpPr>
        <p:spPr bwMode="auto">
          <a:xfrm>
            <a:off x="5918617" y="4914324"/>
            <a:ext cx="30638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008000"/>
                </a:solidFill>
                <a:sym typeface="Symbol" panose="05050102010706020507" pitchFamily="18" charset="2"/>
              </a:rPr>
              <a:t></a:t>
            </a:r>
            <a:endParaRPr lang="en-US" altLang="zh-CN" sz="2400" i="0">
              <a:solidFill>
                <a:schemeClr val="tx1"/>
              </a:solidFill>
            </a:endParaRPr>
          </a:p>
        </p:txBody>
      </p:sp>
      <p:sp>
        <p:nvSpPr>
          <p:cNvPr id="66" name="Line 133"/>
          <p:cNvSpPr>
            <a:spLocks noChangeShapeType="1"/>
          </p:cNvSpPr>
          <p:nvPr/>
        </p:nvSpPr>
        <p:spPr bwMode="auto">
          <a:xfrm flipV="1">
            <a:off x="5585240" y="4806376"/>
            <a:ext cx="3613150" cy="904875"/>
          </a:xfrm>
          <a:prstGeom prst="line">
            <a:avLst/>
          </a:prstGeom>
          <a:noFill/>
          <a:ln w="19050">
            <a:solidFill>
              <a:srgbClr val="0099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7" name="Arc 134"/>
          <p:cNvSpPr>
            <a:spLocks/>
          </p:cNvSpPr>
          <p:nvPr/>
        </p:nvSpPr>
        <p:spPr bwMode="auto">
          <a:xfrm>
            <a:off x="7426742" y="5242938"/>
            <a:ext cx="204787" cy="27146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 name="Rectangle 135"/>
          <p:cNvSpPr>
            <a:spLocks noChangeArrowheads="1"/>
          </p:cNvSpPr>
          <p:nvPr/>
        </p:nvSpPr>
        <p:spPr bwMode="auto">
          <a:xfrm>
            <a:off x="7672804" y="5193724"/>
            <a:ext cx="3587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008000"/>
                </a:solidFill>
                <a:sym typeface="Symbol" panose="05050102010706020507" pitchFamily="18" charset="2"/>
              </a:rPr>
              <a:t></a:t>
            </a:r>
            <a:endParaRPr lang="en-US" altLang="zh-CN" sz="2400" i="0">
              <a:solidFill>
                <a:schemeClr val="tx1"/>
              </a:solidFill>
            </a:endParaRPr>
          </a:p>
        </p:txBody>
      </p:sp>
      <p:sp>
        <p:nvSpPr>
          <p:cNvPr id="69" name="Line 137"/>
          <p:cNvSpPr>
            <a:spLocks noChangeShapeType="1"/>
          </p:cNvSpPr>
          <p:nvPr/>
        </p:nvSpPr>
        <p:spPr bwMode="auto">
          <a:xfrm>
            <a:off x="5342352" y="5068311"/>
            <a:ext cx="1588" cy="920750"/>
          </a:xfrm>
          <a:prstGeom prst="line">
            <a:avLst/>
          </a:prstGeom>
          <a:noFill/>
          <a:ln w="1270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0" name="Object 26"/>
          <p:cNvGraphicFramePr>
            <a:graphicFrameLocks noChangeAspect="1"/>
          </p:cNvGraphicFramePr>
          <p:nvPr>
            <p:extLst>
              <p:ext uri="{D42A27DB-BD31-4B8C-83A1-F6EECF244321}">
                <p14:modId xmlns:p14="http://schemas.microsoft.com/office/powerpoint/2010/main" val="3344445636"/>
              </p:ext>
            </p:extLst>
          </p:nvPr>
        </p:nvGraphicFramePr>
        <p:xfrm>
          <a:off x="4102704" y="2691469"/>
          <a:ext cx="3202348" cy="642938"/>
        </p:xfrm>
        <a:graphic>
          <a:graphicData uri="http://schemas.openxmlformats.org/presentationml/2006/ole">
            <mc:AlternateContent xmlns:mc="http://schemas.openxmlformats.org/markup-compatibility/2006">
              <mc:Choice xmlns:v="urn:schemas-microsoft-com:vml" Requires="v">
                <p:oleObj spid="_x0000_s411028" name="Equation" r:id="rId3" imgW="889000" imgH="228600" progId="Equation.3">
                  <p:embed/>
                </p:oleObj>
              </mc:Choice>
              <mc:Fallback>
                <p:oleObj name="Equation" r:id="rId3" imgW="8890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2704" y="2691469"/>
                        <a:ext cx="3202348" cy="642938"/>
                      </a:xfrm>
                      <a:prstGeom prst="rect">
                        <a:avLst/>
                      </a:prstGeom>
                      <a:noFill/>
                      <a:ln>
                        <a:noFill/>
                      </a:ln>
                      <a:effectLst/>
                      <a:extLst/>
                    </p:spPr>
                  </p:pic>
                </p:oleObj>
              </mc:Fallback>
            </mc:AlternateContent>
          </a:graphicData>
        </a:graphic>
      </p:graphicFrame>
      <p:sp>
        <p:nvSpPr>
          <p:cNvPr id="71" name="Text Box 10"/>
          <p:cNvSpPr txBox="1">
            <a:spLocks noChangeArrowheads="1"/>
          </p:cNvSpPr>
          <p:nvPr/>
        </p:nvSpPr>
        <p:spPr bwMode="auto">
          <a:xfrm>
            <a:off x="2085435" y="2773642"/>
            <a:ext cx="2057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FF"/>
                </a:solidFill>
              </a:rPr>
              <a:t>暗纹位置</a:t>
            </a:r>
          </a:p>
        </p:txBody>
      </p:sp>
      <p:graphicFrame>
        <p:nvGraphicFramePr>
          <p:cNvPr id="72" name="Object 26"/>
          <p:cNvGraphicFramePr>
            <a:graphicFrameLocks noChangeAspect="1"/>
          </p:cNvGraphicFramePr>
          <p:nvPr>
            <p:extLst>
              <p:ext uri="{D42A27DB-BD31-4B8C-83A1-F6EECF244321}">
                <p14:modId xmlns:p14="http://schemas.microsoft.com/office/powerpoint/2010/main" val="2172669658"/>
              </p:ext>
            </p:extLst>
          </p:nvPr>
        </p:nvGraphicFramePr>
        <p:xfrm>
          <a:off x="4096959" y="3379412"/>
          <a:ext cx="2927350" cy="642938"/>
        </p:xfrm>
        <a:graphic>
          <a:graphicData uri="http://schemas.openxmlformats.org/presentationml/2006/ole">
            <mc:AlternateContent xmlns:mc="http://schemas.openxmlformats.org/markup-compatibility/2006">
              <mc:Choice xmlns:v="urn:schemas-microsoft-com:vml" Requires="v">
                <p:oleObj spid="_x0000_s411029" name="公式" r:id="rId5" imgW="812520" imgH="228600" progId="Equation.3">
                  <p:embed/>
                </p:oleObj>
              </mc:Choice>
              <mc:Fallback>
                <p:oleObj name="公式" r:id="rId5" imgW="812520" imgH="228600" progId="Equation.3">
                  <p:embed/>
                  <p:pic>
                    <p:nvPicPr>
                      <p:cNvPr id="0" name=""/>
                      <p:cNvPicPr>
                        <a:picLocks noChangeAspect="1" noChangeArrowheads="1"/>
                      </p:cNvPicPr>
                      <p:nvPr/>
                    </p:nvPicPr>
                    <p:blipFill>
                      <a:blip r:embed="rId6"/>
                      <a:srcRect/>
                      <a:stretch>
                        <a:fillRect/>
                      </a:stretch>
                    </p:blipFill>
                    <p:spPr bwMode="auto">
                      <a:xfrm>
                        <a:off x="4096959" y="3379412"/>
                        <a:ext cx="2927350" cy="642938"/>
                      </a:xfrm>
                      <a:prstGeom prst="rect">
                        <a:avLst/>
                      </a:prstGeom>
                      <a:noFill/>
                      <a:ln>
                        <a:noFill/>
                      </a:ln>
                      <a:effectLst/>
                      <a:extLst/>
                    </p:spPr>
                  </p:pic>
                </p:oleObj>
              </mc:Fallback>
            </mc:AlternateContent>
          </a:graphicData>
        </a:graphic>
      </p:graphicFrame>
      <p:graphicFrame>
        <p:nvGraphicFramePr>
          <p:cNvPr id="73" name="Object 26"/>
          <p:cNvGraphicFramePr>
            <a:graphicFrameLocks noChangeAspect="1"/>
          </p:cNvGraphicFramePr>
          <p:nvPr>
            <p:extLst>
              <p:ext uri="{D42A27DB-BD31-4B8C-83A1-F6EECF244321}">
                <p14:modId xmlns:p14="http://schemas.microsoft.com/office/powerpoint/2010/main" val="1659942242"/>
              </p:ext>
            </p:extLst>
          </p:nvPr>
        </p:nvGraphicFramePr>
        <p:xfrm>
          <a:off x="8064915" y="2074926"/>
          <a:ext cx="2514600" cy="571500"/>
        </p:xfrm>
        <a:graphic>
          <a:graphicData uri="http://schemas.openxmlformats.org/presentationml/2006/ole">
            <mc:AlternateContent xmlns:mc="http://schemas.openxmlformats.org/markup-compatibility/2006">
              <mc:Choice xmlns:v="urn:schemas-microsoft-com:vml" Requires="v">
                <p:oleObj spid="_x0000_s411030" name="公式" r:id="rId7" imgW="698400" imgH="203040" progId="Equation.3">
                  <p:embed/>
                </p:oleObj>
              </mc:Choice>
              <mc:Fallback>
                <p:oleObj name="公式" r:id="rId7" imgW="698400" imgH="203040" progId="Equation.3">
                  <p:embed/>
                  <p:pic>
                    <p:nvPicPr>
                      <p:cNvPr id="0" name=""/>
                      <p:cNvPicPr>
                        <a:picLocks noChangeAspect="1" noChangeArrowheads="1"/>
                      </p:cNvPicPr>
                      <p:nvPr/>
                    </p:nvPicPr>
                    <p:blipFill>
                      <a:blip r:embed="rId8"/>
                      <a:srcRect/>
                      <a:stretch>
                        <a:fillRect/>
                      </a:stretch>
                    </p:blipFill>
                    <p:spPr bwMode="auto">
                      <a:xfrm>
                        <a:off x="8064915" y="2074926"/>
                        <a:ext cx="2514600" cy="571500"/>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15846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up)">
                                      <p:cBhvr>
                                        <p:cTn id="54" dur="500"/>
                                        <p:tgtEl>
                                          <p:spTgt spid="37"/>
                                        </p:tgtEl>
                                      </p:cBhvr>
                                    </p:animEffec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left)">
                                      <p:cBhvr>
                                        <p:cTn id="58" dur="500"/>
                                        <p:tgtEl>
                                          <p:spTgt spid="4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500"/>
                                        <p:tgtEl>
                                          <p:spTgt spid="45"/>
                                        </p:tgtEl>
                                      </p:cBhvr>
                                    </p:animEffect>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ipe(left)">
                                      <p:cBhvr>
                                        <p:cTn id="67" dur="500"/>
                                        <p:tgtEl>
                                          <p:spTgt spid="4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wipe(up)">
                                      <p:cBhvr>
                                        <p:cTn id="72" dur="500"/>
                                        <p:tgtEl>
                                          <p:spTgt spid="49"/>
                                        </p:tgtEl>
                                      </p:cBhvr>
                                    </p:animEffect>
                                  </p:childTnLst>
                                </p:cTn>
                              </p:par>
                            </p:childTnLst>
                          </p:cTn>
                        </p:par>
                        <p:par>
                          <p:cTn id="73" fill="hold">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left)">
                                      <p:cBhvr>
                                        <p:cTn id="76" dur="500"/>
                                        <p:tgtEl>
                                          <p:spTgt spid="5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wipe(left)">
                                      <p:cBhvr>
                                        <p:cTn id="81" dur="500"/>
                                        <p:tgtEl>
                                          <p:spTgt spid="4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wipe(left)">
                                      <p:cBhvr>
                                        <p:cTn id="86" dur="500"/>
                                        <p:tgtEl>
                                          <p:spTgt spid="15"/>
                                        </p:tgtEl>
                                      </p:cBhvr>
                                    </p:animEffect>
                                  </p:childTnLst>
                                </p:cTn>
                              </p:par>
                            </p:childTnLst>
                          </p:cTn>
                        </p:par>
                        <p:par>
                          <p:cTn id="87" fill="hold">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wipe(left)">
                                      <p:cBhvr>
                                        <p:cTn id="90" dur="500"/>
                                        <p:tgtEl>
                                          <p:spTgt spid="1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wipe(left)">
                                      <p:cBhvr>
                                        <p:cTn id="95" dur="500"/>
                                        <p:tgtEl>
                                          <p:spTgt spid="32"/>
                                        </p:tgtEl>
                                      </p:cBhvr>
                                    </p:animEffect>
                                  </p:childTnLst>
                                </p:cTn>
                              </p:par>
                            </p:childTnLst>
                          </p:cTn>
                        </p:par>
                        <p:par>
                          <p:cTn id="96" fill="hold">
                            <p:stCondLst>
                              <p:cond delay="500"/>
                            </p:stCondLst>
                            <p:childTnLst>
                              <p:par>
                                <p:cTn id="97" presetID="22" presetClass="entr" presetSubtype="8" fill="hold" grpId="0" nodeType="after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wipe(left)">
                                      <p:cBhvr>
                                        <p:cTn id="99" dur="500"/>
                                        <p:tgtEl>
                                          <p:spTgt spid="3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wipe(left)">
                                      <p:cBhvr>
                                        <p:cTn id="104" dur="500"/>
                                        <p:tgtEl>
                                          <p:spTgt spid="54"/>
                                        </p:tgtEl>
                                      </p:cBhvr>
                                    </p:animEffect>
                                  </p:childTnLst>
                                </p:cTn>
                              </p:par>
                            </p:childTnLst>
                          </p:cTn>
                        </p:par>
                        <p:par>
                          <p:cTn id="105" fill="hold">
                            <p:stCondLst>
                              <p:cond delay="500"/>
                            </p:stCondLst>
                            <p:childTnLst>
                              <p:par>
                                <p:cTn id="106" presetID="22" presetClass="entr" presetSubtype="8" fill="hold" grpId="0" nodeType="after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wipe(left)">
                                      <p:cBhvr>
                                        <p:cTn id="108" dur="500"/>
                                        <p:tgtEl>
                                          <p:spTgt spid="25"/>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53"/>
                                        </p:tgtEl>
                                        <p:attrNameLst>
                                          <p:attrName>style.visibility</p:attrName>
                                        </p:attrNameLst>
                                      </p:cBhvr>
                                      <p:to>
                                        <p:strVal val="visible"/>
                                      </p:to>
                                    </p:set>
                                    <p:animEffect transition="in" filter="wipe(left)">
                                      <p:cBhvr>
                                        <p:cTn id="112" dur="500"/>
                                        <p:tgtEl>
                                          <p:spTgt spid="5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59"/>
                                        </p:tgtEl>
                                        <p:attrNameLst>
                                          <p:attrName>style.visibility</p:attrName>
                                        </p:attrNameLst>
                                      </p:cBhvr>
                                      <p:to>
                                        <p:strVal val="visible"/>
                                      </p:to>
                                    </p:set>
                                    <p:animEffect transition="in" filter="wipe(left)">
                                      <p:cBhvr>
                                        <p:cTn id="117" dur="500"/>
                                        <p:tgtEl>
                                          <p:spTgt spid="59"/>
                                        </p:tgtEl>
                                      </p:cBhvr>
                                    </p:animEffect>
                                  </p:childTnLst>
                                </p:cTn>
                              </p:par>
                            </p:childTnLst>
                          </p:cTn>
                        </p:par>
                        <p:par>
                          <p:cTn id="118" fill="hold">
                            <p:stCondLst>
                              <p:cond delay="500"/>
                            </p:stCondLst>
                            <p:childTnLst>
                              <p:par>
                                <p:cTn id="119" presetID="22" presetClass="entr" presetSubtype="8" fill="hold" grpId="0" nodeType="afterEffect">
                                  <p:stCondLst>
                                    <p:cond delay="0"/>
                                  </p:stCondLst>
                                  <p:childTnLst>
                                    <p:set>
                                      <p:cBhvr>
                                        <p:cTn id="120" dur="1" fill="hold">
                                          <p:stCondLst>
                                            <p:cond delay="0"/>
                                          </p:stCondLst>
                                        </p:cTn>
                                        <p:tgtEl>
                                          <p:spTgt spid="26"/>
                                        </p:tgtEl>
                                        <p:attrNameLst>
                                          <p:attrName>style.visibility</p:attrName>
                                        </p:attrNameLst>
                                      </p:cBhvr>
                                      <p:to>
                                        <p:strVal val="visible"/>
                                      </p:to>
                                    </p:set>
                                    <p:animEffect transition="in" filter="wipe(left)">
                                      <p:cBhvr>
                                        <p:cTn id="121" dur="500"/>
                                        <p:tgtEl>
                                          <p:spTgt spid="26"/>
                                        </p:tgtEl>
                                      </p:cBhvr>
                                    </p:animEffect>
                                  </p:childTnLst>
                                </p:cTn>
                              </p:par>
                            </p:childTnLst>
                          </p:cTn>
                        </p:par>
                        <p:par>
                          <p:cTn id="122" fill="hold">
                            <p:stCondLst>
                              <p:cond delay="1000"/>
                            </p:stCondLst>
                            <p:childTnLst>
                              <p:par>
                                <p:cTn id="123" presetID="22" presetClass="entr" presetSubtype="8" fill="hold" grpId="0" nodeType="afterEffect">
                                  <p:stCondLst>
                                    <p:cond delay="0"/>
                                  </p:stCondLst>
                                  <p:childTnLst>
                                    <p:set>
                                      <p:cBhvr>
                                        <p:cTn id="124" dur="1" fill="hold">
                                          <p:stCondLst>
                                            <p:cond delay="0"/>
                                          </p:stCondLst>
                                        </p:cTn>
                                        <p:tgtEl>
                                          <p:spTgt spid="58"/>
                                        </p:tgtEl>
                                        <p:attrNameLst>
                                          <p:attrName>style.visibility</p:attrName>
                                        </p:attrNameLst>
                                      </p:cBhvr>
                                      <p:to>
                                        <p:strVal val="visible"/>
                                      </p:to>
                                    </p:set>
                                    <p:animEffect transition="in" filter="wipe(left)">
                                      <p:cBhvr>
                                        <p:cTn id="125" dur="500"/>
                                        <p:tgtEl>
                                          <p:spTgt spid="58"/>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wipe(left)">
                                      <p:cBhvr>
                                        <p:cTn id="130" dur="500"/>
                                        <p:tgtEl>
                                          <p:spTgt spid="34"/>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wipe(left)">
                                      <p:cBhvr>
                                        <p:cTn id="135" dur="500"/>
                                        <p:tgtEl>
                                          <p:spTgt spid="55"/>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60"/>
                                        </p:tgtEl>
                                        <p:attrNameLst>
                                          <p:attrName>style.visibility</p:attrName>
                                        </p:attrNameLst>
                                      </p:cBhvr>
                                      <p:to>
                                        <p:strVal val="visible"/>
                                      </p:to>
                                    </p:set>
                                    <p:animEffect transition="in" filter="wipe(left)">
                                      <p:cBhvr>
                                        <p:cTn id="140" dur="500"/>
                                        <p:tgtEl>
                                          <p:spTgt spid="60"/>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63"/>
                                        </p:tgtEl>
                                        <p:attrNameLst>
                                          <p:attrName>style.visibility</p:attrName>
                                        </p:attrNameLst>
                                      </p:cBhvr>
                                      <p:to>
                                        <p:strVal val="visible"/>
                                      </p:to>
                                    </p:set>
                                    <p:animEffect transition="in" filter="wipe(left)">
                                      <p:cBhvr>
                                        <p:cTn id="145" dur="500"/>
                                        <p:tgtEl>
                                          <p:spTgt spid="63"/>
                                        </p:tgtEl>
                                      </p:cBhvr>
                                    </p:animEffect>
                                  </p:childTnLst>
                                </p:cTn>
                              </p:par>
                            </p:childTnLst>
                          </p:cTn>
                        </p:par>
                        <p:par>
                          <p:cTn id="146" fill="hold">
                            <p:stCondLst>
                              <p:cond delay="500"/>
                            </p:stCondLst>
                            <p:childTnLst>
                              <p:par>
                                <p:cTn id="147" presetID="22" presetClass="entr" presetSubtype="1" fill="hold" grpId="0" nodeType="afterEffect">
                                  <p:stCondLst>
                                    <p:cond delay="0"/>
                                  </p:stCondLst>
                                  <p:childTnLst>
                                    <p:set>
                                      <p:cBhvr>
                                        <p:cTn id="148" dur="1" fill="hold">
                                          <p:stCondLst>
                                            <p:cond delay="0"/>
                                          </p:stCondLst>
                                        </p:cTn>
                                        <p:tgtEl>
                                          <p:spTgt spid="64"/>
                                        </p:tgtEl>
                                        <p:attrNameLst>
                                          <p:attrName>style.visibility</p:attrName>
                                        </p:attrNameLst>
                                      </p:cBhvr>
                                      <p:to>
                                        <p:strVal val="visible"/>
                                      </p:to>
                                    </p:set>
                                    <p:animEffect transition="in" filter="wipe(up)">
                                      <p:cBhvr>
                                        <p:cTn id="149" dur="500"/>
                                        <p:tgtEl>
                                          <p:spTgt spid="64"/>
                                        </p:tgtEl>
                                      </p:cBhvr>
                                    </p:animEffect>
                                  </p:childTnLst>
                                </p:cTn>
                              </p:par>
                            </p:childTnLst>
                          </p:cTn>
                        </p:par>
                        <p:par>
                          <p:cTn id="150" fill="hold">
                            <p:stCondLst>
                              <p:cond delay="1000"/>
                            </p:stCondLst>
                            <p:childTnLst>
                              <p:par>
                                <p:cTn id="151" presetID="22" presetClass="entr" presetSubtype="8" fill="hold" grpId="0" nodeType="afterEffect">
                                  <p:stCondLst>
                                    <p:cond delay="0"/>
                                  </p:stCondLst>
                                  <p:childTnLst>
                                    <p:set>
                                      <p:cBhvr>
                                        <p:cTn id="152" dur="1" fill="hold">
                                          <p:stCondLst>
                                            <p:cond delay="0"/>
                                          </p:stCondLst>
                                        </p:cTn>
                                        <p:tgtEl>
                                          <p:spTgt spid="65"/>
                                        </p:tgtEl>
                                        <p:attrNameLst>
                                          <p:attrName>style.visibility</p:attrName>
                                        </p:attrNameLst>
                                      </p:cBhvr>
                                      <p:to>
                                        <p:strVal val="visible"/>
                                      </p:to>
                                    </p:set>
                                    <p:animEffect transition="in" filter="wipe(left)">
                                      <p:cBhvr>
                                        <p:cTn id="153" dur="500"/>
                                        <p:tgtEl>
                                          <p:spTgt spid="65"/>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66"/>
                                        </p:tgtEl>
                                        <p:attrNameLst>
                                          <p:attrName>style.visibility</p:attrName>
                                        </p:attrNameLst>
                                      </p:cBhvr>
                                      <p:to>
                                        <p:strVal val="visible"/>
                                      </p:to>
                                    </p:set>
                                    <p:animEffect transition="in" filter="wipe(down)">
                                      <p:cBhvr>
                                        <p:cTn id="158" dur="500"/>
                                        <p:tgtEl>
                                          <p:spTgt spid="66"/>
                                        </p:tgtEl>
                                      </p:cBhvr>
                                    </p:animEffect>
                                  </p:childTnLst>
                                </p:cTn>
                              </p:par>
                            </p:childTnLst>
                          </p:cTn>
                        </p:par>
                        <p:par>
                          <p:cTn id="159" fill="hold">
                            <p:stCondLst>
                              <p:cond delay="500"/>
                            </p:stCondLst>
                            <p:childTnLst>
                              <p:par>
                                <p:cTn id="160" presetID="22" presetClass="entr" presetSubtype="1" fill="hold" grpId="0" nodeType="afterEffect">
                                  <p:stCondLst>
                                    <p:cond delay="0"/>
                                  </p:stCondLst>
                                  <p:childTnLst>
                                    <p:set>
                                      <p:cBhvr>
                                        <p:cTn id="161" dur="1" fill="hold">
                                          <p:stCondLst>
                                            <p:cond delay="0"/>
                                          </p:stCondLst>
                                        </p:cTn>
                                        <p:tgtEl>
                                          <p:spTgt spid="67"/>
                                        </p:tgtEl>
                                        <p:attrNameLst>
                                          <p:attrName>style.visibility</p:attrName>
                                        </p:attrNameLst>
                                      </p:cBhvr>
                                      <p:to>
                                        <p:strVal val="visible"/>
                                      </p:to>
                                    </p:set>
                                    <p:animEffect transition="in" filter="wipe(up)">
                                      <p:cBhvr>
                                        <p:cTn id="162" dur="500"/>
                                        <p:tgtEl>
                                          <p:spTgt spid="67"/>
                                        </p:tgtEl>
                                      </p:cBhvr>
                                    </p:animEffect>
                                  </p:childTnLst>
                                </p:cTn>
                              </p:par>
                            </p:childTnLst>
                          </p:cTn>
                        </p:par>
                        <p:par>
                          <p:cTn id="163" fill="hold">
                            <p:stCondLst>
                              <p:cond delay="1000"/>
                            </p:stCondLst>
                            <p:childTnLst>
                              <p:par>
                                <p:cTn id="164" presetID="22" presetClass="entr" presetSubtype="8" fill="hold" grpId="0" nodeType="afterEffect">
                                  <p:stCondLst>
                                    <p:cond delay="0"/>
                                  </p:stCondLst>
                                  <p:childTnLst>
                                    <p:set>
                                      <p:cBhvr>
                                        <p:cTn id="165" dur="1" fill="hold">
                                          <p:stCondLst>
                                            <p:cond delay="0"/>
                                          </p:stCondLst>
                                        </p:cTn>
                                        <p:tgtEl>
                                          <p:spTgt spid="68"/>
                                        </p:tgtEl>
                                        <p:attrNameLst>
                                          <p:attrName>style.visibility</p:attrName>
                                        </p:attrNameLst>
                                      </p:cBhvr>
                                      <p:to>
                                        <p:strVal val="visible"/>
                                      </p:to>
                                    </p:set>
                                    <p:animEffect transition="in" filter="wipe(left)">
                                      <p:cBhvr>
                                        <p:cTn id="166" dur="500"/>
                                        <p:tgtEl>
                                          <p:spTgt spid="68"/>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51"/>
                                        </p:tgtEl>
                                        <p:attrNameLst>
                                          <p:attrName>style.visibility</p:attrName>
                                        </p:attrNameLst>
                                      </p:cBhvr>
                                      <p:to>
                                        <p:strVal val="visible"/>
                                      </p:to>
                                    </p:set>
                                    <p:animEffect transition="in" filter="wipe(left)">
                                      <p:cBhvr>
                                        <p:cTn id="171" dur="500"/>
                                        <p:tgtEl>
                                          <p:spTgt spid="51"/>
                                        </p:tgtEl>
                                      </p:cBhvr>
                                    </p:animEffect>
                                  </p:childTnLst>
                                </p:cTn>
                              </p:par>
                              <p:par>
                                <p:cTn id="172" presetID="22" presetClass="entr" presetSubtype="8" fill="hold" grpId="0" nodeType="withEffect">
                                  <p:stCondLst>
                                    <p:cond delay="0"/>
                                  </p:stCondLst>
                                  <p:childTnLst>
                                    <p:set>
                                      <p:cBhvr>
                                        <p:cTn id="173" dur="1" fill="hold">
                                          <p:stCondLst>
                                            <p:cond delay="0"/>
                                          </p:stCondLst>
                                        </p:cTn>
                                        <p:tgtEl>
                                          <p:spTgt spid="52"/>
                                        </p:tgtEl>
                                        <p:attrNameLst>
                                          <p:attrName>style.visibility</p:attrName>
                                        </p:attrNameLst>
                                      </p:cBhvr>
                                      <p:to>
                                        <p:strVal val="visible"/>
                                      </p:to>
                                    </p:set>
                                    <p:animEffect transition="in" filter="wipe(left)">
                                      <p:cBhvr>
                                        <p:cTn id="174" dur="500"/>
                                        <p:tgtEl>
                                          <p:spTgt spid="52"/>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36"/>
                                        </p:tgtEl>
                                        <p:attrNameLst>
                                          <p:attrName>style.visibility</p:attrName>
                                        </p:attrNameLst>
                                      </p:cBhvr>
                                      <p:to>
                                        <p:strVal val="visible"/>
                                      </p:to>
                                    </p:set>
                                    <p:animEffect transition="in" filter="wipe(left)">
                                      <p:cBhvr>
                                        <p:cTn id="179" dur="500"/>
                                        <p:tgtEl>
                                          <p:spTgt spid="36"/>
                                        </p:tgtEl>
                                      </p:cBhvr>
                                    </p:animEffect>
                                  </p:childTnLst>
                                </p:cTn>
                              </p:par>
                            </p:childTnLst>
                          </p:cTn>
                        </p:par>
                        <p:par>
                          <p:cTn id="180" fill="hold">
                            <p:stCondLst>
                              <p:cond delay="500"/>
                            </p:stCondLst>
                            <p:childTnLst>
                              <p:par>
                                <p:cTn id="181" presetID="22" presetClass="entr" presetSubtype="8" fill="hold" grpId="0" nodeType="afterEffect">
                                  <p:stCondLst>
                                    <p:cond delay="0"/>
                                  </p:stCondLst>
                                  <p:childTnLst>
                                    <p:set>
                                      <p:cBhvr>
                                        <p:cTn id="182" dur="1" fill="hold">
                                          <p:stCondLst>
                                            <p:cond delay="0"/>
                                          </p:stCondLst>
                                        </p:cTn>
                                        <p:tgtEl>
                                          <p:spTgt spid="35"/>
                                        </p:tgtEl>
                                        <p:attrNameLst>
                                          <p:attrName>style.visibility</p:attrName>
                                        </p:attrNameLst>
                                      </p:cBhvr>
                                      <p:to>
                                        <p:strVal val="visible"/>
                                      </p:to>
                                    </p:set>
                                    <p:animEffect transition="in" filter="wipe(left)">
                                      <p:cBhvr>
                                        <p:cTn id="183" dur="500"/>
                                        <p:tgtEl>
                                          <p:spTgt spid="35"/>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grpId="0" nodeType="clickEffect">
                                  <p:stCondLst>
                                    <p:cond delay="0"/>
                                  </p:stCondLst>
                                  <p:childTnLst>
                                    <p:set>
                                      <p:cBhvr>
                                        <p:cTn id="187" dur="1" fill="hold">
                                          <p:stCondLst>
                                            <p:cond delay="0"/>
                                          </p:stCondLst>
                                        </p:cTn>
                                        <p:tgtEl>
                                          <p:spTgt spid="57"/>
                                        </p:tgtEl>
                                        <p:attrNameLst>
                                          <p:attrName>style.visibility</p:attrName>
                                        </p:attrNameLst>
                                      </p:cBhvr>
                                      <p:to>
                                        <p:strVal val="visible"/>
                                      </p:to>
                                    </p:set>
                                    <p:animEffect transition="in" filter="wipe(left)">
                                      <p:cBhvr>
                                        <p:cTn id="188" dur="500"/>
                                        <p:tgtEl>
                                          <p:spTgt spid="57"/>
                                        </p:tgtEl>
                                      </p:cBhvr>
                                    </p:animEffect>
                                  </p:childTnLst>
                                </p:cTn>
                              </p:par>
                            </p:childTnLst>
                          </p:cTn>
                        </p:par>
                        <p:par>
                          <p:cTn id="189" fill="hold">
                            <p:stCondLst>
                              <p:cond delay="500"/>
                            </p:stCondLst>
                            <p:childTnLst>
                              <p:par>
                                <p:cTn id="190" presetID="22" presetClass="entr" presetSubtype="8" fill="hold" grpId="0" nodeType="afterEffect">
                                  <p:stCondLst>
                                    <p:cond delay="0"/>
                                  </p:stCondLst>
                                  <p:childTnLst>
                                    <p:set>
                                      <p:cBhvr>
                                        <p:cTn id="191" dur="1" fill="hold">
                                          <p:stCondLst>
                                            <p:cond delay="0"/>
                                          </p:stCondLst>
                                        </p:cTn>
                                        <p:tgtEl>
                                          <p:spTgt spid="56"/>
                                        </p:tgtEl>
                                        <p:attrNameLst>
                                          <p:attrName>style.visibility</p:attrName>
                                        </p:attrNameLst>
                                      </p:cBhvr>
                                      <p:to>
                                        <p:strVal val="visible"/>
                                      </p:to>
                                    </p:set>
                                    <p:animEffect transition="in" filter="wipe(left)">
                                      <p:cBhvr>
                                        <p:cTn id="192" dur="500"/>
                                        <p:tgtEl>
                                          <p:spTgt spid="56"/>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62"/>
                                        </p:tgtEl>
                                        <p:attrNameLst>
                                          <p:attrName>style.visibility</p:attrName>
                                        </p:attrNameLst>
                                      </p:cBhvr>
                                      <p:to>
                                        <p:strVal val="visible"/>
                                      </p:to>
                                    </p:set>
                                    <p:animEffect transition="in" filter="wipe(left)">
                                      <p:cBhvr>
                                        <p:cTn id="197" dur="500"/>
                                        <p:tgtEl>
                                          <p:spTgt spid="62"/>
                                        </p:tgtEl>
                                      </p:cBhvr>
                                    </p:animEffect>
                                  </p:childTnLst>
                                </p:cTn>
                              </p:par>
                            </p:childTnLst>
                          </p:cTn>
                        </p:par>
                        <p:par>
                          <p:cTn id="198" fill="hold">
                            <p:stCondLst>
                              <p:cond delay="500"/>
                            </p:stCondLst>
                            <p:childTnLst>
                              <p:par>
                                <p:cTn id="199" presetID="22" presetClass="entr" presetSubtype="8" fill="hold" grpId="0" nodeType="afterEffect">
                                  <p:stCondLst>
                                    <p:cond delay="0"/>
                                  </p:stCondLst>
                                  <p:childTnLst>
                                    <p:set>
                                      <p:cBhvr>
                                        <p:cTn id="200" dur="1" fill="hold">
                                          <p:stCondLst>
                                            <p:cond delay="0"/>
                                          </p:stCondLst>
                                        </p:cTn>
                                        <p:tgtEl>
                                          <p:spTgt spid="61"/>
                                        </p:tgtEl>
                                        <p:attrNameLst>
                                          <p:attrName>style.visibility</p:attrName>
                                        </p:attrNameLst>
                                      </p:cBhvr>
                                      <p:to>
                                        <p:strVal val="visible"/>
                                      </p:to>
                                    </p:set>
                                    <p:animEffect transition="in" filter="wipe(left)">
                                      <p:cBhvr>
                                        <p:cTn id="201" dur="500"/>
                                        <p:tgtEl>
                                          <p:spTgt spid="61"/>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1" fill="hold" grpId="0" nodeType="clickEffect">
                                  <p:stCondLst>
                                    <p:cond delay="0"/>
                                  </p:stCondLst>
                                  <p:childTnLst>
                                    <p:set>
                                      <p:cBhvr>
                                        <p:cTn id="205" dur="1" fill="hold">
                                          <p:stCondLst>
                                            <p:cond delay="0"/>
                                          </p:stCondLst>
                                        </p:cTn>
                                        <p:tgtEl>
                                          <p:spTgt spid="69"/>
                                        </p:tgtEl>
                                        <p:attrNameLst>
                                          <p:attrName>style.visibility</p:attrName>
                                        </p:attrNameLst>
                                      </p:cBhvr>
                                      <p:to>
                                        <p:strVal val="visible"/>
                                      </p:to>
                                    </p:set>
                                    <p:animEffect transition="in" filter="wipe(up)">
                                      <p:cBhvr>
                                        <p:cTn id="206" dur="500"/>
                                        <p:tgtEl>
                                          <p:spTgt spid="69"/>
                                        </p:tgtEl>
                                      </p:cBhvr>
                                    </p:animEffect>
                                  </p:childTnLst>
                                </p:cTn>
                              </p:par>
                            </p:childTnLst>
                          </p:cTn>
                        </p:par>
                      </p:childTnLst>
                    </p:cTn>
                  </p:par>
                  <p:par>
                    <p:cTn id="207" fill="hold">
                      <p:stCondLst>
                        <p:cond delay="indefinite"/>
                      </p:stCondLst>
                      <p:childTnLst>
                        <p:par>
                          <p:cTn id="208" fill="hold">
                            <p:stCondLst>
                              <p:cond delay="0"/>
                            </p:stCondLst>
                            <p:childTnLst>
                              <p:par>
                                <p:cTn id="209" presetID="2" presetClass="entr" presetSubtype="4" fill="hold" nodeType="clickEffect">
                                  <p:stCondLst>
                                    <p:cond delay="0"/>
                                  </p:stCondLst>
                                  <p:childTnLst>
                                    <p:set>
                                      <p:cBhvr>
                                        <p:cTn id="210" dur="1" fill="hold">
                                          <p:stCondLst>
                                            <p:cond delay="0"/>
                                          </p:stCondLst>
                                        </p:cTn>
                                        <p:tgtEl>
                                          <p:spTgt spid="72"/>
                                        </p:tgtEl>
                                        <p:attrNameLst>
                                          <p:attrName>style.visibility</p:attrName>
                                        </p:attrNameLst>
                                      </p:cBhvr>
                                      <p:to>
                                        <p:strVal val="visible"/>
                                      </p:to>
                                    </p:set>
                                    <p:anim calcmode="lin" valueType="num">
                                      <p:cBhvr additive="base">
                                        <p:cTn id="211" dur="500" fill="hold"/>
                                        <p:tgtEl>
                                          <p:spTgt spid="72"/>
                                        </p:tgtEl>
                                        <p:attrNameLst>
                                          <p:attrName>ppt_x</p:attrName>
                                        </p:attrNameLst>
                                      </p:cBhvr>
                                      <p:tavLst>
                                        <p:tav tm="0">
                                          <p:val>
                                            <p:strVal val="#ppt_x"/>
                                          </p:val>
                                        </p:tav>
                                        <p:tav tm="100000">
                                          <p:val>
                                            <p:strVal val="#ppt_x"/>
                                          </p:val>
                                        </p:tav>
                                      </p:tavLst>
                                    </p:anim>
                                    <p:anim calcmode="lin" valueType="num">
                                      <p:cBhvr additive="base">
                                        <p:cTn id="212"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2" presetClass="entr" presetSubtype="4" fill="hold" nodeType="clickEffect">
                                  <p:stCondLst>
                                    <p:cond delay="0"/>
                                  </p:stCondLst>
                                  <p:childTnLst>
                                    <p:set>
                                      <p:cBhvr>
                                        <p:cTn id="216" dur="1" fill="hold">
                                          <p:stCondLst>
                                            <p:cond delay="0"/>
                                          </p:stCondLst>
                                        </p:cTn>
                                        <p:tgtEl>
                                          <p:spTgt spid="73"/>
                                        </p:tgtEl>
                                        <p:attrNameLst>
                                          <p:attrName>style.visibility</p:attrName>
                                        </p:attrNameLst>
                                      </p:cBhvr>
                                      <p:to>
                                        <p:strVal val="visible"/>
                                      </p:to>
                                    </p:set>
                                    <p:anim calcmode="lin" valueType="num">
                                      <p:cBhvr additive="base">
                                        <p:cTn id="217" dur="500" fill="hold"/>
                                        <p:tgtEl>
                                          <p:spTgt spid="73"/>
                                        </p:tgtEl>
                                        <p:attrNameLst>
                                          <p:attrName>ppt_x</p:attrName>
                                        </p:attrNameLst>
                                      </p:cBhvr>
                                      <p:tavLst>
                                        <p:tav tm="0">
                                          <p:val>
                                            <p:strVal val="#ppt_x"/>
                                          </p:val>
                                        </p:tav>
                                        <p:tav tm="100000">
                                          <p:val>
                                            <p:strVal val="#ppt_x"/>
                                          </p:val>
                                        </p:tav>
                                      </p:tavLst>
                                    </p:anim>
                                    <p:anim calcmode="lin" valueType="num">
                                      <p:cBhvr additive="base">
                                        <p:cTn id="218"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2" grpId="0"/>
      <p:bldP spid="13" grpId="0"/>
      <p:bldP spid="14" grpId="0" animBg="1"/>
      <p:bldP spid="15" grpId="0"/>
      <p:bldP spid="16" grpId="0"/>
      <p:bldP spid="17" grpId="0"/>
      <p:bldP spid="25" grpId="0" animBg="1"/>
      <p:bldP spid="26" grpId="0" animBg="1"/>
      <p:bldP spid="32" grpId="0" animBg="1"/>
      <p:bldP spid="33" grpId="0" animBg="1"/>
      <p:bldP spid="34" grpId="0" animBg="1"/>
      <p:bldP spid="35" grpId="0" animBg="1"/>
      <p:bldP spid="36" grpId="0" animBg="1"/>
      <p:bldP spid="42" grpId="0"/>
      <p:bldP spid="43" grpId="0"/>
      <p:bldP spid="44" grpId="0"/>
      <p:bldP spid="48" grpId="0"/>
      <p:bldP spid="49" grpId="0" animBg="1"/>
      <p:bldP spid="50" grpId="0"/>
      <p:bldP spid="51" grpId="0"/>
      <p:bldP spid="52" grpId="0"/>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p:bldP spid="66" grpId="0" animBg="1"/>
      <p:bldP spid="67" grpId="0" animBg="1"/>
      <p:bldP spid="68" grpId="0"/>
      <p:bldP spid="6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
          <p:cNvSpPr>
            <a:spLocks noChangeShapeType="1"/>
          </p:cNvSpPr>
          <p:nvPr/>
        </p:nvSpPr>
        <p:spPr bwMode="auto">
          <a:xfrm>
            <a:off x="3388194" y="3610964"/>
            <a:ext cx="4459288" cy="0"/>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 name="Text Box 18"/>
          <p:cNvSpPr txBox="1">
            <a:spLocks noChangeArrowheads="1"/>
          </p:cNvSpPr>
          <p:nvPr/>
        </p:nvSpPr>
        <p:spPr bwMode="auto">
          <a:xfrm>
            <a:off x="2772244" y="296905"/>
            <a:ext cx="2590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4000" i="0" dirty="0">
                <a:solidFill>
                  <a:srgbClr val="FF0000"/>
                </a:solidFill>
              </a:rPr>
              <a:t>2</a:t>
            </a:r>
            <a:r>
              <a:rPr lang="zh-CN" altLang="en-US" sz="4000" i="0" dirty="0">
                <a:solidFill>
                  <a:srgbClr val="FF0000"/>
                </a:solidFill>
              </a:rPr>
              <a:t>、小圆屏</a:t>
            </a:r>
          </a:p>
        </p:txBody>
      </p:sp>
      <p:sp>
        <p:nvSpPr>
          <p:cNvPr id="4" name="Text Box 2"/>
          <p:cNvSpPr txBox="1">
            <a:spLocks noChangeArrowheads="1"/>
          </p:cNvSpPr>
          <p:nvPr/>
        </p:nvSpPr>
        <p:spPr bwMode="auto">
          <a:xfrm>
            <a:off x="8366594" y="3223616"/>
            <a:ext cx="895350" cy="727075"/>
          </a:xfrm>
          <a:prstGeom prst="rect">
            <a:avLst/>
          </a:prstGeom>
          <a:noFill/>
          <a:ln w="317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lIns="12700" tIns="12700" rIns="12700" bIns="127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4400" i="0">
                <a:solidFill>
                  <a:schemeClr val="accent2"/>
                </a:solidFill>
              </a:rPr>
              <a:t>???</a:t>
            </a:r>
          </a:p>
        </p:txBody>
      </p:sp>
      <p:sp>
        <p:nvSpPr>
          <p:cNvPr id="5" name="Line 5"/>
          <p:cNvSpPr>
            <a:spLocks noChangeShapeType="1"/>
          </p:cNvSpPr>
          <p:nvPr/>
        </p:nvSpPr>
        <p:spPr bwMode="auto">
          <a:xfrm>
            <a:off x="8101482" y="1944091"/>
            <a:ext cx="0" cy="2995613"/>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 name="Line 6"/>
          <p:cNvSpPr>
            <a:spLocks noChangeShapeType="1"/>
          </p:cNvSpPr>
          <p:nvPr/>
        </p:nvSpPr>
        <p:spPr bwMode="auto">
          <a:xfrm>
            <a:off x="9488957" y="2906114"/>
            <a:ext cx="0" cy="2992438"/>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 name="Line 7"/>
          <p:cNvSpPr>
            <a:spLocks noChangeShapeType="1"/>
          </p:cNvSpPr>
          <p:nvPr/>
        </p:nvSpPr>
        <p:spPr bwMode="auto">
          <a:xfrm>
            <a:off x="8114184" y="1931389"/>
            <a:ext cx="1387475" cy="958850"/>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 name="Line 8"/>
          <p:cNvSpPr>
            <a:spLocks noChangeShapeType="1"/>
          </p:cNvSpPr>
          <p:nvPr/>
        </p:nvSpPr>
        <p:spPr bwMode="auto">
          <a:xfrm>
            <a:off x="8101484" y="4919064"/>
            <a:ext cx="1387475" cy="960438"/>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 name="Rectangle 9"/>
          <p:cNvSpPr>
            <a:spLocks noChangeArrowheads="1"/>
          </p:cNvSpPr>
          <p:nvPr/>
        </p:nvSpPr>
        <p:spPr bwMode="auto">
          <a:xfrm>
            <a:off x="4597871" y="1418629"/>
            <a:ext cx="2049463"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000000"/>
                </a:solidFill>
              </a:rPr>
              <a:t>衍射屏</a:t>
            </a:r>
            <a:endParaRPr lang="zh-CN" altLang="en-US" sz="1800" b="0" i="0">
              <a:solidFill>
                <a:srgbClr val="000000"/>
              </a:solidFill>
            </a:endParaRPr>
          </a:p>
        </p:txBody>
      </p:sp>
      <p:sp>
        <p:nvSpPr>
          <p:cNvPr id="10" name="Rectangle 10"/>
          <p:cNvSpPr>
            <a:spLocks noChangeArrowheads="1"/>
          </p:cNvSpPr>
          <p:nvPr/>
        </p:nvSpPr>
        <p:spPr bwMode="auto">
          <a:xfrm>
            <a:off x="7682382" y="980477"/>
            <a:ext cx="2005012"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000000"/>
                </a:solidFill>
              </a:rPr>
              <a:t>观察屏</a:t>
            </a:r>
            <a:endParaRPr lang="zh-CN" altLang="en-US" b="0" i="0">
              <a:solidFill>
                <a:srgbClr val="000000"/>
              </a:solidFill>
            </a:endParaRPr>
          </a:p>
        </p:txBody>
      </p:sp>
      <p:sp>
        <p:nvSpPr>
          <p:cNvPr id="11" name="Oval 11"/>
          <p:cNvSpPr>
            <a:spLocks noChangeArrowheads="1"/>
          </p:cNvSpPr>
          <p:nvPr/>
        </p:nvSpPr>
        <p:spPr bwMode="auto">
          <a:xfrm>
            <a:off x="4970934" y="3187104"/>
            <a:ext cx="530225" cy="847725"/>
          </a:xfrm>
          <a:prstGeom prst="ellipse">
            <a:avLst/>
          </a:prstGeom>
          <a:solidFill>
            <a:schemeClr val="bg2"/>
          </a:solidFill>
          <a:ln w="57150">
            <a:solidFill>
              <a:schemeClr val="accent2"/>
            </a:solidFill>
            <a:round/>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2" name="Group 24"/>
          <p:cNvGrpSpPr>
            <a:grpSpLocks/>
          </p:cNvGrpSpPr>
          <p:nvPr/>
        </p:nvGrpSpPr>
        <p:grpSpPr bwMode="auto">
          <a:xfrm>
            <a:off x="8311032" y="3026764"/>
            <a:ext cx="946150" cy="1390650"/>
            <a:chOff x="2784" y="2736"/>
            <a:chExt cx="462" cy="674"/>
          </a:xfrm>
        </p:grpSpPr>
        <p:grpSp>
          <p:nvGrpSpPr>
            <p:cNvPr id="13" name="Group 25"/>
            <p:cNvGrpSpPr>
              <a:grpSpLocks/>
            </p:cNvGrpSpPr>
            <p:nvPr/>
          </p:nvGrpSpPr>
          <p:grpSpPr bwMode="auto">
            <a:xfrm>
              <a:off x="2784" y="2731"/>
              <a:ext cx="462" cy="673"/>
              <a:chOff x="2224" y="2398"/>
              <a:chExt cx="344" cy="464"/>
            </a:xfrm>
          </p:grpSpPr>
          <p:sp>
            <p:nvSpPr>
              <p:cNvPr id="15" name="Oval 26"/>
              <p:cNvSpPr>
                <a:spLocks noChangeArrowheads="1"/>
              </p:cNvSpPr>
              <p:nvPr/>
            </p:nvSpPr>
            <p:spPr bwMode="auto">
              <a:xfrm>
                <a:off x="2352" y="2550"/>
                <a:ext cx="96" cy="144"/>
              </a:xfrm>
              <a:prstGeom prst="ellipse">
                <a:avLst/>
              </a:pr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Oval 27"/>
              <p:cNvSpPr>
                <a:spLocks noChangeArrowheads="1"/>
              </p:cNvSpPr>
              <p:nvPr/>
            </p:nvSpPr>
            <p:spPr bwMode="auto">
              <a:xfrm>
                <a:off x="2288" y="2462"/>
                <a:ext cx="216" cy="328"/>
              </a:xfrm>
              <a:prstGeom prst="ellipse">
                <a:avLst/>
              </a:pr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Oval 28"/>
              <p:cNvSpPr>
                <a:spLocks noChangeArrowheads="1"/>
              </p:cNvSpPr>
              <p:nvPr/>
            </p:nvSpPr>
            <p:spPr bwMode="auto">
              <a:xfrm>
                <a:off x="2224" y="2398"/>
                <a:ext cx="344" cy="464"/>
              </a:xfrm>
              <a:prstGeom prst="ellipse">
                <a:avLst/>
              </a:pr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4" name="Oval 29"/>
            <p:cNvSpPr>
              <a:spLocks noChangeArrowheads="1"/>
            </p:cNvSpPr>
            <p:nvPr/>
          </p:nvSpPr>
          <p:spPr bwMode="auto">
            <a:xfrm>
              <a:off x="2996" y="3031"/>
              <a:ext cx="48" cy="48"/>
            </a:xfrm>
            <a:prstGeom prst="ellipse">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pic>
        <p:nvPicPr>
          <p:cNvPr id="18" name="Picture 33" descr="圆孔衍射1"/>
          <p:cNvPicPr>
            <a:picLocks noChangeAspect="1" noChangeArrowheads="1"/>
          </p:cNvPicPr>
          <p:nvPr/>
        </p:nvPicPr>
        <p:blipFill>
          <a:blip r:embed="rId2">
            <a:lum bright="30000" contrast="24000"/>
            <a:extLst>
              <a:ext uri="{28A0092B-C50C-407E-A947-70E740481C1C}">
                <a14:useLocalDpi xmlns:a14="http://schemas.microsoft.com/office/drawing/2010/main" val="0"/>
              </a:ext>
            </a:extLst>
          </a:blip>
          <a:srcRect/>
          <a:stretch>
            <a:fillRect/>
          </a:stretch>
        </p:blipFill>
        <p:spPr bwMode="auto">
          <a:xfrm>
            <a:off x="5877394" y="1459904"/>
            <a:ext cx="449580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2"/>
          <p:cNvGrpSpPr>
            <a:grpSpLocks/>
          </p:cNvGrpSpPr>
          <p:nvPr/>
        </p:nvGrpSpPr>
        <p:grpSpPr bwMode="auto">
          <a:xfrm>
            <a:off x="3194521" y="2818802"/>
            <a:ext cx="1997075" cy="969962"/>
            <a:chOff x="1190" y="1309"/>
            <a:chExt cx="1258" cy="611"/>
          </a:xfrm>
        </p:grpSpPr>
        <p:grpSp>
          <p:nvGrpSpPr>
            <p:cNvPr id="20" name="Group 13"/>
            <p:cNvGrpSpPr>
              <a:grpSpLocks/>
            </p:cNvGrpSpPr>
            <p:nvPr/>
          </p:nvGrpSpPr>
          <p:grpSpPr bwMode="auto">
            <a:xfrm>
              <a:off x="1200" y="1680"/>
              <a:ext cx="1248" cy="240"/>
              <a:chOff x="432" y="2928"/>
              <a:chExt cx="1248" cy="240"/>
            </a:xfrm>
          </p:grpSpPr>
          <p:sp>
            <p:nvSpPr>
              <p:cNvPr id="22" name="Line 14"/>
              <p:cNvSpPr>
                <a:spLocks noChangeShapeType="1"/>
              </p:cNvSpPr>
              <p:nvPr/>
            </p:nvSpPr>
            <p:spPr bwMode="auto">
              <a:xfrm>
                <a:off x="472" y="3055"/>
                <a:ext cx="1195" cy="0"/>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3" name="Line 15"/>
              <p:cNvSpPr>
                <a:spLocks noChangeShapeType="1"/>
              </p:cNvSpPr>
              <p:nvPr/>
            </p:nvSpPr>
            <p:spPr bwMode="auto">
              <a:xfrm>
                <a:off x="432" y="2928"/>
                <a:ext cx="1248" cy="0"/>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4" name="Line 16"/>
              <p:cNvSpPr>
                <a:spLocks noChangeShapeType="1"/>
              </p:cNvSpPr>
              <p:nvPr/>
            </p:nvSpPr>
            <p:spPr bwMode="auto">
              <a:xfrm flipV="1">
                <a:off x="432" y="3168"/>
                <a:ext cx="1248" cy="0"/>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sp>
          <p:nvSpPr>
            <p:cNvPr id="21" name="Text Box 17"/>
            <p:cNvSpPr txBox="1">
              <a:spLocks noChangeArrowheads="1"/>
            </p:cNvSpPr>
            <p:nvPr/>
          </p:nvSpPr>
          <p:spPr bwMode="auto">
            <a:xfrm>
              <a:off x="1190" y="1309"/>
              <a:ext cx="7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a:solidFill>
                    <a:schemeClr val="accent2"/>
                  </a:solidFill>
                </a:rPr>
                <a:t>平行光</a:t>
              </a:r>
            </a:p>
          </p:txBody>
        </p:sp>
      </p:grpSp>
      <p:sp>
        <p:nvSpPr>
          <p:cNvPr id="25" name="Text Box 34"/>
          <p:cNvSpPr txBox="1">
            <a:spLocks noChangeArrowheads="1"/>
          </p:cNvSpPr>
          <p:nvPr/>
        </p:nvSpPr>
        <p:spPr bwMode="auto">
          <a:xfrm>
            <a:off x="2495686" y="5550877"/>
            <a:ext cx="36655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a:t>Poisson</a:t>
            </a:r>
            <a:r>
              <a:rPr lang="zh-CN" altLang="en-US" i="0"/>
              <a:t>亮点</a:t>
            </a:r>
            <a:r>
              <a:rPr lang="en-US" altLang="zh-CN" i="0"/>
              <a:t>(Fresnel,1818,France)</a:t>
            </a:r>
          </a:p>
        </p:txBody>
      </p:sp>
    </p:spTree>
    <p:extLst>
      <p:ext uri="{BB962C8B-B14F-4D97-AF65-F5344CB8AC3E}">
        <p14:creationId xmlns:p14="http://schemas.microsoft.com/office/powerpoint/2010/main" val="5465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up)">
                                      <p:cBhvr>
                                        <p:cTn id="30" dur="500"/>
                                        <p:tgtEl>
                                          <p:spTgt spid="6"/>
                                        </p:tgtEl>
                                      </p:cBhvr>
                                    </p:animEffect>
                                  </p:childTnLst>
                                </p:cTn>
                              </p:par>
                            </p:childTnLst>
                          </p:cTn>
                        </p:par>
                        <p:par>
                          <p:cTn id="31" fill="hold">
                            <p:stCondLst>
                              <p:cond delay="1500"/>
                            </p:stCondLst>
                            <p:childTnLst>
                              <p:par>
                                <p:cTn id="32" presetID="22" presetClass="entr" presetSubtype="2"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right)">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left)">
                                      <p:cBhvr>
                                        <p:cTn id="49" dur="500"/>
                                        <p:tgtEl>
                                          <p:spTgt spid="2"/>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left)">
                                      <p:cBhvr>
                                        <p:cTn id="53"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54" fill="hold">
                      <p:stCondLst>
                        <p:cond delay="indefinite"/>
                      </p:stCondLst>
                      <p:childTnLst>
                        <p:par>
                          <p:cTn id="55" fill="hold">
                            <p:stCondLst>
                              <p:cond delay="0"/>
                            </p:stCondLst>
                            <p:childTnLst>
                              <p:par>
                                <p:cTn id="56" presetID="23" presetClass="entr" presetSubtype="272"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p:cTn id="58" dur="500" fill="hold"/>
                                        <p:tgtEl>
                                          <p:spTgt spid="12"/>
                                        </p:tgtEl>
                                        <p:attrNameLst>
                                          <p:attrName>ppt_w</p:attrName>
                                        </p:attrNameLst>
                                      </p:cBhvr>
                                      <p:tavLst>
                                        <p:tav tm="0">
                                          <p:val>
                                            <p:strVal val="2/3*#ppt_w"/>
                                          </p:val>
                                        </p:tav>
                                        <p:tav tm="100000">
                                          <p:val>
                                            <p:strVal val="#ppt_w"/>
                                          </p:val>
                                        </p:tav>
                                      </p:tavLst>
                                    </p:anim>
                                    <p:anim calcmode="lin" valueType="num">
                                      <p:cBhvr>
                                        <p:cTn id="59" dur="500" fill="hold"/>
                                        <p:tgtEl>
                                          <p:spTgt spid="12"/>
                                        </p:tgtEl>
                                        <p:attrNameLst>
                                          <p:attrName>ppt_h</p:attrName>
                                        </p:attrNameLst>
                                      </p:cBhvr>
                                      <p:tavLst>
                                        <p:tav tm="0">
                                          <p:val>
                                            <p:strVal val="2/3*#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dissolve">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utoUpdateAnimBg="0"/>
      <p:bldP spid="4" grpId="0" animBg="1" autoUpdateAnimBg="0"/>
      <p:bldP spid="5" grpId="0" animBg="1"/>
      <p:bldP spid="6" grpId="0" animBg="1"/>
      <p:bldP spid="7" grpId="0" animBg="1"/>
      <p:bldP spid="8" grpId="0" animBg="1"/>
      <p:bldP spid="9" grpId="0"/>
      <p:bldP spid="10" grpId="0"/>
      <p:bldP spid="11" grpId="0" animBg="1"/>
      <p:bldP spid="25"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96460" y="118193"/>
            <a:ext cx="8304551" cy="1384995"/>
          </a:xfrm>
          <a:prstGeom prst="rect">
            <a:avLst/>
          </a:prstGeom>
        </p:spPr>
        <p:txBody>
          <a:bodyPr wrap="square">
            <a:spAutoFit/>
          </a:bodyPr>
          <a:lstStyle/>
          <a:p>
            <a:r>
              <a:rPr lang="zh-CN" altLang="en-US" sz="2800" b="1" dirty="0">
                <a:solidFill>
                  <a:srgbClr val="FF0000"/>
                </a:solidFill>
              </a:rPr>
              <a:t>练习：</a:t>
            </a:r>
            <a:r>
              <a:rPr lang="zh-CN" altLang="en-US" sz="2800" b="1" dirty="0">
                <a:solidFill>
                  <a:srgbClr val="0000FF"/>
                </a:solidFill>
                <a:latin typeface="宋体" panose="02010600030101010101" pitchFamily="2" charset="-122"/>
              </a:rPr>
              <a:t>单缝衍射，</a:t>
            </a:r>
            <a:r>
              <a:rPr lang="zh-CN" altLang="en-US" sz="2800" b="1" dirty="0">
                <a:solidFill>
                  <a:srgbClr val="0000FF"/>
                </a:solidFill>
              </a:rPr>
              <a:t>已知</a:t>
            </a:r>
            <a:r>
              <a:rPr lang="en-US" altLang="zh-CN" sz="2800" b="1" dirty="0">
                <a:solidFill>
                  <a:srgbClr val="008000"/>
                </a:solidFill>
              </a:rPr>
              <a:t> </a:t>
            </a:r>
            <a:r>
              <a:rPr lang="en-US" altLang="zh-CN" sz="2800" b="1" dirty="0">
                <a:solidFill>
                  <a:srgbClr val="FF0000"/>
                </a:solidFill>
              </a:rPr>
              <a:t>f</a:t>
            </a:r>
            <a:r>
              <a:rPr lang="zh-CN" altLang="en-US" sz="2800" b="1" dirty="0">
                <a:solidFill>
                  <a:srgbClr val="FF0000"/>
                </a:solidFill>
              </a:rPr>
              <a:t>，</a:t>
            </a:r>
            <a:r>
              <a:rPr lang="en-US" altLang="zh-CN" sz="2800" b="1" i="1" dirty="0">
                <a:solidFill>
                  <a:srgbClr val="FF0000"/>
                </a:solidFill>
                <a:latin typeface="Times New Roman" panose="02020603050405020304" pitchFamily="18" charset="0"/>
                <a:cs typeface="Times New Roman" panose="02020603050405020304" pitchFamily="18" charset="0"/>
              </a:rPr>
              <a:t>a</a:t>
            </a:r>
            <a:r>
              <a:rPr lang="zh-CN" altLang="en-US" sz="2800" b="1" dirty="0">
                <a:solidFill>
                  <a:srgbClr val="0000FF"/>
                </a:solidFill>
              </a:rPr>
              <a:t>，</a:t>
            </a:r>
            <a:r>
              <a:rPr lang="zh-CN" altLang="en-US" sz="2800" b="1" dirty="0">
                <a:solidFill>
                  <a:srgbClr val="FF0000"/>
                </a:solidFill>
                <a:sym typeface="Symbol" panose="05050102010706020507" pitchFamily="18" charset="2"/>
              </a:rPr>
              <a:t></a:t>
            </a:r>
            <a:r>
              <a:rPr lang="zh-CN" altLang="en-US" sz="2800" b="1" dirty="0">
                <a:solidFill>
                  <a:srgbClr val="0000FF"/>
                </a:solidFill>
                <a:sym typeface="Symbol" panose="05050102010706020507" pitchFamily="18" charset="2"/>
              </a:rPr>
              <a:t>。</a:t>
            </a:r>
            <a:r>
              <a:rPr lang="zh-CN" altLang="zh-CN" sz="2800" b="1" kern="100" dirty="0">
                <a:solidFill>
                  <a:srgbClr val="009900"/>
                </a:solidFill>
                <a:latin typeface="Times New Roman" panose="02020603050405020304" pitchFamily="18" charset="0"/>
                <a:ea typeface="楷体_GB2312"/>
                <a:cs typeface="Times New Roman" panose="02020603050405020304" pitchFamily="18" charset="0"/>
              </a:rPr>
              <a:t>中央明条纹的角宽度</a:t>
            </a:r>
            <a:r>
              <a:rPr lang="en-US" altLang="zh-CN" sz="2800" b="1" kern="100" dirty="0">
                <a:solidFill>
                  <a:srgbClr val="009900"/>
                </a:solidFill>
                <a:latin typeface="Times New Roman" panose="02020603050405020304" pitchFamily="18" charset="0"/>
                <a:ea typeface="楷体_GB2312"/>
                <a:cs typeface="Times New Roman" panose="02020603050405020304" pitchFamily="18" charset="0"/>
              </a:rPr>
              <a:t>=____</a:t>
            </a:r>
            <a:r>
              <a:rPr lang="zh-CN" altLang="zh-CN" sz="2800" b="1" kern="100" dirty="0">
                <a:solidFill>
                  <a:srgbClr val="009900"/>
                </a:solidFill>
                <a:latin typeface="Times New Roman" panose="02020603050405020304" pitchFamily="18" charset="0"/>
                <a:ea typeface="楷体_GB2312"/>
                <a:cs typeface="Times New Roman" panose="02020603050405020304" pitchFamily="18" charset="0"/>
              </a:rPr>
              <a:t>，线宽度</a:t>
            </a:r>
            <a:r>
              <a:rPr lang="en-US" altLang="zh-CN" sz="2800" b="1" kern="100" dirty="0">
                <a:solidFill>
                  <a:srgbClr val="009900"/>
                </a:solidFill>
                <a:latin typeface="Times New Roman" panose="02020603050405020304" pitchFamily="18" charset="0"/>
                <a:ea typeface="楷体_GB2312"/>
                <a:cs typeface="Times New Roman" panose="02020603050405020304" pitchFamily="18" charset="0"/>
              </a:rPr>
              <a:t>=_____;</a:t>
            </a:r>
            <a:r>
              <a:rPr lang="zh-CN" altLang="zh-CN" sz="2800" b="1" kern="100" dirty="0">
                <a:solidFill>
                  <a:srgbClr val="009900"/>
                </a:solidFill>
                <a:ea typeface="Times New Roman" panose="02020603050405020304" pitchFamily="18" charset="0"/>
              </a:rPr>
              <a:t> </a:t>
            </a:r>
            <a:r>
              <a:rPr lang="zh-CN" altLang="zh-CN" sz="2800" b="1" kern="100" dirty="0">
                <a:solidFill>
                  <a:srgbClr val="CC3300"/>
                </a:solidFill>
                <a:latin typeface="Times New Roman" panose="02020603050405020304" pitchFamily="18" charset="0"/>
                <a:ea typeface="楷体_GB2312"/>
                <a:cs typeface="Times New Roman" panose="02020603050405020304" pitchFamily="18" charset="0"/>
              </a:rPr>
              <a:t>第二级</a:t>
            </a:r>
            <a:r>
              <a:rPr lang="zh-CN" altLang="en-US" sz="2800" b="1" kern="100" dirty="0">
                <a:solidFill>
                  <a:srgbClr val="CC3300"/>
                </a:solidFill>
                <a:latin typeface="Times New Roman" panose="02020603050405020304" pitchFamily="18" charset="0"/>
                <a:ea typeface="楷体_GB2312"/>
                <a:cs typeface="Times New Roman" panose="02020603050405020304" pitchFamily="18" charset="0"/>
              </a:rPr>
              <a:t>暗</a:t>
            </a:r>
            <a:r>
              <a:rPr lang="zh-CN" altLang="zh-CN" sz="2800" b="1" kern="100" dirty="0">
                <a:solidFill>
                  <a:srgbClr val="CC3300"/>
                </a:solidFill>
                <a:latin typeface="Times New Roman" panose="02020603050405020304" pitchFamily="18" charset="0"/>
                <a:ea typeface="楷体_GB2312"/>
                <a:cs typeface="Times New Roman" panose="02020603050405020304" pitchFamily="18" charset="0"/>
              </a:rPr>
              <a:t>纹所对应的衍射角</a:t>
            </a:r>
            <a:r>
              <a:rPr lang="en-US" altLang="zh-CN" sz="2800" b="1" dirty="0">
                <a:solidFill>
                  <a:srgbClr val="CC3300"/>
                </a:solidFill>
              </a:rPr>
              <a:t>=_____</a:t>
            </a:r>
            <a:r>
              <a:rPr lang="zh-CN" altLang="en-US" sz="2800" b="1" dirty="0">
                <a:solidFill>
                  <a:srgbClr val="CC3300"/>
                </a:solidFill>
              </a:rPr>
              <a:t>。</a:t>
            </a:r>
          </a:p>
        </p:txBody>
      </p:sp>
      <p:grpSp>
        <p:nvGrpSpPr>
          <p:cNvPr id="68" name="Group 2"/>
          <p:cNvGrpSpPr>
            <a:grpSpLocks/>
          </p:cNvGrpSpPr>
          <p:nvPr/>
        </p:nvGrpSpPr>
        <p:grpSpPr bwMode="auto">
          <a:xfrm>
            <a:off x="7849755" y="1237216"/>
            <a:ext cx="76200" cy="2895600"/>
            <a:chOff x="3648" y="1008"/>
            <a:chExt cx="48" cy="1344"/>
          </a:xfrm>
        </p:grpSpPr>
        <p:sp>
          <p:nvSpPr>
            <p:cNvPr id="69" name="Rectangle 3"/>
            <p:cNvSpPr>
              <a:spLocks noChangeArrowheads="1"/>
            </p:cNvSpPr>
            <p:nvPr/>
          </p:nvSpPr>
          <p:spPr bwMode="auto">
            <a:xfrm>
              <a:off x="3648" y="1008"/>
              <a:ext cx="48" cy="1344"/>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0" name="Line 4"/>
            <p:cNvSpPr>
              <a:spLocks noChangeShapeType="1"/>
            </p:cNvSpPr>
            <p:nvPr/>
          </p:nvSpPr>
          <p:spPr bwMode="auto">
            <a:xfrm>
              <a:off x="3648" y="1008"/>
              <a:ext cx="0" cy="1344"/>
            </a:xfrm>
            <a:prstGeom prst="line">
              <a:avLst/>
            </a:prstGeom>
            <a:noFill/>
            <a:ln w="38100">
              <a:solidFill>
                <a:srgbClr val="0066CC"/>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pic>
        <p:nvPicPr>
          <p:cNvPr id="71" name="Picture 5" descr="其"/>
          <p:cNvPicPr>
            <a:picLocks noChangeAspect="1" noChangeArrowheads="1"/>
          </p:cNvPicPr>
          <p:nvPr/>
        </p:nvPicPr>
        <p:blipFill>
          <a:blip r:embed="rId3">
            <a:extLst>
              <a:ext uri="{28A0092B-C50C-407E-A947-70E740481C1C}">
                <a14:useLocalDpi xmlns:a14="http://schemas.microsoft.com/office/drawing/2010/main" val="0"/>
              </a:ext>
            </a:extLst>
          </a:blip>
          <a:srcRect r="47058"/>
          <a:stretch>
            <a:fillRect/>
          </a:stretch>
        </p:blipFill>
        <p:spPr bwMode="auto">
          <a:xfrm>
            <a:off x="7870393" y="1245155"/>
            <a:ext cx="1274762" cy="28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Arc 6"/>
          <p:cNvSpPr>
            <a:spLocks/>
          </p:cNvSpPr>
          <p:nvPr/>
        </p:nvSpPr>
        <p:spPr bwMode="auto">
          <a:xfrm rot="1971563">
            <a:off x="6675005" y="2510391"/>
            <a:ext cx="152400" cy="158750"/>
          </a:xfrm>
          <a:custGeom>
            <a:avLst/>
            <a:gdLst>
              <a:gd name="T0" fmla="*/ 0 w 21600"/>
              <a:gd name="T1" fmla="*/ 0 h 22633"/>
              <a:gd name="T2" fmla="*/ 152224 w 21600"/>
              <a:gd name="T3" fmla="*/ 158750 h 22633"/>
              <a:gd name="T4" fmla="*/ 0 w 21600"/>
              <a:gd name="T5" fmla="*/ 151504 h 22633"/>
              <a:gd name="T6" fmla="*/ 0 60000 65536"/>
              <a:gd name="T7" fmla="*/ 0 60000 65536"/>
              <a:gd name="T8" fmla="*/ 0 60000 65536"/>
              <a:gd name="T9" fmla="*/ 0 w 21600"/>
              <a:gd name="T10" fmla="*/ 0 h 22633"/>
              <a:gd name="T11" fmla="*/ 21600 w 21600"/>
              <a:gd name="T12" fmla="*/ 22633 h 22633"/>
            </a:gdLst>
            <a:ahLst/>
            <a:cxnLst>
              <a:cxn ang="T6">
                <a:pos x="T0" y="T1"/>
              </a:cxn>
              <a:cxn ang="T7">
                <a:pos x="T2" y="T3"/>
              </a:cxn>
              <a:cxn ang="T8">
                <a:pos x="T4" y="T5"/>
              </a:cxn>
            </a:cxnLst>
            <a:rect l="T9" t="T10" r="T11" b="T12"/>
            <a:pathLst>
              <a:path w="21600" h="22633" fill="none" extrusionOk="0">
                <a:moveTo>
                  <a:pt x="-1" y="0"/>
                </a:moveTo>
                <a:cubicBezTo>
                  <a:pt x="11929" y="0"/>
                  <a:pt x="21600" y="9670"/>
                  <a:pt x="21600" y="21600"/>
                </a:cubicBezTo>
                <a:cubicBezTo>
                  <a:pt x="21600" y="21944"/>
                  <a:pt x="21591" y="22288"/>
                  <a:pt x="21575" y="22633"/>
                </a:cubicBezTo>
              </a:path>
              <a:path w="21600" h="22633" stroke="0" extrusionOk="0">
                <a:moveTo>
                  <a:pt x="-1" y="0"/>
                </a:moveTo>
                <a:cubicBezTo>
                  <a:pt x="11929" y="0"/>
                  <a:pt x="21600" y="9670"/>
                  <a:pt x="21600" y="21600"/>
                </a:cubicBezTo>
                <a:cubicBezTo>
                  <a:pt x="21600" y="21944"/>
                  <a:pt x="21591" y="22288"/>
                  <a:pt x="21575" y="22633"/>
                </a:cubicBezTo>
                <a:lnTo>
                  <a:pt x="0" y="21600"/>
                </a:ln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3" name="Line 7"/>
          <p:cNvSpPr>
            <a:spLocks noChangeShapeType="1"/>
          </p:cNvSpPr>
          <p:nvPr/>
        </p:nvSpPr>
        <p:spPr bwMode="auto">
          <a:xfrm flipV="1">
            <a:off x="5379605" y="2681842"/>
            <a:ext cx="3765550" cy="22225"/>
          </a:xfrm>
          <a:prstGeom prst="line">
            <a:avLst/>
          </a:prstGeom>
          <a:noFill/>
          <a:ln w="28575">
            <a:solidFill>
              <a:srgbClr val="FF66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4" name="Line 9"/>
          <p:cNvSpPr>
            <a:spLocks noChangeShapeType="1"/>
          </p:cNvSpPr>
          <p:nvPr/>
        </p:nvSpPr>
        <p:spPr bwMode="auto">
          <a:xfrm flipV="1">
            <a:off x="5360555" y="2304016"/>
            <a:ext cx="2457450" cy="41275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10"/>
          <p:cNvSpPr>
            <a:spLocks noChangeShapeType="1"/>
          </p:cNvSpPr>
          <p:nvPr/>
        </p:nvSpPr>
        <p:spPr bwMode="auto">
          <a:xfrm>
            <a:off x="5360555" y="2708830"/>
            <a:ext cx="2457450" cy="357187"/>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11"/>
          <p:cNvSpPr>
            <a:spLocks noChangeShapeType="1"/>
          </p:cNvSpPr>
          <p:nvPr/>
        </p:nvSpPr>
        <p:spPr bwMode="auto">
          <a:xfrm flipV="1">
            <a:off x="5347855" y="1923016"/>
            <a:ext cx="2470150" cy="795338"/>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Text Box 12"/>
          <p:cNvSpPr txBox="1">
            <a:spLocks noChangeArrowheads="1"/>
          </p:cNvSpPr>
          <p:nvPr/>
        </p:nvSpPr>
        <p:spPr bwMode="auto">
          <a:xfrm>
            <a:off x="4327094" y="3447017"/>
            <a:ext cx="11969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dirty="0">
                <a:solidFill>
                  <a:srgbClr val="CC3300"/>
                </a:solidFill>
              </a:rPr>
              <a:t>衍射屏</a:t>
            </a:r>
          </a:p>
        </p:txBody>
      </p:sp>
      <p:sp>
        <p:nvSpPr>
          <p:cNvPr id="78" name="Text Box 13"/>
          <p:cNvSpPr txBox="1">
            <a:spLocks noChangeArrowheads="1"/>
          </p:cNvSpPr>
          <p:nvPr/>
        </p:nvSpPr>
        <p:spPr bwMode="auto">
          <a:xfrm>
            <a:off x="5065281" y="1389617"/>
            <a:ext cx="8239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a:solidFill>
                  <a:srgbClr val="009900"/>
                </a:solidFill>
              </a:rPr>
              <a:t>透镜</a:t>
            </a:r>
          </a:p>
        </p:txBody>
      </p:sp>
      <p:sp>
        <p:nvSpPr>
          <p:cNvPr id="79" name="Line 14"/>
          <p:cNvSpPr>
            <a:spLocks noChangeShapeType="1"/>
          </p:cNvSpPr>
          <p:nvPr/>
        </p:nvSpPr>
        <p:spPr bwMode="auto">
          <a:xfrm flipH="1">
            <a:off x="5366905" y="3524804"/>
            <a:ext cx="0" cy="620712"/>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15"/>
          <p:cNvSpPr>
            <a:spLocks noChangeShapeType="1"/>
          </p:cNvSpPr>
          <p:nvPr/>
        </p:nvSpPr>
        <p:spPr bwMode="auto">
          <a:xfrm>
            <a:off x="6943293" y="3950254"/>
            <a:ext cx="868362" cy="0"/>
          </a:xfrm>
          <a:prstGeom prst="line">
            <a:avLst/>
          </a:prstGeom>
          <a:noFill/>
          <a:ln w="19050">
            <a:solidFill>
              <a:srgbClr val="9900CC"/>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81" name="Line 16"/>
          <p:cNvSpPr>
            <a:spLocks noChangeShapeType="1"/>
          </p:cNvSpPr>
          <p:nvPr/>
        </p:nvSpPr>
        <p:spPr bwMode="auto">
          <a:xfrm flipH="1">
            <a:off x="5370080" y="3950254"/>
            <a:ext cx="1023938" cy="0"/>
          </a:xfrm>
          <a:prstGeom prst="line">
            <a:avLst/>
          </a:prstGeom>
          <a:noFill/>
          <a:ln w="19050">
            <a:solidFill>
              <a:srgbClr val="9900CC"/>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82" name="Arc 17"/>
          <p:cNvSpPr>
            <a:spLocks/>
          </p:cNvSpPr>
          <p:nvPr/>
        </p:nvSpPr>
        <p:spPr bwMode="auto">
          <a:xfrm rot="20738488">
            <a:off x="6540068" y="2315129"/>
            <a:ext cx="152400" cy="203200"/>
          </a:xfrm>
          <a:custGeom>
            <a:avLst/>
            <a:gdLst>
              <a:gd name="T0" fmla="*/ 144872 w 21600"/>
              <a:gd name="T1" fmla="*/ 0 h 18494"/>
              <a:gd name="T2" fmla="*/ 127699 w 21600"/>
              <a:gd name="T3" fmla="*/ 203200 h 18494"/>
              <a:gd name="T4" fmla="*/ 0 w 21600"/>
              <a:gd name="T5" fmla="*/ 73659 h 18494"/>
              <a:gd name="T6" fmla="*/ 0 60000 65536"/>
              <a:gd name="T7" fmla="*/ 0 60000 65536"/>
              <a:gd name="T8" fmla="*/ 0 60000 65536"/>
              <a:gd name="T9" fmla="*/ 0 w 21600"/>
              <a:gd name="T10" fmla="*/ 0 h 18494"/>
              <a:gd name="T11" fmla="*/ 21600 w 21600"/>
              <a:gd name="T12" fmla="*/ 18494 h 18494"/>
            </a:gdLst>
            <a:ahLst/>
            <a:cxnLst>
              <a:cxn ang="T6">
                <a:pos x="T0" y="T1"/>
              </a:cxn>
              <a:cxn ang="T7">
                <a:pos x="T2" y="T3"/>
              </a:cxn>
              <a:cxn ang="T8">
                <a:pos x="T4" y="T5"/>
              </a:cxn>
            </a:cxnLst>
            <a:rect l="T9" t="T10" r="T11" b="T12"/>
            <a:pathLst>
              <a:path w="21600" h="18494" fill="none" extrusionOk="0">
                <a:moveTo>
                  <a:pt x="20533" y="-1"/>
                </a:moveTo>
                <a:cubicBezTo>
                  <a:pt x="21239" y="2164"/>
                  <a:pt x="21600" y="4427"/>
                  <a:pt x="21600" y="6704"/>
                </a:cubicBezTo>
                <a:cubicBezTo>
                  <a:pt x="21600" y="10890"/>
                  <a:pt x="20383" y="14986"/>
                  <a:pt x="18098" y="18493"/>
                </a:cubicBezTo>
              </a:path>
              <a:path w="21600" h="18494" stroke="0" extrusionOk="0">
                <a:moveTo>
                  <a:pt x="20533" y="-1"/>
                </a:moveTo>
                <a:cubicBezTo>
                  <a:pt x="21239" y="2164"/>
                  <a:pt x="21600" y="4427"/>
                  <a:pt x="21600" y="6704"/>
                </a:cubicBezTo>
                <a:cubicBezTo>
                  <a:pt x="21600" y="10890"/>
                  <a:pt x="20383" y="14986"/>
                  <a:pt x="18098" y="18493"/>
                </a:cubicBezTo>
                <a:lnTo>
                  <a:pt x="0" y="6704"/>
                </a:lnTo>
                <a:close/>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3" name="Arc 18"/>
          <p:cNvSpPr>
            <a:spLocks/>
          </p:cNvSpPr>
          <p:nvPr/>
        </p:nvSpPr>
        <p:spPr bwMode="auto">
          <a:xfrm rot="13592630">
            <a:off x="6188436" y="2663585"/>
            <a:ext cx="185738" cy="298450"/>
          </a:xfrm>
          <a:custGeom>
            <a:avLst/>
            <a:gdLst>
              <a:gd name="T0" fmla="*/ 99866 w 17440"/>
              <a:gd name="T1" fmla="*/ 298450 h 20039"/>
              <a:gd name="T2" fmla="*/ 0 w 17440"/>
              <a:gd name="T3" fmla="*/ 189802 h 20039"/>
              <a:gd name="T4" fmla="*/ 185738 w 17440"/>
              <a:gd name="T5" fmla="*/ 0 h 20039"/>
              <a:gd name="T6" fmla="*/ 0 60000 65536"/>
              <a:gd name="T7" fmla="*/ 0 60000 65536"/>
              <a:gd name="T8" fmla="*/ 0 60000 65536"/>
              <a:gd name="T9" fmla="*/ 0 w 17440"/>
              <a:gd name="T10" fmla="*/ 0 h 20039"/>
              <a:gd name="T11" fmla="*/ 17440 w 17440"/>
              <a:gd name="T12" fmla="*/ 20039 h 20039"/>
            </a:gdLst>
            <a:ahLst/>
            <a:cxnLst>
              <a:cxn ang="T6">
                <a:pos x="T0" y="T1"/>
              </a:cxn>
              <a:cxn ang="T7">
                <a:pos x="T2" y="T3"/>
              </a:cxn>
              <a:cxn ang="T8">
                <a:pos x="T4" y="T5"/>
              </a:cxn>
            </a:cxnLst>
            <a:rect l="T9" t="T10" r="T11" b="T12"/>
            <a:pathLst>
              <a:path w="17440" h="20039" fill="none" extrusionOk="0">
                <a:moveTo>
                  <a:pt x="9377" y="20038"/>
                </a:moveTo>
                <a:cubicBezTo>
                  <a:pt x="5631" y="18531"/>
                  <a:pt x="2382" y="16004"/>
                  <a:pt x="0" y="12743"/>
                </a:cubicBezTo>
              </a:path>
              <a:path w="17440" h="20039" stroke="0" extrusionOk="0">
                <a:moveTo>
                  <a:pt x="9377" y="20038"/>
                </a:moveTo>
                <a:cubicBezTo>
                  <a:pt x="5631" y="18531"/>
                  <a:pt x="2382" y="16004"/>
                  <a:pt x="0" y="12743"/>
                </a:cubicBezTo>
                <a:lnTo>
                  <a:pt x="17440" y="0"/>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4" name="Object 19"/>
          <p:cNvGraphicFramePr>
            <a:graphicFrameLocks noChangeAspect="1"/>
          </p:cNvGraphicFramePr>
          <p:nvPr>
            <p:extLst>
              <p:ext uri="{D42A27DB-BD31-4B8C-83A1-F6EECF244321}">
                <p14:modId xmlns:p14="http://schemas.microsoft.com/office/powerpoint/2010/main" val="3042516486"/>
              </p:ext>
            </p:extLst>
          </p:nvPr>
        </p:nvGraphicFramePr>
        <p:xfrm>
          <a:off x="6070168" y="2829479"/>
          <a:ext cx="576262" cy="474662"/>
        </p:xfrm>
        <a:graphic>
          <a:graphicData uri="http://schemas.openxmlformats.org/presentationml/2006/ole">
            <mc:AlternateContent xmlns:mc="http://schemas.openxmlformats.org/markup-compatibility/2006">
              <mc:Choice xmlns:v="urn:schemas-microsoft-com:vml" Requires="v">
                <p:oleObj spid="_x0000_s558310" name="Equation" r:id="rId4" imgW="279360" imgH="228600" progId="Equation.3">
                  <p:embed/>
                </p:oleObj>
              </mc:Choice>
              <mc:Fallback>
                <p:oleObj name="Equation" r:id="rId4" imgW="27936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0168" y="2829479"/>
                        <a:ext cx="576262"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 name="Object 20"/>
          <p:cNvGraphicFramePr>
            <a:graphicFrameLocks noChangeAspect="1"/>
          </p:cNvGraphicFramePr>
          <p:nvPr>
            <p:extLst>
              <p:ext uri="{D42A27DB-BD31-4B8C-83A1-F6EECF244321}">
                <p14:modId xmlns:p14="http://schemas.microsoft.com/office/powerpoint/2010/main" val="2352656297"/>
              </p:ext>
            </p:extLst>
          </p:nvPr>
        </p:nvGraphicFramePr>
        <p:xfrm>
          <a:off x="6298769" y="1878566"/>
          <a:ext cx="549275" cy="463550"/>
        </p:xfrm>
        <a:graphic>
          <a:graphicData uri="http://schemas.openxmlformats.org/presentationml/2006/ole">
            <mc:AlternateContent xmlns:mc="http://schemas.openxmlformats.org/markup-compatibility/2006">
              <mc:Choice xmlns:v="urn:schemas-microsoft-com:vml" Requires="v">
                <p:oleObj spid="_x0000_s558311" name="Equation" r:id="rId6" imgW="253800" imgH="215640" progId="Equation.3">
                  <p:embed/>
                </p:oleObj>
              </mc:Choice>
              <mc:Fallback>
                <p:oleObj name="Equation" r:id="rId6" imgW="25380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8769" y="1878566"/>
                        <a:ext cx="549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 name="Object 21"/>
          <p:cNvGraphicFramePr>
            <a:graphicFrameLocks noChangeAspect="1"/>
          </p:cNvGraphicFramePr>
          <p:nvPr>
            <p:extLst>
              <p:ext uri="{D42A27DB-BD31-4B8C-83A1-F6EECF244321}">
                <p14:modId xmlns:p14="http://schemas.microsoft.com/office/powerpoint/2010/main" val="1684378611"/>
              </p:ext>
            </p:extLst>
          </p:nvPr>
        </p:nvGraphicFramePr>
        <p:xfrm>
          <a:off x="7508443" y="1950004"/>
          <a:ext cx="227012" cy="341312"/>
        </p:xfrm>
        <a:graphic>
          <a:graphicData uri="http://schemas.openxmlformats.org/presentationml/2006/ole">
            <mc:AlternateContent xmlns:mc="http://schemas.openxmlformats.org/markup-compatibility/2006">
              <mc:Choice xmlns:v="urn:schemas-microsoft-com:vml" Requires="v">
                <p:oleObj spid="_x0000_s558312" name="Equation" r:id="rId8" imgW="279360" imgH="419040" progId="Equation.3">
                  <p:embed/>
                </p:oleObj>
              </mc:Choice>
              <mc:Fallback>
                <p:oleObj name="Equation" r:id="rId8" imgW="27936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8443" y="1950004"/>
                        <a:ext cx="227012"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 name="Object 22"/>
          <p:cNvGraphicFramePr>
            <a:graphicFrameLocks noChangeAspect="1"/>
          </p:cNvGraphicFramePr>
          <p:nvPr>
            <p:extLst>
              <p:ext uri="{D42A27DB-BD31-4B8C-83A1-F6EECF244321}">
                <p14:modId xmlns:p14="http://schemas.microsoft.com/office/powerpoint/2010/main" val="1847617191"/>
              </p:ext>
            </p:extLst>
          </p:nvPr>
        </p:nvGraphicFramePr>
        <p:xfrm>
          <a:off x="7497330" y="1537254"/>
          <a:ext cx="255588" cy="336550"/>
        </p:xfrm>
        <a:graphic>
          <a:graphicData uri="http://schemas.openxmlformats.org/presentationml/2006/ole">
            <mc:AlternateContent xmlns:mc="http://schemas.openxmlformats.org/markup-compatibility/2006">
              <mc:Choice xmlns:v="urn:schemas-microsoft-com:vml" Requires="v">
                <p:oleObj spid="_x0000_s558313" name="Equation" r:id="rId10" imgW="317160" imgH="419040" progId="Equation.3">
                  <p:embed/>
                </p:oleObj>
              </mc:Choice>
              <mc:Fallback>
                <p:oleObj name="Equation" r:id="rId10" imgW="317160"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97330" y="1537254"/>
                        <a:ext cx="255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8" name="Group 23"/>
          <p:cNvGrpSpPr>
            <a:grpSpLocks/>
          </p:cNvGrpSpPr>
          <p:nvPr/>
        </p:nvGrpSpPr>
        <p:grpSpPr bwMode="auto">
          <a:xfrm>
            <a:off x="4871605" y="2007154"/>
            <a:ext cx="0" cy="1428750"/>
            <a:chOff x="832" y="1253"/>
            <a:chExt cx="0" cy="900"/>
          </a:xfrm>
        </p:grpSpPr>
        <p:sp>
          <p:nvSpPr>
            <p:cNvPr id="89" name="Line 24"/>
            <p:cNvSpPr>
              <a:spLocks noChangeShapeType="1"/>
            </p:cNvSpPr>
            <p:nvPr/>
          </p:nvSpPr>
          <p:spPr bwMode="auto">
            <a:xfrm>
              <a:off x="832" y="1253"/>
              <a:ext cx="0" cy="300"/>
            </a:xfrm>
            <a:prstGeom prst="line">
              <a:avLst/>
            </a:prstGeom>
            <a:noFill/>
            <a:ln w="571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25"/>
            <p:cNvSpPr>
              <a:spLocks noChangeShapeType="1"/>
            </p:cNvSpPr>
            <p:nvPr/>
          </p:nvSpPr>
          <p:spPr bwMode="auto">
            <a:xfrm flipH="1">
              <a:off x="832" y="1827"/>
              <a:ext cx="0" cy="326"/>
            </a:xfrm>
            <a:prstGeom prst="line">
              <a:avLst/>
            </a:prstGeom>
            <a:noFill/>
            <a:ln w="571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1" name="Group 26"/>
          <p:cNvGrpSpPr>
            <a:grpSpLocks/>
          </p:cNvGrpSpPr>
          <p:nvPr/>
        </p:nvGrpSpPr>
        <p:grpSpPr bwMode="auto">
          <a:xfrm>
            <a:off x="4084205" y="1999216"/>
            <a:ext cx="755650" cy="928688"/>
            <a:chOff x="903" y="1728"/>
            <a:chExt cx="476" cy="585"/>
          </a:xfrm>
        </p:grpSpPr>
        <p:sp>
          <p:nvSpPr>
            <p:cNvPr id="92" name="Line 27"/>
            <p:cNvSpPr>
              <a:spLocks noChangeShapeType="1"/>
            </p:cNvSpPr>
            <p:nvPr/>
          </p:nvSpPr>
          <p:spPr bwMode="auto">
            <a:xfrm>
              <a:off x="903" y="2023"/>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3" name="Line 28"/>
            <p:cNvSpPr>
              <a:spLocks noChangeShapeType="1"/>
            </p:cNvSpPr>
            <p:nvPr/>
          </p:nvSpPr>
          <p:spPr bwMode="auto">
            <a:xfrm>
              <a:off x="903" y="2099"/>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4" name="Line 29"/>
            <p:cNvSpPr>
              <a:spLocks noChangeShapeType="1"/>
            </p:cNvSpPr>
            <p:nvPr/>
          </p:nvSpPr>
          <p:spPr bwMode="auto">
            <a:xfrm>
              <a:off x="903" y="2171"/>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5" name="Line 30"/>
            <p:cNvSpPr>
              <a:spLocks noChangeShapeType="1"/>
            </p:cNvSpPr>
            <p:nvPr/>
          </p:nvSpPr>
          <p:spPr bwMode="auto">
            <a:xfrm>
              <a:off x="903" y="2237"/>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6" name="Line 31"/>
            <p:cNvSpPr>
              <a:spLocks noChangeShapeType="1"/>
            </p:cNvSpPr>
            <p:nvPr/>
          </p:nvSpPr>
          <p:spPr bwMode="auto">
            <a:xfrm>
              <a:off x="903" y="2313"/>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7" name="Object 32"/>
            <p:cNvGraphicFramePr>
              <a:graphicFrameLocks noChangeAspect="1"/>
            </p:cNvGraphicFramePr>
            <p:nvPr/>
          </p:nvGraphicFramePr>
          <p:xfrm>
            <a:off x="903" y="1728"/>
            <a:ext cx="232" cy="261"/>
          </p:xfrm>
          <a:graphic>
            <a:graphicData uri="http://schemas.openxmlformats.org/presentationml/2006/ole">
              <mc:AlternateContent xmlns:mc="http://schemas.openxmlformats.org/markup-compatibility/2006">
                <mc:Choice xmlns:v="urn:schemas-microsoft-com:vml" Requires="v">
                  <p:oleObj spid="_x0000_s558314" name="Equation" r:id="rId12" imgW="152280" imgH="177480" progId="Equation.3">
                    <p:embed/>
                  </p:oleObj>
                </mc:Choice>
                <mc:Fallback>
                  <p:oleObj name="Equation" r:id="rId12" imgW="152280" imgH="1774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3" y="1728"/>
                          <a:ext cx="232"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98" name="Object 33"/>
          <p:cNvGraphicFramePr>
            <a:graphicFrameLocks noChangeAspect="1"/>
          </p:cNvGraphicFramePr>
          <p:nvPr>
            <p:extLst>
              <p:ext uri="{D42A27DB-BD31-4B8C-83A1-F6EECF244321}">
                <p14:modId xmlns:p14="http://schemas.microsoft.com/office/powerpoint/2010/main" val="3886074361"/>
              </p:ext>
            </p:extLst>
          </p:nvPr>
        </p:nvGraphicFramePr>
        <p:xfrm>
          <a:off x="7590993" y="2442129"/>
          <a:ext cx="214312" cy="227012"/>
        </p:xfrm>
        <a:graphic>
          <a:graphicData uri="http://schemas.openxmlformats.org/presentationml/2006/ole">
            <mc:AlternateContent xmlns:mc="http://schemas.openxmlformats.org/markup-compatibility/2006">
              <mc:Choice xmlns:v="urn:schemas-microsoft-com:vml" Requires="v">
                <p:oleObj spid="_x0000_s558315" name="Equation" r:id="rId14" imgW="215640" imgH="228600" progId="Equation.3">
                  <p:embed/>
                </p:oleObj>
              </mc:Choice>
              <mc:Fallback>
                <p:oleObj name="Equation" r:id="rId14" imgW="21564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90993" y="2442129"/>
                        <a:ext cx="214312" cy="22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9" name="Object 34"/>
          <p:cNvGraphicFramePr>
            <a:graphicFrameLocks noChangeAspect="1"/>
          </p:cNvGraphicFramePr>
          <p:nvPr>
            <p:extLst>
              <p:ext uri="{D42A27DB-BD31-4B8C-83A1-F6EECF244321}">
                <p14:modId xmlns:p14="http://schemas.microsoft.com/office/powerpoint/2010/main" val="2971918494"/>
              </p:ext>
            </p:extLst>
          </p:nvPr>
        </p:nvGraphicFramePr>
        <p:xfrm>
          <a:off x="6563881" y="3764516"/>
          <a:ext cx="227013" cy="317500"/>
        </p:xfrm>
        <a:graphic>
          <a:graphicData uri="http://schemas.openxmlformats.org/presentationml/2006/ole">
            <mc:AlternateContent xmlns:mc="http://schemas.openxmlformats.org/markup-compatibility/2006">
              <mc:Choice xmlns:v="urn:schemas-microsoft-com:vml" Requires="v">
                <p:oleObj spid="_x0000_s558316" name="Equation" r:id="rId16" imgW="279360" imgH="393480" progId="Equation.3">
                  <p:embed/>
                </p:oleObj>
              </mc:Choice>
              <mc:Fallback>
                <p:oleObj name="Equation" r:id="rId16" imgW="279360" imgH="3934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63881" y="3764516"/>
                        <a:ext cx="227013"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 name="Object 35"/>
          <p:cNvGraphicFramePr>
            <a:graphicFrameLocks noChangeAspect="1"/>
          </p:cNvGraphicFramePr>
          <p:nvPr>
            <p:extLst>
              <p:ext uri="{D42A27DB-BD31-4B8C-83A1-F6EECF244321}">
                <p14:modId xmlns:p14="http://schemas.microsoft.com/office/powerpoint/2010/main" val="1488225475"/>
              </p:ext>
            </p:extLst>
          </p:nvPr>
        </p:nvGraphicFramePr>
        <p:xfrm>
          <a:off x="9265805" y="2469117"/>
          <a:ext cx="641350" cy="576263"/>
        </p:xfrm>
        <a:graphic>
          <a:graphicData uri="http://schemas.openxmlformats.org/presentationml/2006/ole">
            <mc:AlternateContent xmlns:mc="http://schemas.openxmlformats.org/markup-compatibility/2006">
              <mc:Choice xmlns:v="urn:schemas-microsoft-com:vml" Requires="v">
                <p:oleObj spid="_x0000_s558317" name="Equation" r:id="rId18" imgW="253800" imgH="228600" progId="Equation.3">
                  <p:embed/>
                </p:oleObj>
              </mc:Choice>
              <mc:Fallback>
                <p:oleObj name="Equation" r:id="rId18" imgW="253800" imgH="2286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265805" y="2469117"/>
                        <a:ext cx="64135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1" name="Object 36"/>
          <p:cNvGraphicFramePr>
            <a:graphicFrameLocks noChangeAspect="1"/>
          </p:cNvGraphicFramePr>
          <p:nvPr>
            <p:extLst>
              <p:ext uri="{D42A27DB-BD31-4B8C-83A1-F6EECF244321}">
                <p14:modId xmlns:p14="http://schemas.microsoft.com/office/powerpoint/2010/main" val="2318415982"/>
              </p:ext>
            </p:extLst>
          </p:nvPr>
        </p:nvGraphicFramePr>
        <p:xfrm>
          <a:off x="9327719" y="1829355"/>
          <a:ext cx="579437" cy="471487"/>
        </p:xfrm>
        <a:graphic>
          <a:graphicData uri="http://schemas.openxmlformats.org/presentationml/2006/ole">
            <mc:AlternateContent xmlns:mc="http://schemas.openxmlformats.org/markup-compatibility/2006">
              <mc:Choice xmlns:v="urn:schemas-microsoft-com:vml" Requires="v">
                <p:oleObj spid="_x0000_s558318" name="Equation" r:id="rId20" imgW="215640" imgH="177480" progId="Equation.3">
                  <p:embed/>
                </p:oleObj>
              </mc:Choice>
              <mc:Fallback>
                <p:oleObj name="Equation" r:id="rId20" imgW="215640" imgH="1774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327719" y="1829355"/>
                        <a:ext cx="579437"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 name="Object 37"/>
          <p:cNvGraphicFramePr>
            <a:graphicFrameLocks noChangeAspect="1"/>
          </p:cNvGraphicFramePr>
          <p:nvPr>
            <p:extLst>
              <p:ext uri="{D42A27DB-BD31-4B8C-83A1-F6EECF244321}">
                <p14:modId xmlns:p14="http://schemas.microsoft.com/office/powerpoint/2010/main" val="2589219748"/>
              </p:ext>
            </p:extLst>
          </p:nvPr>
        </p:nvGraphicFramePr>
        <p:xfrm>
          <a:off x="7319530" y="3040617"/>
          <a:ext cx="425450" cy="334963"/>
        </p:xfrm>
        <a:graphic>
          <a:graphicData uri="http://schemas.openxmlformats.org/presentationml/2006/ole">
            <mc:AlternateContent xmlns:mc="http://schemas.openxmlformats.org/markup-compatibility/2006">
              <mc:Choice xmlns:v="urn:schemas-microsoft-com:vml" Requires="v">
                <p:oleObj spid="_x0000_s558319" name="Equation" r:id="rId22" imgW="533160" imgH="419040" progId="Equation.3">
                  <p:embed/>
                </p:oleObj>
              </mc:Choice>
              <mc:Fallback>
                <p:oleObj name="Equation" r:id="rId22" imgW="533160" imgH="41904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319530" y="3040617"/>
                        <a:ext cx="4254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 name="Line 38"/>
          <p:cNvSpPr>
            <a:spLocks noChangeShapeType="1"/>
          </p:cNvSpPr>
          <p:nvPr/>
        </p:nvSpPr>
        <p:spPr bwMode="auto">
          <a:xfrm flipV="1">
            <a:off x="7875155" y="3062842"/>
            <a:ext cx="1422400" cy="3175"/>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4" name="Line 39"/>
          <p:cNvSpPr>
            <a:spLocks noChangeShapeType="1"/>
          </p:cNvSpPr>
          <p:nvPr/>
        </p:nvSpPr>
        <p:spPr bwMode="auto">
          <a:xfrm>
            <a:off x="7846581" y="1889679"/>
            <a:ext cx="1527175" cy="30162"/>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5" name="Line 40"/>
          <p:cNvSpPr>
            <a:spLocks noChangeShapeType="1"/>
          </p:cNvSpPr>
          <p:nvPr/>
        </p:nvSpPr>
        <p:spPr bwMode="auto">
          <a:xfrm>
            <a:off x="7865631" y="2299255"/>
            <a:ext cx="1508125" cy="1587"/>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aphicFrame>
        <p:nvGraphicFramePr>
          <p:cNvPr id="106" name="Object 41"/>
          <p:cNvGraphicFramePr>
            <a:graphicFrameLocks noChangeAspect="1"/>
          </p:cNvGraphicFramePr>
          <p:nvPr>
            <p:extLst>
              <p:ext uri="{D42A27DB-BD31-4B8C-83A1-F6EECF244321}">
                <p14:modId xmlns:p14="http://schemas.microsoft.com/office/powerpoint/2010/main" val="3169411952"/>
              </p:ext>
            </p:extLst>
          </p:nvPr>
        </p:nvGraphicFramePr>
        <p:xfrm>
          <a:off x="6862331" y="2397679"/>
          <a:ext cx="284163" cy="400050"/>
        </p:xfrm>
        <a:graphic>
          <a:graphicData uri="http://schemas.openxmlformats.org/presentationml/2006/ole">
            <mc:AlternateContent xmlns:mc="http://schemas.openxmlformats.org/markup-compatibility/2006">
              <mc:Choice xmlns:v="urn:schemas-microsoft-com:vml" Requires="v">
                <p:oleObj spid="_x0000_s558320" name="Equation" r:id="rId24" imgW="152280" imgH="215640" progId="Equation.3">
                  <p:embed/>
                </p:oleObj>
              </mc:Choice>
              <mc:Fallback>
                <p:oleObj name="Equation" r:id="rId24" imgW="152280" imgH="21564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862331" y="2397679"/>
                        <a:ext cx="2841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 name="Line 42"/>
          <p:cNvSpPr>
            <a:spLocks noChangeShapeType="1"/>
          </p:cNvSpPr>
          <p:nvPr/>
        </p:nvSpPr>
        <p:spPr bwMode="auto">
          <a:xfrm>
            <a:off x="9221355" y="2304016"/>
            <a:ext cx="0" cy="776288"/>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8" name="Line 43"/>
          <p:cNvSpPr>
            <a:spLocks noChangeShapeType="1"/>
          </p:cNvSpPr>
          <p:nvPr/>
        </p:nvSpPr>
        <p:spPr bwMode="auto">
          <a:xfrm>
            <a:off x="9221355" y="1923016"/>
            <a:ext cx="0" cy="381000"/>
          </a:xfrm>
          <a:prstGeom prst="line">
            <a:avLst/>
          </a:prstGeom>
          <a:noFill/>
          <a:ln w="19050">
            <a:solidFill>
              <a:srgbClr val="0033CC"/>
            </a:solidFill>
            <a:round/>
            <a:headEnd type="triangle" w="sm" len="lg"/>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115" name="Group 54"/>
          <p:cNvGrpSpPr>
            <a:grpSpLocks/>
          </p:cNvGrpSpPr>
          <p:nvPr/>
        </p:nvGrpSpPr>
        <p:grpSpPr bwMode="auto">
          <a:xfrm>
            <a:off x="5257367" y="1800777"/>
            <a:ext cx="269875" cy="1724025"/>
            <a:chOff x="3969" y="2432"/>
            <a:chExt cx="84" cy="327"/>
          </a:xfrm>
          <a:solidFill>
            <a:srgbClr val="FF00FF"/>
          </a:solidFill>
        </p:grpSpPr>
        <p:sp>
          <p:nvSpPr>
            <p:cNvPr id="116" name="Freeform 55"/>
            <p:cNvSpPr>
              <a:spLocks/>
            </p:cNvSpPr>
            <p:nvPr/>
          </p:nvSpPr>
          <p:spPr bwMode="auto">
            <a:xfrm>
              <a:off x="4000" y="2432"/>
              <a:ext cx="53" cy="327"/>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7" name="Freeform 56"/>
            <p:cNvSpPr>
              <a:spLocks/>
            </p:cNvSpPr>
            <p:nvPr/>
          </p:nvSpPr>
          <p:spPr bwMode="auto">
            <a:xfrm flipH="1">
              <a:off x="3969" y="2432"/>
              <a:ext cx="53" cy="327"/>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18" name="Text Box 57"/>
          <p:cNvSpPr txBox="1">
            <a:spLocks noChangeArrowheads="1"/>
          </p:cNvSpPr>
          <p:nvPr/>
        </p:nvSpPr>
        <p:spPr bwMode="auto">
          <a:xfrm>
            <a:off x="6782955" y="1161016"/>
            <a:ext cx="1284288"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dirty="0">
                <a:solidFill>
                  <a:srgbClr val="FF6600"/>
                </a:solidFill>
              </a:rPr>
              <a:t>观测屏</a:t>
            </a:r>
          </a:p>
        </p:txBody>
      </p:sp>
      <p:sp>
        <p:nvSpPr>
          <p:cNvPr id="126" name="Text Box 2"/>
          <p:cNvSpPr txBox="1">
            <a:spLocks noChangeArrowheads="1"/>
          </p:cNvSpPr>
          <p:nvPr/>
        </p:nvSpPr>
        <p:spPr bwMode="auto">
          <a:xfrm>
            <a:off x="2182502" y="3660566"/>
            <a:ext cx="162446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800" b="1" dirty="0">
                <a:solidFill>
                  <a:srgbClr val="008000"/>
                </a:solidFill>
              </a:rPr>
              <a:t>暗纹坐标</a:t>
            </a:r>
          </a:p>
        </p:txBody>
      </p:sp>
      <p:graphicFrame>
        <p:nvGraphicFramePr>
          <p:cNvPr id="127" name="Object 37"/>
          <p:cNvGraphicFramePr>
            <a:graphicFrameLocks noChangeAspect="1"/>
          </p:cNvGraphicFramePr>
          <p:nvPr>
            <p:extLst>
              <p:ext uri="{D42A27DB-BD31-4B8C-83A1-F6EECF244321}">
                <p14:modId xmlns:p14="http://schemas.microsoft.com/office/powerpoint/2010/main" val="2754812415"/>
              </p:ext>
            </p:extLst>
          </p:nvPr>
        </p:nvGraphicFramePr>
        <p:xfrm>
          <a:off x="2053794" y="4121158"/>
          <a:ext cx="5265737" cy="1028700"/>
        </p:xfrm>
        <a:graphic>
          <a:graphicData uri="http://schemas.openxmlformats.org/presentationml/2006/ole">
            <mc:AlternateContent xmlns:mc="http://schemas.openxmlformats.org/markup-compatibility/2006">
              <mc:Choice xmlns:v="urn:schemas-microsoft-com:vml" Requires="v">
                <p:oleObj spid="_x0000_s558321" name="公式" r:id="rId26" imgW="2145960" imgH="419040" progId="Equation.3">
                  <p:embed/>
                </p:oleObj>
              </mc:Choice>
              <mc:Fallback>
                <p:oleObj name="公式" r:id="rId26" imgW="2145960" imgH="419040" progId="Equation.3">
                  <p:embed/>
                  <p:pic>
                    <p:nvPicPr>
                      <p:cNvPr id="0" name=""/>
                      <p:cNvPicPr>
                        <a:picLocks noChangeAspect="1" noChangeArrowheads="1"/>
                      </p:cNvPicPr>
                      <p:nvPr/>
                    </p:nvPicPr>
                    <p:blipFill>
                      <a:blip r:embed="rId27"/>
                      <a:srcRect/>
                      <a:stretch>
                        <a:fillRect/>
                      </a:stretch>
                    </p:blipFill>
                    <p:spPr bwMode="auto">
                      <a:xfrm>
                        <a:off x="2053794" y="4121158"/>
                        <a:ext cx="5265737"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 name="Object 42"/>
          <p:cNvGraphicFramePr>
            <a:graphicFrameLocks noChangeAspect="1"/>
          </p:cNvGraphicFramePr>
          <p:nvPr>
            <p:extLst>
              <p:ext uri="{D42A27DB-BD31-4B8C-83A1-F6EECF244321}">
                <p14:modId xmlns:p14="http://schemas.microsoft.com/office/powerpoint/2010/main" val="416041047"/>
              </p:ext>
            </p:extLst>
          </p:nvPr>
        </p:nvGraphicFramePr>
        <p:xfrm>
          <a:off x="7887856" y="4416979"/>
          <a:ext cx="2179637" cy="498475"/>
        </p:xfrm>
        <a:graphic>
          <a:graphicData uri="http://schemas.openxmlformats.org/presentationml/2006/ole">
            <mc:AlternateContent xmlns:mc="http://schemas.openxmlformats.org/markup-compatibility/2006">
              <mc:Choice xmlns:v="urn:schemas-microsoft-com:vml" Requires="v">
                <p:oleObj spid="_x0000_s558322" name="Equation" r:id="rId28" imgW="888840" imgH="203040" progId="Equation.3">
                  <p:embed/>
                </p:oleObj>
              </mc:Choice>
              <mc:Fallback>
                <p:oleObj name="Equation" r:id="rId28" imgW="888840" imgH="20304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887856" y="4416979"/>
                        <a:ext cx="2179637"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 name="Text Box 85"/>
          <p:cNvSpPr txBox="1">
            <a:spLocks noChangeArrowheads="1"/>
          </p:cNvSpPr>
          <p:nvPr/>
        </p:nvSpPr>
        <p:spPr bwMode="auto">
          <a:xfrm>
            <a:off x="2805678" y="4988736"/>
            <a:ext cx="36988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FF33CC"/>
                </a:solidFill>
              </a:rPr>
              <a:t>第一级暗纹位置：</a:t>
            </a:r>
          </a:p>
        </p:txBody>
      </p:sp>
      <p:graphicFrame>
        <p:nvGraphicFramePr>
          <p:cNvPr id="136" name="Object 83"/>
          <p:cNvGraphicFramePr>
            <a:graphicFrameLocks noChangeAspect="1"/>
          </p:cNvGraphicFramePr>
          <p:nvPr>
            <p:extLst>
              <p:ext uri="{D42A27DB-BD31-4B8C-83A1-F6EECF244321}">
                <p14:modId xmlns:p14="http://schemas.microsoft.com/office/powerpoint/2010/main" val="2418704942"/>
              </p:ext>
            </p:extLst>
          </p:nvPr>
        </p:nvGraphicFramePr>
        <p:xfrm>
          <a:off x="6781367" y="4725067"/>
          <a:ext cx="1023938" cy="963612"/>
        </p:xfrm>
        <a:graphic>
          <a:graphicData uri="http://schemas.openxmlformats.org/presentationml/2006/ole">
            <mc:AlternateContent xmlns:mc="http://schemas.openxmlformats.org/markup-compatibility/2006">
              <mc:Choice xmlns:v="urn:schemas-microsoft-com:vml" Requires="v">
                <p:oleObj spid="_x0000_s558323" name="公式" r:id="rId30" imgW="419040" imgH="393480" progId="Equation.3">
                  <p:embed/>
                </p:oleObj>
              </mc:Choice>
              <mc:Fallback>
                <p:oleObj name="公式" r:id="rId30" imgW="419040" imgH="393480" progId="Equation.3">
                  <p:embed/>
                  <p:pic>
                    <p:nvPicPr>
                      <p:cNvPr id="0" name=""/>
                      <p:cNvPicPr>
                        <a:picLocks noChangeAspect="1" noChangeArrowheads="1"/>
                      </p:cNvPicPr>
                      <p:nvPr/>
                    </p:nvPicPr>
                    <p:blipFill>
                      <a:blip r:embed="rId31"/>
                      <a:srcRect/>
                      <a:stretch>
                        <a:fillRect/>
                      </a:stretch>
                    </p:blipFill>
                    <p:spPr bwMode="auto">
                      <a:xfrm>
                        <a:off x="6781367" y="4725067"/>
                        <a:ext cx="1023938" cy="96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 name="Text Box 44"/>
          <p:cNvSpPr txBox="1">
            <a:spLocks noChangeArrowheads="1"/>
          </p:cNvSpPr>
          <p:nvPr/>
        </p:nvSpPr>
        <p:spPr bwMode="auto">
          <a:xfrm>
            <a:off x="2096655" y="5647541"/>
            <a:ext cx="35099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dirty="0">
                <a:solidFill>
                  <a:srgbClr val="FF0000"/>
                </a:solidFill>
                <a:latin typeface="宋体" panose="02010600030101010101" pitchFamily="2" charset="-122"/>
              </a:rPr>
              <a:t>中央明纹</a:t>
            </a:r>
            <a:r>
              <a:rPr kumimoji="0" lang="zh-CN" altLang="en-US" sz="2800" b="1" dirty="0">
                <a:solidFill>
                  <a:srgbClr val="FF0000"/>
                </a:solidFill>
                <a:latin typeface="楷体_GB2312" pitchFamily="49" charset="-122"/>
                <a:ea typeface="楷体_GB2312" pitchFamily="49" charset="-122"/>
              </a:rPr>
              <a:t>  </a:t>
            </a:r>
            <a:r>
              <a:rPr kumimoji="0" lang="zh-CN" altLang="en-US" b="1" dirty="0">
                <a:solidFill>
                  <a:srgbClr val="008000"/>
                </a:solidFill>
                <a:latin typeface="宋体" panose="02010600030101010101" pitchFamily="2" charset="-122"/>
              </a:rPr>
              <a:t>角宽度</a:t>
            </a:r>
          </a:p>
        </p:txBody>
      </p:sp>
      <p:graphicFrame>
        <p:nvGraphicFramePr>
          <p:cNvPr id="138" name="Object 45"/>
          <p:cNvGraphicFramePr>
            <a:graphicFrameLocks noChangeAspect="1"/>
          </p:cNvGraphicFramePr>
          <p:nvPr>
            <p:extLst>
              <p:ext uri="{D42A27DB-BD31-4B8C-83A1-F6EECF244321}">
                <p14:modId xmlns:p14="http://schemas.microsoft.com/office/powerpoint/2010/main" val="4074782238"/>
              </p:ext>
            </p:extLst>
          </p:nvPr>
        </p:nvGraphicFramePr>
        <p:xfrm>
          <a:off x="5124018" y="5647542"/>
          <a:ext cx="2663825" cy="511175"/>
        </p:xfrm>
        <a:graphic>
          <a:graphicData uri="http://schemas.openxmlformats.org/presentationml/2006/ole">
            <mc:AlternateContent xmlns:mc="http://schemas.openxmlformats.org/markup-compatibility/2006">
              <mc:Choice xmlns:v="urn:schemas-microsoft-com:vml" Requires="v">
                <p:oleObj spid="_x0000_s558324" name="Equation" r:id="rId32" imgW="1193760" imgH="228600" progId="Equation.3">
                  <p:embed/>
                </p:oleObj>
              </mc:Choice>
              <mc:Fallback>
                <p:oleObj name="Equation" r:id="rId32" imgW="1193760" imgH="228600"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124018" y="5647542"/>
                        <a:ext cx="26638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9" name="Text Box 46"/>
          <p:cNvSpPr txBox="1">
            <a:spLocks noChangeArrowheads="1"/>
          </p:cNvSpPr>
          <p:nvPr/>
        </p:nvSpPr>
        <p:spPr bwMode="auto">
          <a:xfrm>
            <a:off x="3685742" y="615077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a:latin typeface="宋体" panose="02010600030101010101" pitchFamily="2" charset="-122"/>
              </a:rPr>
              <a:t>线宽度</a:t>
            </a:r>
          </a:p>
        </p:txBody>
      </p:sp>
      <p:graphicFrame>
        <p:nvGraphicFramePr>
          <p:cNvPr id="140" name="Object 47"/>
          <p:cNvGraphicFramePr>
            <a:graphicFrameLocks noChangeAspect="1"/>
          </p:cNvGraphicFramePr>
          <p:nvPr>
            <p:extLst>
              <p:ext uri="{D42A27DB-BD31-4B8C-83A1-F6EECF244321}">
                <p14:modId xmlns:p14="http://schemas.microsoft.com/office/powerpoint/2010/main" val="549000363"/>
              </p:ext>
            </p:extLst>
          </p:nvPr>
        </p:nvGraphicFramePr>
        <p:xfrm>
          <a:off x="5310839" y="6208874"/>
          <a:ext cx="2066925" cy="565150"/>
        </p:xfrm>
        <a:graphic>
          <a:graphicData uri="http://schemas.openxmlformats.org/presentationml/2006/ole">
            <mc:AlternateContent xmlns:mc="http://schemas.openxmlformats.org/markup-compatibility/2006">
              <mc:Choice xmlns:v="urn:schemas-microsoft-com:vml" Requires="v">
                <p:oleObj spid="_x0000_s558325" name="公式" r:id="rId34" imgW="838080" imgH="228600" progId="Equation.3">
                  <p:embed/>
                </p:oleObj>
              </mc:Choice>
              <mc:Fallback>
                <p:oleObj name="公式" r:id="rId34" imgW="838080" imgH="228600" progId="Equation.3">
                  <p:embed/>
                  <p:pic>
                    <p:nvPicPr>
                      <p:cNvPr id="0" name=""/>
                      <p:cNvPicPr>
                        <a:picLocks noChangeAspect="1" noChangeArrowheads="1"/>
                      </p:cNvPicPr>
                      <p:nvPr/>
                    </p:nvPicPr>
                    <p:blipFill>
                      <a:blip r:embed="rId35"/>
                      <a:srcRect/>
                      <a:stretch>
                        <a:fillRect/>
                      </a:stretch>
                    </p:blipFill>
                    <p:spPr bwMode="auto">
                      <a:xfrm>
                        <a:off x="5310839" y="6208874"/>
                        <a:ext cx="2066925"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 name="Object 83"/>
          <p:cNvGraphicFramePr>
            <a:graphicFrameLocks noChangeAspect="1"/>
          </p:cNvGraphicFramePr>
          <p:nvPr>
            <p:extLst>
              <p:ext uri="{D42A27DB-BD31-4B8C-83A1-F6EECF244321}">
                <p14:modId xmlns:p14="http://schemas.microsoft.com/office/powerpoint/2010/main" val="2871172669"/>
              </p:ext>
            </p:extLst>
          </p:nvPr>
        </p:nvGraphicFramePr>
        <p:xfrm>
          <a:off x="2245087" y="1499028"/>
          <a:ext cx="1271588" cy="963612"/>
        </p:xfrm>
        <a:graphic>
          <a:graphicData uri="http://schemas.openxmlformats.org/presentationml/2006/ole">
            <mc:AlternateContent xmlns:mc="http://schemas.openxmlformats.org/markup-compatibility/2006">
              <mc:Choice xmlns:v="urn:schemas-microsoft-com:vml" Requires="v">
                <p:oleObj spid="_x0000_s558326" name="公式" r:id="rId36" imgW="520560" imgH="393480" progId="Equation.3">
                  <p:embed/>
                </p:oleObj>
              </mc:Choice>
              <mc:Fallback>
                <p:oleObj name="公式" r:id="rId36" imgW="520560" imgH="393480" progId="Equation.3">
                  <p:embed/>
                  <p:pic>
                    <p:nvPicPr>
                      <p:cNvPr id="0" name=""/>
                      <p:cNvPicPr>
                        <a:picLocks noChangeAspect="1" noChangeArrowheads="1"/>
                      </p:cNvPicPr>
                      <p:nvPr/>
                    </p:nvPicPr>
                    <p:blipFill>
                      <a:blip r:embed="rId37"/>
                      <a:srcRect/>
                      <a:stretch>
                        <a:fillRect/>
                      </a:stretch>
                    </p:blipFill>
                    <p:spPr bwMode="auto">
                      <a:xfrm>
                        <a:off x="2245087" y="1499028"/>
                        <a:ext cx="1271588" cy="963612"/>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301593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up)">
                                      <p:cBhvr>
                                        <p:cTn id="7" dur="500"/>
                                        <p:tgtEl>
                                          <p:spTgt spid="8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left)">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15"/>
                                        </p:tgtEl>
                                        <p:attrNameLst>
                                          <p:attrName>style.visibility</p:attrName>
                                        </p:attrNameLst>
                                      </p:cBhvr>
                                      <p:to>
                                        <p:strVal val="visible"/>
                                      </p:to>
                                    </p:set>
                                    <p:animEffect transition="in" filter="wipe(down)">
                                      <p:cBhvr>
                                        <p:cTn id="16" dur="500"/>
                                        <p:tgtEl>
                                          <p:spTgt spid="11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78"/>
                                        </p:tgtEl>
                                        <p:attrNameLst>
                                          <p:attrName>style.visibility</p:attrName>
                                        </p:attrNameLst>
                                      </p:cBhvr>
                                      <p:to>
                                        <p:strVal val="visible"/>
                                      </p:to>
                                    </p:set>
                                    <p:animEffect transition="in" filter="wipe(left)">
                                      <p:cBhvr>
                                        <p:cTn id="20" dur="500"/>
                                        <p:tgtEl>
                                          <p:spTgt spid="78"/>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wipe(up)">
                                      <p:cBhvr>
                                        <p:cTn id="24" dur="500"/>
                                        <p:tgtEl>
                                          <p:spTgt spid="68"/>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wipe(left)">
                                      <p:cBhvr>
                                        <p:cTn id="28" dur="500"/>
                                        <p:tgtEl>
                                          <p:spTgt spid="118"/>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32" fill="hold" nodeType="click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box(out)">
                                      <p:cBhvr>
                                        <p:cTn id="33" dur="500"/>
                                        <p:tgtEl>
                                          <p:spTgt spid="7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wipe(up)">
                                      <p:cBhvr>
                                        <p:cTn id="38" dur="500"/>
                                        <p:tgtEl>
                                          <p:spTgt spid="79"/>
                                        </p:tgtEl>
                                      </p:cBhvr>
                                    </p:animEffect>
                                  </p:childTnLst>
                                </p:cTn>
                              </p:par>
                            </p:childTnLst>
                          </p:cTn>
                        </p:par>
                        <p:par>
                          <p:cTn id="39" fill="hold">
                            <p:stCondLst>
                              <p:cond delay="500"/>
                            </p:stCondLst>
                            <p:childTnLst>
                              <p:par>
                                <p:cTn id="40" presetID="22" presetClass="entr" presetSubtype="2" fill="hold" grpId="0" nodeType="after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wipe(right)">
                                      <p:cBhvr>
                                        <p:cTn id="42" dur="500"/>
                                        <p:tgtEl>
                                          <p:spTgt spid="81"/>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wipe(left)">
                                      <p:cBhvr>
                                        <p:cTn id="46" dur="500"/>
                                        <p:tgtEl>
                                          <p:spTgt spid="80"/>
                                        </p:tgtEl>
                                      </p:cBhvr>
                                    </p:animEffect>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99"/>
                                        </p:tgtEl>
                                        <p:attrNameLst>
                                          <p:attrName>style.visibility</p:attrName>
                                        </p:attrNameLst>
                                      </p:cBhvr>
                                      <p:to>
                                        <p:strVal val="visible"/>
                                      </p:to>
                                    </p:set>
                                    <p:animEffect transition="in" filter="wipe(left)">
                                      <p:cBhvr>
                                        <p:cTn id="50" dur="500"/>
                                        <p:tgtEl>
                                          <p:spTgt spid="9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up)">
                                      <p:cBhvr>
                                        <p:cTn id="55" dur="500"/>
                                        <p:tgtEl>
                                          <p:spTgt spid="9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wipe(left)">
                                      <p:cBhvr>
                                        <p:cTn id="60" dur="500"/>
                                        <p:tgtEl>
                                          <p:spTgt spid="73"/>
                                        </p:tgtEl>
                                      </p:cBhvr>
                                    </p:animEffec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98"/>
                                        </p:tgtEl>
                                        <p:attrNameLst>
                                          <p:attrName>style.visibility</p:attrName>
                                        </p:attrNameLst>
                                      </p:cBhvr>
                                      <p:to>
                                        <p:strVal val="visible"/>
                                      </p:to>
                                    </p:set>
                                    <p:animEffect transition="in" filter="wipe(left)">
                                      <p:cBhvr>
                                        <p:cTn id="64" dur="500"/>
                                        <p:tgtEl>
                                          <p:spTgt spid="9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wipe(left)">
                                      <p:cBhvr>
                                        <p:cTn id="69" dur="500"/>
                                        <p:tgtEl>
                                          <p:spTgt spid="74"/>
                                        </p:tgtEl>
                                      </p:cBhvr>
                                    </p:animEffect>
                                  </p:childTnLst>
                                </p:cTn>
                              </p:par>
                            </p:childTnLst>
                          </p:cTn>
                        </p:par>
                        <p:par>
                          <p:cTn id="70" fill="hold">
                            <p:stCondLst>
                              <p:cond delay="500"/>
                            </p:stCondLst>
                            <p:childTnLst>
                              <p:par>
                                <p:cTn id="71" presetID="22" presetClass="entr" presetSubtype="8" fill="hold" nodeType="after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wipe(left)">
                                      <p:cBhvr>
                                        <p:cTn id="73" dur="500"/>
                                        <p:tgtEl>
                                          <p:spTgt spid="86"/>
                                        </p:tgtEl>
                                      </p:cBhvr>
                                    </p:animEffect>
                                  </p:childTnLst>
                                </p:cTn>
                              </p:par>
                            </p:childTnLst>
                          </p:cTn>
                        </p:par>
                        <p:par>
                          <p:cTn id="74" fill="hold">
                            <p:stCondLst>
                              <p:cond delay="1000"/>
                            </p:stCondLst>
                            <p:childTnLst>
                              <p:par>
                                <p:cTn id="75" presetID="22" presetClass="entr" presetSubtype="1" fill="hold" grpId="0" nodeType="afterEffect">
                                  <p:stCondLst>
                                    <p:cond delay="0"/>
                                  </p:stCondLst>
                                  <p:childTnLst>
                                    <p:set>
                                      <p:cBhvr>
                                        <p:cTn id="76" dur="1" fill="hold">
                                          <p:stCondLst>
                                            <p:cond delay="0"/>
                                          </p:stCondLst>
                                        </p:cTn>
                                        <p:tgtEl>
                                          <p:spTgt spid="72"/>
                                        </p:tgtEl>
                                        <p:attrNameLst>
                                          <p:attrName>style.visibility</p:attrName>
                                        </p:attrNameLst>
                                      </p:cBhvr>
                                      <p:to>
                                        <p:strVal val="visible"/>
                                      </p:to>
                                    </p:set>
                                    <p:animEffect transition="in" filter="wipe(up)">
                                      <p:cBhvr>
                                        <p:cTn id="77" dur="500"/>
                                        <p:tgtEl>
                                          <p:spTgt spid="72"/>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106"/>
                                        </p:tgtEl>
                                        <p:attrNameLst>
                                          <p:attrName>style.visibility</p:attrName>
                                        </p:attrNameLst>
                                      </p:cBhvr>
                                      <p:to>
                                        <p:strVal val="visible"/>
                                      </p:to>
                                    </p:set>
                                    <p:animEffect transition="in" filter="wipe(left)">
                                      <p:cBhvr>
                                        <p:cTn id="81" dur="500"/>
                                        <p:tgtEl>
                                          <p:spTgt spid="106"/>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75"/>
                                        </p:tgtEl>
                                        <p:attrNameLst>
                                          <p:attrName>style.visibility</p:attrName>
                                        </p:attrNameLst>
                                      </p:cBhvr>
                                      <p:to>
                                        <p:strVal val="visible"/>
                                      </p:to>
                                    </p:set>
                                    <p:animEffect transition="in" filter="wipe(left)">
                                      <p:cBhvr>
                                        <p:cTn id="86" dur="500"/>
                                        <p:tgtEl>
                                          <p:spTgt spid="75"/>
                                        </p:tgtEl>
                                      </p:cBhvr>
                                    </p:animEffect>
                                  </p:childTnLst>
                                </p:cTn>
                              </p:par>
                            </p:childTnLst>
                          </p:cTn>
                        </p:par>
                        <p:par>
                          <p:cTn id="87" fill="hold">
                            <p:stCondLst>
                              <p:cond delay="500"/>
                            </p:stCondLst>
                            <p:childTnLst>
                              <p:par>
                                <p:cTn id="88" presetID="22" presetClass="entr" presetSubtype="8" fill="hold" nodeType="afterEffect">
                                  <p:stCondLst>
                                    <p:cond delay="0"/>
                                  </p:stCondLst>
                                  <p:childTnLst>
                                    <p:set>
                                      <p:cBhvr>
                                        <p:cTn id="89" dur="1" fill="hold">
                                          <p:stCondLst>
                                            <p:cond delay="0"/>
                                          </p:stCondLst>
                                        </p:cTn>
                                        <p:tgtEl>
                                          <p:spTgt spid="102"/>
                                        </p:tgtEl>
                                        <p:attrNameLst>
                                          <p:attrName>style.visibility</p:attrName>
                                        </p:attrNameLst>
                                      </p:cBhvr>
                                      <p:to>
                                        <p:strVal val="visible"/>
                                      </p:to>
                                    </p:set>
                                    <p:animEffect transition="in" filter="wipe(left)">
                                      <p:cBhvr>
                                        <p:cTn id="90" dur="500"/>
                                        <p:tgtEl>
                                          <p:spTgt spid="10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grpId="0" nodeType="clickEffect">
                                  <p:stCondLst>
                                    <p:cond delay="0"/>
                                  </p:stCondLst>
                                  <p:childTnLst>
                                    <p:set>
                                      <p:cBhvr>
                                        <p:cTn id="94" dur="1" fill="hold">
                                          <p:stCondLst>
                                            <p:cond delay="0"/>
                                          </p:stCondLst>
                                        </p:cTn>
                                        <p:tgtEl>
                                          <p:spTgt spid="83"/>
                                        </p:tgtEl>
                                        <p:attrNameLst>
                                          <p:attrName>style.visibility</p:attrName>
                                        </p:attrNameLst>
                                      </p:cBhvr>
                                      <p:to>
                                        <p:strVal val="visible"/>
                                      </p:to>
                                    </p:set>
                                    <p:animEffect transition="in" filter="wipe(up)">
                                      <p:cBhvr>
                                        <p:cTn id="95" dur="500"/>
                                        <p:tgtEl>
                                          <p:spTgt spid="83"/>
                                        </p:tgtEl>
                                      </p:cBhvr>
                                    </p:animEffect>
                                  </p:childTnLst>
                                </p:cTn>
                              </p:par>
                            </p:childTnLst>
                          </p:cTn>
                        </p:par>
                        <p:par>
                          <p:cTn id="96" fill="hold">
                            <p:stCondLst>
                              <p:cond delay="500"/>
                            </p:stCondLst>
                            <p:childTnLst>
                              <p:par>
                                <p:cTn id="97" presetID="22" presetClass="entr" presetSubtype="8" fill="hold" nodeType="afterEffect">
                                  <p:stCondLst>
                                    <p:cond delay="0"/>
                                  </p:stCondLst>
                                  <p:childTnLst>
                                    <p:set>
                                      <p:cBhvr>
                                        <p:cTn id="98" dur="1" fill="hold">
                                          <p:stCondLst>
                                            <p:cond delay="0"/>
                                          </p:stCondLst>
                                        </p:cTn>
                                        <p:tgtEl>
                                          <p:spTgt spid="84"/>
                                        </p:tgtEl>
                                        <p:attrNameLst>
                                          <p:attrName>style.visibility</p:attrName>
                                        </p:attrNameLst>
                                      </p:cBhvr>
                                      <p:to>
                                        <p:strVal val="visible"/>
                                      </p:to>
                                    </p:set>
                                    <p:animEffect transition="in" filter="wipe(left)">
                                      <p:cBhvr>
                                        <p:cTn id="99" dur="500"/>
                                        <p:tgtEl>
                                          <p:spTgt spid="8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05"/>
                                        </p:tgtEl>
                                        <p:attrNameLst>
                                          <p:attrName>style.visibility</p:attrName>
                                        </p:attrNameLst>
                                      </p:cBhvr>
                                      <p:to>
                                        <p:strVal val="visible"/>
                                      </p:to>
                                    </p:set>
                                    <p:animEffect transition="in" filter="wipe(left)">
                                      <p:cBhvr>
                                        <p:cTn id="104" dur="500"/>
                                        <p:tgtEl>
                                          <p:spTgt spid="105"/>
                                        </p:tgtEl>
                                      </p:cBhvr>
                                    </p:animEffect>
                                  </p:childTnLst>
                                </p:cTn>
                              </p:par>
                            </p:childTnLst>
                          </p:cTn>
                        </p:par>
                        <p:par>
                          <p:cTn id="105" fill="hold">
                            <p:stCondLst>
                              <p:cond delay="500"/>
                            </p:stCondLst>
                            <p:childTnLst>
                              <p:par>
                                <p:cTn id="106" presetID="22" presetClass="entr" presetSubtype="8" fill="hold" grpId="0" nodeType="afterEffect">
                                  <p:stCondLst>
                                    <p:cond delay="0"/>
                                  </p:stCondLst>
                                  <p:childTnLst>
                                    <p:set>
                                      <p:cBhvr>
                                        <p:cTn id="107" dur="1" fill="hold">
                                          <p:stCondLst>
                                            <p:cond delay="0"/>
                                          </p:stCondLst>
                                        </p:cTn>
                                        <p:tgtEl>
                                          <p:spTgt spid="103"/>
                                        </p:tgtEl>
                                        <p:attrNameLst>
                                          <p:attrName>style.visibility</p:attrName>
                                        </p:attrNameLst>
                                      </p:cBhvr>
                                      <p:to>
                                        <p:strVal val="visible"/>
                                      </p:to>
                                    </p:set>
                                    <p:animEffect transition="in" filter="wipe(left)">
                                      <p:cBhvr>
                                        <p:cTn id="108" dur="500"/>
                                        <p:tgtEl>
                                          <p:spTgt spid="103"/>
                                        </p:tgtEl>
                                      </p:cBhvr>
                                    </p:animEffect>
                                  </p:childTnLst>
                                </p:cTn>
                              </p:par>
                            </p:childTnLst>
                          </p:cTn>
                        </p:par>
                        <p:par>
                          <p:cTn id="109" fill="hold">
                            <p:stCondLst>
                              <p:cond delay="1000"/>
                            </p:stCondLst>
                            <p:childTnLst>
                              <p:par>
                                <p:cTn id="110" presetID="22" presetClass="entr" presetSubtype="1" fill="hold" grpId="0" nodeType="afterEffect">
                                  <p:stCondLst>
                                    <p:cond delay="0"/>
                                  </p:stCondLst>
                                  <p:childTnLst>
                                    <p:set>
                                      <p:cBhvr>
                                        <p:cTn id="111" dur="1" fill="hold">
                                          <p:stCondLst>
                                            <p:cond delay="0"/>
                                          </p:stCondLst>
                                        </p:cTn>
                                        <p:tgtEl>
                                          <p:spTgt spid="107"/>
                                        </p:tgtEl>
                                        <p:attrNameLst>
                                          <p:attrName>style.visibility</p:attrName>
                                        </p:attrNameLst>
                                      </p:cBhvr>
                                      <p:to>
                                        <p:strVal val="visible"/>
                                      </p:to>
                                    </p:set>
                                    <p:animEffect transition="in" filter="wipe(up)">
                                      <p:cBhvr>
                                        <p:cTn id="112" dur="500"/>
                                        <p:tgtEl>
                                          <p:spTgt spid="107"/>
                                        </p:tgtEl>
                                      </p:cBhvr>
                                    </p:animEffect>
                                  </p:childTnLst>
                                </p:cTn>
                              </p:par>
                            </p:childTnLst>
                          </p:cTn>
                        </p:par>
                        <p:par>
                          <p:cTn id="113" fill="hold">
                            <p:stCondLst>
                              <p:cond delay="1500"/>
                            </p:stCondLst>
                            <p:childTnLst>
                              <p:par>
                                <p:cTn id="114" presetID="22" presetClass="entr" presetSubtype="8" fill="hold" nodeType="afterEffect">
                                  <p:stCondLst>
                                    <p:cond delay="0"/>
                                  </p:stCondLst>
                                  <p:childTnLst>
                                    <p:set>
                                      <p:cBhvr>
                                        <p:cTn id="115" dur="1" fill="hold">
                                          <p:stCondLst>
                                            <p:cond delay="0"/>
                                          </p:stCondLst>
                                        </p:cTn>
                                        <p:tgtEl>
                                          <p:spTgt spid="100"/>
                                        </p:tgtEl>
                                        <p:attrNameLst>
                                          <p:attrName>style.visibility</p:attrName>
                                        </p:attrNameLst>
                                      </p:cBhvr>
                                      <p:to>
                                        <p:strVal val="visible"/>
                                      </p:to>
                                    </p:set>
                                    <p:animEffect transition="in" filter="wipe(left)">
                                      <p:cBhvr>
                                        <p:cTn id="116" dur="500"/>
                                        <p:tgtEl>
                                          <p:spTgt spid="100"/>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76"/>
                                        </p:tgtEl>
                                        <p:attrNameLst>
                                          <p:attrName>style.visibility</p:attrName>
                                        </p:attrNameLst>
                                      </p:cBhvr>
                                      <p:to>
                                        <p:strVal val="visible"/>
                                      </p:to>
                                    </p:set>
                                    <p:animEffect transition="in" filter="wipe(left)">
                                      <p:cBhvr>
                                        <p:cTn id="121" dur="500"/>
                                        <p:tgtEl>
                                          <p:spTgt spid="76"/>
                                        </p:tgtEl>
                                      </p:cBhvr>
                                    </p:animEffect>
                                  </p:childTnLst>
                                </p:cTn>
                              </p:par>
                            </p:childTnLst>
                          </p:cTn>
                        </p:par>
                        <p:par>
                          <p:cTn id="122" fill="hold">
                            <p:stCondLst>
                              <p:cond delay="500"/>
                            </p:stCondLst>
                            <p:childTnLst>
                              <p:par>
                                <p:cTn id="123" presetID="22" presetClass="entr" presetSubtype="8" fill="hold" nodeType="afterEffect">
                                  <p:stCondLst>
                                    <p:cond delay="0"/>
                                  </p:stCondLst>
                                  <p:childTnLst>
                                    <p:set>
                                      <p:cBhvr>
                                        <p:cTn id="124" dur="1" fill="hold">
                                          <p:stCondLst>
                                            <p:cond delay="0"/>
                                          </p:stCondLst>
                                        </p:cTn>
                                        <p:tgtEl>
                                          <p:spTgt spid="87"/>
                                        </p:tgtEl>
                                        <p:attrNameLst>
                                          <p:attrName>style.visibility</p:attrName>
                                        </p:attrNameLst>
                                      </p:cBhvr>
                                      <p:to>
                                        <p:strVal val="visible"/>
                                      </p:to>
                                    </p:set>
                                    <p:animEffect transition="in" filter="wipe(left)">
                                      <p:cBhvr>
                                        <p:cTn id="125" dur="500"/>
                                        <p:tgtEl>
                                          <p:spTgt spid="87"/>
                                        </p:tgtEl>
                                      </p:cBhvr>
                                    </p:animEffect>
                                  </p:childTnLst>
                                </p:cTn>
                              </p:par>
                            </p:childTnLst>
                          </p:cTn>
                        </p:par>
                        <p:par>
                          <p:cTn id="126" fill="hold">
                            <p:stCondLst>
                              <p:cond delay="1000"/>
                            </p:stCondLst>
                            <p:childTnLst>
                              <p:par>
                                <p:cTn id="127" presetID="22" presetClass="entr" presetSubtype="1" fill="hold" grpId="0" nodeType="afterEffect">
                                  <p:stCondLst>
                                    <p:cond delay="0"/>
                                  </p:stCondLst>
                                  <p:childTnLst>
                                    <p:set>
                                      <p:cBhvr>
                                        <p:cTn id="128" dur="1" fill="hold">
                                          <p:stCondLst>
                                            <p:cond delay="0"/>
                                          </p:stCondLst>
                                        </p:cTn>
                                        <p:tgtEl>
                                          <p:spTgt spid="82"/>
                                        </p:tgtEl>
                                        <p:attrNameLst>
                                          <p:attrName>style.visibility</p:attrName>
                                        </p:attrNameLst>
                                      </p:cBhvr>
                                      <p:to>
                                        <p:strVal val="visible"/>
                                      </p:to>
                                    </p:set>
                                    <p:animEffect transition="in" filter="wipe(up)">
                                      <p:cBhvr>
                                        <p:cTn id="129" dur="500"/>
                                        <p:tgtEl>
                                          <p:spTgt spid="82"/>
                                        </p:tgtEl>
                                      </p:cBhvr>
                                    </p:animEffect>
                                  </p:childTnLst>
                                </p:cTn>
                              </p:par>
                            </p:childTnLst>
                          </p:cTn>
                        </p:par>
                        <p:par>
                          <p:cTn id="130" fill="hold">
                            <p:stCondLst>
                              <p:cond delay="1500"/>
                            </p:stCondLst>
                            <p:childTnLst>
                              <p:par>
                                <p:cTn id="131" presetID="22" presetClass="entr" presetSubtype="8" fill="hold" nodeType="afterEffect">
                                  <p:stCondLst>
                                    <p:cond delay="0"/>
                                  </p:stCondLst>
                                  <p:childTnLst>
                                    <p:set>
                                      <p:cBhvr>
                                        <p:cTn id="132" dur="1" fill="hold">
                                          <p:stCondLst>
                                            <p:cond delay="0"/>
                                          </p:stCondLst>
                                        </p:cTn>
                                        <p:tgtEl>
                                          <p:spTgt spid="85"/>
                                        </p:tgtEl>
                                        <p:attrNameLst>
                                          <p:attrName>style.visibility</p:attrName>
                                        </p:attrNameLst>
                                      </p:cBhvr>
                                      <p:to>
                                        <p:strVal val="visible"/>
                                      </p:to>
                                    </p:set>
                                    <p:animEffect transition="in" filter="wipe(left)">
                                      <p:cBhvr>
                                        <p:cTn id="133" dur="500"/>
                                        <p:tgtEl>
                                          <p:spTgt spid="85"/>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104"/>
                                        </p:tgtEl>
                                        <p:attrNameLst>
                                          <p:attrName>style.visibility</p:attrName>
                                        </p:attrNameLst>
                                      </p:cBhvr>
                                      <p:to>
                                        <p:strVal val="visible"/>
                                      </p:to>
                                    </p:set>
                                    <p:animEffect transition="in" filter="wipe(left)">
                                      <p:cBhvr>
                                        <p:cTn id="138" dur="500"/>
                                        <p:tgtEl>
                                          <p:spTgt spid="104"/>
                                        </p:tgtEl>
                                      </p:cBhvr>
                                    </p:animEffect>
                                  </p:childTnLst>
                                </p:cTn>
                              </p:par>
                            </p:childTnLst>
                          </p:cTn>
                        </p:par>
                        <p:par>
                          <p:cTn id="139" fill="hold">
                            <p:stCondLst>
                              <p:cond delay="500"/>
                            </p:stCondLst>
                            <p:childTnLst>
                              <p:par>
                                <p:cTn id="140" presetID="22" presetClass="entr" presetSubtype="4" fill="hold" grpId="0" nodeType="afterEffect">
                                  <p:stCondLst>
                                    <p:cond delay="0"/>
                                  </p:stCondLst>
                                  <p:childTnLst>
                                    <p:set>
                                      <p:cBhvr>
                                        <p:cTn id="141" dur="1" fill="hold">
                                          <p:stCondLst>
                                            <p:cond delay="0"/>
                                          </p:stCondLst>
                                        </p:cTn>
                                        <p:tgtEl>
                                          <p:spTgt spid="108"/>
                                        </p:tgtEl>
                                        <p:attrNameLst>
                                          <p:attrName>style.visibility</p:attrName>
                                        </p:attrNameLst>
                                      </p:cBhvr>
                                      <p:to>
                                        <p:strVal val="visible"/>
                                      </p:to>
                                    </p:set>
                                    <p:animEffect transition="in" filter="wipe(down)">
                                      <p:cBhvr>
                                        <p:cTn id="142" dur="500"/>
                                        <p:tgtEl>
                                          <p:spTgt spid="108"/>
                                        </p:tgtEl>
                                      </p:cBhvr>
                                    </p:animEffect>
                                  </p:childTnLst>
                                </p:cTn>
                              </p:par>
                            </p:childTnLst>
                          </p:cTn>
                        </p:par>
                        <p:par>
                          <p:cTn id="143" fill="hold">
                            <p:stCondLst>
                              <p:cond delay="1000"/>
                            </p:stCondLst>
                            <p:childTnLst>
                              <p:par>
                                <p:cTn id="144" presetID="22" presetClass="entr" presetSubtype="8" fill="hold" nodeType="afterEffect">
                                  <p:stCondLst>
                                    <p:cond delay="0"/>
                                  </p:stCondLst>
                                  <p:childTnLst>
                                    <p:set>
                                      <p:cBhvr>
                                        <p:cTn id="145" dur="1" fill="hold">
                                          <p:stCondLst>
                                            <p:cond delay="0"/>
                                          </p:stCondLst>
                                        </p:cTn>
                                        <p:tgtEl>
                                          <p:spTgt spid="101"/>
                                        </p:tgtEl>
                                        <p:attrNameLst>
                                          <p:attrName>style.visibility</p:attrName>
                                        </p:attrNameLst>
                                      </p:cBhvr>
                                      <p:to>
                                        <p:strVal val="visible"/>
                                      </p:to>
                                    </p:set>
                                    <p:animEffect transition="in" filter="wipe(left)">
                                      <p:cBhvr>
                                        <p:cTn id="146" dur="500"/>
                                        <p:tgtEl>
                                          <p:spTgt spid="101"/>
                                        </p:tgtEl>
                                      </p:cBhvr>
                                    </p:animEffect>
                                  </p:childTnLst>
                                </p:cTn>
                              </p:par>
                            </p:childTnLst>
                          </p:cTn>
                        </p:par>
                      </p:childTnLst>
                    </p:cTn>
                  </p:par>
                  <p:par>
                    <p:cTn id="147" fill="hold">
                      <p:stCondLst>
                        <p:cond delay="indefinite"/>
                      </p:stCondLst>
                      <p:childTnLst>
                        <p:par>
                          <p:cTn id="148" fill="hold">
                            <p:stCondLst>
                              <p:cond delay="0"/>
                            </p:stCondLst>
                            <p:childTnLst>
                              <p:par>
                                <p:cTn id="149" presetID="6" presetClass="entr" presetSubtype="16" fill="hold" grpId="0" nodeType="clickEffect">
                                  <p:stCondLst>
                                    <p:cond delay="0"/>
                                  </p:stCondLst>
                                  <p:childTnLst>
                                    <p:set>
                                      <p:cBhvr>
                                        <p:cTn id="150" dur="1" fill="hold">
                                          <p:stCondLst>
                                            <p:cond delay="0"/>
                                          </p:stCondLst>
                                        </p:cTn>
                                        <p:tgtEl>
                                          <p:spTgt spid="126"/>
                                        </p:tgtEl>
                                        <p:attrNameLst>
                                          <p:attrName>style.visibility</p:attrName>
                                        </p:attrNameLst>
                                      </p:cBhvr>
                                      <p:to>
                                        <p:strVal val="visible"/>
                                      </p:to>
                                    </p:set>
                                    <p:animEffect transition="in" filter="circle(in)">
                                      <p:cBhvr>
                                        <p:cTn id="151" dur="2000"/>
                                        <p:tgtEl>
                                          <p:spTgt spid="126"/>
                                        </p:tgtEl>
                                      </p:cBhvr>
                                    </p:animEffect>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127"/>
                                        </p:tgtEl>
                                        <p:attrNameLst>
                                          <p:attrName>style.visibility</p:attrName>
                                        </p:attrNameLst>
                                      </p:cBhvr>
                                      <p:to>
                                        <p:strVal val="visible"/>
                                      </p:to>
                                    </p:set>
                                    <p:anim calcmode="lin" valueType="num">
                                      <p:cBhvr additive="base">
                                        <p:cTn id="156" dur="500" fill="hold"/>
                                        <p:tgtEl>
                                          <p:spTgt spid="127"/>
                                        </p:tgtEl>
                                        <p:attrNameLst>
                                          <p:attrName>ppt_x</p:attrName>
                                        </p:attrNameLst>
                                      </p:cBhvr>
                                      <p:tavLst>
                                        <p:tav tm="0">
                                          <p:val>
                                            <p:strVal val="#ppt_x"/>
                                          </p:val>
                                        </p:tav>
                                        <p:tav tm="100000">
                                          <p:val>
                                            <p:strVal val="#ppt_x"/>
                                          </p:val>
                                        </p:tav>
                                      </p:tavLst>
                                    </p:anim>
                                    <p:anim calcmode="lin" valueType="num">
                                      <p:cBhvr additive="base">
                                        <p:cTn id="157"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128"/>
                                        </p:tgtEl>
                                        <p:attrNameLst>
                                          <p:attrName>style.visibility</p:attrName>
                                        </p:attrNameLst>
                                      </p:cBhvr>
                                      <p:to>
                                        <p:strVal val="visible"/>
                                      </p:to>
                                    </p:set>
                                    <p:animEffect transition="in" filter="wipe(left)">
                                      <p:cBhvr>
                                        <p:cTn id="162" dur="500"/>
                                        <p:tgtEl>
                                          <p:spTgt spid="128"/>
                                        </p:tgtEl>
                                      </p:cBhvr>
                                    </p:animEffect>
                                  </p:childTnLst>
                                </p:cTn>
                              </p:par>
                            </p:childTnLst>
                          </p:cTn>
                        </p:par>
                      </p:childTnLst>
                    </p:cTn>
                  </p:par>
                  <p:par>
                    <p:cTn id="163" fill="hold">
                      <p:stCondLst>
                        <p:cond delay="indefinite"/>
                      </p:stCondLst>
                      <p:childTnLst>
                        <p:par>
                          <p:cTn id="164" fill="hold">
                            <p:stCondLst>
                              <p:cond delay="0"/>
                            </p:stCondLst>
                            <p:childTnLst>
                              <p:par>
                                <p:cTn id="165" presetID="21" presetClass="entr" presetSubtype="1" fill="hold" grpId="0" nodeType="clickEffect">
                                  <p:stCondLst>
                                    <p:cond delay="0"/>
                                  </p:stCondLst>
                                  <p:childTnLst>
                                    <p:set>
                                      <p:cBhvr>
                                        <p:cTn id="166" dur="1" fill="hold">
                                          <p:stCondLst>
                                            <p:cond delay="0"/>
                                          </p:stCondLst>
                                        </p:cTn>
                                        <p:tgtEl>
                                          <p:spTgt spid="135"/>
                                        </p:tgtEl>
                                        <p:attrNameLst>
                                          <p:attrName>style.visibility</p:attrName>
                                        </p:attrNameLst>
                                      </p:cBhvr>
                                      <p:to>
                                        <p:strVal val="visible"/>
                                      </p:to>
                                    </p:set>
                                    <p:animEffect transition="in" filter="wheel(1)">
                                      <p:cBhvr>
                                        <p:cTn id="167" dur="2000"/>
                                        <p:tgtEl>
                                          <p:spTgt spid="135"/>
                                        </p:tgtEl>
                                      </p:cBhvr>
                                    </p:animEffect>
                                  </p:childTnLst>
                                </p:cTn>
                              </p:par>
                            </p:childTnLst>
                          </p:cTn>
                        </p:par>
                        <p:par>
                          <p:cTn id="168" fill="hold">
                            <p:stCondLst>
                              <p:cond delay="2000"/>
                            </p:stCondLst>
                            <p:childTnLst>
                              <p:par>
                                <p:cTn id="169" presetID="22" presetClass="entr" presetSubtype="8" fill="hold" nodeType="afterEffect">
                                  <p:stCondLst>
                                    <p:cond delay="2000"/>
                                  </p:stCondLst>
                                  <p:childTnLst>
                                    <p:set>
                                      <p:cBhvr>
                                        <p:cTn id="170" dur="1" fill="hold">
                                          <p:stCondLst>
                                            <p:cond delay="0"/>
                                          </p:stCondLst>
                                        </p:cTn>
                                        <p:tgtEl>
                                          <p:spTgt spid="136"/>
                                        </p:tgtEl>
                                        <p:attrNameLst>
                                          <p:attrName>style.visibility</p:attrName>
                                        </p:attrNameLst>
                                      </p:cBhvr>
                                      <p:to>
                                        <p:strVal val="visible"/>
                                      </p:to>
                                    </p:set>
                                    <p:animEffect transition="in" filter="wipe(left)">
                                      <p:cBhvr>
                                        <p:cTn id="171" dur="500"/>
                                        <p:tgtEl>
                                          <p:spTgt spid="136"/>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137"/>
                                        </p:tgtEl>
                                        <p:attrNameLst>
                                          <p:attrName>style.visibility</p:attrName>
                                        </p:attrNameLst>
                                      </p:cBhvr>
                                      <p:to>
                                        <p:strVal val="visible"/>
                                      </p:to>
                                    </p:set>
                                    <p:animEffect transition="in" filter="wipe(left)">
                                      <p:cBhvr>
                                        <p:cTn id="176" dur="500"/>
                                        <p:tgtEl>
                                          <p:spTgt spid="137"/>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nodeType="clickEffect">
                                  <p:stCondLst>
                                    <p:cond delay="0"/>
                                  </p:stCondLst>
                                  <p:childTnLst>
                                    <p:set>
                                      <p:cBhvr>
                                        <p:cTn id="180" dur="1" fill="hold">
                                          <p:stCondLst>
                                            <p:cond delay="0"/>
                                          </p:stCondLst>
                                        </p:cTn>
                                        <p:tgtEl>
                                          <p:spTgt spid="138"/>
                                        </p:tgtEl>
                                        <p:attrNameLst>
                                          <p:attrName>style.visibility</p:attrName>
                                        </p:attrNameLst>
                                      </p:cBhvr>
                                      <p:to>
                                        <p:strVal val="visible"/>
                                      </p:to>
                                    </p:set>
                                    <p:animEffect transition="in" filter="wipe(left)">
                                      <p:cBhvr>
                                        <p:cTn id="181" dur="500"/>
                                        <p:tgtEl>
                                          <p:spTgt spid="138"/>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139"/>
                                        </p:tgtEl>
                                        <p:attrNameLst>
                                          <p:attrName>style.visibility</p:attrName>
                                        </p:attrNameLst>
                                      </p:cBhvr>
                                      <p:to>
                                        <p:strVal val="visible"/>
                                      </p:to>
                                    </p:set>
                                    <p:animEffect transition="in" filter="wipe(left)">
                                      <p:cBhvr>
                                        <p:cTn id="186" dur="500"/>
                                        <p:tgtEl>
                                          <p:spTgt spid="139"/>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nodeType="clickEffect">
                                  <p:stCondLst>
                                    <p:cond delay="0"/>
                                  </p:stCondLst>
                                  <p:childTnLst>
                                    <p:set>
                                      <p:cBhvr>
                                        <p:cTn id="190" dur="1" fill="hold">
                                          <p:stCondLst>
                                            <p:cond delay="0"/>
                                          </p:stCondLst>
                                        </p:cTn>
                                        <p:tgtEl>
                                          <p:spTgt spid="140"/>
                                        </p:tgtEl>
                                        <p:attrNameLst>
                                          <p:attrName>style.visibility</p:attrName>
                                        </p:attrNameLst>
                                      </p:cBhvr>
                                      <p:to>
                                        <p:strVal val="visible"/>
                                      </p:to>
                                    </p:set>
                                    <p:animEffect transition="in" filter="wipe(left)">
                                      <p:cBhvr>
                                        <p:cTn id="191" dur="500"/>
                                        <p:tgtEl>
                                          <p:spTgt spid="140"/>
                                        </p:tgtEl>
                                      </p:cBhvr>
                                    </p:animEffect>
                                  </p:childTnLst>
                                </p:cTn>
                              </p:par>
                            </p:childTnLst>
                          </p:cTn>
                        </p:par>
                      </p:childTnLst>
                    </p:cTn>
                  </p:par>
                  <p:par>
                    <p:cTn id="192" fill="hold">
                      <p:stCondLst>
                        <p:cond delay="indefinite"/>
                      </p:stCondLst>
                      <p:childTnLst>
                        <p:par>
                          <p:cTn id="193" fill="hold">
                            <p:stCondLst>
                              <p:cond delay="0"/>
                            </p:stCondLst>
                            <p:childTnLst>
                              <p:par>
                                <p:cTn id="194" presetID="2" presetClass="entr" presetSubtype="4" fill="hold" nodeType="clickEffect">
                                  <p:stCondLst>
                                    <p:cond delay="0"/>
                                  </p:stCondLst>
                                  <p:childTnLst>
                                    <p:set>
                                      <p:cBhvr>
                                        <p:cTn id="195" dur="1" fill="hold">
                                          <p:stCondLst>
                                            <p:cond delay="0"/>
                                          </p:stCondLst>
                                        </p:cTn>
                                        <p:tgtEl>
                                          <p:spTgt spid="142"/>
                                        </p:tgtEl>
                                        <p:attrNameLst>
                                          <p:attrName>style.visibility</p:attrName>
                                        </p:attrNameLst>
                                      </p:cBhvr>
                                      <p:to>
                                        <p:strVal val="visible"/>
                                      </p:to>
                                    </p:set>
                                    <p:anim calcmode="lin" valueType="num">
                                      <p:cBhvr additive="base">
                                        <p:cTn id="196" dur="500" fill="hold"/>
                                        <p:tgtEl>
                                          <p:spTgt spid="142"/>
                                        </p:tgtEl>
                                        <p:attrNameLst>
                                          <p:attrName>ppt_x</p:attrName>
                                        </p:attrNameLst>
                                      </p:cBhvr>
                                      <p:tavLst>
                                        <p:tav tm="0">
                                          <p:val>
                                            <p:strVal val="#ppt_x"/>
                                          </p:val>
                                        </p:tav>
                                        <p:tav tm="100000">
                                          <p:val>
                                            <p:strVal val="#ppt_x"/>
                                          </p:val>
                                        </p:tav>
                                      </p:tavLst>
                                    </p:anim>
                                    <p:anim calcmode="lin" valueType="num">
                                      <p:cBhvr additive="base">
                                        <p:cTn id="197"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P spid="77" grpId="0" autoUpdateAnimBg="0"/>
      <p:bldP spid="78" grpId="0" autoUpdateAnimBg="0"/>
      <p:bldP spid="79" grpId="0" animBg="1"/>
      <p:bldP spid="80" grpId="0" animBg="1"/>
      <p:bldP spid="81" grpId="0" animBg="1"/>
      <p:bldP spid="82" grpId="0" animBg="1"/>
      <p:bldP spid="83" grpId="0" animBg="1"/>
      <p:bldP spid="103" grpId="0" animBg="1"/>
      <p:bldP spid="104" grpId="0" animBg="1"/>
      <p:bldP spid="105" grpId="0" animBg="1"/>
      <p:bldP spid="107" grpId="0" animBg="1"/>
      <p:bldP spid="108" grpId="0" animBg="1"/>
      <p:bldP spid="118" grpId="0" autoUpdateAnimBg="0"/>
      <p:bldP spid="126" grpId="0"/>
      <p:bldP spid="135" grpId="0"/>
      <p:bldP spid="137" grpId="0" autoUpdateAnimBg="0"/>
      <p:bldP spid="139"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9266" y="257569"/>
            <a:ext cx="8304551" cy="1384995"/>
          </a:xfrm>
          <a:prstGeom prst="rect">
            <a:avLst/>
          </a:prstGeom>
        </p:spPr>
        <p:txBody>
          <a:bodyPr wrap="square">
            <a:spAutoFit/>
          </a:bodyPr>
          <a:lstStyle/>
          <a:p>
            <a:r>
              <a:rPr lang="zh-CN" altLang="en-US" sz="2800" b="1" dirty="0">
                <a:solidFill>
                  <a:srgbClr val="FF0000"/>
                </a:solidFill>
              </a:rPr>
              <a:t>练习：</a:t>
            </a:r>
            <a:r>
              <a:rPr lang="zh-CN" altLang="en-US" sz="2800" b="1" dirty="0">
                <a:solidFill>
                  <a:srgbClr val="0000FF"/>
                </a:solidFill>
                <a:latin typeface="宋体" panose="02010600030101010101" pitchFamily="2" charset="-122"/>
              </a:rPr>
              <a:t>单缝衍射，</a:t>
            </a:r>
            <a:r>
              <a:rPr lang="zh-CN" altLang="en-US" sz="2800" b="1" dirty="0">
                <a:solidFill>
                  <a:srgbClr val="0000FF"/>
                </a:solidFill>
              </a:rPr>
              <a:t>已知</a:t>
            </a:r>
            <a:r>
              <a:rPr lang="en-US" altLang="zh-CN" sz="2800" b="1" dirty="0">
                <a:solidFill>
                  <a:srgbClr val="008000"/>
                </a:solidFill>
              </a:rPr>
              <a:t> </a:t>
            </a:r>
            <a:r>
              <a:rPr lang="en-US" altLang="zh-CN" sz="2800" b="1" dirty="0">
                <a:solidFill>
                  <a:srgbClr val="FF0000"/>
                </a:solidFill>
              </a:rPr>
              <a:t>f</a:t>
            </a:r>
            <a:r>
              <a:rPr lang="zh-CN" altLang="en-US" sz="2800" b="1" dirty="0">
                <a:solidFill>
                  <a:srgbClr val="FF0000"/>
                </a:solidFill>
              </a:rPr>
              <a:t>，</a:t>
            </a:r>
            <a:r>
              <a:rPr lang="en-US" altLang="zh-CN" sz="2800" b="1" i="1" dirty="0">
                <a:solidFill>
                  <a:srgbClr val="FF0000"/>
                </a:solidFill>
                <a:latin typeface="Times New Roman" panose="02020603050405020304" pitchFamily="18" charset="0"/>
                <a:cs typeface="Times New Roman" panose="02020603050405020304" pitchFamily="18" charset="0"/>
              </a:rPr>
              <a:t>a</a:t>
            </a:r>
            <a:r>
              <a:rPr lang="zh-CN" altLang="en-US" sz="2800" b="1" dirty="0">
                <a:solidFill>
                  <a:srgbClr val="0000FF"/>
                </a:solidFill>
              </a:rPr>
              <a:t>，</a:t>
            </a:r>
            <a:r>
              <a:rPr lang="el-GR" altLang="zh-CN" sz="2800" b="1" dirty="0">
                <a:solidFill>
                  <a:srgbClr val="FF0000"/>
                </a:solidFill>
                <a:ea typeface="宋体" panose="02010600030101010101" pitchFamily="2" charset="-122"/>
              </a:rPr>
              <a:t>λ</a:t>
            </a:r>
            <a:r>
              <a:rPr lang="zh-CN" altLang="en-US" sz="2800" b="1" dirty="0">
                <a:solidFill>
                  <a:srgbClr val="0000FF"/>
                </a:solidFill>
                <a:sym typeface="Symbol" panose="05050102010706020507" pitchFamily="18" charset="2"/>
              </a:rPr>
              <a:t>。</a:t>
            </a:r>
            <a:r>
              <a:rPr lang="zh-CN" altLang="zh-CN" sz="2800" b="1" kern="100" dirty="0">
                <a:solidFill>
                  <a:srgbClr val="009900"/>
                </a:solidFill>
                <a:latin typeface="Times New Roman" panose="02020603050405020304" pitchFamily="18" charset="0"/>
                <a:ea typeface="楷体_GB2312"/>
                <a:cs typeface="Times New Roman" panose="02020603050405020304" pitchFamily="18" charset="0"/>
              </a:rPr>
              <a:t>中央明条纹的角宽度</a:t>
            </a:r>
            <a:r>
              <a:rPr lang="en-US" altLang="zh-CN" sz="2800" b="1" kern="100" dirty="0">
                <a:solidFill>
                  <a:srgbClr val="009900"/>
                </a:solidFill>
                <a:latin typeface="Times New Roman" panose="02020603050405020304" pitchFamily="18" charset="0"/>
                <a:ea typeface="楷体_GB2312"/>
                <a:cs typeface="Times New Roman" panose="02020603050405020304" pitchFamily="18" charset="0"/>
              </a:rPr>
              <a:t>=____</a:t>
            </a:r>
            <a:r>
              <a:rPr lang="zh-CN" altLang="zh-CN" sz="2800" b="1" kern="100" dirty="0">
                <a:solidFill>
                  <a:srgbClr val="009900"/>
                </a:solidFill>
                <a:latin typeface="Times New Roman" panose="02020603050405020304" pitchFamily="18" charset="0"/>
                <a:ea typeface="楷体_GB2312"/>
                <a:cs typeface="Times New Roman" panose="02020603050405020304" pitchFamily="18" charset="0"/>
              </a:rPr>
              <a:t>，线宽度</a:t>
            </a:r>
            <a:r>
              <a:rPr lang="en-US" altLang="zh-CN" sz="2800" b="1" kern="100" dirty="0">
                <a:solidFill>
                  <a:srgbClr val="009900"/>
                </a:solidFill>
                <a:latin typeface="Times New Roman" panose="02020603050405020304" pitchFamily="18" charset="0"/>
                <a:ea typeface="楷体_GB2312"/>
                <a:cs typeface="Times New Roman" panose="02020603050405020304" pitchFamily="18" charset="0"/>
              </a:rPr>
              <a:t>=_____;</a:t>
            </a:r>
            <a:r>
              <a:rPr lang="zh-CN" altLang="en-US" sz="2800" b="1" kern="100" dirty="0">
                <a:solidFill>
                  <a:srgbClr val="009900"/>
                </a:solidFill>
                <a:latin typeface="Times New Roman" panose="02020603050405020304" pitchFamily="18" charset="0"/>
                <a:ea typeface="楷体_GB2312"/>
                <a:cs typeface="Times New Roman" panose="02020603050405020304" pitchFamily="18" charset="0"/>
              </a:rPr>
              <a:t>其他</a:t>
            </a:r>
            <a:r>
              <a:rPr lang="zh-CN" altLang="zh-CN" sz="2800" b="1" kern="100" dirty="0">
                <a:solidFill>
                  <a:srgbClr val="009900"/>
                </a:solidFill>
                <a:latin typeface="Times New Roman" panose="02020603050405020304" pitchFamily="18" charset="0"/>
                <a:ea typeface="楷体_GB2312"/>
                <a:cs typeface="Times New Roman" panose="02020603050405020304" pitchFamily="18" charset="0"/>
              </a:rPr>
              <a:t>明条纹的角宽度</a:t>
            </a:r>
            <a:r>
              <a:rPr lang="en-US" altLang="zh-CN" sz="2800" b="1" kern="100" dirty="0">
                <a:solidFill>
                  <a:srgbClr val="009900"/>
                </a:solidFill>
                <a:latin typeface="Times New Roman" panose="02020603050405020304" pitchFamily="18" charset="0"/>
                <a:ea typeface="楷体_GB2312"/>
                <a:cs typeface="Times New Roman" panose="02020603050405020304" pitchFamily="18" charset="0"/>
              </a:rPr>
              <a:t>=____</a:t>
            </a:r>
            <a:r>
              <a:rPr lang="zh-CN" altLang="zh-CN" sz="2800" b="1" kern="100" dirty="0">
                <a:solidFill>
                  <a:srgbClr val="009900"/>
                </a:solidFill>
                <a:latin typeface="Times New Roman" panose="02020603050405020304" pitchFamily="18" charset="0"/>
                <a:ea typeface="楷体_GB2312"/>
                <a:cs typeface="Times New Roman" panose="02020603050405020304" pitchFamily="18" charset="0"/>
              </a:rPr>
              <a:t>，线宽度</a:t>
            </a:r>
            <a:r>
              <a:rPr lang="en-US" altLang="zh-CN" sz="2800" b="1" kern="100" dirty="0">
                <a:solidFill>
                  <a:srgbClr val="009900"/>
                </a:solidFill>
                <a:latin typeface="Times New Roman" panose="02020603050405020304" pitchFamily="18" charset="0"/>
                <a:ea typeface="楷体_GB2312"/>
                <a:cs typeface="Times New Roman" panose="02020603050405020304" pitchFamily="18" charset="0"/>
              </a:rPr>
              <a:t>=_____</a:t>
            </a:r>
            <a:r>
              <a:rPr lang="zh-CN" altLang="zh-CN" sz="2800" b="1" kern="100" dirty="0">
                <a:solidFill>
                  <a:srgbClr val="009900"/>
                </a:solidFill>
                <a:ea typeface="Times New Roman" panose="02020603050405020304" pitchFamily="18" charset="0"/>
              </a:rPr>
              <a:t> </a:t>
            </a:r>
            <a:r>
              <a:rPr lang="zh-CN" altLang="en-US" sz="2800" b="1" dirty="0">
                <a:solidFill>
                  <a:srgbClr val="CC3300"/>
                </a:solidFill>
              </a:rPr>
              <a:t>。</a:t>
            </a:r>
          </a:p>
        </p:txBody>
      </p:sp>
      <p:grpSp>
        <p:nvGrpSpPr>
          <p:cNvPr id="38" name="Group 2"/>
          <p:cNvGrpSpPr>
            <a:grpSpLocks/>
          </p:cNvGrpSpPr>
          <p:nvPr/>
        </p:nvGrpSpPr>
        <p:grpSpPr bwMode="auto">
          <a:xfrm>
            <a:off x="9745129" y="1411966"/>
            <a:ext cx="76200" cy="2895600"/>
            <a:chOff x="3648" y="1008"/>
            <a:chExt cx="48" cy="1344"/>
          </a:xfrm>
        </p:grpSpPr>
        <p:sp>
          <p:nvSpPr>
            <p:cNvPr id="39" name="Rectangle 3"/>
            <p:cNvSpPr>
              <a:spLocks noChangeArrowheads="1"/>
            </p:cNvSpPr>
            <p:nvPr/>
          </p:nvSpPr>
          <p:spPr bwMode="auto">
            <a:xfrm>
              <a:off x="3648" y="1008"/>
              <a:ext cx="48" cy="1344"/>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Line 4"/>
            <p:cNvSpPr>
              <a:spLocks noChangeShapeType="1"/>
            </p:cNvSpPr>
            <p:nvPr/>
          </p:nvSpPr>
          <p:spPr bwMode="auto">
            <a:xfrm>
              <a:off x="3648" y="1008"/>
              <a:ext cx="0" cy="1344"/>
            </a:xfrm>
            <a:prstGeom prst="line">
              <a:avLst/>
            </a:prstGeom>
            <a:noFill/>
            <a:ln w="38100">
              <a:solidFill>
                <a:srgbClr val="0066CC"/>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pic>
        <p:nvPicPr>
          <p:cNvPr id="41" name="Picture 5" descr="其"/>
          <p:cNvPicPr>
            <a:picLocks noChangeAspect="1" noChangeArrowheads="1"/>
          </p:cNvPicPr>
          <p:nvPr/>
        </p:nvPicPr>
        <p:blipFill>
          <a:blip r:embed="rId3">
            <a:extLst>
              <a:ext uri="{28A0092B-C50C-407E-A947-70E740481C1C}">
                <a14:useLocalDpi xmlns:a14="http://schemas.microsoft.com/office/drawing/2010/main" val="0"/>
              </a:ext>
            </a:extLst>
          </a:blip>
          <a:srcRect r="47058"/>
          <a:stretch>
            <a:fillRect/>
          </a:stretch>
        </p:blipFill>
        <p:spPr bwMode="auto">
          <a:xfrm>
            <a:off x="9765767" y="1419905"/>
            <a:ext cx="1274762" cy="28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Arc 6"/>
          <p:cNvSpPr>
            <a:spLocks/>
          </p:cNvSpPr>
          <p:nvPr/>
        </p:nvSpPr>
        <p:spPr bwMode="auto">
          <a:xfrm rot="1971563">
            <a:off x="8570379" y="2685141"/>
            <a:ext cx="152400" cy="158750"/>
          </a:xfrm>
          <a:custGeom>
            <a:avLst/>
            <a:gdLst>
              <a:gd name="T0" fmla="*/ 0 w 21600"/>
              <a:gd name="T1" fmla="*/ 0 h 22633"/>
              <a:gd name="T2" fmla="*/ 152224 w 21600"/>
              <a:gd name="T3" fmla="*/ 158750 h 22633"/>
              <a:gd name="T4" fmla="*/ 0 w 21600"/>
              <a:gd name="T5" fmla="*/ 151504 h 22633"/>
              <a:gd name="T6" fmla="*/ 0 60000 65536"/>
              <a:gd name="T7" fmla="*/ 0 60000 65536"/>
              <a:gd name="T8" fmla="*/ 0 60000 65536"/>
              <a:gd name="T9" fmla="*/ 0 w 21600"/>
              <a:gd name="T10" fmla="*/ 0 h 22633"/>
              <a:gd name="T11" fmla="*/ 21600 w 21600"/>
              <a:gd name="T12" fmla="*/ 22633 h 22633"/>
            </a:gdLst>
            <a:ahLst/>
            <a:cxnLst>
              <a:cxn ang="T6">
                <a:pos x="T0" y="T1"/>
              </a:cxn>
              <a:cxn ang="T7">
                <a:pos x="T2" y="T3"/>
              </a:cxn>
              <a:cxn ang="T8">
                <a:pos x="T4" y="T5"/>
              </a:cxn>
            </a:cxnLst>
            <a:rect l="T9" t="T10" r="T11" b="T12"/>
            <a:pathLst>
              <a:path w="21600" h="22633" fill="none" extrusionOk="0">
                <a:moveTo>
                  <a:pt x="-1" y="0"/>
                </a:moveTo>
                <a:cubicBezTo>
                  <a:pt x="11929" y="0"/>
                  <a:pt x="21600" y="9670"/>
                  <a:pt x="21600" y="21600"/>
                </a:cubicBezTo>
                <a:cubicBezTo>
                  <a:pt x="21600" y="21944"/>
                  <a:pt x="21591" y="22288"/>
                  <a:pt x="21575" y="22633"/>
                </a:cubicBezTo>
              </a:path>
              <a:path w="21600" h="22633" stroke="0" extrusionOk="0">
                <a:moveTo>
                  <a:pt x="-1" y="0"/>
                </a:moveTo>
                <a:cubicBezTo>
                  <a:pt x="11929" y="0"/>
                  <a:pt x="21600" y="9670"/>
                  <a:pt x="21600" y="21600"/>
                </a:cubicBezTo>
                <a:cubicBezTo>
                  <a:pt x="21600" y="21944"/>
                  <a:pt x="21591" y="22288"/>
                  <a:pt x="21575" y="22633"/>
                </a:cubicBezTo>
                <a:lnTo>
                  <a:pt x="0" y="21600"/>
                </a:ln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Line 7"/>
          <p:cNvSpPr>
            <a:spLocks noChangeShapeType="1"/>
          </p:cNvSpPr>
          <p:nvPr/>
        </p:nvSpPr>
        <p:spPr bwMode="auto">
          <a:xfrm flipV="1">
            <a:off x="7274979" y="2856592"/>
            <a:ext cx="3765550" cy="22225"/>
          </a:xfrm>
          <a:prstGeom prst="line">
            <a:avLst/>
          </a:prstGeom>
          <a:noFill/>
          <a:ln w="28575">
            <a:solidFill>
              <a:srgbClr val="FF66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4" name="Line 9"/>
          <p:cNvSpPr>
            <a:spLocks noChangeShapeType="1"/>
          </p:cNvSpPr>
          <p:nvPr/>
        </p:nvSpPr>
        <p:spPr bwMode="auto">
          <a:xfrm flipV="1">
            <a:off x="7255929" y="2478766"/>
            <a:ext cx="2457450" cy="41275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10"/>
          <p:cNvSpPr>
            <a:spLocks noChangeShapeType="1"/>
          </p:cNvSpPr>
          <p:nvPr/>
        </p:nvSpPr>
        <p:spPr bwMode="auto">
          <a:xfrm>
            <a:off x="7255929" y="2883580"/>
            <a:ext cx="2457450" cy="357187"/>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11"/>
          <p:cNvSpPr>
            <a:spLocks noChangeShapeType="1"/>
          </p:cNvSpPr>
          <p:nvPr/>
        </p:nvSpPr>
        <p:spPr bwMode="auto">
          <a:xfrm flipV="1">
            <a:off x="7243229" y="2097766"/>
            <a:ext cx="2470150" cy="795338"/>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Text Box 12"/>
          <p:cNvSpPr txBox="1">
            <a:spLocks noChangeArrowheads="1"/>
          </p:cNvSpPr>
          <p:nvPr/>
        </p:nvSpPr>
        <p:spPr bwMode="auto">
          <a:xfrm>
            <a:off x="6222468" y="3621767"/>
            <a:ext cx="11969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dirty="0">
                <a:solidFill>
                  <a:srgbClr val="CC3300"/>
                </a:solidFill>
              </a:rPr>
              <a:t>衍射屏</a:t>
            </a:r>
          </a:p>
        </p:txBody>
      </p:sp>
      <p:sp>
        <p:nvSpPr>
          <p:cNvPr id="48" name="Text Box 13"/>
          <p:cNvSpPr txBox="1">
            <a:spLocks noChangeArrowheads="1"/>
          </p:cNvSpPr>
          <p:nvPr/>
        </p:nvSpPr>
        <p:spPr bwMode="auto">
          <a:xfrm>
            <a:off x="6960655" y="1564367"/>
            <a:ext cx="8239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a:solidFill>
                  <a:srgbClr val="009900"/>
                </a:solidFill>
              </a:rPr>
              <a:t>透镜</a:t>
            </a:r>
          </a:p>
        </p:txBody>
      </p:sp>
      <p:sp>
        <p:nvSpPr>
          <p:cNvPr id="49" name="Line 14"/>
          <p:cNvSpPr>
            <a:spLocks noChangeShapeType="1"/>
          </p:cNvSpPr>
          <p:nvPr/>
        </p:nvSpPr>
        <p:spPr bwMode="auto">
          <a:xfrm flipH="1">
            <a:off x="7262279" y="3699554"/>
            <a:ext cx="0" cy="620712"/>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15"/>
          <p:cNvSpPr>
            <a:spLocks noChangeShapeType="1"/>
          </p:cNvSpPr>
          <p:nvPr/>
        </p:nvSpPr>
        <p:spPr bwMode="auto">
          <a:xfrm>
            <a:off x="8838667" y="4125004"/>
            <a:ext cx="868362" cy="0"/>
          </a:xfrm>
          <a:prstGeom prst="line">
            <a:avLst/>
          </a:prstGeom>
          <a:noFill/>
          <a:ln w="19050">
            <a:solidFill>
              <a:srgbClr val="9900CC"/>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1" name="Line 16"/>
          <p:cNvSpPr>
            <a:spLocks noChangeShapeType="1"/>
          </p:cNvSpPr>
          <p:nvPr/>
        </p:nvSpPr>
        <p:spPr bwMode="auto">
          <a:xfrm flipH="1">
            <a:off x="7265454" y="4125004"/>
            <a:ext cx="1023938" cy="0"/>
          </a:xfrm>
          <a:prstGeom prst="line">
            <a:avLst/>
          </a:prstGeom>
          <a:noFill/>
          <a:ln w="19050">
            <a:solidFill>
              <a:srgbClr val="9900CC"/>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2" name="Arc 17"/>
          <p:cNvSpPr>
            <a:spLocks/>
          </p:cNvSpPr>
          <p:nvPr/>
        </p:nvSpPr>
        <p:spPr bwMode="auto">
          <a:xfrm rot="20738488">
            <a:off x="8435442" y="2489879"/>
            <a:ext cx="152400" cy="203200"/>
          </a:xfrm>
          <a:custGeom>
            <a:avLst/>
            <a:gdLst>
              <a:gd name="T0" fmla="*/ 144872 w 21600"/>
              <a:gd name="T1" fmla="*/ 0 h 18494"/>
              <a:gd name="T2" fmla="*/ 127699 w 21600"/>
              <a:gd name="T3" fmla="*/ 203200 h 18494"/>
              <a:gd name="T4" fmla="*/ 0 w 21600"/>
              <a:gd name="T5" fmla="*/ 73659 h 18494"/>
              <a:gd name="T6" fmla="*/ 0 60000 65536"/>
              <a:gd name="T7" fmla="*/ 0 60000 65536"/>
              <a:gd name="T8" fmla="*/ 0 60000 65536"/>
              <a:gd name="T9" fmla="*/ 0 w 21600"/>
              <a:gd name="T10" fmla="*/ 0 h 18494"/>
              <a:gd name="T11" fmla="*/ 21600 w 21600"/>
              <a:gd name="T12" fmla="*/ 18494 h 18494"/>
            </a:gdLst>
            <a:ahLst/>
            <a:cxnLst>
              <a:cxn ang="T6">
                <a:pos x="T0" y="T1"/>
              </a:cxn>
              <a:cxn ang="T7">
                <a:pos x="T2" y="T3"/>
              </a:cxn>
              <a:cxn ang="T8">
                <a:pos x="T4" y="T5"/>
              </a:cxn>
            </a:cxnLst>
            <a:rect l="T9" t="T10" r="T11" b="T12"/>
            <a:pathLst>
              <a:path w="21600" h="18494" fill="none" extrusionOk="0">
                <a:moveTo>
                  <a:pt x="20533" y="-1"/>
                </a:moveTo>
                <a:cubicBezTo>
                  <a:pt x="21239" y="2164"/>
                  <a:pt x="21600" y="4427"/>
                  <a:pt x="21600" y="6704"/>
                </a:cubicBezTo>
                <a:cubicBezTo>
                  <a:pt x="21600" y="10890"/>
                  <a:pt x="20383" y="14986"/>
                  <a:pt x="18098" y="18493"/>
                </a:cubicBezTo>
              </a:path>
              <a:path w="21600" h="18494" stroke="0" extrusionOk="0">
                <a:moveTo>
                  <a:pt x="20533" y="-1"/>
                </a:moveTo>
                <a:cubicBezTo>
                  <a:pt x="21239" y="2164"/>
                  <a:pt x="21600" y="4427"/>
                  <a:pt x="21600" y="6704"/>
                </a:cubicBezTo>
                <a:cubicBezTo>
                  <a:pt x="21600" y="10890"/>
                  <a:pt x="20383" y="14986"/>
                  <a:pt x="18098" y="18493"/>
                </a:cubicBezTo>
                <a:lnTo>
                  <a:pt x="0" y="6704"/>
                </a:lnTo>
                <a:close/>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 name="Arc 18"/>
          <p:cNvSpPr>
            <a:spLocks/>
          </p:cNvSpPr>
          <p:nvPr/>
        </p:nvSpPr>
        <p:spPr bwMode="auto">
          <a:xfrm rot="13592630">
            <a:off x="8083810" y="2838335"/>
            <a:ext cx="185738" cy="298450"/>
          </a:xfrm>
          <a:custGeom>
            <a:avLst/>
            <a:gdLst>
              <a:gd name="T0" fmla="*/ 99866 w 17440"/>
              <a:gd name="T1" fmla="*/ 298450 h 20039"/>
              <a:gd name="T2" fmla="*/ 0 w 17440"/>
              <a:gd name="T3" fmla="*/ 189802 h 20039"/>
              <a:gd name="T4" fmla="*/ 185738 w 17440"/>
              <a:gd name="T5" fmla="*/ 0 h 20039"/>
              <a:gd name="T6" fmla="*/ 0 60000 65536"/>
              <a:gd name="T7" fmla="*/ 0 60000 65536"/>
              <a:gd name="T8" fmla="*/ 0 60000 65536"/>
              <a:gd name="T9" fmla="*/ 0 w 17440"/>
              <a:gd name="T10" fmla="*/ 0 h 20039"/>
              <a:gd name="T11" fmla="*/ 17440 w 17440"/>
              <a:gd name="T12" fmla="*/ 20039 h 20039"/>
            </a:gdLst>
            <a:ahLst/>
            <a:cxnLst>
              <a:cxn ang="T6">
                <a:pos x="T0" y="T1"/>
              </a:cxn>
              <a:cxn ang="T7">
                <a:pos x="T2" y="T3"/>
              </a:cxn>
              <a:cxn ang="T8">
                <a:pos x="T4" y="T5"/>
              </a:cxn>
            </a:cxnLst>
            <a:rect l="T9" t="T10" r="T11" b="T12"/>
            <a:pathLst>
              <a:path w="17440" h="20039" fill="none" extrusionOk="0">
                <a:moveTo>
                  <a:pt x="9377" y="20038"/>
                </a:moveTo>
                <a:cubicBezTo>
                  <a:pt x="5631" y="18531"/>
                  <a:pt x="2382" y="16004"/>
                  <a:pt x="0" y="12743"/>
                </a:cubicBezTo>
              </a:path>
              <a:path w="17440" h="20039" stroke="0" extrusionOk="0">
                <a:moveTo>
                  <a:pt x="9377" y="20038"/>
                </a:moveTo>
                <a:cubicBezTo>
                  <a:pt x="5631" y="18531"/>
                  <a:pt x="2382" y="16004"/>
                  <a:pt x="0" y="12743"/>
                </a:cubicBezTo>
                <a:lnTo>
                  <a:pt x="17440" y="0"/>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4" name="Object 19"/>
          <p:cNvGraphicFramePr>
            <a:graphicFrameLocks noChangeAspect="1"/>
          </p:cNvGraphicFramePr>
          <p:nvPr>
            <p:extLst>
              <p:ext uri="{D42A27DB-BD31-4B8C-83A1-F6EECF244321}">
                <p14:modId xmlns:p14="http://schemas.microsoft.com/office/powerpoint/2010/main" val="709853855"/>
              </p:ext>
            </p:extLst>
          </p:nvPr>
        </p:nvGraphicFramePr>
        <p:xfrm>
          <a:off x="7965542" y="3004229"/>
          <a:ext cx="576262" cy="474662"/>
        </p:xfrm>
        <a:graphic>
          <a:graphicData uri="http://schemas.openxmlformats.org/presentationml/2006/ole">
            <mc:AlternateContent xmlns:mc="http://schemas.openxmlformats.org/markup-compatibility/2006">
              <mc:Choice xmlns:v="urn:schemas-microsoft-com:vml" Requires="v">
                <p:oleObj spid="_x0000_s565412" name="Equation" r:id="rId4" imgW="279360" imgH="228600" progId="Equation.3">
                  <p:embed/>
                </p:oleObj>
              </mc:Choice>
              <mc:Fallback>
                <p:oleObj name="Equation" r:id="rId4" imgW="279360" imgH="228600" progId="Equation.3">
                  <p:embed/>
                  <p:pic>
                    <p:nvPicPr>
                      <p:cNvPr id="115"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5542" y="3004229"/>
                        <a:ext cx="576262"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 name="Object 20"/>
          <p:cNvGraphicFramePr>
            <a:graphicFrameLocks noChangeAspect="1"/>
          </p:cNvGraphicFramePr>
          <p:nvPr>
            <p:extLst>
              <p:ext uri="{D42A27DB-BD31-4B8C-83A1-F6EECF244321}">
                <p14:modId xmlns:p14="http://schemas.microsoft.com/office/powerpoint/2010/main" val="4231396586"/>
              </p:ext>
            </p:extLst>
          </p:nvPr>
        </p:nvGraphicFramePr>
        <p:xfrm>
          <a:off x="8194143" y="2053316"/>
          <a:ext cx="549275" cy="463550"/>
        </p:xfrm>
        <a:graphic>
          <a:graphicData uri="http://schemas.openxmlformats.org/presentationml/2006/ole">
            <mc:AlternateContent xmlns:mc="http://schemas.openxmlformats.org/markup-compatibility/2006">
              <mc:Choice xmlns:v="urn:schemas-microsoft-com:vml" Requires="v">
                <p:oleObj spid="_x0000_s565413" name="Equation" r:id="rId6" imgW="253800" imgH="215640" progId="Equation.3">
                  <p:embed/>
                </p:oleObj>
              </mc:Choice>
              <mc:Fallback>
                <p:oleObj name="Equation" r:id="rId6" imgW="253800" imgH="215640" progId="Equation.3">
                  <p:embed/>
                  <p:pic>
                    <p:nvPicPr>
                      <p:cNvPr id="116"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4143" y="2053316"/>
                        <a:ext cx="549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 name="Object 21"/>
          <p:cNvGraphicFramePr>
            <a:graphicFrameLocks noChangeAspect="1"/>
          </p:cNvGraphicFramePr>
          <p:nvPr>
            <p:extLst>
              <p:ext uri="{D42A27DB-BD31-4B8C-83A1-F6EECF244321}">
                <p14:modId xmlns:p14="http://schemas.microsoft.com/office/powerpoint/2010/main" val="3504974949"/>
              </p:ext>
            </p:extLst>
          </p:nvPr>
        </p:nvGraphicFramePr>
        <p:xfrm>
          <a:off x="9403817" y="2124754"/>
          <a:ext cx="227012" cy="341312"/>
        </p:xfrm>
        <a:graphic>
          <a:graphicData uri="http://schemas.openxmlformats.org/presentationml/2006/ole">
            <mc:AlternateContent xmlns:mc="http://schemas.openxmlformats.org/markup-compatibility/2006">
              <mc:Choice xmlns:v="urn:schemas-microsoft-com:vml" Requires="v">
                <p:oleObj spid="_x0000_s565414" name="Equation" r:id="rId8" imgW="279360" imgH="419040" progId="Equation.3">
                  <p:embed/>
                </p:oleObj>
              </mc:Choice>
              <mc:Fallback>
                <p:oleObj name="Equation" r:id="rId8" imgW="279360" imgH="419040" progId="Equation.3">
                  <p:embed/>
                  <p:pic>
                    <p:nvPicPr>
                      <p:cNvPr id="117"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3817" y="2124754"/>
                        <a:ext cx="227012"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 name="Object 22"/>
          <p:cNvGraphicFramePr>
            <a:graphicFrameLocks noChangeAspect="1"/>
          </p:cNvGraphicFramePr>
          <p:nvPr>
            <p:extLst>
              <p:ext uri="{D42A27DB-BD31-4B8C-83A1-F6EECF244321}">
                <p14:modId xmlns:p14="http://schemas.microsoft.com/office/powerpoint/2010/main" val="1042216425"/>
              </p:ext>
            </p:extLst>
          </p:nvPr>
        </p:nvGraphicFramePr>
        <p:xfrm>
          <a:off x="9392704" y="1712004"/>
          <a:ext cx="255588" cy="336550"/>
        </p:xfrm>
        <a:graphic>
          <a:graphicData uri="http://schemas.openxmlformats.org/presentationml/2006/ole">
            <mc:AlternateContent xmlns:mc="http://schemas.openxmlformats.org/markup-compatibility/2006">
              <mc:Choice xmlns:v="urn:schemas-microsoft-com:vml" Requires="v">
                <p:oleObj spid="_x0000_s565415" name="Equation" r:id="rId10" imgW="317160" imgH="419040" progId="Equation.3">
                  <p:embed/>
                </p:oleObj>
              </mc:Choice>
              <mc:Fallback>
                <p:oleObj name="Equation" r:id="rId10" imgW="317160" imgH="419040" progId="Equation.3">
                  <p:embed/>
                  <p:pic>
                    <p:nvPicPr>
                      <p:cNvPr id="118"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92704" y="1712004"/>
                        <a:ext cx="255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8" name="Group 23"/>
          <p:cNvGrpSpPr>
            <a:grpSpLocks/>
          </p:cNvGrpSpPr>
          <p:nvPr/>
        </p:nvGrpSpPr>
        <p:grpSpPr bwMode="auto">
          <a:xfrm>
            <a:off x="6766979" y="2181904"/>
            <a:ext cx="0" cy="1428750"/>
            <a:chOff x="832" y="1253"/>
            <a:chExt cx="0" cy="900"/>
          </a:xfrm>
        </p:grpSpPr>
        <p:sp>
          <p:nvSpPr>
            <p:cNvPr id="59" name="Line 24"/>
            <p:cNvSpPr>
              <a:spLocks noChangeShapeType="1"/>
            </p:cNvSpPr>
            <p:nvPr/>
          </p:nvSpPr>
          <p:spPr bwMode="auto">
            <a:xfrm>
              <a:off x="832" y="1253"/>
              <a:ext cx="0" cy="300"/>
            </a:xfrm>
            <a:prstGeom prst="line">
              <a:avLst/>
            </a:prstGeom>
            <a:noFill/>
            <a:ln w="571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25"/>
            <p:cNvSpPr>
              <a:spLocks noChangeShapeType="1"/>
            </p:cNvSpPr>
            <p:nvPr/>
          </p:nvSpPr>
          <p:spPr bwMode="auto">
            <a:xfrm flipH="1">
              <a:off x="832" y="1827"/>
              <a:ext cx="0" cy="326"/>
            </a:xfrm>
            <a:prstGeom prst="line">
              <a:avLst/>
            </a:prstGeom>
            <a:noFill/>
            <a:ln w="571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 name="Group 26"/>
          <p:cNvGrpSpPr>
            <a:grpSpLocks/>
          </p:cNvGrpSpPr>
          <p:nvPr/>
        </p:nvGrpSpPr>
        <p:grpSpPr bwMode="auto">
          <a:xfrm>
            <a:off x="5979579" y="2173966"/>
            <a:ext cx="755650" cy="928688"/>
            <a:chOff x="903" y="1728"/>
            <a:chExt cx="476" cy="585"/>
          </a:xfrm>
        </p:grpSpPr>
        <p:sp>
          <p:nvSpPr>
            <p:cNvPr id="62" name="Line 27"/>
            <p:cNvSpPr>
              <a:spLocks noChangeShapeType="1"/>
            </p:cNvSpPr>
            <p:nvPr/>
          </p:nvSpPr>
          <p:spPr bwMode="auto">
            <a:xfrm>
              <a:off x="903" y="2023"/>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63" name="Line 28"/>
            <p:cNvSpPr>
              <a:spLocks noChangeShapeType="1"/>
            </p:cNvSpPr>
            <p:nvPr/>
          </p:nvSpPr>
          <p:spPr bwMode="auto">
            <a:xfrm>
              <a:off x="903" y="2099"/>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64" name="Line 29"/>
            <p:cNvSpPr>
              <a:spLocks noChangeShapeType="1"/>
            </p:cNvSpPr>
            <p:nvPr/>
          </p:nvSpPr>
          <p:spPr bwMode="auto">
            <a:xfrm>
              <a:off x="903" y="2171"/>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65" name="Line 30"/>
            <p:cNvSpPr>
              <a:spLocks noChangeShapeType="1"/>
            </p:cNvSpPr>
            <p:nvPr/>
          </p:nvSpPr>
          <p:spPr bwMode="auto">
            <a:xfrm>
              <a:off x="903" y="2237"/>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66" name="Line 31"/>
            <p:cNvSpPr>
              <a:spLocks noChangeShapeType="1"/>
            </p:cNvSpPr>
            <p:nvPr/>
          </p:nvSpPr>
          <p:spPr bwMode="auto">
            <a:xfrm>
              <a:off x="903" y="2313"/>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7" name="Object 32"/>
            <p:cNvGraphicFramePr>
              <a:graphicFrameLocks noChangeAspect="1"/>
            </p:cNvGraphicFramePr>
            <p:nvPr/>
          </p:nvGraphicFramePr>
          <p:xfrm>
            <a:off x="903" y="1728"/>
            <a:ext cx="232" cy="261"/>
          </p:xfrm>
          <a:graphic>
            <a:graphicData uri="http://schemas.openxmlformats.org/presentationml/2006/ole">
              <mc:AlternateContent xmlns:mc="http://schemas.openxmlformats.org/markup-compatibility/2006">
                <mc:Choice xmlns:v="urn:schemas-microsoft-com:vml" Requires="v">
                  <p:oleObj spid="_x0000_s565416" name="Equation" r:id="rId12" imgW="152280" imgH="177480" progId="Equation.3">
                    <p:embed/>
                  </p:oleObj>
                </mc:Choice>
                <mc:Fallback>
                  <p:oleObj name="Equation" r:id="rId12" imgW="152280" imgH="177480" progId="Equation.3">
                    <p:embed/>
                    <p:pic>
                      <p:nvPicPr>
                        <p:cNvPr id="128" name="Object 3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3" y="1728"/>
                          <a:ext cx="232"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68" name="Object 33"/>
          <p:cNvGraphicFramePr>
            <a:graphicFrameLocks noChangeAspect="1"/>
          </p:cNvGraphicFramePr>
          <p:nvPr>
            <p:extLst>
              <p:ext uri="{D42A27DB-BD31-4B8C-83A1-F6EECF244321}">
                <p14:modId xmlns:p14="http://schemas.microsoft.com/office/powerpoint/2010/main" val="2809171760"/>
              </p:ext>
            </p:extLst>
          </p:nvPr>
        </p:nvGraphicFramePr>
        <p:xfrm>
          <a:off x="9486367" y="2616879"/>
          <a:ext cx="214312" cy="227012"/>
        </p:xfrm>
        <a:graphic>
          <a:graphicData uri="http://schemas.openxmlformats.org/presentationml/2006/ole">
            <mc:AlternateContent xmlns:mc="http://schemas.openxmlformats.org/markup-compatibility/2006">
              <mc:Choice xmlns:v="urn:schemas-microsoft-com:vml" Requires="v">
                <p:oleObj spid="_x0000_s565417" name="Equation" r:id="rId14" imgW="215640" imgH="228600" progId="Equation.3">
                  <p:embed/>
                </p:oleObj>
              </mc:Choice>
              <mc:Fallback>
                <p:oleObj name="Equation" r:id="rId14" imgW="215640" imgH="228600" progId="Equation.3">
                  <p:embed/>
                  <p:pic>
                    <p:nvPicPr>
                      <p:cNvPr id="129" name="Object 3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86367" y="2616879"/>
                        <a:ext cx="214312" cy="22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 name="Object 34"/>
          <p:cNvGraphicFramePr>
            <a:graphicFrameLocks noChangeAspect="1"/>
          </p:cNvGraphicFramePr>
          <p:nvPr>
            <p:extLst>
              <p:ext uri="{D42A27DB-BD31-4B8C-83A1-F6EECF244321}">
                <p14:modId xmlns:p14="http://schemas.microsoft.com/office/powerpoint/2010/main" val="411071367"/>
              </p:ext>
            </p:extLst>
          </p:nvPr>
        </p:nvGraphicFramePr>
        <p:xfrm>
          <a:off x="8459255" y="3939266"/>
          <a:ext cx="227013" cy="317500"/>
        </p:xfrm>
        <a:graphic>
          <a:graphicData uri="http://schemas.openxmlformats.org/presentationml/2006/ole">
            <mc:AlternateContent xmlns:mc="http://schemas.openxmlformats.org/markup-compatibility/2006">
              <mc:Choice xmlns:v="urn:schemas-microsoft-com:vml" Requires="v">
                <p:oleObj spid="_x0000_s565418" name="Equation" r:id="rId16" imgW="279360" imgH="393480" progId="Equation.3">
                  <p:embed/>
                </p:oleObj>
              </mc:Choice>
              <mc:Fallback>
                <p:oleObj name="Equation" r:id="rId16" imgW="279360" imgH="393480" progId="Equation.3">
                  <p:embed/>
                  <p:pic>
                    <p:nvPicPr>
                      <p:cNvPr id="130" name="Object 3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59255" y="3939266"/>
                        <a:ext cx="227013"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 name="Object 35"/>
          <p:cNvGraphicFramePr>
            <a:graphicFrameLocks noChangeAspect="1"/>
          </p:cNvGraphicFramePr>
          <p:nvPr>
            <p:extLst>
              <p:ext uri="{D42A27DB-BD31-4B8C-83A1-F6EECF244321}">
                <p14:modId xmlns:p14="http://schemas.microsoft.com/office/powerpoint/2010/main" val="1039399008"/>
              </p:ext>
            </p:extLst>
          </p:nvPr>
        </p:nvGraphicFramePr>
        <p:xfrm>
          <a:off x="11161179" y="2643867"/>
          <a:ext cx="641350" cy="576263"/>
        </p:xfrm>
        <a:graphic>
          <a:graphicData uri="http://schemas.openxmlformats.org/presentationml/2006/ole">
            <mc:AlternateContent xmlns:mc="http://schemas.openxmlformats.org/markup-compatibility/2006">
              <mc:Choice xmlns:v="urn:schemas-microsoft-com:vml" Requires="v">
                <p:oleObj spid="_x0000_s565419" name="Equation" r:id="rId18" imgW="253800" imgH="228600" progId="Equation.3">
                  <p:embed/>
                </p:oleObj>
              </mc:Choice>
              <mc:Fallback>
                <p:oleObj name="Equation" r:id="rId18" imgW="253800" imgH="228600" progId="Equation.3">
                  <p:embed/>
                  <p:pic>
                    <p:nvPicPr>
                      <p:cNvPr id="131" name="Object 3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161179" y="2643867"/>
                        <a:ext cx="64135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 name="Object 36"/>
          <p:cNvGraphicFramePr>
            <a:graphicFrameLocks noChangeAspect="1"/>
          </p:cNvGraphicFramePr>
          <p:nvPr>
            <p:extLst>
              <p:ext uri="{D42A27DB-BD31-4B8C-83A1-F6EECF244321}">
                <p14:modId xmlns:p14="http://schemas.microsoft.com/office/powerpoint/2010/main" val="1229197130"/>
              </p:ext>
            </p:extLst>
          </p:nvPr>
        </p:nvGraphicFramePr>
        <p:xfrm>
          <a:off x="11223093" y="2004105"/>
          <a:ext cx="579437" cy="471487"/>
        </p:xfrm>
        <a:graphic>
          <a:graphicData uri="http://schemas.openxmlformats.org/presentationml/2006/ole">
            <mc:AlternateContent xmlns:mc="http://schemas.openxmlformats.org/markup-compatibility/2006">
              <mc:Choice xmlns:v="urn:schemas-microsoft-com:vml" Requires="v">
                <p:oleObj spid="_x0000_s565420" name="Equation" r:id="rId20" imgW="215640" imgH="177480" progId="Equation.3">
                  <p:embed/>
                </p:oleObj>
              </mc:Choice>
              <mc:Fallback>
                <p:oleObj name="Equation" r:id="rId20" imgW="215640" imgH="177480" progId="Equation.3">
                  <p:embed/>
                  <p:pic>
                    <p:nvPicPr>
                      <p:cNvPr id="132" name="Object 3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23093" y="2004105"/>
                        <a:ext cx="579437"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 name="Object 37"/>
          <p:cNvGraphicFramePr>
            <a:graphicFrameLocks noChangeAspect="1"/>
          </p:cNvGraphicFramePr>
          <p:nvPr>
            <p:extLst>
              <p:ext uri="{D42A27DB-BD31-4B8C-83A1-F6EECF244321}">
                <p14:modId xmlns:p14="http://schemas.microsoft.com/office/powerpoint/2010/main" val="3642719109"/>
              </p:ext>
            </p:extLst>
          </p:nvPr>
        </p:nvGraphicFramePr>
        <p:xfrm>
          <a:off x="9214904" y="3215367"/>
          <a:ext cx="425450" cy="334963"/>
        </p:xfrm>
        <a:graphic>
          <a:graphicData uri="http://schemas.openxmlformats.org/presentationml/2006/ole">
            <mc:AlternateContent xmlns:mc="http://schemas.openxmlformats.org/markup-compatibility/2006">
              <mc:Choice xmlns:v="urn:schemas-microsoft-com:vml" Requires="v">
                <p:oleObj spid="_x0000_s565421" name="Equation" r:id="rId22" imgW="533160" imgH="419040" progId="Equation.3">
                  <p:embed/>
                </p:oleObj>
              </mc:Choice>
              <mc:Fallback>
                <p:oleObj name="Equation" r:id="rId22" imgW="533160" imgH="419040" progId="Equation.3">
                  <p:embed/>
                  <p:pic>
                    <p:nvPicPr>
                      <p:cNvPr id="133" name="Object 3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214904" y="3215367"/>
                        <a:ext cx="4254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 name="Line 38"/>
          <p:cNvSpPr>
            <a:spLocks noChangeShapeType="1"/>
          </p:cNvSpPr>
          <p:nvPr/>
        </p:nvSpPr>
        <p:spPr bwMode="auto">
          <a:xfrm flipV="1">
            <a:off x="9770529" y="3237592"/>
            <a:ext cx="1422400" cy="3175"/>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4" name="Line 39"/>
          <p:cNvSpPr>
            <a:spLocks noChangeShapeType="1"/>
          </p:cNvSpPr>
          <p:nvPr/>
        </p:nvSpPr>
        <p:spPr bwMode="auto">
          <a:xfrm>
            <a:off x="9741955" y="2064429"/>
            <a:ext cx="1527175" cy="30162"/>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5" name="Line 40"/>
          <p:cNvSpPr>
            <a:spLocks noChangeShapeType="1"/>
          </p:cNvSpPr>
          <p:nvPr/>
        </p:nvSpPr>
        <p:spPr bwMode="auto">
          <a:xfrm>
            <a:off x="9761005" y="2474005"/>
            <a:ext cx="1508125" cy="1587"/>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aphicFrame>
        <p:nvGraphicFramePr>
          <p:cNvPr id="76" name="Object 41"/>
          <p:cNvGraphicFramePr>
            <a:graphicFrameLocks noChangeAspect="1"/>
          </p:cNvGraphicFramePr>
          <p:nvPr>
            <p:extLst>
              <p:ext uri="{D42A27DB-BD31-4B8C-83A1-F6EECF244321}">
                <p14:modId xmlns:p14="http://schemas.microsoft.com/office/powerpoint/2010/main" val="1654016180"/>
              </p:ext>
            </p:extLst>
          </p:nvPr>
        </p:nvGraphicFramePr>
        <p:xfrm>
          <a:off x="8757705" y="2572429"/>
          <a:ext cx="284163" cy="400050"/>
        </p:xfrm>
        <a:graphic>
          <a:graphicData uri="http://schemas.openxmlformats.org/presentationml/2006/ole">
            <mc:AlternateContent xmlns:mc="http://schemas.openxmlformats.org/markup-compatibility/2006">
              <mc:Choice xmlns:v="urn:schemas-microsoft-com:vml" Requires="v">
                <p:oleObj spid="_x0000_s565422" name="Equation" r:id="rId24" imgW="152280" imgH="215640" progId="Equation.3">
                  <p:embed/>
                </p:oleObj>
              </mc:Choice>
              <mc:Fallback>
                <p:oleObj name="Equation" r:id="rId24" imgW="152280" imgH="215640" progId="Equation.3">
                  <p:embed/>
                  <p:pic>
                    <p:nvPicPr>
                      <p:cNvPr id="137" name="Object 4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757705" y="2572429"/>
                        <a:ext cx="2841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 name="Line 42"/>
          <p:cNvSpPr>
            <a:spLocks noChangeShapeType="1"/>
          </p:cNvSpPr>
          <p:nvPr/>
        </p:nvSpPr>
        <p:spPr bwMode="auto">
          <a:xfrm>
            <a:off x="11116729" y="2478766"/>
            <a:ext cx="0" cy="776288"/>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8" name="Line 43"/>
          <p:cNvSpPr>
            <a:spLocks noChangeShapeType="1"/>
          </p:cNvSpPr>
          <p:nvPr/>
        </p:nvSpPr>
        <p:spPr bwMode="auto">
          <a:xfrm>
            <a:off x="11116729" y="2097766"/>
            <a:ext cx="0" cy="381000"/>
          </a:xfrm>
          <a:prstGeom prst="line">
            <a:avLst/>
          </a:prstGeom>
          <a:noFill/>
          <a:ln w="19050">
            <a:solidFill>
              <a:srgbClr val="0033CC"/>
            </a:solidFill>
            <a:round/>
            <a:headEnd type="triangle" w="sm" len="lg"/>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79" name="Group 54"/>
          <p:cNvGrpSpPr>
            <a:grpSpLocks/>
          </p:cNvGrpSpPr>
          <p:nvPr/>
        </p:nvGrpSpPr>
        <p:grpSpPr bwMode="auto">
          <a:xfrm>
            <a:off x="7152741" y="1975527"/>
            <a:ext cx="269875" cy="1724025"/>
            <a:chOff x="3969" y="2432"/>
            <a:chExt cx="84" cy="327"/>
          </a:xfrm>
          <a:solidFill>
            <a:srgbClr val="FF00FF"/>
          </a:solidFill>
        </p:grpSpPr>
        <p:sp>
          <p:nvSpPr>
            <p:cNvPr id="80" name="Freeform 55"/>
            <p:cNvSpPr>
              <a:spLocks/>
            </p:cNvSpPr>
            <p:nvPr/>
          </p:nvSpPr>
          <p:spPr bwMode="auto">
            <a:xfrm>
              <a:off x="4000" y="2432"/>
              <a:ext cx="53" cy="327"/>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1" name="Freeform 56"/>
            <p:cNvSpPr>
              <a:spLocks/>
            </p:cNvSpPr>
            <p:nvPr/>
          </p:nvSpPr>
          <p:spPr bwMode="auto">
            <a:xfrm flipH="1">
              <a:off x="3969" y="2432"/>
              <a:ext cx="53" cy="327"/>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82" name="Text Box 57"/>
          <p:cNvSpPr txBox="1">
            <a:spLocks noChangeArrowheads="1"/>
          </p:cNvSpPr>
          <p:nvPr/>
        </p:nvSpPr>
        <p:spPr bwMode="auto">
          <a:xfrm>
            <a:off x="8678329" y="1335766"/>
            <a:ext cx="1284288"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dirty="0">
                <a:solidFill>
                  <a:srgbClr val="FF6600"/>
                </a:solidFill>
              </a:rPr>
              <a:t>观测屏</a:t>
            </a:r>
          </a:p>
        </p:txBody>
      </p:sp>
      <p:sp>
        <p:nvSpPr>
          <p:cNvPr id="83" name="Text Box 2"/>
          <p:cNvSpPr txBox="1">
            <a:spLocks noChangeArrowheads="1"/>
          </p:cNvSpPr>
          <p:nvPr/>
        </p:nvSpPr>
        <p:spPr bwMode="auto">
          <a:xfrm>
            <a:off x="801889" y="1997196"/>
            <a:ext cx="162446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800" b="1" dirty="0">
                <a:solidFill>
                  <a:srgbClr val="C00000"/>
                </a:solidFill>
              </a:rPr>
              <a:t>暗纹坐标</a:t>
            </a:r>
          </a:p>
        </p:txBody>
      </p:sp>
      <p:graphicFrame>
        <p:nvGraphicFramePr>
          <p:cNvPr id="84" name="Object 37"/>
          <p:cNvGraphicFramePr>
            <a:graphicFrameLocks noChangeAspect="1"/>
          </p:cNvGraphicFramePr>
          <p:nvPr>
            <p:extLst>
              <p:ext uri="{D42A27DB-BD31-4B8C-83A1-F6EECF244321}">
                <p14:modId xmlns:p14="http://schemas.microsoft.com/office/powerpoint/2010/main" val="2675280805"/>
              </p:ext>
            </p:extLst>
          </p:nvPr>
        </p:nvGraphicFramePr>
        <p:xfrm>
          <a:off x="442379" y="2568495"/>
          <a:ext cx="5265737" cy="1028700"/>
        </p:xfrm>
        <a:graphic>
          <a:graphicData uri="http://schemas.openxmlformats.org/presentationml/2006/ole">
            <mc:AlternateContent xmlns:mc="http://schemas.openxmlformats.org/markup-compatibility/2006">
              <mc:Choice xmlns:v="urn:schemas-microsoft-com:vml" Requires="v">
                <p:oleObj spid="_x0000_s565423" name="公式" r:id="rId26" imgW="2145960" imgH="419040" progId="Equation.3">
                  <p:embed/>
                </p:oleObj>
              </mc:Choice>
              <mc:Fallback>
                <p:oleObj name="公式" r:id="rId26" imgW="2145960" imgH="419040" progId="Equation.3">
                  <p:embed/>
                  <p:pic>
                    <p:nvPicPr>
                      <p:cNvPr id="145" name="Object 37"/>
                      <p:cNvPicPr>
                        <a:picLocks noChangeAspect="1" noChangeArrowheads="1"/>
                      </p:cNvPicPr>
                      <p:nvPr/>
                    </p:nvPicPr>
                    <p:blipFill>
                      <a:blip r:embed="rId27"/>
                      <a:srcRect/>
                      <a:stretch>
                        <a:fillRect/>
                      </a:stretch>
                    </p:blipFill>
                    <p:spPr bwMode="auto">
                      <a:xfrm>
                        <a:off x="442379" y="2568495"/>
                        <a:ext cx="5265737"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 name="Object 42"/>
          <p:cNvGraphicFramePr>
            <a:graphicFrameLocks noChangeAspect="1"/>
          </p:cNvGraphicFramePr>
          <p:nvPr>
            <p:extLst>
              <p:ext uri="{D42A27DB-BD31-4B8C-83A1-F6EECF244321}">
                <p14:modId xmlns:p14="http://schemas.microsoft.com/office/powerpoint/2010/main" val="4224529891"/>
              </p:ext>
            </p:extLst>
          </p:nvPr>
        </p:nvGraphicFramePr>
        <p:xfrm>
          <a:off x="1789569" y="3218680"/>
          <a:ext cx="2179637" cy="498475"/>
        </p:xfrm>
        <a:graphic>
          <a:graphicData uri="http://schemas.openxmlformats.org/presentationml/2006/ole">
            <mc:AlternateContent xmlns:mc="http://schemas.openxmlformats.org/markup-compatibility/2006">
              <mc:Choice xmlns:v="urn:schemas-microsoft-com:vml" Requires="v">
                <p:oleObj spid="_x0000_s565424" name="Equation" r:id="rId28" imgW="888840" imgH="203040" progId="Equation.3">
                  <p:embed/>
                </p:oleObj>
              </mc:Choice>
              <mc:Fallback>
                <p:oleObj name="Equation" r:id="rId28" imgW="888840" imgH="203040" progId="Equation.3">
                  <p:embed/>
                  <p:pic>
                    <p:nvPicPr>
                      <p:cNvPr id="146" name="Object 4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789569" y="3218680"/>
                        <a:ext cx="2179637"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 name="Text Box 85"/>
          <p:cNvSpPr txBox="1">
            <a:spLocks noChangeArrowheads="1"/>
          </p:cNvSpPr>
          <p:nvPr/>
        </p:nvSpPr>
        <p:spPr bwMode="auto">
          <a:xfrm>
            <a:off x="462223" y="3948351"/>
            <a:ext cx="36988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FF33CC"/>
                </a:solidFill>
              </a:rPr>
              <a:t>第一级暗纹位置：</a:t>
            </a:r>
          </a:p>
        </p:txBody>
      </p:sp>
      <p:graphicFrame>
        <p:nvGraphicFramePr>
          <p:cNvPr id="87" name="Object 83"/>
          <p:cNvGraphicFramePr>
            <a:graphicFrameLocks noChangeAspect="1"/>
          </p:cNvGraphicFramePr>
          <p:nvPr>
            <p:extLst>
              <p:ext uri="{D42A27DB-BD31-4B8C-83A1-F6EECF244321}">
                <p14:modId xmlns:p14="http://schemas.microsoft.com/office/powerpoint/2010/main" val="3964450002"/>
              </p:ext>
            </p:extLst>
          </p:nvPr>
        </p:nvGraphicFramePr>
        <p:xfrm>
          <a:off x="4090286" y="3785279"/>
          <a:ext cx="1023938" cy="963612"/>
        </p:xfrm>
        <a:graphic>
          <a:graphicData uri="http://schemas.openxmlformats.org/presentationml/2006/ole">
            <mc:AlternateContent xmlns:mc="http://schemas.openxmlformats.org/markup-compatibility/2006">
              <mc:Choice xmlns:v="urn:schemas-microsoft-com:vml" Requires="v">
                <p:oleObj spid="_x0000_s565425" name="公式" r:id="rId30" imgW="419040" imgH="393480" progId="Equation.3">
                  <p:embed/>
                </p:oleObj>
              </mc:Choice>
              <mc:Fallback>
                <p:oleObj name="公式" r:id="rId30" imgW="419040" imgH="393480" progId="Equation.3">
                  <p:embed/>
                  <p:pic>
                    <p:nvPicPr>
                      <p:cNvPr id="148" name="Object 83"/>
                      <p:cNvPicPr>
                        <a:picLocks noChangeAspect="1" noChangeArrowheads="1"/>
                      </p:cNvPicPr>
                      <p:nvPr/>
                    </p:nvPicPr>
                    <p:blipFill>
                      <a:blip r:embed="rId31"/>
                      <a:srcRect/>
                      <a:stretch>
                        <a:fillRect/>
                      </a:stretch>
                    </p:blipFill>
                    <p:spPr bwMode="auto">
                      <a:xfrm>
                        <a:off x="4090286" y="3785279"/>
                        <a:ext cx="1023938" cy="96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 name="Text Box 44"/>
          <p:cNvSpPr txBox="1">
            <a:spLocks noChangeArrowheads="1"/>
          </p:cNvSpPr>
          <p:nvPr/>
        </p:nvSpPr>
        <p:spPr bwMode="auto">
          <a:xfrm>
            <a:off x="556679" y="4903637"/>
            <a:ext cx="35099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sz="2800" b="1" dirty="0">
                <a:solidFill>
                  <a:srgbClr val="FF0000"/>
                </a:solidFill>
                <a:latin typeface="宋体" panose="02010600030101010101" pitchFamily="2" charset="-122"/>
              </a:rPr>
              <a:t>中央明纹</a:t>
            </a:r>
            <a:r>
              <a:rPr kumimoji="0" lang="zh-CN" altLang="en-US" sz="2800" b="1" dirty="0">
                <a:solidFill>
                  <a:srgbClr val="FF0000"/>
                </a:solidFill>
                <a:latin typeface="楷体_GB2312" pitchFamily="49" charset="-122"/>
                <a:ea typeface="楷体_GB2312" pitchFamily="49" charset="-122"/>
              </a:rPr>
              <a:t>  </a:t>
            </a:r>
            <a:r>
              <a:rPr kumimoji="0" lang="zh-CN" altLang="en-US" sz="2800" b="1" dirty="0">
                <a:solidFill>
                  <a:srgbClr val="008000"/>
                </a:solidFill>
                <a:latin typeface="宋体" panose="02010600030101010101" pitchFamily="2" charset="-122"/>
              </a:rPr>
              <a:t>角宽度</a:t>
            </a:r>
          </a:p>
        </p:txBody>
      </p:sp>
      <p:graphicFrame>
        <p:nvGraphicFramePr>
          <p:cNvPr id="89" name="Object 45"/>
          <p:cNvGraphicFramePr>
            <a:graphicFrameLocks noChangeAspect="1"/>
          </p:cNvGraphicFramePr>
          <p:nvPr>
            <p:extLst>
              <p:ext uri="{D42A27DB-BD31-4B8C-83A1-F6EECF244321}">
                <p14:modId xmlns:p14="http://schemas.microsoft.com/office/powerpoint/2010/main" val="3883869190"/>
              </p:ext>
            </p:extLst>
          </p:nvPr>
        </p:nvGraphicFramePr>
        <p:xfrm>
          <a:off x="4206249" y="4945740"/>
          <a:ext cx="2663825" cy="511175"/>
        </p:xfrm>
        <a:graphic>
          <a:graphicData uri="http://schemas.openxmlformats.org/presentationml/2006/ole">
            <mc:AlternateContent xmlns:mc="http://schemas.openxmlformats.org/markup-compatibility/2006">
              <mc:Choice xmlns:v="urn:schemas-microsoft-com:vml" Requires="v">
                <p:oleObj spid="_x0000_s565426" name="Equation" r:id="rId32" imgW="1193760" imgH="228600" progId="Equation.3">
                  <p:embed/>
                </p:oleObj>
              </mc:Choice>
              <mc:Fallback>
                <p:oleObj name="Equation" r:id="rId32" imgW="1193760" imgH="228600" progId="Equation.3">
                  <p:embed/>
                  <p:pic>
                    <p:nvPicPr>
                      <p:cNvPr id="150" name="Object 4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206249" y="4945740"/>
                        <a:ext cx="26638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 name="Text Box 46"/>
          <p:cNvSpPr txBox="1">
            <a:spLocks noChangeArrowheads="1"/>
          </p:cNvSpPr>
          <p:nvPr/>
        </p:nvSpPr>
        <p:spPr bwMode="auto">
          <a:xfrm>
            <a:off x="7558089" y="4929591"/>
            <a:ext cx="1295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800" b="1" dirty="0">
                <a:solidFill>
                  <a:srgbClr val="C00000"/>
                </a:solidFill>
                <a:latin typeface="宋体" panose="02010600030101010101" pitchFamily="2" charset="-122"/>
              </a:rPr>
              <a:t>线宽度</a:t>
            </a:r>
          </a:p>
        </p:txBody>
      </p:sp>
      <p:graphicFrame>
        <p:nvGraphicFramePr>
          <p:cNvPr id="91" name="Object 47"/>
          <p:cNvGraphicFramePr>
            <a:graphicFrameLocks noChangeAspect="1"/>
          </p:cNvGraphicFramePr>
          <p:nvPr>
            <p:extLst>
              <p:ext uri="{D42A27DB-BD31-4B8C-83A1-F6EECF244321}">
                <p14:modId xmlns:p14="http://schemas.microsoft.com/office/powerpoint/2010/main" val="3368165731"/>
              </p:ext>
            </p:extLst>
          </p:nvPr>
        </p:nvGraphicFramePr>
        <p:xfrm>
          <a:off x="9297554" y="4903637"/>
          <a:ext cx="2066925" cy="565150"/>
        </p:xfrm>
        <a:graphic>
          <a:graphicData uri="http://schemas.openxmlformats.org/presentationml/2006/ole">
            <mc:AlternateContent xmlns:mc="http://schemas.openxmlformats.org/markup-compatibility/2006">
              <mc:Choice xmlns:v="urn:schemas-microsoft-com:vml" Requires="v">
                <p:oleObj spid="_x0000_s565427" name="公式" r:id="rId34" imgW="838080" imgH="228600" progId="Equation.3">
                  <p:embed/>
                </p:oleObj>
              </mc:Choice>
              <mc:Fallback>
                <p:oleObj name="公式" r:id="rId34" imgW="838080" imgH="228600" progId="Equation.3">
                  <p:embed/>
                  <p:pic>
                    <p:nvPicPr>
                      <p:cNvPr id="152" name="Object 47"/>
                      <p:cNvPicPr>
                        <a:picLocks noChangeAspect="1" noChangeArrowheads="1"/>
                      </p:cNvPicPr>
                      <p:nvPr/>
                    </p:nvPicPr>
                    <p:blipFill>
                      <a:blip r:embed="rId35"/>
                      <a:srcRect/>
                      <a:stretch>
                        <a:fillRect/>
                      </a:stretch>
                    </p:blipFill>
                    <p:spPr bwMode="auto">
                      <a:xfrm>
                        <a:off x="9297554" y="4903637"/>
                        <a:ext cx="2066925"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 name="Text Box 52"/>
          <p:cNvSpPr txBox="1">
            <a:spLocks noChangeArrowheads="1"/>
          </p:cNvSpPr>
          <p:nvPr/>
        </p:nvSpPr>
        <p:spPr bwMode="auto">
          <a:xfrm>
            <a:off x="1589347" y="6093972"/>
            <a:ext cx="297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800" b="1" i="1">
                <a:solidFill>
                  <a:srgbClr val="FF6600"/>
                </a:solidFill>
              </a:rPr>
              <a:t>k </a:t>
            </a:r>
            <a:r>
              <a:rPr kumimoji="0" lang="zh-CN" altLang="en-US" sz="2800" b="1">
                <a:solidFill>
                  <a:srgbClr val="FF6600"/>
                </a:solidFill>
                <a:latin typeface="宋体" panose="02010600030101010101" pitchFamily="2" charset="-122"/>
              </a:rPr>
              <a:t>级明纹</a:t>
            </a:r>
            <a:r>
              <a:rPr kumimoji="0" lang="zh-CN" altLang="en-US" sz="2800" b="1">
                <a:solidFill>
                  <a:schemeClr val="accent2"/>
                </a:solidFill>
                <a:ea typeface="楷体_GB2312" pitchFamily="49" charset="-122"/>
              </a:rPr>
              <a:t>    </a:t>
            </a:r>
            <a:r>
              <a:rPr kumimoji="0" lang="zh-CN" altLang="en-US" sz="2800" b="1"/>
              <a:t>角宽度</a:t>
            </a:r>
          </a:p>
        </p:txBody>
      </p:sp>
      <p:graphicFrame>
        <p:nvGraphicFramePr>
          <p:cNvPr id="93" name="Object 53"/>
          <p:cNvGraphicFramePr>
            <a:graphicFrameLocks noChangeAspect="1"/>
          </p:cNvGraphicFramePr>
          <p:nvPr>
            <p:extLst>
              <p:ext uri="{D42A27DB-BD31-4B8C-83A1-F6EECF244321}">
                <p14:modId xmlns:p14="http://schemas.microsoft.com/office/powerpoint/2010/main" val="3283139579"/>
              </p:ext>
            </p:extLst>
          </p:nvPr>
        </p:nvGraphicFramePr>
        <p:xfrm>
          <a:off x="5251541" y="6074199"/>
          <a:ext cx="1657350" cy="574675"/>
        </p:xfrm>
        <a:graphic>
          <a:graphicData uri="http://schemas.openxmlformats.org/presentationml/2006/ole">
            <mc:AlternateContent xmlns:mc="http://schemas.openxmlformats.org/markup-compatibility/2006">
              <mc:Choice xmlns:v="urn:schemas-microsoft-com:vml" Requires="v">
                <p:oleObj spid="_x0000_s565428" name="Equation" r:id="rId36" imgW="660240" imgH="228600" progId="Equation.3">
                  <p:embed/>
                </p:oleObj>
              </mc:Choice>
              <mc:Fallback>
                <p:oleObj name="Equation" r:id="rId36" imgW="660240" imgH="228600" progId="Equation.3">
                  <p:embed/>
                  <p:pic>
                    <p:nvPicPr>
                      <p:cNvPr id="154" name="Object 53"/>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251541" y="6074199"/>
                        <a:ext cx="1657350"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 name="Object 58"/>
          <p:cNvGraphicFramePr>
            <a:graphicFrameLocks noChangeAspect="1"/>
          </p:cNvGraphicFramePr>
          <p:nvPr>
            <p:extLst>
              <p:ext uri="{D42A27DB-BD31-4B8C-83A1-F6EECF244321}">
                <p14:modId xmlns:p14="http://schemas.microsoft.com/office/powerpoint/2010/main" val="2287068179"/>
              </p:ext>
            </p:extLst>
          </p:nvPr>
        </p:nvGraphicFramePr>
        <p:xfrm>
          <a:off x="9410466" y="6046739"/>
          <a:ext cx="1676400" cy="503238"/>
        </p:xfrm>
        <a:graphic>
          <a:graphicData uri="http://schemas.openxmlformats.org/presentationml/2006/ole">
            <mc:AlternateContent xmlns:mc="http://schemas.openxmlformats.org/markup-compatibility/2006">
              <mc:Choice xmlns:v="urn:schemas-microsoft-com:vml" Requires="v">
                <p:oleObj spid="_x0000_s565429" name="Equation" r:id="rId38" imgW="761760" imgH="228600" progId="Equation.3">
                  <p:embed/>
                </p:oleObj>
              </mc:Choice>
              <mc:Fallback>
                <p:oleObj name="Equation" r:id="rId38" imgW="761760" imgH="228600" progId="Equation.3">
                  <p:embed/>
                  <p:pic>
                    <p:nvPicPr>
                      <p:cNvPr id="155" name="Object 5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410466" y="6046739"/>
                        <a:ext cx="1676400"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 name="Text Box 59"/>
          <p:cNvSpPr txBox="1">
            <a:spLocks noChangeArrowheads="1"/>
          </p:cNvSpPr>
          <p:nvPr/>
        </p:nvSpPr>
        <p:spPr bwMode="auto">
          <a:xfrm>
            <a:off x="7701177" y="6092777"/>
            <a:ext cx="1295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rgbClr val="FF00FF"/>
                </a:solidFill>
                <a:latin typeface="方正书宋简体"/>
              </a:rPr>
              <a:t>线宽度</a:t>
            </a:r>
          </a:p>
        </p:txBody>
      </p:sp>
    </p:spTree>
    <p:extLst>
      <p:ext uri="{BB962C8B-B14F-4D97-AF65-F5344CB8AC3E}">
        <p14:creationId xmlns:p14="http://schemas.microsoft.com/office/powerpoint/2010/main" val="56279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up)">
                                      <p:cBhvr>
                                        <p:cTn id="7" dur="500"/>
                                        <p:tgtEl>
                                          <p:spTgt spid="5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ipe(down)">
                                      <p:cBhvr>
                                        <p:cTn id="16" dur="500"/>
                                        <p:tgtEl>
                                          <p:spTgt spid="7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left)">
                                      <p:cBhvr>
                                        <p:cTn id="28" dur="500"/>
                                        <p:tgtEl>
                                          <p:spTgt spid="82"/>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32"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box(out)">
                                      <p:cBhvr>
                                        <p:cTn id="33" dur="500"/>
                                        <p:tgtEl>
                                          <p:spTgt spid="4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wipe(up)">
                                      <p:cBhvr>
                                        <p:cTn id="38" dur="500"/>
                                        <p:tgtEl>
                                          <p:spTgt spid="49"/>
                                        </p:tgtEl>
                                      </p:cBhvr>
                                    </p:animEffect>
                                  </p:childTnLst>
                                </p:cTn>
                              </p:par>
                            </p:childTnLst>
                          </p:cTn>
                        </p:par>
                        <p:par>
                          <p:cTn id="39" fill="hold">
                            <p:stCondLst>
                              <p:cond delay="500"/>
                            </p:stCondLst>
                            <p:childTnLst>
                              <p:par>
                                <p:cTn id="40" presetID="22" presetClass="entr" presetSubtype="2" fill="hold" grpId="0" nodeType="after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right)">
                                      <p:cBhvr>
                                        <p:cTn id="42" dur="500"/>
                                        <p:tgtEl>
                                          <p:spTgt spid="51"/>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left)">
                                      <p:cBhvr>
                                        <p:cTn id="46" dur="500"/>
                                        <p:tgtEl>
                                          <p:spTgt spid="50"/>
                                        </p:tgtEl>
                                      </p:cBhvr>
                                    </p:animEffect>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left)">
                                      <p:cBhvr>
                                        <p:cTn id="50" dur="500"/>
                                        <p:tgtEl>
                                          <p:spTgt spid="6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wipe(up)">
                                      <p:cBhvr>
                                        <p:cTn id="55" dur="500"/>
                                        <p:tgtEl>
                                          <p:spTgt spid="6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wipe(left)">
                                      <p:cBhvr>
                                        <p:cTn id="60" dur="500"/>
                                        <p:tgtEl>
                                          <p:spTgt spid="43"/>
                                        </p:tgtEl>
                                      </p:cBhvr>
                                    </p:animEffec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wipe(left)">
                                      <p:cBhvr>
                                        <p:cTn id="64" dur="500"/>
                                        <p:tgtEl>
                                          <p:spTgt spid="6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left)">
                                      <p:cBhvr>
                                        <p:cTn id="69" dur="500"/>
                                        <p:tgtEl>
                                          <p:spTgt spid="44"/>
                                        </p:tgtEl>
                                      </p:cBhvr>
                                    </p:animEffect>
                                  </p:childTnLst>
                                </p:cTn>
                              </p:par>
                            </p:childTnLst>
                          </p:cTn>
                        </p:par>
                        <p:par>
                          <p:cTn id="70" fill="hold">
                            <p:stCondLst>
                              <p:cond delay="500"/>
                            </p:stCondLst>
                            <p:childTnLst>
                              <p:par>
                                <p:cTn id="71" presetID="22" presetClass="entr" presetSubtype="8" fill="hold" nodeType="after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wipe(left)">
                                      <p:cBhvr>
                                        <p:cTn id="73" dur="500"/>
                                        <p:tgtEl>
                                          <p:spTgt spid="56"/>
                                        </p:tgtEl>
                                      </p:cBhvr>
                                    </p:animEffect>
                                  </p:childTnLst>
                                </p:cTn>
                              </p:par>
                            </p:childTnLst>
                          </p:cTn>
                        </p:par>
                        <p:par>
                          <p:cTn id="74" fill="hold">
                            <p:stCondLst>
                              <p:cond delay="1000"/>
                            </p:stCondLst>
                            <p:childTnLst>
                              <p:par>
                                <p:cTn id="75" presetID="22" presetClass="entr" presetSubtype="1" fill="hold" grpId="0" nodeType="after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500"/>
                                        <p:tgtEl>
                                          <p:spTgt spid="42"/>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76"/>
                                        </p:tgtEl>
                                        <p:attrNameLst>
                                          <p:attrName>style.visibility</p:attrName>
                                        </p:attrNameLst>
                                      </p:cBhvr>
                                      <p:to>
                                        <p:strVal val="visible"/>
                                      </p:to>
                                    </p:set>
                                    <p:animEffect transition="in" filter="wipe(left)">
                                      <p:cBhvr>
                                        <p:cTn id="81" dur="500"/>
                                        <p:tgtEl>
                                          <p:spTgt spid="76"/>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wipe(left)">
                                      <p:cBhvr>
                                        <p:cTn id="86" dur="500"/>
                                        <p:tgtEl>
                                          <p:spTgt spid="45"/>
                                        </p:tgtEl>
                                      </p:cBhvr>
                                    </p:animEffect>
                                  </p:childTnLst>
                                </p:cTn>
                              </p:par>
                            </p:childTnLst>
                          </p:cTn>
                        </p:par>
                        <p:par>
                          <p:cTn id="87" fill="hold">
                            <p:stCondLst>
                              <p:cond delay="500"/>
                            </p:stCondLst>
                            <p:childTnLst>
                              <p:par>
                                <p:cTn id="88" presetID="22" presetClass="entr" presetSubtype="8" fill="hold" nodeType="afterEffect">
                                  <p:stCondLst>
                                    <p:cond delay="0"/>
                                  </p:stCondLst>
                                  <p:childTnLst>
                                    <p:set>
                                      <p:cBhvr>
                                        <p:cTn id="89" dur="1" fill="hold">
                                          <p:stCondLst>
                                            <p:cond delay="0"/>
                                          </p:stCondLst>
                                        </p:cTn>
                                        <p:tgtEl>
                                          <p:spTgt spid="72"/>
                                        </p:tgtEl>
                                        <p:attrNameLst>
                                          <p:attrName>style.visibility</p:attrName>
                                        </p:attrNameLst>
                                      </p:cBhvr>
                                      <p:to>
                                        <p:strVal val="visible"/>
                                      </p:to>
                                    </p:set>
                                    <p:animEffect transition="in" filter="wipe(left)">
                                      <p:cBhvr>
                                        <p:cTn id="90" dur="500"/>
                                        <p:tgtEl>
                                          <p:spTgt spid="7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grpId="0" nodeType="clickEffect">
                                  <p:stCondLst>
                                    <p:cond delay="0"/>
                                  </p:stCondLst>
                                  <p:childTnLst>
                                    <p:set>
                                      <p:cBhvr>
                                        <p:cTn id="94" dur="1" fill="hold">
                                          <p:stCondLst>
                                            <p:cond delay="0"/>
                                          </p:stCondLst>
                                        </p:cTn>
                                        <p:tgtEl>
                                          <p:spTgt spid="53"/>
                                        </p:tgtEl>
                                        <p:attrNameLst>
                                          <p:attrName>style.visibility</p:attrName>
                                        </p:attrNameLst>
                                      </p:cBhvr>
                                      <p:to>
                                        <p:strVal val="visible"/>
                                      </p:to>
                                    </p:set>
                                    <p:animEffect transition="in" filter="wipe(up)">
                                      <p:cBhvr>
                                        <p:cTn id="95" dur="500"/>
                                        <p:tgtEl>
                                          <p:spTgt spid="53"/>
                                        </p:tgtEl>
                                      </p:cBhvr>
                                    </p:animEffect>
                                  </p:childTnLst>
                                </p:cTn>
                              </p:par>
                            </p:childTnLst>
                          </p:cTn>
                        </p:par>
                        <p:par>
                          <p:cTn id="96" fill="hold">
                            <p:stCondLst>
                              <p:cond delay="500"/>
                            </p:stCondLst>
                            <p:childTnLst>
                              <p:par>
                                <p:cTn id="97" presetID="22" presetClass="entr" presetSubtype="8" fill="hold"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wipe(left)">
                                      <p:cBhvr>
                                        <p:cTn id="99" dur="500"/>
                                        <p:tgtEl>
                                          <p:spTgt spid="5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75"/>
                                        </p:tgtEl>
                                        <p:attrNameLst>
                                          <p:attrName>style.visibility</p:attrName>
                                        </p:attrNameLst>
                                      </p:cBhvr>
                                      <p:to>
                                        <p:strVal val="visible"/>
                                      </p:to>
                                    </p:set>
                                    <p:animEffect transition="in" filter="wipe(left)">
                                      <p:cBhvr>
                                        <p:cTn id="104" dur="500"/>
                                        <p:tgtEl>
                                          <p:spTgt spid="75"/>
                                        </p:tgtEl>
                                      </p:cBhvr>
                                    </p:animEffect>
                                  </p:childTnLst>
                                </p:cTn>
                              </p:par>
                            </p:childTnLst>
                          </p:cTn>
                        </p:par>
                        <p:par>
                          <p:cTn id="105" fill="hold">
                            <p:stCondLst>
                              <p:cond delay="500"/>
                            </p:stCondLst>
                            <p:childTnLst>
                              <p:par>
                                <p:cTn id="106" presetID="22" presetClass="entr" presetSubtype="8" fill="hold" grpId="0" nodeType="afterEffect">
                                  <p:stCondLst>
                                    <p:cond delay="0"/>
                                  </p:stCondLst>
                                  <p:childTnLst>
                                    <p:set>
                                      <p:cBhvr>
                                        <p:cTn id="107" dur="1" fill="hold">
                                          <p:stCondLst>
                                            <p:cond delay="0"/>
                                          </p:stCondLst>
                                        </p:cTn>
                                        <p:tgtEl>
                                          <p:spTgt spid="73"/>
                                        </p:tgtEl>
                                        <p:attrNameLst>
                                          <p:attrName>style.visibility</p:attrName>
                                        </p:attrNameLst>
                                      </p:cBhvr>
                                      <p:to>
                                        <p:strVal val="visible"/>
                                      </p:to>
                                    </p:set>
                                    <p:animEffect transition="in" filter="wipe(left)">
                                      <p:cBhvr>
                                        <p:cTn id="108" dur="500"/>
                                        <p:tgtEl>
                                          <p:spTgt spid="73"/>
                                        </p:tgtEl>
                                      </p:cBhvr>
                                    </p:animEffect>
                                  </p:childTnLst>
                                </p:cTn>
                              </p:par>
                            </p:childTnLst>
                          </p:cTn>
                        </p:par>
                        <p:par>
                          <p:cTn id="109" fill="hold">
                            <p:stCondLst>
                              <p:cond delay="1000"/>
                            </p:stCondLst>
                            <p:childTnLst>
                              <p:par>
                                <p:cTn id="110" presetID="22" presetClass="entr" presetSubtype="1" fill="hold" grpId="0" nodeType="afterEffect">
                                  <p:stCondLst>
                                    <p:cond delay="0"/>
                                  </p:stCondLst>
                                  <p:childTnLst>
                                    <p:set>
                                      <p:cBhvr>
                                        <p:cTn id="111" dur="1" fill="hold">
                                          <p:stCondLst>
                                            <p:cond delay="0"/>
                                          </p:stCondLst>
                                        </p:cTn>
                                        <p:tgtEl>
                                          <p:spTgt spid="77"/>
                                        </p:tgtEl>
                                        <p:attrNameLst>
                                          <p:attrName>style.visibility</p:attrName>
                                        </p:attrNameLst>
                                      </p:cBhvr>
                                      <p:to>
                                        <p:strVal val="visible"/>
                                      </p:to>
                                    </p:set>
                                    <p:animEffect transition="in" filter="wipe(up)">
                                      <p:cBhvr>
                                        <p:cTn id="112" dur="500"/>
                                        <p:tgtEl>
                                          <p:spTgt spid="77"/>
                                        </p:tgtEl>
                                      </p:cBhvr>
                                    </p:animEffect>
                                  </p:childTnLst>
                                </p:cTn>
                              </p:par>
                            </p:childTnLst>
                          </p:cTn>
                        </p:par>
                        <p:par>
                          <p:cTn id="113" fill="hold">
                            <p:stCondLst>
                              <p:cond delay="1500"/>
                            </p:stCondLst>
                            <p:childTnLst>
                              <p:par>
                                <p:cTn id="114" presetID="22" presetClass="entr" presetSubtype="8" fill="hold" nodeType="afterEffect">
                                  <p:stCondLst>
                                    <p:cond delay="0"/>
                                  </p:stCondLst>
                                  <p:childTnLst>
                                    <p:set>
                                      <p:cBhvr>
                                        <p:cTn id="115" dur="1" fill="hold">
                                          <p:stCondLst>
                                            <p:cond delay="0"/>
                                          </p:stCondLst>
                                        </p:cTn>
                                        <p:tgtEl>
                                          <p:spTgt spid="70"/>
                                        </p:tgtEl>
                                        <p:attrNameLst>
                                          <p:attrName>style.visibility</p:attrName>
                                        </p:attrNameLst>
                                      </p:cBhvr>
                                      <p:to>
                                        <p:strVal val="visible"/>
                                      </p:to>
                                    </p:set>
                                    <p:animEffect transition="in" filter="wipe(left)">
                                      <p:cBhvr>
                                        <p:cTn id="116" dur="500"/>
                                        <p:tgtEl>
                                          <p:spTgt spid="70"/>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46"/>
                                        </p:tgtEl>
                                        <p:attrNameLst>
                                          <p:attrName>style.visibility</p:attrName>
                                        </p:attrNameLst>
                                      </p:cBhvr>
                                      <p:to>
                                        <p:strVal val="visible"/>
                                      </p:to>
                                    </p:set>
                                    <p:animEffect transition="in" filter="wipe(left)">
                                      <p:cBhvr>
                                        <p:cTn id="121" dur="500"/>
                                        <p:tgtEl>
                                          <p:spTgt spid="46"/>
                                        </p:tgtEl>
                                      </p:cBhvr>
                                    </p:animEffect>
                                  </p:childTnLst>
                                </p:cTn>
                              </p:par>
                            </p:childTnLst>
                          </p:cTn>
                        </p:par>
                        <p:par>
                          <p:cTn id="122" fill="hold">
                            <p:stCondLst>
                              <p:cond delay="500"/>
                            </p:stCondLst>
                            <p:childTnLst>
                              <p:par>
                                <p:cTn id="123" presetID="22" presetClass="entr" presetSubtype="8" fill="hold" nodeType="after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wipe(left)">
                                      <p:cBhvr>
                                        <p:cTn id="125" dur="500"/>
                                        <p:tgtEl>
                                          <p:spTgt spid="57"/>
                                        </p:tgtEl>
                                      </p:cBhvr>
                                    </p:animEffect>
                                  </p:childTnLst>
                                </p:cTn>
                              </p:par>
                            </p:childTnLst>
                          </p:cTn>
                        </p:par>
                        <p:par>
                          <p:cTn id="126" fill="hold">
                            <p:stCondLst>
                              <p:cond delay="1000"/>
                            </p:stCondLst>
                            <p:childTnLst>
                              <p:par>
                                <p:cTn id="127" presetID="22" presetClass="entr" presetSubtype="1" fill="hold" grpId="0" nodeType="afterEffect">
                                  <p:stCondLst>
                                    <p:cond delay="0"/>
                                  </p:stCondLst>
                                  <p:childTnLst>
                                    <p:set>
                                      <p:cBhvr>
                                        <p:cTn id="128" dur="1" fill="hold">
                                          <p:stCondLst>
                                            <p:cond delay="0"/>
                                          </p:stCondLst>
                                        </p:cTn>
                                        <p:tgtEl>
                                          <p:spTgt spid="52"/>
                                        </p:tgtEl>
                                        <p:attrNameLst>
                                          <p:attrName>style.visibility</p:attrName>
                                        </p:attrNameLst>
                                      </p:cBhvr>
                                      <p:to>
                                        <p:strVal val="visible"/>
                                      </p:to>
                                    </p:set>
                                    <p:animEffect transition="in" filter="wipe(up)">
                                      <p:cBhvr>
                                        <p:cTn id="129" dur="500"/>
                                        <p:tgtEl>
                                          <p:spTgt spid="52"/>
                                        </p:tgtEl>
                                      </p:cBhvr>
                                    </p:animEffect>
                                  </p:childTnLst>
                                </p:cTn>
                              </p:par>
                            </p:childTnLst>
                          </p:cTn>
                        </p:par>
                        <p:par>
                          <p:cTn id="130" fill="hold">
                            <p:stCondLst>
                              <p:cond delay="1500"/>
                            </p:stCondLst>
                            <p:childTnLst>
                              <p:par>
                                <p:cTn id="131" presetID="22" presetClass="entr" presetSubtype="8"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left)">
                                      <p:cBhvr>
                                        <p:cTn id="133" dur="500"/>
                                        <p:tgtEl>
                                          <p:spTgt spid="55"/>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74"/>
                                        </p:tgtEl>
                                        <p:attrNameLst>
                                          <p:attrName>style.visibility</p:attrName>
                                        </p:attrNameLst>
                                      </p:cBhvr>
                                      <p:to>
                                        <p:strVal val="visible"/>
                                      </p:to>
                                    </p:set>
                                    <p:animEffect transition="in" filter="wipe(left)">
                                      <p:cBhvr>
                                        <p:cTn id="138" dur="500"/>
                                        <p:tgtEl>
                                          <p:spTgt spid="74"/>
                                        </p:tgtEl>
                                      </p:cBhvr>
                                    </p:animEffect>
                                  </p:childTnLst>
                                </p:cTn>
                              </p:par>
                            </p:childTnLst>
                          </p:cTn>
                        </p:par>
                        <p:par>
                          <p:cTn id="139" fill="hold">
                            <p:stCondLst>
                              <p:cond delay="500"/>
                            </p:stCondLst>
                            <p:childTnLst>
                              <p:par>
                                <p:cTn id="140" presetID="22" presetClass="entr" presetSubtype="4" fill="hold" grpId="0" nodeType="afterEffect">
                                  <p:stCondLst>
                                    <p:cond delay="0"/>
                                  </p:stCondLst>
                                  <p:childTnLst>
                                    <p:set>
                                      <p:cBhvr>
                                        <p:cTn id="141" dur="1" fill="hold">
                                          <p:stCondLst>
                                            <p:cond delay="0"/>
                                          </p:stCondLst>
                                        </p:cTn>
                                        <p:tgtEl>
                                          <p:spTgt spid="78"/>
                                        </p:tgtEl>
                                        <p:attrNameLst>
                                          <p:attrName>style.visibility</p:attrName>
                                        </p:attrNameLst>
                                      </p:cBhvr>
                                      <p:to>
                                        <p:strVal val="visible"/>
                                      </p:to>
                                    </p:set>
                                    <p:animEffect transition="in" filter="wipe(down)">
                                      <p:cBhvr>
                                        <p:cTn id="142" dur="500"/>
                                        <p:tgtEl>
                                          <p:spTgt spid="78"/>
                                        </p:tgtEl>
                                      </p:cBhvr>
                                    </p:animEffect>
                                  </p:childTnLst>
                                </p:cTn>
                              </p:par>
                            </p:childTnLst>
                          </p:cTn>
                        </p:par>
                        <p:par>
                          <p:cTn id="143" fill="hold">
                            <p:stCondLst>
                              <p:cond delay="1000"/>
                            </p:stCondLst>
                            <p:childTnLst>
                              <p:par>
                                <p:cTn id="144" presetID="22" presetClass="entr" presetSubtype="8" fill="hold" nodeType="afterEffect">
                                  <p:stCondLst>
                                    <p:cond delay="0"/>
                                  </p:stCondLst>
                                  <p:childTnLst>
                                    <p:set>
                                      <p:cBhvr>
                                        <p:cTn id="145" dur="1" fill="hold">
                                          <p:stCondLst>
                                            <p:cond delay="0"/>
                                          </p:stCondLst>
                                        </p:cTn>
                                        <p:tgtEl>
                                          <p:spTgt spid="71"/>
                                        </p:tgtEl>
                                        <p:attrNameLst>
                                          <p:attrName>style.visibility</p:attrName>
                                        </p:attrNameLst>
                                      </p:cBhvr>
                                      <p:to>
                                        <p:strVal val="visible"/>
                                      </p:to>
                                    </p:set>
                                    <p:animEffect transition="in" filter="wipe(left)">
                                      <p:cBhvr>
                                        <p:cTn id="146" dur="500"/>
                                        <p:tgtEl>
                                          <p:spTgt spid="71"/>
                                        </p:tgtEl>
                                      </p:cBhvr>
                                    </p:animEffect>
                                  </p:childTnLst>
                                </p:cTn>
                              </p:par>
                            </p:childTnLst>
                          </p:cTn>
                        </p:par>
                      </p:childTnLst>
                    </p:cTn>
                  </p:par>
                  <p:par>
                    <p:cTn id="147" fill="hold">
                      <p:stCondLst>
                        <p:cond delay="indefinite"/>
                      </p:stCondLst>
                      <p:childTnLst>
                        <p:par>
                          <p:cTn id="148" fill="hold">
                            <p:stCondLst>
                              <p:cond delay="0"/>
                            </p:stCondLst>
                            <p:childTnLst>
                              <p:par>
                                <p:cTn id="149" presetID="6" presetClass="entr" presetSubtype="16" fill="hold" grpId="0" nodeType="clickEffect">
                                  <p:stCondLst>
                                    <p:cond delay="0"/>
                                  </p:stCondLst>
                                  <p:childTnLst>
                                    <p:set>
                                      <p:cBhvr>
                                        <p:cTn id="150" dur="1" fill="hold">
                                          <p:stCondLst>
                                            <p:cond delay="0"/>
                                          </p:stCondLst>
                                        </p:cTn>
                                        <p:tgtEl>
                                          <p:spTgt spid="83"/>
                                        </p:tgtEl>
                                        <p:attrNameLst>
                                          <p:attrName>style.visibility</p:attrName>
                                        </p:attrNameLst>
                                      </p:cBhvr>
                                      <p:to>
                                        <p:strVal val="visible"/>
                                      </p:to>
                                    </p:set>
                                    <p:animEffect transition="in" filter="circle(in)">
                                      <p:cBhvr>
                                        <p:cTn id="151" dur="2000"/>
                                        <p:tgtEl>
                                          <p:spTgt spid="83"/>
                                        </p:tgtEl>
                                      </p:cBhvr>
                                    </p:animEffect>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84"/>
                                        </p:tgtEl>
                                        <p:attrNameLst>
                                          <p:attrName>style.visibility</p:attrName>
                                        </p:attrNameLst>
                                      </p:cBhvr>
                                      <p:to>
                                        <p:strVal val="visible"/>
                                      </p:to>
                                    </p:set>
                                    <p:anim calcmode="lin" valueType="num">
                                      <p:cBhvr additive="base">
                                        <p:cTn id="156" dur="500" fill="hold"/>
                                        <p:tgtEl>
                                          <p:spTgt spid="84"/>
                                        </p:tgtEl>
                                        <p:attrNameLst>
                                          <p:attrName>ppt_x</p:attrName>
                                        </p:attrNameLst>
                                      </p:cBhvr>
                                      <p:tavLst>
                                        <p:tav tm="0">
                                          <p:val>
                                            <p:strVal val="#ppt_x"/>
                                          </p:val>
                                        </p:tav>
                                        <p:tav tm="100000">
                                          <p:val>
                                            <p:strVal val="#ppt_x"/>
                                          </p:val>
                                        </p:tav>
                                      </p:tavLst>
                                    </p:anim>
                                    <p:anim calcmode="lin" valueType="num">
                                      <p:cBhvr additive="base">
                                        <p:cTn id="157"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85"/>
                                        </p:tgtEl>
                                        <p:attrNameLst>
                                          <p:attrName>style.visibility</p:attrName>
                                        </p:attrNameLst>
                                      </p:cBhvr>
                                      <p:to>
                                        <p:strVal val="visible"/>
                                      </p:to>
                                    </p:set>
                                    <p:animEffect transition="in" filter="wipe(left)">
                                      <p:cBhvr>
                                        <p:cTn id="162" dur="500"/>
                                        <p:tgtEl>
                                          <p:spTgt spid="85"/>
                                        </p:tgtEl>
                                      </p:cBhvr>
                                    </p:animEffect>
                                  </p:childTnLst>
                                </p:cTn>
                              </p:par>
                            </p:childTnLst>
                          </p:cTn>
                        </p:par>
                      </p:childTnLst>
                    </p:cTn>
                  </p:par>
                  <p:par>
                    <p:cTn id="163" fill="hold">
                      <p:stCondLst>
                        <p:cond delay="indefinite"/>
                      </p:stCondLst>
                      <p:childTnLst>
                        <p:par>
                          <p:cTn id="164" fill="hold">
                            <p:stCondLst>
                              <p:cond delay="0"/>
                            </p:stCondLst>
                            <p:childTnLst>
                              <p:par>
                                <p:cTn id="165" presetID="21" presetClass="entr" presetSubtype="1" fill="hold" grpId="0" nodeType="clickEffect">
                                  <p:stCondLst>
                                    <p:cond delay="0"/>
                                  </p:stCondLst>
                                  <p:childTnLst>
                                    <p:set>
                                      <p:cBhvr>
                                        <p:cTn id="166" dur="1" fill="hold">
                                          <p:stCondLst>
                                            <p:cond delay="0"/>
                                          </p:stCondLst>
                                        </p:cTn>
                                        <p:tgtEl>
                                          <p:spTgt spid="86"/>
                                        </p:tgtEl>
                                        <p:attrNameLst>
                                          <p:attrName>style.visibility</p:attrName>
                                        </p:attrNameLst>
                                      </p:cBhvr>
                                      <p:to>
                                        <p:strVal val="visible"/>
                                      </p:to>
                                    </p:set>
                                    <p:animEffect transition="in" filter="wheel(1)">
                                      <p:cBhvr>
                                        <p:cTn id="167" dur="2000"/>
                                        <p:tgtEl>
                                          <p:spTgt spid="86"/>
                                        </p:tgtEl>
                                      </p:cBhvr>
                                    </p:animEffect>
                                  </p:childTnLst>
                                </p:cTn>
                              </p:par>
                            </p:childTnLst>
                          </p:cTn>
                        </p:par>
                        <p:par>
                          <p:cTn id="168" fill="hold">
                            <p:stCondLst>
                              <p:cond delay="2000"/>
                            </p:stCondLst>
                            <p:childTnLst>
                              <p:par>
                                <p:cTn id="169" presetID="22" presetClass="entr" presetSubtype="8" fill="hold" nodeType="afterEffect">
                                  <p:stCondLst>
                                    <p:cond delay="2000"/>
                                  </p:stCondLst>
                                  <p:childTnLst>
                                    <p:set>
                                      <p:cBhvr>
                                        <p:cTn id="170" dur="1" fill="hold">
                                          <p:stCondLst>
                                            <p:cond delay="0"/>
                                          </p:stCondLst>
                                        </p:cTn>
                                        <p:tgtEl>
                                          <p:spTgt spid="87"/>
                                        </p:tgtEl>
                                        <p:attrNameLst>
                                          <p:attrName>style.visibility</p:attrName>
                                        </p:attrNameLst>
                                      </p:cBhvr>
                                      <p:to>
                                        <p:strVal val="visible"/>
                                      </p:to>
                                    </p:set>
                                    <p:animEffect transition="in" filter="wipe(left)">
                                      <p:cBhvr>
                                        <p:cTn id="171" dur="500"/>
                                        <p:tgtEl>
                                          <p:spTgt spid="87"/>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88"/>
                                        </p:tgtEl>
                                        <p:attrNameLst>
                                          <p:attrName>style.visibility</p:attrName>
                                        </p:attrNameLst>
                                      </p:cBhvr>
                                      <p:to>
                                        <p:strVal val="visible"/>
                                      </p:to>
                                    </p:set>
                                    <p:animEffect transition="in" filter="wipe(left)">
                                      <p:cBhvr>
                                        <p:cTn id="176" dur="500"/>
                                        <p:tgtEl>
                                          <p:spTgt spid="88"/>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nodeType="clickEffect">
                                  <p:stCondLst>
                                    <p:cond delay="0"/>
                                  </p:stCondLst>
                                  <p:childTnLst>
                                    <p:set>
                                      <p:cBhvr>
                                        <p:cTn id="180" dur="1" fill="hold">
                                          <p:stCondLst>
                                            <p:cond delay="0"/>
                                          </p:stCondLst>
                                        </p:cTn>
                                        <p:tgtEl>
                                          <p:spTgt spid="89"/>
                                        </p:tgtEl>
                                        <p:attrNameLst>
                                          <p:attrName>style.visibility</p:attrName>
                                        </p:attrNameLst>
                                      </p:cBhvr>
                                      <p:to>
                                        <p:strVal val="visible"/>
                                      </p:to>
                                    </p:set>
                                    <p:animEffect transition="in" filter="wipe(left)">
                                      <p:cBhvr>
                                        <p:cTn id="181" dur="500"/>
                                        <p:tgtEl>
                                          <p:spTgt spid="89"/>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90"/>
                                        </p:tgtEl>
                                        <p:attrNameLst>
                                          <p:attrName>style.visibility</p:attrName>
                                        </p:attrNameLst>
                                      </p:cBhvr>
                                      <p:to>
                                        <p:strVal val="visible"/>
                                      </p:to>
                                    </p:set>
                                    <p:animEffect transition="in" filter="wipe(left)">
                                      <p:cBhvr>
                                        <p:cTn id="186" dur="500"/>
                                        <p:tgtEl>
                                          <p:spTgt spid="90"/>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nodeType="clickEffect">
                                  <p:stCondLst>
                                    <p:cond delay="0"/>
                                  </p:stCondLst>
                                  <p:childTnLst>
                                    <p:set>
                                      <p:cBhvr>
                                        <p:cTn id="190" dur="1" fill="hold">
                                          <p:stCondLst>
                                            <p:cond delay="0"/>
                                          </p:stCondLst>
                                        </p:cTn>
                                        <p:tgtEl>
                                          <p:spTgt spid="91"/>
                                        </p:tgtEl>
                                        <p:attrNameLst>
                                          <p:attrName>style.visibility</p:attrName>
                                        </p:attrNameLst>
                                      </p:cBhvr>
                                      <p:to>
                                        <p:strVal val="visible"/>
                                      </p:to>
                                    </p:set>
                                    <p:animEffect transition="in" filter="wipe(left)">
                                      <p:cBhvr>
                                        <p:cTn id="191" dur="500"/>
                                        <p:tgtEl>
                                          <p:spTgt spid="91"/>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childTnLst>
                                    <p:set>
                                      <p:cBhvr>
                                        <p:cTn id="195" dur="1" fill="hold">
                                          <p:stCondLst>
                                            <p:cond delay="0"/>
                                          </p:stCondLst>
                                        </p:cTn>
                                        <p:tgtEl>
                                          <p:spTgt spid="92">
                                            <p:txEl>
                                              <p:pRg st="0" end="0"/>
                                            </p:txEl>
                                          </p:spTgt>
                                        </p:tgtEl>
                                        <p:attrNameLst>
                                          <p:attrName>style.visibility</p:attrName>
                                        </p:attrNameLst>
                                      </p:cBhvr>
                                      <p:to>
                                        <p:strVal val="visible"/>
                                      </p:to>
                                    </p:set>
                                    <p:animEffect transition="in" filter="wipe(left)">
                                      <p:cBhvr>
                                        <p:cTn id="196" dur="500"/>
                                        <p:tgtEl>
                                          <p:spTgt spid="92">
                                            <p:txEl>
                                              <p:pRg st="0" end="0"/>
                                            </p:txEl>
                                          </p:spTgt>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nodeType="clickEffect">
                                  <p:stCondLst>
                                    <p:cond delay="0"/>
                                  </p:stCondLst>
                                  <p:childTnLst>
                                    <p:set>
                                      <p:cBhvr>
                                        <p:cTn id="200" dur="1" fill="hold">
                                          <p:stCondLst>
                                            <p:cond delay="0"/>
                                          </p:stCondLst>
                                        </p:cTn>
                                        <p:tgtEl>
                                          <p:spTgt spid="93"/>
                                        </p:tgtEl>
                                        <p:attrNameLst>
                                          <p:attrName>style.visibility</p:attrName>
                                        </p:attrNameLst>
                                      </p:cBhvr>
                                      <p:to>
                                        <p:strVal val="visible"/>
                                      </p:to>
                                    </p:set>
                                    <p:animEffect transition="in" filter="wipe(left)">
                                      <p:cBhvr>
                                        <p:cTn id="201" dur="500"/>
                                        <p:tgtEl>
                                          <p:spTgt spid="93"/>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95"/>
                                        </p:tgtEl>
                                        <p:attrNameLst>
                                          <p:attrName>style.visibility</p:attrName>
                                        </p:attrNameLst>
                                      </p:cBhvr>
                                      <p:to>
                                        <p:strVal val="visible"/>
                                      </p:to>
                                    </p:set>
                                    <p:animEffect transition="in" filter="wipe(left)">
                                      <p:cBhvr>
                                        <p:cTn id="206" dur="500"/>
                                        <p:tgtEl>
                                          <p:spTgt spid="95"/>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nodeType="clickEffect">
                                  <p:stCondLst>
                                    <p:cond delay="0"/>
                                  </p:stCondLst>
                                  <p:childTnLst>
                                    <p:set>
                                      <p:cBhvr>
                                        <p:cTn id="210" dur="1" fill="hold">
                                          <p:stCondLst>
                                            <p:cond delay="0"/>
                                          </p:stCondLst>
                                        </p:cTn>
                                        <p:tgtEl>
                                          <p:spTgt spid="94"/>
                                        </p:tgtEl>
                                        <p:attrNameLst>
                                          <p:attrName>style.visibility</p:attrName>
                                        </p:attrNameLst>
                                      </p:cBhvr>
                                      <p:to>
                                        <p:strVal val="visible"/>
                                      </p:to>
                                    </p:set>
                                    <p:animEffect transition="in" filter="wipe(left)">
                                      <p:cBhvr>
                                        <p:cTn id="211"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utoUpdateAnimBg="0"/>
      <p:bldP spid="48" grpId="0" autoUpdateAnimBg="0"/>
      <p:bldP spid="49" grpId="0" animBg="1"/>
      <p:bldP spid="50" grpId="0" animBg="1"/>
      <p:bldP spid="51" grpId="0" animBg="1"/>
      <p:bldP spid="52" grpId="0" animBg="1"/>
      <p:bldP spid="53" grpId="0" animBg="1"/>
      <p:bldP spid="73" grpId="0" animBg="1"/>
      <p:bldP spid="74" grpId="0" animBg="1"/>
      <p:bldP spid="75" grpId="0" animBg="1"/>
      <p:bldP spid="77" grpId="0" animBg="1"/>
      <p:bldP spid="78" grpId="0" animBg="1"/>
      <p:bldP spid="82" grpId="0" autoUpdateAnimBg="0"/>
      <p:bldP spid="83" grpId="0"/>
      <p:bldP spid="86" grpId="0"/>
      <p:bldP spid="88" grpId="0" autoUpdateAnimBg="0"/>
      <p:bldP spid="90" grpId="0" autoUpdateAnimBg="0"/>
      <p:bldP spid="92" grpId="0" build="p" autoUpdateAnimBg="0"/>
      <p:bldP spid="95"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96460" y="118193"/>
            <a:ext cx="8304551" cy="954107"/>
          </a:xfrm>
          <a:prstGeom prst="rect">
            <a:avLst/>
          </a:prstGeom>
        </p:spPr>
        <p:txBody>
          <a:bodyPr wrap="square">
            <a:spAutoFit/>
          </a:bodyPr>
          <a:lstStyle/>
          <a:p>
            <a:r>
              <a:rPr lang="zh-CN" altLang="en-US" sz="2800" b="1" dirty="0">
                <a:solidFill>
                  <a:srgbClr val="FF0000"/>
                </a:solidFill>
              </a:rPr>
              <a:t>练习：</a:t>
            </a:r>
            <a:r>
              <a:rPr lang="zh-CN" altLang="en-US" sz="2800" b="1" dirty="0">
                <a:solidFill>
                  <a:srgbClr val="0000FF"/>
                </a:solidFill>
                <a:latin typeface="宋体" panose="02010600030101010101" pitchFamily="2" charset="-122"/>
              </a:rPr>
              <a:t>单缝衍射，</a:t>
            </a:r>
            <a:r>
              <a:rPr lang="zh-CN" altLang="en-US" sz="2800" b="1" dirty="0">
                <a:solidFill>
                  <a:srgbClr val="D846BC"/>
                </a:solidFill>
              </a:rPr>
              <a:t>已知</a:t>
            </a:r>
            <a:r>
              <a:rPr lang="en-US" altLang="zh-CN" sz="2800" b="1" dirty="0">
                <a:solidFill>
                  <a:srgbClr val="D846BC"/>
                </a:solidFill>
              </a:rPr>
              <a:t> </a:t>
            </a:r>
            <a:r>
              <a:rPr lang="zh-CN" altLang="zh-CN" sz="2800" b="1" kern="100" dirty="0">
                <a:solidFill>
                  <a:srgbClr val="D846BC"/>
                </a:solidFill>
                <a:latin typeface="Times New Roman" panose="02020603050405020304" pitchFamily="18" charset="0"/>
                <a:ea typeface="楷体_GB2312"/>
                <a:cs typeface="Times New Roman" panose="02020603050405020304" pitchFamily="18" charset="0"/>
              </a:rPr>
              <a:t>中央明条纹的角宽度</a:t>
            </a:r>
            <a:r>
              <a:rPr lang="zh-CN" altLang="en-US" sz="2800" b="1" kern="100" dirty="0">
                <a:solidFill>
                  <a:srgbClr val="D846BC"/>
                </a:solidFill>
                <a:latin typeface="Times New Roman" panose="02020603050405020304" pitchFamily="18" charset="0"/>
                <a:ea typeface="楷体_GB2312"/>
                <a:cs typeface="Times New Roman" panose="02020603050405020304" pitchFamily="18" charset="0"/>
              </a:rPr>
              <a:t>为</a:t>
            </a:r>
            <a:r>
              <a:rPr lang="zh-CN" altLang="en-US" sz="2800" b="1" kern="100" dirty="0">
                <a:solidFill>
                  <a:srgbClr val="FF0000"/>
                </a:solidFill>
                <a:latin typeface="Times New Roman" panose="02020603050405020304" pitchFamily="18" charset="0"/>
                <a:ea typeface="楷体_GB2312"/>
                <a:cs typeface="Times New Roman" panose="02020603050405020304" pitchFamily="18" charset="0"/>
                <a:sym typeface="Symbol" panose="05050102010706020507" pitchFamily="18" charset="2"/>
              </a:rPr>
              <a:t></a:t>
            </a:r>
            <a:r>
              <a:rPr lang="zh-CN" altLang="en-US" sz="2800" b="1" kern="100" dirty="0">
                <a:solidFill>
                  <a:srgbClr val="D846BC"/>
                </a:solidFill>
                <a:latin typeface="Times New Roman" panose="02020603050405020304" pitchFamily="18" charset="0"/>
                <a:ea typeface="楷体_GB2312"/>
                <a:cs typeface="Times New Roman" panose="02020603050405020304" pitchFamily="18" charset="0"/>
                <a:sym typeface="Symbol" panose="05050102010706020507" pitchFamily="18" charset="2"/>
              </a:rPr>
              <a:t>，</a:t>
            </a:r>
            <a:r>
              <a:rPr lang="zh-CN" altLang="zh-CN" sz="2800" b="1" kern="100" dirty="0">
                <a:solidFill>
                  <a:srgbClr val="009900"/>
                </a:solidFill>
                <a:latin typeface="Times New Roman" panose="02020603050405020304" pitchFamily="18" charset="0"/>
                <a:ea typeface="楷体_GB2312"/>
                <a:cs typeface="Times New Roman" panose="02020603050405020304" pitchFamily="18" charset="0"/>
              </a:rPr>
              <a:t>第</a:t>
            </a:r>
            <a:r>
              <a:rPr lang="zh-CN" altLang="en-US" sz="2800" b="1" kern="100" dirty="0">
                <a:solidFill>
                  <a:srgbClr val="009900"/>
                </a:solidFill>
                <a:latin typeface="Times New Roman" panose="02020603050405020304" pitchFamily="18" charset="0"/>
                <a:ea typeface="楷体_GB2312"/>
                <a:cs typeface="Times New Roman" panose="02020603050405020304" pitchFamily="18" charset="0"/>
              </a:rPr>
              <a:t>三</a:t>
            </a:r>
            <a:r>
              <a:rPr lang="zh-CN" altLang="zh-CN" sz="2800" b="1" kern="100" dirty="0">
                <a:solidFill>
                  <a:srgbClr val="009900"/>
                </a:solidFill>
                <a:latin typeface="Times New Roman" panose="02020603050405020304" pitchFamily="18" charset="0"/>
                <a:ea typeface="楷体_GB2312"/>
                <a:cs typeface="Times New Roman" panose="02020603050405020304" pitchFamily="18" charset="0"/>
              </a:rPr>
              <a:t>级</a:t>
            </a:r>
            <a:r>
              <a:rPr lang="zh-CN" altLang="en-US" sz="2800" b="1" kern="100" dirty="0">
                <a:solidFill>
                  <a:srgbClr val="009900"/>
                </a:solidFill>
                <a:latin typeface="Times New Roman" panose="02020603050405020304" pitchFamily="18" charset="0"/>
                <a:ea typeface="楷体_GB2312"/>
                <a:cs typeface="Times New Roman" panose="02020603050405020304" pitchFamily="18" charset="0"/>
              </a:rPr>
              <a:t>明</a:t>
            </a:r>
            <a:r>
              <a:rPr lang="zh-CN" altLang="zh-CN" sz="2800" b="1" kern="100" dirty="0">
                <a:solidFill>
                  <a:srgbClr val="009900"/>
                </a:solidFill>
                <a:latin typeface="Times New Roman" panose="02020603050405020304" pitchFamily="18" charset="0"/>
                <a:ea typeface="楷体_GB2312"/>
                <a:cs typeface="Times New Roman" panose="02020603050405020304" pitchFamily="18" charset="0"/>
              </a:rPr>
              <a:t>纹所对应的衍射角</a:t>
            </a:r>
            <a:r>
              <a:rPr lang="en-US" altLang="zh-CN" sz="2800" b="1" dirty="0">
                <a:solidFill>
                  <a:srgbClr val="009900"/>
                </a:solidFill>
              </a:rPr>
              <a:t>=_____</a:t>
            </a:r>
            <a:r>
              <a:rPr lang="zh-CN" altLang="en-US" sz="2800" b="1" dirty="0">
                <a:solidFill>
                  <a:srgbClr val="009900"/>
                </a:solidFill>
              </a:rPr>
              <a:t>。</a:t>
            </a:r>
          </a:p>
        </p:txBody>
      </p:sp>
      <p:grpSp>
        <p:nvGrpSpPr>
          <p:cNvPr id="3" name="Group 2"/>
          <p:cNvGrpSpPr>
            <a:grpSpLocks/>
          </p:cNvGrpSpPr>
          <p:nvPr/>
        </p:nvGrpSpPr>
        <p:grpSpPr bwMode="auto">
          <a:xfrm>
            <a:off x="7849755" y="1237216"/>
            <a:ext cx="76200" cy="2895600"/>
            <a:chOff x="3648" y="1008"/>
            <a:chExt cx="48" cy="1344"/>
          </a:xfrm>
        </p:grpSpPr>
        <p:sp>
          <p:nvSpPr>
            <p:cNvPr id="4" name="Rectangle 3"/>
            <p:cNvSpPr>
              <a:spLocks noChangeArrowheads="1"/>
            </p:cNvSpPr>
            <p:nvPr/>
          </p:nvSpPr>
          <p:spPr bwMode="auto">
            <a:xfrm>
              <a:off x="3648" y="1008"/>
              <a:ext cx="48" cy="1344"/>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Line 4"/>
            <p:cNvSpPr>
              <a:spLocks noChangeShapeType="1"/>
            </p:cNvSpPr>
            <p:nvPr/>
          </p:nvSpPr>
          <p:spPr bwMode="auto">
            <a:xfrm>
              <a:off x="3648" y="1008"/>
              <a:ext cx="0" cy="1344"/>
            </a:xfrm>
            <a:prstGeom prst="line">
              <a:avLst/>
            </a:prstGeom>
            <a:noFill/>
            <a:ln w="38100">
              <a:solidFill>
                <a:srgbClr val="0066CC"/>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pic>
        <p:nvPicPr>
          <p:cNvPr id="6" name="Picture 5" descr="其"/>
          <p:cNvPicPr>
            <a:picLocks noChangeAspect="1" noChangeArrowheads="1"/>
          </p:cNvPicPr>
          <p:nvPr/>
        </p:nvPicPr>
        <p:blipFill>
          <a:blip r:embed="rId3">
            <a:extLst>
              <a:ext uri="{28A0092B-C50C-407E-A947-70E740481C1C}">
                <a14:useLocalDpi xmlns:a14="http://schemas.microsoft.com/office/drawing/2010/main" val="0"/>
              </a:ext>
            </a:extLst>
          </a:blip>
          <a:srcRect r="47058"/>
          <a:stretch>
            <a:fillRect/>
          </a:stretch>
        </p:blipFill>
        <p:spPr bwMode="auto">
          <a:xfrm>
            <a:off x="7870393" y="1245155"/>
            <a:ext cx="1274762" cy="28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rc 6"/>
          <p:cNvSpPr>
            <a:spLocks/>
          </p:cNvSpPr>
          <p:nvPr/>
        </p:nvSpPr>
        <p:spPr bwMode="auto">
          <a:xfrm rot="1971563">
            <a:off x="6675005" y="2510391"/>
            <a:ext cx="152400" cy="158750"/>
          </a:xfrm>
          <a:custGeom>
            <a:avLst/>
            <a:gdLst>
              <a:gd name="T0" fmla="*/ 0 w 21600"/>
              <a:gd name="T1" fmla="*/ 0 h 22633"/>
              <a:gd name="T2" fmla="*/ 152224 w 21600"/>
              <a:gd name="T3" fmla="*/ 158750 h 22633"/>
              <a:gd name="T4" fmla="*/ 0 w 21600"/>
              <a:gd name="T5" fmla="*/ 151504 h 22633"/>
              <a:gd name="T6" fmla="*/ 0 60000 65536"/>
              <a:gd name="T7" fmla="*/ 0 60000 65536"/>
              <a:gd name="T8" fmla="*/ 0 60000 65536"/>
              <a:gd name="T9" fmla="*/ 0 w 21600"/>
              <a:gd name="T10" fmla="*/ 0 h 22633"/>
              <a:gd name="T11" fmla="*/ 21600 w 21600"/>
              <a:gd name="T12" fmla="*/ 22633 h 22633"/>
            </a:gdLst>
            <a:ahLst/>
            <a:cxnLst>
              <a:cxn ang="T6">
                <a:pos x="T0" y="T1"/>
              </a:cxn>
              <a:cxn ang="T7">
                <a:pos x="T2" y="T3"/>
              </a:cxn>
              <a:cxn ang="T8">
                <a:pos x="T4" y="T5"/>
              </a:cxn>
            </a:cxnLst>
            <a:rect l="T9" t="T10" r="T11" b="T12"/>
            <a:pathLst>
              <a:path w="21600" h="22633" fill="none" extrusionOk="0">
                <a:moveTo>
                  <a:pt x="-1" y="0"/>
                </a:moveTo>
                <a:cubicBezTo>
                  <a:pt x="11929" y="0"/>
                  <a:pt x="21600" y="9670"/>
                  <a:pt x="21600" y="21600"/>
                </a:cubicBezTo>
                <a:cubicBezTo>
                  <a:pt x="21600" y="21944"/>
                  <a:pt x="21591" y="22288"/>
                  <a:pt x="21575" y="22633"/>
                </a:cubicBezTo>
              </a:path>
              <a:path w="21600" h="22633" stroke="0" extrusionOk="0">
                <a:moveTo>
                  <a:pt x="-1" y="0"/>
                </a:moveTo>
                <a:cubicBezTo>
                  <a:pt x="11929" y="0"/>
                  <a:pt x="21600" y="9670"/>
                  <a:pt x="21600" y="21600"/>
                </a:cubicBezTo>
                <a:cubicBezTo>
                  <a:pt x="21600" y="21944"/>
                  <a:pt x="21591" y="22288"/>
                  <a:pt x="21575" y="22633"/>
                </a:cubicBezTo>
                <a:lnTo>
                  <a:pt x="0" y="21600"/>
                </a:ln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Line 7"/>
          <p:cNvSpPr>
            <a:spLocks noChangeShapeType="1"/>
          </p:cNvSpPr>
          <p:nvPr/>
        </p:nvSpPr>
        <p:spPr bwMode="auto">
          <a:xfrm flipV="1">
            <a:off x="5379605" y="2681842"/>
            <a:ext cx="3765550" cy="22225"/>
          </a:xfrm>
          <a:prstGeom prst="line">
            <a:avLst/>
          </a:prstGeom>
          <a:noFill/>
          <a:ln w="28575">
            <a:solidFill>
              <a:srgbClr val="FF66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 name="Line 9"/>
          <p:cNvSpPr>
            <a:spLocks noChangeShapeType="1"/>
          </p:cNvSpPr>
          <p:nvPr/>
        </p:nvSpPr>
        <p:spPr bwMode="auto">
          <a:xfrm flipV="1">
            <a:off x="5360555" y="2304016"/>
            <a:ext cx="2457450" cy="41275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0"/>
          <p:cNvSpPr>
            <a:spLocks noChangeShapeType="1"/>
          </p:cNvSpPr>
          <p:nvPr/>
        </p:nvSpPr>
        <p:spPr bwMode="auto">
          <a:xfrm>
            <a:off x="5360555" y="2708830"/>
            <a:ext cx="2457450" cy="357187"/>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1"/>
          <p:cNvSpPr>
            <a:spLocks noChangeShapeType="1"/>
          </p:cNvSpPr>
          <p:nvPr/>
        </p:nvSpPr>
        <p:spPr bwMode="auto">
          <a:xfrm flipV="1">
            <a:off x="5347855" y="1923016"/>
            <a:ext cx="2470150" cy="795338"/>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Text Box 12"/>
          <p:cNvSpPr txBox="1">
            <a:spLocks noChangeArrowheads="1"/>
          </p:cNvSpPr>
          <p:nvPr/>
        </p:nvSpPr>
        <p:spPr bwMode="auto">
          <a:xfrm>
            <a:off x="4327094" y="3447017"/>
            <a:ext cx="11969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dirty="0">
                <a:solidFill>
                  <a:srgbClr val="CC3300"/>
                </a:solidFill>
              </a:rPr>
              <a:t>衍射屏</a:t>
            </a:r>
          </a:p>
        </p:txBody>
      </p:sp>
      <p:sp>
        <p:nvSpPr>
          <p:cNvPr id="13" name="Text Box 13"/>
          <p:cNvSpPr txBox="1">
            <a:spLocks noChangeArrowheads="1"/>
          </p:cNvSpPr>
          <p:nvPr/>
        </p:nvSpPr>
        <p:spPr bwMode="auto">
          <a:xfrm>
            <a:off x="5065281" y="1389617"/>
            <a:ext cx="8239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a:solidFill>
                  <a:srgbClr val="009900"/>
                </a:solidFill>
              </a:rPr>
              <a:t>透镜</a:t>
            </a:r>
          </a:p>
        </p:txBody>
      </p:sp>
      <p:sp>
        <p:nvSpPr>
          <p:cNvPr id="14" name="Line 14"/>
          <p:cNvSpPr>
            <a:spLocks noChangeShapeType="1"/>
          </p:cNvSpPr>
          <p:nvPr/>
        </p:nvSpPr>
        <p:spPr bwMode="auto">
          <a:xfrm flipH="1">
            <a:off x="5366905" y="3524804"/>
            <a:ext cx="0" cy="620712"/>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5"/>
          <p:cNvSpPr>
            <a:spLocks noChangeShapeType="1"/>
          </p:cNvSpPr>
          <p:nvPr/>
        </p:nvSpPr>
        <p:spPr bwMode="auto">
          <a:xfrm>
            <a:off x="6943293" y="3950254"/>
            <a:ext cx="868362" cy="0"/>
          </a:xfrm>
          <a:prstGeom prst="line">
            <a:avLst/>
          </a:prstGeom>
          <a:noFill/>
          <a:ln w="19050">
            <a:solidFill>
              <a:srgbClr val="9900CC"/>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6" name="Line 16"/>
          <p:cNvSpPr>
            <a:spLocks noChangeShapeType="1"/>
          </p:cNvSpPr>
          <p:nvPr/>
        </p:nvSpPr>
        <p:spPr bwMode="auto">
          <a:xfrm flipH="1">
            <a:off x="5370080" y="3950254"/>
            <a:ext cx="1023938" cy="0"/>
          </a:xfrm>
          <a:prstGeom prst="line">
            <a:avLst/>
          </a:prstGeom>
          <a:noFill/>
          <a:ln w="19050">
            <a:solidFill>
              <a:srgbClr val="9900CC"/>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7" name="Arc 17"/>
          <p:cNvSpPr>
            <a:spLocks/>
          </p:cNvSpPr>
          <p:nvPr/>
        </p:nvSpPr>
        <p:spPr bwMode="auto">
          <a:xfrm rot="20738488">
            <a:off x="6540068" y="2315129"/>
            <a:ext cx="152400" cy="203200"/>
          </a:xfrm>
          <a:custGeom>
            <a:avLst/>
            <a:gdLst>
              <a:gd name="T0" fmla="*/ 144872 w 21600"/>
              <a:gd name="T1" fmla="*/ 0 h 18494"/>
              <a:gd name="T2" fmla="*/ 127699 w 21600"/>
              <a:gd name="T3" fmla="*/ 203200 h 18494"/>
              <a:gd name="T4" fmla="*/ 0 w 21600"/>
              <a:gd name="T5" fmla="*/ 73659 h 18494"/>
              <a:gd name="T6" fmla="*/ 0 60000 65536"/>
              <a:gd name="T7" fmla="*/ 0 60000 65536"/>
              <a:gd name="T8" fmla="*/ 0 60000 65536"/>
              <a:gd name="T9" fmla="*/ 0 w 21600"/>
              <a:gd name="T10" fmla="*/ 0 h 18494"/>
              <a:gd name="T11" fmla="*/ 21600 w 21600"/>
              <a:gd name="T12" fmla="*/ 18494 h 18494"/>
            </a:gdLst>
            <a:ahLst/>
            <a:cxnLst>
              <a:cxn ang="T6">
                <a:pos x="T0" y="T1"/>
              </a:cxn>
              <a:cxn ang="T7">
                <a:pos x="T2" y="T3"/>
              </a:cxn>
              <a:cxn ang="T8">
                <a:pos x="T4" y="T5"/>
              </a:cxn>
            </a:cxnLst>
            <a:rect l="T9" t="T10" r="T11" b="T12"/>
            <a:pathLst>
              <a:path w="21600" h="18494" fill="none" extrusionOk="0">
                <a:moveTo>
                  <a:pt x="20533" y="-1"/>
                </a:moveTo>
                <a:cubicBezTo>
                  <a:pt x="21239" y="2164"/>
                  <a:pt x="21600" y="4427"/>
                  <a:pt x="21600" y="6704"/>
                </a:cubicBezTo>
                <a:cubicBezTo>
                  <a:pt x="21600" y="10890"/>
                  <a:pt x="20383" y="14986"/>
                  <a:pt x="18098" y="18493"/>
                </a:cubicBezTo>
              </a:path>
              <a:path w="21600" h="18494" stroke="0" extrusionOk="0">
                <a:moveTo>
                  <a:pt x="20533" y="-1"/>
                </a:moveTo>
                <a:cubicBezTo>
                  <a:pt x="21239" y="2164"/>
                  <a:pt x="21600" y="4427"/>
                  <a:pt x="21600" y="6704"/>
                </a:cubicBezTo>
                <a:cubicBezTo>
                  <a:pt x="21600" y="10890"/>
                  <a:pt x="20383" y="14986"/>
                  <a:pt x="18098" y="18493"/>
                </a:cubicBezTo>
                <a:lnTo>
                  <a:pt x="0" y="6704"/>
                </a:lnTo>
                <a:close/>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Arc 18"/>
          <p:cNvSpPr>
            <a:spLocks/>
          </p:cNvSpPr>
          <p:nvPr/>
        </p:nvSpPr>
        <p:spPr bwMode="auto">
          <a:xfrm rot="13592630">
            <a:off x="6188436" y="2663585"/>
            <a:ext cx="185738" cy="298450"/>
          </a:xfrm>
          <a:custGeom>
            <a:avLst/>
            <a:gdLst>
              <a:gd name="T0" fmla="*/ 99866 w 17440"/>
              <a:gd name="T1" fmla="*/ 298450 h 20039"/>
              <a:gd name="T2" fmla="*/ 0 w 17440"/>
              <a:gd name="T3" fmla="*/ 189802 h 20039"/>
              <a:gd name="T4" fmla="*/ 185738 w 17440"/>
              <a:gd name="T5" fmla="*/ 0 h 20039"/>
              <a:gd name="T6" fmla="*/ 0 60000 65536"/>
              <a:gd name="T7" fmla="*/ 0 60000 65536"/>
              <a:gd name="T8" fmla="*/ 0 60000 65536"/>
              <a:gd name="T9" fmla="*/ 0 w 17440"/>
              <a:gd name="T10" fmla="*/ 0 h 20039"/>
              <a:gd name="T11" fmla="*/ 17440 w 17440"/>
              <a:gd name="T12" fmla="*/ 20039 h 20039"/>
            </a:gdLst>
            <a:ahLst/>
            <a:cxnLst>
              <a:cxn ang="T6">
                <a:pos x="T0" y="T1"/>
              </a:cxn>
              <a:cxn ang="T7">
                <a:pos x="T2" y="T3"/>
              </a:cxn>
              <a:cxn ang="T8">
                <a:pos x="T4" y="T5"/>
              </a:cxn>
            </a:cxnLst>
            <a:rect l="T9" t="T10" r="T11" b="T12"/>
            <a:pathLst>
              <a:path w="17440" h="20039" fill="none" extrusionOk="0">
                <a:moveTo>
                  <a:pt x="9377" y="20038"/>
                </a:moveTo>
                <a:cubicBezTo>
                  <a:pt x="5631" y="18531"/>
                  <a:pt x="2382" y="16004"/>
                  <a:pt x="0" y="12743"/>
                </a:cubicBezTo>
              </a:path>
              <a:path w="17440" h="20039" stroke="0" extrusionOk="0">
                <a:moveTo>
                  <a:pt x="9377" y="20038"/>
                </a:moveTo>
                <a:cubicBezTo>
                  <a:pt x="5631" y="18531"/>
                  <a:pt x="2382" y="16004"/>
                  <a:pt x="0" y="12743"/>
                </a:cubicBezTo>
                <a:lnTo>
                  <a:pt x="17440" y="0"/>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9" name="Object 19"/>
          <p:cNvGraphicFramePr>
            <a:graphicFrameLocks noChangeAspect="1"/>
          </p:cNvGraphicFramePr>
          <p:nvPr>
            <p:extLst>
              <p:ext uri="{D42A27DB-BD31-4B8C-83A1-F6EECF244321}">
                <p14:modId xmlns:p14="http://schemas.microsoft.com/office/powerpoint/2010/main" val="1923090807"/>
              </p:ext>
            </p:extLst>
          </p:nvPr>
        </p:nvGraphicFramePr>
        <p:xfrm>
          <a:off x="6070168" y="2829479"/>
          <a:ext cx="576262" cy="474662"/>
        </p:xfrm>
        <a:graphic>
          <a:graphicData uri="http://schemas.openxmlformats.org/presentationml/2006/ole">
            <mc:AlternateContent xmlns:mc="http://schemas.openxmlformats.org/markup-compatibility/2006">
              <mc:Choice xmlns:v="urn:schemas-microsoft-com:vml" Requires="v">
                <p:oleObj spid="_x0000_s551336" name="Equation" r:id="rId4" imgW="279360" imgH="228600" progId="Equation.3">
                  <p:embed/>
                </p:oleObj>
              </mc:Choice>
              <mc:Fallback>
                <p:oleObj name="Equation" r:id="rId4" imgW="27936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0168" y="2829479"/>
                        <a:ext cx="576262"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20"/>
          <p:cNvGraphicFramePr>
            <a:graphicFrameLocks noChangeAspect="1"/>
          </p:cNvGraphicFramePr>
          <p:nvPr>
            <p:extLst>
              <p:ext uri="{D42A27DB-BD31-4B8C-83A1-F6EECF244321}">
                <p14:modId xmlns:p14="http://schemas.microsoft.com/office/powerpoint/2010/main" val="2610034481"/>
              </p:ext>
            </p:extLst>
          </p:nvPr>
        </p:nvGraphicFramePr>
        <p:xfrm>
          <a:off x="6298769" y="1878566"/>
          <a:ext cx="549275" cy="463550"/>
        </p:xfrm>
        <a:graphic>
          <a:graphicData uri="http://schemas.openxmlformats.org/presentationml/2006/ole">
            <mc:AlternateContent xmlns:mc="http://schemas.openxmlformats.org/markup-compatibility/2006">
              <mc:Choice xmlns:v="urn:schemas-microsoft-com:vml" Requires="v">
                <p:oleObj spid="_x0000_s551337" name="Equation" r:id="rId6" imgW="253800" imgH="215640" progId="Equation.3">
                  <p:embed/>
                </p:oleObj>
              </mc:Choice>
              <mc:Fallback>
                <p:oleObj name="Equation" r:id="rId6" imgW="25380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8769" y="1878566"/>
                        <a:ext cx="549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21"/>
          <p:cNvGraphicFramePr>
            <a:graphicFrameLocks noChangeAspect="1"/>
          </p:cNvGraphicFramePr>
          <p:nvPr>
            <p:extLst>
              <p:ext uri="{D42A27DB-BD31-4B8C-83A1-F6EECF244321}">
                <p14:modId xmlns:p14="http://schemas.microsoft.com/office/powerpoint/2010/main" val="2811753068"/>
              </p:ext>
            </p:extLst>
          </p:nvPr>
        </p:nvGraphicFramePr>
        <p:xfrm>
          <a:off x="7508443" y="1950004"/>
          <a:ext cx="227012" cy="341312"/>
        </p:xfrm>
        <a:graphic>
          <a:graphicData uri="http://schemas.openxmlformats.org/presentationml/2006/ole">
            <mc:AlternateContent xmlns:mc="http://schemas.openxmlformats.org/markup-compatibility/2006">
              <mc:Choice xmlns:v="urn:schemas-microsoft-com:vml" Requires="v">
                <p:oleObj spid="_x0000_s551338" name="Equation" r:id="rId8" imgW="279360" imgH="419040" progId="Equation.3">
                  <p:embed/>
                </p:oleObj>
              </mc:Choice>
              <mc:Fallback>
                <p:oleObj name="Equation" r:id="rId8" imgW="27936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8443" y="1950004"/>
                        <a:ext cx="227012"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22"/>
          <p:cNvGraphicFramePr>
            <a:graphicFrameLocks noChangeAspect="1"/>
          </p:cNvGraphicFramePr>
          <p:nvPr>
            <p:extLst>
              <p:ext uri="{D42A27DB-BD31-4B8C-83A1-F6EECF244321}">
                <p14:modId xmlns:p14="http://schemas.microsoft.com/office/powerpoint/2010/main" val="4151886151"/>
              </p:ext>
            </p:extLst>
          </p:nvPr>
        </p:nvGraphicFramePr>
        <p:xfrm>
          <a:off x="7497330" y="1537254"/>
          <a:ext cx="255588" cy="336550"/>
        </p:xfrm>
        <a:graphic>
          <a:graphicData uri="http://schemas.openxmlformats.org/presentationml/2006/ole">
            <mc:AlternateContent xmlns:mc="http://schemas.openxmlformats.org/markup-compatibility/2006">
              <mc:Choice xmlns:v="urn:schemas-microsoft-com:vml" Requires="v">
                <p:oleObj spid="_x0000_s551339" name="Equation" r:id="rId10" imgW="317160" imgH="419040" progId="Equation.3">
                  <p:embed/>
                </p:oleObj>
              </mc:Choice>
              <mc:Fallback>
                <p:oleObj name="Equation" r:id="rId10" imgW="317160"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97330" y="1537254"/>
                        <a:ext cx="255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 name="Group 23"/>
          <p:cNvGrpSpPr>
            <a:grpSpLocks/>
          </p:cNvGrpSpPr>
          <p:nvPr/>
        </p:nvGrpSpPr>
        <p:grpSpPr bwMode="auto">
          <a:xfrm>
            <a:off x="4871605" y="2007154"/>
            <a:ext cx="0" cy="1428750"/>
            <a:chOff x="832" y="1253"/>
            <a:chExt cx="0" cy="900"/>
          </a:xfrm>
        </p:grpSpPr>
        <p:sp>
          <p:nvSpPr>
            <p:cNvPr id="24" name="Line 24"/>
            <p:cNvSpPr>
              <a:spLocks noChangeShapeType="1"/>
            </p:cNvSpPr>
            <p:nvPr/>
          </p:nvSpPr>
          <p:spPr bwMode="auto">
            <a:xfrm>
              <a:off x="832" y="1253"/>
              <a:ext cx="0" cy="300"/>
            </a:xfrm>
            <a:prstGeom prst="line">
              <a:avLst/>
            </a:prstGeom>
            <a:noFill/>
            <a:ln w="571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5"/>
            <p:cNvSpPr>
              <a:spLocks noChangeShapeType="1"/>
            </p:cNvSpPr>
            <p:nvPr/>
          </p:nvSpPr>
          <p:spPr bwMode="auto">
            <a:xfrm flipH="1">
              <a:off x="832" y="1827"/>
              <a:ext cx="0" cy="326"/>
            </a:xfrm>
            <a:prstGeom prst="line">
              <a:avLst/>
            </a:prstGeom>
            <a:noFill/>
            <a:ln w="571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6" name="Group 26"/>
          <p:cNvGrpSpPr>
            <a:grpSpLocks/>
          </p:cNvGrpSpPr>
          <p:nvPr/>
        </p:nvGrpSpPr>
        <p:grpSpPr bwMode="auto">
          <a:xfrm>
            <a:off x="4084205" y="1999216"/>
            <a:ext cx="755650" cy="928688"/>
            <a:chOff x="903" y="1728"/>
            <a:chExt cx="476" cy="585"/>
          </a:xfrm>
        </p:grpSpPr>
        <p:sp>
          <p:nvSpPr>
            <p:cNvPr id="27" name="Line 27"/>
            <p:cNvSpPr>
              <a:spLocks noChangeShapeType="1"/>
            </p:cNvSpPr>
            <p:nvPr/>
          </p:nvSpPr>
          <p:spPr bwMode="auto">
            <a:xfrm>
              <a:off x="903" y="2023"/>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8" name="Line 28"/>
            <p:cNvSpPr>
              <a:spLocks noChangeShapeType="1"/>
            </p:cNvSpPr>
            <p:nvPr/>
          </p:nvSpPr>
          <p:spPr bwMode="auto">
            <a:xfrm>
              <a:off x="903" y="2099"/>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9" name="Line 29"/>
            <p:cNvSpPr>
              <a:spLocks noChangeShapeType="1"/>
            </p:cNvSpPr>
            <p:nvPr/>
          </p:nvSpPr>
          <p:spPr bwMode="auto">
            <a:xfrm>
              <a:off x="903" y="2171"/>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30" name="Line 30"/>
            <p:cNvSpPr>
              <a:spLocks noChangeShapeType="1"/>
            </p:cNvSpPr>
            <p:nvPr/>
          </p:nvSpPr>
          <p:spPr bwMode="auto">
            <a:xfrm>
              <a:off x="903" y="2237"/>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31" name="Line 31"/>
            <p:cNvSpPr>
              <a:spLocks noChangeShapeType="1"/>
            </p:cNvSpPr>
            <p:nvPr/>
          </p:nvSpPr>
          <p:spPr bwMode="auto">
            <a:xfrm>
              <a:off x="903" y="2313"/>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2" name="Object 32"/>
            <p:cNvGraphicFramePr>
              <a:graphicFrameLocks noChangeAspect="1"/>
            </p:cNvGraphicFramePr>
            <p:nvPr/>
          </p:nvGraphicFramePr>
          <p:xfrm>
            <a:off x="903" y="1728"/>
            <a:ext cx="232" cy="261"/>
          </p:xfrm>
          <a:graphic>
            <a:graphicData uri="http://schemas.openxmlformats.org/presentationml/2006/ole">
              <mc:AlternateContent xmlns:mc="http://schemas.openxmlformats.org/markup-compatibility/2006">
                <mc:Choice xmlns:v="urn:schemas-microsoft-com:vml" Requires="v">
                  <p:oleObj spid="_x0000_s551340" name="Equation" r:id="rId12" imgW="152280" imgH="177480" progId="Equation.3">
                    <p:embed/>
                  </p:oleObj>
                </mc:Choice>
                <mc:Fallback>
                  <p:oleObj name="Equation" r:id="rId12" imgW="152280" imgH="1774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3" y="1728"/>
                          <a:ext cx="232"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3" name="Object 33"/>
          <p:cNvGraphicFramePr>
            <a:graphicFrameLocks noChangeAspect="1"/>
          </p:cNvGraphicFramePr>
          <p:nvPr>
            <p:extLst>
              <p:ext uri="{D42A27DB-BD31-4B8C-83A1-F6EECF244321}">
                <p14:modId xmlns:p14="http://schemas.microsoft.com/office/powerpoint/2010/main" val="3740777791"/>
              </p:ext>
            </p:extLst>
          </p:nvPr>
        </p:nvGraphicFramePr>
        <p:xfrm>
          <a:off x="7590993" y="2442129"/>
          <a:ext cx="214312" cy="227012"/>
        </p:xfrm>
        <a:graphic>
          <a:graphicData uri="http://schemas.openxmlformats.org/presentationml/2006/ole">
            <mc:AlternateContent xmlns:mc="http://schemas.openxmlformats.org/markup-compatibility/2006">
              <mc:Choice xmlns:v="urn:schemas-microsoft-com:vml" Requires="v">
                <p:oleObj spid="_x0000_s551341" name="Equation" r:id="rId14" imgW="215640" imgH="228600" progId="Equation.3">
                  <p:embed/>
                </p:oleObj>
              </mc:Choice>
              <mc:Fallback>
                <p:oleObj name="Equation" r:id="rId14" imgW="21564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90993" y="2442129"/>
                        <a:ext cx="214312" cy="22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34"/>
          <p:cNvGraphicFramePr>
            <a:graphicFrameLocks noChangeAspect="1"/>
          </p:cNvGraphicFramePr>
          <p:nvPr>
            <p:extLst>
              <p:ext uri="{D42A27DB-BD31-4B8C-83A1-F6EECF244321}">
                <p14:modId xmlns:p14="http://schemas.microsoft.com/office/powerpoint/2010/main" val="3847344217"/>
              </p:ext>
            </p:extLst>
          </p:nvPr>
        </p:nvGraphicFramePr>
        <p:xfrm>
          <a:off x="6563881" y="3764516"/>
          <a:ext cx="227013" cy="317500"/>
        </p:xfrm>
        <a:graphic>
          <a:graphicData uri="http://schemas.openxmlformats.org/presentationml/2006/ole">
            <mc:AlternateContent xmlns:mc="http://schemas.openxmlformats.org/markup-compatibility/2006">
              <mc:Choice xmlns:v="urn:schemas-microsoft-com:vml" Requires="v">
                <p:oleObj spid="_x0000_s551342" name="Equation" r:id="rId16" imgW="279360" imgH="393480" progId="Equation.3">
                  <p:embed/>
                </p:oleObj>
              </mc:Choice>
              <mc:Fallback>
                <p:oleObj name="Equation" r:id="rId16" imgW="279360" imgH="3934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63881" y="3764516"/>
                        <a:ext cx="227013"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 name="Object 35"/>
          <p:cNvGraphicFramePr>
            <a:graphicFrameLocks noChangeAspect="1"/>
          </p:cNvGraphicFramePr>
          <p:nvPr>
            <p:extLst>
              <p:ext uri="{D42A27DB-BD31-4B8C-83A1-F6EECF244321}">
                <p14:modId xmlns:p14="http://schemas.microsoft.com/office/powerpoint/2010/main" val="2805838787"/>
              </p:ext>
            </p:extLst>
          </p:nvPr>
        </p:nvGraphicFramePr>
        <p:xfrm>
          <a:off x="9265805" y="2469117"/>
          <a:ext cx="641350" cy="576263"/>
        </p:xfrm>
        <a:graphic>
          <a:graphicData uri="http://schemas.openxmlformats.org/presentationml/2006/ole">
            <mc:AlternateContent xmlns:mc="http://schemas.openxmlformats.org/markup-compatibility/2006">
              <mc:Choice xmlns:v="urn:schemas-microsoft-com:vml" Requires="v">
                <p:oleObj spid="_x0000_s551343" name="Equation" r:id="rId18" imgW="253800" imgH="228600" progId="Equation.3">
                  <p:embed/>
                </p:oleObj>
              </mc:Choice>
              <mc:Fallback>
                <p:oleObj name="Equation" r:id="rId18" imgW="253800" imgH="2286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265805" y="2469117"/>
                        <a:ext cx="64135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36"/>
          <p:cNvGraphicFramePr>
            <a:graphicFrameLocks noChangeAspect="1"/>
          </p:cNvGraphicFramePr>
          <p:nvPr>
            <p:extLst>
              <p:ext uri="{D42A27DB-BD31-4B8C-83A1-F6EECF244321}">
                <p14:modId xmlns:p14="http://schemas.microsoft.com/office/powerpoint/2010/main" val="4037919851"/>
              </p:ext>
            </p:extLst>
          </p:nvPr>
        </p:nvGraphicFramePr>
        <p:xfrm>
          <a:off x="9327719" y="1829355"/>
          <a:ext cx="579437" cy="471487"/>
        </p:xfrm>
        <a:graphic>
          <a:graphicData uri="http://schemas.openxmlformats.org/presentationml/2006/ole">
            <mc:AlternateContent xmlns:mc="http://schemas.openxmlformats.org/markup-compatibility/2006">
              <mc:Choice xmlns:v="urn:schemas-microsoft-com:vml" Requires="v">
                <p:oleObj spid="_x0000_s551344" name="Equation" r:id="rId20" imgW="215640" imgH="177480" progId="Equation.3">
                  <p:embed/>
                </p:oleObj>
              </mc:Choice>
              <mc:Fallback>
                <p:oleObj name="Equation" r:id="rId20" imgW="215640" imgH="1774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327719" y="1829355"/>
                        <a:ext cx="579437"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37"/>
          <p:cNvGraphicFramePr>
            <a:graphicFrameLocks noChangeAspect="1"/>
          </p:cNvGraphicFramePr>
          <p:nvPr>
            <p:extLst>
              <p:ext uri="{D42A27DB-BD31-4B8C-83A1-F6EECF244321}">
                <p14:modId xmlns:p14="http://schemas.microsoft.com/office/powerpoint/2010/main" val="2303858529"/>
              </p:ext>
            </p:extLst>
          </p:nvPr>
        </p:nvGraphicFramePr>
        <p:xfrm>
          <a:off x="7319530" y="3040617"/>
          <a:ext cx="425450" cy="334963"/>
        </p:xfrm>
        <a:graphic>
          <a:graphicData uri="http://schemas.openxmlformats.org/presentationml/2006/ole">
            <mc:AlternateContent xmlns:mc="http://schemas.openxmlformats.org/markup-compatibility/2006">
              <mc:Choice xmlns:v="urn:schemas-microsoft-com:vml" Requires="v">
                <p:oleObj spid="_x0000_s551345" name="Equation" r:id="rId22" imgW="533160" imgH="419040" progId="Equation.3">
                  <p:embed/>
                </p:oleObj>
              </mc:Choice>
              <mc:Fallback>
                <p:oleObj name="Equation" r:id="rId22" imgW="533160" imgH="41904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319530" y="3040617"/>
                        <a:ext cx="4254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 name="Line 38"/>
          <p:cNvSpPr>
            <a:spLocks noChangeShapeType="1"/>
          </p:cNvSpPr>
          <p:nvPr/>
        </p:nvSpPr>
        <p:spPr bwMode="auto">
          <a:xfrm flipV="1">
            <a:off x="7875155" y="3062842"/>
            <a:ext cx="1422400" cy="3175"/>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39" name="Line 39"/>
          <p:cNvSpPr>
            <a:spLocks noChangeShapeType="1"/>
          </p:cNvSpPr>
          <p:nvPr/>
        </p:nvSpPr>
        <p:spPr bwMode="auto">
          <a:xfrm>
            <a:off x="7846581" y="1889679"/>
            <a:ext cx="1527175" cy="30162"/>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0" name="Line 40"/>
          <p:cNvSpPr>
            <a:spLocks noChangeShapeType="1"/>
          </p:cNvSpPr>
          <p:nvPr/>
        </p:nvSpPr>
        <p:spPr bwMode="auto">
          <a:xfrm>
            <a:off x="7865631" y="2299255"/>
            <a:ext cx="1508125" cy="1587"/>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aphicFrame>
        <p:nvGraphicFramePr>
          <p:cNvPr id="41" name="Object 41"/>
          <p:cNvGraphicFramePr>
            <a:graphicFrameLocks noChangeAspect="1"/>
          </p:cNvGraphicFramePr>
          <p:nvPr>
            <p:extLst>
              <p:ext uri="{D42A27DB-BD31-4B8C-83A1-F6EECF244321}">
                <p14:modId xmlns:p14="http://schemas.microsoft.com/office/powerpoint/2010/main" val="2362874895"/>
              </p:ext>
            </p:extLst>
          </p:nvPr>
        </p:nvGraphicFramePr>
        <p:xfrm>
          <a:off x="6862331" y="2397679"/>
          <a:ext cx="284163" cy="400050"/>
        </p:xfrm>
        <a:graphic>
          <a:graphicData uri="http://schemas.openxmlformats.org/presentationml/2006/ole">
            <mc:AlternateContent xmlns:mc="http://schemas.openxmlformats.org/markup-compatibility/2006">
              <mc:Choice xmlns:v="urn:schemas-microsoft-com:vml" Requires="v">
                <p:oleObj spid="_x0000_s551346" name="Equation" r:id="rId24" imgW="152280" imgH="215640" progId="Equation.3">
                  <p:embed/>
                </p:oleObj>
              </mc:Choice>
              <mc:Fallback>
                <p:oleObj name="Equation" r:id="rId24" imgW="152280" imgH="21564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862331" y="2397679"/>
                        <a:ext cx="2841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 name="Line 42"/>
          <p:cNvSpPr>
            <a:spLocks noChangeShapeType="1"/>
          </p:cNvSpPr>
          <p:nvPr/>
        </p:nvSpPr>
        <p:spPr bwMode="auto">
          <a:xfrm>
            <a:off x="9221355" y="2304016"/>
            <a:ext cx="0" cy="776288"/>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3" name="Line 43"/>
          <p:cNvSpPr>
            <a:spLocks noChangeShapeType="1"/>
          </p:cNvSpPr>
          <p:nvPr/>
        </p:nvSpPr>
        <p:spPr bwMode="auto">
          <a:xfrm>
            <a:off x="9221355" y="1923016"/>
            <a:ext cx="0" cy="381000"/>
          </a:xfrm>
          <a:prstGeom prst="line">
            <a:avLst/>
          </a:prstGeom>
          <a:noFill/>
          <a:ln w="19050">
            <a:solidFill>
              <a:srgbClr val="0033CC"/>
            </a:solidFill>
            <a:round/>
            <a:headEnd type="triangle" w="sm" len="lg"/>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44" name="Group 54"/>
          <p:cNvGrpSpPr>
            <a:grpSpLocks/>
          </p:cNvGrpSpPr>
          <p:nvPr/>
        </p:nvGrpSpPr>
        <p:grpSpPr bwMode="auto">
          <a:xfrm>
            <a:off x="5257367" y="1800778"/>
            <a:ext cx="269875" cy="1854446"/>
            <a:chOff x="3969" y="2432"/>
            <a:chExt cx="84" cy="327"/>
          </a:xfrm>
          <a:solidFill>
            <a:srgbClr val="9F0F80"/>
          </a:solidFill>
        </p:grpSpPr>
        <p:sp>
          <p:nvSpPr>
            <p:cNvPr id="45" name="Freeform 55"/>
            <p:cNvSpPr>
              <a:spLocks/>
            </p:cNvSpPr>
            <p:nvPr/>
          </p:nvSpPr>
          <p:spPr bwMode="auto">
            <a:xfrm>
              <a:off x="4000" y="2432"/>
              <a:ext cx="53" cy="327"/>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Freeform 56"/>
            <p:cNvSpPr>
              <a:spLocks/>
            </p:cNvSpPr>
            <p:nvPr/>
          </p:nvSpPr>
          <p:spPr bwMode="auto">
            <a:xfrm flipH="1">
              <a:off x="3969" y="2432"/>
              <a:ext cx="53" cy="327"/>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7" name="Text Box 57"/>
          <p:cNvSpPr txBox="1">
            <a:spLocks noChangeArrowheads="1"/>
          </p:cNvSpPr>
          <p:nvPr/>
        </p:nvSpPr>
        <p:spPr bwMode="auto">
          <a:xfrm>
            <a:off x="6782955" y="1161016"/>
            <a:ext cx="1284288"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dirty="0">
                <a:solidFill>
                  <a:srgbClr val="FF6600"/>
                </a:solidFill>
              </a:rPr>
              <a:t>观测屏</a:t>
            </a:r>
          </a:p>
        </p:txBody>
      </p:sp>
      <p:sp>
        <p:nvSpPr>
          <p:cNvPr id="48" name="Text Box 2"/>
          <p:cNvSpPr txBox="1">
            <a:spLocks noChangeArrowheads="1"/>
          </p:cNvSpPr>
          <p:nvPr/>
        </p:nvSpPr>
        <p:spPr bwMode="auto">
          <a:xfrm>
            <a:off x="2015245" y="1996958"/>
            <a:ext cx="162446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800" b="1" dirty="0">
                <a:solidFill>
                  <a:srgbClr val="008000"/>
                </a:solidFill>
              </a:rPr>
              <a:t>暗纹坐标</a:t>
            </a:r>
          </a:p>
        </p:txBody>
      </p:sp>
      <p:graphicFrame>
        <p:nvGraphicFramePr>
          <p:cNvPr id="49" name="Object 37"/>
          <p:cNvGraphicFramePr>
            <a:graphicFrameLocks noChangeAspect="1"/>
          </p:cNvGraphicFramePr>
          <p:nvPr>
            <p:extLst>
              <p:ext uri="{D42A27DB-BD31-4B8C-83A1-F6EECF244321}">
                <p14:modId xmlns:p14="http://schemas.microsoft.com/office/powerpoint/2010/main" val="2443980740"/>
              </p:ext>
            </p:extLst>
          </p:nvPr>
        </p:nvGraphicFramePr>
        <p:xfrm>
          <a:off x="2013729" y="2557766"/>
          <a:ext cx="1995488" cy="2151063"/>
        </p:xfrm>
        <a:graphic>
          <a:graphicData uri="http://schemas.openxmlformats.org/presentationml/2006/ole">
            <mc:AlternateContent xmlns:mc="http://schemas.openxmlformats.org/markup-compatibility/2006">
              <mc:Choice xmlns:v="urn:schemas-microsoft-com:vml" Requires="v">
                <p:oleObj spid="_x0000_s551347" name="公式" r:id="rId26" imgW="812520" imgH="876240" progId="Equation.3">
                  <p:embed/>
                </p:oleObj>
              </mc:Choice>
              <mc:Fallback>
                <p:oleObj name="公式" r:id="rId26" imgW="812520" imgH="876240" progId="Equation.3">
                  <p:embed/>
                  <p:pic>
                    <p:nvPicPr>
                      <p:cNvPr id="0" name=""/>
                      <p:cNvPicPr>
                        <a:picLocks noChangeAspect="1" noChangeArrowheads="1"/>
                      </p:cNvPicPr>
                      <p:nvPr/>
                    </p:nvPicPr>
                    <p:blipFill>
                      <a:blip r:embed="rId27"/>
                      <a:srcRect/>
                      <a:stretch>
                        <a:fillRect/>
                      </a:stretch>
                    </p:blipFill>
                    <p:spPr bwMode="auto">
                      <a:xfrm>
                        <a:off x="2013729" y="2557766"/>
                        <a:ext cx="1995488" cy="2151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42"/>
          <p:cNvGraphicFramePr>
            <a:graphicFrameLocks noChangeAspect="1"/>
          </p:cNvGraphicFramePr>
          <p:nvPr>
            <p:extLst>
              <p:ext uri="{D42A27DB-BD31-4B8C-83A1-F6EECF244321}">
                <p14:modId xmlns:p14="http://schemas.microsoft.com/office/powerpoint/2010/main" val="2634978800"/>
              </p:ext>
            </p:extLst>
          </p:nvPr>
        </p:nvGraphicFramePr>
        <p:xfrm>
          <a:off x="4119132" y="4195652"/>
          <a:ext cx="2179637" cy="498475"/>
        </p:xfrm>
        <a:graphic>
          <a:graphicData uri="http://schemas.openxmlformats.org/presentationml/2006/ole">
            <mc:AlternateContent xmlns:mc="http://schemas.openxmlformats.org/markup-compatibility/2006">
              <mc:Choice xmlns:v="urn:schemas-microsoft-com:vml" Requires="v">
                <p:oleObj spid="_x0000_s551348" name="Equation" r:id="rId28" imgW="888840" imgH="203040" progId="Equation.3">
                  <p:embed/>
                </p:oleObj>
              </mc:Choice>
              <mc:Fallback>
                <p:oleObj name="Equation" r:id="rId28" imgW="888840" imgH="20304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119132" y="4195652"/>
                        <a:ext cx="2179637"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Text Box 85"/>
          <p:cNvSpPr txBox="1">
            <a:spLocks noChangeArrowheads="1"/>
          </p:cNvSpPr>
          <p:nvPr/>
        </p:nvSpPr>
        <p:spPr bwMode="auto">
          <a:xfrm>
            <a:off x="2234768" y="4642946"/>
            <a:ext cx="36988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FF33CC"/>
                </a:solidFill>
              </a:rPr>
              <a:t>第一级暗纹位置：</a:t>
            </a:r>
          </a:p>
        </p:txBody>
      </p:sp>
      <p:graphicFrame>
        <p:nvGraphicFramePr>
          <p:cNvPr id="52" name="Object 83"/>
          <p:cNvGraphicFramePr>
            <a:graphicFrameLocks noChangeAspect="1"/>
          </p:cNvGraphicFramePr>
          <p:nvPr>
            <p:extLst>
              <p:ext uri="{D42A27DB-BD31-4B8C-83A1-F6EECF244321}">
                <p14:modId xmlns:p14="http://schemas.microsoft.com/office/powerpoint/2010/main" val="717765481"/>
              </p:ext>
            </p:extLst>
          </p:nvPr>
        </p:nvGraphicFramePr>
        <p:xfrm>
          <a:off x="5208949" y="4432562"/>
          <a:ext cx="1023938" cy="963612"/>
        </p:xfrm>
        <a:graphic>
          <a:graphicData uri="http://schemas.openxmlformats.org/presentationml/2006/ole">
            <mc:AlternateContent xmlns:mc="http://schemas.openxmlformats.org/markup-compatibility/2006">
              <mc:Choice xmlns:v="urn:schemas-microsoft-com:vml" Requires="v">
                <p:oleObj spid="_x0000_s551349" name="公式" r:id="rId30" imgW="419040" imgH="393480" progId="Equation.3">
                  <p:embed/>
                </p:oleObj>
              </mc:Choice>
              <mc:Fallback>
                <p:oleObj name="公式" r:id="rId30" imgW="419040" imgH="393480" progId="Equation.3">
                  <p:embed/>
                  <p:pic>
                    <p:nvPicPr>
                      <p:cNvPr id="0" name=""/>
                      <p:cNvPicPr>
                        <a:picLocks noChangeAspect="1" noChangeArrowheads="1"/>
                      </p:cNvPicPr>
                      <p:nvPr/>
                    </p:nvPicPr>
                    <p:blipFill>
                      <a:blip r:embed="rId31"/>
                      <a:srcRect/>
                      <a:stretch>
                        <a:fillRect/>
                      </a:stretch>
                    </p:blipFill>
                    <p:spPr bwMode="auto">
                      <a:xfrm>
                        <a:off x="5208949" y="4432562"/>
                        <a:ext cx="1023938" cy="96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 name="Text Box 44"/>
          <p:cNvSpPr txBox="1">
            <a:spLocks noChangeArrowheads="1"/>
          </p:cNvSpPr>
          <p:nvPr/>
        </p:nvSpPr>
        <p:spPr bwMode="auto">
          <a:xfrm>
            <a:off x="1935522" y="5105283"/>
            <a:ext cx="35099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dirty="0">
                <a:solidFill>
                  <a:srgbClr val="FF0000"/>
                </a:solidFill>
                <a:latin typeface="宋体" panose="02010600030101010101" pitchFamily="2" charset="-122"/>
              </a:rPr>
              <a:t>中央明纹</a:t>
            </a:r>
            <a:r>
              <a:rPr kumimoji="0" lang="zh-CN" altLang="en-US" sz="2800" b="1" dirty="0">
                <a:solidFill>
                  <a:srgbClr val="FF0000"/>
                </a:solidFill>
                <a:latin typeface="楷体_GB2312" pitchFamily="49" charset="-122"/>
                <a:ea typeface="楷体_GB2312" pitchFamily="49" charset="-122"/>
              </a:rPr>
              <a:t>  </a:t>
            </a:r>
            <a:r>
              <a:rPr kumimoji="0" lang="zh-CN" altLang="en-US" b="1" dirty="0">
                <a:solidFill>
                  <a:srgbClr val="008000"/>
                </a:solidFill>
                <a:latin typeface="宋体" panose="02010600030101010101" pitchFamily="2" charset="-122"/>
              </a:rPr>
              <a:t>角宽度</a:t>
            </a:r>
          </a:p>
        </p:txBody>
      </p:sp>
      <p:graphicFrame>
        <p:nvGraphicFramePr>
          <p:cNvPr id="54" name="Object 45"/>
          <p:cNvGraphicFramePr>
            <a:graphicFrameLocks noChangeAspect="1"/>
          </p:cNvGraphicFramePr>
          <p:nvPr>
            <p:extLst>
              <p:ext uri="{D42A27DB-BD31-4B8C-83A1-F6EECF244321}">
                <p14:modId xmlns:p14="http://schemas.microsoft.com/office/powerpoint/2010/main" val="3875470019"/>
              </p:ext>
            </p:extLst>
          </p:nvPr>
        </p:nvGraphicFramePr>
        <p:xfrm>
          <a:off x="4470698" y="5306102"/>
          <a:ext cx="2663825" cy="511175"/>
        </p:xfrm>
        <a:graphic>
          <a:graphicData uri="http://schemas.openxmlformats.org/presentationml/2006/ole">
            <mc:AlternateContent xmlns:mc="http://schemas.openxmlformats.org/markup-compatibility/2006">
              <mc:Choice xmlns:v="urn:schemas-microsoft-com:vml" Requires="v">
                <p:oleObj spid="_x0000_s551350" name="Equation" r:id="rId32" imgW="1193760" imgH="228600" progId="Equation.3">
                  <p:embed/>
                </p:oleObj>
              </mc:Choice>
              <mc:Fallback>
                <p:oleObj name="Equation" r:id="rId32" imgW="1193760" imgH="228600"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470698" y="5306102"/>
                        <a:ext cx="26638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 name="Text Box 46"/>
          <p:cNvSpPr txBox="1">
            <a:spLocks noChangeArrowheads="1"/>
          </p:cNvSpPr>
          <p:nvPr/>
        </p:nvSpPr>
        <p:spPr bwMode="auto">
          <a:xfrm>
            <a:off x="7240155" y="5333507"/>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dirty="0">
                <a:solidFill>
                  <a:srgbClr val="C00000"/>
                </a:solidFill>
                <a:latin typeface="宋体" panose="02010600030101010101" pitchFamily="2" charset="-122"/>
              </a:rPr>
              <a:t>线宽度</a:t>
            </a:r>
          </a:p>
        </p:txBody>
      </p:sp>
      <p:graphicFrame>
        <p:nvGraphicFramePr>
          <p:cNvPr id="56" name="Object 47"/>
          <p:cNvGraphicFramePr>
            <a:graphicFrameLocks noChangeAspect="1"/>
          </p:cNvGraphicFramePr>
          <p:nvPr>
            <p:extLst>
              <p:ext uri="{D42A27DB-BD31-4B8C-83A1-F6EECF244321}">
                <p14:modId xmlns:p14="http://schemas.microsoft.com/office/powerpoint/2010/main" val="2511310428"/>
              </p:ext>
            </p:extLst>
          </p:nvPr>
        </p:nvGraphicFramePr>
        <p:xfrm>
          <a:off x="8507775" y="5303343"/>
          <a:ext cx="2066925" cy="565150"/>
        </p:xfrm>
        <a:graphic>
          <a:graphicData uri="http://schemas.openxmlformats.org/presentationml/2006/ole">
            <mc:AlternateContent xmlns:mc="http://schemas.openxmlformats.org/markup-compatibility/2006">
              <mc:Choice xmlns:v="urn:schemas-microsoft-com:vml" Requires="v">
                <p:oleObj spid="_x0000_s551351" name="公式" r:id="rId34" imgW="838080" imgH="228600" progId="Equation.3">
                  <p:embed/>
                </p:oleObj>
              </mc:Choice>
              <mc:Fallback>
                <p:oleObj name="公式" r:id="rId34" imgW="838080" imgH="228600" progId="Equation.3">
                  <p:embed/>
                  <p:pic>
                    <p:nvPicPr>
                      <p:cNvPr id="0" name=""/>
                      <p:cNvPicPr>
                        <a:picLocks noChangeAspect="1" noChangeArrowheads="1"/>
                      </p:cNvPicPr>
                      <p:nvPr/>
                    </p:nvPicPr>
                    <p:blipFill>
                      <a:blip r:embed="rId35"/>
                      <a:srcRect/>
                      <a:stretch>
                        <a:fillRect/>
                      </a:stretch>
                    </p:blipFill>
                    <p:spPr bwMode="auto">
                      <a:xfrm>
                        <a:off x="8507775" y="5303343"/>
                        <a:ext cx="2066925"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Text Box 38"/>
          <p:cNvSpPr txBox="1">
            <a:spLocks noChangeArrowheads="1"/>
          </p:cNvSpPr>
          <p:nvPr/>
        </p:nvSpPr>
        <p:spPr bwMode="auto">
          <a:xfrm>
            <a:off x="1995314" y="5723736"/>
            <a:ext cx="1419276"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dirty="0">
                <a:solidFill>
                  <a:srgbClr val="FF00FF"/>
                </a:solidFill>
              </a:rPr>
              <a:t>明纹坐标</a:t>
            </a:r>
            <a:endParaRPr kumimoji="0" lang="zh-CN" altLang="en-US" sz="1400" dirty="0">
              <a:solidFill>
                <a:srgbClr val="FF00FF"/>
              </a:solidFill>
              <a:latin typeface="Arial" panose="020B0604020202020204" pitchFamily="34" charset="0"/>
            </a:endParaRPr>
          </a:p>
        </p:txBody>
      </p:sp>
      <p:graphicFrame>
        <p:nvGraphicFramePr>
          <p:cNvPr id="59" name="Object 39"/>
          <p:cNvGraphicFramePr>
            <a:graphicFrameLocks noChangeAspect="1"/>
          </p:cNvGraphicFramePr>
          <p:nvPr>
            <p:extLst>
              <p:ext uri="{D42A27DB-BD31-4B8C-83A1-F6EECF244321}">
                <p14:modId xmlns:p14="http://schemas.microsoft.com/office/powerpoint/2010/main" val="1174788830"/>
              </p:ext>
            </p:extLst>
          </p:nvPr>
        </p:nvGraphicFramePr>
        <p:xfrm>
          <a:off x="3698370" y="5703394"/>
          <a:ext cx="6448425" cy="1028700"/>
        </p:xfrm>
        <a:graphic>
          <a:graphicData uri="http://schemas.openxmlformats.org/presentationml/2006/ole">
            <mc:AlternateContent xmlns:mc="http://schemas.openxmlformats.org/markup-compatibility/2006">
              <mc:Choice xmlns:v="urn:schemas-microsoft-com:vml" Requires="v">
                <p:oleObj spid="_x0000_s551352" name="公式" r:id="rId36" imgW="2628720" imgH="419040" progId="Equation.3">
                  <p:embed/>
                </p:oleObj>
              </mc:Choice>
              <mc:Fallback>
                <p:oleObj name="公式" r:id="rId36" imgW="2628720" imgH="419040" progId="Equation.3">
                  <p:embed/>
                  <p:pic>
                    <p:nvPicPr>
                      <p:cNvPr id="0" name=""/>
                      <p:cNvPicPr>
                        <a:picLocks noChangeAspect="1" noChangeArrowheads="1"/>
                      </p:cNvPicPr>
                      <p:nvPr/>
                    </p:nvPicPr>
                    <p:blipFill>
                      <a:blip r:embed="rId37"/>
                      <a:srcRect/>
                      <a:stretch>
                        <a:fillRect/>
                      </a:stretch>
                    </p:blipFill>
                    <p:spPr bwMode="auto">
                      <a:xfrm>
                        <a:off x="3698370" y="5703394"/>
                        <a:ext cx="6448425"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44"/>
          <p:cNvGraphicFramePr>
            <a:graphicFrameLocks noChangeAspect="1"/>
          </p:cNvGraphicFramePr>
          <p:nvPr>
            <p:extLst>
              <p:ext uri="{D42A27DB-BD31-4B8C-83A1-F6EECF244321}">
                <p14:modId xmlns:p14="http://schemas.microsoft.com/office/powerpoint/2010/main" val="512848357"/>
              </p:ext>
            </p:extLst>
          </p:nvPr>
        </p:nvGraphicFramePr>
        <p:xfrm>
          <a:off x="2504628" y="6321030"/>
          <a:ext cx="2179637" cy="498475"/>
        </p:xfrm>
        <a:graphic>
          <a:graphicData uri="http://schemas.openxmlformats.org/presentationml/2006/ole">
            <mc:AlternateContent xmlns:mc="http://schemas.openxmlformats.org/markup-compatibility/2006">
              <mc:Choice xmlns:v="urn:schemas-microsoft-com:vml" Requires="v">
                <p:oleObj spid="_x0000_s551353" name="Equation" r:id="rId38" imgW="888840" imgH="203040" progId="Equation.3">
                  <p:embed/>
                </p:oleObj>
              </mc:Choice>
              <mc:Fallback>
                <p:oleObj name="Equation" r:id="rId38" imgW="888840" imgH="203040" progId="Equation.3">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504628" y="6321030"/>
                        <a:ext cx="2179637"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83"/>
          <p:cNvGraphicFramePr>
            <a:graphicFrameLocks noChangeAspect="1"/>
          </p:cNvGraphicFramePr>
          <p:nvPr>
            <p:extLst>
              <p:ext uri="{D42A27DB-BD31-4B8C-83A1-F6EECF244321}">
                <p14:modId xmlns:p14="http://schemas.microsoft.com/office/powerpoint/2010/main" val="1549607686"/>
              </p:ext>
            </p:extLst>
          </p:nvPr>
        </p:nvGraphicFramePr>
        <p:xfrm>
          <a:off x="2183452" y="993621"/>
          <a:ext cx="2139950" cy="963612"/>
        </p:xfrm>
        <a:graphic>
          <a:graphicData uri="http://schemas.openxmlformats.org/presentationml/2006/ole">
            <mc:AlternateContent xmlns:mc="http://schemas.openxmlformats.org/markup-compatibility/2006">
              <mc:Choice xmlns:v="urn:schemas-microsoft-com:vml" Requires="v">
                <p:oleObj spid="_x0000_s551354" name="公式" r:id="rId40" imgW="876240" imgH="393480" progId="Equation.3">
                  <p:embed/>
                </p:oleObj>
              </mc:Choice>
              <mc:Fallback>
                <p:oleObj name="公式" r:id="rId40" imgW="876240" imgH="393480" progId="Equation.3">
                  <p:embed/>
                  <p:pic>
                    <p:nvPicPr>
                      <p:cNvPr id="0" name=""/>
                      <p:cNvPicPr>
                        <a:picLocks noChangeAspect="1" noChangeArrowheads="1"/>
                      </p:cNvPicPr>
                      <p:nvPr/>
                    </p:nvPicPr>
                    <p:blipFill>
                      <a:blip r:embed="rId41"/>
                      <a:srcRect/>
                      <a:stretch>
                        <a:fillRect/>
                      </a:stretch>
                    </p:blipFill>
                    <p:spPr bwMode="auto">
                      <a:xfrm>
                        <a:off x="2183452" y="993621"/>
                        <a:ext cx="2139950" cy="963612"/>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23031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500"/>
                                        <p:tgtEl>
                                          <p:spTgt spid="47"/>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32"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ox(out)">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childTnLst>
                          </p:cTn>
                        </p:par>
                        <p:par>
                          <p:cTn id="39" fill="hold">
                            <p:stCondLst>
                              <p:cond delay="500"/>
                            </p:stCondLst>
                            <p:childTnLst>
                              <p:par>
                                <p:cTn id="40" presetID="22" presetClass="entr" presetSubtype="2"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right)">
                                      <p:cBhvr>
                                        <p:cTn id="42" dur="500"/>
                                        <p:tgtEl>
                                          <p:spTgt spid="16"/>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500"/>
                                        <p:tgtEl>
                                          <p:spTgt spid="15"/>
                                        </p:tgtEl>
                                      </p:cBhvr>
                                    </p:animEffect>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up)">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left)">
                                      <p:cBhvr>
                                        <p:cTn id="60" dur="500"/>
                                        <p:tgtEl>
                                          <p:spTgt spid="8"/>
                                        </p:tgtEl>
                                      </p:cBhvr>
                                    </p:animEffec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wipe(left)">
                                      <p:cBhvr>
                                        <p:cTn id="64" dur="500"/>
                                        <p:tgtEl>
                                          <p:spTgt spid="33"/>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left)">
                                      <p:cBhvr>
                                        <p:cTn id="69" dur="500"/>
                                        <p:tgtEl>
                                          <p:spTgt spid="9"/>
                                        </p:tgtEl>
                                      </p:cBhvr>
                                    </p:animEffect>
                                  </p:childTnLst>
                                </p:cTn>
                              </p:par>
                            </p:childTnLst>
                          </p:cTn>
                        </p:par>
                        <p:par>
                          <p:cTn id="70" fill="hold">
                            <p:stCondLst>
                              <p:cond delay="500"/>
                            </p:stCondLst>
                            <p:childTnLst>
                              <p:par>
                                <p:cTn id="71" presetID="22" presetClass="entr" presetSubtype="8" fill="hold"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left)">
                                      <p:cBhvr>
                                        <p:cTn id="73" dur="500"/>
                                        <p:tgtEl>
                                          <p:spTgt spid="21"/>
                                        </p:tgtEl>
                                      </p:cBhvr>
                                    </p:animEffect>
                                  </p:childTnLst>
                                </p:cTn>
                              </p:par>
                            </p:childTnLst>
                          </p:cTn>
                        </p:par>
                        <p:par>
                          <p:cTn id="74" fill="hold">
                            <p:stCondLst>
                              <p:cond delay="1000"/>
                            </p:stCondLst>
                            <p:childTnLst>
                              <p:par>
                                <p:cTn id="75" presetID="22" presetClass="entr" presetSubtype="1" fill="hold" grpId="0" nodeType="after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up)">
                                      <p:cBhvr>
                                        <p:cTn id="77" dur="500"/>
                                        <p:tgtEl>
                                          <p:spTgt spid="7"/>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wipe(left)">
                                      <p:cBhvr>
                                        <p:cTn id="81" dur="500"/>
                                        <p:tgtEl>
                                          <p:spTgt spid="41"/>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wipe(left)">
                                      <p:cBhvr>
                                        <p:cTn id="86" dur="500"/>
                                        <p:tgtEl>
                                          <p:spTgt spid="10"/>
                                        </p:tgtEl>
                                      </p:cBhvr>
                                    </p:animEffect>
                                  </p:childTnLst>
                                </p:cTn>
                              </p:par>
                            </p:childTnLst>
                          </p:cTn>
                        </p:par>
                        <p:par>
                          <p:cTn id="87" fill="hold">
                            <p:stCondLst>
                              <p:cond delay="500"/>
                            </p:stCondLst>
                            <p:childTnLst>
                              <p:par>
                                <p:cTn id="88" presetID="22" presetClass="entr" presetSubtype="8" fill="hold" nodeType="after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wipe(left)">
                                      <p:cBhvr>
                                        <p:cTn id="90" dur="500"/>
                                        <p:tgtEl>
                                          <p:spTgt spid="3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grpId="0" nodeType="click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wipe(up)">
                                      <p:cBhvr>
                                        <p:cTn id="95" dur="500"/>
                                        <p:tgtEl>
                                          <p:spTgt spid="18"/>
                                        </p:tgtEl>
                                      </p:cBhvr>
                                    </p:animEffect>
                                  </p:childTnLst>
                                </p:cTn>
                              </p:par>
                            </p:childTnLst>
                          </p:cTn>
                        </p:par>
                        <p:par>
                          <p:cTn id="96" fill="hold">
                            <p:stCondLst>
                              <p:cond delay="500"/>
                            </p:stCondLst>
                            <p:childTnLst>
                              <p:par>
                                <p:cTn id="97" presetID="22" presetClass="entr" presetSubtype="8" fill="hold" nodeType="after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wipe(left)">
                                      <p:cBhvr>
                                        <p:cTn id="99" dur="500"/>
                                        <p:tgtEl>
                                          <p:spTgt spid="19"/>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left)">
                                      <p:cBhvr>
                                        <p:cTn id="104" dur="500"/>
                                        <p:tgtEl>
                                          <p:spTgt spid="40"/>
                                        </p:tgtEl>
                                      </p:cBhvr>
                                    </p:animEffect>
                                  </p:childTnLst>
                                </p:cTn>
                              </p:par>
                            </p:childTnLst>
                          </p:cTn>
                        </p:par>
                        <p:par>
                          <p:cTn id="105" fill="hold">
                            <p:stCondLst>
                              <p:cond delay="500"/>
                            </p:stCondLst>
                            <p:childTnLst>
                              <p:par>
                                <p:cTn id="106" presetID="22" presetClass="entr" presetSubtype="8"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wipe(left)">
                                      <p:cBhvr>
                                        <p:cTn id="108" dur="500"/>
                                        <p:tgtEl>
                                          <p:spTgt spid="38"/>
                                        </p:tgtEl>
                                      </p:cBhvr>
                                    </p:animEffect>
                                  </p:childTnLst>
                                </p:cTn>
                              </p:par>
                            </p:childTnLst>
                          </p:cTn>
                        </p:par>
                        <p:par>
                          <p:cTn id="109" fill="hold">
                            <p:stCondLst>
                              <p:cond delay="1000"/>
                            </p:stCondLst>
                            <p:childTnLst>
                              <p:par>
                                <p:cTn id="110" presetID="22" presetClass="entr" presetSubtype="1" fill="hold" grpId="0" nodeType="after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wipe(up)">
                                      <p:cBhvr>
                                        <p:cTn id="112" dur="500"/>
                                        <p:tgtEl>
                                          <p:spTgt spid="42"/>
                                        </p:tgtEl>
                                      </p:cBhvr>
                                    </p:animEffect>
                                  </p:childTnLst>
                                </p:cTn>
                              </p:par>
                            </p:childTnLst>
                          </p:cTn>
                        </p:par>
                        <p:par>
                          <p:cTn id="113" fill="hold">
                            <p:stCondLst>
                              <p:cond delay="1500"/>
                            </p:stCondLst>
                            <p:childTnLst>
                              <p:par>
                                <p:cTn id="114" presetID="22" presetClass="entr" presetSubtype="8" fill="hold" nodeType="afterEffect">
                                  <p:stCondLst>
                                    <p:cond delay="0"/>
                                  </p:stCondLst>
                                  <p:childTnLst>
                                    <p:set>
                                      <p:cBhvr>
                                        <p:cTn id="115" dur="1" fill="hold">
                                          <p:stCondLst>
                                            <p:cond delay="0"/>
                                          </p:stCondLst>
                                        </p:cTn>
                                        <p:tgtEl>
                                          <p:spTgt spid="35"/>
                                        </p:tgtEl>
                                        <p:attrNameLst>
                                          <p:attrName>style.visibility</p:attrName>
                                        </p:attrNameLst>
                                      </p:cBhvr>
                                      <p:to>
                                        <p:strVal val="visible"/>
                                      </p:to>
                                    </p:set>
                                    <p:animEffect transition="in" filter="wipe(left)">
                                      <p:cBhvr>
                                        <p:cTn id="116" dur="500"/>
                                        <p:tgtEl>
                                          <p:spTgt spid="35"/>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1"/>
                                        </p:tgtEl>
                                        <p:attrNameLst>
                                          <p:attrName>style.visibility</p:attrName>
                                        </p:attrNameLst>
                                      </p:cBhvr>
                                      <p:to>
                                        <p:strVal val="visible"/>
                                      </p:to>
                                    </p:set>
                                    <p:animEffect transition="in" filter="wipe(left)">
                                      <p:cBhvr>
                                        <p:cTn id="121" dur="500"/>
                                        <p:tgtEl>
                                          <p:spTgt spid="11"/>
                                        </p:tgtEl>
                                      </p:cBhvr>
                                    </p:animEffect>
                                  </p:childTnLst>
                                </p:cTn>
                              </p:par>
                            </p:childTnLst>
                          </p:cTn>
                        </p:par>
                        <p:par>
                          <p:cTn id="122" fill="hold">
                            <p:stCondLst>
                              <p:cond delay="500"/>
                            </p:stCondLst>
                            <p:childTnLst>
                              <p:par>
                                <p:cTn id="123" presetID="22" presetClass="entr" presetSubtype="8" fill="hold" nodeType="afterEffect">
                                  <p:stCondLst>
                                    <p:cond delay="0"/>
                                  </p:stCondLst>
                                  <p:childTnLst>
                                    <p:set>
                                      <p:cBhvr>
                                        <p:cTn id="124" dur="1" fill="hold">
                                          <p:stCondLst>
                                            <p:cond delay="0"/>
                                          </p:stCondLst>
                                        </p:cTn>
                                        <p:tgtEl>
                                          <p:spTgt spid="22"/>
                                        </p:tgtEl>
                                        <p:attrNameLst>
                                          <p:attrName>style.visibility</p:attrName>
                                        </p:attrNameLst>
                                      </p:cBhvr>
                                      <p:to>
                                        <p:strVal val="visible"/>
                                      </p:to>
                                    </p:set>
                                    <p:animEffect transition="in" filter="wipe(left)">
                                      <p:cBhvr>
                                        <p:cTn id="125" dur="500"/>
                                        <p:tgtEl>
                                          <p:spTgt spid="22"/>
                                        </p:tgtEl>
                                      </p:cBhvr>
                                    </p:animEffect>
                                  </p:childTnLst>
                                </p:cTn>
                              </p:par>
                            </p:childTnLst>
                          </p:cTn>
                        </p:par>
                        <p:par>
                          <p:cTn id="126" fill="hold">
                            <p:stCondLst>
                              <p:cond delay="1000"/>
                            </p:stCondLst>
                            <p:childTnLst>
                              <p:par>
                                <p:cTn id="127" presetID="22" presetClass="entr" presetSubtype="1" fill="hold" grpId="0" nodeType="afterEffect">
                                  <p:stCondLst>
                                    <p:cond delay="0"/>
                                  </p:stCondLst>
                                  <p:childTnLst>
                                    <p:set>
                                      <p:cBhvr>
                                        <p:cTn id="128" dur="1" fill="hold">
                                          <p:stCondLst>
                                            <p:cond delay="0"/>
                                          </p:stCondLst>
                                        </p:cTn>
                                        <p:tgtEl>
                                          <p:spTgt spid="17"/>
                                        </p:tgtEl>
                                        <p:attrNameLst>
                                          <p:attrName>style.visibility</p:attrName>
                                        </p:attrNameLst>
                                      </p:cBhvr>
                                      <p:to>
                                        <p:strVal val="visible"/>
                                      </p:to>
                                    </p:set>
                                    <p:animEffect transition="in" filter="wipe(up)">
                                      <p:cBhvr>
                                        <p:cTn id="129" dur="500"/>
                                        <p:tgtEl>
                                          <p:spTgt spid="17"/>
                                        </p:tgtEl>
                                      </p:cBhvr>
                                    </p:animEffect>
                                  </p:childTnLst>
                                </p:cTn>
                              </p:par>
                            </p:childTnLst>
                          </p:cTn>
                        </p:par>
                        <p:par>
                          <p:cTn id="130" fill="hold">
                            <p:stCondLst>
                              <p:cond delay="1500"/>
                            </p:stCondLst>
                            <p:childTnLst>
                              <p:par>
                                <p:cTn id="131" presetID="22" presetClass="entr" presetSubtype="8" fill="hold" nodeType="afterEffect">
                                  <p:stCondLst>
                                    <p:cond delay="0"/>
                                  </p:stCondLst>
                                  <p:childTnLst>
                                    <p:set>
                                      <p:cBhvr>
                                        <p:cTn id="132" dur="1" fill="hold">
                                          <p:stCondLst>
                                            <p:cond delay="0"/>
                                          </p:stCondLst>
                                        </p:cTn>
                                        <p:tgtEl>
                                          <p:spTgt spid="20"/>
                                        </p:tgtEl>
                                        <p:attrNameLst>
                                          <p:attrName>style.visibility</p:attrName>
                                        </p:attrNameLst>
                                      </p:cBhvr>
                                      <p:to>
                                        <p:strVal val="visible"/>
                                      </p:to>
                                    </p:set>
                                    <p:animEffect transition="in" filter="wipe(left)">
                                      <p:cBhvr>
                                        <p:cTn id="133" dur="500"/>
                                        <p:tgtEl>
                                          <p:spTgt spid="2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wipe(left)">
                                      <p:cBhvr>
                                        <p:cTn id="138" dur="500"/>
                                        <p:tgtEl>
                                          <p:spTgt spid="39"/>
                                        </p:tgtEl>
                                      </p:cBhvr>
                                    </p:animEffect>
                                  </p:childTnLst>
                                </p:cTn>
                              </p:par>
                            </p:childTnLst>
                          </p:cTn>
                        </p:par>
                        <p:par>
                          <p:cTn id="139" fill="hold">
                            <p:stCondLst>
                              <p:cond delay="500"/>
                            </p:stCondLst>
                            <p:childTnLst>
                              <p:par>
                                <p:cTn id="140" presetID="22" presetClass="entr" presetSubtype="4" fill="hold" grpId="0" nodeType="afterEffect">
                                  <p:stCondLst>
                                    <p:cond delay="0"/>
                                  </p:stCondLst>
                                  <p:childTnLst>
                                    <p:set>
                                      <p:cBhvr>
                                        <p:cTn id="141" dur="1" fill="hold">
                                          <p:stCondLst>
                                            <p:cond delay="0"/>
                                          </p:stCondLst>
                                        </p:cTn>
                                        <p:tgtEl>
                                          <p:spTgt spid="43"/>
                                        </p:tgtEl>
                                        <p:attrNameLst>
                                          <p:attrName>style.visibility</p:attrName>
                                        </p:attrNameLst>
                                      </p:cBhvr>
                                      <p:to>
                                        <p:strVal val="visible"/>
                                      </p:to>
                                    </p:set>
                                    <p:animEffect transition="in" filter="wipe(down)">
                                      <p:cBhvr>
                                        <p:cTn id="142" dur="500"/>
                                        <p:tgtEl>
                                          <p:spTgt spid="43"/>
                                        </p:tgtEl>
                                      </p:cBhvr>
                                    </p:animEffect>
                                  </p:childTnLst>
                                </p:cTn>
                              </p:par>
                            </p:childTnLst>
                          </p:cTn>
                        </p:par>
                        <p:par>
                          <p:cTn id="143" fill="hold">
                            <p:stCondLst>
                              <p:cond delay="1000"/>
                            </p:stCondLst>
                            <p:childTnLst>
                              <p:par>
                                <p:cTn id="144" presetID="22" presetClass="entr" presetSubtype="8" fill="hold" nodeType="afterEffect">
                                  <p:stCondLst>
                                    <p:cond delay="0"/>
                                  </p:stCondLst>
                                  <p:childTnLst>
                                    <p:set>
                                      <p:cBhvr>
                                        <p:cTn id="145" dur="1" fill="hold">
                                          <p:stCondLst>
                                            <p:cond delay="0"/>
                                          </p:stCondLst>
                                        </p:cTn>
                                        <p:tgtEl>
                                          <p:spTgt spid="36"/>
                                        </p:tgtEl>
                                        <p:attrNameLst>
                                          <p:attrName>style.visibility</p:attrName>
                                        </p:attrNameLst>
                                      </p:cBhvr>
                                      <p:to>
                                        <p:strVal val="visible"/>
                                      </p:to>
                                    </p:set>
                                    <p:animEffect transition="in" filter="wipe(left)">
                                      <p:cBhvr>
                                        <p:cTn id="146" dur="500"/>
                                        <p:tgtEl>
                                          <p:spTgt spid="36"/>
                                        </p:tgtEl>
                                      </p:cBhvr>
                                    </p:animEffect>
                                  </p:childTnLst>
                                </p:cTn>
                              </p:par>
                            </p:childTnLst>
                          </p:cTn>
                        </p:par>
                      </p:childTnLst>
                    </p:cTn>
                  </p:par>
                  <p:par>
                    <p:cTn id="147" fill="hold">
                      <p:stCondLst>
                        <p:cond delay="indefinite"/>
                      </p:stCondLst>
                      <p:childTnLst>
                        <p:par>
                          <p:cTn id="148" fill="hold">
                            <p:stCondLst>
                              <p:cond delay="0"/>
                            </p:stCondLst>
                            <p:childTnLst>
                              <p:par>
                                <p:cTn id="149" presetID="6" presetClass="entr" presetSubtype="16" fill="hold" grpId="0" nodeType="clickEffect">
                                  <p:stCondLst>
                                    <p:cond delay="0"/>
                                  </p:stCondLst>
                                  <p:childTnLst>
                                    <p:set>
                                      <p:cBhvr>
                                        <p:cTn id="150" dur="1" fill="hold">
                                          <p:stCondLst>
                                            <p:cond delay="0"/>
                                          </p:stCondLst>
                                        </p:cTn>
                                        <p:tgtEl>
                                          <p:spTgt spid="48"/>
                                        </p:tgtEl>
                                        <p:attrNameLst>
                                          <p:attrName>style.visibility</p:attrName>
                                        </p:attrNameLst>
                                      </p:cBhvr>
                                      <p:to>
                                        <p:strVal val="visible"/>
                                      </p:to>
                                    </p:set>
                                    <p:animEffect transition="in" filter="circle(in)">
                                      <p:cBhvr>
                                        <p:cTn id="151" dur="2000"/>
                                        <p:tgtEl>
                                          <p:spTgt spid="48"/>
                                        </p:tgtEl>
                                      </p:cBhvr>
                                    </p:animEffect>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49"/>
                                        </p:tgtEl>
                                        <p:attrNameLst>
                                          <p:attrName>style.visibility</p:attrName>
                                        </p:attrNameLst>
                                      </p:cBhvr>
                                      <p:to>
                                        <p:strVal val="visible"/>
                                      </p:to>
                                    </p:set>
                                    <p:anim calcmode="lin" valueType="num">
                                      <p:cBhvr additive="base">
                                        <p:cTn id="156" dur="500" fill="hold"/>
                                        <p:tgtEl>
                                          <p:spTgt spid="49"/>
                                        </p:tgtEl>
                                        <p:attrNameLst>
                                          <p:attrName>ppt_x</p:attrName>
                                        </p:attrNameLst>
                                      </p:cBhvr>
                                      <p:tavLst>
                                        <p:tav tm="0">
                                          <p:val>
                                            <p:strVal val="#ppt_x"/>
                                          </p:val>
                                        </p:tav>
                                        <p:tav tm="100000">
                                          <p:val>
                                            <p:strVal val="#ppt_x"/>
                                          </p:val>
                                        </p:tav>
                                      </p:tavLst>
                                    </p:anim>
                                    <p:anim calcmode="lin" valueType="num">
                                      <p:cBhvr additive="base">
                                        <p:cTn id="157"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50"/>
                                        </p:tgtEl>
                                        <p:attrNameLst>
                                          <p:attrName>style.visibility</p:attrName>
                                        </p:attrNameLst>
                                      </p:cBhvr>
                                      <p:to>
                                        <p:strVal val="visible"/>
                                      </p:to>
                                    </p:set>
                                    <p:animEffect transition="in" filter="wipe(left)">
                                      <p:cBhvr>
                                        <p:cTn id="162" dur="500"/>
                                        <p:tgtEl>
                                          <p:spTgt spid="50"/>
                                        </p:tgtEl>
                                      </p:cBhvr>
                                    </p:animEffect>
                                  </p:childTnLst>
                                </p:cTn>
                              </p:par>
                            </p:childTnLst>
                          </p:cTn>
                        </p:par>
                      </p:childTnLst>
                    </p:cTn>
                  </p:par>
                  <p:par>
                    <p:cTn id="163" fill="hold">
                      <p:stCondLst>
                        <p:cond delay="indefinite"/>
                      </p:stCondLst>
                      <p:childTnLst>
                        <p:par>
                          <p:cTn id="164" fill="hold">
                            <p:stCondLst>
                              <p:cond delay="0"/>
                            </p:stCondLst>
                            <p:childTnLst>
                              <p:par>
                                <p:cTn id="165" presetID="21" presetClass="entr" presetSubtype="1" fill="hold" grpId="0" nodeType="clickEffect">
                                  <p:stCondLst>
                                    <p:cond delay="0"/>
                                  </p:stCondLst>
                                  <p:childTnLst>
                                    <p:set>
                                      <p:cBhvr>
                                        <p:cTn id="166" dur="1" fill="hold">
                                          <p:stCondLst>
                                            <p:cond delay="0"/>
                                          </p:stCondLst>
                                        </p:cTn>
                                        <p:tgtEl>
                                          <p:spTgt spid="51"/>
                                        </p:tgtEl>
                                        <p:attrNameLst>
                                          <p:attrName>style.visibility</p:attrName>
                                        </p:attrNameLst>
                                      </p:cBhvr>
                                      <p:to>
                                        <p:strVal val="visible"/>
                                      </p:to>
                                    </p:set>
                                    <p:animEffect transition="in" filter="wheel(1)">
                                      <p:cBhvr>
                                        <p:cTn id="167" dur="2000"/>
                                        <p:tgtEl>
                                          <p:spTgt spid="51"/>
                                        </p:tgtEl>
                                      </p:cBhvr>
                                    </p:animEffect>
                                  </p:childTnLst>
                                </p:cTn>
                              </p:par>
                            </p:childTnLst>
                          </p:cTn>
                        </p:par>
                        <p:par>
                          <p:cTn id="168" fill="hold">
                            <p:stCondLst>
                              <p:cond delay="2000"/>
                            </p:stCondLst>
                            <p:childTnLst>
                              <p:par>
                                <p:cTn id="169" presetID="22" presetClass="entr" presetSubtype="8" fill="hold" nodeType="afterEffect">
                                  <p:stCondLst>
                                    <p:cond delay="2000"/>
                                  </p:stCondLst>
                                  <p:childTnLst>
                                    <p:set>
                                      <p:cBhvr>
                                        <p:cTn id="170" dur="1" fill="hold">
                                          <p:stCondLst>
                                            <p:cond delay="0"/>
                                          </p:stCondLst>
                                        </p:cTn>
                                        <p:tgtEl>
                                          <p:spTgt spid="52"/>
                                        </p:tgtEl>
                                        <p:attrNameLst>
                                          <p:attrName>style.visibility</p:attrName>
                                        </p:attrNameLst>
                                      </p:cBhvr>
                                      <p:to>
                                        <p:strVal val="visible"/>
                                      </p:to>
                                    </p:set>
                                    <p:animEffect transition="in" filter="wipe(left)">
                                      <p:cBhvr>
                                        <p:cTn id="171" dur="500"/>
                                        <p:tgtEl>
                                          <p:spTgt spid="5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53"/>
                                        </p:tgtEl>
                                        <p:attrNameLst>
                                          <p:attrName>style.visibility</p:attrName>
                                        </p:attrNameLst>
                                      </p:cBhvr>
                                      <p:to>
                                        <p:strVal val="visible"/>
                                      </p:to>
                                    </p:set>
                                    <p:animEffect transition="in" filter="wipe(left)">
                                      <p:cBhvr>
                                        <p:cTn id="176" dur="500"/>
                                        <p:tgtEl>
                                          <p:spTgt spid="53"/>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nodeType="clickEffect">
                                  <p:stCondLst>
                                    <p:cond delay="0"/>
                                  </p:stCondLst>
                                  <p:childTnLst>
                                    <p:set>
                                      <p:cBhvr>
                                        <p:cTn id="180" dur="1" fill="hold">
                                          <p:stCondLst>
                                            <p:cond delay="0"/>
                                          </p:stCondLst>
                                        </p:cTn>
                                        <p:tgtEl>
                                          <p:spTgt spid="54"/>
                                        </p:tgtEl>
                                        <p:attrNameLst>
                                          <p:attrName>style.visibility</p:attrName>
                                        </p:attrNameLst>
                                      </p:cBhvr>
                                      <p:to>
                                        <p:strVal val="visible"/>
                                      </p:to>
                                    </p:set>
                                    <p:animEffect transition="in" filter="wipe(left)">
                                      <p:cBhvr>
                                        <p:cTn id="181" dur="500"/>
                                        <p:tgtEl>
                                          <p:spTgt spid="54"/>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wipe(left)">
                                      <p:cBhvr>
                                        <p:cTn id="186" dur="500"/>
                                        <p:tgtEl>
                                          <p:spTgt spid="55"/>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nodeType="clickEffect">
                                  <p:stCondLst>
                                    <p:cond delay="0"/>
                                  </p:stCondLst>
                                  <p:childTnLst>
                                    <p:set>
                                      <p:cBhvr>
                                        <p:cTn id="190" dur="1" fill="hold">
                                          <p:stCondLst>
                                            <p:cond delay="0"/>
                                          </p:stCondLst>
                                        </p:cTn>
                                        <p:tgtEl>
                                          <p:spTgt spid="56"/>
                                        </p:tgtEl>
                                        <p:attrNameLst>
                                          <p:attrName>style.visibility</p:attrName>
                                        </p:attrNameLst>
                                      </p:cBhvr>
                                      <p:to>
                                        <p:strVal val="visible"/>
                                      </p:to>
                                    </p:set>
                                    <p:animEffect transition="in" filter="wipe(left)">
                                      <p:cBhvr>
                                        <p:cTn id="191" dur="500"/>
                                        <p:tgtEl>
                                          <p:spTgt spid="56"/>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4" fill="hold" grpId="0" nodeType="clickEffect">
                                  <p:stCondLst>
                                    <p:cond delay="0"/>
                                  </p:stCondLst>
                                  <p:childTnLst>
                                    <p:set>
                                      <p:cBhvr>
                                        <p:cTn id="195" dur="1" fill="hold">
                                          <p:stCondLst>
                                            <p:cond delay="0"/>
                                          </p:stCondLst>
                                        </p:cTn>
                                        <p:tgtEl>
                                          <p:spTgt spid="58"/>
                                        </p:tgtEl>
                                        <p:attrNameLst>
                                          <p:attrName>style.visibility</p:attrName>
                                        </p:attrNameLst>
                                      </p:cBhvr>
                                      <p:to>
                                        <p:strVal val="visible"/>
                                      </p:to>
                                    </p:set>
                                    <p:animEffect transition="in" filter="wipe(down)">
                                      <p:cBhvr>
                                        <p:cTn id="196" dur="500"/>
                                        <p:tgtEl>
                                          <p:spTgt spid="58"/>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nodeType="clickEffect">
                                  <p:stCondLst>
                                    <p:cond delay="0"/>
                                  </p:stCondLst>
                                  <p:childTnLst>
                                    <p:set>
                                      <p:cBhvr>
                                        <p:cTn id="200" dur="1" fill="hold">
                                          <p:stCondLst>
                                            <p:cond delay="0"/>
                                          </p:stCondLst>
                                        </p:cTn>
                                        <p:tgtEl>
                                          <p:spTgt spid="59"/>
                                        </p:tgtEl>
                                        <p:attrNameLst>
                                          <p:attrName>style.visibility</p:attrName>
                                        </p:attrNameLst>
                                      </p:cBhvr>
                                      <p:to>
                                        <p:strVal val="visible"/>
                                      </p:to>
                                    </p:set>
                                    <p:animEffect transition="in" filter="wipe(left)">
                                      <p:cBhvr>
                                        <p:cTn id="201" dur="500"/>
                                        <p:tgtEl>
                                          <p:spTgt spid="59"/>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nodeType="clickEffect">
                                  <p:stCondLst>
                                    <p:cond delay="0"/>
                                  </p:stCondLst>
                                  <p:childTnLst>
                                    <p:set>
                                      <p:cBhvr>
                                        <p:cTn id="205" dur="1" fill="hold">
                                          <p:stCondLst>
                                            <p:cond delay="0"/>
                                          </p:stCondLst>
                                        </p:cTn>
                                        <p:tgtEl>
                                          <p:spTgt spid="60"/>
                                        </p:tgtEl>
                                        <p:attrNameLst>
                                          <p:attrName>style.visibility</p:attrName>
                                        </p:attrNameLst>
                                      </p:cBhvr>
                                      <p:to>
                                        <p:strVal val="visible"/>
                                      </p:to>
                                    </p:set>
                                    <p:animEffect transition="in" filter="wipe(left)">
                                      <p:cBhvr>
                                        <p:cTn id="206" dur="500"/>
                                        <p:tgtEl>
                                          <p:spTgt spid="60"/>
                                        </p:tgtEl>
                                      </p:cBhvr>
                                    </p:animEffect>
                                  </p:childTnLst>
                                </p:cTn>
                              </p:par>
                            </p:childTnLst>
                          </p:cTn>
                        </p:par>
                      </p:childTnLst>
                    </p:cTn>
                  </p:par>
                  <p:par>
                    <p:cTn id="207" fill="hold">
                      <p:stCondLst>
                        <p:cond delay="indefinite"/>
                      </p:stCondLst>
                      <p:childTnLst>
                        <p:par>
                          <p:cTn id="208" fill="hold">
                            <p:stCondLst>
                              <p:cond delay="0"/>
                            </p:stCondLst>
                            <p:childTnLst>
                              <p:par>
                                <p:cTn id="209" presetID="2" presetClass="entr" presetSubtype="4" fill="hold" nodeType="clickEffect">
                                  <p:stCondLst>
                                    <p:cond delay="0"/>
                                  </p:stCondLst>
                                  <p:childTnLst>
                                    <p:set>
                                      <p:cBhvr>
                                        <p:cTn id="210" dur="1" fill="hold">
                                          <p:stCondLst>
                                            <p:cond delay="0"/>
                                          </p:stCondLst>
                                        </p:cTn>
                                        <p:tgtEl>
                                          <p:spTgt spid="61"/>
                                        </p:tgtEl>
                                        <p:attrNameLst>
                                          <p:attrName>style.visibility</p:attrName>
                                        </p:attrNameLst>
                                      </p:cBhvr>
                                      <p:to>
                                        <p:strVal val="visible"/>
                                      </p:to>
                                    </p:set>
                                    <p:anim calcmode="lin" valueType="num">
                                      <p:cBhvr additive="base">
                                        <p:cTn id="211" dur="500" fill="hold"/>
                                        <p:tgtEl>
                                          <p:spTgt spid="61"/>
                                        </p:tgtEl>
                                        <p:attrNameLst>
                                          <p:attrName>ppt_x</p:attrName>
                                        </p:attrNameLst>
                                      </p:cBhvr>
                                      <p:tavLst>
                                        <p:tav tm="0">
                                          <p:val>
                                            <p:strVal val="#ppt_x"/>
                                          </p:val>
                                        </p:tav>
                                        <p:tav tm="100000">
                                          <p:val>
                                            <p:strVal val="#ppt_x"/>
                                          </p:val>
                                        </p:tav>
                                      </p:tavLst>
                                    </p:anim>
                                    <p:anim calcmode="lin" valueType="num">
                                      <p:cBhvr additive="base">
                                        <p:cTn id="21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utoUpdateAnimBg="0"/>
      <p:bldP spid="13" grpId="0" autoUpdateAnimBg="0"/>
      <p:bldP spid="14" grpId="0" animBg="1"/>
      <p:bldP spid="15" grpId="0" animBg="1"/>
      <p:bldP spid="16" grpId="0" animBg="1"/>
      <p:bldP spid="17" grpId="0" animBg="1"/>
      <p:bldP spid="18" grpId="0" animBg="1"/>
      <p:bldP spid="38" grpId="0" animBg="1"/>
      <p:bldP spid="39" grpId="0" animBg="1"/>
      <p:bldP spid="40" grpId="0" animBg="1"/>
      <p:bldP spid="42" grpId="0" animBg="1"/>
      <p:bldP spid="43" grpId="0" animBg="1"/>
      <p:bldP spid="47" grpId="0" autoUpdateAnimBg="0"/>
      <p:bldP spid="48" grpId="0"/>
      <p:bldP spid="51" grpId="0"/>
      <p:bldP spid="53" grpId="0" autoUpdateAnimBg="0"/>
      <p:bldP spid="55" grpId="0" autoUpdateAnimBg="0"/>
      <p:bldP spid="58"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96460" y="118193"/>
            <a:ext cx="8304551" cy="1384995"/>
          </a:xfrm>
          <a:prstGeom prst="rect">
            <a:avLst/>
          </a:prstGeom>
        </p:spPr>
        <p:txBody>
          <a:bodyPr wrap="square">
            <a:spAutoFit/>
          </a:bodyPr>
          <a:lstStyle/>
          <a:p>
            <a:r>
              <a:rPr lang="zh-CN" altLang="en-US" sz="2800" b="1" dirty="0">
                <a:solidFill>
                  <a:srgbClr val="FF0000"/>
                </a:solidFill>
              </a:rPr>
              <a:t>练习：</a:t>
            </a:r>
            <a:r>
              <a:rPr lang="zh-CN" altLang="en-US" sz="2800" b="1" dirty="0">
                <a:solidFill>
                  <a:srgbClr val="0000FF"/>
                </a:solidFill>
                <a:latin typeface="宋体" panose="02010600030101010101" pitchFamily="2" charset="-122"/>
              </a:rPr>
              <a:t>单缝衍射，</a:t>
            </a:r>
            <a:r>
              <a:rPr lang="zh-CN" altLang="en-US" sz="2800" b="1" dirty="0">
                <a:solidFill>
                  <a:srgbClr val="0000FF"/>
                </a:solidFill>
              </a:rPr>
              <a:t>已知</a:t>
            </a:r>
            <a:r>
              <a:rPr lang="en-US" altLang="zh-CN" sz="2800" b="1" dirty="0">
                <a:solidFill>
                  <a:srgbClr val="008000"/>
                </a:solidFill>
              </a:rPr>
              <a:t> </a:t>
            </a:r>
            <a:r>
              <a:rPr lang="en-US" altLang="zh-CN" sz="2800" b="1" dirty="0">
                <a:solidFill>
                  <a:srgbClr val="FF0000"/>
                </a:solidFill>
              </a:rPr>
              <a:t>f</a:t>
            </a:r>
            <a:r>
              <a:rPr lang="zh-CN" altLang="en-US" sz="2800" b="1" dirty="0">
                <a:solidFill>
                  <a:srgbClr val="FF0000"/>
                </a:solidFill>
              </a:rPr>
              <a:t>，</a:t>
            </a:r>
            <a:r>
              <a:rPr lang="en-US" altLang="zh-CN" sz="2800" b="1" i="1" dirty="0">
                <a:solidFill>
                  <a:srgbClr val="FF0000"/>
                </a:solidFill>
                <a:latin typeface="Times New Roman" panose="02020603050405020304" pitchFamily="18" charset="0"/>
                <a:cs typeface="Times New Roman" panose="02020603050405020304" pitchFamily="18" charset="0"/>
              </a:rPr>
              <a:t>a</a:t>
            </a:r>
            <a:r>
              <a:rPr lang="zh-CN" altLang="en-US" sz="2800" b="1" dirty="0">
                <a:solidFill>
                  <a:srgbClr val="0000FF"/>
                </a:solidFill>
              </a:rPr>
              <a:t>，</a:t>
            </a:r>
            <a:r>
              <a:rPr lang="zh-CN" altLang="en-US" sz="2800" b="1" dirty="0">
                <a:solidFill>
                  <a:srgbClr val="FF0000"/>
                </a:solidFill>
                <a:sym typeface="Symbol" panose="05050102010706020507" pitchFamily="18" charset="2"/>
              </a:rPr>
              <a:t></a:t>
            </a:r>
            <a:r>
              <a:rPr lang="zh-CN" altLang="en-US" sz="2800" b="1" dirty="0">
                <a:solidFill>
                  <a:srgbClr val="0000FF"/>
                </a:solidFill>
                <a:sym typeface="Symbol" panose="05050102010706020507" pitchFamily="18" charset="2"/>
              </a:rPr>
              <a:t>。</a:t>
            </a:r>
            <a:r>
              <a:rPr lang="zh-CN" altLang="zh-CN" sz="2800" b="1" kern="100" dirty="0">
                <a:solidFill>
                  <a:srgbClr val="009900"/>
                </a:solidFill>
                <a:latin typeface="Times New Roman" panose="02020603050405020304" pitchFamily="18" charset="0"/>
                <a:ea typeface="楷体_GB2312"/>
                <a:cs typeface="Times New Roman" panose="02020603050405020304" pitchFamily="18" charset="0"/>
              </a:rPr>
              <a:t>第二级明条纹的角宽度</a:t>
            </a:r>
            <a:r>
              <a:rPr lang="en-US" altLang="zh-CN" sz="2800" b="1" kern="100" dirty="0">
                <a:solidFill>
                  <a:srgbClr val="009900"/>
                </a:solidFill>
                <a:latin typeface="Times New Roman" panose="02020603050405020304" pitchFamily="18" charset="0"/>
                <a:ea typeface="楷体_GB2312"/>
                <a:cs typeface="Times New Roman" panose="02020603050405020304" pitchFamily="18" charset="0"/>
              </a:rPr>
              <a:t>=____</a:t>
            </a:r>
            <a:r>
              <a:rPr lang="zh-CN" altLang="zh-CN" sz="2800" b="1" kern="100" dirty="0">
                <a:solidFill>
                  <a:srgbClr val="009900"/>
                </a:solidFill>
                <a:latin typeface="Times New Roman" panose="02020603050405020304" pitchFamily="18" charset="0"/>
                <a:ea typeface="楷体_GB2312"/>
                <a:cs typeface="Times New Roman" panose="02020603050405020304" pitchFamily="18" charset="0"/>
              </a:rPr>
              <a:t>，线宽度</a:t>
            </a:r>
            <a:r>
              <a:rPr lang="en-US" altLang="zh-CN" sz="2800" b="1" kern="100" dirty="0">
                <a:solidFill>
                  <a:srgbClr val="009900"/>
                </a:solidFill>
                <a:latin typeface="Times New Roman" panose="02020603050405020304" pitchFamily="18" charset="0"/>
                <a:ea typeface="楷体_GB2312"/>
                <a:cs typeface="Times New Roman" panose="02020603050405020304" pitchFamily="18" charset="0"/>
              </a:rPr>
              <a:t>=_____;</a:t>
            </a:r>
            <a:r>
              <a:rPr lang="zh-CN" altLang="zh-CN" sz="2800" b="1" kern="100" dirty="0">
                <a:solidFill>
                  <a:srgbClr val="009900"/>
                </a:solidFill>
                <a:ea typeface="Times New Roman" panose="02020603050405020304" pitchFamily="18" charset="0"/>
              </a:rPr>
              <a:t> </a:t>
            </a:r>
            <a:r>
              <a:rPr lang="zh-CN" altLang="zh-CN" sz="2800" b="1" kern="100" dirty="0">
                <a:solidFill>
                  <a:srgbClr val="FF00FF"/>
                </a:solidFill>
                <a:latin typeface="Times New Roman" panose="02020603050405020304" pitchFamily="18" charset="0"/>
                <a:ea typeface="楷体_GB2312"/>
                <a:cs typeface="Times New Roman" panose="02020603050405020304" pitchFamily="18" charset="0"/>
              </a:rPr>
              <a:t>第二级明纹所对应的衍射角</a:t>
            </a:r>
            <a:r>
              <a:rPr lang="en-US" altLang="zh-CN" sz="2800" b="1" dirty="0">
                <a:solidFill>
                  <a:srgbClr val="FF00FF"/>
                </a:solidFill>
              </a:rPr>
              <a:t>=_____</a:t>
            </a:r>
            <a:r>
              <a:rPr lang="zh-CN" altLang="en-US" sz="2800" b="1" dirty="0">
                <a:solidFill>
                  <a:srgbClr val="FF00FF"/>
                </a:solidFill>
              </a:rPr>
              <a:t>。</a:t>
            </a:r>
          </a:p>
        </p:txBody>
      </p:sp>
      <p:grpSp>
        <p:nvGrpSpPr>
          <p:cNvPr id="3" name="Group 2"/>
          <p:cNvGrpSpPr>
            <a:grpSpLocks/>
          </p:cNvGrpSpPr>
          <p:nvPr/>
        </p:nvGrpSpPr>
        <p:grpSpPr bwMode="auto">
          <a:xfrm>
            <a:off x="7849755" y="1237216"/>
            <a:ext cx="76200" cy="2895600"/>
            <a:chOff x="3648" y="1008"/>
            <a:chExt cx="48" cy="1344"/>
          </a:xfrm>
        </p:grpSpPr>
        <p:sp>
          <p:nvSpPr>
            <p:cNvPr id="4" name="Rectangle 3"/>
            <p:cNvSpPr>
              <a:spLocks noChangeArrowheads="1"/>
            </p:cNvSpPr>
            <p:nvPr/>
          </p:nvSpPr>
          <p:spPr bwMode="auto">
            <a:xfrm>
              <a:off x="3648" y="1008"/>
              <a:ext cx="48" cy="1344"/>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Line 4"/>
            <p:cNvSpPr>
              <a:spLocks noChangeShapeType="1"/>
            </p:cNvSpPr>
            <p:nvPr/>
          </p:nvSpPr>
          <p:spPr bwMode="auto">
            <a:xfrm>
              <a:off x="3648" y="1008"/>
              <a:ext cx="0" cy="1344"/>
            </a:xfrm>
            <a:prstGeom prst="line">
              <a:avLst/>
            </a:prstGeom>
            <a:noFill/>
            <a:ln w="38100">
              <a:solidFill>
                <a:srgbClr val="0066CC"/>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pic>
        <p:nvPicPr>
          <p:cNvPr id="6" name="Picture 5" descr="其"/>
          <p:cNvPicPr>
            <a:picLocks noChangeAspect="1" noChangeArrowheads="1"/>
          </p:cNvPicPr>
          <p:nvPr/>
        </p:nvPicPr>
        <p:blipFill>
          <a:blip r:embed="rId3">
            <a:extLst>
              <a:ext uri="{28A0092B-C50C-407E-A947-70E740481C1C}">
                <a14:useLocalDpi xmlns:a14="http://schemas.microsoft.com/office/drawing/2010/main" val="0"/>
              </a:ext>
            </a:extLst>
          </a:blip>
          <a:srcRect r="47058"/>
          <a:stretch>
            <a:fillRect/>
          </a:stretch>
        </p:blipFill>
        <p:spPr bwMode="auto">
          <a:xfrm>
            <a:off x="7870393" y="1245155"/>
            <a:ext cx="1274762" cy="28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rc 6"/>
          <p:cNvSpPr>
            <a:spLocks/>
          </p:cNvSpPr>
          <p:nvPr/>
        </p:nvSpPr>
        <p:spPr bwMode="auto">
          <a:xfrm rot="1971563">
            <a:off x="6675005" y="2510391"/>
            <a:ext cx="152400" cy="158750"/>
          </a:xfrm>
          <a:custGeom>
            <a:avLst/>
            <a:gdLst>
              <a:gd name="T0" fmla="*/ 0 w 21600"/>
              <a:gd name="T1" fmla="*/ 0 h 22633"/>
              <a:gd name="T2" fmla="*/ 152224 w 21600"/>
              <a:gd name="T3" fmla="*/ 158750 h 22633"/>
              <a:gd name="T4" fmla="*/ 0 w 21600"/>
              <a:gd name="T5" fmla="*/ 151504 h 22633"/>
              <a:gd name="T6" fmla="*/ 0 60000 65536"/>
              <a:gd name="T7" fmla="*/ 0 60000 65536"/>
              <a:gd name="T8" fmla="*/ 0 60000 65536"/>
              <a:gd name="T9" fmla="*/ 0 w 21600"/>
              <a:gd name="T10" fmla="*/ 0 h 22633"/>
              <a:gd name="T11" fmla="*/ 21600 w 21600"/>
              <a:gd name="T12" fmla="*/ 22633 h 22633"/>
            </a:gdLst>
            <a:ahLst/>
            <a:cxnLst>
              <a:cxn ang="T6">
                <a:pos x="T0" y="T1"/>
              </a:cxn>
              <a:cxn ang="T7">
                <a:pos x="T2" y="T3"/>
              </a:cxn>
              <a:cxn ang="T8">
                <a:pos x="T4" y="T5"/>
              </a:cxn>
            </a:cxnLst>
            <a:rect l="T9" t="T10" r="T11" b="T12"/>
            <a:pathLst>
              <a:path w="21600" h="22633" fill="none" extrusionOk="0">
                <a:moveTo>
                  <a:pt x="-1" y="0"/>
                </a:moveTo>
                <a:cubicBezTo>
                  <a:pt x="11929" y="0"/>
                  <a:pt x="21600" y="9670"/>
                  <a:pt x="21600" y="21600"/>
                </a:cubicBezTo>
                <a:cubicBezTo>
                  <a:pt x="21600" y="21944"/>
                  <a:pt x="21591" y="22288"/>
                  <a:pt x="21575" y="22633"/>
                </a:cubicBezTo>
              </a:path>
              <a:path w="21600" h="22633" stroke="0" extrusionOk="0">
                <a:moveTo>
                  <a:pt x="-1" y="0"/>
                </a:moveTo>
                <a:cubicBezTo>
                  <a:pt x="11929" y="0"/>
                  <a:pt x="21600" y="9670"/>
                  <a:pt x="21600" y="21600"/>
                </a:cubicBezTo>
                <a:cubicBezTo>
                  <a:pt x="21600" y="21944"/>
                  <a:pt x="21591" y="22288"/>
                  <a:pt x="21575" y="22633"/>
                </a:cubicBezTo>
                <a:lnTo>
                  <a:pt x="0" y="21600"/>
                </a:ln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Line 7"/>
          <p:cNvSpPr>
            <a:spLocks noChangeShapeType="1"/>
          </p:cNvSpPr>
          <p:nvPr/>
        </p:nvSpPr>
        <p:spPr bwMode="auto">
          <a:xfrm flipV="1">
            <a:off x="5379605" y="2681842"/>
            <a:ext cx="3765550" cy="22225"/>
          </a:xfrm>
          <a:prstGeom prst="line">
            <a:avLst/>
          </a:prstGeom>
          <a:noFill/>
          <a:ln w="28575">
            <a:solidFill>
              <a:srgbClr val="FF66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 name="Line 9"/>
          <p:cNvSpPr>
            <a:spLocks noChangeShapeType="1"/>
          </p:cNvSpPr>
          <p:nvPr/>
        </p:nvSpPr>
        <p:spPr bwMode="auto">
          <a:xfrm flipV="1">
            <a:off x="5360555" y="2304016"/>
            <a:ext cx="2457450" cy="41275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0"/>
          <p:cNvSpPr>
            <a:spLocks noChangeShapeType="1"/>
          </p:cNvSpPr>
          <p:nvPr/>
        </p:nvSpPr>
        <p:spPr bwMode="auto">
          <a:xfrm>
            <a:off x="5360555" y="2708830"/>
            <a:ext cx="2457450" cy="357187"/>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1"/>
          <p:cNvSpPr>
            <a:spLocks noChangeShapeType="1"/>
          </p:cNvSpPr>
          <p:nvPr/>
        </p:nvSpPr>
        <p:spPr bwMode="auto">
          <a:xfrm flipV="1">
            <a:off x="5347855" y="1923016"/>
            <a:ext cx="2470150" cy="795338"/>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Text Box 12"/>
          <p:cNvSpPr txBox="1">
            <a:spLocks noChangeArrowheads="1"/>
          </p:cNvSpPr>
          <p:nvPr/>
        </p:nvSpPr>
        <p:spPr bwMode="auto">
          <a:xfrm>
            <a:off x="4327094" y="3447017"/>
            <a:ext cx="11969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dirty="0">
                <a:solidFill>
                  <a:srgbClr val="CC3300"/>
                </a:solidFill>
              </a:rPr>
              <a:t>衍射屏</a:t>
            </a:r>
          </a:p>
        </p:txBody>
      </p:sp>
      <p:sp>
        <p:nvSpPr>
          <p:cNvPr id="13" name="Text Box 13"/>
          <p:cNvSpPr txBox="1">
            <a:spLocks noChangeArrowheads="1"/>
          </p:cNvSpPr>
          <p:nvPr/>
        </p:nvSpPr>
        <p:spPr bwMode="auto">
          <a:xfrm>
            <a:off x="5065281" y="1389617"/>
            <a:ext cx="8239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a:solidFill>
                  <a:srgbClr val="009900"/>
                </a:solidFill>
              </a:rPr>
              <a:t>透镜</a:t>
            </a:r>
          </a:p>
        </p:txBody>
      </p:sp>
      <p:sp>
        <p:nvSpPr>
          <p:cNvPr id="14" name="Line 14"/>
          <p:cNvSpPr>
            <a:spLocks noChangeShapeType="1"/>
          </p:cNvSpPr>
          <p:nvPr/>
        </p:nvSpPr>
        <p:spPr bwMode="auto">
          <a:xfrm flipH="1">
            <a:off x="5366905" y="3524804"/>
            <a:ext cx="0" cy="620712"/>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5"/>
          <p:cNvSpPr>
            <a:spLocks noChangeShapeType="1"/>
          </p:cNvSpPr>
          <p:nvPr/>
        </p:nvSpPr>
        <p:spPr bwMode="auto">
          <a:xfrm>
            <a:off x="6943293" y="3950254"/>
            <a:ext cx="868362" cy="0"/>
          </a:xfrm>
          <a:prstGeom prst="line">
            <a:avLst/>
          </a:prstGeom>
          <a:noFill/>
          <a:ln w="19050">
            <a:solidFill>
              <a:srgbClr val="9900CC"/>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6" name="Line 16"/>
          <p:cNvSpPr>
            <a:spLocks noChangeShapeType="1"/>
          </p:cNvSpPr>
          <p:nvPr/>
        </p:nvSpPr>
        <p:spPr bwMode="auto">
          <a:xfrm flipH="1">
            <a:off x="5370080" y="3950254"/>
            <a:ext cx="1023938" cy="0"/>
          </a:xfrm>
          <a:prstGeom prst="line">
            <a:avLst/>
          </a:prstGeom>
          <a:noFill/>
          <a:ln w="19050">
            <a:solidFill>
              <a:srgbClr val="9900CC"/>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7" name="Arc 17"/>
          <p:cNvSpPr>
            <a:spLocks/>
          </p:cNvSpPr>
          <p:nvPr/>
        </p:nvSpPr>
        <p:spPr bwMode="auto">
          <a:xfrm rot="20738488">
            <a:off x="6540068" y="2315129"/>
            <a:ext cx="152400" cy="203200"/>
          </a:xfrm>
          <a:custGeom>
            <a:avLst/>
            <a:gdLst>
              <a:gd name="T0" fmla="*/ 144872 w 21600"/>
              <a:gd name="T1" fmla="*/ 0 h 18494"/>
              <a:gd name="T2" fmla="*/ 127699 w 21600"/>
              <a:gd name="T3" fmla="*/ 203200 h 18494"/>
              <a:gd name="T4" fmla="*/ 0 w 21600"/>
              <a:gd name="T5" fmla="*/ 73659 h 18494"/>
              <a:gd name="T6" fmla="*/ 0 60000 65536"/>
              <a:gd name="T7" fmla="*/ 0 60000 65536"/>
              <a:gd name="T8" fmla="*/ 0 60000 65536"/>
              <a:gd name="T9" fmla="*/ 0 w 21600"/>
              <a:gd name="T10" fmla="*/ 0 h 18494"/>
              <a:gd name="T11" fmla="*/ 21600 w 21600"/>
              <a:gd name="T12" fmla="*/ 18494 h 18494"/>
            </a:gdLst>
            <a:ahLst/>
            <a:cxnLst>
              <a:cxn ang="T6">
                <a:pos x="T0" y="T1"/>
              </a:cxn>
              <a:cxn ang="T7">
                <a:pos x="T2" y="T3"/>
              </a:cxn>
              <a:cxn ang="T8">
                <a:pos x="T4" y="T5"/>
              </a:cxn>
            </a:cxnLst>
            <a:rect l="T9" t="T10" r="T11" b="T12"/>
            <a:pathLst>
              <a:path w="21600" h="18494" fill="none" extrusionOk="0">
                <a:moveTo>
                  <a:pt x="20533" y="-1"/>
                </a:moveTo>
                <a:cubicBezTo>
                  <a:pt x="21239" y="2164"/>
                  <a:pt x="21600" y="4427"/>
                  <a:pt x="21600" y="6704"/>
                </a:cubicBezTo>
                <a:cubicBezTo>
                  <a:pt x="21600" y="10890"/>
                  <a:pt x="20383" y="14986"/>
                  <a:pt x="18098" y="18493"/>
                </a:cubicBezTo>
              </a:path>
              <a:path w="21600" h="18494" stroke="0" extrusionOk="0">
                <a:moveTo>
                  <a:pt x="20533" y="-1"/>
                </a:moveTo>
                <a:cubicBezTo>
                  <a:pt x="21239" y="2164"/>
                  <a:pt x="21600" y="4427"/>
                  <a:pt x="21600" y="6704"/>
                </a:cubicBezTo>
                <a:cubicBezTo>
                  <a:pt x="21600" y="10890"/>
                  <a:pt x="20383" y="14986"/>
                  <a:pt x="18098" y="18493"/>
                </a:cubicBezTo>
                <a:lnTo>
                  <a:pt x="0" y="6704"/>
                </a:lnTo>
                <a:close/>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Arc 18"/>
          <p:cNvSpPr>
            <a:spLocks/>
          </p:cNvSpPr>
          <p:nvPr/>
        </p:nvSpPr>
        <p:spPr bwMode="auto">
          <a:xfrm rot="13592630">
            <a:off x="6188436" y="2663585"/>
            <a:ext cx="185738" cy="298450"/>
          </a:xfrm>
          <a:custGeom>
            <a:avLst/>
            <a:gdLst>
              <a:gd name="T0" fmla="*/ 99866 w 17440"/>
              <a:gd name="T1" fmla="*/ 298450 h 20039"/>
              <a:gd name="T2" fmla="*/ 0 w 17440"/>
              <a:gd name="T3" fmla="*/ 189802 h 20039"/>
              <a:gd name="T4" fmla="*/ 185738 w 17440"/>
              <a:gd name="T5" fmla="*/ 0 h 20039"/>
              <a:gd name="T6" fmla="*/ 0 60000 65536"/>
              <a:gd name="T7" fmla="*/ 0 60000 65536"/>
              <a:gd name="T8" fmla="*/ 0 60000 65536"/>
              <a:gd name="T9" fmla="*/ 0 w 17440"/>
              <a:gd name="T10" fmla="*/ 0 h 20039"/>
              <a:gd name="T11" fmla="*/ 17440 w 17440"/>
              <a:gd name="T12" fmla="*/ 20039 h 20039"/>
            </a:gdLst>
            <a:ahLst/>
            <a:cxnLst>
              <a:cxn ang="T6">
                <a:pos x="T0" y="T1"/>
              </a:cxn>
              <a:cxn ang="T7">
                <a:pos x="T2" y="T3"/>
              </a:cxn>
              <a:cxn ang="T8">
                <a:pos x="T4" y="T5"/>
              </a:cxn>
            </a:cxnLst>
            <a:rect l="T9" t="T10" r="T11" b="T12"/>
            <a:pathLst>
              <a:path w="17440" h="20039" fill="none" extrusionOk="0">
                <a:moveTo>
                  <a:pt x="9377" y="20038"/>
                </a:moveTo>
                <a:cubicBezTo>
                  <a:pt x="5631" y="18531"/>
                  <a:pt x="2382" y="16004"/>
                  <a:pt x="0" y="12743"/>
                </a:cubicBezTo>
              </a:path>
              <a:path w="17440" h="20039" stroke="0" extrusionOk="0">
                <a:moveTo>
                  <a:pt x="9377" y="20038"/>
                </a:moveTo>
                <a:cubicBezTo>
                  <a:pt x="5631" y="18531"/>
                  <a:pt x="2382" y="16004"/>
                  <a:pt x="0" y="12743"/>
                </a:cubicBezTo>
                <a:lnTo>
                  <a:pt x="17440" y="0"/>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9" name="Object 19"/>
          <p:cNvGraphicFramePr>
            <a:graphicFrameLocks noChangeAspect="1"/>
          </p:cNvGraphicFramePr>
          <p:nvPr>
            <p:extLst>
              <p:ext uri="{D42A27DB-BD31-4B8C-83A1-F6EECF244321}">
                <p14:modId xmlns:p14="http://schemas.microsoft.com/office/powerpoint/2010/main" val="2104819414"/>
              </p:ext>
            </p:extLst>
          </p:nvPr>
        </p:nvGraphicFramePr>
        <p:xfrm>
          <a:off x="6070168" y="2829479"/>
          <a:ext cx="576262" cy="474662"/>
        </p:xfrm>
        <a:graphic>
          <a:graphicData uri="http://schemas.openxmlformats.org/presentationml/2006/ole">
            <mc:AlternateContent xmlns:mc="http://schemas.openxmlformats.org/markup-compatibility/2006">
              <mc:Choice xmlns:v="urn:schemas-microsoft-com:vml" Requires="v">
                <p:oleObj spid="_x0000_s544220" name="Equation" r:id="rId4" imgW="279360" imgH="228600" progId="Equation.3">
                  <p:embed/>
                </p:oleObj>
              </mc:Choice>
              <mc:Fallback>
                <p:oleObj name="Equation" r:id="rId4" imgW="27936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0168" y="2829479"/>
                        <a:ext cx="576262"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20"/>
          <p:cNvGraphicFramePr>
            <a:graphicFrameLocks noChangeAspect="1"/>
          </p:cNvGraphicFramePr>
          <p:nvPr>
            <p:extLst>
              <p:ext uri="{D42A27DB-BD31-4B8C-83A1-F6EECF244321}">
                <p14:modId xmlns:p14="http://schemas.microsoft.com/office/powerpoint/2010/main" val="402524878"/>
              </p:ext>
            </p:extLst>
          </p:nvPr>
        </p:nvGraphicFramePr>
        <p:xfrm>
          <a:off x="6298769" y="1878566"/>
          <a:ext cx="549275" cy="463550"/>
        </p:xfrm>
        <a:graphic>
          <a:graphicData uri="http://schemas.openxmlformats.org/presentationml/2006/ole">
            <mc:AlternateContent xmlns:mc="http://schemas.openxmlformats.org/markup-compatibility/2006">
              <mc:Choice xmlns:v="urn:schemas-microsoft-com:vml" Requires="v">
                <p:oleObj spid="_x0000_s544221" name="Equation" r:id="rId6" imgW="253800" imgH="215640" progId="Equation.3">
                  <p:embed/>
                </p:oleObj>
              </mc:Choice>
              <mc:Fallback>
                <p:oleObj name="Equation" r:id="rId6" imgW="25380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8769" y="1878566"/>
                        <a:ext cx="549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21"/>
          <p:cNvGraphicFramePr>
            <a:graphicFrameLocks noChangeAspect="1"/>
          </p:cNvGraphicFramePr>
          <p:nvPr>
            <p:extLst>
              <p:ext uri="{D42A27DB-BD31-4B8C-83A1-F6EECF244321}">
                <p14:modId xmlns:p14="http://schemas.microsoft.com/office/powerpoint/2010/main" val="1034078813"/>
              </p:ext>
            </p:extLst>
          </p:nvPr>
        </p:nvGraphicFramePr>
        <p:xfrm>
          <a:off x="7508443" y="1950004"/>
          <a:ext cx="227012" cy="341312"/>
        </p:xfrm>
        <a:graphic>
          <a:graphicData uri="http://schemas.openxmlformats.org/presentationml/2006/ole">
            <mc:AlternateContent xmlns:mc="http://schemas.openxmlformats.org/markup-compatibility/2006">
              <mc:Choice xmlns:v="urn:schemas-microsoft-com:vml" Requires="v">
                <p:oleObj spid="_x0000_s544222" name="Equation" r:id="rId8" imgW="279360" imgH="419040" progId="Equation.3">
                  <p:embed/>
                </p:oleObj>
              </mc:Choice>
              <mc:Fallback>
                <p:oleObj name="Equation" r:id="rId8" imgW="27936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8443" y="1950004"/>
                        <a:ext cx="227012"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22"/>
          <p:cNvGraphicFramePr>
            <a:graphicFrameLocks noChangeAspect="1"/>
          </p:cNvGraphicFramePr>
          <p:nvPr>
            <p:extLst>
              <p:ext uri="{D42A27DB-BD31-4B8C-83A1-F6EECF244321}">
                <p14:modId xmlns:p14="http://schemas.microsoft.com/office/powerpoint/2010/main" val="3511142525"/>
              </p:ext>
            </p:extLst>
          </p:nvPr>
        </p:nvGraphicFramePr>
        <p:xfrm>
          <a:off x="7497330" y="1537254"/>
          <a:ext cx="255588" cy="336550"/>
        </p:xfrm>
        <a:graphic>
          <a:graphicData uri="http://schemas.openxmlformats.org/presentationml/2006/ole">
            <mc:AlternateContent xmlns:mc="http://schemas.openxmlformats.org/markup-compatibility/2006">
              <mc:Choice xmlns:v="urn:schemas-microsoft-com:vml" Requires="v">
                <p:oleObj spid="_x0000_s544223" name="Equation" r:id="rId10" imgW="317160" imgH="419040" progId="Equation.3">
                  <p:embed/>
                </p:oleObj>
              </mc:Choice>
              <mc:Fallback>
                <p:oleObj name="Equation" r:id="rId10" imgW="317160"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97330" y="1537254"/>
                        <a:ext cx="255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 name="Group 23"/>
          <p:cNvGrpSpPr>
            <a:grpSpLocks/>
          </p:cNvGrpSpPr>
          <p:nvPr/>
        </p:nvGrpSpPr>
        <p:grpSpPr bwMode="auto">
          <a:xfrm>
            <a:off x="4871605" y="2007154"/>
            <a:ext cx="0" cy="1428750"/>
            <a:chOff x="832" y="1253"/>
            <a:chExt cx="0" cy="900"/>
          </a:xfrm>
        </p:grpSpPr>
        <p:sp>
          <p:nvSpPr>
            <p:cNvPr id="24" name="Line 24"/>
            <p:cNvSpPr>
              <a:spLocks noChangeShapeType="1"/>
            </p:cNvSpPr>
            <p:nvPr/>
          </p:nvSpPr>
          <p:spPr bwMode="auto">
            <a:xfrm>
              <a:off x="832" y="1253"/>
              <a:ext cx="0" cy="300"/>
            </a:xfrm>
            <a:prstGeom prst="line">
              <a:avLst/>
            </a:prstGeom>
            <a:noFill/>
            <a:ln w="571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5"/>
            <p:cNvSpPr>
              <a:spLocks noChangeShapeType="1"/>
            </p:cNvSpPr>
            <p:nvPr/>
          </p:nvSpPr>
          <p:spPr bwMode="auto">
            <a:xfrm flipH="1">
              <a:off x="832" y="1827"/>
              <a:ext cx="0" cy="326"/>
            </a:xfrm>
            <a:prstGeom prst="line">
              <a:avLst/>
            </a:prstGeom>
            <a:noFill/>
            <a:ln w="571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6" name="Group 26"/>
          <p:cNvGrpSpPr>
            <a:grpSpLocks/>
          </p:cNvGrpSpPr>
          <p:nvPr/>
        </p:nvGrpSpPr>
        <p:grpSpPr bwMode="auto">
          <a:xfrm>
            <a:off x="4084205" y="1999216"/>
            <a:ext cx="755650" cy="928688"/>
            <a:chOff x="903" y="1728"/>
            <a:chExt cx="476" cy="585"/>
          </a:xfrm>
        </p:grpSpPr>
        <p:sp>
          <p:nvSpPr>
            <p:cNvPr id="27" name="Line 27"/>
            <p:cNvSpPr>
              <a:spLocks noChangeShapeType="1"/>
            </p:cNvSpPr>
            <p:nvPr/>
          </p:nvSpPr>
          <p:spPr bwMode="auto">
            <a:xfrm>
              <a:off x="903" y="2023"/>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8" name="Line 28"/>
            <p:cNvSpPr>
              <a:spLocks noChangeShapeType="1"/>
            </p:cNvSpPr>
            <p:nvPr/>
          </p:nvSpPr>
          <p:spPr bwMode="auto">
            <a:xfrm>
              <a:off x="903" y="2099"/>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9" name="Line 29"/>
            <p:cNvSpPr>
              <a:spLocks noChangeShapeType="1"/>
            </p:cNvSpPr>
            <p:nvPr/>
          </p:nvSpPr>
          <p:spPr bwMode="auto">
            <a:xfrm>
              <a:off x="903" y="2171"/>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30" name="Line 30"/>
            <p:cNvSpPr>
              <a:spLocks noChangeShapeType="1"/>
            </p:cNvSpPr>
            <p:nvPr/>
          </p:nvSpPr>
          <p:spPr bwMode="auto">
            <a:xfrm>
              <a:off x="903" y="2237"/>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31" name="Line 31"/>
            <p:cNvSpPr>
              <a:spLocks noChangeShapeType="1"/>
            </p:cNvSpPr>
            <p:nvPr/>
          </p:nvSpPr>
          <p:spPr bwMode="auto">
            <a:xfrm>
              <a:off x="903" y="2313"/>
              <a:ext cx="476"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2" name="Object 32"/>
            <p:cNvGraphicFramePr>
              <a:graphicFrameLocks noChangeAspect="1"/>
            </p:cNvGraphicFramePr>
            <p:nvPr/>
          </p:nvGraphicFramePr>
          <p:xfrm>
            <a:off x="903" y="1728"/>
            <a:ext cx="232" cy="261"/>
          </p:xfrm>
          <a:graphic>
            <a:graphicData uri="http://schemas.openxmlformats.org/presentationml/2006/ole">
              <mc:AlternateContent xmlns:mc="http://schemas.openxmlformats.org/markup-compatibility/2006">
                <mc:Choice xmlns:v="urn:schemas-microsoft-com:vml" Requires="v">
                  <p:oleObj spid="_x0000_s544224" name="Equation" r:id="rId12" imgW="152280" imgH="177480" progId="Equation.3">
                    <p:embed/>
                  </p:oleObj>
                </mc:Choice>
                <mc:Fallback>
                  <p:oleObj name="Equation" r:id="rId12" imgW="152280" imgH="1774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3" y="1728"/>
                          <a:ext cx="232"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3" name="Object 33"/>
          <p:cNvGraphicFramePr>
            <a:graphicFrameLocks noChangeAspect="1"/>
          </p:cNvGraphicFramePr>
          <p:nvPr>
            <p:extLst>
              <p:ext uri="{D42A27DB-BD31-4B8C-83A1-F6EECF244321}">
                <p14:modId xmlns:p14="http://schemas.microsoft.com/office/powerpoint/2010/main" val="2222870235"/>
              </p:ext>
            </p:extLst>
          </p:nvPr>
        </p:nvGraphicFramePr>
        <p:xfrm>
          <a:off x="7590993" y="2442129"/>
          <a:ext cx="214312" cy="227012"/>
        </p:xfrm>
        <a:graphic>
          <a:graphicData uri="http://schemas.openxmlformats.org/presentationml/2006/ole">
            <mc:AlternateContent xmlns:mc="http://schemas.openxmlformats.org/markup-compatibility/2006">
              <mc:Choice xmlns:v="urn:schemas-microsoft-com:vml" Requires="v">
                <p:oleObj spid="_x0000_s544225" name="Equation" r:id="rId14" imgW="215640" imgH="228600" progId="Equation.3">
                  <p:embed/>
                </p:oleObj>
              </mc:Choice>
              <mc:Fallback>
                <p:oleObj name="Equation" r:id="rId14" imgW="21564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90993" y="2442129"/>
                        <a:ext cx="214312" cy="22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34"/>
          <p:cNvGraphicFramePr>
            <a:graphicFrameLocks noChangeAspect="1"/>
          </p:cNvGraphicFramePr>
          <p:nvPr>
            <p:extLst>
              <p:ext uri="{D42A27DB-BD31-4B8C-83A1-F6EECF244321}">
                <p14:modId xmlns:p14="http://schemas.microsoft.com/office/powerpoint/2010/main" val="3759058485"/>
              </p:ext>
            </p:extLst>
          </p:nvPr>
        </p:nvGraphicFramePr>
        <p:xfrm>
          <a:off x="6563881" y="3764516"/>
          <a:ext cx="227013" cy="317500"/>
        </p:xfrm>
        <a:graphic>
          <a:graphicData uri="http://schemas.openxmlformats.org/presentationml/2006/ole">
            <mc:AlternateContent xmlns:mc="http://schemas.openxmlformats.org/markup-compatibility/2006">
              <mc:Choice xmlns:v="urn:schemas-microsoft-com:vml" Requires="v">
                <p:oleObj spid="_x0000_s544226" name="Equation" r:id="rId16" imgW="279360" imgH="393480" progId="Equation.3">
                  <p:embed/>
                </p:oleObj>
              </mc:Choice>
              <mc:Fallback>
                <p:oleObj name="Equation" r:id="rId16" imgW="279360" imgH="3934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63881" y="3764516"/>
                        <a:ext cx="227013"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 name="Object 35"/>
          <p:cNvGraphicFramePr>
            <a:graphicFrameLocks noChangeAspect="1"/>
          </p:cNvGraphicFramePr>
          <p:nvPr>
            <p:extLst>
              <p:ext uri="{D42A27DB-BD31-4B8C-83A1-F6EECF244321}">
                <p14:modId xmlns:p14="http://schemas.microsoft.com/office/powerpoint/2010/main" val="586422007"/>
              </p:ext>
            </p:extLst>
          </p:nvPr>
        </p:nvGraphicFramePr>
        <p:xfrm>
          <a:off x="9265805" y="2469117"/>
          <a:ext cx="641350" cy="576263"/>
        </p:xfrm>
        <a:graphic>
          <a:graphicData uri="http://schemas.openxmlformats.org/presentationml/2006/ole">
            <mc:AlternateContent xmlns:mc="http://schemas.openxmlformats.org/markup-compatibility/2006">
              <mc:Choice xmlns:v="urn:schemas-microsoft-com:vml" Requires="v">
                <p:oleObj spid="_x0000_s544227" name="Equation" r:id="rId18" imgW="253800" imgH="228600" progId="Equation.3">
                  <p:embed/>
                </p:oleObj>
              </mc:Choice>
              <mc:Fallback>
                <p:oleObj name="Equation" r:id="rId18" imgW="253800" imgH="2286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265805" y="2469117"/>
                        <a:ext cx="64135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36"/>
          <p:cNvGraphicFramePr>
            <a:graphicFrameLocks noChangeAspect="1"/>
          </p:cNvGraphicFramePr>
          <p:nvPr>
            <p:extLst>
              <p:ext uri="{D42A27DB-BD31-4B8C-83A1-F6EECF244321}">
                <p14:modId xmlns:p14="http://schemas.microsoft.com/office/powerpoint/2010/main" val="3119877876"/>
              </p:ext>
            </p:extLst>
          </p:nvPr>
        </p:nvGraphicFramePr>
        <p:xfrm>
          <a:off x="9327719" y="1829355"/>
          <a:ext cx="579437" cy="471487"/>
        </p:xfrm>
        <a:graphic>
          <a:graphicData uri="http://schemas.openxmlformats.org/presentationml/2006/ole">
            <mc:AlternateContent xmlns:mc="http://schemas.openxmlformats.org/markup-compatibility/2006">
              <mc:Choice xmlns:v="urn:schemas-microsoft-com:vml" Requires="v">
                <p:oleObj spid="_x0000_s544228" name="Equation" r:id="rId20" imgW="215640" imgH="177480" progId="Equation.3">
                  <p:embed/>
                </p:oleObj>
              </mc:Choice>
              <mc:Fallback>
                <p:oleObj name="Equation" r:id="rId20" imgW="215640" imgH="1774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327719" y="1829355"/>
                        <a:ext cx="579437"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37"/>
          <p:cNvGraphicFramePr>
            <a:graphicFrameLocks noChangeAspect="1"/>
          </p:cNvGraphicFramePr>
          <p:nvPr>
            <p:extLst>
              <p:ext uri="{D42A27DB-BD31-4B8C-83A1-F6EECF244321}">
                <p14:modId xmlns:p14="http://schemas.microsoft.com/office/powerpoint/2010/main" val="4221738384"/>
              </p:ext>
            </p:extLst>
          </p:nvPr>
        </p:nvGraphicFramePr>
        <p:xfrm>
          <a:off x="7319530" y="3040617"/>
          <a:ext cx="425450" cy="334963"/>
        </p:xfrm>
        <a:graphic>
          <a:graphicData uri="http://schemas.openxmlformats.org/presentationml/2006/ole">
            <mc:AlternateContent xmlns:mc="http://schemas.openxmlformats.org/markup-compatibility/2006">
              <mc:Choice xmlns:v="urn:schemas-microsoft-com:vml" Requires="v">
                <p:oleObj spid="_x0000_s544229" name="Equation" r:id="rId22" imgW="533160" imgH="419040" progId="Equation.3">
                  <p:embed/>
                </p:oleObj>
              </mc:Choice>
              <mc:Fallback>
                <p:oleObj name="Equation" r:id="rId22" imgW="533160" imgH="41904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319530" y="3040617"/>
                        <a:ext cx="4254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 name="Line 38"/>
          <p:cNvSpPr>
            <a:spLocks noChangeShapeType="1"/>
          </p:cNvSpPr>
          <p:nvPr/>
        </p:nvSpPr>
        <p:spPr bwMode="auto">
          <a:xfrm flipV="1">
            <a:off x="7875155" y="3062842"/>
            <a:ext cx="1422400" cy="3175"/>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39" name="Line 39"/>
          <p:cNvSpPr>
            <a:spLocks noChangeShapeType="1"/>
          </p:cNvSpPr>
          <p:nvPr/>
        </p:nvSpPr>
        <p:spPr bwMode="auto">
          <a:xfrm>
            <a:off x="7846581" y="1889679"/>
            <a:ext cx="1527175" cy="30162"/>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0" name="Line 40"/>
          <p:cNvSpPr>
            <a:spLocks noChangeShapeType="1"/>
          </p:cNvSpPr>
          <p:nvPr/>
        </p:nvSpPr>
        <p:spPr bwMode="auto">
          <a:xfrm>
            <a:off x="7865631" y="2299255"/>
            <a:ext cx="1508125" cy="1587"/>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aphicFrame>
        <p:nvGraphicFramePr>
          <p:cNvPr id="41" name="Object 41"/>
          <p:cNvGraphicFramePr>
            <a:graphicFrameLocks noChangeAspect="1"/>
          </p:cNvGraphicFramePr>
          <p:nvPr>
            <p:extLst>
              <p:ext uri="{D42A27DB-BD31-4B8C-83A1-F6EECF244321}">
                <p14:modId xmlns:p14="http://schemas.microsoft.com/office/powerpoint/2010/main" val="3939637497"/>
              </p:ext>
            </p:extLst>
          </p:nvPr>
        </p:nvGraphicFramePr>
        <p:xfrm>
          <a:off x="6862331" y="2397679"/>
          <a:ext cx="284163" cy="400050"/>
        </p:xfrm>
        <a:graphic>
          <a:graphicData uri="http://schemas.openxmlformats.org/presentationml/2006/ole">
            <mc:AlternateContent xmlns:mc="http://schemas.openxmlformats.org/markup-compatibility/2006">
              <mc:Choice xmlns:v="urn:schemas-microsoft-com:vml" Requires="v">
                <p:oleObj spid="_x0000_s544230" name="Equation" r:id="rId24" imgW="152280" imgH="215640" progId="Equation.3">
                  <p:embed/>
                </p:oleObj>
              </mc:Choice>
              <mc:Fallback>
                <p:oleObj name="Equation" r:id="rId24" imgW="152280" imgH="21564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862331" y="2397679"/>
                        <a:ext cx="2841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 name="Line 42"/>
          <p:cNvSpPr>
            <a:spLocks noChangeShapeType="1"/>
          </p:cNvSpPr>
          <p:nvPr/>
        </p:nvSpPr>
        <p:spPr bwMode="auto">
          <a:xfrm>
            <a:off x="9221355" y="2304016"/>
            <a:ext cx="0" cy="776288"/>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3" name="Line 43"/>
          <p:cNvSpPr>
            <a:spLocks noChangeShapeType="1"/>
          </p:cNvSpPr>
          <p:nvPr/>
        </p:nvSpPr>
        <p:spPr bwMode="auto">
          <a:xfrm>
            <a:off x="9221355" y="1923016"/>
            <a:ext cx="0" cy="381000"/>
          </a:xfrm>
          <a:prstGeom prst="line">
            <a:avLst/>
          </a:prstGeom>
          <a:noFill/>
          <a:ln w="19050">
            <a:solidFill>
              <a:srgbClr val="0033CC"/>
            </a:solidFill>
            <a:round/>
            <a:headEnd type="triangle" w="sm" len="lg"/>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44" name="Group 54"/>
          <p:cNvGrpSpPr>
            <a:grpSpLocks/>
          </p:cNvGrpSpPr>
          <p:nvPr/>
        </p:nvGrpSpPr>
        <p:grpSpPr bwMode="auto">
          <a:xfrm>
            <a:off x="5258939" y="1653998"/>
            <a:ext cx="284180" cy="2124432"/>
            <a:chOff x="3969" y="2432"/>
            <a:chExt cx="84" cy="327"/>
          </a:xfrm>
          <a:solidFill>
            <a:srgbClr val="CC3300"/>
          </a:solidFill>
        </p:grpSpPr>
        <p:sp>
          <p:nvSpPr>
            <p:cNvPr id="45" name="Freeform 55"/>
            <p:cNvSpPr>
              <a:spLocks/>
            </p:cNvSpPr>
            <p:nvPr/>
          </p:nvSpPr>
          <p:spPr bwMode="auto">
            <a:xfrm>
              <a:off x="4000" y="2432"/>
              <a:ext cx="53" cy="327"/>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Freeform 56"/>
            <p:cNvSpPr>
              <a:spLocks/>
            </p:cNvSpPr>
            <p:nvPr/>
          </p:nvSpPr>
          <p:spPr bwMode="auto">
            <a:xfrm flipH="1">
              <a:off x="3969" y="2432"/>
              <a:ext cx="53" cy="327"/>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7" name="Text Box 57"/>
          <p:cNvSpPr txBox="1">
            <a:spLocks noChangeArrowheads="1"/>
          </p:cNvSpPr>
          <p:nvPr/>
        </p:nvSpPr>
        <p:spPr bwMode="auto">
          <a:xfrm>
            <a:off x="6782955" y="1161016"/>
            <a:ext cx="1284288"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dirty="0">
                <a:solidFill>
                  <a:srgbClr val="FF6600"/>
                </a:solidFill>
              </a:rPr>
              <a:t>观测屏</a:t>
            </a:r>
          </a:p>
        </p:txBody>
      </p:sp>
      <p:sp>
        <p:nvSpPr>
          <p:cNvPr id="48" name="Text Box 2"/>
          <p:cNvSpPr txBox="1">
            <a:spLocks noChangeArrowheads="1"/>
          </p:cNvSpPr>
          <p:nvPr/>
        </p:nvSpPr>
        <p:spPr bwMode="auto">
          <a:xfrm>
            <a:off x="2073283" y="1566654"/>
            <a:ext cx="162446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800" b="1" dirty="0">
                <a:solidFill>
                  <a:srgbClr val="008000"/>
                </a:solidFill>
              </a:rPr>
              <a:t>暗纹坐标</a:t>
            </a:r>
          </a:p>
        </p:txBody>
      </p:sp>
      <p:graphicFrame>
        <p:nvGraphicFramePr>
          <p:cNvPr id="49" name="Object 37"/>
          <p:cNvGraphicFramePr>
            <a:graphicFrameLocks noChangeAspect="1"/>
          </p:cNvGraphicFramePr>
          <p:nvPr>
            <p:extLst>
              <p:ext uri="{D42A27DB-BD31-4B8C-83A1-F6EECF244321}">
                <p14:modId xmlns:p14="http://schemas.microsoft.com/office/powerpoint/2010/main" val="1862087020"/>
              </p:ext>
            </p:extLst>
          </p:nvPr>
        </p:nvGraphicFramePr>
        <p:xfrm>
          <a:off x="1924412" y="2045230"/>
          <a:ext cx="1993900" cy="2151062"/>
        </p:xfrm>
        <a:graphic>
          <a:graphicData uri="http://schemas.openxmlformats.org/presentationml/2006/ole">
            <mc:AlternateContent xmlns:mc="http://schemas.openxmlformats.org/markup-compatibility/2006">
              <mc:Choice xmlns:v="urn:schemas-microsoft-com:vml" Requires="v">
                <p:oleObj spid="_x0000_s544231" name="公式" r:id="rId26" imgW="812520" imgH="876240" progId="Equation.3">
                  <p:embed/>
                </p:oleObj>
              </mc:Choice>
              <mc:Fallback>
                <p:oleObj name="公式" r:id="rId26" imgW="812520" imgH="876240" progId="Equation.3">
                  <p:embed/>
                  <p:pic>
                    <p:nvPicPr>
                      <p:cNvPr id="0" name=""/>
                      <p:cNvPicPr>
                        <a:picLocks noChangeAspect="1" noChangeArrowheads="1"/>
                      </p:cNvPicPr>
                      <p:nvPr/>
                    </p:nvPicPr>
                    <p:blipFill>
                      <a:blip r:embed="rId27"/>
                      <a:srcRect/>
                      <a:stretch>
                        <a:fillRect/>
                      </a:stretch>
                    </p:blipFill>
                    <p:spPr bwMode="auto">
                      <a:xfrm>
                        <a:off x="1924412" y="2045230"/>
                        <a:ext cx="1993900" cy="2151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42"/>
          <p:cNvGraphicFramePr>
            <a:graphicFrameLocks noChangeAspect="1"/>
          </p:cNvGraphicFramePr>
          <p:nvPr>
            <p:extLst>
              <p:ext uri="{D42A27DB-BD31-4B8C-83A1-F6EECF244321}">
                <p14:modId xmlns:p14="http://schemas.microsoft.com/office/powerpoint/2010/main" val="1385644248"/>
              </p:ext>
            </p:extLst>
          </p:nvPr>
        </p:nvGraphicFramePr>
        <p:xfrm>
          <a:off x="2073284" y="4068977"/>
          <a:ext cx="2179637" cy="498475"/>
        </p:xfrm>
        <a:graphic>
          <a:graphicData uri="http://schemas.openxmlformats.org/presentationml/2006/ole">
            <mc:AlternateContent xmlns:mc="http://schemas.openxmlformats.org/markup-compatibility/2006">
              <mc:Choice xmlns:v="urn:schemas-microsoft-com:vml" Requires="v">
                <p:oleObj spid="_x0000_s544232" name="Equation" r:id="rId28" imgW="888840" imgH="203040" progId="Equation.3">
                  <p:embed/>
                </p:oleObj>
              </mc:Choice>
              <mc:Fallback>
                <p:oleObj name="Equation" r:id="rId28" imgW="888840" imgH="20304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073284" y="4068977"/>
                        <a:ext cx="2179637"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矩形 56"/>
          <p:cNvSpPr/>
          <p:nvPr/>
        </p:nvSpPr>
        <p:spPr>
          <a:xfrm>
            <a:off x="2015455" y="4511744"/>
            <a:ext cx="3640612" cy="954107"/>
          </a:xfrm>
          <a:prstGeom prst="rect">
            <a:avLst/>
          </a:prstGeom>
        </p:spPr>
        <p:txBody>
          <a:bodyPr wrap="square">
            <a:spAutoFit/>
          </a:bodyPr>
          <a:lstStyle/>
          <a:p>
            <a:r>
              <a:rPr lang="zh-CN" altLang="en-US" sz="2800" b="1" kern="100" dirty="0">
                <a:solidFill>
                  <a:srgbClr val="C00000"/>
                </a:solidFill>
                <a:latin typeface="Times New Roman" panose="02020603050405020304" pitchFamily="18" charset="0"/>
                <a:ea typeface="楷体_GB2312"/>
                <a:cs typeface="Times New Roman" panose="02020603050405020304" pitchFamily="18" charset="0"/>
              </a:rPr>
              <a:t>其它的</a:t>
            </a:r>
            <a:r>
              <a:rPr lang="zh-CN" altLang="zh-CN" sz="2800" b="1" kern="100" dirty="0">
                <a:solidFill>
                  <a:srgbClr val="C00000"/>
                </a:solidFill>
                <a:latin typeface="Times New Roman" panose="02020603050405020304" pitchFamily="18" charset="0"/>
                <a:ea typeface="楷体_GB2312"/>
                <a:cs typeface="Times New Roman" panose="02020603050405020304" pitchFamily="18" charset="0"/>
              </a:rPr>
              <a:t>明条纹</a:t>
            </a:r>
            <a:r>
              <a:rPr lang="zh-CN" altLang="en-US" sz="2800" b="1" kern="100" dirty="0">
                <a:solidFill>
                  <a:srgbClr val="C00000"/>
                </a:solidFill>
                <a:latin typeface="Times New Roman" panose="02020603050405020304" pitchFamily="18" charset="0"/>
                <a:ea typeface="楷体_GB2312"/>
                <a:cs typeface="Times New Roman" panose="02020603050405020304" pitchFamily="18" charset="0"/>
              </a:rPr>
              <a:t>由边</a:t>
            </a:r>
            <a:r>
              <a:rPr lang="zh-CN" altLang="en-US" sz="2800" b="1" dirty="0">
                <a:solidFill>
                  <a:srgbClr val="C00000"/>
                </a:solidFill>
              </a:rPr>
              <a:t>缘</a:t>
            </a:r>
            <a:r>
              <a:rPr lang="zh-CN" altLang="en-US" sz="2800" b="1" kern="100" dirty="0">
                <a:solidFill>
                  <a:srgbClr val="C00000"/>
                </a:solidFill>
                <a:latin typeface="Times New Roman" panose="02020603050405020304" pitchFamily="18" charset="0"/>
                <a:ea typeface="楷体_GB2312"/>
                <a:cs typeface="Times New Roman" panose="02020603050405020304" pitchFamily="18" charset="0"/>
              </a:rPr>
              <a:t>的</a:t>
            </a:r>
            <a:r>
              <a:rPr lang="zh-CN" altLang="en-US" sz="2800" b="1" dirty="0">
                <a:solidFill>
                  <a:srgbClr val="C00000"/>
                </a:solidFill>
              </a:rPr>
              <a:t>暗纹位置决定</a:t>
            </a:r>
          </a:p>
        </p:txBody>
      </p:sp>
      <p:graphicFrame>
        <p:nvGraphicFramePr>
          <p:cNvPr id="65" name="Object 37"/>
          <p:cNvGraphicFramePr>
            <a:graphicFrameLocks noChangeAspect="1"/>
          </p:cNvGraphicFramePr>
          <p:nvPr>
            <p:extLst>
              <p:ext uri="{D42A27DB-BD31-4B8C-83A1-F6EECF244321}">
                <p14:modId xmlns:p14="http://schemas.microsoft.com/office/powerpoint/2010/main" val="4014881481"/>
              </p:ext>
            </p:extLst>
          </p:nvPr>
        </p:nvGraphicFramePr>
        <p:xfrm>
          <a:off x="5660752" y="4468697"/>
          <a:ext cx="3676650" cy="1028700"/>
        </p:xfrm>
        <a:graphic>
          <a:graphicData uri="http://schemas.openxmlformats.org/presentationml/2006/ole">
            <mc:AlternateContent xmlns:mc="http://schemas.openxmlformats.org/markup-compatibility/2006">
              <mc:Choice xmlns:v="urn:schemas-microsoft-com:vml" Requires="v">
                <p:oleObj spid="_x0000_s544233" name="公式" r:id="rId30" imgW="1498320" imgH="419040" progId="Equation.3">
                  <p:embed/>
                </p:oleObj>
              </mc:Choice>
              <mc:Fallback>
                <p:oleObj name="公式" r:id="rId30" imgW="1498320" imgH="419040" progId="Equation.3">
                  <p:embed/>
                  <p:pic>
                    <p:nvPicPr>
                      <p:cNvPr id="0" name=""/>
                      <p:cNvPicPr>
                        <a:picLocks noChangeAspect="1" noChangeArrowheads="1"/>
                      </p:cNvPicPr>
                      <p:nvPr/>
                    </p:nvPicPr>
                    <p:blipFill>
                      <a:blip r:embed="rId31"/>
                      <a:srcRect/>
                      <a:stretch>
                        <a:fillRect/>
                      </a:stretch>
                    </p:blipFill>
                    <p:spPr bwMode="auto">
                      <a:xfrm>
                        <a:off x="5660752" y="4468697"/>
                        <a:ext cx="367665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 name="Object 53"/>
          <p:cNvGraphicFramePr>
            <a:graphicFrameLocks noChangeAspect="1"/>
          </p:cNvGraphicFramePr>
          <p:nvPr>
            <p:extLst>
              <p:ext uri="{D42A27DB-BD31-4B8C-83A1-F6EECF244321}">
                <p14:modId xmlns:p14="http://schemas.microsoft.com/office/powerpoint/2010/main" val="1916823637"/>
              </p:ext>
            </p:extLst>
          </p:nvPr>
        </p:nvGraphicFramePr>
        <p:xfrm>
          <a:off x="2921362" y="461391"/>
          <a:ext cx="1657350" cy="574675"/>
        </p:xfrm>
        <a:graphic>
          <a:graphicData uri="http://schemas.openxmlformats.org/presentationml/2006/ole">
            <mc:AlternateContent xmlns:mc="http://schemas.openxmlformats.org/markup-compatibility/2006">
              <mc:Choice xmlns:v="urn:schemas-microsoft-com:vml" Requires="v">
                <p:oleObj spid="_x0000_s544234" name="Equation" r:id="rId32" imgW="660240" imgH="228600" progId="Equation.3">
                  <p:embed/>
                </p:oleObj>
              </mc:Choice>
              <mc:Fallback>
                <p:oleObj name="Equation" r:id="rId32" imgW="660240" imgH="228600"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921362" y="461391"/>
                        <a:ext cx="1657350" cy="574675"/>
                      </a:xfrm>
                      <a:prstGeom prst="rect">
                        <a:avLst/>
                      </a:prstGeom>
                      <a:solidFill>
                        <a:srgbClr val="FFFF00"/>
                      </a:solidFill>
                      <a:ln>
                        <a:noFill/>
                      </a:ln>
                      <a:effectLst/>
                      <a:extLst/>
                    </p:spPr>
                  </p:pic>
                </p:oleObj>
              </mc:Fallback>
            </mc:AlternateContent>
          </a:graphicData>
        </a:graphic>
      </p:graphicFrame>
      <p:graphicFrame>
        <p:nvGraphicFramePr>
          <p:cNvPr id="67" name="Object 58"/>
          <p:cNvGraphicFramePr>
            <a:graphicFrameLocks noChangeAspect="1"/>
          </p:cNvGraphicFramePr>
          <p:nvPr>
            <p:extLst>
              <p:ext uri="{D42A27DB-BD31-4B8C-83A1-F6EECF244321}">
                <p14:modId xmlns:p14="http://schemas.microsoft.com/office/powerpoint/2010/main" val="3869687444"/>
              </p:ext>
            </p:extLst>
          </p:nvPr>
        </p:nvGraphicFramePr>
        <p:xfrm>
          <a:off x="5114494" y="535943"/>
          <a:ext cx="1676400" cy="503238"/>
        </p:xfrm>
        <a:graphic>
          <a:graphicData uri="http://schemas.openxmlformats.org/presentationml/2006/ole">
            <mc:AlternateContent xmlns:mc="http://schemas.openxmlformats.org/markup-compatibility/2006">
              <mc:Choice xmlns:v="urn:schemas-microsoft-com:vml" Requires="v">
                <p:oleObj spid="_x0000_s544235" name="Equation" r:id="rId34" imgW="761760" imgH="228600" progId="Equation.3">
                  <p:embed/>
                </p:oleObj>
              </mc:Choice>
              <mc:Fallback>
                <p:oleObj name="Equation" r:id="rId34" imgW="761760" imgH="228600" progId="Equation.3">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114494" y="535943"/>
                        <a:ext cx="1676400" cy="503238"/>
                      </a:xfrm>
                      <a:prstGeom prst="rect">
                        <a:avLst/>
                      </a:prstGeom>
                      <a:solidFill>
                        <a:srgbClr val="00FF00"/>
                      </a:solidFill>
                      <a:ln>
                        <a:noFill/>
                      </a:ln>
                      <a:effectLst/>
                      <a:extLst/>
                    </p:spPr>
                  </p:pic>
                </p:oleObj>
              </mc:Fallback>
            </mc:AlternateContent>
          </a:graphicData>
        </a:graphic>
      </p:graphicFrame>
      <p:sp>
        <p:nvSpPr>
          <p:cNvPr id="68" name="Text Box 38"/>
          <p:cNvSpPr txBox="1">
            <a:spLocks noChangeArrowheads="1"/>
          </p:cNvSpPr>
          <p:nvPr/>
        </p:nvSpPr>
        <p:spPr bwMode="auto">
          <a:xfrm>
            <a:off x="2278467" y="5708522"/>
            <a:ext cx="1419276"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dirty="0">
                <a:solidFill>
                  <a:srgbClr val="FF00FF"/>
                </a:solidFill>
              </a:rPr>
              <a:t>明纹坐标</a:t>
            </a:r>
            <a:endParaRPr kumimoji="0" lang="zh-CN" altLang="en-US" sz="1400" dirty="0">
              <a:solidFill>
                <a:srgbClr val="FF00FF"/>
              </a:solidFill>
              <a:latin typeface="Arial" panose="020B0604020202020204" pitchFamily="34" charset="0"/>
            </a:endParaRPr>
          </a:p>
        </p:txBody>
      </p:sp>
      <p:graphicFrame>
        <p:nvGraphicFramePr>
          <p:cNvPr id="69" name="Object 39"/>
          <p:cNvGraphicFramePr>
            <a:graphicFrameLocks noChangeAspect="1"/>
          </p:cNvGraphicFramePr>
          <p:nvPr>
            <p:extLst>
              <p:ext uri="{D42A27DB-BD31-4B8C-83A1-F6EECF244321}">
                <p14:modId xmlns:p14="http://schemas.microsoft.com/office/powerpoint/2010/main" val="3967265247"/>
              </p:ext>
            </p:extLst>
          </p:nvPr>
        </p:nvGraphicFramePr>
        <p:xfrm>
          <a:off x="3835762" y="5467402"/>
          <a:ext cx="6448425" cy="1028700"/>
        </p:xfrm>
        <a:graphic>
          <a:graphicData uri="http://schemas.openxmlformats.org/presentationml/2006/ole">
            <mc:AlternateContent xmlns:mc="http://schemas.openxmlformats.org/markup-compatibility/2006">
              <mc:Choice xmlns:v="urn:schemas-microsoft-com:vml" Requires="v">
                <p:oleObj spid="_x0000_s544236" name="公式" r:id="rId36" imgW="2628720" imgH="419040" progId="Equation.3">
                  <p:embed/>
                </p:oleObj>
              </mc:Choice>
              <mc:Fallback>
                <p:oleObj name="公式" r:id="rId36" imgW="2628720" imgH="419040" progId="Equation.3">
                  <p:embed/>
                  <p:pic>
                    <p:nvPicPr>
                      <p:cNvPr id="0" name=""/>
                      <p:cNvPicPr>
                        <a:picLocks noChangeAspect="1" noChangeArrowheads="1"/>
                      </p:cNvPicPr>
                      <p:nvPr/>
                    </p:nvPicPr>
                    <p:blipFill>
                      <a:blip r:embed="rId37"/>
                      <a:srcRect/>
                      <a:stretch>
                        <a:fillRect/>
                      </a:stretch>
                    </p:blipFill>
                    <p:spPr bwMode="auto">
                      <a:xfrm>
                        <a:off x="3835762" y="5467402"/>
                        <a:ext cx="6448425"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44"/>
          <p:cNvGraphicFramePr>
            <a:graphicFrameLocks noChangeAspect="1"/>
          </p:cNvGraphicFramePr>
          <p:nvPr>
            <p:extLst>
              <p:ext uri="{D42A27DB-BD31-4B8C-83A1-F6EECF244321}">
                <p14:modId xmlns:p14="http://schemas.microsoft.com/office/powerpoint/2010/main" val="978654054"/>
              </p:ext>
            </p:extLst>
          </p:nvPr>
        </p:nvGraphicFramePr>
        <p:xfrm>
          <a:off x="3869098" y="6270678"/>
          <a:ext cx="2179637" cy="498475"/>
        </p:xfrm>
        <a:graphic>
          <a:graphicData uri="http://schemas.openxmlformats.org/presentationml/2006/ole">
            <mc:AlternateContent xmlns:mc="http://schemas.openxmlformats.org/markup-compatibility/2006">
              <mc:Choice xmlns:v="urn:schemas-microsoft-com:vml" Requires="v">
                <p:oleObj spid="_x0000_s544237" name="Equation" r:id="rId38" imgW="888840" imgH="203040" progId="Equation.3">
                  <p:embed/>
                </p:oleObj>
              </mc:Choice>
              <mc:Fallback>
                <p:oleObj name="Equation" r:id="rId38" imgW="888840" imgH="203040" progId="Equation.3">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869098" y="6270678"/>
                        <a:ext cx="2179637"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对象 70"/>
          <p:cNvGraphicFramePr>
            <a:graphicFrameLocks noChangeAspect="1"/>
          </p:cNvGraphicFramePr>
          <p:nvPr>
            <p:extLst>
              <p:ext uri="{D42A27DB-BD31-4B8C-83A1-F6EECF244321}">
                <p14:modId xmlns:p14="http://schemas.microsoft.com/office/powerpoint/2010/main" val="942269781"/>
              </p:ext>
            </p:extLst>
          </p:nvPr>
        </p:nvGraphicFramePr>
        <p:xfrm>
          <a:off x="3002022" y="1049147"/>
          <a:ext cx="900112" cy="1033463"/>
        </p:xfrm>
        <a:graphic>
          <a:graphicData uri="http://schemas.openxmlformats.org/presentationml/2006/ole">
            <mc:AlternateContent xmlns:mc="http://schemas.openxmlformats.org/markup-compatibility/2006">
              <mc:Choice xmlns:v="urn:schemas-microsoft-com:vml" Requires="v">
                <p:oleObj spid="_x0000_s544238" name="Equation" r:id="rId40" imgW="342720" imgH="393480" progId="Equation.DSMT4">
                  <p:embed/>
                </p:oleObj>
              </mc:Choice>
              <mc:Fallback>
                <p:oleObj name="Equation" r:id="rId40" imgW="342720" imgH="393480" progId="Equation.DSMT4">
                  <p:embed/>
                  <p:pic>
                    <p:nvPicPr>
                      <p:cNvPr id="0" name=""/>
                      <p:cNvPicPr/>
                      <p:nvPr/>
                    </p:nvPicPr>
                    <p:blipFill>
                      <a:blip r:embed="rId41"/>
                      <a:stretch>
                        <a:fillRect/>
                      </a:stretch>
                    </p:blipFill>
                    <p:spPr>
                      <a:xfrm>
                        <a:off x="3002022" y="1049147"/>
                        <a:ext cx="900112" cy="1033463"/>
                      </a:xfrm>
                      <a:prstGeom prst="rect">
                        <a:avLst/>
                      </a:prstGeom>
                      <a:solidFill>
                        <a:srgbClr val="FFC000"/>
                      </a:solidFill>
                    </p:spPr>
                  </p:pic>
                </p:oleObj>
              </mc:Fallback>
            </mc:AlternateContent>
          </a:graphicData>
        </a:graphic>
      </p:graphicFrame>
    </p:spTree>
    <p:extLst>
      <p:ext uri="{BB962C8B-B14F-4D97-AF65-F5344CB8AC3E}">
        <p14:creationId xmlns:p14="http://schemas.microsoft.com/office/powerpoint/2010/main" val="86656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500"/>
                                        <p:tgtEl>
                                          <p:spTgt spid="47"/>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32"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ox(out)">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childTnLst>
                          </p:cTn>
                        </p:par>
                        <p:par>
                          <p:cTn id="39" fill="hold">
                            <p:stCondLst>
                              <p:cond delay="500"/>
                            </p:stCondLst>
                            <p:childTnLst>
                              <p:par>
                                <p:cTn id="40" presetID="22" presetClass="entr" presetSubtype="2"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right)">
                                      <p:cBhvr>
                                        <p:cTn id="42" dur="500"/>
                                        <p:tgtEl>
                                          <p:spTgt spid="16"/>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500"/>
                                        <p:tgtEl>
                                          <p:spTgt spid="15"/>
                                        </p:tgtEl>
                                      </p:cBhvr>
                                    </p:animEffect>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up)">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left)">
                                      <p:cBhvr>
                                        <p:cTn id="60" dur="500"/>
                                        <p:tgtEl>
                                          <p:spTgt spid="8"/>
                                        </p:tgtEl>
                                      </p:cBhvr>
                                    </p:animEffec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wipe(left)">
                                      <p:cBhvr>
                                        <p:cTn id="64" dur="500"/>
                                        <p:tgtEl>
                                          <p:spTgt spid="33"/>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left)">
                                      <p:cBhvr>
                                        <p:cTn id="69" dur="500"/>
                                        <p:tgtEl>
                                          <p:spTgt spid="9"/>
                                        </p:tgtEl>
                                      </p:cBhvr>
                                    </p:animEffect>
                                  </p:childTnLst>
                                </p:cTn>
                              </p:par>
                            </p:childTnLst>
                          </p:cTn>
                        </p:par>
                        <p:par>
                          <p:cTn id="70" fill="hold">
                            <p:stCondLst>
                              <p:cond delay="500"/>
                            </p:stCondLst>
                            <p:childTnLst>
                              <p:par>
                                <p:cTn id="71" presetID="22" presetClass="entr" presetSubtype="8" fill="hold"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left)">
                                      <p:cBhvr>
                                        <p:cTn id="73" dur="500"/>
                                        <p:tgtEl>
                                          <p:spTgt spid="21"/>
                                        </p:tgtEl>
                                      </p:cBhvr>
                                    </p:animEffect>
                                  </p:childTnLst>
                                </p:cTn>
                              </p:par>
                            </p:childTnLst>
                          </p:cTn>
                        </p:par>
                        <p:par>
                          <p:cTn id="74" fill="hold">
                            <p:stCondLst>
                              <p:cond delay="1000"/>
                            </p:stCondLst>
                            <p:childTnLst>
                              <p:par>
                                <p:cTn id="75" presetID="22" presetClass="entr" presetSubtype="1" fill="hold" grpId="0" nodeType="after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up)">
                                      <p:cBhvr>
                                        <p:cTn id="77" dur="500"/>
                                        <p:tgtEl>
                                          <p:spTgt spid="7"/>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wipe(left)">
                                      <p:cBhvr>
                                        <p:cTn id="81" dur="500"/>
                                        <p:tgtEl>
                                          <p:spTgt spid="41"/>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wipe(left)">
                                      <p:cBhvr>
                                        <p:cTn id="86" dur="500"/>
                                        <p:tgtEl>
                                          <p:spTgt spid="10"/>
                                        </p:tgtEl>
                                      </p:cBhvr>
                                    </p:animEffect>
                                  </p:childTnLst>
                                </p:cTn>
                              </p:par>
                            </p:childTnLst>
                          </p:cTn>
                        </p:par>
                        <p:par>
                          <p:cTn id="87" fill="hold">
                            <p:stCondLst>
                              <p:cond delay="500"/>
                            </p:stCondLst>
                            <p:childTnLst>
                              <p:par>
                                <p:cTn id="88" presetID="22" presetClass="entr" presetSubtype="8" fill="hold" nodeType="after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wipe(left)">
                                      <p:cBhvr>
                                        <p:cTn id="90" dur="500"/>
                                        <p:tgtEl>
                                          <p:spTgt spid="3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grpId="0" nodeType="click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wipe(up)">
                                      <p:cBhvr>
                                        <p:cTn id="95" dur="500"/>
                                        <p:tgtEl>
                                          <p:spTgt spid="18"/>
                                        </p:tgtEl>
                                      </p:cBhvr>
                                    </p:animEffect>
                                  </p:childTnLst>
                                </p:cTn>
                              </p:par>
                            </p:childTnLst>
                          </p:cTn>
                        </p:par>
                        <p:par>
                          <p:cTn id="96" fill="hold">
                            <p:stCondLst>
                              <p:cond delay="500"/>
                            </p:stCondLst>
                            <p:childTnLst>
                              <p:par>
                                <p:cTn id="97" presetID="22" presetClass="entr" presetSubtype="8" fill="hold" nodeType="after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wipe(left)">
                                      <p:cBhvr>
                                        <p:cTn id="99" dur="500"/>
                                        <p:tgtEl>
                                          <p:spTgt spid="19"/>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left)">
                                      <p:cBhvr>
                                        <p:cTn id="104" dur="500"/>
                                        <p:tgtEl>
                                          <p:spTgt spid="40"/>
                                        </p:tgtEl>
                                      </p:cBhvr>
                                    </p:animEffect>
                                  </p:childTnLst>
                                </p:cTn>
                              </p:par>
                            </p:childTnLst>
                          </p:cTn>
                        </p:par>
                        <p:par>
                          <p:cTn id="105" fill="hold">
                            <p:stCondLst>
                              <p:cond delay="500"/>
                            </p:stCondLst>
                            <p:childTnLst>
                              <p:par>
                                <p:cTn id="106" presetID="22" presetClass="entr" presetSubtype="8"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wipe(left)">
                                      <p:cBhvr>
                                        <p:cTn id="108" dur="500"/>
                                        <p:tgtEl>
                                          <p:spTgt spid="38"/>
                                        </p:tgtEl>
                                      </p:cBhvr>
                                    </p:animEffect>
                                  </p:childTnLst>
                                </p:cTn>
                              </p:par>
                            </p:childTnLst>
                          </p:cTn>
                        </p:par>
                        <p:par>
                          <p:cTn id="109" fill="hold">
                            <p:stCondLst>
                              <p:cond delay="1000"/>
                            </p:stCondLst>
                            <p:childTnLst>
                              <p:par>
                                <p:cTn id="110" presetID="22" presetClass="entr" presetSubtype="1" fill="hold" grpId="0" nodeType="after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wipe(up)">
                                      <p:cBhvr>
                                        <p:cTn id="112" dur="500"/>
                                        <p:tgtEl>
                                          <p:spTgt spid="42"/>
                                        </p:tgtEl>
                                      </p:cBhvr>
                                    </p:animEffect>
                                  </p:childTnLst>
                                </p:cTn>
                              </p:par>
                            </p:childTnLst>
                          </p:cTn>
                        </p:par>
                        <p:par>
                          <p:cTn id="113" fill="hold">
                            <p:stCondLst>
                              <p:cond delay="1500"/>
                            </p:stCondLst>
                            <p:childTnLst>
                              <p:par>
                                <p:cTn id="114" presetID="22" presetClass="entr" presetSubtype="8" fill="hold" nodeType="afterEffect">
                                  <p:stCondLst>
                                    <p:cond delay="0"/>
                                  </p:stCondLst>
                                  <p:childTnLst>
                                    <p:set>
                                      <p:cBhvr>
                                        <p:cTn id="115" dur="1" fill="hold">
                                          <p:stCondLst>
                                            <p:cond delay="0"/>
                                          </p:stCondLst>
                                        </p:cTn>
                                        <p:tgtEl>
                                          <p:spTgt spid="35"/>
                                        </p:tgtEl>
                                        <p:attrNameLst>
                                          <p:attrName>style.visibility</p:attrName>
                                        </p:attrNameLst>
                                      </p:cBhvr>
                                      <p:to>
                                        <p:strVal val="visible"/>
                                      </p:to>
                                    </p:set>
                                    <p:animEffect transition="in" filter="wipe(left)">
                                      <p:cBhvr>
                                        <p:cTn id="116" dur="500"/>
                                        <p:tgtEl>
                                          <p:spTgt spid="35"/>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1"/>
                                        </p:tgtEl>
                                        <p:attrNameLst>
                                          <p:attrName>style.visibility</p:attrName>
                                        </p:attrNameLst>
                                      </p:cBhvr>
                                      <p:to>
                                        <p:strVal val="visible"/>
                                      </p:to>
                                    </p:set>
                                    <p:animEffect transition="in" filter="wipe(left)">
                                      <p:cBhvr>
                                        <p:cTn id="121" dur="500"/>
                                        <p:tgtEl>
                                          <p:spTgt spid="11"/>
                                        </p:tgtEl>
                                      </p:cBhvr>
                                    </p:animEffect>
                                  </p:childTnLst>
                                </p:cTn>
                              </p:par>
                            </p:childTnLst>
                          </p:cTn>
                        </p:par>
                        <p:par>
                          <p:cTn id="122" fill="hold">
                            <p:stCondLst>
                              <p:cond delay="500"/>
                            </p:stCondLst>
                            <p:childTnLst>
                              <p:par>
                                <p:cTn id="123" presetID="22" presetClass="entr" presetSubtype="8" fill="hold" nodeType="afterEffect">
                                  <p:stCondLst>
                                    <p:cond delay="0"/>
                                  </p:stCondLst>
                                  <p:childTnLst>
                                    <p:set>
                                      <p:cBhvr>
                                        <p:cTn id="124" dur="1" fill="hold">
                                          <p:stCondLst>
                                            <p:cond delay="0"/>
                                          </p:stCondLst>
                                        </p:cTn>
                                        <p:tgtEl>
                                          <p:spTgt spid="22"/>
                                        </p:tgtEl>
                                        <p:attrNameLst>
                                          <p:attrName>style.visibility</p:attrName>
                                        </p:attrNameLst>
                                      </p:cBhvr>
                                      <p:to>
                                        <p:strVal val="visible"/>
                                      </p:to>
                                    </p:set>
                                    <p:animEffect transition="in" filter="wipe(left)">
                                      <p:cBhvr>
                                        <p:cTn id="125" dur="500"/>
                                        <p:tgtEl>
                                          <p:spTgt spid="22"/>
                                        </p:tgtEl>
                                      </p:cBhvr>
                                    </p:animEffect>
                                  </p:childTnLst>
                                </p:cTn>
                              </p:par>
                            </p:childTnLst>
                          </p:cTn>
                        </p:par>
                        <p:par>
                          <p:cTn id="126" fill="hold">
                            <p:stCondLst>
                              <p:cond delay="1000"/>
                            </p:stCondLst>
                            <p:childTnLst>
                              <p:par>
                                <p:cTn id="127" presetID="22" presetClass="entr" presetSubtype="1" fill="hold" grpId="0" nodeType="afterEffect">
                                  <p:stCondLst>
                                    <p:cond delay="0"/>
                                  </p:stCondLst>
                                  <p:childTnLst>
                                    <p:set>
                                      <p:cBhvr>
                                        <p:cTn id="128" dur="1" fill="hold">
                                          <p:stCondLst>
                                            <p:cond delay="0"/>
                                          </p:stCondLst>
                                        </p:cTn>
                                        <p:tgtEl>
                                          <p:spTgt spid="17"/>
                                        </p:tgtEl>
                                        <p:attrNameLst>
                                          <p:attrName>style.visibility</p:attrName>
                                        </p:attrNameLst>
                                      </p:cBhvr>
                                      <p:to>
                                        <p:strVal val="visible"/>
                                      </p:to>
                                    </p:set>
                                    <p:animEffect transition="in" filter="wipe(up)">
                                      <p:cBhvr>
                                        <p:cTn id="129" dur="500"/>
                                        <p:tgtEl>
                                          <p:spTgt spid="17"/>
                                        </p:tgtEl>
                                      </p:cBhvr>
                                    </p:animEffect>
                                  </p:childTnLst>
                                </p:cTn>
                              </p:par>
                            </p:childTnLst>
                          </p:cTn>
                        </p:par>
                        <p:par>
                          <p:cTn id="130" fill="hold">
                            <p:stCondLst>
                              <p:cond delay="1500"/>
                            </p:stCondLst>
                            <p:childTnLst>
                              <p:par>
                                <p:cTn id="131" presetID="22" presetClass="entr" presetSubtype="8" fill="hold" nodeType="afterEffect">
                                  <p:stCondLst>
                                    <p:cond delay="0"/>
                                  </p:stCondLst>
                                  <p:childTnLst>
                                    <p:set>
                                      <p:cBhvr>
                                        <p:cTn id="132" dur="1" fill="hold">
                                          <p:stCondLst>
                                            <p:cond delay="0"/>
                                          </p:stCondLst>
                                        </p:cTn>
                                        <p:tgtEl>
                                          <p:spTgt spid="20"/>
                                        </p:tgtEl>
                                        <p:attrNameLst>
                                          <p:attrName>style.visibility</p:attrName>
                                        </p:attrNameLst>
                                      </p:cBhvr>
                                      <p:to>
                                        <p:strVal val="visible"/>
                                      </p:to>
                                    </p:set>
                                    <p:animEffect transition="in" filter="wipe(left)">
                                      <p:cBhvr>
                                        <p:cTn id="133" dur="500"/>
                                        <p:tgtEl>
                                          <p:spTgt spid="2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wipe(left)">
                                      <p:cBhvr>
                                        <p:cTn id="138" dur="500"/>
                                        <p:tgtEl>
                                          <p:spTgt spid="39"/>
                                        </p:tgtEl>
                                      </p:cBhvr>
                                    </p:animEffect>
                                  </p:childTnLst>
                                </p:cTn>
                              </p:par>
                            </p:childTnLst>
                          </p:cTn>
                        </p:par>
                        <p:par>
                          <p:cTn id="139" fill="hold">
                            <p:stCondLst>
                              <p:cond delay="500"/>
                            </p:stCondLst>
                            <p:childTnLst>
                              <p:par>
                                <p:cTn id="140" presetID="22" presetClass="entr" presetSubtype="4" fill="hold" grpId="0" nodeType="afterEffect">
                                  <p:stCondLst>
                                    <p:cond delay="0"/>
                                  </p:stCondLst>
                                  <p:childTnLst>
                                    <p:set>
                                      <p:cBhvr>
                                        <p:cTn id="141" dur="1" fill="hold">
                                          <p:stCondLst>
                                            <p:cond delay="0"/>
                                          </p:stCondLst>
                                        </p:cTn>
                                        <p:tgtEl>
                                          <p:spTgt spid="43"/>
                                        </p:tgtEl>
                                        <p:attrNameLst>
                                          <p:attrName>style.visibility</p:attrName>
                                        </p:attrNameLst>
                                      </p:cBhvr>
                                      <p:to>
                                        <p:strVal val="visible"/>
                                      </p:to>
                                    </p:set>
                                    <p:animEffect transition="in" filter="wipe(down)">
                                      <p:cBhvr>
                                        <p:cTn id="142" dur="500"/>
                                        <p:tgtEl>
                                          <p:spTgt spid="43"/>
                                        </p:tgtEl>
                                      </p:cBhvr>
                                    </p:animEffect>
                                  </p:childTnLst>
                                </p:cTn>
                              </p:par>
                            </p:childTnLst>
                          </p:cTn>
                        </p:par>
                        <p:par>
                          <p:cTn id="143" fill="hold">
                            <p:stCondLst>
                              <p:cond delay="1000"/>
                            </p:stCondLst>
                            <p:childTnLst>
                              <p:par>
                                <p:cTn id="144" presetID="22" presetClass="entr" presetSubtype="8" fill="hold" nodeType="afterEffect">
                                  <p:stCondLst>
                                    <p:cond delay="0"/>
                                  </p:stCondLst>
                                  <p:childTnLst>
                                    <p:set>
                                      <p:cBhvr>
                                        <p:cTn id="145" dur="1" fill="hold">
                                          <p:stCondLst>
                                            <p:cond delay="0"/>
                                          </p:stCondLst>
                                        </p:cTn>
                                        <p:tgtEl>
                                          <p:spTgt spid="36"/>
                                        </p:tgtEl>
                                        <p:attrNameLst>
                                          <p:attrName>style.visibility</p:attrName>
                                        </p:attrNameLst>
                                      </p:cBhvr>
                                      <p:to>
                                        <p:strVal val="visible"/>
                                      </p:to>
                                    </p:set>
                                    <p:animEffect transition="in" filter="wipe(left)">
                                      <p:cBhvr>
                                        <p:cTn id="146" dur="500"/>
                                        <p:tgtEl>
                                          <p:spTgt spid="36"/>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grpId="0" nodeType="clickEffect">
                                  <p:stCondLst>
                                    <p:cond delay="0"/>
                                  </p:stCondLst>
                                  <p:childTnLst>
                                    <p:set>
                                      <p:cBhvr>
                                        <p:cTn id="150" dur="1" fill="hold">
                                          <p:stCondLst>
                                            <p:cond delay="0"/>
                                          </p:stCondLst>
                                        </p:cTn>
                                        <p:tgtEl>
                                          <p:spTgt spid="48"/>
                                        </p:tgtEl>
                                        <p:attrNameLst>
                                          <p:attrName>style.visibility</p:attrName>
                                        </p:attrNameLst>
                                      </p:cBhvr>
                                      <p:to>
                                        <p:strVal val="visible"/>
                                      </p:to>
                                    </p:set>
                                    <p:animEffect transition="in" filter="wipe(down)">
                                      <p:cBhvr>
                                        <p:cTn id="151" dur="500"/>
                                        <p:tgtEl>
                                          <p:spTgt spid="4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nodeType="clickEffect">
                                  <p:stCondLst>
                                    <p:cond delay="0"/>
                                  </p:stCondLst>
                                  <p:childTnLst>
                                    <p:set>
                                      <p:cBhvr>
                                        <p:cTn id="155" dur="1" fill="hold">
                                          <p:stCondLst>
                                            <p:cond delay="0"/>
                                          </p:stCondLst>
                                        </p:cTn>
                                        <p:tgtEl>
                                          <p:spTgt spid="49"/>
                                        </p:tgtEl>
                                        <p:attrNameLst>
                                          <p:attrName>style.visibility</p:attrName>
                                        </p:attrNameLst>
                                      </p:cBhvr>
                                      <p:to>
                                        <p:strVal val="visible"/>
                                      </p:to>
                                    </p:set>
                                    <p:animEffect transition="in" filter="wipe(left)">
                                      <p:cBhvr>
                                        <p:cTn id="156" dur="500"/>
                                        <p:tgtEl>
                                          <p:spTgt spid="49"/>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nodeType="clickEffect">
                                  <p:stCondLst>
                                    <p:cond delay="0"/>
                                  </p:stCondLst>
                                  <p:childTnLst>
                                    <p:set>
                                      <p:cBhvr>
                                        <p:cTn id="160" dur="1" fill="hold">
                                          <p:stCondLst>
                                            <p:cond delay="0"/>
                                          </p:stCondLst>
                                        </p:cTn>
                                        <p:tgtEl>
                                          <p:spTgt spid="50"/>
                                        </p:tgtEl>
                                        <p:attrNameLst>
                                          <p:attrName>style.visibility</p:attrName>
                                        </p:attrNameLst>
                                      </p:cBhvr>
                                      <p:to>
                                        <p:strVal val="visible"/>
                                      </p:to>
                                    </p:set>
                                    <p:animEffect transition="in" filter="wipe(left)">
                                      <p:cBhvr>
                                        <p:cTn id="161" dur="500"/>
                                        <p:tgtEl>
                                          <p:spTgt spid="50"/>
                                        </p:tgtEl>
                                      </p:cBhvr>
                                    </p:animEffect>
                                  </p:childTnLst>
                                </p:cTn>
                              </p:par>
                            </p:childTnLst>
                          </p:cTn>
                        </p:par>
                      </p:childTnLst>
                    </p:cTn>
                  </p:par>
                  <p:par>
                    <p:cTn id="162" fill="hold">
                      <p:stCondLst>
                        <p:cond delay="indefinite"/>
                      </p:stCondLst>
                      <p:childTnLst>
                        <p:par>
                          <p:cTn id="163" fill="hold">
                            <p:stCondLst>
                              <p:cond delay="0"/>
                            </p:stCondLst>
                            <p:childTnLst>
                              <p:par>
                                <p:cTn id="164" presetID="6" presetClass="entr" presetSubtype="16" fill="hold" grpId="0" nodeType="clickEffect">
                                  <p:stCondLst>
                                    <p:cond delay="0"/>
                                  </p:stCondLst>
                                  <p:childTnLst>
                                    <p:set>
                                      <p:cBhvr>
                                        <p:cTn id="165" dur="1" fill="hold">
                                          <p:stCondLst>
                                            <p:cond delay="0"/>
                                          </p:stCondLst>
                                        </p:cTn>
                                        <p:tgtEl>
                                          <p:spTgt spid="57"/>
                                        </p:tgtEl>
                                        <p:attrNameLst>
                                          <p:attrName>style.visibility</p:attrName>
                                        </p:attrNameLst>
                                      </p:cBhvr>
                                      <p:to>
                                        <p:strVal val="visible"/>
                                      </p:to>
                                    </p:set>
                                    <p:animEffect transition="in" filter="circle(in)">
                                      <p:cBhvr>
                                        <p:cTn id="166" dur="2000"/>
                                        <p:tgtEl>
                                          <p:spTgt spid="57"/>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nodeType="clickEffect">
                                  <p:stCondLst>
                                    <p:cond delay="0"/>
                                  </p:stCondLst>
                                  <p:childTnLst>
                                    <p:set>
                                      <p:cBhvr>
                                        <p:cTn id="170" dur="1" fill="hold">
                                          <p:stCondLst>
                                            <p:cond delay="0"/>
                                          </p:stCondLst>
                                        </p:cTn>
                                        <p:tgtEl>
                                          <p:spTgt spid="65"/>
                                        </p:tgtEl>
                                        <p:attrNameLst>
                                          <p:attrName>style.visibility</p:attrName>
                                        </p:attrNameLst>
                                      </p:cBhvr>
                                      <p:to>
                                        <p:strVal val="visible"/>
                                      </p:to>
                                    </p:set>
                                    <p:animEffect transition="in" filter="wipe(left)">
                                      <p:cBhvr>
                                        <p:cTn id="171" dur="500"/>
                                        <p:tgtEl>
                                          <p:spTgt spid="65"/>
                                        </p:tgtEl>
                                      </p:cBhvr>
                                    </p:animEffect>
                                  </p:childTnLst>
                                </p:cTn>
                              </p:par>
                            </p:childTnLst>
                          </p:cTn>
                        </p:par>
                      </p:childTnLst>
                    </p:cTn>
                  </p:par>
                  <p:par>
                    <p:cTn id="172" fill="hold">
                      <p:stCondLst>
                        <p:cond delay="indefinite"/>
                      </p:stCondLst>
                      <p:childTnLst>
                        <p:par>
                          <p:cTn id="173" fill="hold">
                            <p:stCondLst>
                              <p:cond delay="0"/>
                            </p:stCondLst>
                            <p:childTnLst>
                              <p:par>
                                <p:cTn id="174" presetID="2" presetClass="entr" presetSubtype="4" fill="hold" nodeType="clickEffect">
                                  <p:stCondLst>
                                    <p:cond delay="0"/>
                                  </p:stCondLst>
                                  <p:childTnLst>
                                    <p:set>
                                      <p:cBhvr>
                                        <p:cTn id="175" dur="1" fill="hold">
                                          <p:stCondLst>
                                            <p:cond delay="0"/>
                                          </p:stCondLst>
                                        </p:cTn>
                                        <p:tgtEl>
                                          <p:spTgt spid="66"/>
                                        </p:tgtEl>
                                        <p:attrNameLst>
                                          <p:attrName>style.visibility</p:attrName>
                                        </p:attrNameLst>
                                      </p:cBhvr>
                                      <p:to>
                                        <p:strVal val="visible"/>
                                      </p:to>
                                    </p:set>
                                    <p:anim calcmode="lin" valueType="num">
                                      <p:cBhvr additive="base">
                                        <p:cTn id="176" dur="500" fill="hold"/>
                                        <p:tgtEl>
                                          <p:spTgt spid="66"/>
                                        </p:tgtEl>
                                        <p:attrNameLst>
                                          <p:attrName>ppt_x</p:attrName>
                                        </p:attrNameLst>
                                      </p:cBhvr>
                                      <p:tavLst>
                                        <p:tav tm="0">
                                          <p:val>
                                            <p:strVal val="#ppt_x"/>
                                          </p:val>
                                        </p:tav>
                                        <p:tav tm="100000">
                                          <p:val>
                                            <p:strVal val="#ppt_x"/>
                                          </p:val>
                                        </p:tav>
                                      </p:tavLst>
                                    </p:anim>
                                    <p:anim calcmode="lin" valueType="num">
                                      <p:cBhvr additive="base">
                                        <p:cTn id="177"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2" presetClass="entr" presetSubtype="4" fill="hold" nodeType="clickEffect">
                                  <p:stCondLst>
                                    <p:cond delay="0"/>
                                  </p:stCondLst>
                                  <p:childTnLst>
                                    <p:set>
                                      <p:cBhvr>
                                        <p:cTn id="181" dur="1" fill="hold">
                                          <p:stCondLst>
                                            <p:cond delay="0"/>
                                          </p:stCondLst>
                                        </p:cTn>
                                        <p:tgtEl>
                                          <p:spTgt spid="67"/>
                                        </p:tgtEl>
                                        <p:attrNameLst>
                                          <p:attrName>style.visibility</p:attrName>
                                        </p:attrNameLst>
                                      </p:cBhvr>
                                      <p:to>
                                        <p:strVal val="visible"/>
                                      </p:to>
                                    </p:set>
                                    <p:anim calcmode="lin" valueType="num">
                                      <p:cBhvr additive="base">
                                        <p:cTn id="182" dur="500" fill="hold"/>
                                        <p:tgtEl>
                                          <p:spTgt spid="67"/>
                                        </p:tgtEl>
                                        <p:attrNameLst>
                                          <p:attrName>ppt_x</p:attrName>
                                        </p:attrNameLst>
                                      </p:cBhvr>
                                      <p:tavLst>
                                        <p:tav tm="0">
                                          <p:val>
                                            <p:strVal val="#ppt_x"/>
                                          </p:val>
                                        </p:tav>
                                        <p:tav tm="100000">
                                          <p:val>
                                            <p:strVal val="#ppt_x"/>
                                          </p:val>
                                        </p:tav>
                                      </p:tavLst>
                                    </p:anim>
                                    <p:anim calcmode="lin" valueType="num">
                                      <p:cBhvr additive="base">
                                        <p:cTn id="183"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22" presetClass="entr" presetSubtype="4" fill="hold" grpId="0" nodeType="clickEffect">
                                  <p:stCondLst>
                                    <p:cond delay="0"/>
                                  </p:stCondLst>
                                  <p:childTnLst>
                                    <p:set>
                                      <p:cBhvr>
                                        <p:cTn id="187" dur="1" fill="hold">
                                          <p:stCondLst>
                                            <p:cond delay="0"/>
                                          </p:stCondLst>
                                        </p:cTn>
                                        <p:tgtEl>
                                          <p:spTgt spid="68"/>
                                        </p:tgtEl>
                                        <p:attrNameLst>
                                          <p:attrName>style.visibility</p:attrName>
                                        </p:attrNameLst>
                                      </p:cBhvr>
                                      <p:to>
                                        <p:strVal val="visible"/>
                                      </p:to>
                                    </p:set>
                                    <p:animEffect transition="in" filter="wipe(down)">
                                      <p:cBhvr>
                                        <p:cTn id="188" dur="500"/>
                                        <p:tgtEl>
                                          <p:spTgt spid="68"/>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nodeType="clickEffect">
                                  <p:stCondLst>
                                    <p:cond delay="0"/>
                                  </p:stCondLst>
                                  <p:childTnLst>
                                    <p:set>
                                      <p:cBhvr>
                                        <p:cTn id="192" dur="1" fill="hold">
                                          <p:stCondLst>
                                            <p:cond delay="0"/>
                                          </p:stCondLst>
                                        </p:cTn>
                                        <p:tgtEl>
                                          <p:spTgt spid="69"/>
                                        </p:tgtEl>
                                        <p:attrNameLst>
                                          <p:attrName>style.visibility</p:attrName>
                                        </p:attrNameLst>
                                      </p:cBhvr>
                                      <p:to>
                                        <p:strVal val="visible"/>
                                      </p:to>
                                    </p:set>
                                    <p:animEffect transition="in" filter="wipe(left)">
                                      <p:cBhvr>
                                        <p:cTn id="193" dur="500"/>
                                        <p:tgtEl>
                                          <p:spTgt spid="69"/>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nodeType="clickEffect">
                                  <p:stCondLst>
                                    <p:cond delay="0"/>
                                  </p:stCondLst>
                                  <p:childTnLst>
                                    <p:set>
                                      <p:cBhvr>
                                        <p:cTn id="197" dur="1" fill="hold">
                                          <p:stCondLst>
                                            <p:cond delay="0"/>
                                          </p:stCondLst>
                                        </p:cTn>
                                        <p:tgtEl>
                                          <p:spTgt spid="70"/>
                                        </p:tgtEl>
                                        <p:attrNameLst>
                                          <p:attrName>style.visibility</p:attrName>
                                        </p:attrNameLst>
                                      </p:cBhvr>
                                      <p:to>
                                        <p:strVal val="visible"/>
                                      </p:to>
                                    </p:set>
                                    <p:animEffect transition="in" filter="wipe(left)">
                                      <p:cBhvr>
                                        <p:cTn id="198" dur="500"/>
                                        <p:tgtEl>
                                          <p:spTgt spid="70"/>
                                        </p:tgtEl>
                                      </p:cBhvr>
                                    </p:animEffect>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nodeType="clickEffect">
                                  <p:stCondLst>
                                    <p:cond delay="0"/>
                                  </p:stCondLst>
                                  <p:childTnLst>
                                    <p:set>
                                      <p:cBhvr>
                                        <p:cTn id="202" dur="1" fill="hold">
                                          <p:stCondLst>
                                            <p:cond delay="0"/>
                                          </p:stCondLst>
                                        </p:cTn>
                                        <p:tgtEl>
                                          <p:spTgt spid="71"/>
                                        </p:tgtEl>
                                        <p:attrNameLst>
                                          <p:attrName>style.visibility</p:attrName>
                                        </p:attrNameLst>
                                      </p:cBhvr>
                                      <p:to>
                                        <p:strVal val="visible"/>
                                      </p:to>
                                    </p:set>
                                    <p:anim calcmode="lin" valueType="num">
                                      <p:cBhvr additive="base">
                                        <p:cTn id="203" dur="500" fill="hold"/>
                                        <p:tgtEl>
                                          <p:spTgt spid="71"/>
                                        </p:tgtEl>
                                        <p:attrNameLst>
                                          <p:attrName>ppt_x</p:attrName>
                                        </p:attrNameLst>
                                      </p:cBhvr>
                                      <p:tavLst>
                                        <p:tav tm="0">
                                          <p:val>
                                            <p:strVal val="#ppt_x"/>
                                          </p:val>
                                        </p:tav>
                                        <p:tav tm="100000">
                                          <p:val>
                                            <p:strVal val="#ppt_x"/>
                                          </p:val>
                                        </p:tav>
                                      </p:tavLst>
                                    </p:anim>
                                    <p:anim calcmode="lin" valueType="num">
                                      <p:cBhvr additive="base">
                                        <p:cTn id="20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utoUpdateAnimBg="0"/>
      <p:bldP spid="13" grpId="0" autoUpdateAnimBg="0"/>
      <p:bldP spid="14" grpId="0" animBg="1"/>
      <p:bldP spid="15" grpId="0" animBg="1"/>
      <p:bldP spid="16" grpId="0" animBg="1"/>
      <p:bldP spid="17" grpId="0" animBg="1"/>
      <p:bldP spid="18" grpId="0" animBg="1"/>
      <p:bldP spid="38" grpId="0" animBg="1"/>
      <p:bldP spid="39" grpId="0" animBg="1"/>
      <p:bldP spid="40" grpId="0" animBg="1"/>
      <p:bldP spid="42" grpId="0" animBg="1"/>
      <p:bldP spid="43" grpId="0" animBg="1"/>
      <p:bldP spid="47" grpId="0" autoUpdateAnimBg="0"/>
      <p:bldP spid="48" grpId="0" autoUpdateAnimBg="0"/>
      <p:bldP spid="57" grpId="0"/>
      <p:bldP spid="68"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8940" y="255863"/>
            <a:ext cx="8257418" cy="1815882"/>
          </a:xfrm>
          <a:prstGeom prst="rect">
            <a:avLst/>
          </a:prstGeom>
        </p:spPr>
        <p:txBody>
          <a:bodyPr wrap="square">
            <a:spAutoFit/>
          </a:bodyPr>
          <a:lstStyle/>
          <a:p>
            <a:r>
              <a:rPr lang="zh-CN" altLang="en-US" sz="2800" b="1" dirty="0">
                <a:solidFill>
                  <a:srgbClr val="FF0000"/>
                </a:solidFill>
                <a:cs typeface="Times New Roman" panose="02020603050405020304" pitchFamily="18" charset="0"/>
              </a:rPr>
              <a:t>练习：</a:t>
            </a:r>
            <a:r>
              <a:rPr lang="zh-CN" altLang="en-US" sz="2800" b="1" dirty="0">
                <a:solidFill>
                  <a:srgbClr val="008000"/>
                </a:solidFill>
                <a:latin typeface="宋体" panose="02010600030101010101" pitchFamily="2" charset="-122"/>
              </a:rPr>
              <a:t>在单缝夫琅禾费衍射实验中，若增大缝宽，其他条件不变，则中央明条纹</a:t>
            </a:r>
          </a:p>
          <a:p>
            <a:r>
              <a:rPr lang="en-US" altLang="zh-CN" sz="2800" b="1" dirty="0">
                <a:solidFill>
                  <a:srgbClr val="9900CC"/>
                </a:solidFill>
                <a:latin typeface="Times New Roman" panose="02020603050405020304" pitchFamily="18" charset="0"/>
              </a:rPr>
              <a:t>(A) </a:t>
            </a:r>
            <a:r>
              <a:rPr lang="zh-CN" altLang="en-US" sz="2800" b="1" dirty="0">
                <a:solidFill>
                  <a:srgbClr val="9900CC"/>
                </a:solidFill>
                <a:latin typeface="宋体" panose="02010600030101010101" pitchFamily="2" charset="-122"/>
              </a:rPr>
              <a:t>宽度变小</a:t>
            </a:r>
            <a:r>
              <a:rPr lang="en-US" altLang="zh-CN" sz="2800" b="1" dirty="0">
                <a:latin typeface="Times New Roman" panose="02020603050405020304" pitchFamily="18" charset="0"/>
              </a:rPr>
              <a:t>(B) </a:t>
            </a:r>
            <a:r>
              <a:rPr lang="zh-CN" altLang="en-US" sz="2800" b="1" dirty="0">
                <a:latin typeface="宋体" panose="02010600030101010101" pitchFamily="2" charset="-122"/>
              </a:rPr>
              <a:t>宽度变大</a:t>
            </a:r>
            <a:r>
              <a:rPr lang="en-US" altLang="zh-CN" sz="2800" b="1" dirty="0">
                <a:solidFill>
                  <a:srgbClr val="0000FF"/>
                </a:solidFill>
                <a:latin typeface="Times New Roman" panose="02020603050405020304" pitchFamily="18" charset="0"/>
              </a:rPr>
              <a:t>(C) </a:t>
            </a:r>
            <a:r>
              <a:rPr lang="zh-CN" altLang="en-US" sz="2800" b="1" dirty="0">
                <a:solidFill>
                  <a:srgbClr val="0000FF"/>
                </a:solidFill>
                <a:latin typeface="宋体" panose="02010600030101010101" pitchFamily="2" charset="-122"/>
              </a:rPr>
              <a:t>宽度不变，且中心强度也不变</a:t>
            </a:r>
            <a:r>
              <a:rPr lang="en-US" altLang="zh-CN" sz="2800" b="1" dirty="0">
                <a:solidFill>
                  <a:srgbClr val="C00000"/>
                </a:solidFill>
                <a:latin typeface="Times New Roman" panose="02020603050405020304" pitchFamily="18" charset="0"/>
              </a:rPr>
              <a:t>(D) </a:t>
            </a:r>
            <a:r>
              <a:rPr lang="zh-CN" altLang="en-US" sz="2800" b="1" dirty="0">
                <a:solidFill>
                  <a:srgbClr val="C00000"/>
                </a:solidFill>
                <a:latin typeface="宋体" panose="02010600030101010101" pitchFamily="2" charset="-122"/>
              </a:rPr>
              <a:t>宽度不变，但中心强度增大</a:t>
            </a:r>
            <a:endParaRPr lang="zh-CN" altLang="en-US" sz="2800" b="1" dirty="0">
              <a:solidFill>
                <a:srgbClr val="C00000"/>
              </a:solidFill>
            </a:endParaRPr>
          </a:p>
        </p:txBody>
      </p:sp>
      <p:sp>
        <p:nvSpPr>
          <p:cNvPr id="3" name="Line 74"/>
          <p:cNvSpPr>
            <a:spLocks noChangeShapeType="1"/>
          </p:cNvSpPr>
          <p:nvPr/>
        </p:nvSpPr>
        <p:spPr bwMode="auto">
          <a:xfrm>
            <a:off x="4461434" y="3381432"/>
            <a:ext cx="0" cy="679450"/>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nvGrpSpPr>
          <p:cNvPr id="4" name="Group 75"/>
          <p:cNvGrpSpPr>
            <a:grpSpLocks/>
          </p:cNvGrpSpPr>
          <p:nvPr/>
        </p:nvGrpSpPr>
        <p:grpSpPr bwMode="auto">
          <a:xfrm>
            <a:off x="4682097" y="2779771"/>
            <a:ext cx="0" cy="1897063"/>
            <a:chOff x="2951" y="832"/>
            <a:chExt cx="0" cy="1195"/>
          </a:xfrm>
        </p:grpSpPr>
        <p:sp>
          <p:nvSpPr>
            <p:cNvPr id="5" name="Line 76"/>
            <p:cNvSpPr>
              <a:spLocks noChangeShapeType="1"/>
            </p:cNvSpPr>
            <p:nvPr/>
          </p:nvSpPr>
          <p:spPr bwMode="auto">
            <a:xfrm>
              <a:off x="2951" y="832"/>
              <a:ext cx="0" cy="365"/>
            </a:xfrm>
            <a:prstGeom prst="line">
              <a:avLst/>
            </a:prstGeom>
            <a:noFill/>
            <a:ln w="50800">
              <a:solidFill>
                <a:srgbClr val="801FE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 name="Line 77"/>
            <p:cNvSpPr>
              <a:spLocks noChangeShapeType="1"/>
            </p:cNvSpPr>
            <p:nvPr/>
          </p:nvSpPr>
          <p:spPr bwMode="auto">
            <a:xfrm>
              <a:off x="2951" y="1663"/>
              <a:ext cx="0" cy="364"/>
            </a:xfrm>
            <a:prstGeom prst="line">
              <a:avLst/>
            </a:prstGeom>
            <a:noFill/>
            <a:ln w="50800">
              <a:solidFill>
                <a:srgbClr val="801FE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7" name="Rectangle 78"/>
          <p:cNvSpPr>
            <a:spLocks noChangeArrowheads="1"/>
          </p:cNvSpPr>
          <p:nvPr/>
        </p:nvSpPr>
        <p:spPr bwMode="auto">
          <a:xfrm>
            <a:off x="4196324" y="3406832"/>
            <a:ext cx="307975"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chemeClr val="tx1"/>
                </a:solidFill>
              </a:rPr>
              <a:t>a</a:t>
            </a:r>
          </a:p>
        </p:txBody>
      </p:sp>
      <p:sp>
        <p:nvSpPr>
          <p:cNvPr id="8" name="Rectangle 79"/>
          <p:cNvSpPr>
            <a:spLocks noChangeArrowheads="1"/>
          </p:cNvSpPr>
          <p:nvPr/>
        </p:nvSpPr>
        <p:spPr bwMode="auto">
          <a:xfrm>
            <a:off x="4734484" y="4060884"/>
            <a:ext cx="3746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00"/>
                </a:solidFill>
              </a:rPr>
              <a:t>A</a:t>
            </a:r>
            <a:endParaRPr lang="en-US" altLang="zh-CN" sz="2400" i="0">
              <a:solidFill>
                <a:srgbClr val="000000"/>
              </a:solidFill>
            </a:endParaRPr>
          </a:p>
        </p:txBody>
      </p:sp>
      <p:sp>
        <p:nvSpPr>
          <p:cNvPr id="9" name="Rectangle 80"/>
          <p:cNvSpPr>
            <a:spLocks noChangeArrowheads="1"/>
          </p:cNvSpPr>
          <p:nvPr/>
        </p:nvSpPr>
        <p:spPr bwMode="auto">
          <a:xfrm>
            <a:off x="4734486" y="3009959"/>
            <a:ext cx="32226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00"/>
                </a:solidFill>
              </a:rPr>
              <a:t>B</a:t>
            </a:r>
            <a:endParaRPr lang="en-US" altLang="zh-CN" sz="2400" i="0">
              <a:solidFill>
                <a:srgbClr val="000000"/>
              </a:solidFill>
            </a:endParaRPr>
          </a:p>
        </p:txBody>
      </p:sp>
      <p:sp>
        <p:nvSpPr>
          <p:cNvPr id="10" name="Line 81"/>
          <p:cNvSpPr>
            <a:spLocks noChangeShapeType="1"/>
          </p:cNvSpPr>
          <p:nvPr/>
        </p:nvSpPr>
        <p:spPr bwMode="auto">
          <a:xfrm>
            <a:off x="2810434" y="3735444"/>
            <a:ext cx="6267450" cy="0"/>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1" name="Rectangle 82"/>
          <p:cNvSpPr>
            <a:spLocks noChangeArrowheads="1"/>
          </p:cNvSpPr>
          <p:nvPr/>
        </p:nvSpPr>
        <p:spPr bwMode="auto">
          <a:xfrm>
            <a:off x="2664386" y="3490969"/>
            <a:ext cx="4095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600" i="0"/>
              <a:t>*</a:t>
            </a:r>
            <a:endParaRPr lang="en-US" altLang="zh-CN" sz="2400" i="0"/>
          </a:p>
        </p:txBody>
      </p:sp>
      <p:sp>
        <p:nvSpPr>
          <p:cNvPr id="12" name="Rectangle 83"/>
          <p:cNvSpPr>
            <a:spLocks noChangeArrowheads="1"/>
          </p:cNvSpPr>
          <p:nvPr/>
        </p:nvSpPr>
        <p:spPr bwMode="auto">
          <a:xfrm>
            <a:off x="2697724" y="3338571"/>
            <a:ext cx="407987"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S</a:t>
            </a:r>
            <a:endParaRPr lang="en-US" altLang="zh-CN" sz="2400" i="0">
              <a:solidFill>
                <a:schemeClr val="tx1"/>
              </a:solidFill>
            </a:endParaRPr>
          </a:p>
        </p:txBody>
      </p:sp>
      <p:sp>
        <p:nvSpPr>
          <p:cNvPr id="13" name="Rectangle 84"/>
          <p:cNvSpPr>
            <a:spLocks noChangeArrowheads="1"/>
          </p:cNvSpPr>
          <p:nvPr/>
        </p:nvSpPr>
        <p:spPr bwMode="auto">
          <a:xfrm>
            <a:off x="4156636" y="2394009"/>
            <a:ext cx="133667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t>缝平面</a:t>
            </a:r>
          </a:p>
        </p:txBody>
      </p:sp>
      <p:grpSp>
        <p:nvGrpSpPr>
          <p:cNvPr id="14" name="Group 85"/>
          <p:cNvGrpSpPr>
            <a:grpSpLocks/>
          </p:cNvGrpSpPr>
          <p:nvPr/>
        </p:nvGrpSpPr>
        <p:grpSpPr bwMode="auto">
          <a:xfrm>
            <a:off x="3780397" y="3268721"/>
            <a:ext cx="203200" cy="931863"/>
            <a:chOff x="2383" y="1140"/>
            <a:chExt cx="128" cy="587"/>
          </a:xfrm>
        </p:grpSpPr>
        <p:grpSp>
          <p:nvGrpSpPr>
            <p:cNvPr id="15" name="Group 86"/>
            <p:cNvGrpSpPr>
              <a:grpSpLocks/>
            </p:cNvGrpSpPr>
            <p:nvPr/>
          </p:nvGrpSpPr>
          <p:grpSpPr bwMode="auto">
            <a:xfrm>
              <a:off x="2448" y="1140"/>
              <a:ext cx="63" cy="587"/>
              <a:chOff x="2448" y="1140"/>
              <a:chExt cx="63" cy="587"/>
            </a:xfrm>
          </p:grpSpPr>
          <p:sp>
            <p:nvSpPr>
              <p:cNvPr id="19" name="Arc 87"/>
              <p:cNvSpPr>
                <a:spLocks/>
              </p:cNvSpPr>
              <p:nvPr/>
            </p:nvSpPr>
            <p:spPr bwMode="auto">
              <a:xfrm flipV="1">
                <a:off x="2448" y="1441"/>
                <a:ext cx="63" cy="28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Arc 88"/>
              <p:cNvSpPr>
                <a:spLocks/>
              </p:cNvSpPr>
              <p:nvPr/>
            </p:nvSpPr>
            <p:spPr bwMode="auto">
              <a:xfrm>
                <a:off x="2448" y="1140"/>
                <a:ext cx="63" cy="28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6" name="Group 89"/>
            <p:cNvGrpSpPr>
              <a:grpSpLocks/>
            </p:cNvGrpSpPr>
            <p:nvPr/>
          </p:nvGrpSpPr>
          <p:grpSpPr bwMode="auto">
            <a:xfrm>
              <a:off x="2383" y="1140"/>
              <a:ext cx="65" cy="587"/>
              <a:chOff x="2383" y="1140"/>
              <a:chExt cx="65" cy="587"/>
            </a:xfrm>
          </p:grpSpPr>
          <p:sp>
            <p:nvSpPr>
              <p:cNvPr id="17" name="Arc 90"/>
              <p:cNvSpPr>
                <a:spLocks/>
              </p:cNvSpPr>
              <p:nvPr/>
            </p:nvSpPr>
            <p:spPr bwMode="auto">
              <a:xfrm flipH="1" flipV="1">
                <a:off x="2383" y="1441"/>
                <a:ext cx="65" cy="28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Arc 91"/>
              <p:cNvSpPr>
                <a:spLocks/>
              </p:cNvSpPr>
              <p:nvPr/>
            </p:nvSpPr>
            <p:spPr bwMode="auto">
              <a:xfrm flipH="1">
                <a:off x="2383" y="1140"/>
                <a:ext cx="65" cy="28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21" name="Line 92"/>
          <p:cNvSpPr>
            <a:spLocks noChangeShapeType="1"/>
          </p:cNvSpPr>
          <p:nvPr/>
        </p:nvSpPr>
        <p:spPr bwMode="auto">
          <a:xfrm>
            <a:off x="3797861" y="3381432"/>
            <a:ext cx="136525" cy="0"/>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2" name="Line 93"/>
          <p:cNvSpPr>
            <a:spLocks noChangeShapeType="1"/>
          </p:cNvSpPr>
          <p:nvPr/>
        </p:nvSpPr>
        <p:spPr bwMode="auto">
          <a:xfrm>
            <a:off x="3815324" y="4046594"/>
            <a:ext cx="134937" cy="14288"/>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23" name="Group 94"/>
          <p:cNvGrpSpPr>
            <a:grpSpLocks/>
          </p:cNvGrpSpPr>
          <p:nvPr/>
        </p:nvGrpSpPr>
        <p:grpSpPr bwMode="auto">
          <a:xfrm>
            <a:off x="2773922" y="3770371"/>
            <a:ext cx="1117600" cy="925513"/>
            <a:chOff x="1749" y="1456"/>
            <a:chExt cx="704" cy="583"/>
          </a:xfrm>
        </p:grpSpPr>
        <p:sp>
          <p:nvSpPr>
            <p:cNvPr id="24" name="Line 95"/>
            <p:cNvSpPr>
              <a:spLocks noChangeShapeType="1"/>
            </p:cNvSpPr>
            <p:nvPr/>
          </p:nvSpPr>
          <p:spPr bwMode="auto">
            <a:xfrm>
              <a:off x="1760" y="1828"/>
              <a:ext cx="693" cy="0"/>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5" name="Line 96"/>
            <p:cNvSpPr>
              <a:spLocks noChangeShapeType="1"/>
            </p:cNvSpPr>
            <p:nvPr/>
          </p:nvSpPr>
          <p:spPr bwMode="auto">
            <a:xfrm>
              <a:off x="1749" y="1456"/>
              <a:ext cx="0" cy="468"/>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6" name="Line 97"/>
            <p:cNvSpPr>
              <a:spLocks noChangeShapeType="1"/>
            </p:cNvSpPr>
            <p:nvPr/>
          </p:nvSpPr>
          <p:spPr bwMode="auto">
            <a:xfrm>
              <a:off x="2448" y="1717"/>
              <a:ext cx="0" cy="205"/>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7" name="Rectangle 98"/>
            <p:cNvSpPr>
              <a:spLocks noChangeArrowheads="1"/>
            </p:cNvSpPr>
            <p:nvPr/>
          </p:nvSpPr>
          <p:spPr bwMode="auto">
            <a:xfrm>
              <a:off x="1935" y="1801"/>
              <a:ext cx="32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chemeClr val="tx1"/>
                  </a:solidFill>
                </a:rPr>
                <a:t> f</a:t>
              </a:r>
              <a:r>
                <a:rPr lang="en-US" altLang="zh-CN" sz="2400" i="0">
                  <a:solidFill>
                    <a:schemeClr val="tx1"/>
                  </a:solidFill>
                </a:rPr>
                <a:t> </a:t>
              </a:r>
              <a:r>
                <a:rPr lang="en-US" altLang="zh-CN" sz="2400" i="0">
                  <a:solidFill>
                    <a:schemeClr val="tx1"/>
                  </a:solidFill>
                  <a:sym typeface="Symbol" panose="05050102010706020507" pitchFamily="18" charset="2"/>
                </a:rPr>
                <a:t></a:t>
              </a:r>
              <a:endParaRPr lang="en-US" altLang="zh-CN" sz="2400" i="0">
                <a:solidFill>
                  <a:schemeClr val="tx1"/>
                </a:solidFill>
              </a:endParaRPr>
            </a:p>
          </p:txBody>
        </p:sp>
      </p:grpSp>
      <p:sp>
        <p:nvSpPr>
          <p:cNvPr id="28" name="Line 99"/>
          <p:cNvSpPr>
            <a:spLocks noChangeShapeType="1"/>
          </p:cNvSpPr>
          <p:nvPr/>
        </p:nvSpPr>
        <p:spPr bwMode="auto">
          <a:xfrm>
            <a:off x="2827897" y="3732271"/>
            <a:ext cx="952500" cy="3175"/>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9" name="Line 100"/>
          <p:cNvSpPr>
            <a:spLocks noChangeShapeType="1"/>
          </p:cNvSpPr>
          <p:nvPr/>
        </p:nvSpPr>
        <p:spPr bwMode="auto">
          <a:xfrm>
            <a:off x="3780397" y="3732271"/>
            <a:ext cx="901700" cy="3175"/>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0" name="Line 101"/>
          <p:cNvSpPr>
            <a:spLocks noChangeShapeType="1"/>
          </p:cNvSpPr>
          <p:nvPr/>
        </p:nvSpPr>
        <p:spPr bwMode="auto">
          <a:xfrm flipV="1">
            <a:off x="4664636" y="3432232"/>
            <a:ext cx="1006475" cy="303212"/>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1" name="Line 102"/>
          <p:cNvSpPr>
            <a:spLocks noChangeShapeType="1"/>
          </p:cNvSpPr>
          <p:nvPr/>
        </p:nvSpPr>
        <p:spPr bwMode="auto">
          <a:xfrm flipV="1">
            <a:off x="5977499" y="3055994"/>
            <a:ext cx="2522537" cy="363538"/>
          </a:xfrm>
          <a:prstGeom prst="line">
            <a:avLst/>
          </a:prstGeom>
          <a:noFill/>
          <a:ln w="19050">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103"/>
          <p:cNvSpPr>
            <a:spLocks noChangeShapeType="1"/>
          </p:cNvSpPr>
          <p:nvPr/>
        </p:nvSpPr>
        <p:spPr bwMode="auto">
          <a:xfrm flipV="1">
            <a:off x="5688572" y="3419534"/>
            <a:ext cx="273050" cy="26987"/>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33" name="Group 104"/>
          <p:cNvGrpSpPr>
            <a:grpSpLocks/>
          </p:cNvGrpSpPr>
          <p:nvPr/>
        </p:nvGrpSpPr>
        <p:grpSpPr bwMode="auto">
          <a:xfrm>
            <a:off x="5671109" y="2852796"/>
            <a:ext cx="306388" cy="1749425"/>
            <a:chOff x="3574" y="878"/>
            <a:chExt cx="193" cy="1102"/>
          </a:xfrm>
        </p:grpSpPr>
        <p:sp>
          <p:nvSpPr>
            <p:cNvPr id="34" name="Arc 105"/>
            <p:cNvSpPr>
              <a:spLocks/>
            </p:cNvSpPr>
            <p:nvPr/>
          </p:nvSpPr>
          <p:spPr bwMode="auto">
            <a:xfrm flipV="1">
              <a:off x="3671" y="1444"/>
              <a:ext cx="96" cy="5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Arc 106"/>
            <p:cNvSpPr>
              <a:spLocks/>
            </p:cNvSpPr>
            <p:nvPr/>
          </p:nvSpPr>
          <p:spPr bwMode="auto">
            <a:xfrm>
              <a:off x="3671" y="878"/>
              <a:ext cx="96" cy="5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Arc 107"/>
            <p:cNvSpPr>
              <a:spLocks/>
            </p:cNvSpPr>
            <p:nvPr/>
          </p:nvSpPr>
          <p:spPr bwMode="auto">
            <a:xfrm flipH="1" flipV="1">
              <a:off x="3574" y="1444"/>
              <a:ext cx="97" cy="5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Arc 108"/>
            <p:cNvSpPr>
              <a:spLocks/>
            </p:cNvSpPr>
            <p:nvPr/>
          </p:nvSpPr>
          <p:spPr bwMode="auto">
            <a:xfrm flipH="1">
              <a:off x="3574" y="878"/>
              <a:ext cx="97" cy="5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 name="Rectangle 109"/>
          <p:cNvSpPr>
            <a:spLocks noChangeArrowheads="1"/>
          </p:cNvSpPr>
          <p:nvPr/>
        </p:nvSpPr>
        <p:spPr bwMode="auto">
          <a:xfrm>
            <a:off x="3175559" y="2881371"/>
            <a:ext cx="12763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009900"/>
                </a:solidFill>
              </a:rPr>
              <a:t>透镜</a:t>
            </a:r>
            <a:r>
              <a:rPr lang="en-US" altLang="zh-CN" sz="2400" i="0" dirty="0">
                <a:solidFill>
                  <a:srgbClr val="009900"/>
                </a:solidFill>
              </a:rPr>
              <a:t>L</a:t>
            </a:r>
            <a:r>
              <a:rPr lang="en-US" altLang="zh-CN" sz="2400" i="0" dirty="0">
                <a:solidFill>
                  <a:srgbClr val="009900"/>
                </a:solidFill>
                <a:sym typeface="Symbol" panose="05050102010706020507" pitchFamily="18" charset="2"/>
              </a:rPr>
              <a:t></a:t>
            </a:r>
            <a:endParaRPr lang="en-US" altLang="zh-CN" sz="2400" i="0" dirty="0">
              <a:solidFill>
                <a:srgbClr val="009900"/>
              </a:solidFill>
            </a:endParaRPr>
          </a:p>
        </p:txBody>
      </p:sp>
      <p:sp>
        <p:nvSpPr>
          <p:cNvPr id="39" name="Rectangle 110"/>
          <p:cNvSpPr>
            <a:spLocks noChangeArrowheads="1"/>
          </p:cNvSpPr>
          <p:nvPr/>
        </p:nvSpPr>
        <p:spPr bwMode="auto">
          <a:xfrm>
            <a:off x="5418699" y="2473384"/>
            <a:ext cx="14430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FF00FF"/>
                </a:solidFill>
              </a:rPr>
              <a:t>透镜</a:t>
            </a:r>
            <a:r>
              <a:rPr lang="en-US" altLang="zh-CN" sz="2400" i="0" dirty="0">
                <a:solidFill>
                  <a:srgbClr val="FF00FF"/>
                </a:solidFill>
              </a:rPr>
              <a:t>L</a:t>
            </a:r>
          </a:p>
        </p:txBody>
      </p:sp>
      <p:sp>
        <p:nvSpPr>
          <p:cNvPr id="40" name="Text Box 111"/>
          <p:cNvSpPr txBox="1">
            <a:spLocks noChangeArrowheads="1"/>
          </p:cNvSpPr>
          <p:nvPr/>
        </p:nvSpPr>
        <p:spPr bwMode="auto">
          <a:xfrm>
            <a:off x="8485747" y="3687821"/>
            <a:ext cx="4238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chemeClr val="tx1"/>
                </a:solidFill>
              </a:rPr>
              <a:t>0</a:t>
            </a:r>
          </a:p>
        </p:txBody>
      </p:sp>
      <p:grpSp>
        <p:nvGrpSpPr>
          <p:cNvPr id="41" name="Group 112"/>
          <p:cNvGrpSpPr>
            <a:grpSpLocks/>
          </p:cNvGrpSpPr>
          <p:nvPr/>
        </p:nvGrpSpPr>
        <p:grpSpPr bwMode="auto">
          <a:xfrm>
            <a:off x="5825099" y="4587932"/>
            <a:ext cx="2708275" cy="163512"/>
            <a:chOff x="3671" y="1971"/>
            <a:chExt cx="1706" cy="103"/>
          </a:xfrm>
        </p:grpSpPr>
        <p:sp>
          <p:nvSpPr>
            <p:cNvPr id="42" name="Line 113"/>
            <p:cNvSpPr>
              <a:spLocks noChangeShapeType="1"/>
            </p:cNvSpPr>
            <p:nvPr/>
          </p:nvSpPr>
          <p:spPr bwMode="auto">
            <a:xfrm>
              <a:off x="3671" y="1971"/>
              <a:ext cx="0" cy="103"/>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3" name="Line 114"/>
            <p:cNvSpPr>
              <a:spLocks noChangeShapeType="1"/>
            </p:cNvSpPr>
            <p:nvPr/>
          </p:nvSpPr>
          <p:spPr bwMode="auto">
            <a:xfrm>
              <a:off x="3671" y="2025"/>
              <a:ext cx="1706" cy="2"/>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sp>
        <p:nvSpPr>
          <p:cNvPr id="44" name="Rectangle 115"/>
          <p:cNvSpPr>
            <a:spLocks noChangeArrowheads="1"/>
          </p:cNvSpPr>
          <p:nvPr/>
        </p:nvSpPr>
        <p:spPr bwMode="auto">
          <a:xfrm>
            <a:off x="7039534" y="4654607"/>
            <a:ext cx="6286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000000"/>
                </a:solidFill>
              </a:rPr>
              <a:t> </a:t>
            </a:r>
            <a:r>
              <a:rPr lang="en-US" altLang="zh-CN" sz="2400">
                <a:solidFill>
                  <a:srgbClr val="000000"/>
                </a:solidFill>
              </a:rPr>
              <a:t>f</a:t>
            </a:r>
            <a:endParaRPr lang="en-US" altLang="zh-CN" sz="2400" i="0">
              <a:solidFill>
                <a:srgbClr val="000000"/>
              </a:solidFill>
            </a:endParaRPr>
          </a:p>
        </p:txBody>
      </p:sp>
      <p:sp>
        <p:nvSpPr>
          <p:cNvPr id="45" name="Line 116"/>
          <p:cNvSpPr>
            <a:spLocks noChangeShapeType="1"/>
          </p:cNvSpPr>
          <p:nvPr/>
        </p:nvSpPr>
        <p:spPr bwMode="auto">
          <a:xfrm>
            <a:off x="8549247" y="2590859"/>
            <a:ext cx="0" cy="2200275"/>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6" name="Rectangle 117"/>
          <p:cNvSpPr>
            <a:spLocks noChangeArrowheads="1"/>
          </p:cNvSpPr>
          <p:nvPr/>
        </p:nvSpPr>
        <p:spPr bwMode="auto">
          <a:xfrm>
            <a:off x="7877734" y="2265421"/>
            <a:ext cx="9652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6600CC"/>
                </a:solidFill>
              </a:rPr>
              <a:t>观察屏</a:t>
            </a:r>
          </a:p>
        </p:txBody>
      </p:sp>
      <p:sp>
        <p:nvSpPr>
          <p:cNvPr id="47" name="Rectangle 118"/>
          <p:cNvSpPr>
            <a:spLocks noChangeArrowheads="1"/>
          </p:cNvSpPr>
          <p:nvPr/>
        </p:nvSpPr>
        <p:spPr bwMode="auto">
          <a:xfrm>
            <a:off x="8375416" y="2443219"/>
            <a:ext cx="5635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7200" i="0" dirty="0">
                <a:solidFill>
                  <a:srgbClr val="FF00FF"/>
                </a:solidFill>
              </a:rPr>
              <a:t>·</a:t>
            </a:r>
          </a:p>
        </p:txBody>
      </p:sp>
      <p:sp>
        <p:nvSpPr>
          <p:cNvPr id="48" name="Rectangle 119"/>
          <p:cNvSpPr>
            <a:spLocks noChangeArrowheads="1"/>
          </p:cNvSpPr>
          <p:nvPr/>
        </p:nvSpPr>
        <p:spPr bwMode="auto">
          <a:xfrm>
            <a:off x="8619099" y="2706746"/>
            <a:ext cx="407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00"/>
                </a:solidFill>
              </a:rPr>
              <a:t>p</a:t>
            </a:r>
            <a:endParaRPr lang="en-US" altLang="zh-CN" sz="2400" i="0">
              <a:solidFill>
                <a:srgbClr val="000000"/>
              </a:solidFill>
            </a:endParaRPr>
          </a:p>
        </p:txBody>
      </p:sp>
      <p:sp>
        <p:nvSpPr>
          <p:cNvPr id="49" name="Line 120"/>
          <p:cNvSpPr>
            <a:spLocks noChangeShapeType="1"/>
          </p:cNvSpPr>
          <p:nvPr/>
        </p:nvSpPr>
        <p:spPr bwMode="auto">
          <a:xfrm>
            <a:off x="3967724" y="3381432"/>
            <a:ext cx="714375" cy="0"/>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0" name="Line 121"/>
          <p:cNvSpPr>
            <a:spLocks noChangeShapeType="1"/>
          </p:cNvSpPr>
          <p:nvPr/>
        </p:nvSpPr>
        <p:spPr bwMode="auto">
          <a:xfrm flipV="1">
            <a:off x="2823134" y="3392546"/>
            <a:ext cx="992188" cy="334963"/>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1" name="Line 122"/>
          <p:cNvSpPr>
            <a:spLocks noChangeShapeType="1"/>
          </p:cNvSpPr>
          <p:nvPr/>
        </p:nvSpPr>
        <p:spPr bwMode="auto">
          <a:xfrm flipV="1">
            <a:off x="4682097" y="3081394"/>
            <a:ext cx="1039812" cy="300038"/>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2" name="Line 123"/>
          <p:cNvSpPr>
            <a:spLocks noChangeShapeType="1"/>
          </p:cNvSpPr>
          <p:nvPr/>
        </p:nvSpPr>
        <p:spPr bwMode="auto">
          <a:xfrm>
            <a:off x="5909234" y="3055994"/>
            <a:ext cx="2624138" cy="0"/>
          </a:xfrm>
          <a:prstGeom prst="line">
            <a:avLst/>
          </a:prstGeom>
          <a:noFill/>
          <a:ln w="19050">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 name="Line 124"/>
          <p:cNvSpPr>
            <a:spLocks noChangeShapeType="1"/>
          </p:cNvSpPr>
          <p:nvPr/>
        </p:nvSpPr>
        <p:spPr bwMode="auto">
          <a:xfrm flipV="1">
            <a:off x="5731436" y="3055994"/>
            <a:ext cx="195263" cy="31750"/>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4" name="Line 125"/>
          <p:cNvSpPr>
            <a:spLocks noChangeShapeType="1"/>
          </p:cNvSpPr>
          <p:nvPr/>
        </p:nvSpPr>
        <p:spPr bwMode="auto">
          <a:xfrm>
            <a:off x="3967724" y="4071994"/>
            <a:ext cx="714375" cy="1588"/>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5" name="Line 126"/>
          <p:cNvSpPr>
            <a:spLocks noChangeShapeType="1"/>
          </p:cNvSpPr>
          <p:nvPr/>
        </p:nvSpPr>
        <p:spPr bwMode="auto">
          <a:xfrm>
            <a:off x="2765986" y="3717982"/>
            <a:ext cx="1031875" cy="342900"/>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6" name="Line 127"/>
          <p:cNvSpPr>
            <a:spLocks noChangeShapeType="1"/>
          </p:cNvSpPr>
          <p:nvPr/>
        </p:nvSpPr>
        <p:spPr bwMode="auto">
          <a:xfrm flipV="1">
            <a:off x="4664636" y="3794184"/>
            <a:ext cx="1039813" cy="276225"/>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7" name="Line 128"/>
          <p:cNvSpPr>
            <a:spLocks noChangeShapeType="1"/>
          </p:cNvSpPr>
          <p:nvPr/>
        </p:nvSpPr>
        <p:spPr bwMode="auto">
          <a:xfrm flipV="1">
            <a:off x="6010834" y="3067107"/>
            <a:ext cx="2471738" cy="679450"/>
          </a:xfrm>
          <a:prstGeom prst="line">
            <a:avLst/>
          </a:prstGeom>
          <a:noFill/>
          <a:ln w="19050">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129"/>
          <p:cNvSpPr>
            <a:spLocks noChangeShapeType="1"/>
          </p:cNvSpPr>
          <p:nvPr/>
        </p:nvSpPr>
        <p:spPr bwMode="auto">
          <a:xfrm flipV="1">
            <a:off x="5671109" y="3746557"/>
            <a:ext cx="323850" cy="63500"/>
          </a:xfrm>
          <a:prstGeom prst="line">
            <a:avLst/>
          </a:prstGeom>
          <a:noFill/>
          <a:ln w="254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9" name="Line 130"/>
          <p:cNvSpPr>
            <a:spLocks noChangeShapeType="1"/>
          </p:cNvSpPr>
          <p:nvPr/>
        </p:nvSpPr>
        <p:spPr bwMode="auto">
          <a:xfrm>
            <a:off x="4664636" y="3395719"/>
            <a:ext cx="836613"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0" name="Arc 131"/>
          <p:cNvSpPr>
            <a:spLocks/>
          </p:cNvSpPr>
          <p:nvPr/>
        </p:nvSpPr>
        <p:spPr bwMode="auto">
          <a:xfrm>
            <a:off x="5112311" y="3257607"/>
            <a:ext cx="68263" cy="125412"/>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 name="Rectangle 132"/>
          <p:cNvSpPr>
            <a:spLocks noChangeArrowheads="1"/>
          </p:cNvSpPr>
          <p:nvPr/>
        </p:nvSpPr>
        <p:spPr bwMode="auto">
          <a:xfrm>
            <a:off x="5253599" y="3149657"/>
            <a:ext cx="30638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008000"/>
                </a:solidFill>
                <a:sym typeface="Symbol" panose="05050102010706020507" pitchFamily="18" charset="2"/>
              </a:rPr>
              <a:t></a:t>
            </a:r>
            <a:endParaRPr lang="en-US" altLang="zh-CN" sz="2400" i="0">
              <a:solidFill>
                <a:schemeClr val="tx1"/>
              </a:solidFill>
            </a:endParaRPr>
          </a:p>
        </p:txBody>
      </p:sp>
      <p:sp>
        <p:nvSpPr>
          <p:cNvPr id="62" name="Line 133"/>
          <p:cNvSpPr>
            <a:spLocks noChangeShapeType="1"/>
          </p:cNvSpPr>
          <p:nvPr/>
        </p:nvSpPr>
        <p:spPr bwMode="auto">
          <a:xfrm flipV="1">
            <a:off x="4920222" y="3041709"/>
            <a:ext cx="3613150" cy="904875"/>
          </a:xfrm>
          <a:prstGeom prst="line">
            <a:avLst/>
          </a:prstGeom>
          <a:noFill/>
          <a:ln w="19050">
            <a:solidFill>
              <a:srgbClr val="0099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3" name="Arc 134"/>
          <p:cNvSpPr>
            <a:spLocks/>
          </p:cNvSpPr>
          <p:nvPr/>
        </p:nvSpPr>
        <p:spPr bwMode="auto">
          <a:xfrm>
            <a:off x="6761724" y="3478271"/>
            <a:ext cx="204787" cy="27146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 name="Rectangle 135"/>
          <p:cNvSpPr>
            <a:spLocks noChangeArrowheads="1"/>
          </p:cNvSpPr>
          <p:nvPr/>
        </p:nvSpPr>
        <p:spPr bwMode="auto">
          <a:xfrm>
            <a:off x="7007786" y="3429057"/>
            <a:ext cx="3587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008000"/>
                </a:solidFill>
                <a:sym typeface="Symbol" panose="05050102010706020507" pitchFamily="18" charset="2"/>
              </a:rPr>
              <a:t></a:t>
            </a:r>
            <a:endParaRPr lang="en-US" altLang="zh-CN" sz="2400" i="0">
              <a:solidFill>
                <a:schemeClr val="tx1"/>
              </a:solidFill>
            </a:endParaRPr>
          </a:p>
        </p:txBody>
      </p:sp>
      <p:sp>
        <p:nvSpPr>
          <p:cNvPr id="65" name="Line 137"/>
          <p:cNvSpPr>
            <a:spLocks noChangeShapeType="1"/>
          </p:cNvSpPr>
          <p:nvPr/>
        </p:nvSpPr>
        <p:spPr bwMode="auto">
          <a:xfrm>
            <a:off x="4677334" y="3303644"/>
            <a:ext cx="1588" cy="920750"/>
          </a:xfrm>
          <a:prstGeom prst="line">
            <a:avLst/>
          </a:prstGeom>
          <a:noFill/>
          <a:ln w="1270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6" name="Text Box 44"/>
          <p:cNvSpPr txBox="1">
            <a:spLocks noChangeArrowheads="1"/>
          </p:cNvSpPr>
          <p:nvPr/>
        </p:nvSpPr>
        <p:spPr bwMode="auto">
          <a:xfrm>
            <a:off x="2163808" y="5289606"/>
            <a:ext cx="35099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sz="2800" b="1">
                <a:solidFill>
                  <a:srgbClr val="FF6600"/>
                </a:solidFill>
                <a:latin typeface="宋体" panose="02010600030101010101" pitchFamily="2" charset="-122"/>
              </a:rPr>
              <a:t>中央明纹</a:t>
            </a:r>
            <a:r>
              <a:rPr kumimoji="0" lang="zh-CN" altLang="en-US" sz="2800" b="1">
                <a:solidFill>
                  <a:schemeClr val="accent2"/>
                </a:solidFill>
                <a:latin typeface="楷体_GB2312" pitchFamily="49" charset="-122"/>
                <a:ea typeface="楷体_GB2312" pitchFamily="49" charset="-122"/>
              </a:rPr>
              <a:t>  </a:t>
            </a:r>
            <a:r>
              <a:rPr kumimoji="0" lang="zh-CN" altLang="en-US" sz="2800" b="1">
                <a:latin typeface="宋体" panose="02010600030101010101" pitchFamily="2" charset="-122"/>
              </a:rPr>
              <a:t>角宽度</a:t>
            </a:r>
          </a:p>
        </p:txBody>
      </p:sp>
      <p:graphicFrame>
        <p:nvGraphicFramePr>
          <p:cNvPr id="67" name="Object 45"/>
          <p:cNvGraphicFramePr>
            <a:graphicFrameLocks noChangeAspect="1"/>
          </p:cNvGraphicFramePr>
          <p:nvPr>
            <p:extLst>
              <p:ext uri="{D42A27DB-BD31-4B8C-83A1-F6EECF244321}">
                <p14:modId xmlns:p14="http://schemas.microsoft.com/office/powerpoint/2010/main" val="538670107"/>
              </p:ext>
            </p:extLst>
          </p:nvPr>
        </p:nvGraphicFramePr>
        <p:xfrm>
          <a:off x="5191171" y="5289607"/>
          <a:ext cx="2663825" cy="511175"/>
        </p:xfrm>
        <a:graphic>
          <a:graphicData uri="http://schemas.openxmlformats.org/presentationml/2006/ole">
            <mc:AlternateContent xmlns:mc="http://schemas.openxmlformats.org/markup-compatibility/2006">
              <mc:Choice xmlns:v="urn:schemas-microsoft-com:vml" Requires="v">
                <p:oleObj spid="_x0000_s421122" name="Equation" r:id="rId3" imgW="1193760" imgH="228600" progId="Equation.3">
                  <p:embed/>
                </p:oleObj>
              </mc:Choice>
              <mc:Fallback>
                <p:oleObj name="Equation" r:id="rId3" imgW="11937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71" y="5289607"/>
                        <a:ext cx="26638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 name="Text Box 46"/>
          <p:cNvSpPr txBox="1">
            <a:spLocks noChangeArrowheads="1"/>
          </p:cNvSpPr>
          <p:nvPr/>
        </p:nvSpPr>
        <p:spPr bwMode="auto">
          <a:xfrm>
            <a:off x="3752895" y="5792843"/>
            <a:ext cx="1295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800" b="1" dirty="0">
                <a:latin typeface="宋体" panose="02010600030101010101" pitchFamily="2" charset="-122"/>
              </a:rPr>
              <a:t>线宽度</a:t>
            </a:r>
          </a:p>
        </p:txBody>
      </p:sp>
      <p:graphicFrame>
        <p:nvGraphicFramePr>
          <p:cNvPr id="69" name="Object 47"/>
          <p:cNvGraphicFramePr>
            <a:graphicFrameLocks noChangeAspect="1"/>
          </p:cNvGraphicFramePr>
          <p:nvPr>
            <p:extLst>
              <p:ext uri="{D42A27DB-BD31-4B8C-83A1-F6EECF244321}">
                <p14:modId xmlns:p14="http://schemas.microsoft.com/office/powerpoint/2010/main" val="4168861697"/>
              </p:ext>
            </p:extLst>
          </p:nvPr>
        </p:nvGraphicFramePr>
        <p:xfrm>
          <a:off x="4962570" y="5810306"/>
          <a:ext cx="5011738" cy="565150"/>
        </p:xfrm>
        <a:graphic>
          <a:graphicData uri="http://schemas.openxmlformats.org/presentationml/2006/ole">
            <mc:AlternateContent xmlns:mc="http://schemas.openxmlformats.org/markup-compatibility/2006">
              <mc:Choice xmlns:v="urn:schemas-microsoft-com:vml" Requires="v">
                <p:oleObj spid="_x0000_s421123" name="Equation" r:id="rId5" imgW="2031840" imgH="228600" progId="Equation.3">
                  <p:embed/>
                </p:oleObj>
              </mc:Choice>
              <mc:Fallback>
                <p:oleObj name="Equation" r:id="rId5" imgW="20318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2570" y="5810306"/>
                        <a:ext cx="5011738"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 name="矩形 69"/>
          <p:cNvSpPr/>
          <p:nvPr/>
        </p:nvSpPr>
        <p:spPr>
          <a:xfrm>
            <a:off x="2271096" y="5851756"/>
            <a:ext cx="856325" cy="584775"/>
          </a:xfrm>
          <a:prstGeom prst="rect">
            <a:avLst/>
          </a:prstGeom>
        </p:spPr>
        <p:txBody>
          <a:bodyPr wrap="none">
            <a:spAutoFit/>
          </a:bodyPr>
          <a:lstStyle/>
          <a:p>
            <a:r>
              <a:rPr lang="en-US" altLang="zh-CN" sz="3200" b="1" dirty="0">
                <a:solidFill>
                  <a:srgbClr val="FF0000"/>
                </a:solidFill>
                <a:latin typeface="Times New Roman" panose="02020603050405020304" pitchFamily="18" charset="0"/>
              </a:rPr>
              <a:t>(A) </a:t>
            </a:r>
            <a:endParaRPr lang="zh-CN" altLang="en-US" sz="3200" dirty="0">
              <a:solidFill>
                <a:srgbClr val="FF0000"/>
              </a:solidFill>
            </a:endParaRPr>
          </a:p>
        </p:txBody>
      </p:sp>
    </p:spTree>
    <p:extLst>
      <p:ext uri="{BB962C8B-B14F-4D97-AF65-F5344CB8AC3E}">
        <p14:creationId xmlns:p14="http://schemas.microsoft.com/office/powerpoint/2010/main" val="24555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500"/>
                                        <p:tgtEl>
                                          <p:spTgt spid="3"/>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left)">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down)">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up)">
                                      <p:cBhvr>
                                        <p:cTn id="59" dur="500"/>
                                        <p:tgtEl>
                                          <p:spTgt spid="33"/>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left)">
                                      <p:cBhvr>
                                        <p:cTn id="63" dur="500"/>
                                        <p:tgtEl>
                                          <p:spTgt spid="3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wipe(left)">
                                      <p:cBhvr>
                                        <p:cTn id="68" dur="500"/>
                                        <p:tgtEl>
                                          <p:spTgt spid="41"/>
                                        </p:tgtEl>
                                      </p:cBhvr>
                                    </p:animEffect>
                                  </p:childTnLst>
                                </p:cTn>
                              </p:par>
                            </p:childTnLst>
                          </p:cTn>
                        </p:par>
                        <p:par>
                          <p:cTn id="69" fill="hold">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left)">
                                      <p:cBhvr>
                                        <p:cTn id="72" dur="500"/>
                                        <p:tgtEl>
                                          <p:spTgt spid="4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wipe(up)">
                                      <p:cBhvr>
                                        <p:cTn id="77" dur="500"/>
                                        <p:tgtEl>
                                          <p:spTgt spid="45"/>
                                        </p:tgtEl>
                                      </p:cBhvr>
                                    </p:animEffect>
                                  </p:childTnLst>
                                </p:cTn>
                              </p:par>
                            </p:childTnLst>
                          </p:cTn>
                        </p:par>
                        <p:par>
                          <p:cTn id="78" fill="hold">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wipe(left)">
                                      <p:cBhvr>
                                        <p:cTn id="81" dur="500"/>
                                        <p:tgtEl>
                                          <p:spTgt spid="46"/>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wipe(left)">
                                      <p:cBhvr>
                                        <p:cTn id="86" dur="500"/>
                                        <p:tgtEl>
                                          <p:spTgt spid="4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wipe(left)">
                                      <p:cBhvr>
                                        <p:cTn id="91" dur="500"/>
                                        <p:tgtEl>
                                          <p:spTgt spid="11"/>
                                        </p:tgtEl>
                                      </p:cBhvr>
                                    </p:animEffect>
                                  </p:childTnLst>
                                </p:cTn>
                              </p:par>
                            </p:childTnLst>
                          </p:cTn>
                        </p:par>
                        <p:par>
                          <p:cTn id="92" fill="hold">
                            <p:stCondLst>
                              <p:cond delay="500"/>
                            </p:stCondLst>
                            <p:childTnLst>
                              <p:par>
                                <p:cTn id="93" presetID="22" presetClass="entr" presetSubtype="8" fill="hold" grpId="0" nodeType="after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wipe(left)">
                                      <p:cBhvr>
                                        <p:cTn id="95" dur="500"/>
                                        <p:tgtEl>
                                          <p:spTgt spid="1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wipe(left)">
                                      <p:cBhvr>
                                        <p:cTn id="100" dur="500"/>
                                        <p:tgtEl>
                                          <p:spTgt spid="28"/>
                                        </p:tgtEl>
                                      </p:cBhvr>
                                    </p:animEffect>
                                  </p:childTnLst>
                                </p:cTn>
                              </p:par>
                            </p:childTnLst>
                          </p:cTn>
                        </p:par>
                        <p:par>
                          <p:cTn id="101" fill="hold">
                            <p:stCondLst>
                              <p:cond delay="500"/>
                            </p:stCondLst>
                            <p:childTnLst>
                              <p:par>
                                <p:cTn id="102" presetID="22" presetClass="entr" presetSubtype="8" fill="hold" grpId="0" nodeType="after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wipe(left)">
                                      <p:cBhvr>
                                        <p:cTn id="104" dur="500"/>
                                        <p:tgtEl>
                                          <p:spTgt spid="29"/>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50"/>
                                        </p:tgtEl>
                                        <p:attrNameLst>
                                          <p:attrName>style.visibility</p:attrName>
                                        </p:attrNameLst>
                                      </p:cBhvr>
                                      <p:to>
                                        <p:strVal val="visible"/>
                                      </p:to>
                                    </p:set>
                                    <p:animEffect transition="in" filter="wipe(left)">
                                      <p:cBhvr>
                                        <p:cTn id="109" dur="500"/>
                                        <p:tgtEl>
                                          <p:spTgt spid="50"/>
                                        </p:tgtEl>
                                      </p:cBhvr>
                                    </p:animEffect>
                                  </p:childTnLst>
                                </p:cTn>
                              </p:par>
                            </p:childTnLst>
                          </p:cTn>
                        </p:par>
                        <p:par>
                          <p:cTn id="110" fill="hold">
                            <p:stCondLst>
                              <p:cond delay="500"/>
                            </p:stCondLst>
                            <p:childTnLst>
                              <p:par>
                                <p:cTn id="111" presetID="22" presetClass="entr" presetSubtype="8" fill="hold" grpId="0" nodeType="afterEffect">
                                  <p:stCondLst>
                                    <p:cond delay="0"/>
                                  </p:stCondLst>
                                  <p:childTnLst>
                                    <p:set>
                                      <p:cBhvr>
                                        <p:cTn id="112" dur="1" fill="hold">
                                          <p:stCondLst>
                                            <p:cond delay="0"/>
                                          </p:stCondLst>
                                        </p:cTn>
                                        <p:tgtEl>
                                          <p:spTgt spid="21"/>
                                        </p:tgtEl>
                                        <p:attrNameLst>
                                          <p:attrName>style.visibility</p:attrName>
                                        </p:attrNameLst>
                                      </p:cBhvr>
                                      <p:to>
                                        <p:strVal val="visible"/>
                                      </p:to>
                                    </p:set>
                                    <p:animEffect transition="in" filter="wipe(left)">
                                      <p:cBhvr>
                                        <p:cTn id="113" dur="500"/>
                                        <p:tgtEl>
                                          <p:spTgt spid="21"/>
                                        </p:tgtEl>
                                      </p:cBhvr>
                                    </p:animEffect>
                                  </p:childTnLst>
                                </p:cTn>
                              </p:par>
                            </p:childTnLst>
                          </p:cTn>
                        </p:par>
                        <p:par>
                          <p:cTn id="114" fill="hold">
                            <p:stCondLst>
                              <p:cond delay="1000"/>
                            </p:stCondLst>
                            <p:childTnLst>
                              <p:par>
                                <p:cTn id="115" presetID="22" presetClass="entr" presetSubtype="8" fill="hold" grpId="0" nodeType="after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wipe(left)">
                                      <p:cBhvr>
                                        <p:cTn id="117" dur="500"/>
                                        <p:tgtEl>
                                          <p:spTgt spid="4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55"/>
                                        </p:tgtEl>
                                        <p:attrNameLst>
                                          <p:attrName>style.visibility</p:attrName>
                                        </p:attrNameLst>
                                      </p:cBhvr>
                                      <p:to>
                                        <p:strVal val="visible"/>
                                      </p:to>
                                    </p:set>
                                    <p:animEffect transition="in" filter="wipe(left)">
                                      <p:cBhvr>
                                        <p:cTn id="122" dur="500"/>
                                        <p:tgtEl>
                                          <p:spTgt spid="55"/>
                                        </p:tgtEl>
                                      </p:cBhvr>
                                    </p:animEffect>
                                  </p:childTnLst>
                                </p:cTn>
                              </p:par>
                            </p:childTnLst>
                          </p:cTn>
                        </p:par>
                        <p:par>
                          <p:cTn id="123" fill="hold">
                            <p:stCondLst>
                              <p:cond delay="500"/>
                            </p:stCondLst>
                            <p:childTnLst>
                              <p:par>
                                <p:cTn id="124" presetID="22" presetClass="entr" presetSubtype="8" fill="hold" grpId="0" nodeType="afterEffect">
                                  <p:stCondLst>
                                    <p:cond delay="0"/>
                                  </p:stCondLst>
                                  <p:childTnLst>
                                    <p:set>
                                      <p:cBhvr>
                                        <p:cTn id="125" dur="1" fill="hold">
                                          <p:stCondLst>
                                            <p:cond delay="0"/>
                                          </p:stCondLst>
                                        </p:cTn>
                                        <p:tgtEl>
                                          <p:spTgt spid="22"/>
                                        </p:tgtEl>
                                        <p:attrNameLst>
                                          <p:attrName>style.visibility</p:attrName>
                                        </p:attrNameLst>
                                      </p:cBhvr>
                                      <p:to>
                                        <p:strVal val="visible"/>
                                      </p:to>
                                    </p:set>
                                    <p:animEffect transition="in" filter="wipe(left)">
                                      <p:cBhvr>
                                        <p:cTn id="126" dur="500"/>
                                        <p:tgtEl>
                                          <p:spTgt spid="22"/>
                                        </p:tgtEl>
                                      </p:cBhvr>
                                    </p:animEffect>
                                  </p:childTnLst>
                                </p:cTn>
                              </p:par>
                            </p:childTnLst>
                          </p:cTn>
                        </p:par>
                        <p:par>
                          <p:cTn id="127" fill="hold">
                            <p:stCondLst>
                              <p:cond delay="1000"/>
                            </p:stCondLst>
                            <p:childTnLst>
                              <p:par>
                                <p:cTn id="128" presetID="22" presetClass="entr" presetSubtype="8" fill="hold" grpId="0" nodeType="afterEffect">
                                  <p:stCondLst>
                                    <p:cond delay="0"/>
                                  </p:stCondLst>
                                  <p:childTnLst>
                                    <p:set>
                                      <p:cBhvr>
                                        <p:cTn id="129" dur="1" fill="hold">
                                          <p:stCondLst>
                                            <p:cond delay="0"/>
                                          </p:stCondLst>
                                        </p:cTn>
                                        <p:tgtEl>
                                          <p:spTgt spid="54"/>
                                        </p:tgtEl>
                                        <p:attrNameLst>
                                          <p:attrName>style.visibility</p:attrName>
                                        </p:attrNameLst>
                                      </p:cBhvr>
                                      <p:to>
                                        <p:strVal val="visible"/>
                                      </p:to>
                                    </p:set>
                                    <p:animEffect transition="in" filter="wipe(left)">
                                      <p:cBhvr>
                                        <p:cTn id="130" dur="500"/>
                                        <p:tgtEl>
                                          <p:spTgt spid="54"/>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30"/>
                                        </p:tgtEl>
                                        <p:attrNameLst>
                                          <p:attrName>style.visibility</p:attrName>
                                        </p:attrNameLst>
                                      </p:cBhvr>
                                      <p:to>
                                        <p:strVal val="visible"/>
                                      </p:to>
                                    </p:set>
                                    <p:animEffect transition="in" filter="wipe(left)">
                                      <p:cBhvr>
                                        <p:cTn id="135" dur="500"/>
                                        <p:tgtEl>
                                          <p:spTgt spid="30"/>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51"/>
                                        </p:tgtEl>
                                        <p:attrNameLst>
                                          <p:attrName>style.visibility</p:attrName>
                                        </p:attrNameLst>
                                      </p:cBhvr>
                                      <p:to>
                                        <p:strVal val="visible"/>
                                      </p:to>
                                    </p:set>
                                    <p:animEffect transition="in" filter="wipe(left)">
                                      <p:cBhvr>
                                        <p:cTn id="140" dur="500"/>
                                        <p:tgtEl>
                                          <p:spTgt spid="51"/>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56"/>
                                        </p:tgtEl>
                                        <p:attrNameLst>
                                          <p:attrName>style.visibility</p:attrName>
                                        </p:attrNameLst>
                                      </p:cBhvr>
                                      <p:to>
                                        <p:strVal val="visible"/>
                                      </p:to>
                                    </p:set>
                                    <p:animEffect transition="in" filter="wipe(left)">
                                      <p:cBhvr>
                                        <p:cTn id="145" dur="500"/>
                                        <p:tgtEl>
                                          <p:spTgt spid="56"/>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wipe(left)">
                                      <p:cBhvr>
                                        <p:cTn id="150" dur="500"/>
                                        <p:tgtEl>
                                          <p:spTgt spid="59"/>
                                        </p:tgtEl>
                                      </p:cBhvr>
                                    </p:animEffect>
                                  </p:childTnLst>
                                </p:cTn>
                              </p:par>
                            </p:childTnLst>
                          </p:cTn>
                        </p:par>
                        <p:par>
                          <p:cTn id="151" fill="hold">
                            <p:stCondLst>
                              <p:cond delay="500"/>
                            </p:stCondLst>
                            <p:childTnLst>
                              <p:par>
                                <p:cTn id="152" presetID="22" presetClass="entr" presetSubtype="1" fill="hold" grpId="0" nodeType="afterEffect">
                                  <p:stCondLst>
                                    <p:cond delay="0"/>
                                  </p:stCondLst>
                                  <p:childTnLst>
                                    <p:set>
                                      <p:cBhvr>
                                        <p:cTn id="153" dur="1" fill="hold">
                                          <p:stCondLst>
                                            <p:cond delay="0"/>
                                          </p:stCondLst>
                                        </p:cTn>
                                        <p:tgtEl>
                                          <p:spTgt spid="60"/>
                                        </p:tgtEl>
                                        <p:attrNameLst>
                                          <p:attrName>style.visibility</p:attrName>
                                        </p:attrNameLst>
                                      </p:cBhvr>
                                      <p:to>
                                        <p:strVal val="visible"/>
                                      </p:to>
                                    </p:set>
                                    <p:animEffect transition="in" filter="wipe(up)">
                                      <p:cBhvr>
                                        <p:cTn id="154" dur="500"/>
                                        <p:tgtEl>
                                          <p:spTgt spid="60"/>
                                        </p:tgtEl>
                                      </p:cBhvr>
                                    </p:animEffect>
                                  </p:childTnLst>
                                </p:cTn>
                              </p:par>
                            </p:childTnLst>
                          </p:cTn>
                        </p:par>
                        <p:par>
                          <p:cTn id="155" fill="hold">
                            <p:stCondLst>
                              <p:cond delay="1000"/>
                            </p:stCondLst>
                            <p:childTnLst>
                              <p:par>
                                <p:cTn id="156" presetID="22" presetClass="entr" presetSubtype="8" fill="hold" grpId="0" nodeType="afterEffect">
                                  <p:stCondLst>
                                    <p:cond delay="0"/>
                                  </p:stCondLst>
                                  <p:childTnLst>
                                    <p:set>
                                      <p:cBhvr>
                                        <p:cTn id="157" dur="1" fill="hold">
                                          <p:stCondLst>
                                            <p:cond delay="0"/>
                                          </p:stCondLst>
                                        </p:cTn>
                                        <p:tgtEl>
                                          <p:spTgt spid="61"/>
                                        </p:tgtEl>
                                        <p:attrNameLst>
                                          <p:attrName>style.visibility</p:attrName>
                                        </p:attrNameLst>
                                      </p:cBhvr>
                                      <p:to>
                                        <p:strVal val="visible"/>
                                      </p:to>
                                    </p:set>
                                    <p:animEffect transition="in" filter="wipe(left)">
                                      <p:cBhvr>
                                        <p:cTn id="158" dur="500"/>
                                        <p:tgtEl>
                                          <p:spTgt spid="61"/>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grpId="0" nodeType="clickEffect">
                                  <p:stCondLst>
                                    <p:cond delay="0"/>
                                  </p:stCondLst>
                                  <p:childTnLst>
                                    <p:set>
                                      <p:cBhvr>
                                        <p:cTn id="162" dur="1" fill="hold">
                                          <p:stCondLst>
                                            <p:cond delay="0"/>
                                          </p:stCondLst>
                                        </p:cTn>
                                        <p:tgtEl>
                                          <p:spTgt spid="62"/>
                                        </p:tgtEl>
                                        <p:attrNameLst>
                                          <p:attrName>style.visibility</p:attrName>
                                        </p:attrNameLst>
                                      </p:cBhvr>
                                      <p:to>
                                        <p:strVal val="visible"/>
                                      </p:to>
                                    </p:set>
                                    <p:animEffect transition="in" filter="wipe(down)">
                                      <p:cBhvr>
                                        <p:cTn id="163" dur="500"/>
                                        <p:tgtEl>
                                          <p:spTgt spid="62"/>
                                        </p:tgtEl>
                                      </p:cBhvr>
                                    </p:animEffect>
                                  </p:childTnLst>
                                </p:cTn>
                              </p:par>
                            </p:childTnLst>
                          </p:cTn>
                        </p:par>
                        <p:par>
                          <p:cTn id="164" fill="hold">
                            <p:stCondLst>
                              <p:cond delay="500"/>
                            </p:stCondLst>
                            <p:childTnLst>
                              <p:par>
                                <p:cTn id="165" presetID="22" presetClass="entr" presetSubtype="1" fill="hold" grpId="0" nodeType="afterEffect">
                                  <p:stCondLst>
                                    <p:cond delay="0"/>
                                  </p:stCondLst>
                                  <p:childTnLst>
                                    <p:set>
                                      <p:cBhvr>
                                        <p:cTn id="166" dur="1" fill="hold">
                                          <p:stCondLst>
                                            <p:cond delay="0"/>
                                          </p:stCondLst>
                                        </p:cTn>
                                        <p:tgtEl>
                                          <p:spTgt spid="63"/>
                                        </p:tgtEl>
                                        <p:attrNameLst>
                                          <p:attrName>style.visibility</p:attrName>
                                        </p:attrNameLst>
                                      </p:cBhvr>
                                      <p:to>
                                        <p:strVal val="visible"/>
                                      </p:to>
                                    </p:set>
                                    <p:animEffect transition="in" filter="wipe(up)">
                                      <p:cBhvr>
                                        <p:cTn id="167" dur="500"/>
                                        <p:tgtEl>
                                          <p:spTgt spid="63"/>
                                        </p:tgtEl>
                                      </p:cBhvr>
                                    </p:animEffect>
                                  </p:childTnLst>
                                </p:cTn>
                              </p:par>
                            </p:childTnLst>
                          </p:cTn>
                        </p:par>
                        <p:par>
                          <p:cTn id="168" fill="hold">
                            <p:stCondLst>
                              <p:cond delay="1000"/>
                            </p:stCondLst>
                            <p:childTnLst>
                              <p:par>
                                <p:cTn id="169" presetID="22" presetClass="entr" presetSubtype="8" fill="hold" grpId="0" nodeType="afterEffect">
                                  <p:stCondLst>
                                    <p:cond delay="0"/>
                                  </p:stCondLst>
                                  <p:childTnLst>
                                    <p:set>
                                      <p:cBhvr>
                                        <p:cTn id="170" dur="1" fill="hold">
                                          <p:stCondLst>
                                            <p:cond delay="0"/>
                                          </p:stCondLst>
                                        </p:cTn>
                                        <p:tgtEl>
                                          <p:spTgt spid="64"/>
                                        </p:tgtEl>
                                        <p:attrNameLst>
                                          <p:attrName>style.visibility</p:attrName>
                                        </p:attrNameLst>
                                      </p:cBhvr>
                                      <p:to>
                                        <p:strVal val="visible"/>
                                      </p:to>
                                    </p:set>
                                    <p:animEffect transition="in" filter="wipe(left)">
                                      <p:cBhvr>
                                        <p:cTn id="171" dur="500"/>
                                        <p:tgtEl>
                                          <p:spTgt spid="64"/>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47"/>
                                        </p:tgtEl>
                                        <p:attrNameLst>
                                          <p:attrName>style.visibility</p:attrName>
                                        </p:attrNameLst>
                                      </p:cBhvr>
                                      <p:to>
                                        <p:strVal val="visible"/>
                                      </p:to>
                                    </p:set>
                                    <p:animEffect transition="in" filter="wipe(left)">
                                      <p:cBhvr>
                                        <p:cTn id="176" dur="500"/>
                                        <p:tgtEl>
                                          <p:spTgt spid="47"/>
                                        </p:tgtEl>
                                      </p:cBhvr>
                                    </p:animEffect>
                                  </p:childTnLst>
                                </p:cTn>
                              </p:par>
                              <p:par>
                                <p:cTn id="177" presetID="22" presetClass="entr" presetSubtype="8" fill="hold" grpId="0" nodeType="withEffect">
                                  <p:stCondLst>
                                    <p:cond delay="0"/>
                                  </p:stCondLst>
                                  <p:childTnLst>
                                    <p:set>
                                      <p:cBhvr>
                                        <p:cTn id="178" dur="1" fill="hold">
                                          <p:stCondLst>
                                            <p:cond delay="0"/>
                                          </p:stCondLst>
                                        </p:cTn>
                                        <p:tgtEl>
                                          <p:spTgt spid="48"/>
                                        </p:tgtEl>
                                        <p:attrNameLst>
                                          <p:attrName>style.visibility</p:attrName>
                                        </p:attrNameLst>
                                      </p:cBhvr>
                                      <p:to>
                                        <p:strVal val="visible"/>
                                      </p:to>
                                    </p:set>
                                    <p:animEffect transition="in" filter="wipe(left)">
                                      <p:cBhvr>
                                        <p:cTn id="179" dur="500"/>
                                        <p:tgtEl>
                                          <p:spTgt spid="48"/>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32"/>
                                        </p:tgtEl>
                                        <p:attrNameLst>
                                          <p:attrName>style.visibility</p:attrName>
                                        </p:attrNameLst>
                                      </p:cBhvr>
                                      <p:to>
                                        <p:strVal val="visible"/>
                                      </p:to>
                                    </p:set>
                                    <p:animEffect transition="in" filter="wipe(left)">
                                      <p:cBhvr>
                                        <p:cTn id="184" dur="500"/>
                                        <p:tgtEl>
                                          <p:spTgt spid="32"/>
                                        </p:tgtEl>
                                      </p:cBhvr>
                                    </p:animEffect>
                                  </p:childTnLst>
                                </p:cTn>
                              </p:par>
                            </p:childTnLst>
                          </p:cTn>
                        </p:par>
                        <p:par>
                          <p:cTn id="185" fill="hold">
                            <p:stCondLst>
                              <p:cond delay="500"/>
                            </p:stCondLst>
                            <p:childTnLst>
                              <p:par>
                                <p:cTn id="186" presetID="22" presetClass="entr" presetSubtype="8" fill="hold" grpId="0" nodeType="afterEffect">
                                  <p:stCondLst>
                                    <p:cond delay="0"/>
                                  </p:stCondLst>
                                  <p:childTnLst>
                                    <p:set>
                                      <p:cBhvr>
                                        <p:cTn id="187" dur="1" fill="hold">
                                          <p:stCondLst>
                                            <p:cond delay="0"/>
                                          </p:stCondLst>
                                        </p:cTn>
                                        <p:tgtEl>
                                          <p:spTgt spid="31"/>
                                        </p:tgtEl>
                                        <p:attrNameLst>
                                          <p:attrName>style.visibility</p:attrName>
                                        </p:attrNameLst>
                                      </p:cBhvr>
                                      <p:to>
                                        <p:strVal val="visible"/>
                                      </p:to>
                                    </p:set>
                                    <p:animEffect transition="in" filter="wipe(left)">
                                      <p:cBhvr>
                                        <p:cTn id="188" dur="500"/>
                                        <p:tgtEl>
                                          <p:spTgt spid="31"/>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grpId="0" nodeType="clickEffect">
                                  <p:stCondLst>
                                    <p:cond delay="0"/>
                                  </p:stCondLst>
                                  <p:childTnLst>
                                    <p:set>
                                      <p:cBhvr>
                                        <p:cTn id="192" dur="1" fill="hold">
                                          <p:stCondLst>
                                            <p:cond delay="0"/>
                                          </p:stCondLst>
                                        </p:cTn>
                                        <p:tgtEl>
                                          <p:spTgt spid="53"/>
                                        </p:tgtEl>
                                        <p:attrNameLst>
                                          <p:attrName>style.visibility</p:attrName>
                                        </p:attrNameLst>
                                      </p:cBhvr>
                                      <p:to>
                                        <p:strVal val="visible"/>
                                      </p:to>
                                    </p:set>
                                    <p:animEffect transition="in" filter="wipe(left)">
                                      <p:cBhvr>
                                        <p:cTn id="193" dur="500"/>
                                        <p:tgtEl>
                                          <p:spTgt spid="53"/>
                                        </p:tgtEl>
                                      </p:cBhvr>
                                    </p:animEffect>
                                  </p:childTnLst>
                                </p:cTn>
                              </p:par>
                            </p:childTnLst>
                          </p:cTn>
                        </p:par>
                        <p:par>
                          <p:cTn id="194" fill="hold">
                            <p:stCondLst>
                              <p:cond delay="500"/>
                            </p:stCondLst>
                            <p:childTnLst>
                              <p:par>
                                <p:cTn id="195" presetID="22" presetClass="entr" presetSubtype="8" fill="hold" grpId="0" nodeType="afterEffect">
                                  <p:stCondLst>
                                    <p:cond delay="0"/>
                                  </p:stCondLst>
                                  <p:childTnLst>
                                    <p:set>
                                      <p:cBhvr>
                                        <p:cTn id="196" dur="1" fill="hold">
                                          <p:stCondLst>
                                            <p:cond delay="0"/>
                                          </p:stCondLst>
                                        </p:cTn>
                                        <p:tgtEl>
                                          <p:spTgt spid="52"/>
                                        </p:tgtEl>
                                        <p:attrNameLst>
                                          <p:attrName>style.visibility</p:attrName>
                                        </p:attrNameLst>
                                      </p:cBhvr>
                                      <p:to>
                                        <p:strVal val="visible"/>
                                      </p:to>
                                    </p:set>
                                    <p:animEffect transition="in" filter="wipe(left)">
                                      <p:cBhvr>
                                        <p:cTn id="197" dur="500"/>
                                        <p:tgtEl>
                                          <p:spTgt spid="52"/>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grpId="0" nodeType="clickEffect">
                                  <p:stCondLst>
                                    <p:cond delay="0"/>
                                  </p:stCondLst>
                                  <p:childTnLst>
                                    <p:set>
                                      <p:cBhvr>
                                        <p:cTn id="201" dur="1" fill="hold">
                                          <p:stCondLst>
                                            <p:cond delay="0"/>
                                          </p:stCondLst>
                                        </p:cTn>
                                        <p:tgtEl>
                                          <p:spTgt spid="58"/>
                                        </p:tgtEl>
                                        <p:attrNameLst>
                                          <p:attrName>style.visibility</p:attrName>
                                        </p:attrNameLst>
                                      </p:cBhvr>
                                      <p:to>
                                        <p:strVal val="visible"/>
                                      </p:to>
                                    </p:set>
                                    <p:animEffect transition="in" filter="wipe(left)">
                                      <p:cBhvr>
                                        <p:cTn id="202" dur="500"/>
                                        <p:tgtEl>
                                          <p:spTgt spid="58"/>
                                        </p:tgtEl>
                                      </p:cBhvr>
                                    </p:animEffect>
                                  </p:childTnLst>
                                </p:cTn>
                              </p:par>
                            </p:childTnLst>
                          </p:cTn>
                        </p:par>
                        <p:par>
                          <p:cTn id="203" fill="hold">
                            <p:stCondLst>
                              <p:cond delay="500"/>
                            </p:stCondLst>
                            <p:childTnLst>
                              <p:par>
                                <p:cTn id="204" presetID="22" presetClass="entr" presetSubtype="8" fill="hold" grpId="0" nodeType="afterEffect">
                                  <p:stCondLst>
                                    <p:cond delay="0"/>
                                  </p:stCondLst>
                                  <p:childTnLst>
                                    <p:set>
                                      <p:cBhvr>
                                        <p:cTn id="205" dur="1" fill="hold">
                                          <p:stCondLst>
                                            <p:cond delay="0"/>
                                          </p:stCondLst>
                                        </p:cTn>
                                        <p:tgtEl>
                                          <p:spTgt spid="57"/>
                                        </p:tgtEl>
                                        <p:attrNameLst>
                                          <p:attrName>style.visibility</p:attrName>
                                        </p:attrNameLst>
                                      </p:cBhvr>
                                      <p:to>
                                        <p:strVal val="visible"/>
                                      </p:to>
                                    </p:set>
                                    <p:animEffect transition="in" filter="wipe(left)">
                                      <p:cBhvr>
                                        <p:cTn id="206" dur="500"/>
                                        <p:tgtEl>
                                          <p:spTgt spid="57"/>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1" fill="hold" grpId="0" nodeType="clickEffect">
                                  <p:stCondLst>
                                    <p:cond delay="0"/>
                                  </p:stCondLst>
                                  <p:childTnLst>
                                    <p:set>
                                      <p:cBhvr>
                                        <p:cTn id="210" dur="1" fill="hold">
                                          <p:stCondLst>
                                            <p:cond delay="0"/>
                                          </p:stCondLst>
                                        </p:cTn>
                                        <p:tgtEl>
                                          <p:spTgt spid="65"/>
                                        </p:tgtEl>
                                        <p:attrNameLst>
                                          <p:attrName>style.visibility</p:attrName>
                                        </p:attrNameLst>
                                      </p:cBhvr>
                                      <p:to>
                                        <p:strVal val="visible"/>
                                      </p:to>
                                    </p:set>
                                    <p:animEffect transition="in" filter="wipe(up)">
                                      <p:cBhvr>
                                        <p:cTn id="211" dur="500"/>
                                        <p:tgtEl>
                                          <p:spTgt spid="65"/>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66"/>
                                        </p:tgtEl>
                                        <p:attrNameLst>
                                          <p:attrName>style.visibility</p:attrName>
                                        </p:attrNameLst>
                                      </p:cBhvr>
                                      <p:to>
                                        <p:strVal val="visible"/>
                                      </p:to>
                                    </p:set>
                                    <p:animEffect transition="in" filter="wipe(left)">
                                      <p:cBhvr>
                                        <p:cTn id="216" dur="500"/>
                                        <p:tgtEl>
                                          <p:spTgt spid="66"/>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nodeType="clickEffect">
                                  <p:stCondLst>
                                    <p:cond delay="0"/>
                                  </p:stCondLst>
                                  <p:childTnLst>
                                    <p:set>
                                      <p:cBhvr>
                                        <p:cTn id="220" dur="1" fill="hold">
                                          <p:stCondLst>
                                            <p:cond delay="0"/>
                                          </p:stCondLst>
                                        </p:cTn>
                                        <p:tgtEl>
                                          <p:spTgt spid="67"/>
                                        </p:tgtEl>
                                        <p:attrNameLst>
                                          <p:attrName>style.visibility</p:attrName>
                                        </p:attrNameLst>
                                      </p:cBhvr>
                                      <p:to>
                                        <p:strVal val="visible"/>
                                      </p:to>
                                    </p:set>
                                    <p:animEffect transition="in" filter="wipe(left)">
                                      <p:cBhvr>
                                        <p:cTn id="221" dur="500"/>
                                        <p:tgtEl>
                                          <p:spTgt spid="67"/>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68"/>
                                        </p:tgtEl>
                                        <p:attrNameLst>
                                          <p:attrName>style.visibility</p:attrName>
                                        </p:attrNameLst>
                                      </p:cBhvr>
                                      <p:to>
                                        <p:strVal val="visible"/>
                                      </p:to>
                                    </p:set>
                                    <p:animEffect transition="in" filter="wipe(left)">
                                      <p:cBhvr>
                                        <p:cTn id="226" dur="500"/>
                                        <p:tgtEl>
                                          <p:spTgt spid="68"/>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nodeType="clickEffect">
                                  <p:stCondLst>
                                    <p:cond delay="0"/>
                                  </p:stCondLst>
                                  <p:childTnLst>
                                    <p:set>
                                      <p:cBhvr>
                                        <p:cTn id="230" dur="1" fill="hold">
                                          <p:stCondLst>
                                            <p:cond delay="0"/>
                                          </p:stCondLst>
                                        </p:cTn>
                                        <p:tgtEl>
                                          <p:spTgt spid="69"/>
                                        </p:tgtEl>
                                        <p:attrNameLst>
                                          <p:attrName>style.visibility</p:attrName>
                                        </p:attrNameLst>
                                      </p:cBhvr>
                                      <p:to>
                                        <p:strVal val="visible"/>
                                      </p:to>
                                    </p:set>
                                    <p:animEffect transition="in" filter="wipe(left)">
                                      <p:cBhvr>
                                        <p:cTn id="231" dur="500"/>
                                        <p:tgtEl>
                                          <p:spTgt spid="69"/>
                                        </p:tgtEl>
                                      </p:cBhvr>
                                    </p:animEffect>
                                  </p:childTnLst>
                                </p:cTn>
                              </p:par>
                            </p:childTnLst>
                          </p:cTn>
                        </p:par>
                      </p:childTnLst>
                    </p:cTn>
                  </p:par>
                  <p:par>
                    <p:cTn id="232" fill="hold">
                      <p:stCondLst>
                        <p:cond delay="indefinite"/>
                      </p:stCondLst>
                      <p:childTnLst>
                        <p:par>
                          <p:cTn id="233" fill="hold">
                            <p:stCondLst>
                              <p:cond delay="0"/>
                            </p:stCondLst>
                            <p:childTnLst>
                              <p:par>
                                <p:cTn id="234" presetID="21" presetClass="entr" presetSubtype="1" fill="hold" grpId="0" nodeType="clickEffect">
                                  <p:stCondLst>
                                    <p:cond delay="0"/>
                                  </p:stCondLst>
                                  <p:childTnLst>
                                    <p:set>
                                      <p:cBhvr>
                                        <p:cTn id="235" dur="1" fill="hold">
                                          <p:stCondLst>
                                            <p:cond delay="0"/>
                                          </p:stCondLst>
                                        </p:cTn>
                                        <p:tgtEl>
                                          <p:spTgt spid="70"/>
                                        </p:tgtEl>
                                        <p:attrNameLst>
                                          <p:attrName>style.visibility</p:attrName>
                                        </p:attrNameLst>
                                      </p:cBhvr>
                                      <p:to>
                                        <p:strVal val="visible"/>
                                      </p:to>
                                    </p:set>
                                    <p:animEffect transition="in" filter="wheel(1)">
                                      <p:cBhvr>
                                        <p:cTn id="236" dur="2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p:bldP spid="8" grpId="0"/>
      <p:bldP spid="9" grpId="0"/>
      <p:bldP spid="10" grpId="0" animBg="1"/>
      <p:bldP spid="11" grpId="0"/>
      <p:bldP spid="12" grpId="0"/>
      <p:bldP spid="13" grpId="0"/>
      <p:bldP spid="21" grpId="0" animBg="1"/>
      <p:bldP spid="22" grpId="0" animBg="1"/>
      <p:bldP spid="28" grpId="0" animBg="1"/>
      <p:bldP spid="29" grpId="0" animBg="1"/>
      <p:bldP spid="30" grpId="0" animBg="1"/>
      <p:bldP spid="31" grpId="0" animBg="1"/>
      <p:bldP spid="32" grpId="0" animBg="1"/>
      <p:bldP spid="38" grpId="0"/>
      <p:bldP spid="39" grpId="0"/>
      <p:bldP spid="40" grpId="0"/>
      <p:bldP spid="44" grpId="0"/>
      <p:bldP spid="45" grpId="0" animBg="1"/>
      <p:bldP spid="46" grpId="0"/>
      <p:bldP spid="47" grpId="0"/>
      <p:bldP spid="48" grpId="0"/>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p:bldP spid="62" grpId="0" animBg="1"/>
      <p:bldP spid="63" grpId="0" animBg="1"/>
      <p:bldP spid="64" grpId="0"/>
      <p:bldP spid="65" grpId="0" animBg="1"/>
      <p:bldP spid="66" grpId="0" autoUpdateAnimBg="0"/>
      <p:bldP spid="68" grpId="0" autoUpdateAnimBg="0"/>
      <p:bldP spid="7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76072" y="154365"/>
            <a:ext cx="8192125" cy="2677656"/>
          </a:xfrm>
          <a:prstGeom prst="rect">
            <a:avLst/>
          </a:prstGeom>
        </p:spPr>
        <p:txBody>
          <a:bodyPr wrap="square">
            <a:spAutoFit/>
          </a:bodyPr>
          <a:lstStyle/>
          <a:p>
            <a:r>
              <a:rPr lang="en-US" altLang="zh-CN" sz="2800" dirty="0">
                <a:solidFill>
                  <a:srgbClr val="FF0000"/>
                </a:solidFill>
                <a:cs typeface="Times New Roman" panose="02020603050405020304" pitchFamily="18" charset="0"/>
              </a:rPr>
              <a:t>【</a:t>
            </a:r>
            <a:r>
              <a:rPr lang="zh-CN" altLang="en-US" sz="2800" b="1" dirty="0">
                <a:solidFill>
                  <a:srgbClr val="FF0000"/>
                </a:solidFill>
                <a:cs typeface="Times New Roman" panose="02020603050405020304" pitchFamily="18" charset="0"/>
              </a:rPr>
              <a:t>补充例</a:t>
            </a:r>
            <a:r>
              <a:rPr lang="en-US" altLang="zh-CN" sz="2800" dirty="0">
                <a:solidFill>
                  <a:srgbClr val="FF0000"/>
                </a:solidFill>
                <a:cs typeface="Times New Roman" panose="02020603050405020304" pitchFamily="18" charset="0"/>
              </a:rPr>
              <a:t>】</a:t>
            </a:r>
            <a:r>
              <a:rPr lang="zh-CN" altLang="zh-CN" sz="2800" b="1" kern="100" dirty="0">
                <a:solidFill>
                  <a:srgbClr val="9900CC"/>
                </a:solidFill>
                <a:latin typeface="Times New Roman" panose="02020603050405020304" pitchFamily="18" charset="0"/>
                <a:ea typeface="楷体_GB2312"/>
                <a:cs typeface="Times New Roman" panose="02020603050405020304" pitchFamily="18" charset="0"/>
              </a:rPr>
              <a:t>用一橙黄色</a:t>
            </a:r>
            <a:r>
              <a:rPr lang="en-US" altLang="zh-CN" sz="2800" b="1" kern="100" dirty="0">
                <a:solidFill>
                  <a:srgbClr val="9900CC"/>
                </a:solidFill>
                <a:latin typeface="Times New Roman" panose="02020603050405020304" pitchFamily="18" charset="0"/>
                <a:ea typeface="楷体_GB2312"/>
              </a:rPr>
              <a:t>(</a:t>
            </a:r>
            <a:r>
              <a:rPr lang="zh-CN" altLang="zh-CN" sz="2800" b="1" kern="100" dirty="0">
                <a:solidFill>
                  <a:srgbClr val="9900CC"/>
                </a:solidFill>
                <a:latin typeface="Times New Roman" panose="02020603050405020304" pitchFamily="18" charset="0"/>
                <a:ea typeface="楷体_GB2312"/>
                <a:cs typeface="Times New Roman" panose="02020603050405020304" pitchFamily="18" charset="0"/>
              </a:rPr>
              <a:t>波长范围</a:t>
            </a:r>
            <a:r>
              <a:rPr lang="en-US" altLang="zh-CN" sz="2800" b="1" kern="100" dirty="0">
                <a:solidFill>
                  <a:srgbClr val="9900CC"/>
                </a:solidFill>
                <a:latin typeface="Times New Roman" panose="02020603050405020304" pitchFamily="18" charset="0"/>
                <a:ea typeface="楷体_GB2312"/>
              </a:rPr>
              <a:t>6000Å</a:t>
            </a:r>
            <a:r>
              <a:rPr lang="zh-CN" altLang="zh-CN" sz="2800" b="1" kern="100" dirty="0">
                <a:solidFill>
                  <a:srgbClr val="9900CC"/>
                </a:solidFill>
                <a:latin typeface="Times New Roman" panose="02020603050405020304" pitchFamily="18" charset="0"/>
                <a:ea typeface="楷体_GB2312"/>
                <a:cs typeface="Times New Roman" panose="02020603050405020304" pitchFamily="18" charset="0"/>
              </a:rPr>
              <a:t>～</a:t>
            </a:r>
            <a:r>
              <a:rPr lang="en-US" altLang="zh-CN" sz="2800" b="1" kern="100" dirty="0">
                <a:solidFill>
                  <a:srgbClr val="9900CC"/>
                </a:solidFill>
                <a:latin typeface="Times New Roman" panose="02020603050405020304" pitchFamily="18" charset="0"/>
                <a:ea typeface="楷体_GB2312"/>
              </a:rPr>
              <a:t>6500Å)</a:t>
            </a:r>
            <a:r>
              <a:rPr lang="zh-CN" altLang="zh-CN" sz="2800" b="1" kern="100" dirty="0">
                <a:solidFill>
                  <a:srgbClr val="9900CC"/>
                </a:solidFill>
                <a:latin typeface="Times New Roman" panose="02020603050405020304" pitchFamily="18" charset="0"/>
                <a:ea typeface="楷体_GB2312"/>
                <a:cs typeface="Times New Roman" panose="02020603050405020304" pitchFamily="18" charset="0"/>
              </a:rPr>
              <a:t>平行光垂直照射到宽度为</a:t>
            </a:r>
            <a:r>
              <a:rPr lang="en-US" altLang="zh-CN" sz="2800" b="1" kern="100" dirty="0">
                <a:solidFill>
                  <a:srgbClr val="9900CC"/>
                </a:solidFill>
                <a:latin typeface="Times New Roman" panose="02020603050405020304" pitchFamily="18" charset="0"/>
                <a:ea typeface="楷体_GB2312"/>
              </a:rPr>
              <a:t>a=0.6mm</a:t>
            </a:r>
            <a:r>
              <a:rPr lang="zh-CN" altLang="zh-CN" sz="2800" b="1" kern="100" dirty="0">
                <a:solidFill>
                  <a:srgbClr val="9900CC"/>
                </a:solidFill>
                <a:latin typeface="Times New Roman" panose="02020603050405020304" pitchFamily="18" charset="0"/>
                <a:ea typeface="楷体_GB2312"/>
                <a:cs typeface="Times New Roman" panose="02020603050405020304" pitchFamily="18" charset="0"/>
              </a:rPr>
              <a:t>的单缝上，在缝后放置一个焦距</a:t>
            </a:r>
            <a:r>
              <a:rPr lang="en-US" altLang="zh-CN" sz="2800" b="1" kern="100" dirty="0">
                <a:solidFill>
                  <a:srgbClr val="9900CC"/>
                </a:solidFill>
                <a:latin typeface="Times New Roman" panose="02020603050405020304" pitchFamily="18" charset="0"/>
                <a:ea typeface="楷体_GB2312"/>
              </a:rPr>
              <a:t>f=60cm</a:t>
            </a:r>
            <a:r>
              <a:rPr lang="zh-CN" altLang="zh-CN" sz="2800" b="1" kern="100" dirty="0">
                <a:solidFill>
                  <a:srgbClr val="9900CC"/>
                </a:solidFill>
                <a:latin typeface="Times New Roman" panose="02020603050405020304" pitchFamily="18" charset="0"/>
                <a:ea typeface="楷体_GB2312"/>
                <a:cs typeface="Times New Roman" panose="02020603050405020304" pitchFamily="18" charset="0"/>
              </a:rPr>
              <a:t>的凸透镜，则在屏幕上形成衍射条纹，若屏上离中央明条纹中心为</a:t>
            </a:r>
            <a:r>
              <a:rPr lang="en-US" altLang="zh-CN" sz="2800" b="1" kern="100" dirty="0">
                <a:solidFill>
                  <a:srgbClr val="9900CC"/>
                </a:solidFill>
                <a:latin typeface="Times New Roman" panose="02020603050405020304" pitchFamily="18" charset="0"/>
                <a:ea typeface="楷体_GB2312"/>
              </a:rPr>
              <a:t>2.79mm</a:t>
            </a:r>
            <a:r>
              <a:rPr lang="zh-CN" altLang="zh-CN" sz="2800" b="1" kern="100" dirty="0">
                <a:solidFill>
                  <a:srgbClr val="9900CC"/>
                </a:solidFill>
                <a:latin typeface="Times New Roman" panose="02020603050405020304" pitchFamily="18" charset="0"/>
                <a:ea typeface="楷体_GB2312"/>
                <a:cs typeface="Times New Roman" panose="02020603050405020304" pitchFamily="18" charset="0"/>
              </a:rPr>
              <a:t>的</a:t>
            </a:r>
            <a:r>
              <a:rPr lang="en-US" altLang="zh-CN" sz="2800" b="1" kern="100" dirty="0">
                <a:solidFill>
                  <a:srgbClr val="9900CC"/>
                </a:solidFill>
                <a:latin typeface="Times New Roman" panose="02020603050405020304" pitchFamily="18" charset="0"/>
                <a:ea typeface="楷体_GB2312"/>
              </a:rPr>
              <a:t>P</a:t>
            </a:r>
            <a:r>
              <a:rPr lang="zh-CN" altLang="zh-CN" sz="2800" b="1" kern="100" dirty="0">
                <a:solidFill>
                  <a:srgbClr val="9900CC"/>
                </a:solidFill>
                <a:latin typeface="Times New Roman" panose="02020603050405020304" pitchFamily="18" charset="0"/>
                <a:ea typeface="楷体_GB2312"/>
                <a:cs typeface="Times New Roman" panose="02020603050405020304" pitchFamily="18" charset="0"/>
              </a:rPr>
              <a:t>处为一明条纹，试求：</a:t>
            </a:r>
            <a:r>
              <a:rPr lang="en-US" altLang="zh-CN" sz="2800" b="1" kern="100" dirty="0">
                <a:solidFill>
                  <a:srgbClr val="0000FF"/>
                </a:solidFill>
                <a:latin typeface="Times New Roman" panose="02020603050405020304" pitchFamily="18" charset="0"/>
                <a:ea typeface="楷体_GB2312"/>
              </a:rPr>
              <a:t>(1)</a:t>
            </a:r>
            <a:r>
              <a:rPr lang="zh-CN" altLang="zh-CN" sz="2800" b="1" kern="100" dirty="0">
                <a:solidFill>
                  <a:srgbClr val="0000FF"/>
                </a:solidFill>
                <a:latin typeface="Times New Roman" panose="02020603050405020304" pitchFamily="18" charset="0"/>
                <a:ea typeface="楷体_GB2312"/>
                <a:cs typeface="Times New Roman" panose="02020603050405020304" pitchFamily="18" charset="0"/>
              </a:rPr>
              <a:t>入射光的</a:t>
            </a:r>
            <a:r>
              <a:rPr lang="zh-CN" altLang="zh-CN" sz="2800" b="1" kern="100" dirty="0">
                <a:solidFill>
                  <a:srgbClr val="008000"/>
                </a:solidFill>
                <a:latin typeface="Times New Roman" panose="02020603050405020304" pitchFamily="18" charset="0"/>
                <a:ea typeface="楷体_GB2312"/>
                <a:cs typeface="Times New Roman" panose="02020603050405020304" pitchFamily="18" charset="0"/>
              </a:rPr>
              <a:t>波长</a:t>
            </a:r>
            <a:r>
              <a:rPr lang="en-US" altLang="zh-CN" sz="2800" b="1" kern="100" dirty="0">
                <a:solidFill>
                  <a:srgbClr val="008000"/>
                </a:solidFill>
                <a:latin typeface="Times New Roman" panose="02020603050405020304" pitchFamily="18" charset="0"/>
                <a:ea typeface="楷体_GB2312"/>
              </a:rPr>
              <a:t>   (2)</a:t>
            </a:r>
            <a:r>
              <a:rPr lang="zh-CN" altLang="zh-CN" sz="2800" b="1" kern="100" dirty="0">
                <a:solidFill>
                  <a:srgbClr val="008000"/>
                </a:solidFill>
                <a:latin typeface="Times New Roman" panose="02020603050405020304" pitchFamily="18" charset="0"/>
                <a:ea typeface="楷体_GB2312"/>
                <a:cs typeface="Times New Roman" panose="02020603050405020304" pitchFamily="18" charset="0"/>
              </a:rPr>
              <a:t>中央明条纹的角宽度，线宽度</a:t>
            </a:r>
            <a:r>
              <a:rPr lang="zh-CN" altLang="zh-CN" sz="2800" b="1" kern="100" dirty="0">
                <a:solidFill>
                  <a:srgbClr val="008000"/>
                </a:solidFill>
                <a:ea typeface="Times New Roman" panose="02020603050405020304" pitchFamily="18" charset="0"/>
              </a:rPr>
              <a:t> </a:t>
            </a:r>
            <a:r>
              <a:rPr lang="en-US" altLang="zh-CN" sz="2800" b="1" kern="100" dirty="0">
                <a:solidFill>
                  <a:srgbClr val="CC3300"/>
                </a:solidFill>
                <a:ea typeface="Times New Roman" panose="02020603050405020304" pitchFamily="18" charset="0"/>
              </a:rPr>
              <a:t>(3)</a:t>
            </a:r>
            <a:r>
              <a:rPr lang="zh-CN" altLang="zh-CN" sz="2800" b="1" kern="100" dirty="0">
                <a:solidFill>
                  <a:srgbClr val="CC3300"/>
                </a:solidFill>
                <a:latin typeface="Times New Roman" panose="02020603050405020304" pitchFamily="18" charset="0"/>
                <a:ea typeface="楷体_GB2312"/>
                <a:cs typeface="Times New Roman" panose="02020603050405020304" pitchFamily="18" charset="0"/>
              </a:rPr>
              <a:t>第二级明纹所对应的衍射角</a:t>
            </a:r>
            <a:endParaRPr lang="zh-CN" altLang="en-US" sz="2800" dirty="0">
              <a:solidFill>
                <a:srgbClr val="CC3300"/>
              </a:solidFill>
            </a:endParaRPr>
          </a:p>
        </p:txBody>
      </p:sp>
      <p:sp>
        <p:nvSpPr>
          <p:cNvPr id="21" name="Line 74"/>
          <p:cNvSpPr>
            <a:spLocks noChangeShapeType="1"/>
          </p:cNvSpPr>
          <p:nvPr/>
        </p:nvSpPr>
        <p:spPr bwMode="auto">
          <a:xfrm>
            <a:off x="5126452" y="5146099"/>
            <a:ext cx="0" cy="679450"/>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nvGrpSpPr>
          <p:cNvPr id="22" name="Group 75"/>
          <p:cNvGrpSpPr>
            <a:grpSpLocks/>
          </p:cNvGrpSpPr>
          <p:nvPr/>
        </p:nvGrpSpPr>
        <p:grpSpPr bwMode="auto">
          <a:xfrm>
            <a:off x="5347115" y="4544438"/>
            <a:ext cx="0" cy="1897063"/>
            <a:chOff x="2951" y="832"/>
            <a:chExt cx="0" cy="1195"/>
          </a:xfrm>
        </p:grpSpPr>
        <p:sp>
          <p:nvSpPr>
            <p:cNvPr id="23" name="Line 76"/>
            <p:cNvSpPr>
              <a:spLocks noChangeShapeType="1"/>
            </p:cNvSpPr>
            <p:nvPr/>
          </p:nvSpPr>
          <p:spPr bwMode="auto">
            <a:xfrm>
              <a:off x="2951" y="832"/>
              <a:ext cx="0" cy="365"/>
            </a:xfrm>
            <a:prstGeom prst="line">
              <a:avLst/>
            </a:prstGeom>
            <a:noFill/>
            <a:ln w="50800">
              <a:solidFill>
                <a:srgbClr val="801FE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4" name="Line 77"/>
            <p:cNvSpPr>
              <a:spLocks noChangeShapeType="1"/>
            </p:cNvSpPr>
            <p:nvPr/>
          </p:nvSpPr>
          <p:spPr bwMode="auto">
            <a:xfrm>
              <a:off x="2951" y="1663"/>
              <a:ext cx="0" cy="364"/>
            </a:xfrm>
            <a:prstGeom prst="line">
              <a:avLst/>
            </a:prstGeom>
            <a:noFill/>
            <a:ln w="50800">
              <a:solidFill>
                <a:srgbClr val="801FE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25" name="Rectangle 78"/>
          <p:cNvSpPr>
            <a:spLocks noChangeArrowheads="1"/>
          </p:cNvSpPr>
          <p:nvPr/>
        </p:nvSpPr>
        <p:spPr bwMode="auto">
          <a:xfrm>
            <a:off x="4861342" y="5171499"/>
            <a:ext cx="307975"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chemeClr val="tx1"/>
                </a:solidFill>
              </a:rPr>
              <a:t>a</a:t>
            </a:r>
          </a:p>
        </p:txBody>
      </p:sp>
      <p:sp>
        <p:nvSpPr>
          <p:cNvPr id="26" name="Rectangle 79"/>
          <p:cNvSpPr>
            <a:spLocks noChangeArrowheads="1"/>
          </p:cNvSpPr>
          <p:nvPr/>
        </p:nvSpPr>
        <p:spPr bwMode="auto">
          <a:xfrm>
            <a:off x="5399502" y="5825551"/>
            <a:ext cx="3746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00"/>
                </a:solidFill>
              </a:rPr>
              <a:t>A</a:t>
            </a:r>
            <a:endParaRPr lang="en-US" altLang="zh-CN" sz="2400" i="0">
              <a:solidFill>
                <a:srgbClr val="000000"/>
              </a:solidFill>
            </a:endParaRPr>
          </a:p>
        </p:txBody>
      </p:sp>
      <p:sp>
        <p:nvSpPr>
          <p:cNvPr id="27" name="Rectangle 80"/>
          <p:cNvSpPr>
            <a:spLocks noChangeArrowheads="1"/>
          </p:cNvSpPr>
          <p:nvPr/>
        </p:nvSpPr>
        <p:spPr bwMode="auto">
          <a:xfrm>
            <a:off x="5399504" y="4774626"/>
            <a:ext cx="32226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00"/>
                </a:solidFill>
              </a:rPr>
              <a:t>B</a:t>
            </a:r>
            <a:endParaRPr lang="en-US" altLang="zh-CN" sz="2400" i="0">
              <a:solidFill>
                <a:srgbClr val="000000"/>
              </a:solidFill>
            </a:endParaRPr>
          </a:p>
        </p:txBody>
      </p:sp>
      <p:sp>
        <p:nvSpPr>
          <p:cNvPr id="28" name="Line 81"/>
          <p:cNvSpPr>
            <a:spLocks noChangeShapeType="1"/>
          </p:cNvSpPr>
          <p:nvPr/>
        </p:nvSpPr>
        <p:spPr bwMode="auto">
          <a:xfrm>
            <a:off x="3475452" y="5500111"/>
            <a:ext cx="6267450" cy="0"/>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 name="Rectangle 82"/>
          <p:cNvSpPr>
            <a:spLocks noChangeArrowheads="1"/>
          </p:cNvSpPr>
          <p:nvPr/>
        </p:nvSpPr>
        <p:spPr bwMode="auto">
          <a:xfrm>
            <a:off x="3329404" y="5255636"/>
            <a:ext cx="4095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600" i="0"/>
              <a:t>*</a:t>
            </a:r>
            <a:endParaRPr lang="en-US" altLang="zh-CN" sz="2400" i="0"/>
          </a:p>
        </p:txBody>
      </p:sp>
      <p:sp>
        <p:nvSpPr>
          <p:cNvPr id="30" name="Rectangle 83"/>
          <p:cNvSpPr>
            <a:spLocks noChangeArrowheads="1"/>
          </p:cNvSpPr>
          <p:nvPr/>
        </p:nvSpPr>
        <p:spPr bwMode="auto">
          <a:xfrm>
            <a:off x="3362742" y="5103238"/>
            <a:ext cx="407987"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S</a:t>
            </a:r>
            <a:endParaRPr lang="en-US" altLang="zh-CN" sz="2400" i="0">
              <a:solidFill>
                <a:schemeClr val="tx1"/>
              </a:solidFill>
            </a:endParaRPr>
          </a:p>
        </p:txBody>
      </p:sp>
      <p:sp>
        <p:nvSpPr>
          <p:cNvPr id="31" name="Rectangle 84"/>
          <p:cNvSpPr>
            <a:spLocks noChangeArrowheads="1"/>
          </p:cNvSpPr>
          <p:nvPr/>
        </p:nvSpPr>
        <p:spPr bwMode="auto">
          <a:xfrm>
            <a:off x="4821654" y="4158676"/>
            <a:ext cx="133667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t>缝平面</a:t>
            </a:r>
          </a:p>
        </p:txBody>
      </p:sp>
      <p:grpSp>
        <p:nvGrpSpPr>
          <p:cNvPr id="32" name="Group 85"/>
          <p:cNvGrpSpPr>
            <a:grpSpLocks/>
          </p:cNvGrpSpPr>
          <p:nvPr/>
        </p:nvGrpSpPr>
        <p:grpSpPr bwMode="auto">
          <a:xfrm>
            <a:off x="4445415" y="5033388"/>
            <a:ext cx="203200" cy="931863"/>
            <a:chOff x="2383" y="1140"/>
            <a:chExt cx="128" cy="587"/>
          </a:xfrm>
        </p:grpSpPr>
        <p:grpSp>
          <p:nvGrpSpPr>
            <p:cNvPr id="33" name="Group 86"/>
            <p:cNvGrpSpPr>
              <a:grpSpLocks/>
            </p:cNvGrpSpPr>
            <p:nvPr/>
          </p:nvGrpSpPr>
          <p:grpSpPr bwMode="auto">
            <a:xfrm>
              <a:off x="2448" y="1140"/>
              <a:ext cx="63" cy="587"/>
              <a:chOff x="2448" y="1140"/>
              <a:chExt cx="63" cy="587"/>
            </a:xfrm>
          </p:grpSpPr>
          <p:sp>
            <p:nvSpPr>
              <p:cNvPr id="37" name="Arc 87"/>
              <p:cNvSpPr>
                <a:spLocks/>
              </p:cNvSpPr>
              <p:nvPr/>
            </p:nvSpPr>
            <p:spPr bwMode="auto">
              <a:xfrm flipV="1">
                <a:off x="2448" y="1441"/>
                <a:ext cx="63" cy="28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Arc 88"/>
              <p:cNvSpPr>
                <a:spLocks/>
              </p:cNvSpPr>
              <p:nvPr/>
            </p:nvSpPr>
            <p:spPr bwMode="auto">
              <a:xfrm>
                <a:off x="2448" y="1140"/>
                <a:ext cx="63" cy="28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4" name="Group 89"/>
            <p:cNvGrpSpPr>
              <a:grpSpLocks/>
            </p:cNvGrpSpPr>
            <p:nvPr/>
          </p:nvGrpSpPr>
          <p:grpSpPr bwMode="auto">
            <a:xfrm>
              <a:off x="2383" y="1140"/>
              <a:ext cx="65" cy="587"/>
              <a:chOff x="2383" y="1140"/>
              <a:chExt cx="65" cy="587"/>
            </a:xfrm>
          </p:grpSpPr>
          <p:sp>
            <p:nvSpPr>
              <p:cNvPr id="35" name="Arc 90"/>
              <p:cNvSpPr>
                <a:spLocks/>
              </p:cNvSpPr>
              <p:nvPr/>
            </p:nvSpPr>
            <p:spPr bwMode="auto">
              <a:xfrm flipH="1" flipV="1">
                <a:off x="2383" y="1441"/>
                <a:ext cx="65" cy="28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Arc 91"/>
              <p:cNvSpPr>
                <a:spLocks/>
              </p:cNvSpPr>
              <p:nvPr/>
            </p:nvSpPr>
            <p:spPr bwMode="auto">
              <a:xfrm flipH="1">
                <a:off x="2383" y="1140"/>
                <a:ext cx="65" cy="28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39" name="Line 92"/>
          <p:cNvSpPr>
            <a:spLocks noChangeShapeType="1"/>
          </p:cNvSpPr>
          <p:nvPr/>
        </p:nvSpPr>
        <p:spPr bwMode="auto">
          <a:xfrm>
            <a:off x="4462879" y="5146099"/>
            <a:ext cx="136525" cy="0"/>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0" name="Line 93"/>
          <p:cNvSpPr>
            <a:spLocks noChangeShapeType="1"/>
          </p:cNvSpPr>
          <p:nvPr/>
        </p:nvSpPr>
        <p:spPr bwMode="auto">
          <a:xfrm>
            <a:off x="4480342" y="5811261"/>
            <a:ext cx="134937" cy="14288"/>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41" name="Group 94"/>
          <p:cNvGrpSpPr>
            <a:grpSpLocks/>
          </p:cNvGrpSpPr>
          <p:nvPr/>
        </p:nvGrpSpPr>
        <p:grpSpPr bwMode="auto">
          <a:xfrm>
            <a:off x="3438940" y="5535038"/>
            <a:ext cx="1117600" cy="925513"/>
            <a:chOff x="1749" y="1456"/>
            <a:chExt cx="704" cy="583"/>
          </a:xfrm>
        </p:grpSpPr>
        <p:sp>
          <p:nvSpPr>
            <p:cNvPr id="42" name="Line 95"/>
            <p:cNvSpPr>
              <a:spLocks noChangeShapeType="1"/>
            </p:cNvSpPr>
            <p:nvPr/>
          </p:nvSpPr>
          <p:spPr bwMode="auto">
            <a:xfrm>
              <a:off x="1760" y="1828"/>
              <a:ext cx="693" cy="0"/>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43" name="Line 96"/>
            <p:cNvSpPr>
              <a:spLocks noChangeShapeType="1"/>
            </p:cNvSpPr>
            <p:nvPr/>
          </p:nvSpPr>
          <p:spPr bwMode="auto">
            <a:xfrm>
              <a:off x="1749" y="1456"/>
              <a:ext cx="0" cy="468"/>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4" name="Line 97"/>
            <p:cNvSpPr>
              <a:spLocks noChangeShapeType="1"/>
            </p:cNvSpPr>
            <p:nvPr/>
          </p:nvSpPr>
          <p:spPr bwMode="auto">
            <a:xfrm>
              <a:off x="2448" y="1717"/>
              <a:ext cx="0" cy="205"/>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5" name="Rectangle 98"/>
            <p:cNvSpPr>
              <a:spLocks noChangeArrowheads="1"/>
            </p:cNvSpPr>
            <p:nvPr/>
          </p:nvSpPr>
          <p:spPr bwMode="auto">
            <a:xfrm>
              <a:off x="1935" y="1801"/>
              <a:ext cx="32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chemeClr val="tx1"/>
                  </a:solidFill>
                </a:rPr>
                <a:t> f</a:t>
              </a:r>
              <a:r>
                <a:rPr lang="en-US" altLang="zh-CN" sz="2400" i="0">
                  <a:solidFill>
                    <a:schemeClr val="tx1"/>
                  </a:solidFill>
                </a:rPr>
                <a:t> </a:t>
              </a:r>
              <a:r>
                <a:rPr lang="en-US" altLang="zh-CN" sz="2400" i="0">
                  <a:solidFill>
                    <a:schemeClr val="tx1"/>
                  </a:solidFill>
                  <a:sym typeface="Symbol" panose="05050102010706020507" pitchFamily="18" charset="2"/>
                </a:rPr>
                <a:t></a:t>
              </a:r>
              <a:endParaRPr lang="en-US" altLang="zh-CN" sz="2400" i="0">
                <a:solidFill>
                  <a:schemeClr val="tx1"/>
                </a:solidFill>
              </a:endParaRPr>
            </a:p>
          </p:txBody>
        </p:sp>
      </p:grpSp>
      <p:sp>
        <p:nvSpPr>
          <p:cNvPr id="46" name="Line 99"/>
          <p:cNvSpPr>
            <a:spLocks noChangeShapeType="1"/>
          </p:cNvSpPr>
          <p:nvPr/>
        </p:nvSpPr>
        <p:spPr bwMode="auto">
          <a:xfrm>
            <a:off x="3492915" y="5496938"/>
            <a:ext cx="952500" cy="3175"/>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47" name="Line 100"/>
          <p:cNvSpPr>
            <a:spLocks noChangeShapeType="1"/>
          </p:cNvSpPr>
          <p:nvPr/>
        </p:nvSpPr>
        <p:spPr bwMode="auto">
          <a:xfrm>
            <a:off x="4445415" y="5496938"/>
            <a:ext cx="901700" cy="3175"/>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48" name="Line 101"/>
          <p:cNvSpPr>
            <a:spLocks noChangeShapeType="1"/>
          </p:cNvSpPr>
          <p:nvPr/>
        </p:nvSpPr>
        <p:spPr bwMode="auto">
          <a:xfrm flipV="1">
            <a:off x="5329654" y="5196899"/>
            <a:ext cx="1006475" cy="303212"/>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49" name="Line 102"/>
          <p:cNvSpPr>
            <a:spLocks noChangeShapeType="1"/>
          </p:cNvSpPr>
          <p:nvPr/>
        </p:nvSpPr>
        <p:spPr bwMode="auto">
          <a:xfrm flipV="1">
            <a:off x="6642517" y="4820661"/>
            <a:ext cx="2522537" cy="363538"/>
          </a:xfrm>
          <a:prstGeom prst="line">
            <a:avLst/>
          </a:prstGeom>
          <a:noFill/>
          <a:ln w="19050">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 name="Line 103"/>
          <p:cNvSpPr>
            <a:spLocks noChangeShapeType="1"/>
          </p:cNvSpPr>
          <p:nvPr/>
        </p:nvSpPr>
        <p:spPr bwMode="auto">
          <a:xfrm flipV="1">
            <a:off x="6353590" y="5184201"/>
            <a:ext cx="273050" cy="26987"/>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51" name="Group 104"/>
          <p:cNvGrpSpPr>
            <a:grpSpLocks/>
          </p:cNvGrpSpPr>
          <p:nvPr/>
        </p:nvGrpSpPr>
        <p:grpSpPr bwMode="auto">
          <a:xfrm>
            <a:off x="6336127" y="4617463"/>
            <a:ext cx="306388" cy="1749425"/>
            <a:chOff x="3574" y="878"/>
            <a:chExt cx="193" cy="1102"/>
          </a:xfrm>
        </p:grpSpPr>
        <p:sp>
          <p:nvSpPr>
            <p:cNvPr id="52" name="Arc 105"/>
            <p:cNvSpPr>
              <a:spLocks/>
            </p:cNvSpPr>
            <p:nvPr/>
          </p:nvSpPr>
          <p:spPr bwMode="auto">
            <a:xfrm flipV="1">
              <a:off x="3671" y="1444"/>
              <a:ext cx="96" cy="5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Arc 106"/>
            <p:cNvSpPr>
              <a:spLocks/>
            </p:cNvSpPr>
            <p:nvPr/>
          </p:nvSpPr>
          <p:spPr bwMode="auto">
            <a:xfrm>
              <a:off x="3671" y="878"/>
              <a:ext cx="96" cy="5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Arc 107"/>
            <p:cNvSpPr>
              <a:spLocks/>
            </p:cNvSpPr>
            <p:nvPr/>
          </p:nvSpPr>
          <p:spPr bwMode="auto">
            <a:xfrm flipH="1" flipV="1">
              <a:off x="3574" y="1444"/>
              <a:ext cx="97" cy="5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 name="Arc 108"/>
            <p:cNvSpPr>
              <a:spLocks/>
            </p:cNvSpPr>
            <p:nvPr/>
          </p:nvSpPr>
          <p:spPr bwMode="auto">
            <a:xfrm flipH="1">
              <a:off x="3574" y="878"/>
              <a:ext cx="97" cy="5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801FE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6" name="Rectangle 109"/>
          <p:cNvSpPr>
            <a:spLocks noChangeArrowheads="1"/>
          </p:cNvSpPr>
          <p:nvPr/>
        </p:nvSpPr>
        <p:spPr bwMode="auto">
          <a:xfrm>
            <a:off x="3840577" y="4646038"/>
            <a:ext cx="12763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009900"/>
                </a:solidFill>
              </a:rPr>
              <a:t>透镜</a:t>
            </a:r>
            <a:r>
              <a:rPr lang="en-US" altLang="zh-CN" sz="2400" i="0" dirty="0">
                <a:solidFill>
                  <a:srgbClr val="009900"/>
                </a:solidFill>
              </a:rPr>
              <a:t>L</a:t>
            </a:r>
            <a:r>
              <a:rPr lang="en-US" altLang="zh-CN" sz="2400" i="0" dirty="0">
                <a:solidFill>
                  <a:srgbClr val="009900"/>
                </a:solidFill>
                <a:sym typeface="Symbol" panose="05050102010706020507" pitchFamily="18" charset="2"/>
              </a:rPr>
              <a:t></a:t>
            </a:r>
            <a:endParaRPr lang="en-US" altLang="zh-CN" sz="2400" i="0" dirty="0">
              <a:solidFill>
                <a:srgbClr val="009900"/>
              </a:solidFill>
            </a:endParaRPr>
          </a:p>
        </p:txBody>
      </p:sp>
      <p:sp>
        <p:nvSpPr>
          <p:cNvPr id="57" name="Rectangle 110"/>
          <p:cNvSpPr>
            <a:spLocks noChangeArrowheads="1"/>
          </p:cNvSpPr>
          <p:nvPr/>
        </p:nvSpPr>
        <p:spPr bwMode="auto">
          <a:xfrm>
            <a:off x="6083717" y="4238051"/>
            <a:ext cx="14430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FF00FF"/>
                </a:solidFill>
              </a:rPr>
              <a:t>透镜</a:t>
            </a:r>
            <a:r>
              <a:rPr lang="en-US" altLang="zh-CN" sz="2400" i="0" dirty="0">
                <a:solidFill>
                  <a:srgbClr val="FF00FF"/>
                </a:solidFill>
              </a:rPr>
              <a:t>L</a:t>
            </a:r>
          </a:p>
        </p:txBody>
      </p:sp>
      <p:sp>
        <p:nvSpPr>
          <p:cNvPr id="58" name="Text Box 111"/>
          <p:cNvSpPr txBox="1">
            <a:spLocks noChangeArrowheads="1"/>
          </p:cNvSpPr>
          <p:nvPr/>
        </p:nvSpPr>
        <p:spPr bwMode="auto">
          <a:xfrm>
            <a:off x="9150765" y="5452488"/>
            <a:ext cx="4238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chemeClr val="tx1"/>
                </a:solidFill>
              </a:rPr>
              <a:t>0</a:t>
            </a:r>
          </a:p>
        </p:txBody>
      </p:sp>
      <p:grpSp>
        <p:nvGrpSpPr>
          <p:cNvPr id="59" name="Group 112"/>
          <p:cNvGrpSpPr>
            <a:grpSpLocks/>
          </p:cNvGrpSpPr>
          <p:nvPr/>
        </p:nvGrpSpPr>
        <p:grpSpPr bwMode="auto">
          <a:xfrm>
            <a:off x="6490117" y="6352599"/>
            <a:ext cx="2708275" cy="163512"/>
            <a:chOff x="3671" y="1971"/>
            <a:chExt cx="1706" cy="103"/>
          </a:xfrm>
        </p:grpSpPr>
        <p:sp>
          <p:nvSpPr>
            <p:cNvPr id="60" name="Line 113"/>
            <p:cNvSpPr>
              <a:spLocks noChangeShapeType="1"/>
            </p:cNvSpPr>
            <p:nvPr/>
          </p:nvSpPr>
          <p:spPr bwMode="auto">
            <a:xfrm>
              <a:off x="3671" y="1971"/>
              <a:ext cx="0" cy="103"/>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1" name="Line 114"/>
            <p:cNvSpPr>
              <a:spLocks noChangeShapeType="1"/>
            </p:cNvSpPr>
            <p:nvPr/>
          </p:nvSpPr>
          <p:spPr bwMode="auto">
            <a:xfrm>
              <a:off x="3671" y="2025"/>
              <a:ext cx="1706" cy="2"/>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sp>
        <p:nvSpPr>
          <p:cNvPr id="62" name="Rectangle 115"/>
          <p:cNvSpPr>
            <a:spLocks noChangeArrowheads="1"/>
          </p:cNvSpPr>
          <p:nvPr/>
        </p:nvSpPr>
        <p:spPr bwMode="auto">
          <a:xfrm>
            <a:off x="7704552" y="6419274"/>
            <a:ext cx="6286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000000"/>
                </a:solidFill>
              </a:rPr>
              <a:t> </a:t>
            </a:r>
            <a:r>
              <a:rPr lang="en-US" altLang="zh-CN" sz="2400">
                <a:solidFill>
                  <a:srgbClr val="000000"/>
                </a:solidFill>
              </a:rPr>
              <a:t>f</a:t>
            </a:r>
            <a:endParaRPr lang="en-US" altLang="zh-CN" sz="2400" i="0">
              <a:solidFill>
                <a:srgbClr val="000000"/>
              </a:solidFill>
            </a:endParaRPr>
          </a:p>
        </p:txBody>
      </p:sp>
      <p:sp>
        <p:nvSpPr>
          <p:cNvPr id="63" name="Line 116"/>
          <p:cNvSpPr>
            <a:spLocks noChangeShapeType="1"/>
          </p:cNvSpPr>
          <p:nvPr/>
        </p:nvSpPr>
        <p:spPr bwMode="auto">
          <a:xfrm>
            <a:off x="9214265" y="4355526"/>
            <a:ext cx="0" cy="2200275"/>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4" name="Rectangle 117"/>
          <p:cNvSpPr>
            <a:spLocks noChangeArrowheads="1"/>
          </p:cNvSpPr>
          <p:nvPr/>
        </p:nvSpPr>
        <p:spPr bwMode="auto">
          <a:xfrm>
            <a:off x="8542752" y="4030088"/>
            <a:ext cx="9652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6600CC"/>
                </a:solidFill>
              </a:rPr>
              <a:t>观察屏</a:t>
            </a:r>
          </a:p>
        </p:txBody>
      </p:sp>
      <p:sp>
        <p:nvSpPr>
          <p:cNvPr id="65" name="Rectangle 118"/>
          <p:cNvSpPr>
            <a:spLocks noChangeArrowheads="1"/>
          </p:cNvSpPr>
          <p:nvPr/>
        </p:nvSpPr>
        <p:spPr bwMode="auto">
          <a:xfrm>
            <a:off x="9040434" y="4207886"/>
            <a:ext cx="5635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7200" i="0" dirty="0">
                <a:solidFill>
                  <a:srgbClr val="FF00FF"/>
                </a:solidFill>
              </a:rPr>
              <a:t>·</a:t>
            </a:r>
          </a:p>
        </p:txBody>
      </p:sp>
      <p:sp>
        <p:nvSpPr>
          <p:cNvPr id="66" name="Rectangle 119"/>
          <p:cNvSpPr>
            <a:spLocks noChangeArrowheads="1"/>
          </p:cNvSpPr>
          <p:nvPr/>
        </p:nvSpPr>
        <p:spPr bwMode="auto">
          <a:xfrm>
            <a:off x="9284117" y="4471413"/>
            <a:ext cx="407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00"/>
                </a:solidFill>
              </a:rPr>
              <a:t>p</a:t>
            </a:r>
            <a:endParaRPr lang="en-US" altLang="zh-CN" sz="2400" i="0">
              <a:solidFill>
                <a:srgbClr val="000000"/>
              </a:solidFill>
            </a:endParaRPr>
          </a:p>
        </p:txBody>
      </p:sp>
      <p:sp>
        <p:nvSpPr>
          <p:cNvPr id="67" name="Line 120"/>
          <p:cNvSpPr>
            <a:spLocks noChangeShapeType="1"/>
          </p:cNvSpPr>
          <p:nvPr/>
        </p:nvSpPr>
        <p:spPr bwMode="auto">
          <a:xfrm>
            <a:off x="4632742" y="5146099"/>
            <a:ext cx="714375" cy="0"/>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68" name="Line 121"/>
          <p:cNvSpPr>
            <a:spLocks noChangeShapeType="1"/>
          </p:cNvSpPr>
          <p:nvPr/>
        </p:nvSpPr>
        <p:spPr bwMode="auto">
          <a:xfrm flipV="1">
            <a:off x="3488152" y="5157213"/>
            <a:ext cx="992188" cy="334963"/>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69" name="Line 122"/>
          <p:cNvSpPr>
            <a:spLocks noChangeShapeType="1"/>
          </p:cNvSpPr>
          <p:nvPr/>
        </p:nvSpPr>
        <p:spPr bwMode="auto">
          <a:xfrm flipV="1">
            <a:off x="5347115" y="4846061"/>
            <a:ext cx="1039812" cy="300038"/>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70" name="Line 123"/>
          <p:cNvSpPr>
            <a:spLocks noChangeShapeType="1"/>
          </p:cNvSpPr>
          <p:nvPr/>
        </p:nvSpPr>
        <p:spPr bwMode="auto">
          <a:xfrm>
            <a:off x="6574252" y="4820661"/>
            <a:ext cx="2624138" cy="0"/>
          </a:xfrm>
          <a:prstGeom prst="line">
            <a:avLst/>
          </a:prstGeom>
          <a:noFill/>
          <a:ln w="19050">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 name="Line 124"/>
          <p:cNvSpPr>
            <a:spLocks noChangeShapeType="1"/>
          </p:cNvSpPr>
          <p:nvPr/>
        </p:nvSpPr>
        <p:spPr bwMode="auto">
          <a:xfrm flipV="1">
            <a:off x="6396454" y="4820661"/>
            <a:ext cx="195263" cy="31750"/>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2" name="Line 125"/>
          <p:cNvSpPr>
            <a:spLocks noChangeShapeType="1"/>
          </p:cNvSpPr>
          <p:nvPr/>
        </p:nvSpPr>
        <p:spPr bwMode="auto">
          <a:xfrm>
            <a:off x="4632742" y="5836661"/>
            <a:ext cx="714375" cy="1588"/>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73" name="Line 126"/>
          <p:cNvSpPr>
            <a:spLocks noChangeShapeType="1"/>
          </p:cNvSpPr>
          <p:nvPr/>
        </p:nvSpPr>
        <p:spPr bwMode="auto">
          <a:xfrm>
            <a:off x="3431004" y="5482649"/>
            <a:ext cx="1031875" cy="342900"/>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74" name="Line 127"/>
          <p:cNvSpPr>
            <a:spLocks noChangeShapeType="1"/>
          </p:cNvSpPr>
          <p:nvPr/>
        </p:nvSpPr>
        <p:spPr bwMode="auto">
          <a:xfrm flipV="1">
            <a:off x="5329654" y="5558851"/>
            <a:ext cx="1039813" cy="276225"/>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75" name="Line 128"/>
          <p:cNvSpPr>
            <a:spLocks noChangeShapeType="1"/>
          </p:cNvSpPr>
          <p:nvPr/>
        </p:nvSpPr>
        <p:spPr bwMode="auto">
          <a:xfrm flipV="1">
            <a:off x="6675852" y="4831774"/>
            <a:ext cx="2471738" cy="679450"/>
          </a:xfrm>
          <a:prstGeom prst="line">
            <a:avLst/>
          </a:prstGeom>
          <a:noFill/>
          <a:ln w="19050">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 name="Line 129"/>
          <p:cNvSpPr>
            <a:spLocks noChangeShapeType="1"/>
          </p:cNvSpPr>
          <p:nvPr/>
        </p:nvSpPr>
        <p:spPr bwMode="auto">
          <a:xfrm flipV="1">
            <a:off x="6336127" y="5511224"/>
            <a:ext cx="323850" cy="63500"/>
          </a:xfrm>
          <a:prstGeom prst="line">
            <a:avLst/>
          </a:prstGeom>
          <a:noFill/>
          <a:ln w="254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7" name="Line 130"/>
          <p:cNvSpPr>
            <a:spLocks noChangeShapeType="1"/>
          </p:cNvSpPr>
          <p:nvPr/>
        </p:nvSpPr>
        <p:spPr bwMode="auto">
          <a:xfrm>
            <a:off x="5329654" y="5160386"/>
            <a:ext cx="836613"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8" name="Arc 131"/>
          <p:cNvSpPr>
            <a:spLocks/>
          </p:cNvSpPr>
          <p:nvPr/>
        </p:nvSpPr>
        <p:spPr bwMode="auto">
          <a:xfrm>
            <a:off x="5777329" y="5022274"/>
            <a:ext cx="68263" cy="125412"/>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 name="Rectangle 132"/>
          <p:cNvSpPr>
            <a:spLocks noChangeArrowheads="1"/>
          </p:cNvSpPr>
          <p:nvPr/>
        </p:nvSpPr>
        <p:spPr bwMode="auto">
          <a:xfrm>
            <a:off x="5918617" y="4914324"/>
            <a:ext cx="30638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008000"/>
                </a:solidFill>
                <a:sym typeface="Symbol" panose="05050102010706020507" pitchFamily="18" charset="2"/>
              </a:rPr>
              <a:t></a:t>
            </a:r>
            <a:endParaRPr lang="en-US" altLang="zh-CN" sz="2400" i="0">
              <a:solidFill>
                <a:schemeClr val="tx1"/>
              </a:solidFill>
            </a:endParaRPr>
          </a:p>
        </p:txBody>
      </p:sp>
      <p:sp>
        <p:nvSpPr>
          <p:cNvPr id="80" name="Line 133"/>
          <p:cNvSpPr>
            <a:spLocks noChangeShapeType="1"/>
          </p:cNvSpPr>
          <p:nvPr/>
        </p:nvSpPr>
        <p:spPr bwMode="auto">
          <a:xfrm flipV="1">
            <a:off x="5585240" y="4806376"/>
            <a:ext cx="3613150" cy="904875"/>
          </a:xfrm>
          <a:prstGeom prst="line">
            <a:avLst/>
          </a:prstGeom>
          <a:noFill/>
          <a:ln w="19050">
            <a:solidFill>
              <a:srgbClr val="0099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1" name="Arc 134"/>
          <p:cNvSpPr>
            <a:spLocks/>
          </p:cNvSpPr>
          <p:nvPr/>
        </p:nvSpPr>
        <p:spPr bwMode="auto">
          <a:xfrm>
            <a:off x="7426742" y="5242938"/>
            <a:ext cx="204787" cy="27146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 name="Rectangle 135"/>
          <p:cNvSpPr>
            <a:spLocks noChangeArrowheads="1"/>
          </p:cNvSpPr>
          <p:nvPr/>
        </p:nvSpPr>
        <p:spPr bwMode="auto">
          <a:xfrm>
            <a:off x="7672804" y="5193724"/>
            <a:ext cx="3587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008000"/>
                </a:solidFill>
                <a:sym typeface="Symbol" panose="05050102010706020507" pitchFamily="18" charset="2"/>
              </a:rPr>
              <a:t></a:t>
            </a:r>
            <a:endParaRPr lang="en-US" altLang="zh-CN" sz="2400" i="0">
              <a:solidFill>
                <a:schemeClr val="tx1"/>
              </a:solidFill>
            </a:endParaRPr>
          </a:p>
        </p:txBody>
      </p:sp>
      <p:sp>
        <p:nvSpPr>
          <p:cNvPr id="83" name="Line 137"/>
          <p:cNvSpPr>
            <a:spLocks noChangeShapeType="1"/>
          </p:cNvSpPr>
          <p:nvPr/>
        </p:nvSpPr>
        <p:spPr bwMode="auto">
          <a:xfrm>
            <a:off x="5342352" y="5068311"/>
            <a:ext cx="1588" cy="920750"/>
          </a:xfrm>
          <a:prstGeom prst="line">
            <a:avLst/>
          </a:prstGeom>
          <a:noFill/>
          <a:ln w="1270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0898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up)">
                                      <p:cBhvr>
                                        <p:cTn id="30" dur="500"/>
                                        <p:tgtEl>
                                          <p:spTgt spid="21"/>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up)">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wipe(left)">
                                      <p:cBhvr>
                                        <p:cTn id="44" dur="500"/>
                                        <p:tgtEl>
                                          <p:spTgt spid="5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wipe(up)">
                                      <p:cBhvr>
                                        <p:cTn id="54" dur="500"/>
                                        <p:tgtEl>
                                          <p:spTgt spid="51"/>
                                        </p:tgtEl>
                                      </p:cBhvr>
                                    </p:animEffec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wipe(left)">
                                      <p:cBhvr>
                                        <p:cTn id="58" dur="500"/>
                                        <p:tgtEl>
                                          <p:spTgt spid="5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wipe(left)">
                                      <p:cBhvr>
                                        <p:cTn id="63" dur="500"/>
                                        <p:tgtEl>
                                          <p:spTgt spid="59"/>
                                        </p:tgtEl>
                                      </p:cBhvr>
                                    </p:animEffect>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wipe(left)">
                                      <p:cBhvr>
                                        <p:cTn id="67" dur="500"/>
                                        <p:tgtEl>
                                          <p:spTgt spid="6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wipe(up)">
                                      <p:cBhvr>
                                        <p:cTn id="72" dur="500"/>
                                        <p:tgtEl>
                                          <p:spTgt spid="63"/>
                                        </p:tgtEl>
                                      </p:cBhvr>
                                    </p:animEffect>
                                  </p:childTnLst>
                                </p:cTn>
                              </p:par>
                            </p:childTnLst>
                          </p:cTn>
                        </p:par>
                        <p:par>
                          <p:cTn id="73" fill="hold">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wipe(left)">
                                      <p:cBhvr>
                                        <p:cTn id="76" dur="500"/>
                                        <p:tgtEl>
                                          <p:spTgt spid="6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wipe(left)">
                                      <p:cBhvr>
                                        <p:cTn id="81" dur="500"/>
                                        <p:tgtEl>
                                          <p:spTgt spid="5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wipe(left)">
                                      <p:cBhvr>
                                        <p:cTn id="86" dur="500"/>
                                        <p:tgtEl>
                                          <p:spTgt spid="29"/>
                                        </p:tgtEl>
                                      </p:cBhvr>
                                    </p:animEffect>
                                  </p:childTnLst>
                                </p:cTn>
                              </p:par>
                            </p:childTnLst>
                          </p:cTn>
                        </p:par>
                        <p:par>
                          <p:cTn id="87" fill="hold">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wipe(left)">
                                      <p:cBhvr>
                                        <p:cTn id="90" dur="500"/>
                                        <p:tgtEl>
                                          <p:spTgt spid="3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wipe(left)">
                                      <p:cBhvr>
                                        <p:cTn id="95" dur="500"/>
                                        <p:tgtEl>
                                          <p:spTgt spid="46"/>
                                        </p:tgtEl>
                                      </p:cBhvr>
                                    </p:animEffect>
                                  </p:childTnLst>
                                </p:cTn>
                              </p:par>
                            </p:childTnLst>
                          </p:cTn>
                        </p:par>
                        <p:par>
                          <p:cTn id="96" fill="hold">
                            <p:stCondLst>
                              <p:cond delay="500"/>
                            </p:stCondLst>
                            <p:childTnLst>
                              <p:par>
                                <p:cTn id="97" presetID="22" presetClass="entr" presetSubtype="8" fill="hold" grpId="0"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wipe(left)">
                                      <p:cBhvr>
                                        <p:cTn id="99" dur="500"/>
                                        <p:tgtEl>
                                          <p:spTgt spid="47"/>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68"/>
                                        </p:tgtEl>
                                        <p:attrNameLst>
                                          <p:attrName>style.visibility</p:attrName>
                                        </p:attrNameLst>
                                      </p:cBhvr>
                                      <p:to>
                                        <p:strVal val="visible"/>
                                      </p:to>
                                    </p:set>
                                    <p:animEffect transition="in" filter="wipe(left)">
                                      <p:cBhvr>
                                        <p:cTn id="104" dur="500"/>
                                        <p:tgtEl>
                                          <p:spTgt spid="68"/>
                                        </p:tgtEl>
                                      </p:cBhvr>
                                    </p:animEffect>
                                  </p:childTnLst>
                                </p:cTn>
                              </p:par>
                            </p:childTnLst>
                          </p:cTn>
                        </p:par>
                        <p:par>
                          <p:cTn id="105" fill="hold">
                            <p:stCondLst>
                              <p:cond delay="500"/>
                            </p:stCondLst>
                            <p:childTnLst>
                              <p:par>
                                <p:cTn id="106" presetID="22" presetClass="entr" presetSubtype="8" fill="hold" grpId="0" nodeType="after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wipe(left)">
                                      <p:cBhvr>
                                        <p:cTn id="108" dur="500"/>
                                        <p:tgtEl>
                                          <p:spTgt spid="39"/>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67"/>
                                        </p:tgtEl>
                                        <p:attrNameLst>
                                          <p:attrName>style.visibility</p:attrName>
                                        </p:attrNameLst>
                                      </p:cBhvr>
                                      <p:to>
                                        <p:strVal val="visible"/>
                                      </p:to>
                                    </p:set>
                                    <p:animEffect transition="in" filter="wipe(left)">
                                      <p:cBhvr>
                                        <p:cTn id="112" dur="500"/>
                                        <p:tgtEl>
                                          <p:spTgt spid="6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73"/>
                                        </p:tgtEl>
                                        <p:attrNameLst>
                                          <p:attrName>style.visibility</p:attrName>
                                        </p:attrNameLst>
                                      </p:cBhvr>
                                      <p:to>
                                        <p:strVal val="visible"/>
                                      </p:to>
                                    </p:set>
                                    <p:animEffect transition="in" filter="wipe(left)">
                                      <p:cBhvr>
                                        <p:cTn id="117" dur="500"/>
                                        <p:tgtEl>
                                          <p:spTgt spid="73"/>
                                        </p:tgtEl>
                                      </p:cBhvr>
                                    </p:animEffect>
                                  </p:childTnLst>
                                </p:cTn>
                              </p:par>
                            </p:childTnLst>
                          </p:cTn>
                        </p:par>
                        <p:par>
                          <p:cTn id="118" fill="hold">
                            <p:stCondLst>
                              <p:cond delay="500"/>
                            </p:stCondLst>
                            <p:childTnLst>
                              <p:par>
                                <p:cTn id="119" presetID="22" presetClass="entr" presetSubtype="8" fill="hold" grpId="0" nodeType="afterEffect">
                                  <p:stCondLst>
                                    <p:cond delay="0"/>
                                  </p:stCondLst>
                                  <p:childTnLst>
                                    <p:set>
                                      <p:cBhvr>
                                        <p:cTn id="120" dur="1" fill="hold">
                                          <p:stCondLst>
                                            <p:cond delay="0"/>
                                          </p:stCondLst>
                                        </p:cTn>
                                        <p:tgtEl>
                                          <p:spTgt spid="40"/>
                                        </p:tgtEl>
                                        <p:attrNameLst>
                                          <p:attrName>style.visibility</p:attrName>
                                        </p:attrNameLst>
                                      </p:cBhvr>
                                      <p:to>
                                        <p:strVal val="visible"/>
                                      </p:to>
                                    </p:set>
                                    <p:animEffect transition="in" filter="wipe(left)">
                                      <p:cBhvr>
                                        <p:cTn id="121" dur="500"/>
                                        <p:tgtEl>
                                          <p:spTgt spid="40"/>
                                        </p:tgtEl>
                                      </p:cBhvr>
                                    </p:animEffect>
                                  </p:childTnLst>
                                </p:cTn>
                              </p:par>
                            </p:childTnLst>
                          </p:cTn>
                        </p:par>
                        <p:par>
                          <p:cTn id="122" fill="hold">
                            <p:stCondLst>
                              <p:cond delay="1000"/>
                            </p:stCondLst>
                            <p:childTnLst>
                              <p:par>
                                <p:cTn id="123" presetID="22" presetClass="entr" presetSubtype="8" fill="hold" grpId="0" nodeType="after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wipe(left)">
                                      <p:cBhvr>
                                        <p:cTn id="125" dur="500"/>
                                        <p:tgtEl>
                                          <p:spTgt spid="72"/>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48"/>
                                        </p:tgtEl>
                                        <p:attrNameLst>
                                          <p:attrName>style.visibility</p:attrName>
                                        </p:attrNameLst>
                                      </p:cBhvr>
                                      <p:to>
                                        <p:strVal val="visible"/>
                                      </p:to>
                                    </p:set>
                                    <p:animEffect transition="in" filter="wipe(left)">
                                      <p:cBhvr>
                                        <p:cTn id="130" dur="500"/>
                                        <p:tgtEl>
                                          <p:spTgt spid="48"/>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69"/>
                                        </p:tgtEl>
                                        <p:attrNameLst>
                                          <p:attrName>style.visibility</p:attrName>
                                        </p:attrNameLst>
                                      </p:cBhvr>
                                      <p:to>
                                        <p:strVal val="visible"/>
                                      </p:to>
                                    </p:set>
                                    <p:animEffect transition="in" filter="wipe(left)">
                                      <p:cBhvr>
                                        <p:cTn id="135" dur="500"/>
                                        <p:tgtEl>
                                          <p:spTgt spid="69"/>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74"/>
                                        </p:tgtEl>
                                        <p:attrNameLst>
                                          <p:attrName>style.visibility</p:attrName>
                                        </p:attrNameLst>
                                      </p:cBhvr>
                                      <p:to>
                                        <p:strVal val="visible"/>
                                      </p:to>
                                    </p:set>
                                    <p:animEffect transition="in" filter="wipe(left)">
                                      <p:cBhvr>
                                        <p:cTn id="140" dur="500"/>
                                        <p:tgtEl>
                                          <p:spTgt spid="74"/>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77"/>
                                        </p:tgtEl>
                                        <p:attrNameLst>
                                          <p:attrName>style.visibility</p:attrName>
                                        </p:attrNameLst>
                                      </p:cBhvr>
                                      <p:to>
                                        <p:strVal val="visible"/>
                                      </p:to>
                                    </p:set>
                                    <p:animEffect transition="in" filter="wipe(left)">
                                      <p:cBhvr>
                                        <p:cTn id="145" dur="500"/>
                                        <p:tgtEl>
                                          <p:spTgt spid="77"/>
                                        </p:tgtEl>
                                      </p:cBhvr>
                                    </p:animEffect>
                                  </p:childTnLst>
                                </p:cTn>
                              </p:par>
                            </p:childTnLst>
                          </p:cTn>
                        </p:par>
                        <p:par>
                          <p:cTn id="146" fill="hold">
                            <p:stCondLst>
                              <p:cond delay="500"/>
                            </p:stCondLst>
                            <p:childTnLst>
                              <p:par>
                                <p:cTn id="147" presetID="22" presetClass="entr" presetSubtype="1" fill="hold" grpId="0" nodeType="afterEffect">
                                  <p:stCondLst>
                                    <p:cond delay="0"/>
                                  </p:stCondLst>
                                  <p:childTnLst>
                                    <p:set>
                                      <p:cBhvr>
                                        <p:cTn id="148" dur="1" fill="hold">
                                          <p:stCondLst>
                                            <p:cond delay="0"/>
                                          </p:stCondLst>
                                        </p:cTn>
                                        <p:tgtEl>
                                          <p:spTgt spid="78"/>
                                        </p:tgtEl>
                                        <p:attrNameLst>
                                          <p:attrName>style.visibility</p:attrName>
                                        </p:attrNameLst>
                                      </p:cBhvr>
                                      <p:to>
                                        <p:strVal val="visible"/>
                                      </p:to>
                                    </p:set>
                                    <p:animEffect transition="in" filter="wipe(up)">
                                      <p:cBhvr>
                                        <p:cTn id="149" dur="500"/>
                                        <p:tgtEl>
                                          <p:spTgt spid="78"/>
                                        </p:tgtEl>
                                      </p:cBhvr>
                                    </p:animEffect>
                                  </p:childTnLst>
                                </p:cTn>
                              </p:par>
                            </p:childTnLst>
                          </p:cTn>
                        </p:par>
                        <p:par>
                          <p:cTn id="150" fill="hold">
                            <p:stCondLst>
                              <p:cond delay="1000"/>
                            </p:stCondLst>
                            <p:childTnLst>
                              <p:par>
                                <p:cTn id="151" presetID="22" presetClass="entr" presetSubtype="8" fill="hold" grpId="0" nodeType="afterEffect">
                                  <p:stCondLst>
                                    <p:cond delay="0"/>
                                  </p:stCondLst>
                                  <p:childTnLst>
                                    <p:set>
                                      <p:cBhvr>
                                        <p:cTn id="152" dur="1" fill="hold">
                                          <p:stCondLst>
                                            <p:cond delay="0"/>
                                          </p:stCondLst>
                                        </p:cTn>
                                        <p:tgtEl>
                                          <p:spTgt spid="79"/>
                                        </p:tgtEl>
                                        <p:attrNameLst>
                                          <p:attrName>style.visibility</p:attrName>
                                        </p:attrNameLst>
                                      </p:cBhvr>
                                      <p:to>
                                        <p:strVal val="visible"/>
                                      </p:to>
                                    </p:set>
                                    <p:animEffect transition="in" filter="wipe(left)">
                                      <p:cBhvr>
                                        <p:cTn id="153" dur="500"/>
                                        <p:tgtEl>
                                          <p:spTgt spid="79"/>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80"/>
                                        </p:tgtEl>
                                        <p:attrNameLst>
                                          <p:attrName>style.visibility</p:attrName>
                                        </p:attrNameLst>
                                      </p:cBhvr>
                                      <p:to>
                                        <p:strVal val="visible"/>
                                      </p:to>
                                    </p:set>
                                    <p:animEffect transition="in" filter="wipe(down)">
                                      <p:cBhvr>
                                        <p:cTn id="158" dur="500"/>
                                        <p:tgtEl>
                                          <p:spTgt spid="80"/>
                                        </p:tgtEl>
                                      </p:cBhvr>
                                    </p:animEffect>
                                  </p:childTnLst>
                                </p:cTn>
                              </p:par>
                            </p:childTnLst>
                          </p:cTn>
                        </p:par>
                        <p:par>
                          <p:cTn id="159" fill="hold">
                            <p:stCondLst>
                              <p:cond delay="500"/>
                            </p:stCondLst>
                            <p:childTnLst>
                              <p:par>
                                <p:cTn id="160" presetID="22" presetClass="entr" presetSubtype="1" fill="hold" grpId="0" nodeType="afterEffect">
                                  <p:stCondLst>
                                    <p:cond delay="0"/>
                                  </p:stCondLst>
                                  <p:childTnLst>
                                    <p:set>
                                      <p:cBhvr>
                                        <p:cTn id="161" dur="1" fill="hold">
                                          <p:stCondLst>
                                            <p:cond delay="0"/>
                                          </p:stCondLst>
                                        </p:cTn>
                                        <p:tgtEl>
                                          <p:spTgt spid="81"/>
                                        </p:tgtEl>
                                        <p:attrNameLst>
                                          <p:attrName>style.visibility</p:attrName>
                                        </p:attrNameLst>
                                      </p:cBhvr>
                                      <p:to>
                                        <p:strVal val="visible"/>
                                      </p:to>
                                    </p:set>
                                    <p:animEffect transition="in" filter="wipe(up)">
                                      <p:cBhvr>
                                        <p:cTn id="162" dur="500"/>
                                        <p:tgtEl>
                                          <p:spTgt spid="81"/>
                                        </p:tgtEl>
                                      </p:cBhvr>
                                    </p:animEffect>
                                  </p:childTnLst>
                                </p:cTn>
                              </p:par>
                            </p:childTnLst>
                          </p:cTn>
                        </p:par>
                        <p:par>
                          <p:cTn id="163" fill="hold">
                            <p:stCondLst>
                              <p:cond delay="1000"/>
                            </p:stCondLst>
                            <p:childTnLst>
                              <p:par>
                                <p:cTn id="164" presetID="22" presetClass="entr" presetSubtype="8" fill="hold" grpId="0" nodeType="afterEffect">
                                  <p:stCondLst>
                                    <p:cond delay="0"/>
                                  </p:stCondLst>
                                  <p:childTnLst>
                                    <p:set>
                                      <p:cBhvr>
                                        <p:cTn id="165" dur="1" fill="hold">
                                          <p:stCondLst>
                                            <p:cond delay="0"/>
                                          </p:stCondLst>
                                        </p:cTn>
                                        <p:tgtEl>
                                          <p:spTgt spid="82"/>
                                        </p:tgtEl>
                                        <p:attrNameLst>
                                          <p:attrName>style.visibility</p:attrName>
                                        </p:attrNameLst>
                                      </p:cBhvr>
                                      <p:to>
                                        <p:strVal val="visible"/>
                                      </p:to>
                                    </p:set>
                                    <p:animEffect transition="in" filter="wipe(left)">
                                      <p:cBhvr>
                                        <p:cTn id="166" dur="500"/>
                                        <p:tgtEl>
                                          <p:spTgt spid="82"/>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65"/>
                                        </p:tgtEl>
                                        <p:attrNameLst>
                                          <p:attrName>style.visibility</p:attrName>
                                        </p:attrNameLst>
                                      </p:cBhvr>
                                      <p:to>
                                        <p:strVal val="visible"/>
                                      </p:to>
                                    </p:set>
                                    <p:animEffect transition="in" filter="wipe(left)">
                                      <p:cBhvr>
                                        <p:cTn id="171" dur="500"/>
                                        <p:tgtEl>
                                          <p:spTgt spid="65"/>
                                        </p:tgtEl>
                                      </p:cBhvr>
                                    </p:animEffect>
                                  </p:childTnLst>
                                </p:cTn>
                              </p:par>
                              <p:par>
                                <p:cTn id="172" presetID="22" presetClass="entr" presetSubtype="8" fill="hold" grpId="0" nodeType="withEffect">
                                  <p:stCondLst>
                                    <p:cond delay="0"/>
                                  </p:stCondLst>
                                  <p:childTnLst>
                                    <p:set>
                                      <p:cBhvr>
                                        <p:cTn id="173" dur="1" fill="hold">
                                          <p:stCondLst>
                                            <p:cond delay="0"/>
                                          </p:stCondLst>
                                        </p:cTn>
                                        <p:tgtEl>
                                          <p:spTgt spid="66"/>
                                        </p:tgtEl>
                                        <p:attrNameLst>
                                          <p:attrName>style.visibility</p:attrName>
                                        </p:attrNameLst>
                                      </p:cBhvr>
                                      <p:to>
                                        <p:strVal val="visible"/>
                                      </p:to>
                                    </p:set>
                                    <p:animEffect transition="in" filter="wipe(left)">
                                      <p:cBhvr>
                                        <p:cTn id="174" dur="500"/>
                                        <p:tgtEl>
                                          <p:spTgt spid="66"/>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50"/>
                                        </p:tgtEl>
                                        <p:attrNameLst>
                                          <p:attrName>style.visibility</p:attrName>
                                        </p:attrNameLst>
                                      </p:cBhvr>
                                      <p:to>
                                        <p:strVal val="visible"/>
                                      </p:to>
                                    </p:set>
                                    <p:animEffect transition="in" filter="wipe(left)">
                                      <p:cBhvr>
                                        <p:cTn id="179" dur="500"/>
                                        <p:tgtEl>
                                          <p:spTgt spid="50"/>
                                        </p:tgtEl>
                                      </p:cBhvr>
                                    </p:animEffect>
                                  </p:childTnLst>
                                </p:cTn>
                              </p:par>
                            </p:childTnLst>
                          </p:cTn>
                        </p:par>
                        <p:par>
                          <p:cTn id="180" fill="hold">
                            <p:stCondLst>
                              <p:cond delay="500"/>
                            </p:stCondLst>
                            <p:childTnLst>
                              <p:par>
                                <p:cTn id="181" presetID="22" presetClass="entr" presetSubtype="8" fill="hold" grpId="0" nodeType="afterEffect">
                                  <p:stCondLst>
                                    <p:cond delay="0"/>
                                  </p:stCondLst>
                                  <p:childTnLst>
                                    <p:set>
                                      <p:cBhvr>
                                        <p:cTn id="182" dur="1" fill="hold">
                                          <p:stCondLst>
                                            <p:cond delay="0"/>
                                          </p:stCondLst>
                                        </p:cTn>
                                        <p:tgtEl>
                                          <p:spTgt spid="49"/>
                                        </p:tgtEl>
                                        <p:attrNameLst>
                                          <p:attrName>style.visibility</p:attrName>
                                        </p:attrNameLst>
                                      </p:cBhvr>
                                      <p:to>
                                        <p:strVal val="visible"/>
                                      </p:to>
                                    </p:set>
                                    <p:animEffect transition="in" filter="wipe(left)">
                                      <p:cBhvr>
                                        <p:cTn id="183" dur="500"/>
                                        <p:tgtEl>
                                          <p:spTgt spid="49"/>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grpId="0" nodeType="clickEffect">
                                  <p:stCondLst>
                                    <p:cond delay="0"/>
                                  </p:stCondLst>
                                  <p:childTnLst>
                                    <p:set>
                                      <p:cBhvr>
                                        <p:cTn id="187" dur="1" fill="hold">
                                          <p:stCondLst>
                                            <p:cond delay="0"/>
                                          </p:stCondLst>
                                        </p:cTn>
                                        <p:tgtEl>
                                          <p:spTgt spid="71"/>
                                        </p:tgtEl>
                                        <p:attrNameLst>
                                          <p:attrName>style.visibility</p:attrName>
                                        </p:attrNameLst>
                                      </p:cBhvr>
                                      <p:to>
                                        <p:strVal val="visible"/>
                                      </p:to>
                                    </p:set>
                                    <p:animEffect transition="in" filter="wipe(left)">
                                      <p:cBhvr>
                                        <p:cTn id="188" dur="500"/>
                                        <p:tgtEl>
                                          <p:spTgt spid="71"/>
                                        </p:tgtEl>
                                      </p:cBhvr>
                                    </p:animEffect>
                                  </p:childTnLst>
                                </p:cTn>
                              </p:par>
                            </p:childTnLst>
                          </p:cTn>
                        </p:par>
                        <p:par>
                          <p:cTn id="189" fill="hold">
                            <p:stCondLst>
                              <p:cond delay="500"/>
                            </p:stCondLst>
                            <p:childTnLst>
                              <p:par>
                                <p:cTn id="190" presetID="22" presetClass="entr" presetSubtype="8" fill="hold" grpId="0" nodeType="afterEffect">
                                  <p:stCondLst>
                                    <p:cond delay="0"/>
                                  </p:stCondLst>
                                  <p:childTnLst>
                                    <p:set>
                                      <p:cBhvr>
                                        <p:cTn id="191" dur="1" fill="hold">
                                          <p:stCondLst>
                                            <p:cond delay="0"/>
                                          </p:stCondLst>
                                        </p:cTn>
                                        <p:tgtEl>
                                          <p:spTgt spid="70"/>
                                        </p:tgtEl>
                                        <p:attrNameLst>
                                          <p:attrName>style.visibility</p:attrName>
                                        </p:attrNameLst>
                                      </p:cBhvr>
                                      <p:to>
                                        <p:strVal val="visible"/>
                                      </p:to>
                                    </p:set>
                                    <p:animEffect transition="in" filter="wipe(left)">
                                      <p:cBhvr>
                                        <p:cTn id="192" dur="500"/>
                                        <p:tgtEl>
                                          <p:spTgt spid="70"/>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76"/>
                                        </p:tgtEl>
                                        <p:attrNameLst>
                                          <p:attrName>style.visibility</p:attrName>
                                        </p:attrNameLst>
                                      </p:cBhvr>
                                      <p:to>
                                        <p:strVal val="visible"/>
                                      </p:to>
                                    </p:set>
                                    <p:animEffect transition="in" filter="wipe(left)">
                                      <p:cBhvr>
                                        <p:cTn id="197" dur="500"/>
                                        <p:tgtEl>
                                          <p:spTgt spid="76"/>
                                        </p:tgtEl>
                                      </p:cBhvr>
                                    </p:animEffect>
                                  </p:childTnLst>
                                </p:cTn>
                              </p:par>
                            </p:childTnLst>
                          </p:cTn>
                        </p:par>
                        <p:par>
                          <p:cTn id="198" fill="hold">
                            <p:stCondLst>
                              <p:cond delay="500"/>
                            </p:stCondLst>
                            <p:childTnLst>
                              <p:par>
                                <p:cTn id="199" presetID="22" presetClass="entr" presetSubtype="8" fill="hold" grpId="0" nodeType="afterEffect">
                                  <p:stCondLst>
                                    <p:cond delay="0"/>
                                  </p:stCondLst>
                                  <p:childTnLst>
                                    <p:set>
                                      <p:cBhvr>
                                        <p:cTn id="200" dur="1" fill="hold">
                                          <p:stCondLst>
                                            <p:cond delay="0"/>
                                          </p:stCondLst>
                                        </p:cTn>
                                        <p:tgtEl>
                                          <p:spTgt spid="75"/>
                                        </p:tgtEl>
                                        <p:attrNameLst>
                                          <p:attrName>style.visibility</p:attrName>
                                        </p:attrNameLst>
                                      </p:cBhvr>
                                      <p:to>
                                        <p:strVal val="visible"/>
                                      </p:to>
                                    </p:set>
                                    <p:animEffect transition="in" filter="wipe(left)">
                                      <p:cBhvr>
                                        <p:cTn id="201" dur="500"/>
                                        <p:tgtEl>
                                          <p:spTgt spid="75"/>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1" fill="hold" grpId="0" nodeType="clickEffect">
                                  <p:stCondLst>
                                    <p:cond delay="0"/>
                                  </p:stCondLst>
                                  <p:childTnLst>
                                    <p:set>
                                      <p:cBhvr>
                                        <p:cTn id="205" dur="1" fill="hold">
                                          <p:stCondLst>
                                            <p:cond delay="0"/>
                                          </p:stCondLst>
                                        </p:cTn>
                                        <p:tgtEl>
                                          <p:spTgt spid="83"/>
                                        </p:tgtEl>
                                        <p:attrNameLst>
                                          <p:attrName>style.visibility</p:attrName>
                                        </p:attrNameLst>
                                      </p:cBhvr>
                                      <p:to>
                                        <p:strVal val="visible"/>
                                      </p:to>
                                    </p:set>
                                    <p:animEffect transition="in" filter="wipe(up)">
                                      <p:cBhvr>
                                        <p:cTn id="20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p:bldP spid="26" grpId="0"/>
      <p:bldP spid="27" grpId="0"/>
      <p:bldP spid="28" grpId="0" animBg="1"/>
      <p:bldP spid="29" grpId="0"/>
      <p:bldP spid="30" grpId="0"/>
      <p:bldP spid="31" grpId="0"/>
      <p:bldP spid="39" grpId="0" animBg="1"/>
      <p:bldP spid="40" grpId="0" animBg="1"/>
      <p:bldP spid="46" grpId="0" animBg="1"/>
      <p:bldP spid="47" grpId="0" animBg="1"/>
      <p:bldP spid="48" grpId="0" animBg="1"/>
      <p:bldP spid="49" grpId="0" animBg="1"/>
      <p:bldP spid="50" grpId="0" animBg="1"/>
      <p:bldP spid="56" grpId="0"/>
      <p:bldP spid="57" grpId="0"/>
      <p:bldP spid="58" grpId="0"/>
      <p:bldP spid="62" grpId="0"/>
      <p:bldP spid="63" grpId="0" animBg="1"/>
      <p:bldP spid="64" grpId="0"/>
      <p:bldP spid="65" grpId="0"/>
      <p:bldP spid="66" grpId="0"/>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p:bldP spid="80" grpId="0" animBg="1"/>
      <p:bldP spid="81" grpId="0" animBg="1"/>
      <p:bldP spid="82" grpId="0"/>
      <p:bldP spid="8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803245396"/>
              </p:ext>
            </p:extLst>
          </p:nvPr>
        </p:nvGraphicFramePr>
        <p:xfrm>
          <a:off x="6970838" y="207301"/>
          <a:ext cx="2914650" cy="1187450"/>
        </p:xfrm>
        <a:graphic>
          <a:graphicData uri="http://schemas.openxmlformats.org/presentationml/2006/ole">
            <mc:AlternateContent xmlns:mc="http://schemas.openxmlformats.org/markup-compatibility/2006">
              <mc:Choice xmlns:v="urn:schemas-microsoft-com:vml" Requires="v">
                <p:oleObj spid="_x0000_s412424" name="公式" r:id="rId3" imgW="952200" imgH="393480" progId="Equation.3">
                  <p:embed/>
                </p:oleObj>
              </mc:Choice>
              <mc:Fallback>
                <p:oleObj name="公式" r:id="rId3" imgW="952200" imgH="393480" progId="Equation.3">
                  <p:embed/>
                  <p:pic>
                    <p:nvPicPr>
                      <p:cNvPr id="0" name=""/>
                      <p:cNvPicPr>
                        <a:picLocks noChangeAspect="1" noChangeArrowheads="1"/>
                      </p:cNvPicPr>
                      <p:nvPr/>
                    </p:nvPicPr>
                    <p:blipFill>
                      <a:blip r:embed="rId4"/>
                      <a:srcRect/>
                      <a:stretch>
                        <a:fillRect/>
                      </a:stretch>
                    </p:blipFill>
                    <p:spPr bwMode="auto">
                      <a:xfrm>
                        <a:off x="6970838" y="207301"/>
                        <a:ext cx="2914650" cy="1187450"/>
                      </a:xfrm>
                      <a:prstGeom prst="rect">
                        <a:avLst/>
                      </a:prstGeom>
                      <a:noFill/>
                    </p:spPr>
                  </p:pic>
                </p:oleObj>
              </mc:Fallback>
            </mc:AlternateContent>
          </a:graphicData>
        </a:graphic>
      </p:graphicFrame>
      <p:sp>
        <p:nvSpPr>
          <p:cNvPr id="3" name="Rectangle 4"/>
          <p:cNvSpPr>
            <a:spLocks noChangeArrowheads="1"/>
          </p:cNvSpPr>
          <p:nvPr/>
        </p:nvSpPr>
        <p:spPr bwMode="auto">
          <a:xfrm>
            <a:off x="2205372" y="431353"/>
            <a:ext cx="5453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zh-CN" altLang="zh-CN" sz="2800" b="1" dirty="0">
                <a:solidFill>
                  <a:srgbClr val="C00000"/>
                </a:solidFill>
                <a:latin typeface="Times New Roman" panose="02020603050405020304" pitchFamily="18" charset="0"/>
                <a:ea typeface="楷体_GB2312" charset="-122"/>
                <a:cs typeface="Times New Roman" panose="02020603050405020304" pitchFamily="18" charset="0"/>
              </a:rPr>
              <a:t>解</a:t>
            </a:r>
            <a:endParaRPr lang="zh-CN" altLang="en-US" sz="2800" dirty="0">
              <a:latin typeface="Arial" panose="020B0604020202020204" pitchFamily="34" charset="0"/>
            </a:endParaRPr>
          </a:p>
        </p:txBody>
      </p:sp>
      <p:sp>
        <p:nvSpPr>
          <p:cNvPr id="4" name="Rectangle 6"/>
          <p:cNvSpPr>
            <a:spLocks noChangeArrowheads="1"/>
          </p:cNvSpPr>
          <p:nvPr/>
        </p:nvSpPr>
        <p:spPr bwMode="auto">
          <a:xfrm>
            <a:off x="6866178" y="1300071"/>
            <a:ext cx="26622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sz="2800" b="1" dirty="0">
                <a:solidFill>
                  <a:srgbClr val="0000FF"/>
                </a:solidFill>
                <a:latin typeface="Times New Roman" panose="02020603050405020304" pitchFamily="18" charset="0"/>
                <a:ea typeface="楷体_GB2312" charset="-122"/>
                <a:cs typeface="Times New Roman" panose="02020603050405020304" pitchFamily="18" charset="0"/>
              </a:rPr>
              <a:t>   (</a:t>
            </a:r>
            <a:r>
              <a:rPr lang="en-US" altLang="zh-CN" sz="2800" b="1" i="1" dirty="0">
                <a:solidFill>
                  <a:srgbClr val="0000FF"/>
                </a:solidFill>
                <a:latin typeface="Times New Roman" panose="02020603050405020304" pitchFamily="18" charset="0"/>
                <a:ea typeface="楷体_GB2312" charset="-122"/>
                <a:cs typeface="Times New Roman" panose="02020603050405020304" pitchFamily="18" charset="0"/>
              </a:rPr>
              <a:t>k</a:t>
            </a:r>
            <a:r>
              <a:rPr lang="en-US" altLang="zh-CN" sz="2800" b="1" dirty="0">
                <a:solidFill>
                  <a:srgbClr val="0000FF"/>
                </a:solidFill>
                <a:latin typeface="Times New Roman" panose="02020603050405020304" pitchFamily="18" charset="0"/>
                <a:ea typeface="楷体_GB2312" charset="-122"/>
                <a:cs typeface="Times New Roman" panose="02020603050405020304" pitchFamily="18" charset="0"/>
              </a:rPr>
              <a:t>=1,2,3,···)</a:t>
            </a:r>
            <a:r>
              <a:rPr lang="en-US" altLang="zh-CN" sz="2800" dirty="0">
                <a:latin typeface="Times New Roman" panose="02020603050405020304" pitchFamily="18" charset="0"/>
                <a:ea typeface="楷体_GB2312" charset="-122"/>
                <a:cs typeface="Times New Roman" panose="02020603050405020304" pitchFamily="18" charset="0"/>
              </a:rPr>
              <a:t> </a:t>
            </a:r>
            <a:endParaRPr lang="zh-CN" altLang="en-US" sz="2800" dirty="0">
              <a:latin typeface="Arial" panose="020B0604020202020204" pitchFamily="34" charset="0"/>
            </a:endParaRPr>
          </a:p>
        </p:txBody>
      </p:sp>
      <p:sp>
        <p:nvSpPr>
          <p:cNvPr id="5" name="矩形 4"/>
          <p:cNvSpPr/>
          <p:nvPr/>
        </p:nvSpPr>
        <p:spPr>
          <a:xfrm>
            <a:off x="2999880" y="398029"/>
            <a:ext cx="3970959" cy="523220"/>
          </a:xfrm>
          <a:prstGeom prst="rect">
            <a:avLst/>
          </a:prstGeom>
        </p:spPr>
        <p:txBody>
          <a:bodyPr wrap="none">
            <a:spAutoFit/>
          </a:bodyPr>
          <a:lstStyle/>
          <a:p>
            <a:pPr lvl="0" eaLnBrk="0" fontAlgn="base" hangingPunct="0">
              <a:spcBef>
                <a:spcPct val="0"/>
              </a:spcBef>
              <a:spcAft>
                <a:spcPct val="0"/>
              </a:spcAft>
            </a:pPr>
            <a:r>
              <a:rPr lang="zh-CN" altLang="en-US" sz="2800" b="1" dirty="0">
                <a:solidFill>
                  <a:srgbClr val="008000"/>
                </a:solidFill>
                <a:latin typeface="Times New Roman" panose="02020603050405020304" pitchFamily="18" charset="0"/>
                <a:ea typeface="楷体_GB2312" charset="-122"/>
                <a:cs typeface="Times New Roman" panose="02020603050405020304" pitchFamily="18" charset="0"/>
              </a:rPr>
              <a:t>第</a:t>
            </a:r>
            <a:r>
              <a:rPr lang="en-US" altLang="zh-CN" sz="2800" b="1" i="1" dirty="0">
                <a:solidFill>
                  <a:srgbClr val="008000"/>
                </a:solidFill>
                <a:latin typeface="Times New Roman" panose="02020603050405020304" pitchFamily="18" charset="0"/>
                <a:ea typeface="楷体_GB2312" charset="-122"/>
                <a:cs typeface="Times New Roman" panose="02020603050405020304" pitchFamily="18" charset="0"/>
              </a:rPr>
              <a:t>k</a:t>
            </a:r>
            <a:r>
              <a:rPr lang="zh-CN" altLang="en-US" sz="2800" b="1" dirty="0">
                <a:solidFill>
                  <a:srgbClr val="008000"/>
                </a:solidFill>
                <a:latin typeface="Times New Roman" panose="02020603050405020304" pitchFamily="18" charset="0"/>
                <a:ea typeface="楷体_GB2312" charset="-122"/>
                <a:cs typeface="Times New Roman" panose="02020603050405020304" pitchFamily="18" charset="0"/>
              </a:rPr>
              <a:t>级明纹在屏上的位置</a:t>
            </a:r>
            <a:endParaRPr lang="zh-CN" altLang="en-US" sz="2800" dirty="0">
              <a:solidFill>
                <a:srgbClr val="008000"/>
              </a:solidFill>
              <a:latin typeface="Arial" panose="020B0604020202020204" pitchFamily="34"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839943953"/>
              </p:ext>
            </p:extLst>
          </p:nvPr>
        </p:nvGraphicFramePr>
        <p:xfrm>
          <a:off x="2798668" y="954574"/>
          <a:ext cx="2711377" cy="1315815"/>
        </p:xfrm>
        <a:graphic>
          <a:graphicData uri="http://schemas.openxmlformats.org/presentationml/2006/ole">
            <mc:AlternateContent xmlns:mc="http://schemas.openxmlformats.org/markup-compatibility/2006">
              <mc:Choice xmlns:v="urn:schemas-microsoft-com:vml" Requires="v">
                <p:oleObj spid="_x0000_s412425" name="公式" r:id="rId5" imgW="723586" imgH="355446" progId="Equation.3">
                  <p:embed/>
                </p:oleObj>
              </mc:Choice>
              <mc:Fallback>
                <p:oleObj name="公式" r:id="rId5" imgW="723586" imgH="35544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8668" y="954574"/>
                        <a:ext cx="2711377" cy="1315815"/>
                      </a:xfrm>
                      <a:prstGeom prst="rect">
                        <a:avLst/>
                      </a:prstGeom>
                      <a:noFill/>
                    </p:spPr>
                  </p:pic>
                </p:oleObj>
              </mc:Fallback>
            </mc:AlternateContent>
          </a:graphicData>
        </a:graphic>
      </p:graphicFrame>
      <p:sp>
        <p:nvSpPr>
          <p:cNvPr id="7" name="AutoShape 45"/>
          <p:cNvSpPr>
            <a:spLocks noChangeArrowheads="1"/>
          </p:cNvSpPr>
          <p:nvPr/>
        </p:nvSpPr>
        <p:spPr bwMode="auto">
          <a:xfrm>
            <a:off x="2092944" y="1517414"/>
            <a:ext cx="576262" cy="215900"/>
          </a:xfrm>
          <a:prstGeom prst="rightArrow">
            <a:avLst>
              <a:gd name="adj1" fmla="val 50000"/>
              <a:gd name="adj2" fmla="val 66728"/>
            </a:avLst>
          </a:prstGeom>
          <a:solidFill>
            <a:srgbClr val="FFFF00"/>
          </a:solidFill>
          <a:ln w="9525">
            <a:solidFill>
              <a:srgbClr val="FF00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Rectangle 7"/>
          <p:cNvSpPr>
            <a:spLocks noChangeArrowheads="1"/>
          </p:cNvSpPr>
          <p:nvPr/>
        </p:nvSpPr>
        <p:spPr bwMode="auto">
          <a:xfrm>
            <a:off x="1723509" y="2352066"/>
            <a:ext cx="390143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sz="2800" b="1" dirty="0">
                <a:solidFill>
                  <a:srgbClr val="0000FF"/>
                </a:solidFill>
                <a:latin typeface="Times New Roman" panose="02020603050405020304" pitchFamily="18" charset="0"/>
                <a:ea typeface="楷体_GB2312" charset="-122"/>
                <a:cs typeface="Times New Roman" panose="02020603050405020304" pitchFamily="18" charset="0"/>
              </a:rPr>
              <a:t> </a:t>
            </a:r>
            <a:r>
              <a:rPr lang="zh-CN" altLang="en-US" sz="2800" b="1" dirty="0">
                <a:solidFill>
                  <a:srgbClr val="0000FF"/>
                </a:solidFill>
                <a:latin typeface="Times New Roman" panose="02020603050405020304" pitchFamily="18" charset="0"/>
                <a:ea typeface="楷体_GB2312" charset="-122"/>
                <a:cs typeface="Times New Roman" panose="02020603050405020304" pitchFamily="18" charset="0"/>
              </a:rPr>
              <a:t>设</a:t>
            </a:r>
            <a:r>
              <a:rPr lang="en-US" altLang="zh-CN" sz="2800" b="1" dirty="0">
                <a:solidFill>
                  <a:srgbClr val="0000FF"/>
                </a:solidFill>
                <a:latin typeface="Times New Roman" panose="02020603050405020304" pitchFamily="18" charset="0"/>
                <a:ea typeface="楷体_GB2312" charset="-122"/>
                <a:cs typeface="Times New Roman" panose="02020603050405020304" pitchFamily="18" charset="0"/>
              </a:rPr>
              <a:t>λ</a:t>
            </a:r>
            <a:r>
              <a:rPr lang="en-US" altLang="zh-CN" sz="2800" b="1" baseline="-30000" dirty="0">
                <a:solidFill>
                  <a:srgbClr val="0000FF"/>
                </a:solidFill>
                <a:latin typeface="Times New Roman" panose="02020603050405020304" pitchFamily="18" charset="0"/>
                <a:ea typeface="楷体_GB2312" charset="-122"/>
                <a:cs typeface="Times New Roman" panose="02020603050405020304" pitchFamily="18" charset="0"/>
              </a:rPr>
              <a:t>1</a:t>
            </a:r>
            <a:r>
              <a:rPr lang="en-US" altLang="zh-CN" sz="2800" b="1" dirty="0">
                <a:solidFill>
                  <a:srgbClr val="0000FF"/>
                </a:solidFill>
                <a:latin typeface="Times New Roman" panose="02020603050405020304" pitchFamily="18" charset="0"/>
                <a:ea typeface="楷体_GB2312" charset="-122"/>
                <a:cs typeface="Times New Roman" panose="02020603050405020304" pitchFamily="18" charset="0"/>
              </a:rPr>
              <a:t>=6000Å,  λ</a:t>
            </a:r>
            <a:r>
              <a:rPr lang="en-US" altLang="zh-CN" sz="2800" b="1" baseline="-30000" dirty="0">
                <a:solidFill>
                  <a:srgbClr val="0000FF"/>
                </a:solidFill>
                <a:latin typeface="Times New Roman" panose="02020603050405020304" pitchFamily="18" charset="0"/>
                <a:ea typeface="楷体_GB2312" charset="-122"/>
                <a:cs typeface="Times New Roman" panose="02020603050405020304" pitchFamily="18" charset="0"/>
              </a:rPr>
              <a:t>2</a:t>
            </a:r>
            <a:r>
              <a:rPr lang="en-US" altLang="zh-CN" sz="2800" b="1" dirty="0">
                <a:solidFill>
                  <a:srgbClr val="0000FF"/>
                </a:solidFill>
                <a:latin typeface="Times New Roman" panose="02020603050405020304" pitchFamily="18" charset="0"/>
                <a:ea typeface="楷体_GB2312" charset="-122"/>
                <a:cs typeface="Times New Roman" panose="02020603050405020304" pitchFamily="18" charset="0"/>
              </a:rPr>
              <a:t>=6500Å</a:t>
            </a:r>
            <a:r>
              <a:rPr lang="zh-CN" altLang="en-US" sz="2800" b="1" dirty="0">
                <a:solidFill>
                  <a:srgbClr val="0000FF"/>
                </a:solidFill>
                <a:latin typeface="Times New Roman" panose="02020603050405020304" pitchFamily="18" charset="0"/>
                <a:ea typeface="楷体_GB2312" charset="-122"/>
                <a:cs typeface="Times New Roman" panose="02020603050405020304" pitchFamily="18" charset="0"/>
              </a:rPr>
              <a:t>由</a:t>
            </a:r>
            <a:r>
              <a:rPr lang="en-US" altLang="zh-CN" sz="2800" b="1" dirty="0">
                <a:solidFill>
                  <a:srgbClr val="0000FF"/>
                </a:solidFill>
                <a:latin typeface="Times New Roman" panose="02020603050405020304" pitchFamily="18" charset="0"/>
                <a:ea typeface="楷体_GB2312" charset="-122"/>
                <a:cs typeface="Times New Roman" panose="02020603050405020304" pitchFamily="18" charset="0"/>
              </a:rPr>
              <a:t>λ</a:t>
            </a:r>
            <a:r>
              <a:rPr lang="en-US" altLang="zh-CN" sz="2800" b="1" baseline="-30000" dirty="0">
                <a:solidFill>
                  <a:srgbClr val="0000FF"/>
                </a:solidFill>
                <a:latin typeface="Times New Roman" panose="02020603050405020304" pitchFamily="18" charset="0"/>
                <a:ea typeface="楷体_GB2312" charset="-122"/>
                <a:cs typeface="Times New Roman" panose="02020603050405020304" pitchFamily="18" charset="0"/>
              </a:rPr>
              <a:t>1 </a:t>
            </a:r>
            <a:r>
              <a:rPr lang="en-US" altLang="zh-CN" sz="2800" b="1" dirty="0">
                <a:solidFill>
                  <a:srgbClr val="0000FF"/>
                </a:solidFill>
                <a:latin typeface="Times New Roman" panose="02020603050405020304" pitchFamily="18" charset="0"/>
                <a:ea typeface="楷体_GB2312" charset="-122"/>
                <a:cs typeface="Times New Roman" panose="02020603050405020304" pitchFamily="18" charset="0"/>
              </a:rPr>
              <a:t>≤ λ ≤ λ</a:t>
            </a:r>
            <a:r>
              <a:rPr lang="en-US" altLang="zh-CN" sz="2800" b="1" baseline="-30000" dirty="0">
                <a:solidFill>
                  <a:srgbClr val="0000FF"/>
                </a:solidFill>
                <a:latin typeface="Times New Roman" panose="02020603050405020304" pitchFamily="18" charset="0"/>
                <a:ea typeface="楷体_GB2312" charset="-122"/>
                <a:cs typeface="Times New Roman" panose="02020603050405020304" pitchFamily="18" charset="0"/>
              </a:rPr>
              <a:t>2</a:t>
            </a:r>
            <a:r>
              <a:rPr lang="en-US" altLang="zh-CN" sz="2800" b="1" dirty="0">
                <a:solidFill>
                  <a:srgbClr val="0000FF"/>
                </a:solidFill>
                <a:latin typeface="Times New Roman" panose="02020603050405020304" pitchFamily="18" charset="0"/>
                <a:ea typeface="楷体_GB2312" charset="-122"/>
                <a:cs typeface="Times New Roman" panose="02020603050405020304" pitchFamily="18" charset="0"/>
              </a:rPr>
              <a:t> </a:t>
            </a:r>
            <a:r>
              <a:rPr lang="zh-CN" altLang="en-US" sz="2800" b="1" dirty="0">
                <a:solidFill>
                  <a:srgbClr val="0000FF"/>
                </a:solidFill>
                <a:latin typeface="Times New Roman" panose="02020603050405020304" pitchFamily="18" charset="0"/>
                <a:ea typeface="楷体_GB2312" charset="-122"/>
                <a:cs typeface="Times New Roman" panose="02020603050405020304" pitchFamily="18" charset="0"/>
              </a:rPr>
              <a:t>即</a:t>
            </a:r>
            <a:endParaRPr lang="zh-CN" altLang="en-US" sz="2800" dirty="0">
              <a:latin typeface="Arial" panose="020B0604020202020204" pitchFamily="34" charset="0"/>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218798985"/>
              </p:ext>
            </p:extLst>
          </p:nvPr>
        </p:nvGraphicFramePr>
        <p:xfrm>
          <a:off x="5702488" y="1910705"/>
          <a:ext cx="3574353" cy="1303150"/>
        </p:xfrm>
        <a:graphic>
          <a:graphicData uri="http://schemas.openxmlformats.org/presentationml/2006/ole">
            <mc:AlternateContent xmlns:mc="http://schemas.openxmlformats.org/markup-compatibility/2006">
              <mc:Choice xmlns:v="urn:schemas-microsoft-com:vml" Requires="v">
                <p:oleObj spid="_x0000_s412426" name="公式" r:id="rId7" imgW="964781" imgH="355446" progId="Equation.3">
                  <p:embed/>
                </p:oleObj>
              </mc:Choice>
              <mc:Fallback>
                <p:oleObj name="公式" r:id="rId7" imgW="964781" imgH="3554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02488" y="1910705"/>
                        <a:ext cx="3574353" cy="1303150"/>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454324305"/>
              </p:ext>
            </p:extLst>
          </p:nvPr>
        </p:nvGraphicFramePr>
        <p:xfrm>
          <a:off x="4304417" y="3140607"/>
          <a:ext cx="3429382" cy="998994"/>
        </p:xfrm>
        <a:graphic>
          <a:graphicData uri="http://schemas.openxmlformats.org/presentationml/2006/ole">
            <mc:AlternateContent xmlns:mc="http://schemas.openxmlformats.org/markup-compatibility/2006">
              <mc:Choice xmlns:v="urn:schemas-microsoft-com:vml" Requires="v">
                <p:oleObj spid="_x0000_s412427" name="公式" r:id="rId9" imgW="1155700" imgH="342900" progId="Equation.3">
                  <p:embed/>
                </p:oleObj>
              </mc:Choice>
              <mc:Fallback>
                <p:oleObj name="公式" r:id="rId9" imgW="1155700" imgH="342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04417" y="3140607"/>
                        <a:ext cx="3429382" cy="998994"/>
                      </a:xfrm>
                      <a:prstGeom prst="rect">
                        <a:avLst/>
                      </a:prstGeom>
                      <a:noFill/>
                    </p:spPr>
                  </p:pic>
                </p:oleObj>
              </mc:Fallback>
            </mc:AlternateContent>
          </a:graphicData>
        </a:graphic>
      </p:graphicFrame>
      <p:sp>
        <p:nvSpPr>
          <p:cNvPr id="11" name="AutoShape 45"/>
          <p:cNvSpPr>
            <a:spLocks noChangeArrowheads="1"/>
          </p:cNvSpPr>
          <p:nvPr/>
        </p:nvSpPr>
        <p:spPr bwMode="auto">
          <a:xfrm>
            <a:off x="3097966" y="3595440"/>
            <a:ext cx="576262" cy="215900"/>
          </a:xfrm>
          <a:prstGeom prst="rightArrow">
            <a:avLst>
              <a:gd name="adj1" fmla="val 50000"/>
              <a:gd name="adj2" fmla="val 66728"/>
            </a:avLst>
          </a:prstGeom>
          <a:solidFill>
            <a:srgbClr val="FFFF00"/>
          </a:solidFill>
          <a:ln w="9525">
            <a:solidFill>
              <a:srgbClr val="FF00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1487996997"/>
              </p:ext>
            </p:extLst>
          </p:nvPr>
        </p:nvGraphicFramePr>
        <p:xfrm>
          <a:off x="2268904" y="5126968"/>
          <a:ext cx="8399096" cy="1071234"/>
        </p:xfrm>
        <a:graphic>
          <a:graphicData uri="http://schemas.openxmlformats.org/presentationml/2006/ole">
            <mc:AlternateContent xmlns:mc="http://schemas.openxmlformats.org/markup-compatibility/2006">
              <mc:Choice xmlns:v="urn:schemas-microsoft-com:vml" Requires="v">
                <p:oleObj spid="_x0000_s412428" name="公式" r:id="rId11" imgW="2755900" imgH="368300" progId="Equation.3">
                  <p:embed/>
                </p:oleObj>
              </mc:Choice>
              <mc:Fallback>
                <p:oleObj name="公式" r:id="rId11" imgW="2755900" imgH="368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8904" y="5126968"/>
                        <a:ext cx="8399096" cy="1071234"/>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102252554"/>
              </p:ext>
            </p:extLst>
          </p:nvPr>
        </p:nvGraphicFramePr>
        <p:xfrm>
          <a:off x="2939277" y="6038881"/>
          <a:ext cx="1525312" cy="814487"/>
        </p:xfrm>
        <a:graphic>
          <a:graphicData uri="http://schemas.openxmlformats.org/presentationml/2006/ole">
            <mc:AlternateContent xmlns:mc="http://schemas.openxmlformats.org/markup-compatibility/2006">
              <mc:Choice xmlns:v="urn:schemas-microsoft-com:vml" Requires="v">
                <p:oleObj spid="_x0000_s412429" name="公式" r:id="rId13" imgW="545626" imgH="266469" progId="Equation.3">
                  <p:embed/>
                </p:oleObj>
              </mc:Choice>
              <mc:Fallback>
                <p:oleObj name="公式" r:id="rId13" imgW="545626" imgH="26646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39277" y="6038881"/>
                        <a:ext cx="1525312" cy="814487"/>
                      </a:xfrm>
                      <a:prstGeom prst="rect">
                        <a:avLst/>
                      </a:prstGeom>
                      <a:noFill/>
                    </p:spPr>
                  </p:pic>
                </p:oleObj>
              </mc:Fallback>
            </mc:AlternateContent>
          </a:graphicData>
        </a:graphic>
      </p:graphicFrame>
      <p:sp>
        <p:nvSpPr>
          <p:cNvPr id="14" name="Rectangle 9"/>
          <p:cNvSpPr>
            <a:spLocks noChangeArrowheads="1"/>
          </p:cNvSpPr>
          <p:nvPr/>
        </p:nvSpPr>
        <p:spPr bwMode="auto">
          <a:xfrm>
            <a:off x="2084173" y="4203312"/>
            <a:ext cx="803136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800" b="1" dirty="0">
                <a:solidFill>
                  <a:srgbClr val="0000FF"/>
                </a:solidFill>
                <a:latin typeface="Times New Roman" panose="02020603050405020304" pitchFamily="18" charset="0"/>
                <a:ea typeface="楷体_GB2312" charset="-122"/>
                <a:cs typeface="Times New Roman" panose="02020603050405020304" pitchFamily="18" charset="0"/>
              </a:rPr>
              <a:t>代入数据 </a:t>
            </a:r>
            <a:r>
              <a:rPr lang="en-US" altLang="zh-CN" sz="2800" b="1" i="1" dirty="0">
                <a:solidFill>
                  <a:srgbClr val="0000FF"/>
                </a:solidFill>
                <a:latin typeface="Times New Roman" panose="02020603050405020304" pitchFamily="18" charset="0"/>
                <a:ea typeface="楷体_GB2312" charset="-122"/>
                <a:cs typeface="Times New Roman" panose="02020603050405020304" pitchFamily="18" charset="0"/>
              </a:rPr>
              <a:t>a</a:t>
            </a:r>
            <a:r>
              <a:rPr lang="en-US" altLang="zh-CN" sz="2800" b="1" dirty="0">
                <a:solidFill>
                  <a:srgbClr val="0000FF"/>
                </a:solidFill>
                <a:latin typeface="Times New Roman" panose="02020603050405020304" pitchFamily="18" charset="0"/>
                <a:ea typeface="楷体_GB2312" charset="-122"/>
                <a:cs typeface="Times New Roman" panose="02020603050405020304" pitchFamily="18" charset="0"/>
              </a:rPr>
              <a:t>=0.6mm , </a:t>
            </a:r>
            <a:r>
              <a:rPr lang="en-US" altLang="zh-CN" sz="2800" b="1" i="1" dirty="0" err="1">
                <a:solidFill>
                  <a:srgbClr val="0000FF"/>
                </a:solidFill>
                <a:latin typeface="Times New Roman" panose="02020603050405020304" pitchFamily="18" charset="0"/>
                <a:ea typeface="楷体_GB2312" charset="-122"/>
                <a:cs typeface="Times New Roman" panose="02020603050405020304" pitchFamily="18" charset="0"/>
              </a:rPr>
              <a:t>x</a:t>
            </a:r>
            <a:r>
              <a:rPr lang="en-US" altLang="zh-CN" sz="2800" b="1" baseline="-30000" dirty="0" err="1">
                <a:solidFill>
                  <a:srgbClr val="0000FF"/>
                </a:solidFill>
                <a:latin typeface="Times New Roman" panose="02020603050405020304" pitchFamily="18" charset="0"/>
                <a:ea typeface="楷体_GB2312" charset="-122"/>
                <a:cs typeface="Times New Roman" panose="02020603050405020304" pitchFamily="18" charset="0"/>
              </a:rPr>
              <a:t>k</a:t>
            </a:r>
            <a:r>
              <a:rPr lang="en-US" altLang="zh-CN" sz="2800" b="1" dirty="0">
                <a:solidFill>
                  <a:srgbClr val="0000FF"/>
                </a:solidFill>
                <a:latin typeface="Times New Roman" panose="02020603050405020304" pitchFamily="18" charset="0"/>
                <a:ea typeface="楷体_GB2312" charset="-122"/>
                <a:cs typeface="Times New Roman" panose="02020603050405020304" pitchFamily="18" charset="0"/>
              </a:rPr>
              <a:t>=2.79mm ,</a:t>
            </a:r>
            <a:r>
              <a:rPr lang="en-US" altLang="zh-CN" sz="2800" b="1" i="1" dirty="0">
                <a:solidFill>
                  <a:srgbClr val="0000FF"/>
                </a:solidFill>
                <a:latin typeface="Times New Roman" panose="02020603050405020304" pitchFamily="18" charset="0"/>
                <a:ea typeface="楷体_GB2312" charset="-122"/>
                <a:cs typeface="Times New Roman" panose="02020603050405020304" pitchFamily="18" charset="0"/>
              </a:rPr>
              <a:t> f </a:t>
            </a:r>
            <a:r>
              <a:rPr lang="en-US" altLang="zh-CN" sz="2800" b="1" dirty="0">
                <a:solidFill>
                  <a:srgbClr val="0000FF"/>
                </a:solidFill>
                <a:latin typeface="Times New Roman" panose="02020603050405020304" pitchFamily="18" charset="0"/>
                <a:ea typeface="楷体_GB2312" charset="-122"/>
                <a:cs typeface="Times New Roman" panose="02020603050405020304" pitchFamily="18" charset="0"/>
              </a:rPr>
              <a:t>=600mm</a:t>
            </a:r>
            <a:r>
              <a:rPr lang="zh-CN" altLang="en-US" sz="2800" b="1" dirty="0">
                <a:solidFill>
                  <a:srgbClr val="0000FF"/>
                </a:solidFill>
                <a:latin typeface="Times New Roman" panose="02020603050405020304" pitchFamily="18" charset="0"/>
                <a:ea typeface="楷体_GB2312" charset="-122"/>
                <a:cs typeface="Times New Roman" panose="02020603050405020304" pitchFamily="18" charset="0"/>
              </a:rPr>
              <a:t>和</a:t>
            </a:r>
            <a:r>
              <a:rPr lang="en-US" altLang="zh-CN" sz="2800" b="1" dirty="0">
                <a:solidFill>
                  <a:srgbClr val="0000FF"/>
                </a:solidFill>
                <a:latin typeface="Times New Roman" panose="02020603050405020304" pitchFamily="18" charset="0"/>
                <a:ea typeface="楷体_GB2312" charset="-122"/>
                <a:cs typeface="Times New Roman" panose="02020603050405020304" pitchFamily="18" charset="0"/>
              </a:rPr>
              <a:t>λ</a:t>
            </a:r>
            <a:r>
              <a:rPr lang="en-US" altLang="zh-CN" sz="2800" b="1" baseline="-30000" dirty="0">
                <a:solidFill>
                  <a:srgbClr val="0000FF"/>
                </a:solidFill>
                <a:latin typeface="Times New Roman" panose="02020603050405020304" pitchFamily="18" charset="0"/>
                <a:ea typeface="楷体_GB2312" charset="-122"/>
                <a:cs typeface="Times New Roman" panose="02020603050405020304" pitchFamily="18" charset="0"/>
              </a:rPr>
              <a:t>1</a:t>
            </a:r>
            <a:r>
              <a:rPr lang="en-US" altLang="zh-CN" sz="2800" b="1" dirty="0">
                <a:solidFill>
                  <a:srgbClr val="0000FF"/>
                </a:solidFill>
                <a:latin typeface="Times New Roman" panose="02020603050405020304" pitchFamily="18" charset="0"/>
                <a:ea typeface="楷体_GB2312" charset="-122"/>
                <a:cs typeface="Times New Roman" panose="02020603050405020304" pitchFamily="18" charset="0"/>
              </a:rPr>
              <a:t>,λ</a:t>
            </a:r>
            <a:r>
              <a:rPr lang="en-US" altLang="zh-CN" sz="2800" b="1" baseline="-30000" dirty="0">
                <a:solidFill>
                  <a:srgbClr val="0000FF"/>
                </a:solidFill>
                <a:latin typeface="Times New Roman" panose="02020603050405020304" pitchFamily="18" charset="0"/>
                <a:ea typeface="楷体_GB2312" charset="-122"/>
                <a:cs typeface="Times New Roman" panose="02020603050405020304" pitchFamily="18" charset="0"/>
              </a:rPr>
              <a:t>2</a:t>
            </a:r>
            <a:endParaRPr lang="en-US" altLang="zh-CN" sz="2800" dirty="0"/>
          </a:p>
          <a:p>
            <a:r>
              <a:rPr lang="zh-CN" altLang="en-US" sz="2800" b="1" dirty="0">
                <a:solidFill>
                  <a:srgbClr val="0000FF"/>
                </a:solidFill>
                <a:latin typeface="Times New Roman" panose="02020603050405020304" pitchFamily="18" charset="0"/>
                <a:ea typeface="楷体_GB2312" charset="-122"/>
                <a:cs typeface="Times New Roman" panose="02020603050405020304" pitchFamily="18" charset="0"/>
              </a:rPr>
              <a:t>得 </a:t>
            </a:r>
            <a:r>
              <a:rPr lang="en-US" altLang="zh-CN" sz="2800" b="1" dirty="0">
                <a:solidFill>
                  <a:srgbClr val="0000FF"/>
                </a:solidFill>
                <a:latin typeface="Times New Roman" panose="02020603050405020304" pitchFamily="18" charset="0"/>
                <a:ea typeface="楷体_GB2312" charset="-122"/>
                <a:cs typeface="Times New Roman" panose="02020603050405020304" pitchFamily="18" charset="0"/>
              </a:rPr>
              <a:t>3.79≤ </a:t>
            </a:r>
            <a:r>
              <a:rPr lang="en-US" altLang="zh-CN" sz="2800" b="1" i="1" dirty="0">
                <a:solidFill>
                  <a:srgbClr val="0000FF"/>
                </a:solidFill>
                <a:latin typeface="Times New Roman" panose="02020603050405020304" pitchFamily="18" charset="0"/>
                <a:ea typeface="楷体_GB2312" charset="-122"/>
                <a:cs typeface="Times New Roman" panose="02020603050405020304" pitchFamily="18" charset="0"/>
              </a:rPr>
              <a:t>k </a:t>
            </a:r>
            <a:r>
              <a:rPr lang="en-US" altLang="zh-CN" sz="2800" b="1" dirty="0">
                <a:solidFill>
                  <a:srgbClr val="0000FF"/>
                </a:solidFill>
                <a:latin typeface="Times New Roman" panose="02020603050405020304" pitchFamily="18" charset="0"/>
                <a:ea typeface="楷体_GB2312" charset="-122"/>
                <a:cs typeface="Times New Roman" panose="02020603050405020304" pitchFamily="18" charset="0"/>
              </a:rPr>
              <a:t>≤ 4.15   ∴ </a:t>
            </a:r>
            <a:r>
              <a:rPr lang="en-US" altLang="zh-CN" sz="2800" b="1" i="1" dirty="0">
                <a:solidFill>
                  <a:srgbClr val="0000FF"/>
                </a:solidFill>
                <a:latin typeface="Times New Roman" panose="02020603050405020304" pitchFamily="18" charset="0"/>
                <a:ea typeface="楷体_GB2312" charset="-122"/>
                <a:cs typeface="Times New Roman" panose="02020603050405020304" pitchFamily="18" charset="0"/>
              </a:rPr>
              <a:t>k </a:t>
            </a:r>
            <a:r>
              <a:rPr lang="en-US" altLang="zh-CN" sz="2800" b="1" dirty="0">
                <a:solidFill>
                  <a:srgbClr val="0000FF"/>
                </a:solidFill>
                <a:latin typeface="Times New Roman" panose="02020603050405020304" pitchFamily="18" charset="0"/>
                <a:ea typeface="楷体_GB2312" charset="-122"/>
                <a:cs typeface="Times New Roman" panose="02020603050405020304" pitchFamily="18" charset="0"/>
              </a:rPr>
              <a:t>= 4 </a:t>
            </a:r>
            <a:r>
              <a:rPr lang="zh-CN" altLang="en-US" sz="2800" b="1" dirty="0">
                <a:solidFill>
                  <a:srgbClr val="0000FF"/>
                </a:solidFill>
                <a:latin typeface="Times New Roman" panose="02020603050405020304" pitchFamily="18" charset="0"/>
                <a:ea typeface="楷体_GB2312" charset="-122"/>
                <a:cs typeface="Times New Roman" panose="02020603050405020304" pitchFamily="18" charset="0"/>
              </a:rPr>
              <a:t>有：</a:t>
            </a:r>
            <a:endParaRPr lang="zh-CN" altLang="en-US" sz="2800" dirty="0"/>
          </a:p>
        </p:txBody>
      </p:sp>
      <p:sp>
        <p:nvSpPr>
          <p:cNvPr id="15" name="Rectangle 11"/>
          <p:cNvSpPr>
            <a:spLocks noChangeArrowheads="1"/>
          </p:cNvSpPr>
          <p:nvPr/>
        </p:nvSpPr>
        <p:spPr bwMode="auto">
          <a:xfrm>
            <a:off x="1899443" y="4740342"/>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800"/>
          </a:p>
        </p:txBody>
      </p:sp>
    </p:spTree>
    <p:extLst>
      <p:ext uri="{BB962C8B-B14F-4D97-AF65-F5344CB8AC3E}">
        <p14:creationId xmlns:p14="http://schemas.microsoft.com/office/powerpoint/2010/main" val="98876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heel(1)">
                                      <p:cBhvr>
                                        <p:cTn id="41" dur="20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ppt_x"/>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500" fill="hold"/>
                                        <p:tgtEl>
                                          <p:spTgt spid="10"/>
                                        </p:tgtEl>
                                        <p:attrNameLst>
                                          <p:attrName>ppt_x</p:attrName>
                                        </p:attrNameLst>
                                      </p:cBhvr>
                                      <p:tavLst>
                                        <p:tav tm="0">
                                          <p:val>
                                            <p:strVal val="#ppt_x"/>
                                          </p:val>
                                        </p:tav>
                                        <p:tav tm="100000">
                                          <p:val>
                                            <p:strVal val="#ppt_x"/>
                                          </p:val>
                                        </p:tav>
                                      </p:tavLst>
                                    </p:anim>
                                    <p:anim calcmode="lin" valueType="num">
                                      <p:cBhvr additive="base">
                                        <p:cTn id="5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animBg="1"/>
      <p:bldP spid="8" grpId="0"/>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552142518"/>
              </p:ext>
            </p:extLst>
          </p:nvPr>
        </p:nvGraphicFramePr>
        <p:xfrm>
          <a:off x="4559536" y="926445"/>
          <a:ext cx="1411288" cy="1273175"/>
        </p:xfrm>
        <a:graphic>
          <a:graphicData uri="http://schemas.openxmlformats.org/presentationml/2006/ole">
            <mc:AlternateContent xmlns:mc="http://schemas.openxmlformats.org/markup-compatibility/2006">
              <mc:Choice xmlns:v="urn:schemas-microsoft-com:vml" Requires="v">
                <p:oleObj spid="_x0000_s403146" name="公式" r:id="rId3" imgW="457200" imgH="393480" progId="Equation.3">
                  <p:embed/>
                </p:oleObj>
              </mc:Choice>
              <mc:Fallback>
                <p:oleObj name="公式" r:id="rId3" imgW="457200" imgH="393480" progId="Equation.3">
                  <p:embed/>
                  <p:pic>
                    <p:nvPicPr>
                      <p:cNvPr id="0" name="Object 6"/>
                      <p:cNvPicPr>
                        <a:picLocks noChangeAspect="1" noChangeArrowheads="1"/>
                      </p:cNvPicPr>
                      <p:nvPr/>
                    </p:nvPicPr>
                    <p:blipFill>
                      <a:blip r:embed="rId4"/>
                      <a:srcRect/>
                      <a:stretch>
                        <a:fillRect/>
                      </a:stretch>
                    </p:blipFill>
                    <p:spPr bwMode="auto">
                      <a:xfrm>
                        <a:off x="4559536" y="926445"/>
                        <a:ext cx="1411288" cy="1273175"/>
                      </a:xfrm>
                      <a:prstGeom prst="rect">
                        <a:avLst/>
                      </a:prstGeom>
                      <a:noFill/>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525228148"/>
              </p:ext>
            </p:extLst>
          </p:nvPr>
        </p:nvGraphicFramePr>
        <p:xfrm>
          <a:off x="4043112" y="3469364"/>
          <a:ext cx="1987462" cy="615331"/>
        </p:xfrm>
        <a:graphic>
          <a:graphicData uri="http://schemas.openxmlformats.org/presentationml/2006/ole">
            <mc:AlternateContent xmlns:mc="http://schemas.openxmlformats.org/markup-compatibility/2006">
              <mc:Choice xmlns:v="urn:schemas-microsoft-com:vml" Requires="v">
                <p:oleObj spid="_x0000_s403147" name="公式" r:id="rId5" imgW="1244520" imgH="203040" progId="Equation.3">
                  <p:embed/>
                </p:oleObj>
              </mc:Choice>
              <mc:Fallback>
                <p:oleObj name="公式" r:id="rId5" imgW="1244520" imgH="203040" progId="Equation.3">
                  <p:embed/>
                  <p:pic>
                    <p:nvPicPr>
                      <p:cNvPr id="0" name="Object 4"/>
                      <p:cNvPicPr>
                        <a:picLocks noChangeAspect="1" noChangeArrowheads="1"/>
                      </p:cNvPicPr>
                      <p:nvPr/>
                    </p:nvPicPr>
                    <p:blipFill>
                      <a:blip r:embed="rId6"/>
                      <a:srcRect r="45299"/>
                      <a:stretch>
                        <a:fillRect/>
                      </a:stretch>
                    </p:blipFill>
                    <p:spPr bwMode="auto">
                      <a:xfrm>
                        <a:off x="4043112" y="3469364"/>
                        <a:ext cx="1987462" cy="615331"/>
                      </a:xfrm>
                      <a:prstGeom prst="rect">
                        <a:avLst/>
                      </a:prstGeom>
                      <a:noFill/>
                    </p:spPr>
                  </p:pic>
                </p:oleObj>
              </mc:Fallback>
            </mc:AlternateContent>
          </a:graphicData>
        </a:graphic>
      </p:graphicFrame>
      <p:sp>
        <p:nvSpPr>
          <p:cNvPr id="8" name="Rectangle 7"/>
          <p:cNvSpPr>
            <a:spLocks noChangeArrowheads="1"/>
          </p:cNvSpPr>
          <p:nvPr/>
        </p:nvSpPr>
        <p:spPr bwMode="auto">
          <a:xfrm>
            <a:off x="1800424" y="479750"/>
            <a:ext cx="754725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sz="2800" b="1" dirty="0">
                <a:solidFill>
                  <a:srgbClr val="FF00FF"/>
                </a:solidFill>
                <a:latin typeface="Times New Roman" panose="02020603050405020304" pitchFamily="18" charset="0"/>
                <a:ea typeface="楷体_GB2312" charset="-122"/>
                <a:cs typeface="Times New Roman" panose="02020603050405020304" pitchFamily="18" charset="0"/>
              </a:rPr>
              <a:t>(2) </a:t>
            </a:r>
            <a:r>
              <a:rPr lang="zh-CN" altLang="en-US" sz="2800" b="1" dirty="0">
                <a:solidFill>
                  <a:srgbClr val="FF00FF"/>
                </a:solidFill>
                <a:latin typeface="Times New Roman" panose="02020603050405020304" pitchFamily="18" charset="0"/>
                <a:ea typeface="楷体_GB2312" charset="-122"/>
                <a:cs typeface="Times New Roman" panose="02020603050405020304" pitchFamily="18" charset="0"/>
              </a:rPr>
              <a:t>第一级暗纹的衍射角即中央明纹的半角宽度</a:t>
            </a:r>
            <a:endParaRPr lang="zh-CN" altLang="en-US" sz="2800" dirty="0">
              <a:solidFill>
                <a:srgbClr val="FF00FF"/>
              </a:solidFill>
              <a:latin typeface="Arial" panose="020B0604020202020204" pitchFamily="34" charset="0"/>
            </a:endParaRPr>
          </a:p>
        </p:txBody>
      </p:sp>
      <p:sp>
        <p:nvSpPr>
          <p:cNvPr id="9" name="Rectangle 8"/>
          <p:cNvSpPr>
            <a:spLocks noChangeArrowheads="1"/>
          </p:cNvSpPr>
          <p:nvPr/>
        </p:nvSpPr>
        <p:spPr bwMode="auto">
          <a:xfrm>
            <a:off x="1992755" y="2437805"/>
            <a:ext cx="20778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b="1" dirty="0">
                <a:solidFill>
                  <a:srgbClr val="0000FF"/>
                </a:solidFill>
                <a:latin typeface="Times New Roman" panose="02020603050405020304" pitchFamily="18" charset="0"/>
                <a:ea typeface="楷体_GB2312" charset="-122"/>
                <a:cs typeface="Times New Roman" panose="02020603050405020304" pitchFamily="18" charset="0"/>
              </a:rPr>
              <a:t>而角宽度为</a:t>
            </a:r>
            <a:endParaRPr lang="zh-CN" altLang="en-US" sz="2800" dirty="0">
              <a:latin typeface="Arial" panose="020B0604020202020204" pitchFamily="34" charset="0"/>
            </a:endParaRPr>
          </a:p>
        </p:txBody>
      </p:sp>
      <p:sp>
        <p:nvSpPr>
          <p:cNvPr id="10" name="Rectangle 9"/>
          <p:cNvSpPr>
            <a:spLocks noChangeArrowheads="1"/>
          </p:cNvSpPr>
          <p:nvPr/>
        </p:nvSpPr>
        <p:spPr bwMode="auto">
          <a:xfrm>
            <a:off x="2217976" y="3515419"/>
            <a:ext cx="16273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zh-CN" altLang="en-US" sz="2800" b="1" dirty="0">
                <a:solidFill>
                  <a:srgbClr val="008000"/>
                </a:solidFill>
                <a:latin typeface="Times New Roman" panose="02020603050405020304" pitchFamily="18" charset="0"/>
                <a:ea typeface="楷体_GB2312" charset="-122"/>
                <a:cs typeface="Times New Roman" panose="02020603050405020304" pitchFamily="18" charset="0"/>
              </a:rPr>
              <a:t>线宽度为</a:t>
            </a:r>
            <a:endParaRPr lang="zh-CN" altLang="en-US" sz="2800" dirty="0">
              <a:solidFill>
                <a:srgbClr val="008000"/>
              </a:solidFill>
              <a:latin typeface="Arial" panose="020B0604020202020204" pitchFamily="34" charset="0"/>
            </a:endParaRPr>
          </a:p>
        </p:txBody>
      </p:sp>
      <p:sp>
        <p:nvSpPr>
          <p:cNvPr id="11" name="Rectangle 10"/>
          <p:cNvSpPr>
            <a:spLocks noChangeArrowheads="1"/>
          </p:cNvSpPr>
          <p:nvPr/>
        </p:nvSpPr>
        <p:spPr bwMode="auto">
          <a:xfrm>
            <a:off x="2079064" y="4156413"/>
            <a:ext cx="258756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sz="2800" b="1" dirty="0">
                <a:solidFill>
                  <a:srgbClr val="0000FF"/>
                </a:solidFill>
                <a:latin typeface="Times New Roman" panose="02020603050405020304" pitchFamily="18" charset="0"/>
                <a:ea typeface="楷体_GB2312" charset="-122"/>
                <a:cs typeface="Times New Roman" panose="02020603050405020304" pitchFamily="18" charset="0"/>
              </a:rPr>
              <a:t> </a:t>
            </a:r>
            <a:r>
              <a:rPr lang="en-US" altLang="zh-CN" sz="28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2800" b="1" dirty="0">
                <a:solidFill>
                  <a:srgbClr val="0000FF"/>
                </a:solidFill>
                <a:latin typeface="Times New Roman" panose="02020603050405020304" pitchFamily="18" charset="0"/>
                <a:ea typeface="楷体_GB2312" charset="-122"/>
                <a:cs typeface="Times New Roman" panose="02020603050405020304" pitchFamily="18" charset="0"/>
              </a:rPr>
              <a:t> </a:t>
            </a:r>
            <a:r>
              <a:rPr lang="zh-CN" altLang="en-US" sz="2800" b="1" dirty="0">
                <a:solidFill>
                  <a:srgbClr val="0000FF"/>
                </a:solidFill>
                <a:latin typeface="Times New Roman" panose="02020603050405020304" pitchFamily="18" charset="0"/>
                <a:ea typeface="楷体_GB2312" charset="-122"/>
                <a:cs typeface="Times New Roman" panose="02020603050405020304" pitchFamily="18" charset="0"/>
              </a:rPr>
              <a:t>由明纹条件</a:t>
            </a:r>
            <a:endParaRPr lang="zh-CN" altLang="en-US" sz="2800" dirty="0">
              <a:latin typeface="Arial" panose="020B0604020202020204" pitchFamily="34" charset="0"/>
            </a:endParaRPr>
          </a:p>
        </p:txBody>
      </p:sp>
      <p:sp>
        <p:nvSpPr>
          <p:cNvPr id="12" name="Rectangle 11"/>
          <p:cNvSpPr>
            <a:spLocks noChangeArrowheads="1"/>
          </p:cNvSpPr>
          <p:nvPr/>
        </p:nvSpPr>
        <p:spPr bwMode="auto">
          <a:xfrm>
            <a:off x="2038523" y="5816046"/>
            <a:ext cx="13997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sz="2800" b="1" dirty="0">
                <a:solidFill>
                  <a:srgbClr val="0000FF"/>
                </a:solidFill>
                <a:latin typeface="Times New Roman" panose="02020603050405020304" pitchFamily="18" charset="0"/>
                <a:ea typeface="楷体_GB2312" charset="-122"/>
                <a:cs typeface="Times New Roman" panose="02020603050405020304" pitchFamily="18" charset="0"/>
              </a:rPr>
              <a:t>k=1,</a:t>
            </a:r>
            <a:r>
              <a:rPr lang="zh-CN" altLang="zh-CN" sz="2800" b="1" dirty="0">
                <a:solidFill>
                  <a:srgbClr val="0000FF"/>
                </a:solidFill>
                <a:latin typeface="Times New Roman" panose="02020603050405020304" pitchFamily="18" charset="0"/>
                <a:ea typeface="楷体_GB2312" charset="-122"/>
                <a:cs typeface="Times New Roman" panose="02020603050405020304" pitchFamily="18" charset="0"/>
              </a:rPr>
              <a:t>得</a:t>
            </a:r>
            <a:r>
              <a:rPr lang="zh-CN" altLang="en-US" sz="2800" b="1" dirty="0">
                <a:solidFill>
                  <a:srgbClr val="0000FF"/>
                </a:solidFill>
                <a:latin typeface="Times New Roman" panose="02020603050405020304" pitchFamily="18" charset="0"/>
                <a:ea typeface="楷体_GB2312" charset="-122"/>
                <a:cs typeface="Times New Roman" panose="02020603050405020304" pitchFamily="18" charset="0"/>
              </a:rPr>
              <a:t>  </a:t>
            </a:r>
            <a:endParaRPr lang="zh-CN" altLang="en-US" sz="2800" dirty="0">
              <a:latin typeface="Arial" panose="020B0604020202020204" pitchFamily="34" charset="0"/>
            </a:endParaRPr>
          </a:p>
        </p:txBody>
      </p:sp>
      <p:sp>
        <p:nvSpPr>
          <p:cNvPr id="13" name="Rectangle 12"/>
          <p:cNvSpPr>
            <a:spLocks noChangeArrowheads="1"/>
          </p:cNvSpPr>
          <p:nvPr/>
        </p:nvSpPr>
        <p:spPr bwMode="auto">
          <a:xfrm>
            <a:off x="1524001" y="4281815"/>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800"/>
          </a:p>
        </p:txBody>
      </p:sp>
      <p:sp>
        <p:nvSpPr>
          <p:cNvPr id="15" name="矩形 14"/>
          <p:cNvSpPr/>
          <p:nvPr/>
        </p:nvSpPr>
        <p:spPr>
          <a:xfrm>
            <a:off x="6204345" y="3494677"/>
            <a:ext cx="1617751" cy="523220"/>
          </a:xfrm>
          <a:prstGeom prst="rect">
            <a:avLst/>
          </a:prstGeom>
        </p:spPr>
        <p:txBody>
          <a:bodyPr wrap="none">
            <a:spAutoFit/>
          </a:bodyPr>
          <a:lstStyle/>
          <a:p>
            <a:pPr lvl="0" eaLnBrk="0" fontAlgn="base" hangingPunct="0">
              <a:spcBef>
                <a:spcPct val="0"/>
              </a:spcBef>
              <a:spcAft>
                <a:spcPct val="0"/>
              </a:spcAft>
            </a:pPr>
            <a:r>
              <a:rPr lang="en-US" altLang="zh-CN" sz="2800" b="1" dirty="0">
                <a:solidFill>
                  <a:srgbClr val="0000FF"/>
                </a:solidFill>
                <a:latin typeface="Times New Roman" panose="02020603050405020304" pitchFamily="18" charset="0"/>
                <a:ea typeface="楷体_GB2312" charset="-122"/>
                <a:cs typeface="Times New Roman" panose="02020603050405020304" pitchFamily="18" charset="0"/>
              </a:rPr>
              <a:t>=1.24mm</a:t>
            </a:r>
            <a:endParaRPr lang="en-US" altLang="zh-CN" sz="2800" dirty="0"/>
          </a:p>
        </p:txBody>
      </p:sp>
      <p:graphicFrame>
        <p:nvGraphicFramePr>
          <p:cNvPr id="21" name="Object 39"/>
          <p:cNvGraphicFramePr>
            <a:graphicFrameLocks noChangeAspect="1"/>
          </p:cNvGraphicFramePr>
          <p:nvPr>
            <p:extLst>
              <p:ext uri="{D42A27DB-BD31-4B8C-83A1-F6EECF244321}">
                <p14:modId xmlns:p14="http://schemas.microsoft.com/office/powerpoint/2010/main" val="3150710438"/>
              </p:ext>
            </p:extLst>
          </p:nvPr>
        </p:nvGraphicFramePr>
        <p:xfrm>
          <a:off x="2806701" y="4556125"/>
          <a:ext cx="6448425" cy="1028700"/>
        </p:xfrm>
        <a:graphic>
          <a:graphicData uri="http://schemas.openxmlformats.org/presentationml/2006/ole">
            <mc:AlternateContent xmlns:mc="http://schemas.openxmlformats.org/markup-compatibility/2006">
              <mc:Choice xmlns:v="urn:schemas-microsoft-com:vml" Requires="v">
                <p:oleObj spid="_x0000_s403148" name="公式" r:id="rId7" imgW="2628720" imgH="419040" progId="Equation.3">
                  <p:embed/>
                </p:oleObj>
              </mc:Choice>
              <mc:Fallback>
                <p:oleObj name="公式" r:id="rId7" imgW="2628720" imgH="419040" progId="Equation.3">
                  <p:embed/>
                  <p:pic>
                    <p:nvPicPr>
                      <p:cNvPr id="0" name=""/>
                      <p:cNvPicPr>
                        <a:picLocks noChangeAspect="1" noChangeArrowheads="1"/>
                      </p:cNvPicPr>
                      <p:nvPr/>
                    </p:nvPicPr>
                    <p:blipFill>
                      <a:blip r:embed="rId8"/>
                      <a:srcRect/>
                      <a:stretch>
                        <a:fillRect/>
                      </a:stretch>
                    </p:blipFill>
                    <p:spPr bwMode="auto">
                      <a:xfrm>
                        <a:off x="2806701" y="4556125"/>
                        <a:ext cx="6448425"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201465268"/>
              </p:ext>
            </p:extLst>
          </p:nvPr>
        </p:nvGraphicFramePr>
        <p:xfrm>
          <a:off x="4378759" y="2227869"/>
          <a:ext cx="5268921" cy="1246844"/>
        </p:xfrm>
        <a:graphic>
          <a:graphicData uri="http://schemas.openxmlformats.org/presentationml/2006/ole">
            <mc:AlternateContent xmlns:mc="http://schemas.openxmlformats.org/markup-compatibility/2006">
              <mc:Choice xmlns:v="urn:schemas-microsoft-com:vml" Requires="v">
                <p:oleObj spid="_x0000_s403149" name="公式" r:id="rId9" imgW="1663560" imgH="393480" progId="Equation.3">
                  <p:embed/>
                </p:oleObj>
              </mc:Choice>
              <mc:Fallback>
                <p:oleObj name="公式" r:id="rId9" imgW="1663560" imgH="393480" progId="Equation.3">
                  <p:embed/>
                  <p:pic>
                    <p:nvPicPr>
                      <p:cNvPr id="0" name=""/>
                      <p:cNvPicPr/>
                      <p:nvPr/>
                    </p:nvPicPr>
                    <p:blipFill>
                      <a:blip r:embed="rId10"/>
                      <a:stretch>
                        <a:fillRect/>
                      </a:stretch>
                    </p:blipFill>
                    <p:spPr>
                      <a:xfrm>
                        <a:off x="4378759" y="2227869"/>
                        <a:ext cx="5268921" cy="1246844"/>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494136542"/>
              </p:ext>
            </p:extLst>
          </p:nvPr>
        </p:nvGraphicFramePr>
        <p:xfrm>
          <a:off x="3595382" y="5495801"/>
          <a:ext cx="5217925" cy="1163710"/>
        </p:xfrm>
        <a:graphic>
          <a:graphicData uri="http://schemas.openxmlformats.org/presentationml/2006/ole">
            <mc:AlternateContent xmlns:mc="http://schemas.openxmlformats.org/markup-compatibility/2006">
              <mc:Choice xmlns:v="urn:schemas-microsoft-com:vml" Requires="v">
                <p:oleObj spid="_x0000_s403150" name="公式" r:id="rId11" imgW="1765080" imgH="393480" progId="Equation.3">
                  <p:embed/>
                </p:oleObj>
              </mc:Choice>
              <mc:Fallback>
                <p:oleObj name="公式" r:id="rId11" imgW="1765080" imgH="393480" progId="Equation.3">
                  <p:embed/>
                  <p:pic>
                    <p:nvPicPr>
                      <p:cNvPr id="0" name=""/>
                      <p:cNvPicPr/>
                      <p:nvPr/>
                    </p:nvPicPr>
                    <p:blipFill>
                      <a:blip r:embed="rId12"/>
                      <a:stretch>
                        <a:fillRect/>
                      </a:stretch>
                    </p:blipFill>
                    <p:spPr>
                      <a:xfrm>
                        <a:off x="3595382" y="5495801"/>
                        <a:ext cx="5217925" cy="1163710"/>
                      </a:xfrm>
                      <a:prstGeom prst="rect">
                        <a:avLst/>
                      </a:prstGeom>
                    </p:spPr>
                  </p:pic>
                </p:oleObj>
              </mc:Fallback>
            </mc:AlternateContent>
          </a:graphicData>
        </a:graphic>
      </p:graphicFrame>
    </p:spTree>
    <p:extLst>
      <p:ext uri="{BB962C8B-B14F-4D97-AF65-F5344CB8AC3E}">
        <p14:creationId xmlns:p14="http://schemas.microsoft.com/office/powerpoint/2010/main" val="307756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2018676" y="142985"/>
            <a:ext cx="700040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00"/>
                </a:solidFill>
                <a:cs typeface="Times New Roman" panose="02020603050405020304" pitchFamily="18" charset="0"/>
              </a:rPr>
              <a:t>【</a:t>
            </a:r>
            <a:r>
              <a:rPr lang="zh-CN" altLang="en-US" i="0" dirty="0">
                <a:solidFill>
                  <a:srgbClr val="FF0000"/>
                </a:solidFill>
                <a:cs typeface="Times New Roman" panose="02020603050405020304" pitchFamily="18" charset="0"/>
              </a:rPr>
              <a:t>补充例</a:t>
            </a:r>
            <a:r>
              <a:rPr lang="en-US" altLang="zh-CN" i="0" dirty="0">
                <a:solidFill>
                  <a:srgbClr val="FF0000"/>
                </a:solidFill>
                <a:cs typeface="Times New Roman" panose="02020603050405020304" pitchFamily="18" charset="0"/>
              </a:rPr>
              <a:t>】   </a:t>
            </a:r>
            <a:r>
              <a:rPr lang="zh-CN" altLang="en-US" i="0" dirty="0">
                <a:cs typeface="Times New Roman" panose="02020603050405020304" pitchFamily="18" charset="0"/>
              </a:rPr>
              <a:t>一单色平行光垂直照射于一单缝，若其第三条明纹位置正好和波长为</a:t>
            </a:r>
            <a:r>
              <a:rPr lang="en-US" altLang="zh-CN" i="0" dirty="0">
                <a:solidFill>
                  <a:srgbClr val="FF0000"/>
                </a:solidFill>
                <a:cs typeface="Times New Roman" panose="02020603050405020304" pitchFamily="18" charset="0"/>
              </a:rPr>
              <a:t>600 nm</a:t>
            </a:r>
            <a:r>
              <a:rPr lang="zh-CN" altLang="en-US" i="0" dirty="0">
                <a:cs typeface="Times New Roman" panose="02020603050405020304" pitchFamily="18" charset="0"/>
              </a:rPr>
              <a:t>的单色光垂直入射时的第二级明纹的位置一样，求前一种单色光的波长。</a:t>
            </a:r>
            <a:r>
              <a:rPr lang="zh-CN" altLang="en-US" i="0" dirty="0"/>
              <a:t> </a:t>
            </a:r>
          </a:p>
        </p:txBody>
      </p:sp>
      <p:sp>
        <p:nvSpPr>
          <p:cNvPr id="3" name="Rectangle 5"/>
          <p:cNvSpPr>
            <a:spLocks noChangeArrowheads="1"/>
          </p:cNvSpPr>
          <p:nvPr/>
        </p:nvSpPr>
        <p:spPr bwMode="auto">
          <a:xfrm>
            <a:off x="2356419" y="2230656"/>
            <a:ext cx="9957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00000"/>
                </a:solidFill>
                <a:cs typeface="Times New Roman" panose="02020603050405020304" pitchFamily="18" charset="0"/>
              </a:rPr>
              <a:t>解：</a:t>
            </a:r>
            <a:r>
              <a:rPr lang="zh-CN" altLang="en-US" i="0" dirty="0">
                <a:solidFill>
                  <a:srgbClr val="C00000"/>
                </a:solidFill>
              </a:rPr>
              <a:t> </a:t>
            </a:r>
          </a:p>
        </p:txBody>
      </p:sp>
      <p:sp>
        <p:nvSpPr>
          <p:cNvPr id="4" name="Rectangle 7"/>
          <p:cNvSpPr>
            <a:spLocks noChangeArrowheads="1"/>
          </p:cNvSpPr>
          <p:nvPr/>
        </p:nvSpPr>
        <p:spPr bwMode="auto">
          <a:xfrm>
            <a:off x="-1524000" y="3233740"/>
            <a:ext cx="18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5" name="Object 6"/>
          <p:cNvGraphicFramePr>
            <a:graphicFrameLocks noChangeAspect="1"/>
          </p:cNvGraphicFramePr>
          <p:nvPr>
            <p:extLst>
              <p:ext uri="{D42A27DB-BD31-4B8C-83A1-F6EECF244321}">
                <p14:modId xmlns:p14="http://schemas.microsoft.com/office/powerpoint/2010/main" val="3474070272"/>
              </p:ext>
            </p:extLst>
          </p:nvPr>
        </p:nvGraphicFramePr>
        <p:xfrm>
          <a:off x="3821608" y="2999128"/>
          <a:ext cx="2351087" cy="792163"/>
        </p:xfrm>
        <a:graphic>
          <a:graphicData uri="http://schemas.openxmlformats.org/presentationml/2006/ole">
            <mc:AlternateContent xmlns:mc="http://schemas.openxmlformats.org/markup-compatibility/2006">
              <mc:Choice xmlns:v="urn:schemas-microsoft-com:vml" Requires="v">
                <p:oleObj spid="_x0000_s302711" name="Equation" r:id="rId3" imgW="1155700" imgH="393700" progId="Equation.3">
                  <p:embed/>
                </p:oleObj>
              </mc:Choice>
              <mc:Fallback>
                <p:oleObj name="Equation" r:id="rId3" imgW="11557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608" y="2999128"/>
                        <a:ext cx="235108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9"/>
          <p:cNvSpPr txBox="1">
            <a:spLocks noChangeArrowheads="1"/>
          </p:cNvSpPr>
          <p:nvPr/>
        </p:nvSpPr>
        <p:spPr bwMode="auto">
          <a:xfrm>
            <a:off x="2854310" y="4167528"/>
            <a:ext cx="1263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t>可知</a:t>
            </a:r>
          </a:p>
        </p:txBody>
      </p:sp>
      <p:graphicFrame>
        <p:nvGraphicFramePr>
          <p:cNvPr id="7" name="Object 10"/>
          <p:cNvGraphicFramePr>
            <a:graphicFrameLocks noChangeAspect="1"/>
          </p:cNvGraphicFramePr>
          <p:nvPr>
            <p:extLst>
              <p:ext uri="{D42A27DB-BD31-4B8C-83A1-F6EECF244321}">
                <p14:modId xmlns:p14="http://schemas.microsoft.com/office/powerpoint/2010/main" val="3290158980"/>
              </p:ext>
            </p:extLst>
          </p:nvPr>
        </p:nvGraphicFramePr>
        <p:xfrm>
          <a:off x="4770933" y="4367553"/>
          <a:ext cx="3024187" cy="449263"/>
        </p:xfrm>
        <a:graphic>
          <a:graphicData uri="http://schemas.openxmlformats.org/presentationml/2006/ole">
            <mc:AlternateContent xmlns:mc="http://schemas.openxmlformats.org/markup-compatibility/2006">
              <mc:Choice xmlns:v="urn:schemas-microsoft-com:vml" Requires="v">
                <p:oleObj spid="_x0000_s302712" name="公式" r:id="rId5" imgW="1473200" imgH="215900" progId="Equation.3">
                  <p:embed/>
                </p:oleObj>
              </mc:Choice>
              <mc:Fallback>
                <p:oleObj name="公式" r:id="rId5" imgW="1473200" imgH="215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0933" y="4367553"/>
                        <a:ext cx="302418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12"/>
          <p:cNvSpPr txBox="1">
            <a:spLocks noChangeArrowheads="1"/>
          </p:cNvSpPr>
          <p:nvPr/>
        </p:nvSpPr>
        <p:spPr bwMode="auto">
          <a:xfrm>
            <a:off x="2683368" y="5509759"/>
            <a:ext cx="647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t>则</a:t>
            </a:r>
          </a:p>
        </p:txBody>
      </p:sp>
      <p:graphicFrame>
        <p:nvGraphicFramePr>
          <p:cNvPr id="9" name="Object 13"/>
          <p:cNvGraphicFramePr>
            <a:graphicFrameLocks noChangeAspect="1"/>
          </p:cNvGraphicFramePr>
          <p:nvPr>
            <p:extLst>
              <p:ext uri="{D42A27DB-BD31-4B8C-83A1-F6EECF244321}">
                <p14:modId xmlns:p14="http://schemas.microsoft.com/office/powerpoint/2010/main" val="2973507831"/>
              </p:ext>
            </p:extLst>
          </p:nvPr>
        </p:nvGraphicFramePr>
        <p:xfrm>
          <a:off x="3402508" y="5591516"/>
          <a:ext cx="5616575" cy="884237"/>
        </p:xfrm>
        <a:graphic>
          <a:graphicData uri="http://schemas.openxmlformats.org/presentationml/2006/ole">
            <mc:AlternateContent xmlns:mc="http://schemas.openxmlformats.org/markup-compatibility/2006">
              <mc:Choice xmlns:v="urn:schemas-microsoft-com:vml" Requires="v">
                <p:oleObj spid="_x0000_s302713" name="公式" r:id="rId7" imgW="2844800" imgH="444500" progId="Equation.3">
                  <p:embed/>
                </p:oleObj>
              </mc:Choice>
              <mc:Fallback>
                <p:oleObj name="公式" r:id="rId7" imgW="2844800" imgH="444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2508" y="5591516"/>
                        <a:ext cx="5616575"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 Box 15"/>
          <p:cNvSpPr txBox="1">
            <a:spLocks noChangeArrowheads="1"/>
          </p:cNvSpPr>
          <p:nvPr/>
        </p:nvSpPr>
        <p:spPr bwMode="auto">
          <a:xfrm>
            <a:off x="3331068" y="2279991"/>
            <a:ext cx="312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solidFill>
                  <a:srgbClr val="FF33CC"/>
                </a:solidFill>
              </a:rPr>
              <a:t>明纹位置近似地由</a:t>
            </a:r>
          </a:p>
        </p:txBody>
      </p:sp>
      <p:sp>
        <p:nvSpPr>
          <p:cNvPr id="11" name="Text Box 16"/>
          <p:cNvSpPr txBox="1">
            <a:spLocks noChangeArrowheads="1"/>
          </p:cNvSpPr>
          <p:nvPr/>
        </p:nvSpPr>
        <p:spPr bwMode="auto">
          <a:xfrm>
            <a:off x="6498133" y="3072153"/>
            <a:ext cx="1152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33CC"/>
                </a:solidFill>
              </a:rPr>
              <a:t>确定，</a:t>
            </a:r>
          </a:p>
        </p:txBody>
      </p:sp>
    </p:spTree>
    <p:extLst>
      <p:ext uri="{BB962C8B-B14F-4D97-AF65-F5344CB8AC3E}">
        <p14:creationId xmlns:p14="http://schemas.microsoft.com/office/powerpoint/2010/main" val="339475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down)">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8" grpId="0"/>
      <p:bldP spid="10" grpId="0"/>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5"/>
          <p:cNvSpPr>
            <a:spLocks noChangeArrowheads="1"/>
          </p:cNvSpPr>
          <p:nvPr/>
        </p:nvSpPr>
        <p:spPr bwMode="auto">
          <a:xfrm>
            <a:off x="2012407" y="150463"/>
            <a:ext cx="8671581" cy="207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nSpc>
                <a:spcPct val="115000"/>
              </a:lnSpc>
            </a:pPr>
            <a:r>
              <a:rPr lang="en-US" altLang="zh-CN" i="0" dirty="0">
                <a:solidFill>
                  <a:srgbClr val="FF0000"/>
                </a:solidFill>
                <a:cs typeface="Times New Roman" panose="02020603050405020304" pitchFamily="18" charset="0"/>
              </a:rPr>
              <a:t>【</a:t>
            </a:r>
            <a:r>
              <a:rPr lang="zh-CN" altLang="en-US" i="0" dirty="0">
                <a:solidFill>
                  <a:srgbClr val="FF0000"/>
                </a:solidFill>
                <a:cs typeface="Times New Roman" panose="02020603050405020304" pitchFamily="18" charset="0"/>
              </a:rPr>
              <a:t>补充例</a:t>
            </a:r>
            <a:r>
              <a:rPr lang="en-US" altLang="zh-CN" i="0" dirty="0">
                <a:solidFill>
                  <a:srgbClr val="FF0000"/>
                </a:solidFill>
                <a:cs typeface="Times New Roman" panose="02020603050405020304" pitchFamily="18" charset="0"/>
              </a:rPr>
              <a:t>】</a:t>
            </a:r>
            <a:r>
              <a:rPr lang="zh-CN" altLang="en-US" i="0" dirty="0"/>
              <a:t>用波长</a:t>
            </a:r>
            <a:r>
              <a:rPr lang="zh-CN" altLang="en-US" i="0" dirty="0">
                <a:solidFill>
                  <a:srgbClr val="FF0000"/>
                </a:solidFill>
                <a:sym typeface="Symbol" panose="05050102010706020507" pitchFamily="18" charset="2"/>
              </a:rPr>
              <a:t></a:t>
            </a:r>
            <a:r>
              <a:rPr lang="en-US" altLang="zh-CN" i="0" baseline="-25000" dirty="0">
                <a:solidFill>
                  <a:srgbClr val="FF0000"/>
                </a:solidFill>
              </a:rPr>
              <a:t>1</a:t>
            </a:r>
            <a:r>
              <a:rPr lang="en-US" altLang="zh-CN" i="0" dirty="0">
                <a:solidFill>
                  <a:srgbClr val="FF0000"/>
                </a:solidFill>
                <a:sym typeface="Symbol" panose="05050102010706020507" pitchFamily="18" charset="2"/>
              </a:rPr>
              <a:t>=400nm</a:t>
            </a:r>
            <a:r>
              <a:rPr lang="zh-CN" altLang="en-US" i="0" dirty="0">
                <a:sym typeface="Symbol" panose="05050102010706020507" pitchFamily="18" charset="2"/>
              </a:rPr>
              <a:t>和</a:t>
            </a:r>
            <a:r>
              <a:rPr lang="zh-CN" altLang="en-US" i="0" dirty="0">
                <a:solidFill>
                  <a:srgbClr val="FF0000"/>
                </a:solidFill>
                <a:sym typeface="Symbol" panose="05050102010706020507" pitchFamily="18" charset="2"/>
              </a:rPr>
              <a:t></a:t>
            </a:r>
            <a:r>
              <a:rPr lang="en-US" altLang="zh-CN" i="0" baseline="-25000" dirty="0">
                <a:solidFill>
                  <a:srgbClr val="FF0000"/>
                </a:solidFill>
              </a:rPr>
              <a:t>2</a:t>
            </a:r>
            <a:r>
              <a:rPr lang="en-US" altLang="zh-CN" i="0" dirty="0">
                <a:solidFill>
                  <a:srgbClr val="FF0000"/>
                </a:solidFill>
                <a:sym typeface="Symbol" panose="05050102010706020507" pitchFamily="18" charset="2"/>
              </a:rPr>
              <a:t>=700nm</a:t>
            </a:r>
            <a:r>
              <a:rPr lang="zh-CN" altLang="en-US" i="0" dirty="0">
                <a:sym typeface="Symbol" panose="05050102010706020507" pitchFamily="18" charset="2"/>
              </a:rPr>
              <a:t>的混合光垂直照射单缝，在衍射图样中，</a:t>
            </a:r>
            <a:r>
              <a:rPr lang="zh-CN" altLang="en-US" i="0" dirty="0">
                <a:solidFill>
                  <a:srgbClr val="FF0000"/>
                </a:solidFill>
                <a:sym typeface="Symbol" panose="05050102010706020507" pitchFamily="18" charset="2"/>
              </a:rPr>
              <a:t></a:t>
            </a:r>
            <a:r>
              <a:rPr lang="en-US" altLang="zh-CN" i="0" baseline="-25000" dirty="0">
                <a:solidFill>
                  <a:srgbClr val="FF0000"/>
                </a:solidFill>
              </a:rPr>
              <a:t>1</a:t>
            </a:r>
            <a:r>
              <a:rPr lang="zh-CN" altLang="en-US" i="0" dirty="0">
                <a:sym typeface="Symbol" panose="05050102010706020507" pitchFamily="18" charset="2"/>
              </a:rPr>
              <a:t>的第</a:t>
            </a:r>
            <a:r>
              <a:rPr lang="en-US" altLang="zh-CN" i="0" dirty="0">
                <a:solidFill>
                  <a:srgbClr val="FF0000"/>
                </a:solidFill>
                <a:sym typeface="Symbol" panose="05050102010706020507" pitchFamily="18" charset="2"/>
              </a:rPr>
              <a:t>k</a:t>
            </a:r>
            <a:r>
              <a:rPr lang="en-US" altLang="zh-CN" i="0" baseline="-25000" dirty="0">
                <a:solidFill>
                  <a:srgbClr val="FF0000"/>
                </a:solidFill>
                <a:sym typeface="Symbol" panose="05050102010706020507" pitchFamily="18" charset="2"/>
              </a:rPr>
              <a:t>1</a:t>
            </a:r>
            <a:r>
              <a:rPr lang="zh-CN" altLang="en-US" i="0" dirty="0">
                <a:sym typeface="Symbol" panose="05050102010706020507" pitchFamily="18" charset="2"/>
              </a:rPr>
              <a:t>级明纹中心位置恰与</a:t>
            </a:r>
            <a:r>
              <a:rPr lang="zh-CN" altLang="en-US" i="0" dirty="0">
                <a:solidFill>
                  <a:srgbClr val="FF0000"/>
                </a:solidFill>
                <a:sym typeface="Symbol" panose="05050102010706020507" pitchFamily="18" charset="2"/>
              </a:rPr>
              <a:t></a:t>
            </a:r>
            <a:r>
              <a:rPr lang="en-US" altLang="zh-CN" i="0" baseline="-25000" dirty="0">
                <a:solidFill>
                  <a:srgbClr val="FF0000"/>
                </a:solidFill>
              </a:rPr>
              <a:t>2</a:t>
            </a:r>
            <a:r>
              <a:rPr lang="zh-CN" altLang="en-US" i="0" dirty="0">
                <a:sym typeface="Symbol" panose="05050102010706020507" pitchFamily="18" charset="2"/>
              </a:rPr>
              <a:t>的第</a:t>
            </a:r>
            <a:r>
              <a:rPr lang="en-US" altLang="zh-CN" i="0" dirty="0">
                <a:solidFill>
                  <a:srgbClr val="FF0000"/>
                </a:solidFill>
                <a:sym typeface="Symbol" panose="05050102010706020507" pitchFamily="18" charset="2"/>
              </a:rPr>
              <a:t>k</a:t>
            </a:r>
            <a:r>
              <a:rPr lang="en-US" altLang="zh-CN" i="0" baseline="-25000" dirty="0">
                <a:solidFill>
                  <a:srgbClr val="FF0000"/>
                </a:solidFill>
                <a:sym typeface="Symbol" panose="05050102010706020507" pitchFamily="18" charset="2"/>
              </a:rPr>
              <a:t>2</a:t>
            </a:r>
            <a:r>
              <a:rPr lang="zh-CN" altLang="en-US" i="0" dirty="0">
                <a:sym typeface="Symbol" panose="05050102010706020507" pitchFamily="18" charset="2"/>
              </a:rPr>
              <a:t>级暗纹中心位置重合，求</a:t>
            </a:r>
            <a:r>
              <a:rPr lang="en-US" altLang="zh-CN" i="0" dirty="0">
                <a:solidFill>
                  <a:srgbClr val="FF0000"/>
                </a:solidFill>
                <a:sym typeface="Symbol" panose="05050102010706020507" pitchFamily="18" charset="2"/>
              </a:rPr>
              <a:t>k</a:t>
            </a:r>
            <a:r>
              <a:rPr lang="en-US" altLang="zh-CN" i="0" baseline="-25000" dirty="0">
                <a:solidFill>
                  <a:srgbClr val="FF0000"/>
                </a:solidFill>
                <a:sym typeface="Symbol" panose="05050102010706020507" pitchFamily="18" charset="2"/>
              </a:rPr>
              <a:t>1</a:t>
            </a:r>
            <a:r>
              <a:rPr lang="zh-CN" altLang="en-US" i="0" dirty="0">
                <a:sym typeface="Symbol" panose="05050102010706020507" pitchFamily="18" charset="2"/>
              </a:rPr>
              <a:t>和</a:t>
            </a:r>
            <a:r>
              <a:rPr lang="en-US" altLang="zh-CN" i="0" dirty="0">
                <a:solidFill>
                  <a:srgbClr val="FF0000"/>
                </a:solidFill>
                <a:sym typeface="Symbol" panose="05050102010706020507" pitchFamily="18" charset="2"/>
              </a:rPr>
              <a:t>k</a:t>
            </a:r>
            <a:r>
              <a:rPr lang="en-US" altLang="zh-CN" i="0" baseline="-25000" dirty="0">
                <a:solidFill>
                  <a:srgbClr val="FF0000"/>
                </a:solidFill>
                <a:sym typeface="Symbol" panose="05050102010706020507" pitchFamily="18" charset="2"/>
              </a:rPr>
              <a:t>2</a:t>
            </a:r>
            <a:r>
              <a:rPr lang="zh-CN" altLang="en-US" i="0" dirty="0">
                <a:sym typeface="Symbol" panose="05050102010706020507" pitchFamily="18" charset="2"/>
              </a:rPr>
              <a:t>。</a:t>
            </a:r>
            <a:r>
              <a:rPr lang="zh-CN" altLang="en-US" i="0" dirty="0">
                <a:solidFill>
                  <a:srgbClr val="009900"/>
                </a:solidFill>
                <a:sym typeface="Symbol" panose="05050102010706020507" pitchFamily="18" charset="2"/>
              </a:rPr>
              <a:t>试问</a:t>
            </a:r>
            <a:r>
              <a:rPr lang="zh-CN" altLang="en-US" i="0" dirty="0">
                <a:solidFill>
                  <a:srgbClr val="FF0000"/>
                </a:solidFill>
                <a:sym typeface="Symbol" panose="05050102010706020507" pitchFamily="18" charset="2"/>
              </a:rPr>
              <a:t></a:t>
            </a:r>
            <a:r>
              <a:rPr lang="en-US" altLang="zh-CN" i="0" baseline="-25000" dirty="0">
                <a:solidFill>
                  <a:srgbClr val="FF0000"/>
                </a:solidFill>
              </a:rPr>
              <a:t>1</a:t>
            </a:r>
            <a:r>
              <a:rPr lang="zh-CN" altLang="en-US" i="0" dirty="0">
                <a:solidFill>
                  <a:srgbClr val="009900"/>
                </a:solidFill>
                <a:sym typeface="Symbol" panose="05050102010706020507" pitchFamily="18" charset="2"/>
              </a:rPr>
              <a:t>的暗纹中心位置能否与</a:t>
            </a:r>
            <a:r>
              <a:rPr lang="zh-CN" altLang="en-US" i="0" dirty="0">
                <a:solidFill>
                  <a:srgbClr val="FF0000"/>
                </a:solidFill>
                <a:sym typeface="Symbol" panose="05050102010706020507" pitchFamily="18" charset="2"/>
              </a:rPr>
              <a:t></a:t>
            </a:r>
            <a:r>
              <a:rPr lang="en-US" altLang="zh-CN" i="0" baseline="-25000" dirty="0">
                <a:solidFill>
                  <a:srgbClr val="FF0000"/>
                </a:solidFill>
              </a:rPr>
              <a:t>2</a:t>
            </a:r>
            <a:r>
              <a:rPr lang="zh-CN" altLang="en-US" i="0" dirty="0">
                <a:solidFill>
                  <a:srgbClr val="009900"/>
                </a:solidFill>
                <a:sym typeface="Symbol" panose="05050102010706020507" pitchFamily="18" charset="2"/>
              </a:rPr>
              <a:t>的暗纹中心位置重合？</a:t>
            </a:r>
          </a:p>
        </p:txBody>
      </p:sp>
      <p:sp>
        <p:nvSpPr>
          <p:cNvPr id="3" name="Rectangle 6"/>
          <p:cNvSpPr>
            <a:spLocks noChangeArrowheads="1"/>
          </p:cNvSpPr>
          <p:nvPr/>
        </p:nvSpPr>
        <p:spPr bwMode="auto">
          <a:xfrm>
            <a:off x="2189686" y="2535198"/>
            <a:ext cx="41585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i="0" dirty="0">
                <a:solidFill>
                  <a:srgbClr val="C00000"/>
                </a:solidFill>
              </a:rPr>
              <a:t>解 ：</a:t>
            </a:r>
            <a:r>
              <a:rPr lang="zh-CN" altLang="en-US" i="0" dirty="0">
                <a:solidFill>
                  <a:srgbClr val="990099"/>
                </a:solidFill>
              </a:rPr>
              <a:t>对</a:t>
            </a:r>
            <a:r>
              <a:rPr lang="zh-CN" altLang="en-US" i="0" dirty="0">
                <a:solidFill>
                  <a:srgbClr val="FF0000"/>
                </a:solidFill>
                <a:sym typeface="Symbol" panose="05050102010706020507" pitchFamily="18" charset="2"/>
              </a:rPr>
              <a:t></a:t>
            </a:r>
            <a:r>
              <a:rPr lang="en-US" altLang="zh-CN" i="0" baseline="-25000" dirty="0">
                <a:solidFill>
                  <a:srgbClr val="FF0000"/>
                </a:solidFill>
              </a:rPr>
              <a:t>1</a:t>
            </a:r>
            <a:r>
              <a:rPr lang="zh-CN" altLang="en-US" i="0" dirty="0">
                <a:solidFill>
                  <a:srgbClr val="990099"/>
                </a:solidFill>
                <a:sym typeface="Symbol" panose="05050102010706020507" pitchFamily="18" charset="2"/>
              </a:rPr>
              <a:t>的第</a:t>
            </a:r>
            <a:r>
              <a:rPr lang="en-US" altLang="zh-CN" i="0" dirty="0">
                <a:solidFill>
                  <a:srgbClr val="FF0000"/>
                </a:solidFill>
                <a:sym typeface="Symbol" panose="05050102010706020507" pitchFamily="18" charset="2"/>
              </a:rPr>
              <a:t>k</a:t>
            </a:r>
            <a:r>
              <a:rPr lang="en-US" altLang="zh-CN" i="0" baseline="-25000" dirty="0">
                <a:solidFill>
                  <a:srgbClr val="FF0000"/>
                </a:solidFill>
                <a:sym typeface="Symbol" panose="05050102010706020507" pitchFamily="18" charset="2"/>
              </a:rPr>
              <a:t>1</a:t>
            </a:r>
            <a:r>
              <a:rPr lang="zh-CN" altLang="en-US" i="0" dirty="0">
                <a:solidFill>
                  <a:srgbClr val="990099"/>
                </a:solidFill>
                <a:sym typeface="Symbol" panose="05050102010706020507" pitchFamily="18" charset="2"/>
              </a:rPr>
              <a:t>级明纹有</a:t>
            </a:r>
          </a:p>
        </p:txBody>
      </p:sp>
      <p:sp>
        <p:nvSpPr>
          <p:cNvPr id="4" name="Rectangle 8"/>
          <p:cNvSpPr>
            <a:spLocks noChangeArrowheads="1"/>
          </p:cNvSpPr>
          <p:nvPr/>
        </p:nvSpPr>
        <p:spPr bwMode="auto">
          <a:xfrm>
            <a:off x="3177096" y="3956831"/>
            <a:ext cx="906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a:r>
              <a:rPr lang="zh-CN" altLang="en-US" i="0" dirty="0"/>
              <a:t>因此</a:t>
            </a:r>
          </a:p>
        </p:txBody>
      </p:sp>
      <p:graphicFrame>
        <p:nvGraphicFramePr>
          <p:cNvPr id="5" name="Object 1"/>
          <p:cNvGraphicFramePr>
            <a:graphicFrameLocks noChangeAspect="1"/>
          </p:cNvGraphicFramePr>
          <p:nvPr>
            <p:extLst>
              <p:ext uri="{D42A27DB-BD31-4B8C-83A1-F6EECF244321}">
                <p14:modId xmlns:p14="http://schemas.microsoft.com/office/powerpoint/2010/main" val="1544512770"/>
              </p:ext>
            </p:extLst>
          </p:nvPr>
        </p:nvGraphicFramePr>
        <p:xfrm>
          <a:off x="6348197" y="2004393"/>
          <a:ext cx="3921125" cy="1263650"/>
        </p:xfrm>
        <a:graphic>
          <a:graphicData uri="http://schemas.openxmlformats.org/presentationml/2006/ole">
            <mc:AlternateContent xmlns:mc="http://schemas.openxmlformats.org/markup-compatibility/2006">
              <mc:Choice xmlns:v="urn:schemas-microsoft-com:vml" Requires="v">
                <p:oleObj spid="_x0000_s379594" name="Equation" r:id="rId3" imgW="1231366" imgH="393529" progId="Equation.3">
                  <p:embed/>
                </p:oleObj>
              </mc:Choice>
              <mc:Fallback>
                <p:oleObj name="Equation" r:id="rId3" imgW="1231366"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8197" y="2004393"/>
                        <a:ext cx="39211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9"/>
          <p:cNvSpPr>
            <a:spLocks noChangeArrowheads="1"/>
          </p:cNvSpPr>
          <p:nvPr/>
        </p:nvSpPr>
        <p:spPr bwMode="auto">
          <a:xfrm>
            <a:off x="3027154" y="3274691"/>
            <a:ext cx="3325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i="0" dirty="0">
                <a:solidFill>
                  <a:srgbClr val="008000"/>
                </a:solidFill>
              </a:rPr>
              <a:t>对</a:t>
            </a:r>
            <a:r>
              <a:rPr lang="zh-CN" altLang="en-US" i="0" dirty="0">
                <a:solidFill>
                  <a:srgbClr val="FF0000"/>
                </a:solidFill>
                <a:sym typeface="Symbol" panose="05050102010706020507" pitchFamily="18" charset="2"/>
              </a:rPr>
              <a:t></a:t>
            </a:r>
            <a:r>
              <a:rPr lang="en-US" altLang="zh-CN" i="0" baseline="-25000" dirty="0">
                <a:solidFill>
                  <a:srgbClr val="FF0000"/>
                </a:solidFill>
              </a:rPr>
              <a:t>2</a:t>
            </a:r>
            <a:r>
              <a:rPr lang="zh-CN" altLang="en-US" i="0" dirty="0">
                <a:solidFill>
                  <a:srgbClr val="008000"/>
                </a:solidFill>
                <a:sym typeface="Symbol" panose="05050102010706020507" pitchFamily="18" charset="2"/>
              </a:rPr>
              <a:t>的第</a:t>
            </a:r>
            <a:r>
              <a:rPr lang="en-US" altLang="zh-CN" i="0" dirty="0">
                <a:solidFill>
                  <a:srgbClr val="FF0000"/>
                </a:solidFill>
                <a:sym typeface="Symbol" panose="05050102010706020507" pitchFamily="18" charset="2"/>
              </a:rPr>
              <a:t>k</a:t>
            </a:r>
            <a:r>
              <a:rPr lang="en-US" altLang="zh-CN" i="0" baseline="-25000" dirty="0">
                <a:solidFill>
                  <a:srgbClr val="FF0000"/>
                </a:solidFill>
                <a:sym typeface="Symbol" panose="05050102010706020507" pitchFamily="18" charset="2"/>
              </a:rPr>
              <a:t>2</a:t>
            </a:r>
            <a:r>
              <a:rPr lang="zh-CN" altLang="en-US" i="0" dirty="0">
                <a:solidFill>
                  <a:srgbClr val="008000"/>
                </a:solidFill>
                <a:sym typeface="Symbol" panose="05050102010706020507" pitchFamily="18" charset="2"/>
              </a:rPr>
              <a:t>级暗纹有</a:t>
            </a:r>
          </a:p>
        </p:txBody>
      </p:sp>
      <p:graphicFrame>
        <p:nvGraphicFramePr>
          <p:cNvPr id="7" name="Object 2"/>
          <p:cNvGraphicFramePr>
            <a:graphicFrameLocks noChangeAspect="1"/>
          </p:cNvGraphicFramePr>
          <p:nvPr>
            <p:extLst>
              <p:ext uri="{D42A27DB-BD31-4B8C-83A1-F6EECF244321}">
                <p14:modId xmlns:p14="http://schemas.microsoft.com/office/powerpoint/2010/main" val="1051648290"/>
              </p:ext>
            </p:extLst>
          </p:nvPr>
        </p:nvGraphicFramePr>
        <p:xfrm>
          <a:off x="6502444" y="3146896"/>
          <a:ext cx="3082925" cy="779463"/>
        </p:xfrm>
        <a:graphic>
          <a:graphicData uri="http://schemas.openxmlformats.org/presentationml/2006/ole">
            <mc:AlternateContent xmlns:mc="http://schemas.openxmlformats.org/markup-compatibility/2006">
              <mc:Choice xmlns:v="urn:schemas-microsoft-com:vml" Requires="v">
                <p:oleObj spid="_x0000_s379595" name="Equation" r:id="rId5" imgW="837836" imgH="215806" progId="Equation.3">
                  <p:embed/>
                </p:oleObj>
              </mc:Choice>
              <mc:Fallback>
                <p:oleObj name="Equation" r:id="rId5" imgW="837836" imgH="21580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2444" y="3146896"/>
                        <a:ext cx="3082925"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528306306"/>
              </p:ext>
            </p:extLst>
          </p:nvPr>
        </p:nvGraphicFramePr>
        <p:xfrm>
          <a:off x="4593940" y="3714178"/>
          <a:ext cx="3209925" cy="1149350"/>
        </p:xfrm>
        <a:graphic>
          <a:graphicData uri="http://schemas.openxmlformats.org/presentationml/2006/ole">
            <mc:AlternateContent xmlns:mc="http://schemas.openxmlformats.org/markup-compatibility/2006">
              <mc:Choice xmlns:v="urn:schemas-microsoft-com:vml" Requires="v">
                <p:oleObj spid="_x0000_s379596" name="Equation" r:id="rId7" imgW="1041400" imgH="368300" progId="Equation.3">
                  <p:embed/>
                </p:oleObj>
              </mc:Choice>
              <mc:Fallback>
                <p:oleObj name="Equation" r:id="rId7" imgW="1041400" imgH="368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3940" y="3714178"/>
                        <a:ext cx="3209925"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AutoShape 8"/>
          <p:cNvSpPr>
            <a:spLocks noChangeArrowheads="1"/>
          </p:cNvSpPr>
          <p:nvPr/>
        </p:nvSpPr>
        <p:spPr bwMode="auto">
          <a:xfrm>
            <a:off x="4680909" y="5213549"/>
            <a:ext cx="700143" cy="241182"/>
          </a:xfrm>
          <a:prstGeom prst="rightArrow">
            <a:avLst>
              <a:gd name="adj1" fmla="val 50000"/>
              <a:gd name="adj2" fmla="val 95879"/>
            </a:avLst>
          </a:prstGeom>
          <a:solidFill>
            <a:srgbClr val="00FF99"/>
          </a:solidFill>
          <a:ln w="9525">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3" name="Object 4"/>
          <p:cNvGraphicFramePr>
            <a:graphicFrameLocks noChangeAspect="1"/>
          </p:cNvGraphicFramePr>
          <p:nvPr>
            <p:extLst>
              <p:ext uri="{D42A27DB-BD31-4B8C-83A1-F6EECF244321}">
                <p14:modId xmlns:p14="http://schemas.microsoft.com/office/powerpoint/2010/main" val="3120882423"/>
              </p:ext>
            </p:extLst>
          </p:nvPr>
        </p:nvGraphicFramePr>
        <p:xfrm>
          <a:off x="5710746" y="4730098"/>
          <a:ext cx="4186237" cy="1208087"/>
        </p:xfrm>
        <a:graphic>
          <a:graphicData uri="http://schemas.openxmlformats.org/presentationml/2006/ole">
            <mc:AlternateContent xmlns:mc="http://schemas.openxmlformats.org/markup-compatibility/2006">
              <mc:Choice xmlns:v="urn:schemas-microsoft-com:vml" Requires="v">
                <p:oleObj spid="_x0000_s379597" name="Equation" r:id="rId9" imgW="1422400" imgH="406400" progId="Equation.3">
                  <p:embed/>
                </p:oleObj>
              </mc:Choice>
              <mc:Fallback>
                <p:oleObj name="Equation" r:id="rId9" imgW="1422400" imgH="4064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0746" y="4730098"/>
                        <a:ext cx="4186237"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5"/>
          <p:cNvGraphicFramePr>
            <a:graphicFrameLocks noChangeAspect="1"/>
          </p:cNvGraphicFramePr>
          <p:nvPr>
            <p:extLst>
              <p:ext uri="{D42A27DB-BD31-4B8C-83A1-F6EECF244321}">
                <p14:modId xmlns:p14="http://schemas.microsoft.com/office/powerpoint/2010/main" val="3620334124"/>
              </p:ext>
            </p:extLst>
          </p:nvPr>
        </p:nvGraphicFramePr>
        <p:xfrm>
          <a:off x="4814601" y="5703936"/>
          <a:ext cx="2768600" cy="1174750"/>
        </p:xfrm>
        <a:graphic>
          <a:graphicData uri="http://schemas.openxmlformats.org/presentationml/2006/ole">
            <mc:AlternateContent xmlns:mc="http://schemas.openxmlformats.org/markup-compatibility/2006">
              <mc:Choice xmlns:v="urn:schemas-microsoft-com:vml" Requires="v">
                <p:oleObj spid="_x0000_s379598" name="Equation" r:id="rId11" imgW="876300" imgH="368300" progId="Equation.3">
                  <p:embed/>
                </p:oleObj>
              </mc:Choice>
              <mc:Fallback>
                <p:oleObj name="Equation" r:id="rId11" imgW="876300" imgH="368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14601" y="5703936"/>
                        <a:ext cx="27686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ectangle 18"/>
          <p:cNvSpPr>
            <a:spLocks noChangeArrowheads="1"/>
          </p:cNvSpPr>
          <p:nvPr/>
        </p:nvSpPr>
        <p:spPr bwMode="auto">
          <a:xfrm>
            <a:off x="3062871" y="6029374"/>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i="0" dirty="0">
                <a:solidFill>
                  <a:srgbClr val="FF00FF"/>
                </a:solidFill>
              </a:rPr>
              <a:t>由此解得</a:t>
            </a:r>
          </a:p>
        </p:txBody>
      </p:sp>
    </p:spTree>
    <p:extLst>
      <p:ext uri="{BB962C8B-B14F-4D97-AF65-F5344CB8AC3E}">
        <p14:creationId xmlns:p14="http://schemas.microsoft.com/office/powerpoint/2010/main" val="179091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left)">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12" grpId="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a:off x="3353164" y="2373991"/>
            <a:ext cx="6013450" cy="3175"/>
          </a:xfrm>
          <a:prstGeom prst="line">
            <a:avLst/>
          </a:prstGeom>
          <a:noFill/>
          <a:ln w="1270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 name="Rectangle 3"/>
          <p:cNvSpPr>
            <a:spLocks noChangeArrowheads="1"/>
          </p:cNvSpPr>
          <p:nvPr/>
        </p:nvSpPr>
        <p:spPr bwMode="auto">
          <a:xfrm>
            <a:off x="3524616" y="1604051"/>
            <a:ext cx="6445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a:sym typeface="Symbol" panose="05050102010706020507" pitchFamily="18" charset="2"/>
              </a:rPr>
              <a:t></a:t>
            </a:r>
            <a:endParaRPr lang="en-US" altLang="zh-CN" b="0">
              <a:solidFill>
                <a:schemeClr val="tx1"/>
              </a:solidFill>
            </a:endParaRPr>
          </a:p>
        </p:txBody>
      </p:sp>
      <p:grpSp>
        <p:nvGrpSpPr>
          <p:cNvPr id="4" name="Group 4"/>
          <p:cNvGrpSpPr>
            <a:grpSpLocks/>
          </p:cNvGrpSpPr>
          <p:nvPr/>
        </p:nvGrpSpPr>
        <p:grpSpPr bwMode="auto">
          <a:xfrm>
            <a:off x="3064239" y="1796141"/>
            <a:ext cx="692150" cy="860425"/>
            <a:chOff x="3120" y="2416"/>
            <a:chExt cx="240" cy="429"/>
          </a:xfrm>
        </p:grpSpPr>
        <p:sp>
          <p:nvSpPr>
            <p:cNvPr id="5" name="Rectangle 5"/>
            <p:cNvSpPr>
              <a:spLocks noChangeArrowheads="1"/>
            </p:cNvSpPr>
            <p:nvPr/>
          </p:nvSpPr>
          <p:spPr bwMode="auto">
            <a:xfrm>
              <a:off x="3168" y="2596"/>
              <a:ext cx="19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000" b="0" i="0"/>
                <a:t>*</a:t>
              </a:r>
              <a:endParaRPr lang="en-US" altLang="zh-CN" sz="1200" b="0" i="0">
                <a:solidFill>
                  <a:schemeClr val="tx1"/>
                </a:solidFill>
              </a:endParaRPr>
            </a:p>
          </p:txBody>
        </p:sp>
        <p:sp>
          <p:nvSpPr>
            <p:cNvPr id="6" name="Rectangle 6"/>
            <p:cNvSpPr>
              <a:spLocks noChangeArrowheads="1"/>
            </p:cNvSpPr>
            <p:nvPr/>
          </p:nvSpPr>
          <p:spPr bwMode="auto">
            <a:xfrm>
              <a:off x="3120" y="2416"/>
              <a:ext cx="20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a:t>S</a:t>
              </a:r>
              <a:endParaRPr lang="en-US" altLang="zh-CN" sz="2000" b="0"/>
            </a:p>
          </p:txBody>
        </p:sp>
      </p:grpSp>
      <p:grpSp>
        <p:nvGrpSpPr>
          <p:cNvPr id="7" name="Group 7"/>
          <p:cNvGrpSpPr>
            <a:grpSpLocks/>
          </p:cNvGrpSpPr>
          <p:nvPr/>
        </p:nvGrpSpPr>
        <p:grpSpPr bwMode="auto">
          <a:xfrm>
            <a:off x="3318241" y="1859639"/>
            <a:ext cx="1127125" cy="1027112"/>
            <a:chOff x="3244" y="2432"/>
            <a:chExt cx="392" cy="512"/>
          </a:xfrm>
        </p:grpSpPr>
        <p:sp>
          <p:nvSpPr>
            <p:cNvPr id="8" name="Line 8"/>
            <p:cNvSpPr>
              <a:spLocks noChangeShapeType="1"/>
            </p:cNvSpPr>
            <p:nvPr/>
          </p:nvSpPr>
          <p:spPr bwMode="auto">
            <a:xfrm>
              <a:off x="3260" y="2688"/>
              <a:ext cx="344" cy="0"/>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9" name="Line 9"/>
            <p:cNvSpPr>
              <a:spLocks noChangeShapeType="1"/>
            </p:cNvSpPr>
            <p:nvPr/>
          </p:nvSpPr>
          <p:spPr bwMode="auto">
            <a:xfrm flipV="1">
              <a:off x="3244" y="2432"/>
              <a:ext cx="374" cy="256"/>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0" name="Line 10"/>
            <p:cNvSpPr>
              <a:spLocks noChangeShapeType="1"/>
            </p:cNvSpPr>
            <p:nvPr/>
          </p:nvSpPr>
          <p:spPr bwMode="auto">
            <a:xfrm>
              <a:off x="3244" y="2688"/>
              <a:ext cx="392" cy="256"/>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Group 11"/>
          <p:cNvGrpSpPr>
            <a:grpSpLocks/>
          </p:cNvGrpSpPr>
          <p:nvPr/>
        </p:nvGrpSpPr>
        <p:grpSpPr bwMode="auto">
          <a:xfrm>
            <a:off x="4359639" y="1826303"/>
            <a:ext cx="1612900" cy="1103313"/>
            <a:chOff x="3604" y="2410"/>
            <a:chExt cx="560" cy="550"/>
          </a:xfrm>
        </p:grpSpPr>
        <p:sp>
          <p:nvSpPr>
            <p:cNvPr id="12" name="Line 12"/>
            <p:cNvSpPr>
              <a:spLocks noChangeShapeType="1"/>
            </p:cNvSpPr>
            <p:nvPr/>
          </p:nvSpPr>
          <p:spPr bwMode="auto">
            <a:xfrm>
              <a:off x="3604" y="2688"/>
              <a:ext cx="560" cy="0"/>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3" name="Line 13"/>
            <p:cNvSpPr>
              <a:spLocks noChangeShapeType="1"/>
            </p:cNvSpPr>
            <p:nvPr/>
          </p:nvSpPr>
          <p:spPr bwMode="auto">
            <a:xfrm>
              <a:off x="3716" y="2416"/>
              <a:ext cx="448" cy="0"/>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4" name="Line 14"/>
            <p:cNvSpPr>
              <a:spLocks noChangeShapeType="1"/>
            </p:cNvSpPr>
            <p:nvPr/>
          </p:nvSpPr>
          <p:spPr bwMode="auto">
            <a:xfrm>
              <a:off x="3724" y="2960"/>
              <a:ext cx="440" cy="0"/>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5" name="Line 15"/>
            <p:cNvSpPr>
              <a:spLocks noChangeShapeType="1"/>
            </p:cNvSpPr>
            <p:nvPr/>
          </p:nvSpPr>
          <p:spPr bwMode="auto">
            <a:xfrm>
              <a:off x="3620" y="2944"/>
              <a:ext cx="88" cy="16"/>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6" name="Line 16"/>
            <p:cNvSpPr>
              <a:spLocks noChangeShapeType="1"/>
            </p:cNvSpPr>
            <p:nvPr/>
          </p:nvSpPr>
          <p:spPr bwMode="auto">
            <a:xfrm flipV="1">
              <a:off x="3620" y="2410"/>
              <a:ext cx="104" cy="22"/>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17" name="Group 17"/>
          <p:cNvGrpSpPr>
            <a:grpSpLocks/>
          </p:cNvGrpSpPr>
          <p:nvPr/>
        </p:nvGrpSpPr>
        <p:grpSpPr bwMode="auto">
          <a:xfrm>
            <a:off x="8601439" y="1507216"/>
            <a:ext cx="1473200" cy="1703387"/>
            <a:chOff x="5090" y="2250"/>
            <a:chExt cx="512" cy="849"/>
          </a:xfrm>
        </p:grpSpPr>
        <p:sp>
          <p:nvSpPr>
            <p:cNvPr id="18" name="Line 18"/>
            <p:cNvSpPr>
              <a:spLocks noChangeShapeType="1"/>
            </p:cNvSpPr>
            <p:nvPr/>
          </p:nvSpPr>
          <p:spPr bwMode="auto">
            <a:xfrm>
              <a:off x="5098" y="2520"/>
              <a:ext cx="504" cy="320"/>
            </a:xfrm>
            <a:prstGeom prst="line">
              <a:avLst/>
            </a:prstGeom>
            <a:noFill/>
            <a:ln w="762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9" name="Line 19"/>
            <p:cNvSpPr>
              <a:spLocks noChangeShapeType="1"/>
            </p:cNvSpPr>
            <p:nvPr/>
          </p:nvSpPr>
          <p:spPr bwMode="auto">
            <a:xfrm>
              <a:off x="5092" y="2250"/>
              <a:ext cx="504" cy="320"/>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0" name="Line 20"/>
            <p:cNvSpPr>
              <a:spLocks noChangeShapeType="1"/>
            </p:cNvSpPr>
            <p:nvPr/>
          </p:nvSpPr>
          <p:spPr bwMode="auto">
            <a:xfrm>
              <a:off x="5092" y="2310"/>
              <a:ext cx="504" cy="320"/>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1" name="Line 21"/>
            <p:cNvSpPr>
              <a:spLocks noChangeShapeType="1"/>
            </p:cNvSpPr>
            <p:nvPr/>
          </p:nvSpPr>
          <p:spPr bwMode="auto">
            <a:xfrm>
              <a:off x="5092" y="2370"/>
              <a:ext cx="504" cy="320"/>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2" name="Line 22"/>
            <p:cNvSpPr>
              <a:spLocks noChangeShapeType="1"/>
            </p:cNvSpPr>
            <p:nvPr/>
          </p:nvSpPr>
          <p:spPr bwMode="auto">
            <a:xfrm>
              <a:off x="5090" y="2430"/>
              <a:ext cx="504" cy="320"/>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3" name="Line 23"/>
            <p:cNvSpPr>
              <a:spLocks noChangeShapeType="1"/>
            </p:cNvSpPr>
            <p:nvPr/>
          </p:nvSpPr>
          <p:spPr bwMode="auto">
            <a:xfrm>
              <a:off x="5094" y="2598"/>
              <a:ext cx="504" cy="320"/>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4" name="Line 24"/>
            <p:cNvSpPr>
              <a:spLocks noChangeShapeType="1"/>
            </p:cNvSpPr>
            <p:nvPr/>
          </p:nvSpPr>
          <p:spPr bwMode="auto">
            <a:xfrm>
              <a:off x="5094" y="2658"/>
              <a:ext cx="504" cy="320"/>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5" name="Line 25"/>
            <p:cNvSpPr>
              <a:spLocks noChangeShapeType="1"/>
            </p:cNvSpPr>
            <p:nvPr/>
          </p:nvSpPr>
          <p:spPr bwMode="auto">
            <a:xfrm>
              <a:off x="5094" y="2718"/>
              <a:ext cx="504" cy="320"/>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6" name="Line 26"/>
            <p:cNvSpPr>
              <a:spLocks noChangeShapeType="1"/>
            </p:cNvSpPr>
            <p:nvPr/>
          </p:nvSpPr>
          <p:spPr bwMode="auto">
            <a:xfrm>
              <a:off x="5092" y="2778"/>
              <a:ext cx="504" cy="321"/>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27" name="Group 27"/>
          <p:cNvGrpSpPr>
            <a:grpSpLocks/>
          </p:cNvGrpSpPr>
          <p:nvPr/>
        </p:nvGrpSpPr>
        <p:grpSpPr bwMode="auto">
          <a:xfrm>
            <a:off x="4319954" y="545191"/>
            <a:ext cx="5754687" cy="3146425"/>
            <a:chOff x="3604" y="1776"/>
            <a:chExt cx="1998" cy="1569"/>
          </a:xfrm>
        </p:grpSpPr>
        <p:sp>
          <p:nvSpPr>
            <p:cNvPr id="28" name="Rectangle 28"/>
            <p:cNvSpPr>
              <a:spLocks noChangeArrowheads="1"/>
            </p:cNvSpPr>
            <p:nvPr/>
          </p:nvSpPr>
          <p:spPr bwMode="auto">
            <a:xfrm>
              <a:off x="3648" y="1776"/>
              <a:ext cx="69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000000"/>
                  </a:solidFill>
                </a:rPr>
                <a:t>衍射屏</a:t>
              </a:r>
              <a:endParaRPr lang="zh-CN" altLang="en-US" b="0" i="0">
                <a:solidFill>
                  <a:srgbClr val="000000"/>
                </a:solidFill>
              </a:endParaRPr>
            </a:p>
          </p:txBody>
        </p:sp>
        <p:sp>
          <p:nvSpPr>
            <p:cNvPr id="29" name="Rectangle 29"/>
            <p:cNvSpPr>
              <a:spLocks noChangeArrowheads="1"/>
            </p:cNvSpPr>
            <p:nvPr/>
          </p:nvSpPr>
          <p:spPr bwMode="auto">
            <a:xfrm>
              <a:off x="4800" y="1792"/>
              <a:ext cx="6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000000"/>
                  </a:solidFill>
                </a:rPr>
                <a:t>观察屏</a:t>
              </a:r>
              <a:endParaRPr lang="zh-CN" altLang="en-US" sz="2400" b="0" i="0">
                <a:solidFill>
                  <a:srgbClr val="000000"/>
                </a:solidFill>
              </a:endParaRPr>
            </a:p>
          </p:txBody>
        </p:sp>
        <p:sp>
          <p:nvSpPr>
            <p:cNvPr id="30" name="Line 30"/>
            <p:cNvSpPr>
              <a:spLocks noChangeShapeType="1"/>
            </p:cNvSpPr>
            <p:nvPr/>
          </p:nvSpPr>
          <p:spPr bwMode="auto">
            <a:xfrm flipH="1" flipV="1">
              <a:off x="3908" y="2472"/>
              <a:ext cx="504" cy="321"/>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1" name="Line 31"/>
            <p:cNvSpPr>
              <a:spLocks noChangeShapeType="1"/>
            </p:cNvSpPr>
            <p:nvPr/>
          </p:nvSpPr>
          <p:spPr bwMode="auto">
            <a:xfrm flipV="1">
              <a:off x="3914" y="2014"/>
              <a:ext cx="0" cy="465"/>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2" name="Line 32"/>
            <p:cNvSpPr>
              <a:spLocks noChangeShapeType="1"/>
            </p:cNvSpPr>
            <p:nvPr/>
          </p:nvSpPr>
          <p:spPr bwMode="auto">
            <a:xfrm>
              <a:off x="3908" y="2008"/>
              <a:ext cx="504" cy="320"/>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3" name="Line 33"/>
            <p:cNvSpPr>
              <a:spLocks noChangeShapeType="1"/>
            </p:cNvSpPr>
            <p:nvPr/>
          </p:nvSpPr>
          <p:spPr bwMode="auto">
            <a:xfrm>
              <a:off x="4412" y="2328"/>
              <a:ext cx="0" cy="464"/>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34" name="Group 34"/>
            <p:cNvGrpSpPr>
              <a:grpSpLocks/>
            </p:cNvGrpSpPr>
            <p:nvPr/>
          </p:nvGrpSpPr>
          <p:grpSpPr bwMode="auto">
            <a:xfrm>
              <a:off x="3908" y="2558"/>
              <a:ext cx="512" cy="785"/>
              <a:chOff x="3908" y="2558"/>
              <a:chExt cx="512" cy="785"/>
            </a:xfrm>
          </p:grpSpPr>
          <p:sp>
            <p:nvSpPr>
              <p:cNvPr id="49" name="Line 35"/>
              <p:cNvSpPr>
                <a:spLocks noChangeShapeType="1"/>
              </p:cNvSpPr>
              <p:nvPr/>
            </p:nvSpPr>
            <p:spPr bwMode="auto">
              <a:xfrm>
                <a:off x="3916" y="3022"/>
                <a:ext cx="504" cy="321"/>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0" name="Line 36"/>
              <p:cNvSpPr>
                <a:spLocks noChangeShapeType="1"/>
              </p:cNvSpPr>
              <p:nvPr/>
            </p:nvSpPr>
            <p:spPr bwMode="auto">
              <a:xfrm>
                <a:off x="4420" y="2876"/>
                <a:ext cx="0" cy="465"/>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1" name="Line 37"/>
              <p:cNvSpPr>
                <a:spLocks noChangeShapeType="1"/>
              </p:cNvSpPr>
              <p:nvPr/>
            </p:nvSpPr>
            <p:spPr bwMode="auto">
              <a:xfrm>
                <a:off x="3908" y="2558"/>
                <a:ext cx="504" cy="320"/>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2" name="Line 38"/>
              <p:cNvSpPr>
                <a:spLocks noChangeShapeType="1"/>
              </p:cNvSpPr>
              <p:nvPr/>
            </p:nvSpPr>
            <p:spPr bwMode="auto">
              <a:xfrm>
                <a:off x="3914" y="2568"/>
                <a:ext cx="0" cy="464"/>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35" name="Arc 39"/>
            <p:cNvSpPr>
              <a:spLocks/>
            </p:cNvSpPr>
            <p:nvPr/>
          </p:nvSpPr>
          <p:spPr bwMode="auto">
            <a:xfrm flipV="1">
              <a:off x="3672" y="2664"/>
              <a:ext cx="68" cy="3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Arc 40"/>
            <p:cNvSpPr>
              <a:spLocks/>
            </p:cNvSpPr>
            <p:nvPr/>
          </p:nvSpPr>
          <p:spPr bwMode="auto">
            <a:xfrm>
              <a:off x="3672" y="2328"/>
              <a:ext cx="68" cy="3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Arc 41"/>
            <p:cNvSpPr>
              <a:spLocks/>
            </p:cNvSpPr>
            <p:nvPr/>
          </p:nvSpPr>
          <p:spPr bwMode="auto">
            <a:xfrm flipH="1" flipV="1">
              <a:off x="3604" y="2672"/>
              <a:ext cx="68" cy="3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Arc 42"/>
            <p:cNvSpPr>
              <a:spLocks/>
            </p:cNvSpPr>
            <p:nvPr/>
          </p:nvSpPr>
          <p:spPr bwMode="auto">
            <a:xfrm flipH="1">
              <a:off x="3604" y="2335"/>
              <a:ext cx="68" cy="37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Arc 43"/>
            <p:cNvSpPr>
              <a:spLocks/>
            </p:cNvSpPr>
            <p:nvPr/>
          </p:nvSpPr>
          <p:spPr bwMode="auto">
            <a:xfrm flipV="1">
              <a:off x="4584" y="2664"/>
              <a:ext cx="68" cy="3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Arc 44"/>
            <p:cNvSpPr>
              <a:spLocks/>
            </p:cNvSpPr>
            <p:nvPr/>
          </p:nvSpPr>
          <p:spPr bwMode="auto">
            <a:xfrm>
              <a:off x="4584" y="2328"/>
              <a:ext cx="68" cy="3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Arc 45"/>
            <p:cNvSpPr>
              <a:spLocks/>
            </p:cNvSpPr>
            <p:nvPr/>
          </p:nvSpPr>
          <p:spPr bwMode="auto">
            <a:xfrm flipH="1" flipV="1">
              <a:off x="4516" y="2672"/>
              <a:ext cx="68" cy="3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Arc 46"/>
            <p:cNvSpPr>
              <a:spLocks/>
            </p:cNvSpPr>
            <p:nvPr/>
          </p:nvSpPr>
          <p:spPr bwMode="auto">
            <a:xfrm flipH="1">
              <a:off x="4516" y="2335"/>
              <a:ext cx="68" cy="37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 name="Line 47"/>
            <p:cNvSpPr>
              <a:spLocks noChangeShapeType="1"/>
            </p:cNvSpPr>
            <p:nvPr/>
          </p:nvSpPr>
          <p:spPr bwMode="auto">
            <a:xfrm>
              <a:off x="5092" y="2025"/>
              <a:ext cx="0" cy="999"/>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4" name="Line 48"/>
            <p:cNvSpPr>
              <a:spLocks noChangeShapeType="1"/>
            </p:cNvSpPr>
            <p:nvPr/>
          </p:nvSpPr>
          <p:spPr bwMode="auto">
            <a:xfrm>
              <a:off x="5602" y="2346"/>
              <a:ext cx="0" cy="999"/>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5" name="Line 49"/>
            <p:cNvSpPr>
              <a:spLocks noChangeShapeType="1"/>
            </p:cNvSpPr>
            <p:nvPr/>
          </p:nvSpPr>
          <p:spPr bwMode="auto">
            <a:xfrm>
              <a:off x="5092" y="2026"/>
              <a:ext cx="504" cy="320"/>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6" name="Line 50"/>
            <p:cNvSpPr>
              <a:spLocks noChangeShapeType="1"/>
            </p:cNvSpPr>
            <p:nvPr/>
          </p:nvSpPr>
          <p:spPr bwMode="auto">
            <a:xfrm>
              <a:off x="5092" y="3022"/>
              <a:ext cx="504" cy="321"/>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7" name="Rectangle 51"/>
            <p:cNvSpPr>
              <a:spLocks noChangeArrowheads="1"/>
            </p:cNvSpPr>
            <p:nvPr/>
          </p:nvSpPr>
          <p:spPr bwMode="auto">
            <a:xfrm>
              <a:off x="3636" y="2080"/>
              <a:ext cx="22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a:solidFill>
                    <a:srgbClr val="000000"/>
                  </a:solidFill>
                </a:rPr>
                <a:t>L</a:t>
              </a:r>
              <a:r>
                <a:rPr lang="en-US" altLang="zh-CN" i="0">
                  <a:solidFill>
                    <a:srgbClr val="000000"/>
                  </a:solidFill>
                  <a:sym typeface="Symbol" panose="05050102010706020507" pitchFamily="18" charset="2"/>
                </a:rPr>
                <a:t></a:t>
              </a:r>
              <a:endParaRPr lang="en-US" altLang="zh-CN" sz="2000" b="0" i="0">
                <a:solidFill>
                  <a:srgbClr val="000000"/>
                </a:solidFill>
              </a:endParaRPr>
            </a:p>
          </p:txBody>
        </p:sp>
        <p:sp>
          <p:nvSpPr>
            <p:cNvPr id="48" name="Rectangle 52"/>
            <p:cNvSpPr>
              <a:spLocks noChangeArrowheads="1"/>
            </p:cNvSpPr>
            <p:nvPr/>
          </p:nvSpPr>
          <p:spPr bwMode="auto">
            <a:xfrm>
              <a:off x="4556" y="2080"/>
              <a:ext cx="13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a:solidFill>
                    <a:srgbClr val="000000"/>
                  </a:solidFill>
                </a:rPr>
                <a:t>L</a:t>
              </a:r>
              <a:endParaRPr lang="en-US" altLang="zh-CN" sz="2000" b="0" i="0">
                <a:solidFill>
                  <a:srgbClr val="000000"/>
                </a:solidFill>
              </a:endParaRPr>
            </a:p>
          </p:txBody>
        </p:sp>
      </p:grpSp>
      <p:sp>
        <p:nvSpPr>
          <p:cNvPr id="53" name="Text Box 53"/>
          <p:cNvSpPr txBox="1">
            <a:spLocks noChangeArrowheads="1"/>
          </p:cNvSpPr>
          <p:nvPr/>
        </p:nvSpPr>
        <p:spPr bwMode="auto">
          <a:xfrm>
            <a:off x="3673839" y="3821789"/>
            <a:ext cx="6553200" cy="946150"/>
          </a:xfrm>
          <a:prstGeom prst="rect">
            <a:avLst/>
          </a:prstGeom>
          <a:solidFill>
            <a:srgbClr val="FFFF00"/>
          </a:solidFill>
          <a:ln>
            <a:noFill/>
          </a:ln>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chemeClr val="tx1"/>
                </a:solidFill>
                <a:latin typeface="方正书宋简体"/>
              </a:rPr>
              <a:t>光在传播过程中能绕过障碍物的边缘而偏离直线传播的现象</a:t>
            </a:r>
            <a:r>
              <a:rPr lang="en-US" altLang="zh-CN" i="0" dirty="0">
                <a:solidFill>
                  <a:schemeClr val="tx1"/>
                </a:solidFill>
              </a:rPr>
              <a:t>——</a:t>
            </a:r>
            <a:r>
              <a:rPr lang="zh-CN" altLang="en-US" i="0" dirty="0">
                <a:solidFill>
                  <a:schemeClr val="tx1"/>
                </a:solidFill>
                <a:latin typeface="方正书宋简体"/>
              </a:rPr>
              <a:t>衍射（绕射）</a:t>
            </a:r>
          </a:p>
        </p:txBody>
      </p:sp>
      <p:sp>
        <p:nvSpPr>
          <p:cNvPr id="54" name="Text Box 54"/>
          <p:cNvSpPr txBox="1">
            <a:spLocks noChangeArrowheads="1"/>
          </p:cNvSpPr>
          <p:nvPr/>
        </p:nvSpPr>
        <p:spPr bwMode="auto">
          <a:xfrm>
            <a:off x="2408046" y="318973"/>
            <a:ext cx="2400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4000" i="0" dirty="0">
                <a:solidFill>
                  <a:srgbClr val="FF0000"/>
                </a:solidFill>
              </a:rPr>
              <a:t>3</a:t>
            </a:r>
            <a:r>
              <a:rPr lang="zh-CN" altLang="en-US" sz="4000" i="0" dirty="0">
                <a:solidFill>
                  <a:srgbClr val="FF0000"/>
                </a:solidFill>
              </a:rPr>
              <a:t>、狭缝</a:t>
            </a:r>
          </a:p>
        </p:txBody>
      </p:sp>
      <p:sp>
        <p:nvSpPr>
          <p:cNvPr id="55" name="Text Box 55"/>
          <p:cNvSpPr txBox="1">
            <a:spLocks noChangeArrowheads="1"/>
          </p:cNvSpPr>
          <p:nvPr/>
        </p:nvSpPr>
        <p:spPr bwMode="auto">
          <a:xfrm>
            <a:off x="1997439" y="4902878"/>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CC0000"/>
                </a:solidFill>
              </a:rPr>
              <a:t>衍射特点：</a:t>
            </a:r>
          </a:p>
        </p:txBody>
      </p:sp>
      <p:sp>
        <p:nvSpPr>
          <p:cNvPr id="56" name="Text Box 56"/>
          <p:cNvSpPr txBox="1">
            <a:spLocks noChangeArrowheads="1"/>
          </p:cNvSpPr>
          <p:nvPr/>
        </p:nvSpPr>
        <p:spPr bwMode="auto">
          <a:xfrm>
            <a:off x="3781789" y="4955264"/>
            <a:ext cx="4692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t>（</a:t>
            </a:r>
            <a:r>
              <a:rPr lang="en-US" altLang="zh-CN" i="0"/>
              <a:t>1</a:t>
            </a:r>
            <a:r>
              <a:rPr lang="zh-CN" altLang="en-US" i="0"/>
              <a:t>）偏离直线传播</a:t>
            </a:r>
          </a:p>
        </p:txBody>
      </p:sp>
      <p:sp>
        <p:nvSpPr>
          <p:cNvPr id="57" name="Text Box 57"/>
          <p:cNvSpPr txBox="1">
            <a:spLocks noChangeArrowheads="1"/>
          </p:cNvSpPr>
          <p:nvPr/>
        </p:nvSpPr>
        <p:spPr bwMode="auto">
          <a:xfrm>
            <a:off x="3805604" y="5498189"/>
            <a:ext cx="66500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a:t>
            </a:r>
            <a:r>
              <a:rPr lang="en-US" altLang="zh-CN" i="0" dirty="0"/>
              <a:t>2</a:t>
            </a:r>
            <a:r>
              <a:rPr lang="zh-CN" altLang="en-US" i="0" dirty="0"/>
              <a:t>）（几何阴影区）光强重新分布</a:t>
            </a:r>
          </a:p>
        </p:txBody>
      </p:sp>
      <p:graphicFrame>
        <p:nvGraphicFramePr>
          <p:cNvPr id="58" name="Object 64"/>
          <p:cNvGraphicFramePr>
            <a:graphicFrameLocks noChangeAspect="1"/>
          </p:cNvGraphicFramePr>
          <p:nvPr>
            <p:extLst>
              <p:ext uri="{D42A27DB-BD31-4B8C-83A1-F6EECF244321}">
                <p14:modId xmlns:p14="http://schemas.microsoft.com/office/powerpoint/2010/main" val="1784468404"/>
              </p:ext>
            </p:extLst>
          </p:nvPr>
        </p:nvGraphicFramePr>
        <p:xfrm>
          <a:off x="6874239" y="440414"/>
          <a:ext cx="3505200" cy="3338512"/>
        </p:xfrm>
        <a:graphic>
          <a:graphicData uri="http://schemas.openxmlformats.org/presentationml/2006/ole">
            <mc:AlternateContent xmlns:mc="http://schemas.openxmlformats.org/markup-compatibility/2006">
              <mc:Choice xmlns:v="urn:schemas-microsoft-com:vml" Requires="v">
                <p:oleObj spid="_x0000_s2604" name="Image" r:id="rId3" imgW="4304762" imgH="4101587" progId="Photoshop.Image.7">
                  <p:embed/>
                </p:oleObj>
              </mc:Choice>
              <mc:Fallback>
                <p:oleObj name="Image" r:id="rId3" imgW="4304762" imgH="4101587"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4239" y="440414"/>
                        <a:ext cx="3505200" cy="333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 name="Line 70"/>
          <p:cNvSpPr>
            <a:spLocks noChangeShapeType="1"/>
          </p:cNvSpPr>
          <p:nvPr/>
        </p:nvSpPr>
        <p:spPr bwMode="auto">
          <a:xfrm flipV="1">
            <a:off x="3146790" y="2113641"/>
            <a:ext cx="360363" cy="503237"/>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42525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wd">
                                    <p:tmPct val="100000"/>
                                  </p:iterate>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par>
                          <p:cTn id="13" fill="hold">
                            <p:stCondLst>
                              <p:cond delay="500"/>
                            </p:stCondLst>
                            <p:childTnLst>
                              <p:par>
                                <p:cTn id="14" presetID="22" presetClass="entr" presetSubtype="8" fill="hold" grpId="0" nodeType="afterEffect">
                                  <p:stCondLst>
                                    <p:cond delay="0"/>
                                  </p:stCondLst>
                                  <p:iterate type="wd">
                                    <p:tmPct val="100000"/>
                                  </p:iterate>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iterate type="wd">
                                    <p:tmPct val="100000"/>
                                  </p:iterate>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wipe(left)">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iterate type="wd">
                                    <p:tmPct val="100000"/>
                                  </p:iterate>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iterate type="wd">
                                    <p:tmPct val="100000"/>
                                  </p:iterate>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iterate type="wd">
                                    <p:tmPct val="100000"/>
                                  </p:iterate>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iterate type="wd">
                                    <p:tmPct val="100000"/>
                                  </p:iterate>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iterate type="wd">
                                    <p:tmPct val="100000"/>
                                  </p:iterate>
                                  <p:childTnLst>
                                    <p:set>
                                      <p:cBhvr>
                                        <p:cTn id="48" dur="1" fill="hold">
                                          <p:stCondLst>
                                            <p:cond delay="0"/>
                                          </p:stCondLst>
                                        </p:cTn>
                                        <p:tgtEl>
                                          <p:spTgt spid="58"/>
                                        </p:tgtEl>
                                        <p:attrNameLst>
                                          <p:attrName>style.visibility</p:attrName>
                                        </p:attrNameLst>
                                      </p:cBhvr>
                                      <p:to>
                                        <p:strVal val="visible"/>
                                      </p:to>
                                    </p:set>
                                    <p:animEffect transition="in" filter="wipe(left)">
                                      <p:cBhvr>
                                        <p:cTn id="49" dur="500"/>
                                        <p:tgtEl>
                                          <p:spTgt spid="5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iterate type="wd">
                                    <p:tmPct val="100000"/>
                                  </p:iterate>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iterate type="wd">
                                    <p:tmPct val="100000"/>
                                  </p:iterate>
                                  <p:childTnLst>
                                    <p:set>
                                      <p:cBhvr>
                                        <p:cTn id="58" dur="1" fill="hold">
                                          <p:stCondLst>
                                            <p:cond delay="0"/>
                                          </p:stCondLst>
                                        </p:cTn>
                                        <p:tgtEl>
                                          <p:spTgt spid="55"/>
                                        </p:tgtEl>
                                        <p:attrNameLst>
                                          <p:attrName>style.visibility</p:attrName>
                                        </p:attrNameLst>
                                      </p:cBhvr>
                                      <p:to>
                                        <p:strVal val="visible"/>
                                      </p:to>
                                    </p:set>
                                    <p:animEffect transition="in" filter="wipe(left)">
                                      <p:cBhvr>
                                        <p:cTn id="59" dur="500"/>
                                        <p:tgtEl>
                                          <p:spTgt spid="5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iterate type="wd">
                                    <p:tmPct val="100000"/>
                                  </p:iterate>
                                  <p:childTnLst>
                                    <p:set>
                                      <p:cBhvr>
                                        <p:cTn id="63" dur="1" fill="hold">
                                          <p:stCondLst>
                                            <p:cond delay="0"/>
                                          </p:stCondLst>
                                        </p:cTn>
                                        <p:tgtEl>
                                          <p:spTgt spid="56"/>
                                        </p:tgtEl>
                                        <p:attrNameLst>
                                          <p:attrName>style.visibility</p:attrName>
                                        </p:attrNameLst>
                                      </p:cBhvr>
                                      <p:to>
                                        <p:strVal val="visible"/>
                                      </p:to>
                                    </p:set>
                                    <p:animEffect transition="in" filter="wipe(left)">
                                      <p:cBhvr>
                                        <p:cTn id="64" dur="500"/>
                                        <p:tgtEl>
                                          <p:spTgt spid="5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iterate type="wd">
                                    <p:tmPct val="100000"/>
                                  </p:iterate>
                                  <p:childTnLst>
                                    <p:set>
                                      <p:cBhvr>
                                        <p:cTn id="68" dur="1" fill="hold">
                                          <p:stCondLst>
                                            <p:cond delay="0"/>
                                          </p:stCondLst>
                                        </p:cTn>
                                        <p:tgtEl>
                                          <p:spTgt spid="57"/>
                                        </p:tgtEl>
                                        <p:attrNameLst>
                                          <p:attrName>style.visibility</p:attrName>
                                        </p:attrNameLst>
                                      </p:cBhvr>
                                      <p:to>
                                        <p:strVal val="visible"/>
                                      </p:to>
                                    </p:set>
                                    <p:animEffect transition="in" filter="wipe(left)">
                                      <p:cBhvr>
                                        <p:cTn id="6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utoUpdateAnimBg="0"/>
      <p:bldP spid="53" grpId="0" animBg="1" autoUpdateAnimBg="0"/>
      <p:bldP spid="54" grpId="0" autoUpdateAnimBg="0"/>
      <p:bldP spid="55" grpId="0" autoUpdateAnimBg="0"/>
      <p:bldP spid="56" grpId="0" autoUpdateAnimBg="0"/>
      <p:bldP spid="57" grpId="0" autoUpdateAnimBg="0"/>
      <p:bldP spid="5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1932370" y="309308"/>
            <a:ext cx="8626475"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nSpc>
                <a:spcPct val="120000"/>
              </a:lnSpc>
            </a:pPr>
            <a:r>
              <a:rPr lang="zh-CN" altLang="en-US" i="0" dirty="0"/>
              <a:t>即</a:t>
            </a:r>
            <a:r>
              <a:rPr lang="en-US" altLang="zh-CN" i="0" dirty="0">
                <a:solidFill>
                  <a:srgbClr val="FF0000"/>
                </a:solidFill>
              </a:rPr>
              <a:t>k</a:t>
            </a:r>
            <a:r>
              <a:rPr lang="en-US" altLang="zh-CN" i="0" baseline="-25000" dirty="0">
                <a:solidFill>
                  <a:srgbClr val="FF0000"/>
                </a:solidFill>
              </a:rPr>
              <a:t>1</a:t>
            </a:r>
            <a:r>
              <a:rPr lang="en-US" altLang="zh-CN" i="0" dirty="0">
                <a:solidFill>
                  <a:srgbClr val="FF0000"/>
                </a:solidFill>
              </a:rPr>
              <a:t>=3</a:t>
            </a:r>
            <a:r>
              <a:rPr lang="zh-CN" altLang="en-US" i="0" dirty="0">
                <a:solidFill>
                  <a:srgbClr val="FF0000"/>
                </a:solidFill>
              </a:rPr>
              <a:t>， </a:t>
            </a:r>
            <a:r>
              <a:rPr lang="en-US" altLang="zh-CN" i="0" dirty="0">
                <a:solidFill>
                  <a:srgbClr val="FF0000"/>
                </a:solidFill>
              </a:rPr>
              <a:t>k</a:t>
            </a:r>
            <a:r>
              <a:rPr lang="en-US" altLang="zh-CN" i="0" baseline="-25000" dirty="0">
                <a:solidFill>
                  <a:srgbClr val="FF0000"/>
                </a:solidFill>
              </a:rPr>
              <a:t>2</a:t>
            </a:r>
            <a:r>
              <a:rPr lang="en-US" altLang="zh-CN" i="0" dirty="0">
                <a:solidFill>
                  <a:srgbClr val="FF0000"/>
                </a:solidFill>
              </a:rPr>
              <a:t>=2</a:t>
            </a:r>
            <a:r>
              <a:rPr lang="zh-CN" altLang="en-US" i="0" dirty="0"/>
              <a:t>；</a:t>
            </a:r>
            <a:r>
              <a:rPr lang="en-US" altLang="zh-CN" i="0" dirty="0">
                <a:solidFill>
                  <a:srgbClr val="FF00FF"/>
                </a:solidFill>
              </a:rPr>
              <a:t>k</a:t>
            </a:r>
            <a:r>
              <a:rPr lang="en-US" altLang="zh-CN" i="0" baseline="-25000" dirty="0">
                <a:solidFill>
                  <a:srgbClr val="FF00FF"/>
                </a:solidFill>
              </a:rPr>
              <a:t>1</a:t>
            </a:r>
            <a:r>
              <a:rPr lang="en-US" altLang="zh-CN" i="0" dirty="0">
                <a:solidFill>
                  <a:srgbClr val="FF00FF"/>
                </a:solidFill>
              </a:rPr>
              <a:t>=10</a:t>
            </a:r>
            <a:r>
              <a:rPr lang="zh-CN" altLang="en-US" i="0" dirty="0">
                <a:solidFill>
                  <a:srgbClr val="FF00FF"/>
                </a:solidFill>
              </a:rPr>
              <a:t>， </a:t>
            </a:r>
            <a:r>
              <a:rPr lang="en-US" altLang="zh-CN" i="0" dirty="0">
                <a:solidFill>
                  <a:srgbClr val="FF00FF"/>
                </a:solidFill>
              </a:rPr>
              <a:t>k</a:t>
            </a:r>
            <a:r>
              <a:rPr lang="en-US" altLang="zh-CN" i="0" baseline="-25000" dirty="0">
                <a:solidFill>
                  <a:srgbClr val="FF00FF"/>
                </a:solidFill>
              </a:rPr>
              <a:t>2</a:t>
            </a:r>
            <a:r>
              <a:rPr lang="en-US" altLang="zh-CN" i="0" dirty="0">
                <a:solidFill>
                  <a:srgbClr val="FF00FF"/>
                </a:solidFill>
              </a:rPr>
              <a:t>=6</a:t>
            </a:r>
            <a:r>
              <a:rPr lang="zh-CN" altLang="en-US" i="0" dirty="0"/>
              <a:t>；</a:t>
            </a:r>
            <a:r>
              <a:rPr lang="en-US" altLang="zh-CN" i="0" dirty="0"/>
              <a:t>……</a:t>
            </a:r>
            <a:r>
              <a:rPr lang="zh-CN" altLang="en-US" i="0" dirty="0"/>
              <a:t>。显然，由于</a:t>
            </a:r>
            <a:r>
              <a:rPr lang="en-US" altLang="zh-CN" i="0" dirty="0">
                <a:solidFill>
                  <a:srgbClr val="C00000"/>
                </a:solidFill>
              </a:rPr>
              <a:t>k</a:t>
            </a:r>
            <a:r>
              <a:rPr lang="zh-CN" altLang="en-US" i="0" dirty="0"/>
              <a:t>增大时明纹的亮度极弱，因而只有第一组解有意义。</a:t>
            </a:r>
          </a:p>
        </p:txBody>
      </p:sp>
      <p:sp>
        <p:nvSpPr>
          <p:cNvPr id="7" name="矩形 6"/>
          <p:cNvSpPr/>
          <p:nvPr/>
        </p:nvSpPr>
        <p:spPr>
          <a:xfrm>
            <a:off x="2747578" y="1463065"/>
            <a:ext cx="6517027" cy="1126462"/>
          </a:xfrm>
          <a:prstGeom prst="rect">
            <a:avLst/>
          </a:prstGeom>
        </p:spPr>
        <p:txBody>
          <a:bodyPr wrap="square">
            <a:spAutoFit/>
          </a:bodyPr>
          <a:lstStyle/>
          <a:p>
            <a:pPr>
              <a:lnSpc>
                <a:spcPct val="120000"/>
              </a:lnSpc>
            </a:pPr>
            <a:r>
              <a:rPr lang="zh-CN" altLang="en-US" sz="2800" b="1" dirty="0">
                <a:solidFill>
                  <a:srgbClr val="009900"/>
                </a:solidFill>
              </a:rPr>
              <a:t>若要使</a:t>
            </a:r>
            <a:r>
              <a:rPr lang="zh-CN" altLang="en-US" sz="2800" b="1" dirty="0">
                <a:solidFill>
                  <a:srgbClr val="FF0000"/>
                </a:solidFill>
                <a:sym typeface="Symbol" panose="05050102010706020507" pitchFamily="18" charset="2"/>
              </a:rPr>
              <a:t></a:t>
            </a:r>
            <a:r>
              <a:rPr lang="en-US" altLang="zh-CN" sz="2800" b="1" baseline="-25000" dirty="0">
                <a:solidFill>
                  <a:srgbClr val="FF0000"/>
                </a:solidFill>
              </a:rPr>
              <a:t>1</a:t>
            </a:r>
            <a:r>
              <a:rPr lang="zh-CN" altLang="en-US" sz="2800" b="1" dirty="0">
                <a:solidFill>
                  <a:srgbClr val="009900"/>
                </a:solidFill>
                <a:sym typeface="Symbol" panose="05050102010706020507" pitchFamily="18" charset="2"/>
              </a:rPr>
              <a:t>的暗纹中心位置与</a:t>
            </a:r>
            <a:r>
              <a:rPr lang="zh-CN" altLang="en-US" sz="2800" b="1" dirty="0">
                <a:solidFill>
                  <a:srgbClr val="FF0000"/>
                </a:solidFill>
                <a:sym typeface="Symbol" panose="05050102010706020507" pitchFamily="18" charset="2"/>
              </a:rPr>
              <a:t></a:t>
            </a:r>
            <a:r>
              <a:rPr lang="en-US" altLang="zh-CN" sz="2800" b="1" baseline="-25000" dirty="0">
                <a:solidFill>
                  <a:srgbClr val="FF0000"/>
                </a:solidFill>
              </a:rPr>
              <a:t>2</a:t>
            </a:r>
            <a:r>
              <a:rPr lang="zh-CN" altLang="en-US" sz="2800" b="1" dirty="0">
                <a:solidFill>
                  <a:srgbClr val="009900"/>
                </a:solidFill>
                <a:sym typeface="Symbol" panose="05050102010706020507" pitchFamily="18" charset="2"/>
              </a:rPr>
              <a:t>的暗纹中心位置重合，则必须满足</a:t>
            </a:r>
          </a:p>
        </p:txBody>
      </p:sp>
      <p:graphicFrame>
        <p:nvGraphicFramePr>
          <p:cNvPr id="8" name="Object 2"/>
          <p:cNvGraphicFramePr>
            <a:graphicFrameLocks noChangeAspect="1"/>
          </p:cNvGraphicFramePr>
          <p:nvPr>
            <p:extLst>
              <p:ext uri="{D42A27DB-BD31-4B8C-83A1-F6EECF244321}">
                <p14:modId xmlns:p14="http://schemas.microsoft.com/office/powerpoint/2010/main" val="4059994002"/>
              </p:ext>
            </p:extLst>
          </p:nvPr>
        </p:nvGraphicFramePr>
        <p:xfrm>
          <a:off x="2575306" y="2869933"/>
          <a:ext cx="3517900" cy="1304925"/>
        </p:xfrm>
        <a:graphic>
          <a:graphicData uri="http://schemas.openxmlformats.org/presentationml/2006/ole">
            <mc:AlternateContent xmlns:mc="http://schemas.openxmlformats.org/markup-compatibility/2006">
              <mc:Choice xmlns:v="urn:schemas-microsoft-com:vml" Requires="v">
                <p:oleObj spid="_x0000_s513104" name="Equation" r:id="rId3" imgW="1104421" imgH="406224" progId="Equation.3">
                  <p:embed/>
                </p:oleObj>
              </mc:Choice>
              <mc:Fallback>
                <p:oleObj name="Equation" r:id="rId3" imgW="1104421" imgH="4062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5306" y="2869933"/>
                        <a:ext cx="35179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14"/>
          <p:cNvSpPr>
            <a:spLocks noChangeArrowheads="1"/>
          </p:cNvSpPr>
          <p:nvPr/>
        </p:nvSpPr>
        <p:spPr bwMode="auto">
          <a:xfrm>
            <a:off x="2493140" y="4958474"/>
            <a:ext cx="7811267"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nSpc>
                <a:spcPct val="120000"/>
              </a:lnSpc>
            </a:pPr>
            <a:r>
              <a:rPr lang="zh-CN" altLang="en-US" i="0" dirty="0">
                <a:solidFill>
                  <a:srgbClr val="990099"/>
                </a:solidFill>
              </a:rPr>
              <a:t>由此可得</a:t>
            </a:r>
            <a:r>
              <a:rPr lang="en-US" altLang="zh-CN" i="0" dirty="0">
                <a:solidFill>
                  <a:srgbClr val="FF0000"/>
                </a:solidFill>
              </a:rPr>
              <a:t>k</a:t>
            </a:r>
            <a:r>
              <a:rPr lang="en-US" altLang="zh-CN" i="0" baseline="-25000" dirty="0">
                <a:solidFill>
                  <a:srgbClr val="FF0000"/>
                </a:solidFill>
              </a:rPr>
              <a:t>1</a:t>
            </a:r>
            <a:r>
              <a:rPr lang="en-US" altLang="zh-CN" i="0" dirty="0">
                <a:solidFill>
                  <a:srgbClr val="FF0000"/>
                </a:solidFill>
              </a:rPr>
              <a:t>=7</a:t>
            </a:r>
            <a:r>
              <a:rPr lang="zh-CN" altLang="en-US" i="0" dirty="0">
                <a:solidFill>
                  <a:srgbClr val="FF0000"/>
                </a:solidFill>
              </a:rPr>
              <a:t>， </a:t>
            </a:r>
            <a:r>
              <a:rPr lang="en-US" altLang="zh-CN" i="0" dirty="0">
                <a:solidFill>
                  <a:srgbClr val="FF0000"/>
                </a:solidFill>
              </a:rPr>
              <a:t>k</a:t>
            </a:r>
            <a:r>
              <a:rPr lang="en-US" altLang="zh-CN" i="0" baseline="-25000" dirty="0">
                <a:solidFill>
                  <a:srgbClr val="FF0000"/>
                </a:solidFill>
              </a:rPr>
              <a:t>2</a:t>
            </a:r>
            <a:r>
              <a:rPr lang="en-US" altLang="zh-CN" i="0" dirty="0">
                <a:solidFill>
                  <a:srgbClr val="FF0000"/>
                </a:solidFill>
              </a:rPr>
              <a:t>=4</a:t>
            </a:r>
            <a:r>
              <a:rPr lang="zh-CN" altLang="en-US" i="0" dirty="0">
                <a:solidFill>
                  <a:srgbClr val="990099"/>
                </a:solidFill>
              </a:rPr>
              <a:t>；</a:t>
            </a:r>
            <a:r>
              <a:rPr lang="en-US" altLang="zh-CN" i="0" dirty="0">
                <a:solidFill>
                  <a:srgbClr val="0070C0"/>
                </a:solidFill>
              </a:rPr>
              <a:t>k</a:t>
            </a:r>
            <a:r>
              <a:rPr lang="en-US" altLang="zh-CN" i="0" baseline="-25000" dirty="0">
                <a:solidFill>
                  <a:srgbClr val="0070C0"/>
                </a:solidFill>
              </a:rPr>
              <a:t>1</a:t>
            </a:r>
            <a:r>
              <a:rPr lang="en-US" altLang="zh-CN" i="0" dirty="0">
                <a:solidFill>
                  <a:srgbClr val="0070C0"/>
                </a:solidFill>
              </a:rPr>
              <a:t>=14</a:t>
            </a:r>
            <a:r>
              <a:rPr lang="zh-CN" altLang="en-US" i="0" dirty="0">
                <a:solidFill>
                  <a:srgbClr val="0070C0"/>
                </a:solidFill>
              </a:rPr>
              <a:t>， </a:t>
            </a:r>
            <a:r>
              <a:rPr lang="en-US" altLang="zh-CN" i="0" dirty="0">
                <a:solidFill>
                  <a:srgbClr val="0070C0"/>
                </a:solidFill>
              </a:rPr>
              <a:t>k</a:t>
            </a:r>
            <a:r>
              <a:rPr lang="en-US" altLang="zh-CN" i="0" baseline="-25000" dirty="0">
                <a:solidFill>
                  <a:srgbClr val="0070C0"/>
                </a:solidFill>
              </a:rPr>
              <a:t>2</a:t>
            </a:r>
            <a:r>
              <a:rPr lang="en-US" altLang="zh-CN" i="0" dirty="0">
                <a:solidFill>
                  <a:srgbClr val="0070C0"/>
                </a:solidFill>
              </a:rPr>
              <a:t>=8</a:t>
            </a:r>
            <a:r>
              <a:rPr lang="zh-CN" altLang="en-US" i="0" dirty="0">
                <a:solidFill>
                  <a:srgbClr val="990099"/>
                </a:solidFill>
              </a:rPr>
              <a:t>；</a:t>
            </a:r>
            <a:r>
              <a:rPr lang="en-US" altLang="zh-CN" i="0" dirty="0">
                <a:solidFill>
                  <a:srgbClr val="990099"/>
                </a:solidFill>
              </a:rPr>
              <a:t>…</a:t>
            </a:r>
            <a:r>
              <a:rPr lang="zh-CN" altLang="en-US" i="0" dirty="0">
                <a:solidFill>
                  <a:srgbClr val="990099"/>
                </a:solidFill>
              </a:rPr>
              <a:t>。即暗纹中心重合处均发生在高级次上，不易观察。 </a:t>
            </a:r>
          </a:p>
        </p:txBody>
      </p:sp>
      <p:sp>
        <p:nvSpPr>
          <p:cNvPr id="12" name="AutoShape 8"/>
          <p:cNvSpPr>
            <a:spLocks noChangeArrowheads="1"/>
          </p:cNvSpPr>
          <p:nvPr/>
        </p:nvSpPr>
        <p:spPr bwMode="auto">
          <a:xfrm>
            <a:off x="6398774" y="3463834"/>
            <a:ext cx="700143" cy="241182"/>
          </a:xfrm>
          <a:prstGeom prst="rightArrow">
            <a:avLst>
              <a:gd name="adj1" fmla="val 50000"/>
              <a:gd name="adj2" fmla="val 95879"/>
            </a:avLst>
          </a:prstGeom>
          <a:gradFill flip="none" rotWithShape="1">
            <a:gsLst>
              <a:gs pos="0">
                <a:srgbClr val="33CC33">
                  <a:tint val="66000"/>
                  <a:satMod val="160000"/>
                </a:srgbClr>
              </a:gs>
              <a:gs pos="50000">
                <a:srgbClr val="33CC33">
                  <a:tint val="44500"/>
                  <a:satMod val="160000"/>
                </a:srgbClr>
              </a:gs>
              <a:gs pos="100000">
                <a:srgbClr val="33CC33">
                  <a:tint val="23500"/>
                  <a:satMod val="160000"/>
                </a:srgbClr>
              </a:gs>
            </a:gsLst>
            <a:lin ang="5400000" scaled="1"/>
            <a:tileRect/>
          </a:gra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3" name="Object 3"/>
          <p:cNvGraphicFramePr>
            <a:graphicFrameLocks noChangeAspect="1"/>
          </p:cNvGraphicFramePr>
          <p:nvPr>
            <p:extLst>
              <p:ext uri="{D42A27DB-BD31-4B8C-83A1-F6EECF244321}">
                <p14:modId xmlns:p14="http://schemas.microsoft.com/office/powerpoint/2010/main" val="310948497"/>
              </p:ext>
            </p:extLst>
          </p:nvPr>
        </p:nvGraphicFramePr>
        <p:xfrm>
          <a:off x="7404484" y="2869931"/>
          <a:ext cx="1717675" cy="1217612"/>
        </p:xfrm>
        <a:graphic>
          <a:graphicData uri="http://schemas.openxmlformats.org/presentationml/2006/ole">
            <mc:AlternateContent xmlns:mc="http://schemas.openxmlformats.org/markup-compatibility/2006">
              <mc:Choice xmlns:v="urn:schemas-microsoft-com:vml" Requires="v">
                <p:oleObj spid="_x0000_s513105" name="Equation" r:id="rId5" imgW="520700" imgH="368300" progId="Equation.3">
                  <p:embed/>
                </p:oleObj>
              </mc:Choice>
              <mc:Fallback>
                <p:oleObj name="Equation" r:id="rId5" imgW="520700" imgH="368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4484" y="2869931"/>
                        <a:ext cx="1717675"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899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80">
                                          <p:stCondLst>
                                            <p:cond delay="0"/>
                                          </p:stCondLst>
                                        </p:cTn>
                                        <p:tgtEl>
                                          <p:spTgt spid="11"/>
                                        </p:tgtEl>
                                      </p:cBhvr>
                                    </p:animEffect>
                                    <p:anim calcmode="lin" valueType="num">
                                      <p:cBhvr>
                                        <p:cTn id="34"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9" dur="26">
                                          <p:stCondLst>
                                            <p:cond delay="650"/>
                                          </p:stCondLst>
                                        </p:cTn>
                                        <p:tgtEl>
                                          <p:spTgt spid="11"/>
                                        </p:tgtEl>
                                      </p:cBhvr>
                                      <p:to x="100000" y="60000"/>
                                    </p:animScale>
                                    <p:animScale>
                                      <p:cBhvr>
                                        <p:cTn id="40" dur="166" decel="50000">
                                          <p:stCondLst>
                                            <p:cond delay="676"/>
                                          </p:stCondLst>
                                        </p:cTn>
                                        <p:tgtEl>
                                          <p:spTgt spid="11"/>
                                        </p:tgtEl>
                                      </p:cBhvr>
                                      <p:to x="100000" y="100000"/>
                                    </p:animScale>
                                    <p:animScale>
                                      <p:cBhvr>
                                        <p:cTn id="41" dur="26">
                                          <p:stCondLst>
                                            <p:cond delay="1312"/>
                                          </p:stCondLst>
                                        </p:cTn>
                                        <p:tgtEl>
                                          <p:spTgt spid="11"/>
                                        </p:tgtEl>
                                      </p:cBhvr>
                                      <p:to x="100000" y="80000"/>
                                    </p:animScale>
                                    <p:animScale>
                                      <p:cBhvr>
                                        <p:cTn id="42" dur="166" decel="50000">
                                          <p:stCondLst>
                                            <p:cond delay="1338"/>
                                          </p:stCondLst>
                                        </p:cTn>
                                        <p:tgtEl>
                                          <p:spTgt spid="11"/>
                                        </p:tgtEl>
                                      </p:cBhvr>
                                      <p:to x="100000" y="100000"/>
                                    </p:animScale>
                                    <p:animScale>
                                      <p:cBhvr>
                                        <p:cTn id="43" dur="26">
                                          <p:stCondLst>
                                            <p:cond delay="1642"/>
                                          </p:stCondLst>
                                        </p:cTn>
                                        <p:tgtEl>
                                          <p:spTgt spid="11"/>
                                        </p:tgtEl>
                                      </p:cBhvr>
                                      <p:to x="100000" y="90000"/>
                                    </p:animScale>
                                    <p:animScale>
                                      <p:cBhvr>
                                        <p:cTn id="44" dur="166" decel="50000">
                                          <p:stCondLst>
                                            <p:cond delay="1668"/>
                                          </p:stCondLst>
                                        </p:cTn>
                                        <p:tgtEl>
                                          <p:spTgt spid="11"/>
                                        </p:tgtEl>
                                      </p:cBhvr>
                                      <p:to x="100000" y="100000"/>
                                    </p:animScale>
                                    <p:animScale>
                                      <p:cBhvr>
                                        <p:cTn id="45" dur="26">
                                          <p:stCondLst>
                                            <p:cond delay="1808"/>
                                          </p:stCondLst>
                                        </p:cTn>
                                        <p:tgtEl>
                                          <p:spTgt spid="11"/>
                                        </p:tgtEl>
                                      </p:cBhvr>
                                      <p:to x="100000" y="95000"/>
                                    </p:animScale>
                                    <p:animScale>
                                      <p:cBhvr>
                                        <p:cTn id="46"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27226" y="184151"/>
            <a:ext cx="874077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3600" i="0" dirty="0">
                <a:solidFill>
                  <a:srgbClr val="FF0000"/>
                </a:solidFill>
              </a:rPr>
              <a:t>20.4.4 </a:t>
            </a:r>
            <a:r>
              <a:rPr lang="zh-CN" altLang="en-US" sz="3600" i="0" dirty="0">
                <a:solidFill>
                  <a:srgbClr val="FF0000"/>
                </a:solidFill>
              </a:rPr>
              <a:t>圆孔衍射与光学仪器的分辨本领</a:t>
            </a:r>
            <a:endParaRPr lang="zh-CN" altLang="en-US" sz="3200" i="0" dirty="0">
              <a:solidFill>
                <a:srgbClr val="FF0000"/>
              </a:solidFill>
            </a:endParaRPr>
          </a:p>
        </p:txBody>
      </p:sp>
      <p:sp>
        <p:nvSpPr>
          <p:cNvPr id="3" name="Text Box 97"/>
          <p:cNvSpPr txBox="1">
            <a:spLocks noChangeArrowheads="1"/>
          </p:cNvSpPr>
          <p:nvPr/>
        </p:nvSpPr>
        <p:spPr bwMode="auto">
          <a:xfrm>
            <a:off x="2349216" y="797613"/>
            <a:ext cx="7546169"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chemeClr val="tx1"/>
                </a:solidFill>
              </a:rPr>
              <a:t>1835</a:t>
            </a:r>
            <a:r>
              <a:rPr lang="zh-CN" altLang="en-US" i="0" dirty="0">
                <a:solidFill>
                  <a:schemeClr val="tx1"/>
                </a:solidFill>
              </a:rPr>
              <a:t>年</a:t>
            </a:r>
            <a:r>
              <a:rPr lang="en-US" altLang="zh-CN" i="0" dirty="0">
                <a:solidFill>
                  <a:schemeClr val="tx1"/>
                </a:solidFill>
              </a:rPr>
              <a:t>Airy</a:t>
            </a:r>
            <a:r>
              <a:rPr lang="zh-CN" altLang="en-US" i="0" dirty="0">
                <a:solidFill>
                  <a:schemeClr val="tx1"/>
                </a:solidFill>
              </a:rPr>
              <a:t>首先计算了衍射光强，其结果类似于单缝情形，但包含了</a:t>
            </a:r>
            <a:r>
              <a:rPr lang="en-US" altLang="zh-CN" i="0" dirty="0">
                <a:solidFill>
                  <a:schemeClr val="tx1"/>
                </a:solidFill>
              </a:rPr>
              <a:t>Bessel</a:t>
            </a:r>
            <a:r>
              <a:rPr lang="zh-CN" altLang="en-US" i="0" dirty="0">
                <a:solidFill>
                  <a:schemeClr val="tx1"/>
                </a:solidFill>
              </a:rPr>
              <a:t>函数。</a:t>
            </a:r>
          </a:p>
        </p:txBody>
      </p:sp>
      <p:grpSp>
        <p:nvGrpSpPr>
          <p:cNvPr id="4" name="Group 10"/>
          <p:cNvGrpSpPr>
            <a:grpSpLocks/>
          </p:cNvGrpSpPr>
          <p:nvPr/>
        </p:nvGrpSpPr>
        <p:grpSpPr bwMode="auto">
          <a:xfrm>
            <a:off x="3274325" y="1685024"/>
            <a:ext cx="6477000" cy="4819650"/>
            <a:chOff x="1152" y="384"/>
            <a:chExt cx="4080" cy="3036"/>
          </a:xfrm>
        </p:grpSpPr>
        <p:grpSp>
          <p:nvGrpSpPr>
            <p:cNvPr id="5" name="Group 11"/>
            <p:cNvGrpSpPr>
              <a:grpSpLocks/>
            </p:cNvGrpSpPr>
            <p:nvPr/>
          </p:nvGrpSpPr>
          <p:grpSpPr bwMode="auto">
            <a:xfrm>
              <a:off x="1488" y="816"/>
              <a:ext cx="624" cy="2400"/>
              <a:chOff x="1488" y="816"/>
              <a:chExt cx="624" cy="2400"/>
            </a:xfrm>
          </p:grpSpPr>
          <p:sp>
            <p:nvSpPr>
              <p:cNvPr id="20" name="Rectangle 12" descr="浅色横线"/>
              <p:cNvSpPr>
                <a:spLocks noChangeArrowheads="1"/>
              </p:cNvSpPr>
              <p:nvPr/>
            </p:nvSpPr>
            <p:spPr bwMode="auto">
              <a:xfrm>
                <a:off x="1968" y="816"/>
                <a:ext cx="144" cy="1920"/>
              </a:xfrm>
              <a:prstGeom prst="rect">
                <a:avLst/>
              </a:prstGeom>
              <a:pattFill prst="ltHorz">
                <a:fgClr>
                  <a:schemeClr val="accent1"/>
                </a:fgClr>
                <a:bgClr>
                  <a:srgbClr val="FFFF00"/>
                </a:bgClr>
              </a:patt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1" name="Rectangle 13" descr="浅色横线"/>
              <p:cNvSpPr>
                <a:spLocks noChangeArrowheads="1"/>
              </p:cNvSpPr>
              <p:nvPr/>
            </p:nvSpPr>
            <p:spPr bwMode="auto">
              <a:xfrm>
                <a:off x="1872" y="912"/>
                <a:ext cx="144" cy="1920"/>
              </a:xfrm>
              <a:prstGeom prst="rect">
                <a:avLst/>
              </a:prstGeom>
              <a:pattFill prst="ltHorz">
                <a:fgClr>
                  <a:schemeClr val="accent1"/>
                </a:fgClr>
                <a:bgClr>
                  <a:srgbClr val="FFFF00"/>
                </a:bgClr>
              </a:patt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2" name="Rectangle 14" descr="浅色横线"/>
              <p:cNvSpPr>
                <a:spLocks noChangeArrowheads="1"/>
              </p:cNvSpPr>
              <p:nvPr/>
            </p:nvSpPr>
            <p:spPr bwMode="auto">
              <a:xfrm>
                <a:off x="1776" y="1008"/>
                <a:ext cx="144" cy="1920"/>
              </a:xfrm>
              <a:prstGeom prst="rect">
                <a:avLst/>
              </a:prstGeom>
              <a:pattFill prst="ltHorz">
                <a:fgClr>
                  <a:schemeClr val="accent1"/>
                </a:fgClr>
                <a:bgClr>
                  <a:srgbClr val="FFFF00"/>
                </a:bgClr>
              </a:patt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3" name="Rectangle 15" descr="浅色横线"/>
              <p:cNvSpPr>
                <a:spLocks noChangeArrowheads="1"/>
              </p:cNvSpPr>
              <p:nvPr/>
            </p:nvSpPr>
            <p:spPr bwMode="auto">
              <a:xfrm>
                <a:off x="1680" y="1104"/>
                <a:ext cx="144" cy="1920"/>
              </a:xfrm>
              <a:prstGeom prst="rect">
                <a:avLst/>
              </a:prstGeom>
              <a:pattFill prst="ltHorz">
                <a:fgClr>
                  <a:schemeClr val="accent1"/>
                </a:fgClr>
                <a:bgClr>
                  <a:srgbClr val="FFFF00"/>
                </a:bgClr>
              </a:patt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4" name="Rectangle 16" descr="浅色横线"/>
              <p:cNvSpPr>
                <a:spLocks noChangeArrowheads="1"/>
              </p:cNvSpPr>
              <p:nvPr/>
            </p:nvSpPr>
            <p:spPr bwMode="auto">
              <a:xfrm>
                <a:off x="1584" y="1200"/>
                <a:ext cx="144" cy="1920"/>
              </a:xfrm>
              <a:prstGeom prst="rect">
                <a:avLst/>
              </a:prstGeom>
              <a:pattFill prst="ltHorz">
                <a:fgClr>
                  <a:schemeClr val="accent1"/>
                </a:fgClr>
                <a:bgClr>
                  <a:srgbClr val="FFFF00"/>
                </a:bgClr>
              </a:patt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5" name="Rectangle 17" descr="浅色横线"/>
              <p:cNvSpPr>
                <a:spLocks noChangeArrowheads="1"/>
              </p:cNvSpPr>
              <p:nvPr/>
            </p:nvSpPr>
            <p:spPr bwMode="auto">
              <a:xfrm>
                <a:off x="1488" y="1296"/>
                <a:ext cx="144" cy="1920"/>
              </a:xfrm>
              <a:prstGeom prst="rect">
                <a:avLst/>
              </a:prstGeom>
              <a:pattFill prst="ltHorz">
                <a:fgClr>
                  <a:schemeClr val="accent1"/>
                </a:fgClr>
                <a:bgClr>
                  <a:srgbClr val="FFFF00"/>
                </a:bgClr>
              </a:patt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6" name="Oval 18"/>
            <p:cNvSpPr>
              <a:spLocks noChangeArrowheads="1"/>
            </p:cNvSpPr>
            <p:nvPr/>
          </p:nvSpPr>
          <p:spPr bwMode="auto">
            <a:xfrm>
              <a:off x="1788" y="1692"/>
              <a:ext cx="264" cy="516"/>
            </a:xfrm>
            <a:prstGeom prst="ellipse">
              <a:avLst/>
            </a:prstGeom>
            <a:solidFill>
              <a:schemeClr val="bg1"/>
            </a:solidFill>
            <a:ln w="9525">
              <a:solidFill>
                <a:srgbClr val="00CC66"/>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 name="AutoShape 19"/>
            <p:cNvSpPr>
              <a:spLocks noChangeArrowheads="1"/>
            </p:cNvSpPr>
            <p:nvPr/>
          </p:nvSpPr>
          <p:spPr bwMode="auto">
            <a:xfrm>
              <a:off x="2448" y="384"/>
              <a:ext cx="384" cy="288"/>
            </a:xfrm>
            <a:prstGeom prst="wedgeRoundRectCallout">
              <a:avLst>
                <a:gd name="adj1" fmla="val -194532"/>
                <a:gd name="adj2" fmla="val 442361"/>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a:t>圆孔</a:t>
              </a:r>
            </a:p>
          </p:txBody>
        </p:sp>
        <p:sp>
          <p:nvSpPr>
            <p:cNvPr id="8" name="Oval 20"/>
            <p:cNvSpPr>
              <a:spLocks noChangeArrowheads="1"/>
            </p:cNvSpPr>
            <p:nvPr/>
          </p:nvSpPr>
          <p:spPr bwMode="auto">
            <a:xfrm>
              <a:off x="2736" y="720"/>
              <a:ext cx="420" cy="2352"/>
            </a:xfrm>
            <a:prstGeom prst="ellipse">
              <a:avLst/>
            </a:prstGeom>
            <a:gradFill rotWithShape="0">
              <a:gsLst>
                <a:gs pos="0">
                  <a:srgbClr val="A5EDC9"/>
                </a:gs>
                <a:gs pos="50000">
                  <a:srgbClr val="00CC66"/>
                </a:gs>
                <a:gs pos="100000">
                  <a:srgbClr val="A5EDC9"/>
                </a:gs>
              </a:gsLst>
              <a:lin ang="0" scaled="1"/>
            </a:gradFill>
            <a:ln>
              <a:noFill/>
            </a:ln>
            <a:effectLst>
              <a:prstShdw prst="shdw17" dist="17961" dir="2700000">
                <a:srgbClr val="007A3D"/>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9" name="Group 21"/>
            <p:cNvGrpSpPr>
              <a:grpSpLocks/>
            </p:cNvGrpSpPr>
            <p:nvPr/>
          </p:nvGrpSpPr>
          <p:grpSpPr bwMode="auto">
            <a:xfrm>
              <a:off x="3912" y="636"/>
              <a:ext cx="576" cy="2784"/>
              <a:chOff x="4080" y="768"/>
              <a:chExt cx="576" cy="2784"/>
            </a:xfrm>
          </p:grpSpPr>
          <p:sp>
            <p:nvSpPr>
              <p:cNvPr id="13" name="Rectangle 22"/>
              <p:cNvSpPr>
                <a:spLocks noChangeArrowheads="1"/>
              </p:cNvSpPr>
              <p:nvPr/>
            </p:nvSpPr>
            <p:spPr bwMode="auto">
              <a:xfrm>
                <a:off x="4080" y="768"/>
                <a:ext cx="96" cy="2304"/>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 name="Rectangle 23"/>
              <p:cNvSpPr>
                <a:spLocks noChangeArrowheads="1"/>
              </p:cNvSpPr>
              <p:nvPr/>
            </p:nvSpPr>
            <p:spPr bwMode="auto">
              <a:xfrm>
                <a:off x="4176" y="864"/>
                <a:ext cx="96" cy="2304"/>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 name="Rectangle 24"/>
              <p:cNvSpPr>
                <a:spLocks noChangeArrowheads="1"/>
              </p:cNvSpPr>
              <p:nvPr/>
            </p:nvSpPr>
            <p:spPr bwMode="auto">
              <a:xfrm>
                <a:off x="4272" y="960"/>
                <a:ext cx="96" cy="2304"/>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 name="Rectangle 25"/>
              <p:cNvSpPr>
                <a:spLocks noChangeArrowheads="1"/>
              </p:cNvSpPr>
              <p:nvPr/>
            </p:nvSpPr>
            <p:spPr bwMode="auto">
              <a:xfrm>
                <a:off x="4320" y="1008"/>
                <a:ext cx="96" cy="2304"/>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 name="Rectangle 26"/>
              <p:cNvSpPr>
                <a:spLocks noChangeArrowheads="1"/>
              </p:cNvSpPr>
              <p:nvPr/>
            </p:nvSpPr>
            <p:spPr bwMode="auto">
              <a:xfrm>
                <a:off x="4416" y="1104"/>
                <a:ext cx="96" cy="2304"/>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8" name="Rectangle 27"/>
              <p:cNvSpPr>
                <a:spLocks noChangeArrowheads="1"/>
              </p:cNvSpPr>
              <p:nvPr/>
            </p:nvSpPr>
            <p:spPr bwMode="auto">
              <a:xfrm>
                <a:off x="4488" y="1188"/>
                <a:ext cx="96" cy="2304"/>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 name="Rectangle 28"/>
              <p:cNvSpPr>
                <a:spLocks noChangeArrowheads="1"/>
              </p:cNvSpPr>
              <p:nvPr/>
            </p:nvSpPr>
            <p:spPr bwMode="auto">
              <a:xfrm>
                <a:off x="4560" y="1248"/>
                <a:ext cx="96" cy="2304"/>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10" name="Text Box 29"/>
            <p:cNvSpPr txBox="1">
              <a:spLocks noChangeArrowheads="1"/>
            </p:cNvSpPr>
            <p:nvPr/>
          </p:nvSpPr>
          <p:spPr bwMode="auto">
            <a:xfrm>
              <a:off x="4176" y="576"/>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dirty="0"/>
                <a:t>幕</a:t>
              </a:r>
            </a:p>
          </p:txBody>
        </p:sp>
        <p:sp>
          <p:nvSpPr>
            <p:cNvPr id="11" name="Text Box 30"/>
            <p:cNvSpPr txBox="1">
              <a:spLocks noChangeArrowheads="1"/>
            </p:cNvSpPr>
            <p:nvPr/>
          </p:nvSpPr>
          <p:spPr bwMode="auto">
            <a:xfrm>
              <a:off x="1152" y="816"/>
              <a:ext cx="86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t>装置</a:t>
              </a:r>
            </a:p>
          </p:txBody>
        </p:sp>
        <p:sp>
          <p:nvSpPr>
            <p:cNvPr id="12" name="Line 31"/>
            <p:cNvSpPr>
              <a:spLocks noChangeShapeType="1"/>
            </p:cNvSpPr>
            <p:nvPr/>
          </p:nvSpPr>
          <p:spPr bwMode="auto">
            <a:xfrm>
              <a:off x="1920" y="1968"/>
              <a:ext cx="331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6" name="Group 32"/>
          <p:cNvGrpSpPr>
            <a:grpSpLocks/>
          </p:cNvGrpSpPr>
          <p:nvPr/>
        </p:nvGrpSpPr>
        <p:grpSpPr bwMode="auto">
          <a:xfrm>
            <a:off x="2512325" y="2808976"/>
            <a:ext cx="1371600" cy="1909763"/>
            <a:chOff x="672" y="1200"/>
            <a:chExt cx="864" cy="1203"/>
          </a:xfrm>
        </p:grpSpPr>
        <p:sp>
          <p:nvSpPr>
            <p:cNvPr id="27" name="Line 33"/>
            <p:cNvSpPr>
              <a:spLocks noChangeShapeType="1"/>
            </p:cNvSpPr>
            <p:nvPr/>
          </p:nvSpPr>
          <p:spPr bwMode="auto">
            <a:xfrm>
              <a:off x="816" y="2064"/>
              <a:ext cx="52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34"/>
            <p:cNvSpPr>
              <a:spLocks noChangeShapeType="1"/>
            </p:cNvSpPr>
            <p:nvPr/>
          </p:nvSpPr>
          <p:spPr bwMode="auto">
            <a:xfrm>
              <a:off x="816" y="1728"/>
              <a:ext cx="52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5"/>
            <p:cNvSpPr>
              <a:spLocks noChangeShapeType="1"/>
            </p:cNvSpPr>
            <p:nvPr/>
          </p:nvSpPr>
          <p:spPr bwMode="auto">
            <a:xfrm>
              <a:off x="801" y="2403"/>
              <a:ext cx="52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Text Box 36"/>
            <p:cNvSpPr txBox="1">
              <a:spLocks noChangeArrowheads="1"/>
            </p:cNvSpPr>
            <p:nvPr/>
          </p:nvSpPr>
          <p:spPr bwMode="auto">
            <a:xfrm>
              <a:off x="672" y="1200"/>
              <a:ext cx="86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rgbClr val="FF3300"/>
                  </a:solidFill>
                </a:rPr>
                <a:t>单色光垂直入射</a:t>
              </a:r>
            </a:p>
          </p:txBody>
        </p:sp>
      </p:grpSp>
      <p:grpSp>
        <p:nvGrpSpPr>
          <p:cNvPr id="31" name="Group 46"/>
          <p:cNvGrpSpPr>
            <a:grpSpLocks/>
          </p:cNvGrpSpPr>
          <p:nvPr/>
        </p:nvGrpSpPr>
        <p:grpSpPr bwMode="auto">
          <a:xfrm>
            <a:off x="4488765" y="3790049"/>
            <a:ext cx="523875" cy="763588"/>
            <a:chOff x="1902" y="1728"/>
            <a:chExt cx="330" cy="481"/>
          </a:xfrm>
        </p:grpSpPr>
        <p:sp>
          <p:nvSpPr>
            <p:cNvPr id="32" name="Oval 47"/>
            <p:cNvSpPr>
              <a:spLocks noChangeArrowheads="1"/>
            </p:cNvSpPr>
            <p:nvPr/>
          </p:nvSpPr>
          <p:spPr bwMode="auto">
            <a:xfrm>
              <a:off x="1905" y="1938"/>
              <a:ext cx="48" cy="48"/>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3" name="Oval 48"/>
            <p:cNvSpPr>
              <a:spLocks noChangeArrowheads="1"/>
            </p:cNvSpPr>
            <p:nvPr/>
          </p:nvSpPr>
          <p:spPr bwMode="auto">
            <a:xfrm>
              <a:off x="1905" y="1767"/>
              <a:ext cx="48" cy="48"/>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4" name="Oval 49"/>
            <p:cNvSpPr>
              <a:spLocks noChangeArrowheads="1"/>
            </p:cNvSpPr>
            <p:nvPr/>
          </p:nvSpPr>
          <p:spPr bwMode="auto">
            <a:xfrm>
              <a:off x="1902" y="2109"/>
              <a:ext cx="48" cy="48"/>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5" name="Line 50"/>
            <p:cNvSpPr>
              <a:spLocks noChangeShapeType="1"/>
            </p:cNvSpPr>
            <p:nvPr/>
          </p:nvSpPr>
          <p:spPr bwMode="auto">
            <a:xfrm flipV="1">
              <a:off x="1950" y="2136"/>
              <a:ext cx="273"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51"/>
            <p:cNvSpPr>
              <a:spLocks noChangeShapeType="1"/>
            </p:cNvSpPr>
            <p:nvPr/>
          </p:nvSpPr>
          <p:spPr bwMode="auto">
            <a:xfrm flipV="1">
              <a:off x="1956" y="1968"/>
              <a:ext cx="273"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52"/>
            <p:cNvSpPr>
              <a:spLocks noChangeShapeType="1"/>
            </p:cNvSpPr>
            <p:nvPr/>
          </p:nvSpPr>
          <p:spPr bwMode="auto">
            <a:xfrm flipV="1">
              <a:off x="1959" y="1797"/>
              <a:ext cx="273"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53"/>
            <p:cNvSpPr>
              <a:spLocks noChangeShapeType="1"/>
            </p:cNvSpPr>
            <p:nvPr/>
          </p:nvSpPr>
          <p:spPr bwMode="auto">
            <a:xfrm rot="20017295" flipV="1">
              <a:off x="1920" y="1728"/>
              <a:ext cx="273" cy="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54"/>
            <p:cNvSpPr>
              <a:spLocks noChangeShapeType="1"/>
            </p:cNvSpPr>
            <p:nvPr/>
          </p:nvSpPr>
          <p:spPr bwMode="auto">
            <a:xfrm rot="20017295" flipV="1">
              <a:off x="1935" y="1893"/>
              <a:ext cx="273" cy="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55"/>
            <p:cNvSpPr>
              <a:spLocks noChangeShapeType="1"/>
            </p:cNvSpPr>
            <p:nvPr/>
          </p:nvSpPr>
          <p:spPr bwMode="auto">
            <a:xfrm rot="20017295" flipV="1">
              <a:off x="1920" y="2064"/>
              <a:ext cx="273" cy="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56"/>
            <p:cNvSpPr>
              <a:spLocks noChangeShapeType="1"/>
            </p:cNvSpPr>
            <p:nvPr/>
          </p:nvSpPr>
          <p:spPr bwMode="auto">
            <a:xfrm rot="1740337" flipV="1">
              <a:off x="1923" y="1866"/>
              <a:ext cx="273" cy="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57"/>
            <p:cNvSpPr>
              <a:spLocks noChangeShapeType="1"/>
            </p:cNvSpPr>
            <p:nvPr/>
          </p:nvSpPr>
          <p:spPr bwMode="auto">
            <a:xfrm rot="1740337" flipV="1">
              <a:off x="1932" y="2043"/>
              <a:ext cx="273" cy="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58"/>
            <p:cNvSpPr>
              <a:spLocks noChangeShapeType="1"/>
            </p:cNvSpPr>
            <p:nvPr/>
          </p:nvSpPr>
          <p:spPr bwMode="auto">
            <a:xfrm rot="1740337" flipV="1">
              <a:off x="1920" y="2208"/>
              <a:ext cx="273" cy="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 name="Group 66"/>
          <p:cNvGrpSpPr>
            <a:grpSpLocks/>
          </p:cNvGrpSpPr>
          <p:nvPr/>
        </p:nvGrpSpPr>
        <p:grpSpPr bwMode="auto">
          <a:xfrm>
            <a:off x="6060390" y="2975662"/>
            <a:ext cx="4191001" cy="3414712"/>
            <a:chOff x="2907" y="1197"/>
            <a:chExt cx="2640" cy="2151"/>
          </a:xfrm>
        </p:grpSpPr>
        <p:sp>
          <p:nvSpPr>
            <p:cNvPr id="45" name="Freeform 60"/>
            <p:cNvSpPr>
              <a:spLocks/>
            </p:cNvSpPr>
            <p:nvPr/>
          </p:nvSpPr>
          <p:spPr bwMode="auto">
            <a:xfrm>
              <a:off x="4515" y="1710"/>
              <a:ext cx="632" cy="498"/>
            </a:xfrm>
            <a:custGeom>
              <a:avLst/>
              <a:gdLst>
                <a:gd name="T0" fmla="*/ 0 w 632"/>
                <a:gd name="T1" fmla="*/ 0 h 498"/>
                <a:gd name="T2" fmla="*/ 234 w 632"/>
                <a:gd name="T3" fmla="*/ 147 h 498"/>
                <a:gd name="T4" fmla="*/ 630 w 632"/>
                <a:gd name="T5" fmla="*/ 252 h 498"/>
                <a:gd name="T6" fmla="*/ 219 w 632"/>
                <a:gd name="T7" fmla="*/ 360 h 498"/>
                <a:gd name="T8" fmla="*/ 4 w 632"/>
                <a:gd name="T9" fmla="*/ 498 h 498"/>
                <a:gd name="T10" fmla="*/ 0 60000 65536"/>
                <a:gd name="T11" fmla="*/ 0 60000 65536"/>
                <a:gd name="T12" fmla="*/ 0 60000 65536"/>
                <a:gd name="T13" fmla="*/ 0 60000 65536"/>
                <a:gd name="T14" fmla="*/ 0 60000 65536"/>
                <a:gd name="T15" fmla="*/ 0 w 632"/>
                <a:gd name="T16" fmla="*/ 0 h 498"/>
                <a:gd name="T17" fmla="*/ 632 w 632"/>
                <a:gd name="T18" fmla="*/ 498 h 498"/>
              </a:gdLst>
              <a:ahLst/>
              <a:cxnLst>
                <a:cxn ang="T10">
                  <a:pos x="T0" y="T1"/>
                </a:cxn>
                <a:cxn ang="T11">
                  <a:pos x="T2" y="T3"/>
                </a:cxn>
                <a:cxn ang="T12">
                  <a:pos x="T4" y="T5"/>
                </a:cxn>
                <a:cxn ang="T13">
                  <a:pos x="T6" y="T7"/>
                </a:cxn>
                <a:cxn ang="T14">
                  <a:pos x="T8" y="T9"/>
                </a:cxn>
              </a:cxnLst>
              <a:rect l="T15" t="T16" r="T17" b="T18"/>
              <a:pathLst>
                <a:path w="632" h="498">
                  <a:moveTo>
                    <a:pt x="0" y="0"/>
                  </a:moveTo>
                  <a:cubicBezTo>
                    <a:pt x="39" y="24"/>
                    <a:pt x="129" y="105"/>
                    <a:pt x="234" y="147"/>
                  </a:cubicBezTo>
                  <a:cubicBezTo>
                    <a:pt x="339" y="189"/>
                    <a:pt x="632" y="217"/>
                    <a:pt x="630" y="252"/>
                  </a:cubicBezTo>
                  <a:cubicBezTo>
                    <a:pt x="628" y="287"/>
                    <a:pt x="323" y="319"/>
                    <a:pt x="219" y="360"/>
                  </a:cubicBezTo>
                  <a:cubicBezTo>
                    <a:pt x="115" y="401"/>
                    <a:pt x="49" y="469"/>
                    <a:pt x="4" y="498"/>
                  </a:cubicBezTo>
                </a:path>
              </a:pathLst>
            </a:custGeom>
            <a:solidFill>
              <a:srgbClr val="FF3300"/>
            </a:solidFill>
            <a:ln w="9525">
              <a:solidFill>
                <a:srgbClr val="FF3300"/>
              </a:solidFill>
              <a:round/>
              <a:headEnd/>
              <a:tailEnd/>
            </a:ln>
          </p:spPr>
          <p:txBody>
            <a:bodyPr wrap="none" anchor="ctr"/>
            <a:lstStyle/>
            <a:p>
              <a:endParaRPr lang="zh-CN" altLang="en-US"/>
            </a:p>
          </p:txBody>
        </p:sp>
        <p:sp>
          <p:nvSpPr>
            <p:cNvPr id="46" name="Freeform 61"/>
            <p:cNvSpPr>
              <a:spLocks/>
            </p:cNvSpPr>
            <p:nvPr/>
          </p:nvSpPr>
          <p:spPr bwMode="auto">
            <a:xfrm>
              <a:off x="4518" y="1398"/>
              <a:ext cx="65" cy="309"/>
            </a:xfrm>
            <a:custGeom>
              <a:avLst/>
              <a:gdLst>
                <a:gd name="T0" fmla="*/ 0 w 65"/>
                <a:gd name="T1" fmla="*/ 309 h 309"/>
                <a:gd name="T2" fmla="*/ 63 w 65"/>
                <a:gd name="T3" fmla="*/ 228 h 309"/>
                <a:gd name="T4" fmla="*/ 12 w 65"/>
                <a:gd name="T5" fmla="*/ 141 h 309"/>
                <a:gd name="T6" fmla="*/ 33 w 65"/>
                <a:gd name="T7" fmla="*/ 72 h 309"/>
                <a:gd name="T8" fmla="*/ 3 w 65"/>
                <a:gd name="T9" fmla="*/ 0 h 309"/>
                <a:gd name="T10" fmla="*/ 0 60000 65536"/>
                <a:gd name="T11" fmla="*/ 0 60000 65536"/>
                <a:gd name="T12" fmla="*/ 0 60000 65536"/>
                <a:gd name="T13" fmla="*/ 0 60000 65536"/>
                <a:gd name="T14" fmla="*/ 0 60000 65536"/>
                <a:gd name="T15" fmla="*/ 0 w 65"/>
                <a:gd name="T16" fmla="*/ 0 h 309"/>
                <a:gd name="T17" fmla="*/ 65 w 65"/>
                <a:gd name="T18" fmla="*/ 309 h 309"/>
              </a:gdLst>
              <a:ahLst/>
              <a:cxnLst>
                <a:cxn ang="T10">
                  <a:pos x="T0" y="T1"/>
                </a:cxn>
                <a:cxn ang="T11">
                  <a:pos x="T2" y="T3"/>
                </a:cxn>
                <a:cxn ang="T12">
                  <a:pos x="T4" y="T5"/>
                </a:cxn>
                <a:cxn ang="T13">
                  <a:pos x="T6" y="T7"/>
                </a:cxn>
                <a:cxn ang="T14">
                  <a:pos x="T8" y="T9"/>
                </a:cxn>
              </a:cxnLst>
              <a:rect l="T15" t="T16" r="T17" b="T18"/>
              <a:pathLst>
                <a:path w="65" h="309">
                  <a:moveTo>
                    <a:pt x="0" y="309"/>
                  </a:moveTo>
                  <a:cubicBezTo>
                    <a:pt x="10" y="296"/>
                    <a:pt x="61" y="256"/>
                    <a:pt x="63" y="228"/>
                  </a:cubicBezTo>
                  <a:cubicBezTo>
                    <a:pt x="65" y="200"/>
                    <a:pt x="17" y="167"/>
                    <a:pt x="12" y="141"/>
                  </a:cubicBezTo>
                  <a:cubicBezTo>
                    <a:pt x="7" y="115"/>
                    <a:pt x="34" y="95"/>
                    <a:pt x="33" y="72"/>
                  </a:cubicBezTo>
                  <a:cubicBezTo>
                    <a:pt x="32" y="49"/>
                    <a:pt x="9" y="15"/>
                    <a:pt x="3" y="0"/>
                  </a:cubicBezTo>
                </a:path>
              </a:pathLst>
            </a:custGeom>
            <a:solidFill>
              <a:srgbClr val="FF3300"/>
            </a:solidFill>
            <a:ln w="9525">
              <a:solidFill>
                <a:srgbClr val="FF3300"/>
              </a:solidFill>
              <a:round/>
              <a:headEnd/>
              <a:tailEnd/>
            </a:ln>
          </p:spPr>
          <p:txBody>
            <a:bodyPr wrap="none" anchor="ctr"/>
            <a:lstStyle/>
            <a:p>
              <a:endParaRPr lang="zh-CN" altLang="en-US"/>
            </a:p>
          </p:txBody>
        </p:sp>
        <p:sp>
          <p:nvSpPr>
            <p:cNvPr id="47" name="Freeform 62"/>
            <p:cNvSpPr>
              <a:spLocks/>
            </p:cNvSpPr>
            <p:nvPr/>
          </p:nvSpPr>
          <p:spPr bwMode="auto">
            <a:xfrm>
              <a:off x="4509" y="2196"/>
              <a:ext cx="79" cy="303"/>
            </a:xfrm>
            <a:custGeom>
              <a:avLst/>
              <a:gdLst>
                <a:gd name="T0" fmla="*/ 5 w 79"/>
                <a:gd name="T1" fmla="*/ 0 h 303"/>
                <a:gd name="T2" fmla="*/ 78 w 79"/>
                <a:gd name="T3" fmla="*/ 126 h 303"/>
                <a:gd name="T4" fmla="*/ 9 w 79"/>
                <a:gd name="T5" fmla="*/ 168 h 303"/>
                <a:gd name="T6" fmla="*/ 39 w 79"/>
                <a:gd name="T7" fmla="*/ 267 h 303"/>
                <a:gd name="T8" fmla="*/ 0 w 79"/>
                <a:gd name="T9" fmla="*/ 303 h 303"/>
                <a:gd name="T10" fmla="*/ 0 60000 65536"/>
                <a:gd name="T11" fmla="*/ 0 60000 65536"/>
                <a:gd name="T12" fmla="*/ 0 60000 65536"/>
                <a:gd name="T13" fmla="*/ 0 60000 65536"/>
                <a:gd name="T14" fmla="*/ 0 60000 65536"/>
                <a:gd name="T15" fmla="*/ 0 w 79"/>
                <a:gd name="T16" fmla="*/ 0 h 303"/>
                <a:gd name="T17" fmla="*/ 79 w 79"/>
                <a:gd name="T18" fmla="*/ 303 h 303"/>
              </a:gdLst>
              <a:ahLst/>
              <a:cxnLst>
                <a:cxn ang="T10">
                  <a:pos x="T0" y="T1"/>
                </a:cxn>
                <a:cxn ang="T11">
                  <a:pos x="T2" y="T3"/>
                </a:cxn>
                <a:cxn ang="T12">
                  <a:pos x="T4" y="T5"/>
                </a:cxn>
                <a:cxn ang="T13">
                  <a:pos x="T6" y="T7"/>
                </a:cxn>
                <a:cxn ang="T14">
                  <a:pos x="T8" y="T9"/>
                </a:cxn>
              </a:cxnLst>
              <a:rect l="T15" t="T16" r="T17" b="T18"/>
              <a:pathLst>
                <a:path w="79" h="303">
                  <a:moveTo>
                    <a:pt x="5" y="0"/>
                  </a:moveTo>
                  <a:cubicBezTo>
                    <a:pt x="17" y="21"/>
                    <a:pt x="77" y="98"/>
                    <a:pt x="78" y="126"/>
                  </a:cubicBezTo>
                  <a:cubicBezTo>
                    <a:pt x="79" y="154"/>
                    <a:pt x="15" y="145"/>
                    <a:pt x="9" y="168"/>
                  </a:cubicBezTo>
                  <a:cubicBezTo>
                    <a:pt x="3" y="191"/>
                    <a:pt x="40" y="245"/>
                    <a:pt x="39" y="267"/>
                  </a:cubicBezTo>
                  <a:cubicBezTo>
                    <a:pt x="38" y="289"/>
                    <a:pt x="8" y="296"/>
                    <a:pt x="0" y="303"/>
                  </a:cubicBezTo>
                </a:path>
              </a:pathLst>
            </a:custGeom>
            <a:solidFill>
              <a:srgbClr val="FF3300"/>
            </a:solidFill>
            <a:ln w="9525">
              <a:solidFill>
                <a:srgbClr val="FF3300"/>
              </a:solidFill>
              <a:round/>
              <a:headEnd/>
              <a:tailEnd/>
            </a:ln>
          </p:spPr>
          <p:txBody>
            <a:bodyPr wrap="none" anchor="ctr"/>
            <a:lstStyle/>
            <a:p>
              <a:endParaRPr lang="zh-CN" altLang="en-US"/>
            </a:p>
          </p:txBody>
        </p:sp>
        <p:sp>
          <p:nvSpPr>
            <p:cNvPr id="48" name="AutoShape 63"/>
            <p:cNvSpPr>
              <a:spLocks noChangeArrowheads="1"/>
            </p:cNvSpPr>
            <p:nvPr/>
          </p:nvSpPr>
          <p:spPr bwMode="auto">
            <a:xfrm>
              <a:off x="4875" y="1197"/>
              <a:ext cx="672" cy="240"/>
            </a:xfrm>
            <a:prstGeom prst="wedgeRoundRectCallout">
              <a:avLst>
                <a:gd name="adj1" fmla="val -70981"/>
                <a:gd name="adj2" fmla="val 220000"/>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a:solidFill>
                    <a:srgbClr val="FF3300"/>
                  </a:solidFill>
                </a:rPr>
                <a:t>光强分布</a:t>
              </a:r>
              <a:endParaRPr lang="zh-CN" altLang="en-US" i="0"/>
            </a:p>
          </p:txBody>
        </p:sp>
        <p:sp>
          <p:nvSpPr>
            <p:cNvPr id="49" name="AutoShape 64"/>
            <p:cNvSpPr>
              <a:spLocks noChangeArrowheads="1"/>
            </p:cNvSpPr>
            <p:nvPr/>
          </p:nvSpPr>
          <p:spPr bwMode="auto">
            <a:xfrm>
              <a:off x="2907" y="2976"/>
              <a:ext cx="1077" cy="372"/>
            </a:xfrm>
            <a:prstGeom prst="wedgeEllipseCallout">
              <a:avLst>
                <a:gd name="adj1" fmla="val 51218"/>
                <a:gd name="adj2" fmla="val -301449"/>
              </a:avLst>
            </a:prstGeom>
            <a:solidFill>
              <a:srgbClr val="FFFF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圆形衍射条纹</a:t>
              </a:r>
            </a:p>
          </p:txBody>
        </p:sp>
        <p:grpSp>
          <p:nvGrpSpPr>
            <p:cNvPr id="50" name="Group 65"/>
            <p:cNvGrpSpPr>
              <a:grpSpLocks/>
            </p:cNvGrpSpPr>
            <p:nvPr/>
          </p:nvGrpSpPr>
          <p:grpSpPr bwMode="auto">
            <a:xfrm>
              <a:off x="3816" y="1392"/>
              <a:ext cx="651" cy="1131"/>
              <a:chOff x="1416" y="3156"/>
              <a:chExt cx="651" cy="1131"/>
            </a:xfrm>
          </p:grpSpPr>
          <p:sp>
            <p:nvSpPr>
              <p:cNvPr id="51" name="Oval 45"/>
              <p:cNvSpPr>
                <a:spLocks noChangeArrowheads="1"/>
              </p:cNvSpPr>
              <p:nvPr/>
            </p:nvSpPr>
            <p:spPr bwMode="auto">
              <a:xfrm>
                <a:off x="1416" y="3156"/>
                <a:ext cx="651" cy="1131"/>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2" name="Oval 43"/>
              <p:cNvSpPr>
                <a:spLocks noChangeArrowheads="1"/>
              </p:cNvSpPr>
              <p:nvPr/>
            </p:nvSpPr>
            <p:spPr bwMode="auto">
              <a:xfrm>
                <a:off x="1452" y="3264"/>
                <a:ext cx="552" cy="918"/>
              </a:xfrm>
              <a:prstGeom prst="ellipse">
                <a:avLst/>
              </a:prstGeom>
              <a:solidFill>
                <a:schemeClr val="tx2"/>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3" name="Oval 44"/>
              <p:cNvSpPr>
                <a:spLocks noChangeArrowheads="1"/>
              </p:cNvSpPr>
              <p:nvPr/>
            </p:nvSpPr>
            <p:spPr bwMode="auto">
              <a:xfrm>
                <a:off x="1500" y="3360"/>
                <a:ext cx="477" cy="729"/>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4" name="Oval 42"/>
              <p:cNvSpPr>
                <a:spLocks noChangeArrowheads="1"/>
              </p:cNvSpPr>
              <p:nvPr/>
            </p:nvSpPr>
            <p:spPr bwMode="auto">
              <a:xfrm>
                <a:off x="1548" y="3429"/>
                <a:ext cx="372" cy="564"/>
              </a:xfrm>
              <a:prstGeom prst="ellipse">
                <a:avLst/>
              </a:prstGeom>
              <a:gradFill rotWithShape="0">
                <a:gsLst>
                  <a:gs pos="0">
                    <a:srgbClr val="FF3300"/>
                  </a:gs>
                  <a:gs pos="100000">
                    <a:schemeClr val="tx2"/>
                  </a:gs>
                </a:gsLst>
                <a:path path="shape">
                  <a:fillToRect l="50000" t="50000" r="50000" b="50000"/>
                </a:path>
              </a:gradFill>
              <a:ln w="9525">
                <a:solidFill>
                  <a:schemeClr val="tx2"/>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Tree>
    <p:extLst>
      <p:ext uri="{BB962C8B-B14F-4D97-AF65-F5344CB8AC3E}">
        <p14:creationId xmlns:p14="http://schemas.microsoft.com/office/powerpoint/2010/main" val="5306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vertical)">
                                      <p:cBhvr>
                                        <p:cTn id="17" dur="500"/>
                                        <p:tgtEl>
                                          <p:spTgt spid="4"/>
                                        </p:tgtEl>
                                      </p:cBhvr>
                                    </p:animEffect>
                                  </p:childTnLst>
                                </p:cTn>
                              </p:par>
                            </p:childTnLst>
                          </p:cTn>
                        </p:par>
                        <p:par>
                          <p:cTn id="18" fill="hold">
                            <p:stCondLst>
                              <p:cond delay="500"/>
                            </p:stCondLst>
                            <p:childTnLst>
                              <p:par>
                                <p:cTn id="19" presetID="22" presetClass="entr" presetSubtype="8" fill="hold" nodeType="afterEffect">
                                  <p:stCondLst>
                                    <p:cond delay="100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childTnLst>
                          </p:cTn>
                        </p:par>
                        <p:par>
                          <p:cTn id="22" fill="hold">
                            <p:stCondLst>
                              <p:cond delay="2000"/>
                            </p:stCondLst>
                            <p:childTnLst>
                              <p:par>
                                <p:cTn id="23" presetID="22" presetClass="entr" presetSubtype="8" fill="hold" nodeType="afterEffect">
                                  <p:stCondLst>
                                    <p:cond delay="100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2052"/>
          <p:cNvGrpSpPr>
            <a:grpSpLocks/>
          </p:cNvGrpSpPr>
          <p:nvPr/>
        </p:nvGrpSpPr>
        <p:grpSpPr bwMode="auto">
          <a:xfrm>
            <a:off x="3053496" y="1022991"/>
            <a:ext cx="484188" cy="2663825"/>
            <a:chOff x="960" y="1212"/>
            <a:chExt cx="305" cy="1678"/>
          </a:xfrm>
        </p:grpSpPr>
        <p:grpSp>
          <p:nvGrpSpPr>
            <p:cNvPr id="14" name="Group 2054"/>
            <p:cNvGrpSpPr>
              <a:grpSpLocks/>
            </p:cNvGrpSpPr>
            <p:nvPr/>
          </p:nvGrpSpPr>
          <p:grpSpPr bwMode="auto">
            <a:xfrm>
              <a:off x="960" y="1212"/>
              <a:ext cx="240" cy="1678"/>
              <a:chOff x="1152" y="1200"/>
              <a:chExt cx="240" cy="1678"/>
            </a:xfrm>
          </p:grpSpPr>
          <p:grpSp>
            <p:nvGrpSpPr>
              <p:cNvPr id="37" name="Group 2055"/>
              <p:cNvGrpSpPr>
                <a:grpSpLocks/>
              </p:cNvGrpSpPr>
              <p:nvPr/>
            </p:nvGrpSpPr>
            <p:grpSpPr bwMode="auto">
              <a:xfrm>
                <a:off x="1344" y="1200"/>
                <a:ext cx="48" cy="1488"/>
                <a:chOff x="1344" y="1200"/>
                <a:chExt cx="48" cy="1488"/>
              </a:xfrm>
            </p:grpSpPr>
            <p:sp>
              <p:nvSpPr>
                <p:cNvPr id="46" name="Rectangle 2056" descr="大网格"/>
                <p:cNvSpPr>
                  <a:spLocks noChangeArrowheads="1"/>
                </p:cNvSpPr>
                <p:nvPr/>
              </p:nvSpPr>
              <p:spPr bwMode="auto">
                <a:xfrm>
                  <a:off x="1344" y="1968"/>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7" name="Rectangle 2057" descr="大网格"/>
                <p:cNvSpPr>
                  <a:spLocks noChangeArrowheads="1"/>
                </p:cNvSpPr>
                <p:nvPr/>
              </p:nvSpPr>
              <p:spPr bwMode="auto">
                <a:xfrm>
                  <a:off x="1344" y="1852"/>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8" name="Rectangle 2058" descr="大网格"/>
                <p:cNvSpPr>
                  <a:spLocks noChangeArrowheads="1"/>
                </p:cNvSpPr>
                <p:nvPr/>
              </p:nvSpPr>
              <p:spPr bwMode="auto">
                <a:xfrm>
                  <a:off x="1344" y="1200"/>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38" name="Group 2059"/>
              <p:cNvGrpSpPr>
                <a:grpSpLocks/>
              </p:cNvGrpSpPr>
              <p:nvPr/>
            </p:nvGrpSpPr>
            <p:grpSpPr bwMode="auto">
              <a:xfrm>
                <a:off x="1245" y="1299"/>
                <a:ext cx="48" cy="1488"/>
                <a:chOff x="1344" y="1200"/>
                <a:chExt cx="48" cy="1488"/>
              </a:xfrm>
            </p:grpSpPr>
            <p:sp>
              <p:nvSpPr>
                <p:cNvPr id="43" name="Rectangle 2060" descr="大网格"/>
                <p:cNvSpPr>
                  <a:spLocks noChangeArrowheads="1"/>
                </p:cNvSpPr>
                <p:nvPr/>
              </p:nvSpPr>
              <p:spPr bwMode="auto">
                <a:xfrm>
                  <a:off x="1344" y="1968"/>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4" name="Rectangle 2061" descr="大网格"/>
                <p:cNvSpPr>
                  <a:spLocks noChangeArrowheads="1"/>
                </p:cNvSpPr>
                <p:nvPr/>
              </p:nvSpPr>
              <p:spPr bwMode="auto">
                <a:xfrm>
                  <a:off x="1344" y="1852"/>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5" name="Rectangle 2062" descr="大网格"/>
                <p:cNvSpPr>
                  <a:spLocks noChangeArrowheads="1"/>
                </p:cNvSpPr>
                <p:nvPr/>
              </p:nvSpPr>
              <p:spPr bwMode="auto">
                <a:xfrm>
                  <a:off x="1344" y="1200"/>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39" name="Group 2063"/>
              <p:cNvGrpSpPr>
                <a:grpSpLocks/>
              </p:cNvGrpSpPr>
              <p:nvPr/>
            </p:nvGrpSpPr>
            <p:grpSpPr bwMode="auto">
              <a:xfrm>
                <a:off x="1152" y="1390"/>
                <a:ext cx="48" cy="1488"/>
                <a:chOff x="1344" y="1200"/>
                <a:chExt cx="48" cy="1488"/>
              </a:xfrm>
            </p:grpSpPr>
            <p:sp>
              <p:nvSpPr>
                <p:cNvPr id="40" name="Rectangle 2064" descr="大网格"/>
                <p:cNvSpPr>
                  <a:spLocks noChangeArrowheads="1"/>
                </p:cNvSpPr>
                <p:nvPr/>
              </p:nvSpPr>
              <p:spPr bwMode="auto">
                <a:xfrm>
                  <a:off x="1344" y="1968"/>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1" name="Rectangle 2065" descr="大网格"/>
                <p:cNvSpPr>
                  <a:spLocks noChangeArrowheads="1"/>
                </p:cNvSpPr>
                <p:nvPr/>
              </p:nvSpPr>
              <p:spPr bwMode="auto">
                <a:xfrm>
                  <a:off x="1344" y="1852"/>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2" name="Rectangle 2066" descr="大网格"/>
                <p:cNvSpPr>
                  <a:spLocks noChangeArrowheads="1"/>
                </p:cNvSpPr>
                <p:nvPr/>
              </p:nvSpPr>
              <p:spPr bwMode="auto">
                <a:xfrm>
                  <a:off x="1344" y="1200"/>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15" name="Oval 2067"/>
            <p:cNvSpPr>
              <a:spLocks noChangeArrowheads="1"/>
            </p:cNvSpPr>
            <p:nvPr/>
          </p:nvSpPr>
          <p:spPr bwMode="auto">
            <a:xfrm>
              <a:off x="1042" y="1711"/>
              <a:ext cx="223" cy="576"/>
            </a:xfrm>
            <a:prstGeom prst="ellipse">
              <a:avLst/>
            </a:prstGeom>
            <a:solidFill>
              <a:srgbClr val="CCCCFF"/>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50" name="Text Box 3"/>
          <p:cNvSpPr txBox="1">
            <a:spLocks noChangeArrowheads="1"/>
          </p:cNvSpPr>
          <p:nvPr/>
        </p:nvSpPr>
        <p:spPr bwMode="auto">
          <a:xfrm>
            <a:off x="2472473" y="0"/>
            <a:ext cx="464820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algn="l" eaLnBrk="1" hangingPunct="1">
              <a:spcBef>
                <a:spcPct val="50000"/>
              </a:spcBef>
              <a:defRPr/>
            </a:pPr>
            <a:r>
              <a:rPr lang="zh-CN" altLang="en-US" i="0" dirty="0">
                <a:solidFill>
                  <a:schemeClr val="tx1"/>
                </a:solidFill>
                <a:latin typeface="方正书宋简体"/>
              </a:rPr>
              <a:t>一、圆孔的夫琅禾费衍射</a:t>
            </a:r>
            <a:endParaRPr lang="zh-CN" altLang="en-US" sz="2000" i="0" dirty="0">
              <a:solidFill>
                <a:schemeClr val="tx1"/>
              </a:solidFill>
              <a:latin typeface="方正书宋简体"/>
            </a:endParaRPr>
          </a:p>
        </p:txBody>
      </p:sp>
      <p:sp>
        <p:nvSpPr>
          <p:cNvPr id="52" name="Text Box 2097"/>
          <p:cNvSpPr txBox="1">
            <a:spLocks noChangeArrowheads="1"/>
          </p:cNvSpPr>
          <p:nvPr/>
        </p:nvSpPr>
        <p:spPr bwMode="auto">
          <a:xfrm>
            <a:off x="4759657" y="2936017"/>
            <a:ext cx="2895600" cy="523220"/>
          </a:xfrm>
          <a:prstGeom prst="rect">
            <a:avLst/>
          </a:prstGeom>
          <a:noFill/>
          <a:ln w="9525">
            <a:noFill/>
            <a:miter lim="800000"/>
            <a:headEnd/>
            <a:tailEnd/>
          </a:ln>
        </p:spPr>
        <p:txBody>
          <a:bodyPr>
            <a:spAutoFit/>
          </a:bodyPr>
          <a:lstStyle/>
          <a:p>
            <a:pPr>
              <a:spcBef>
                <a:spcPct val="50000"/>
              </a:spcBef>
              <a:defRPr/>
            </a:pPr>
            <a:r>
              <a:rPr lang="zh-CN" altLang="en-US" sz="2800" b="1" dirty="0">
                <a:solidFill>
                  <a:srgbClr val="009900"/>
                </a:solidFill>
              </a:rPr>
              <a:t>第一暗环的张角</a:t>
            </a:r>
          </a:p>
        </p:txBody>
      </p:sp>
      <p:sp>
        <p:nvSpPr>
          <p:cNvPr id="57" name="Text Box 2086"/>
          <p:cNvSpPr txBox="1">
            <a:spLocks noChangeArrowheads="1"/>
          </p:cNvSpPr>
          <p:nvPr/>
        </p:nvSpPr>
        <p:spPr bwMode="auto">
          <a:xfrm>
            <a:off x="1854932" y="859542"/>
            <a:ext cx="838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3300"/>
                </a:solidFill>
              </a:rPr>
              <a:t>圆孔</a:t>
            </a:r>
          </a:p>
        </p:txBody>
      </p:sp>
      <p:sp>
        <p:nvSpPr>
          <p:cNvPr id="58" name="Line 2074"/>
          <p:cNvSpPr>
            <a:spLocks noChangeShapeType="1"/>
          </p:cNvSpPr>
          <p:nvPr/>
        </p:nvSpPr>
        <p:spPr bwMode="auto">
          <a:xfrm>
            <a:off x="2418497" y="2021527"/>
            <a:ext cx="5334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2073"/>
          <p:cNvSpPr>
            <a:spLocks noChangeShapeType="1"/>
          </p:cNvSpPr>
          <p:nvPr/>
        </p:nvSpPr>
        <p:spPr bwMode="auto">
          <a:xfrm>
            <a:off x="2418497" y="2348552"/>
            <a:ext cx="5334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Line 2075"/>
          <p:cNvSpPr>
            <a:spLocks noChangeShapeType="1"/>
          </p:cNvSpPr>
          <p:nvPr/>
        </p:nvSpPr>
        <p:spPr bwMode="auto">
          <a:xfrm>
            <a:off x="2418497" y="2653352"/>
            <a:ext cx="5334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 name="Oval 2068"/>
          <p:cNvSpPr>
            <a:spLocks noChangeArrowheads="1"/>
          </p:cNvSpPr>
          <p:nvPr/>
        </p:nvSpPr>
        <p:spPr bwMode="auto">
          <a:xfrm>
            <a:off x="4099660" y="1021402"/>
            <a:ext cx="381000" cy="2514600"/>
          </a:xfrm>
          <a:prstGeom prst="ellipse">
            <a:avLst/>
          </a:prstGeom>
          <a:gradFill rotWithShape="0">
            <a:gsLst>
              <a:gs pos="0">
                <a:schemeClr val="accent1"/>
              </a:gs>
              <a:gs pos="50000">
                <a:schemeClr val="accent1"/>
              </a:gs>
              <a:gs pos="100000">
                <a:schemeClr val="accent1"/>
              </a:gs>
            </a:gsLst>
            <a:lin ang="0" scaled="1"/>
          </a:gradFill>
          <a:ln w="9525">
            <a:noFill/>
            <a:round/>
            <a:headEnd/>
            <a:tailEnd/>
          </a:ln>
          <a:effectLst/>
        </p:spPr>
        <p:txBody>
          <a:bodyPr wrap="none" anchor="ctr"/>
          <a:lstStyle/>
          <a:p>
            <a:pPr>
              <a:defRPr/>
            </a:pPr>
            <a:endParaRPr lang="zh-CN" altLang="en-US"/>
          </a:p>
        </p:txBody>
      </p:sp>
      <p:sp>
        <p:nvSpPr>
          <p:cNvPr id="62" name="Freeform 2081"/>
          <p:cNvSpPr>
            <a:spLocks/>
          </p:cNvSpPr>
          <p:nvPr/>
        </p:nvSpPr>
        <p:spPr bwMode="auto">
          <a:xfrm>
            <a:off x="8868110" y="953140"/>
            <a:ext cx="1336675" cy="2667000"/>
          </a:xfrm>
          <a:custGeom>
            <a:avLst/>
            <a:gdLst>
              <a:gd name="T0" fmla="*/ 22 w 842"/>
              <a:gd name="T1" fmla="*/ 0 h 1680"/>
              <a:gd name="T2" fmla="*/ 142 w 842"/>
              <a:gd name="T3" fmla="*/ 270 h 1680"/>
              <a:gd name="T4" fmla="*/ 46 w 842"/>
              <a:gd name="T5" fmla="*/ 498 h 1680"/>
              <a:gd name="T6" fmla="*/ 325 w 842"/>
              <a:gd name="T7" fmla="*/ 624 h 1680"/>
              <a:gd name="T8" fmla="*/ 838 w 842"/>
              <a:gd name="T9" fmla="*/ 816 h 1680"/>
              <a:gd name="T10" fmla="*/ 298 w 842"/>
              <a:gd name="T11" fmla="*/ 990 h 1680"/>
              <a:gd name="T12" fmla="*/ 25 w 842"/>
              <a:gd name="T13" fmla="*/ 1155 h 1680"/>
              <a:gd name="T14" fmla="*/ 148 w 842"/>
              <a:gd name="T15" fmla="*/ 1509 h 1680"/>
              <a:gd name="T16" fmla="*/ 22 w 842"/>
              <a:gd name="T17" fmla="*/ 1680 h 16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2"/>
              <a:gd name="T28" fmla="*/ 0 h 1680"/>
              <a:gd name="T29" fmla="*/ 842 w 842"/>
              <a:gd name="T30" fmla="*/ 1680 h 16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2" h="1680">
                <a:moveTo>
                  <a:pt x="22" y="0"/>
                </a:moveTo>
                <a:cubicBezTo>
                  <a:pt x="42" y="45"/>
                  <a:pt x="138" y="187"/>
                  <a:pt x="142" y="270"/>
                </a:cubicBezTo>
                <a:cubicBezTo>
                  <a:pt x="146" y="353"/>
                  <a:pt x="16" y="439"/>
                  <a:pt x="46" y="498"/>
                </a:cubicBezTo>
                <a:cubicBezTo>
                  <a:pt x="76" y="557"/>
                  <a:pt x="193" y="571"/>
                  <a:pt x="325" y="624"/>
                </a:cubicBezTo>
                <a:cubicBezTo>
                  <a:pt x="457" y="677"/>
                  <a:pt x="842" y="755"/>
                  <a:pt x="838" y="816"/>
                </a:cubicBezTo>
                <a:cubicBezTo>
                  <a:pt x="834" y="877"/>
                  <a:pt x="433" y="934"/>
                  <a:pt x="298" y="990"/>
                </a:cubicBezTo>
                <a:cubicBezTo>
                  <a:pt x="163" y="1046"/>
                  <a:pt x="50" y="1068"/>
                  <a:pt x="25" y="1155"/>
                </a:cubicBezTo>
                <a:cubicBezTo>
                  <a:pt x="0" y="1242"/>
                  <a:pt x="148" y="1422"/>
                  <a:pt x="148" y="1509"/>
                </a:cubicBezTo>
                <a:cubicBezTo>
                  <a:pt x="148" y="1596"/>
                  <a:pt x="48" y="1644"/>
                  <a:pt x="22" y="1680"/>
                </a:cubicBezTo>
              </a:path>
            </a:pathLst>
          </a:custGeom>
          <a:solidFill>
            <a:srgbClr val="FF3300"/>
          </a:solidFill>
          <a:ln w="9525">
            <a:solidFill>
              <a:srgbClr val="FF3300"/>
            </a:solidFill>
            <a:round/>
            <a:headEnd/>
            <a:tailEnd/>
          </a:ln>
        </p:spPr>
        <p:txBody>
          <a:bodyPr/>
          <a:lstStyle/>
          <a:p>
            <a:endParaRPr lang="zh-CN" altLang="en-US"/>
          </a:p>
        </p:txBody>
      </p:sp>
      <p:sp>
        <p:nvSpPr>
          <p:cNvPr id="63" name="Oval 2076"/>
          <p:cNvSpPr>
            <a:spLocks noChangeArrowheads="1"/>
          </p:cNvSpPr>
          <p:nvPr/>
        </p:nvSpPr>
        <p:spPr bwMode="auto">
          <a:xfrm>
            <a:off x="7827416" y="1774348"/>
            <a:ext cx="932336" cy="967888"/>
          </a:xfrm>
          <a:prstGeom prst="ellipse">
            <a:avLst/>
          </a:prstGeom>
          <a:gradFill rotWithShape="0">
            <a:gsLst>
              <a:gs pos="0">
                <a:srgbClr val="FF3300"/>
              </a:gs>
              <a:gs pos="100000">
                <a:srgbClr val="6E1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5" name="Rectangle 2070"/>
          <p:cNvSpPr>
            <a:spLocks noChangeArrowheads="1"/>
          </p:cNvSpPr>
          <p:nvPr/>
        </p:nvSpPr>
        <p:spPr bwMode="auto">
          <a:xfrm>
            <a:off x="7447697" y="519754"/>
            <a:ext cx="76200" cy="3352801"/>
          </a:xfrm>
          <a:prstGeom prst="rect">
            <a:avLst/>
          </a:prstGeom>
          <a:solidFill>
            <a:schemeClr val="accent2"/>
          </a:solidFill>
          <a:ln w="9525">
            <a:solidFill>
              <a:srgbClr val="CCFF66"/>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6" name="Line 2069"/>
          <p:cNvSpPr>
            <a:spLocks noChangeShapeType="1"/>
          </p:cNvSpPr>
          <p:nvPr/>
        </p:nvSpPr>
        <p:spPr bwMode="auto">
          <a:xfrm>
            <a:off x="3350360" y="2248540"/>
            <a:ext cx="4114800" cy="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2071"/>
          <p:cNvSpPr>
            <a:spLocks noChangeShapeType="1"/>
          </p:cNvSpPr>
          <p:nvPr/>
        </p:nvSpPr>
        <p:spPr bwMode="auto">
          <a:xfrm flipV="1">
            <a:off x="4322217" y="1725765"/>
            <a:ext cx="3200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2072"/>
          <p:cNvSpPr>
            <a:spLocks noChangeShapeType="1"/>
          </p:cNvSpPr>
          <p:nvPr/>
        </p:nvSpPr>
        <p:spPr bwMode="auto">
          <a:xfrm>
            <a:off x="4332146" y="2301563"/>
            <a:ext cx="3124200" cy="438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9" name="Object 2049"/>
          <p:cNvGraphicFramePr>
            <a:graphicFrameLocks noChangeAspect="1"/>
          </p:cNvGraphicFramePr>
          <p:nvPr>
            <p:extLst>
              <p:ext uri="{D42A27DB-BD31-4B8C-83A1-F6EECF244321}">
                <p14:modId xmlns:p14="http://schemas.microsoft.com/office/powerpoint/2010/main" val="4152047450"/>
              </p:ext>
            </p:extLst>
          </p:nvPr>
        </p:nvGraphicFramePr>
        <p:xfrm>
          <a:off x="6465037" y="1797692"/>
          <a:ext cx="396875" cy="561975"/>
        </p:xfrm>
        <a:graphic>
          <a:graphicData uri="http://schemas.openxmlformats.org/presentationml/2006/ole">
            <mc:AlternateContent xmlns:mc="http://schemas.openxmlformats.org/markup-compatibility/2006">
              <mc:Choice xmlns:v="urn:schemas-microsoft-com:vml" Requires="v">
                <p:oleObj spid="_x0000_s376532" name="Equation" r:id="rId3" imgW="85841" imgH="152512" progId="Equation.3">
                  <p:embed/>
                </p:oleObj>
              </mc:Choice>
              <mc:Fallback>
                <p:oleObj name="Equation" r:id="rId3" imgW="85841" imgH="1525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5037" y="1797692"/>
                        <a:ext cx="396875"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2048"/>
          <p:cNvGraphicFramePr>
            <a:graphicFrameLocks noChangeAspect="1"/>
          </p:cNvGraphicFramePr>
          <p:nvPr>
            <p:extLst>
              <p:ext uri="{D42A27DB-BD31-4B8C-83A1-F6EECF244321}">
                <p14:modId xmlns:p14="http://schemas.microsoft.com/office/powerpoint/2010/main" val="3028599257"/>
              </p:ext>
            </p:extLst>
          </p:nvPr>
        </p:nvGraphicFramePr>
        <p:xfrm>
          <a:off x="6082449" y="2178690"/>
          <a:ext cx="593725" cy="560388"/>
        </p:xfrm>
        <a:graphic>
          <a:graphicData uri="http://schemas.openxmlformats.org/presentationml/2006/ole">
            <mc:AlternateContent xmlns:mc="http://schemas.openxmlformats.org/markup-compatibility/2006">
              <mc:Choice xmlns:v="urn:schemas-microsoft-com:vml" Requires="v">
                <p:oleObj spid="_x0000_s376533" name="公式" r:id="rId5" imgW="161965" imgH="152512" progId="Equation.3">
                  <p:embed/>
                </p:oleObj>
              </mc:Choice>
              <mc:Fallback>
                <p:oleObj name="公式" r:id="rId5" imgW="161965" imgH="1525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2449" y="2178690"/>
                        <a:ext cx="593725"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 name="Line 2082"/>
          <p:cNvSpPr>
            <a:spLocks noChangeShapeType="1"/>
          </p:cNvSpPr>
          <p:nvPr/>
        </p:nvSpPr>
        <p:spPr bwMode="auto">
          <a:xfrm>
            <a:off x="8895497" y="2253302"/>
            <a:ext cx="1447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 name="Line 2083"/>
          <p:cNvSpPr>
            <a:spLocks noChangeShapeType="1"/>
          </p:cNvSpPr>
          <p:nvPr/>
        </p:nvSpPr>
        <p:spPr bwMode="auto">
          <a:xfrm>
            <a:off x="8895497" y="729304"/>
            <a:ext cx="0" cy="312420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Freeform 2079"/>
          <p:cNvSpPr>
            <a:spLocks/>
          </p:cNvSpPr>
          <p:nvPr/>
        </p:nvSpPr>
        <p:spPr bwMode="auto">
          <a:xfrm>
            <a:off x="5690337" y="2053277"/>
            <a:ext cx="87313" cy="452438"/>
          </a:xfrm>
          <a:custGeom>
            <a:avLst/>
            <a:gdLst>
              <a:gd name="T0" fmla="*/ 6 w 55"/>
              <a:gd name="T1" fmla="*/ 0 h 285"/>
              <a:gd name="T2" fmla="*/ 54 w 55"/>
              <a:gd name="T3" fmla="*/ 147 h 285"/>
              <a:gd name="T4" fmla="*/ 0 w 55"/>
              <a:gd name="T5" fmla="*/ 285 h 285"/>
              <a:gd name="T6" fmla="*/ 0 60000 65536"/>
              <a:gd name="T7" fmla="*/ 0 60000 65536"/>
              <a:gd name="T8" fmla="*/ 0 60000 65536"/>
              <a:gd name="T9" fmla="*/ 0 w 55"/>
              <a:gd name="T10" fmla="*/ 0 h 285"/>
              <a:gd name="T11" fmla="*/ 55 w 55"/>
              <a:gd name="T12" fmla="*/ 285 h 285"/>
            </a:gdLst>
            <a:ahLst/>
            <a:cxnLst>
              <a:cxn ang="T6">
                <a:pos x="T0" y="T1"/>
              </a:cxn>
              <a:cxn ang="T7">
                <a:pos x="T2" y="T3"/>
              </a:cxn>
              <a:cxn ang="T8">
                <a:pos x="T4" y="T5"/>
              </a:cxn>
            </a:cxnLst>
            <a:rect l="T9" t="T10" r="T11" b="T12"/>
            <a:pathLst>
              <a:path w="55" h="285">
                <a:moveTo>
                  <a:pt x="6" y="0"/>
                </a:moveTo>
                <a:cubicBezTo>
                  <a:pt x="14" y="24"/>
                  <a:pt x="55" y="100"/>
                  <a:pt x="54" y="147"/>
                </a:cubicBezTo>
                <a:cubicBezTo>
                  <a:pt x="53" y="194"/>
                  <a:pt x="11" y="256"/>
                  <a:pt x="0" y="28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 name="Freeform 2080"/>
          <p:cNvSpPr>
            <a:spLocks/>
          </p:cNvSpPr>
          <p:nvPr/>
        </p:nvSpPr>
        <p:spPr bwMode="auto">
          <a:xfrm>
            <a:off x="6299935" y="1948502"/>
            <a:ext cx="63500" cy="338138"/>
          </a:xfrm>
          <a:custGeom>
            <a:avLst/>
            <a:gdLst>
              <a:gd name="T0" fmla="*/ 0 w 40"/>
              <a:gd name="T1" fmla="*/ 0 h 213"/>
              <a:gd name="T2" fmla="*/ 39 w 40"/>
              <a:gd name="T3" fmla="*/ 120 h 213"/>
              <a:gd name="T4" fmla="*/ 9 w 40"/>
              <a:gd name="T5" fmla="*/ 213 h 213"/>
              <a:gd name="T6" fmla="*/ 0 60000 65536"/>
              <a:gd name="T7" fmla="*/ 0 60000 65536"/>
              <a:gd name="T8" fmla="*/ 0 60000 65536"/>
              <a:gd name="T9" fmla="*/ 0 w 40"/>
              <a:gd name="T10" fmla="*/ 0 h 213"/>
              <a:gd name="T11" fmla="*/ 40 w 40"/>
              <a:gd name="T12" fmla="*/ 213 h 213"/>
            </a:gdLst>
            <a:ahLst/>
            <a:cxnLst>
              <a:cxn ang="T6">
                <a:pos x="T0" y="T1"/>
              </a:cxn>
              <a:cxn ang="T7">
                <a:pos x="T2" y="T3"/>
              </a:cxn>
              <a:cxn ang="T8">
                <a:pos x="T4" y="T5"/>
              </a:cxn>
            </a:cxnLst>
            <a:rect l="T9" t="T10" r="T11" b="T12"/>
            <a:pathLst>
              <a:path w="40" h="213">
                <a:moveTo>
                  <a:pt x="0" y="0"/>
                </a:moveTo>
                <a:cubicBezTo>
                  <a:pt x="7" y="20"/>
                  <a:pt x="38" y="85"/>
                  <a:pt x="39" y="120"/>
                </a:cubicBezTo>
                <a:cubicBezTo>
                  <a:pt x="40" y="155"/>
                  <a:pt x="15" y="194"/>
                  <a:pt x="9" y="21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 name="Line 2078"/>
          <p:cNvSpPr>
            <a:spLocks noChangeShapeType="1"/>
          </p:cNvSpPr>
          <p:nvPr/>
        </p:nvSpPr>
        <p:spPr bwMode="auto">
          <a:xfrm flipV="1">
            <a:off x="7485799" y="1758002"/>
            <a:ext cx="1438275"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Freeform 2077"/>
          <p:cNvSpPr>
            <a:spLocks/>
          </p:cNvSpPr>
          <p:nvPr/>
        </p:nvSpPr>
        <p:spPr bwMode="auto">
          <a:xfrm>
            <a:off x="7542947" y="2748605"/>
            <a:ext cx="1371600" cy="9525"/>
          </a:xfrm>
          <a:custGeom>
            <a:avLst/>
            <a:gdLst>
              <a:gd name="T0" fmla="*/ 0 w 864"/>
              <a:gd name="T1" fmla="*/ 0 h 6"/>
              <a:gd name="T2" fmla="*/ 708 w 864"/>
              <a:gd name="T3" fmla="*/ 6 h 6"/>
              <a:gd name="T4" fmla="*/ 864 w 864"/>
              <a:gd name="T5" fmla="*/ 0 h 6"/>
              <a:gd name="T6" fmla="*/ 0 60000 65536"/>
              <a:gd name="T7" fmla="*/ 0 60000 65536"/>
              <a:gd name="T8" fmla="*/ 0 60000 65536"/>
              <a:gd name="T9" fmla="*/ 0 w 864"/>
              <a:gd name="T10" fmla="*/ 0 h 6"/>
              <a:gd name="T11" fmla="*/ 864 w 864"/>
              <a:gd name="T12" fmla="*/ 6 h 6"/>
            </a:gdLst>
            <a:ahLst/>
            <a:cxnLst>
              <a:cxn ang="T6">
                <a:pos x="T0" y="T1"/>
              </a:cxn>
              <a:cxn ang="T7">
                <a:pos x="T2" y="T3"/>
              </a:cxn>
              <a:cxn ang="T8">
                <a:pos x="T4" y="T5"/>
              </a:cxn>
            </a:cxnLst>
            <a:rect l="T9" t="T10" r="T11" b="T12"/>
            <a:pathLst>
              <a:path w="864" h="6">
                <a:moveTo>
                  <a:pt x="0" y="0"/>
                </a:moveTo>
                <a:lnTo>
                  <a:pt x="708" y="6"/>
                </a:lnTo>
                <a:lnTo>
                  <a:pt x="864" y="0"/>
                </a:lnTo>
              </a:path>
            </a:pathLst>
          </a:custGeom>
          <a:noFill/>
          <a:ln w="9525">
            <a:solidFill>
              <a:schemeClr val="tx1"/>
            </a:solidFill>
            <a:prstDash val="dash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 name="Text Box 2087"/>
          <p:cNvSpPr txBox="1">
            <a:spLocks noChangeArrowheads="1"/>
          </p:cNvSpPr>
          <p:nvPr/>
        </p:nvSpPr>
        <p:spPr bwMode="auto">
          <a:xfrm>
            <a:off x="3809147" y="462604"/>
            <a:ext cx="1543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3300"/>
                </a:solidFill>
              </a:rPr>
              <a:t>凸透镜</a:t>
            </a:r>
          </a:p>
        </p:txBody>
      </p:sp>
      <p:sp>
        <p:nvSpPr>
          <p:cNvPr id="80" name="Line 2088"/>
          <p:cNvSpPr>
            <a:spLocks noChangeShapeType="1"/>
          </p:cNvSpPr>
          <p:nvPr/>
        </p:nvSpPr>
        <p:spPr bwMode="auto">
          <a:xfrm>
            <a:off x="7485797" y="2248313"/>
            <a:ext cx="1905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Text Box 29"/>
          <p:cNvSpPr txBox="1">
            <a:spLocks noChangeArrowheads="1"/>
          </p:cNvSpPr>
          <p:nvPr/>
        </p:nvSpPr>
        <p:spPr bwMode="auto">
          <a:xfrm>
            <a:off x="7521125" y="543565"/>
            <a:ext cx="9727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t>屏幕</a:t>
            </a:r>
          </a:p>
        </p:txBody>
      </p:sp>
      <p:sp>
        <p:nvSpPr>
          <p:cNvPr id="82" name="AutoShape 46"/>
          <p:cNvSpPr>
            <a:spLocks noChangeArrowheads="1"/>
          </p:cNvSpPr>
          <p:nvPr/>
        </p:nvSpPr>
        <p:spPr bwMode="auto">
          <a:xfrm>
            <a:off x="7339347" y="4105418"/>
            <a:ext cx="1528763" cy="533400"/>
          </a:xfrm>
          <a:prstGeom prst="wedgeRoundRectCallout">
            <a:avLst>
              <a:gd name="adj1" fmla="val 13381"/>
              <a:gd name="adj2" fmla="val -274301"/>
              <a:gd name="adj3" fmla="val 16667"/>
            </a:avLst>
          </a:prstGeom>
          <a:solidFill>
            <a:srgbClr val="FFFF00"/>
          </a:solidFill>
          <a:ln w="9525">
            <a:solidFill>
              <a:srgbClr val="CC66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dirty="0"/>
              <a:t>爱里斑</a:t>
            </a:r>
            <a:endParaRPr lang="zh-CN" altLang="en-US" i="0" dirty="0">
              <a:solidFill>
                <a:srgbClr val="FF6600"/>
              </a:solidFill>
              <a:ea typeface="隶书" panose="02010509060101010101" pitchFamily="49" charset="-122"/>
            </a:endParaRPr>
          </a:p>
        </p:txBody>
      </p:sp>
      <p:sp>
        <p:nvSpPr>
          <p:cNvPr id="83" name="Text Box 2051"/>
          <p:cNvSpPr txBox="1">
            <a:spLocks noChangeArrowheads="1"/>
          </p:cNvSpPr>
          <p:nvPr/>
        </p:nvSpPr>
        <p:spPr bwMode="auto">
          <a:xfrm>
            <a:off x="1933582" y="4638522"/>
            <a:ext cx="87058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t>        </a:t>
            </a:r>
            <a:r>
              <a:rPr lang="zh-CN" altLang="en-US" i="0" dirty="0"/>
              <a:t>由理论计算，爱里斑对透镜中心的张角     与孔直径     和入射光的波长的关系为</a:t>
            </a:r>
          </a:p>
        </p:txBody>
      </p:sp>
      <p:graphicFrame>
        <p:nvGraphicFramePr>
          <p:cNvPr id="84" name="Object 2050"/>
          <p:cNvGraphicFramePr>
            <a:graphicFrameLocks noChangeAspect="1"/>
          </p:cNvGraphicFramePr>
          <p:nvPr>
            <p:extLst>
              <p:ext uri="{D42A27DB-BD31-4B8C-83A1-F6EECF244321}">
                <p14:modId xmlns:p14="http://schemas.microsoft.com/office/powerpoint/2010/main" val="46512470"/>
              </p:ext>
            </p:extLst>
          </p:nvPr>
        </p:nvGraphicFramePr>
        <p:xfrm>
          <a:off x="6861912" y="5269914"/>
          <a:ext cx="3635375" cy="558800"/>
        </p:xfrm>
        <a:graphic>
          <a:graphicData uri="http://schemas.openxmlformats.org/presentationml/2006/ole">
            <mc:AlternateContent xmlns:mc="http://schemas.openxmlformats.org/markup-compatibility/2006">
              <mc:Choice xmlns:v="urn:schemas-microsoft-com:vml" Requires="v">
                <p:oleObj spid="_x0000_s376534" name="Equation" r:id="rId7" imgW="1333508" imgH="152512" progId="Equation.3">
                  <p:embed/>
                </p:oleObj>
              </mc:Choice>
              <mc:Fallback>
                <p:oleObj name="Equation" r:id="rId7" imgW="1333508" imgH="1525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61912" y="5269914"/>
                        <a:ext cx="3635375"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 name="Rectangle 2104"/>
          <p:cNvSpPr>
            <a:spLocks noChangeArrowheads="1"/>
          </p:cNvSpPr>
          <p:nvPr/>
        </p:nvSpPr>
        <p:spPr bwMode="auto">
          <a:xfrm>
            <a:off x="2119169" y="5820407"/>
            <a:ext cx="760649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990099"/>
                </a:solidFill>
              </a:rPr>
              <a:t>圆环形衍射条纹，中央为亮斑。随圆孔径的减小，亮斑增大，光强减弱。</a:t>
            </a:r>
          </a:p>
        </p:txBody>
      </p:sp>
      <p:graphicFrame>
        <p:nvGraphicFramePr>
          <p:cNvPr id="86" name="Object 2050"/>
          <p:cNvGraphicFramePr>
            <a:graphicFrameLocks noChangeAspect="1"/>
          </p:cNvGraphicFramePr>
          <p:nvPr>
            <p:extLst>
              <p:ext uri="{D42A27DB-BD31-4B8C-83A1-F6EECF244321}">
                <p14:modId xmlns:p14="http://schemas.microsoft.com/office/powerpoint/2010/main" val="3986144494"/>
              </p:ext>
            </p:extLst>
          </p:nvPr>
        </p:nvGraphicFramePr>
        <p:xfrm>
          <a:off x="8891595" y="4636140"/>
          <a:ext cx="396875" cy="558800"/>
        </p:xfrm>
        <a:graphic>
          <a:graphicData uri="http://schemas.openxmlformats.org/presentationml/2006/ole">
            <mc:AlternateContent xmlns:mc="http://schemas.openxmlformats.org/markup-compatibility/2006">
              <mc:Choice xmlns:v="urn:schemas-microsoft-com:vml" Requires="v">
                <p:oleObj spid="_x0000_s376535" name="Equation" r:id="rId9" imgW="85841" imgH="152512" progId="Equation.3">
                  <p:embed/>
                </p:oleObj>
              </mc:Choice>
              <mc:Fallback>
                <p:oleObj name="Equation" r:id="rId9" imgW="85841" imgH="1525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91595" y="4636140"/>
                        <a:ext cx="396875"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 name="Object 2052"/>
          <p:cNvGraphicFramePr>
            <a:graphicFrameLocks noChangeAspect="1"/>
          </p:cNvGraphicFramePr>
          <p:nvPr>
            <p:extLst>
              <p:ext uri="{D42A27DB-BD31-4B8C-83A1-F6EECF244321}">
                <p14:modId xmlns:p14="http://schemas.microsoft.com/office/powerpoint/2010/main" val="415060329"/>
              </p:ext>
            </p:extLst>
          </p:nvPr>
        </p:nvGraphicFramePr>
        <p:xfrm>
          <a:off x="2411160" y="5099692"/>
          <a:ext cx="428625" cy="428625"/>
        </p:xfrm>
        <a:graphic>
          <a:graphicData uri="http://schemas.openxmlformats.org/presentationml/2006/ole">
            <mc:AlternateContent xmlns:mc="http://schemas.openxmlformats.org/markup-compatibility/2006">
              <mc:Choice xmlns:v="urn:schemas-microsoft-com:vml" Requires="v">
                <p:oleObj spid="_x0000_s376536" name="Equation" r:id="rId11" imgW="95289" imgH="95287" progId="Equation.3">
                  <p:embed/>
                </p:oleObj>
              </mc:Choice>
              <mc:Fallback>
                <p:oleObj name="Equation" r:id="rId11" imgW="95289" imgH="9528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1160" y="5099692"/>
                        <a:ext cx="428625"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5237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circle(in)">
                                      <p:cBhvr>
                                        <p:cTn id="7" dur="20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wipe(down)">
                                      <p:cBhvr>
                                        <p:cTn id="18" dur="5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500" fill="hold"/>
                                        <p:tgtEl>
                                          <p:spTgt spid="66"/>
                                        </p:tgtEl>
                                        <p:attrNameLst>
                                          <p:attrName>ppt_x</p:attrName>
                                        </p:attrNameLst>
                                      </p:cBhvr>
                                      <p:tavLst>
                                        <p:tav tm="0">
                                          <p:val>
                                            <p:strVal val="#ppt_x"/>
                                          </p:val>
                                        </p:tav>
                                        <p:tav tm="100000">
                                          <p:val>
                                            <p:strVal val="#ppt_x"/>
                                          </p:val>
                                        </p:tav>
                                      </p:tavLst>
                                    </p:anim>
                                    <p:anim calcmode="lin" valueType="num">
                                      <p:cBhvr additive="base">
                                        <p:cTn id="2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1"/>
                                        </p:tgtEl>
                                        <p:attrNameLst>
                                          <p:attrName>style.visibility</p:attrName>
                                        </p:attrNameLst>
                                      </p:cBhvr>
                                      <p:to>
                                        <p:strVal val="visible"/>
                                      </p:to>
                                    </p:set>
                                    <p:anim calcmode="lin" valueType="num">
                                      <p:cBhvr additive="base">
                                        <p:cTn id="29" dur="500" fill="hold"/>
                                        <p:tgtEl>
                                          <p:spTgt spid="61"/>
                                        </p:tgtEl>
                                        <p:attrNameLst>
                                          <p:attrName>ppt_x</p:attrName>
                                        </p:attrNameLst>
                                      </p:cBhvr>
                                      <p:tavLst>
                                        <p:tav tm="0">
                                          <p:val>
                                            <p:strVal val="#ppt_x"/>
                                          </p:val>
                                        </p:tav>
                                        <p:tav tm="100000">
                                          <p:val>
                                            <p:strVal val="#ppt_x"/>
                                          </p:val>
                                        </p:tav>
                                      </p:tavLst>
                                    </p:anim>
                                    <p:anim calcmode="lin" valueType="num">
                                      <p:cBhvr additive="base">
                                        <p:cTn id="30"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barn(inVertical)">
                                      <p:cBhvr>
                                        <p:cTn id="35" dur="500"/>
                                        <p:tgtEl>
                                          <p:spTgt spid="7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65"/>
                                        </p:tgtEl>
                                        <p:attrNameLst>
                                          <p:attrName>style.visibility</p:attrName>
                                        </p:attrNameLst>
                                      </p:cBhvr>
                                      <p:to>
                                        <p:strVal val="visible"/>
                                      </p:to>
                                    </p:set>
                                    <p:anim calcmode="lin" valueType="num">
                                      <p:cBhvr additive="base">
                                        <p:cTn id="40" dur="500" fill="hold"/>
                                        <p:tgtEl>
                                          <p:spTgt spid="65"/>
                                        </p:tgtEl>
                                        <p:attrNameLst>
                                          <p:attrName>ppt_x</p:attrName>
                                        </p:attrNameLst>
                                      </p:cBhvr>
                                      <p:tavLst>
                                        <p:tav tm="0">
                                          <p:val>
                                            <p:strVal val="#ppt_x"/>
                                          </p:val>
                                        </p:tav>
                                        <p:tav tm="100000">
                                          <p:val>
                                            <p:strVal val="#ppt_x"/>
                                          </p:val>
                                        </p:tav>
                                      </p:tavLst>
                                    </p:anim>
                                    <p:anim calcmode="lin" valueType="num">
                                      <p:cBhvr additive="base">
                                        <p:cTn id="4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fade">
                                      <p:cBhvr>
                                        <p:cTn id="46" dur="1000"/>
                                        <p:tgtEl>
                                          <p:spTgt spid="81"/>
                                        </p:tgtEl>
                                      </p:cBhvr>
                                    </p:animEffect>
                                    <p:anim calcmode="lin" valueType="num">
                                      <p:cBhvr>
                                        <p:cTn id="47" dur="1000" fill="hold"/>
                                        <p:tgtEl>
                                          <p:spTgt spid="81"/>
                                        </p:tgtEl>
                                        <p:attrNameLst>
                                          <p:attrName>ppt_x</p:attrName>
                                        </p:attrNameLst>
                                      </p:cBhvr>
                                      <p:tavLst>
                                        <p:tav tm="0">
                                          <p:val>
                                            <p:strVal val="#ppt_x"/>
                                          </p:val>
                                        </p:tav>
                                        <p:tav tm="100000">
                                          <p:val>
                                            <p:strVal val="#ppt_x"/>
                                          </p:val>
                                        </p:tav>
                                      </p:tavLst>
                                    </p:anim>
                                    <p:anim calcmode="lin" valueType="num">
                                      <p:cBhvr>
                                        <p:cTn id="48"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anim calcmode="lin" valueType="num">
                                      <p:cBhvr additive="base">
                                        <p:cTn id="53" dur="500" fill="hold"/>
                                        <p:tgtEl>
                                          <p:spTgt spid="58"/>
                                        </p:tgtEl>
                                        <p:attrNameLst>
                                          <p:attrName>ppt_x</p:attrName>
                                        </p:attrNameLst>
                                      </p:cBhvr>
                                      <p:tavLst>
                                        <p:tav tm="0">
                                          <p:val>
                                            <p:strVal val="#ppt_x"/>
                                          </p:val>
                                        </p:tav>
                                        <p:tav tm="100000">
                                          <p:val>
                                            <p:strVal val="#ppt_x"/>
                                          </p:val>
                                        </p:tav>
                                      </p:tavLst>
                                    </p:anim>
                                    <p:anim calcmode="lin" valueType="num">
                                      <p:cBhvr additive="base">
                                        <p:cTn id="54" dur="500" fill="hold"/>
                                        <p:tgtEl>
                                          <p:spTgt spid="5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 calcmode="lin" valueType="num">
                                      <p:cBhvr additive="base">
                                        <p:cTn id="57" dur="500" fill="hold"/>
                                        <p:tgtEl>
                                          <p:spTgt spid="59"/>
                                        </p:tgtEl>
                                        <p:attrNameLst>
                                          <p:attrName>ppt_x</p:attrName>
                                        </p:attrNameLst>
                                      </p:cBhvr>
                                      <p:tavLst>
                                        <p:tav tm="0">
                                          <p:val>
                                            <p:strVal val="#ppt_x"/>
                                          </p:val>
                                        </p:tav>
                                        <p:tav tm="100000">
                                          <p:val>
                                            <p:strVal val="#ppt_x"/>
                                          </p:val>
                                        </p:tav>
                                      </p:tavLst>
                                    </p:anim>
                                    <p:anim calcmode="lin" valueType="num">
                                      <p:cBhvr additive="base">
                                        <p:cTn id="58" dur="500" fill="hold"/>
                                        <p:tgtEl>
                                          <p:spTgt spid="5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anim calcmode="lin" valueType="num">
                                      <p:cBhvr additive="base">
                                        <p:cTn id="61" dur="500" fill="hold"/>
                                        <p:tgtEl>
                                          <p:spTgt spid="60"/>
                                        </p:tgtEl>
                                        <p:attrNameLst>
                                          <p:attrName>ppt_x</p:attrName>
                                        </p:attrNameLst>
                                      </p:cBhvr>
                                      <p:tavLst>
                                        <p:tav tm="0">
                                          <p:val>
                                            <p:strVal val="#ppt_x"/>
                                          </p:val>
                                        </p:tav>
                                        <p:tav tm="100000">
                                          <p:val>
                                            <p:strVal val="#ppt_x"/>
                                          </p:val>
                                        </p:tav>
                                      </p:tavLst>
                                    </p:anim>
                                    <p:anim calcmode="lin" valueType="num">
                                      <p:cBhvr additive="base">
                                        <p:cTn id="62"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7"/>
                                        </p:tgtEl>
                                        <p:attrNameLst>
                                          <p:attrName>style.visibility</p:attrName>
                                        </p:attrNameLst>
                                      </p:cBhvr>
                                      <p:to>
                                        <p:strVal val="visible"/>
                                      </p:to>
                                    </p:set>
                                    <p:anim calcmode="lin" valueType="num">
                                      <p:cBhvr additive="base">
                                        <p:cTn id="67" dur="500" fill="hold"/>
                                        <p:tgtEl>
                                          <p:spTgt spid="67"/>
                                        </p:tgtEl>
                                        <p:attrNameLst>
                                          <p:attrName>ppt_x</p:attrName>
                                        </p:attrNameLst>
                                      </p:cBhvr>
                                      <p:tavLst>
                                        <p:tav tm="0">
                                          <p:val>
                                            <p:strVal val="#ppt_x"/>
                                          </p:val>
                                        </p:tav>
                                        <p:tav tm="100000">
                                          <p:val>
                                            <p:strVal val="#ppt_x"/>
                                          </p:val>
                                        </p:tav>
                                      </p:tavLst>
                                    </p:anim>
                                    <p:anim calcmode="lin" valueType="num">
                                      <p:cBhvr additive="base">
                                        <p:cTn id="6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68"/>
                                        </p:tgtEl>
                                        <p:attrNameLst>
                                          <p:attrName>style.visibility</p:attrName>
                                        </p:attrNameLst>
                                      </p:cBhvr>
                                      <p:to>
                                        <p:strVal val="visible"/>
                                      </p:to>
                                    </p:set>
                                    <p:anim calcmode="lin" valueType="num">
                                      <p:cBhvr additive="base">
                                        <p:cTn id="73" dur="500" fill="hold"/>
                                        <p:tgtEl>
                                          <p:spTgt spid="68"/>
                                        </p:tgtEl>
                                        <p:attrNameLst>
                                          <p:attrName>ppt_x</p:attrName>
                                        </p:attrNameLst>
                                      </p:cBhvr>
                                      <p:tavLst>
                                        <p:tav tm="0">
                                          <p:val>
                                            <p:strVal val="#ppt_x"/>
                                          </p:val>
                                        </p:tav>
                                        <p:tav tm="100000">
                                          <p:val>
                                            <p:strVal val="#ppt_x"/>
                                          </p:val>
                                        </p:tav>
                                      </p:tavLst>
                                    </p:anim>
                                    <p:anim calcmode="lin" valueType="num">
                                      <p:cBhvr additive="base">
                                        <p:cTn id="7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75"/>
                                        </p:tgtEl>
                                        <p:attrNameLst>
                                          <p:attrName>style.visibility</p:attrName>
                                        </p:attrNameLst>
                                      </p:cBhvr>
                                      <p:to>
                                        <p:strVal val="visible"/>
                                      </p:to>
                                    </p:set>
                                    <p:anim calcmode="lin" valueType="num">
                                      <p:cBhvr additive="base">
                                        <p:cTn id="79" dur="500" fill="hold"/>
                                        <p:tgtEl>
                                          <p:spTgt spid="75"/>
                                        </p:tgtEl>
                                        <p:attrNameLst>
                                          <p:attrName>ppt_x</p:attrName>
                                        </p:attrNameLst>
                                      </p:cBhvr>
                                      <p:tavLst>
                                        <p:tav tm="0">
                                          <p:val>
                                            <p:strVal val="#ppt_x"/>
                                          </p:val>
                                        </p:tav>
                                        <p:tav tm="100000">
                                          <p:val>
                                            <p:strVal val="#ppt_x"/>
                                          </p:val>
                                        </p:tav>
                                      </p:tavLst>
                                    </p:anim>
                                    <p:anim calcmode="lin" valueType="num">
                                      <p:cBhvr additive="base">
                                        <p:cTn id="80"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76"/>
                                        </p:tgtEl>
                                        <p:attrNameLst>
                                          <p:attrName>style.visibility</p:attrName>
                                        </p:attrNameLst>
                                      </p:cBhvr>
                                      <p:to>
                                        <p:strVal val="visible"/>
                                      </p:to>
                                    </p:set>
                                    <p:anim calcmode="lin" valueType="num">
                                      <p:cBhvr additive="base">
                                        <p:cTn id="85" dur="500" fill="hold"/>
                                        <p:tgtEl>
                                          <p:spTgt spid="76"/>
                                        </p:tgtEl>
                                        <p:attrNameLst>
                                          <p:attrName>ppt_x</p:attrName>
                                        </p:attrNameLst>
                                      </p:cBhvr>
                                      <p:tavLst>
                                        <p:tav tm="0">
                                          <p:val>
                                            <p:strVal val="#ppt_x"/>
                                          </p:val>
                                        </p:tav>
                                        <p:tav tm="100000">
                                          <p:val>
                                            <p:strVal val="#ppt_x"/>
                                          </p:val>
                                        </p:tav>
                                      </p:tavLst>
                                    </p:anim>
                                    <p:anim calcmode="lin" valueType="num">
                                      <p:cBhvr additive="base">
                                        <p:cTn id="86"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80"/>
                                        </p:tgtEl>
                                        <p:attrNameLst>
                                          <p:attrName>style.visibility</p:attrName>
                                        </p:attrNameLst>
                                      </p:cBhvr>
                                      <p:to>
                                        <p:strVal val="visible"/>
                                      </p:to>
                                    </p:set>
                                    <p:anim calcmode="lin" valueType="num">
                                      <p:cBhvr additive="base">
                                        <p:cTn id="91" dur="500" fill="hold"/>
                                        <p:tgtEl>
                                          <p:spTgt spid="80"/>
                                        </p:tgtEl>
                                        <p:attrNameLst>
                                          <p:attrName>ppt_x</p:attrName>
                                        </p:attrNameLst>
                                      </p:cBhvr>
                                      <p:tavLst>
                                        <p:tav tm="0">
                                          <p:val>
                                            <p:strVal val="#ppt_x"/>
                                          </p:val>
                                        </p:tav>
                                        <p:tav tm="100000">
                                          <p:val>
                                            <p:strVal val="#ppt_x"/>
                                          </p:val>
                                        </p:tav>
                                      </p:tavLst>
                                    </p:anim>
                                    <p:anim calcmode="lin" valueType="num">
                                      <p:cBhvr additive="base">
                                        <p:cTn id="92"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63"/>
                                        </p:tgtEl>
                                        <p:attrNameLst>
                                          <p:attrName>style.visibility</p:attrName>
                                        </p:attrNameLst>
                                      </p:cBhvr>
                                      <p:to>
                                        <p:strVal val="visible"/>
                                      </p:to>
                                    </p:set>
                                    <p:anim calcmode="lin" valueType="num">
                                      <p:cBhvr additive="base">
                                        <p:cTn id="97" dur="500" fill="hold"/>
                                        <p:tgtEl>
                                          <p:spTgt spid="63"/>
                                        </p:tgtEl>
                                        <p:attrNameLst>
                                          <p:attrName>ppt_x</p:attrName>
                                        </p:attrNameLst>
                                      </p:cBhvr>
                                      <p:tavLst>
                                        <p:tav tm="0">
                                          <p:val>
                                            <p:strVal val="#ppt_x"/>
                                          </p:val>
                                        </p:tav>
                                        <p:tav tm="100000">
                                          <p:val>
                                            <p:strVal val="#ppt_x"/>
                                          </p:val>
                                        </p:tav>
                                      </p:tavLst>
                                    </p:anim>
                                    <p:anim calcmode="lin" valueType="num">
                                      <p:cBhvr additive="base">
                                        <p:cTn id="9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71"/>
                                        </p:tgtEl>
                                        <p:attrNameLst>
                                          <p:attrName>style.visibility</p:attrName>
                                        </p:attrNameLst>
                                      </p:cBhvr>
                                      <p:to>
                                        <p:strVal val="visible"/>
                                      </p:to>
                                    </p:set>
                                    <p:anim calcmode="lin" valueType="num">
                                      <p:cBhvr additive="base">
                                        <p:cTn id="103" dur="500" fill="hold"/>
                                        <p:tgtEl>
                                          <p:spTgt spid="71"/>
                                        </p:tgtEl>
                                        <p:attrNameLst>
                                          <p:attrName>ppt_x</p:attrName>
                                        </p:attrNameLst>
                                      </p:cBhvr>
                                      <p:tavLst>
                                        <p:tav tm="0">
                                          <p:val>
                                            <p:strVal val="#ppt_x"/>
                                          </p:val>
                                        </p:tav>
                                        <p:tav tm="100000">
                                          <p:val>
                                            <p:strVal val="#ppt_x"/>
                                          </p:val>
                                        </p:tav>
                                      </p:tavLst>
                                    </p:anim>
                                    <p:anim calcmode="lin" valueType="num">
                                      <p:cBhvr additive="base">
                                        <p:cTn id="104" dur="500" fill="hold"/>
                                        <p:tgtEl>
                                          <p:spTgt spid="71"/>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72"/>
                                        </p:tgtEl>
                                        <p:attrNameLst>
                                          <p:attrName>style.visibility</p:attrName>
                                        </p:attrNameLst>
                                      </p:cBhvr>
                                      <p:to>
                                        <p:strVal val="visible"/>
                                      </p:to>
                                    </p:set>
                                    <p:anim calcmode="lin" valueType="num">
                                      <p:cBhvr additive="base">
                                        <p:cTn id="107" dur="500" fill="hold"/>
                                        <p:tgtEl>
                                          <p:spTgt spid="72"/>
                                        </p:tgtEl>
                                        <p:attrNameLst>
                                          <p:attrName>ppt_x</p:attrName>
                                        </p:attrNameLst>
                                      </p:cBhvr>
                                      <p:tavLst>
                                        <p:tav tm="0">
                                          <p:val>
                                            <p:strVal val="#ppt_x"/>
                                          </p:val>
                                        </p:tav>
                                        <p:tav tm="100000">
                                          <p:val>
                                            <p:strVal val="#ppt_x"/>
                                          </p:val>
                                        </p:tav>
                                      </p:tavLst>
                                    </p:anim>
                                    <p:anim calcmode="lin" valueType="num">
                                      <p:cBhvr additive="base">
                                        <p:cTn id="10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62"/>
                                        </p:tgtEl>
                                        <p:attrNameLst>
                                          <p:attrName>style.visibility</p:attrName>
                                        </p:attrNameLst>
                                      </p:cBhvr>
                                      <p:to>
                                        <p:strVal val="visible"/>
                                      </p:to>
                                    </p:set>
                                    <p:anim calcmode="lin" valueType="num">
                                      <p:cBhvr additive="base">
                                        <p:cTn id="113" dur="500" fill="hold"/>
                                        <p:tgtEl>
                                          <p:spTgt spid="62"/>
                                        </p:tgtEl>
                                        <p:attrNameLst>
                                          <p:attrName>ppt_x</p:attrName>
                                        </p:attrNameLst>
                                      </p:cBhvr>
                                      <p:tavLst>
                                        <p:tav tm="0">
                                          <p:val>
                                            <p:strVal val="#ppt_x"/>
                                          </p:val>
                                        </p:tav>
                                        <p:tav tm="100000">
                                          <p:val>
                                            <p:strVal val="#ppt_x"/>
                                          </p:val>
                                        </p:tav>
                                      </p:tavLst>
                                    </p:anim>
                                    <p:anim calcmode="lin" valueType="num">
                                      <p:cBhvr additive="base">
                                        <p:cTn id="114"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82"/>
                                        </p:tgtEl>
                                        <p:attrNameLst>
                                          <p:attrName>style.visibility</p:attrName>
                                        </p:attrNameLst>
                                      </p:cBhvr>
                                      <p:to>
                                        <p:strVal val="visible"/>
                                      </p:to>
                                    </p:set>
                                    <p:anim calcmode="lin" valueType="num">
                                      <p:cBhvr additive="base">
                                        <p:cTn id="119" dur="500" fill="hold"/>
                                        <p:tgtEl>
                                          <p:spTgt spid="82"/>
                                        </p:tgtEl>
                                        <p:attrNameLst>
                                          <p:attrName>ppt_x</p:attrName>
                                        </p:attrNameLst>
                                      </p:cBhvr>
                                      <p:tavLst>
                                        <p:tav tm="0">
                                          <p:val>
                                            <p:strVal val="#ppt_x"/>
                                          </p:val>
                                        </p:tav>
                                        <p:tav tm="100000">
                                          <p:val>
                                            <p:strVal val="#ppt_x"/>
                                          </p:val>
                                        </p:tav>
                                      </p:tavLst>
                                    </p:anim>
                                    <p:anim calcmode="lin" valueType="num">
                                      <p:cBhvr additive="base">
                                        <p:cTn id="120"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74"/>
                                        </p:tgtEl>
                                        <p:attrNameLst>
                                          <p:attrName>style.visibility</p:attrName>
                                        </p:attrNameLst>
                                      </p:cBhvr>
                                      <p:to>
                                        <p:strVal val="visible"/>
                                      </p:to>
                                    </p:set>
                                    <p:anim calcmode="lin" valueType="num">
                                      <p:cBhvr additive="base">
                                        <p:cTn id="125" dur="500" fill="hold"/>
                                        <p:tgtEl>
                                          <p:spTgt spid="74"/>
                                        </p:tgtEl>
                                        <p:attrNameLst>
                                          <p:attrName>ppt_x</p:attrName>
                                        </p:attrNameLst>
                                      </p:cBhvr>
                                      <p:tavLst>
                                        <p:tav tm="0">
                                          <p:val>
                                            <p:strVal val="#ppt_x"/>
                                          </p:val>
                                        </p:tav>
                                        <p:tav tm="100000">
                                          <p:val>
                                            <p:strVal val="#ppt_x"/>
                                          </p:val>
                                        </p:tav>
                                      </p:tavLst>
                                    </p:anim>
                                    <p:anim calcmode="lin" valueType="num">
                                      <p:cBhvr additive="base">
                                        <p:cTn id="126"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nodeType="clickEffect">
                                  <p:stCondLst>
                                    <p:cond delay="0"/>
                                  </p:stCondLst>
                                  <p:childTnLst>
                                    <p:set>
                                      <p:cBhvr>
                                        <p:cTn id="130" dur="1" fill="hold">
                                          <p:stCondLst>
                                            <p:cond delay="0"/>
                                          </p:stCondLst>
                                        </p:cTn>
                                        <p:tgtEl>
                                          <p:spTgt spid="69"/>
                                        </p:tgtEl>
                                        <p:attrNameLst>
                                          <p:attrName>style.visibility</p:attrName>
                                        </p:attrNameLst>
                                      </p:cBhvr>
                                      <p:to>
                                        <p:strVal val="visible"/>
                                      </p:to>
                                    </p:set>
                                    <p:animEffect transition="in" filter="fade">
                                      <p:cBhvr>
                                        <p:cTn id="131" dur="1000"/>
                                        <p:tgtEl>
                                          <p:spTgt spid="69"/>
                                        </p:tgtEl>
                                      </p:cBhvr>
                                    </p:animEffect>
                                    <p:anim calcmode="lin" valueType="num">
                                      <p:cBhvr>
                                        <p:cTn id="132" dur="1000" fill="hold"/>
                                        <p:tgtEl>
                                          <p:spTgt spid="69"/>
                                        </p:tgtEl>
                                        <p:attrNameLst>
                                          <p:attrName>ppt_x</p:attrName>
                                        </p:attrNameLst>
                                      </p:cBhvr>
                                      <p:tavLst>
                                        <p:tav tm="0">
                                          <p:val>
                                            <p:strVal val="#ppt_x"/>
                                          </p:val>
                                        </p:tav>
                                        <p:tav tm="100000">
                                          <p:val>
                                            <p:strVal val="#ppt_x"/>
                                          </p:val>
                                        </p:tav>
                                      </p:tavLst>
                                    </p:anim>
                                    <p:anim calcmode="lin" valueType="num">
                                      <p:cBhvr>
                                        <p:cTn id="133"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73"/>
                                        </p:tgtEl>
                                        <p:attrNameLst>
                                          <p:attrName>style.visibility</p:attrName>
                                        </p:attrNameLst>
                                      </p:cBhvr>
                                      <p:to>
                                        <p:strVal val="visible"/>
                                      </p:to>
                                    </p:set>
                                    <p:anim calcmode="lin" valueType="num">
                                      <p:cBhvr additive="base">
                                        <p:cTn id="138" dur="500" fill="hold"/>
                                        <p:tgtEl>
                                          <p:spTgt spid="73"/>
                                        </p:tgtEl>
                                        <p:attrNameLst>
                                          <p:attrName>ppt_x</p:attrName>
                                        </p:attrNameLst>
                                      </p:cBhvr>
                                      <p:tavLst>
                                        <p:tav tm="0">
                                          <p:val>
                                            <p:strVal val="#ppt_x"/>
                                          </p:val>
                                        </p:tav>
                                        <p:tav tm="100000">
                                          <p:val>
                                            <p:strVal val="#ppt_x"/>
                                          </p:val>
                                        </p:tav>
                                      </p:tavLst>
                                    </p:anim>
                                    <p:anim calcmode="lin" valueType="num">
                                      <p:cBhvr additive="base">
                                        <p:cTn id="139"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nodeType="clickEffect">
                                  <p:stCondLst>
                                    <p:cond delay="0"/>
                                  </p:stCondLst>
                                  <p:childTnLst>
                                    <p:set>
                                      <p:cBhvr>
                                        <p:cTn id="143" dur="1" fill="hold">
                                          <p:stCondLst>
                                            <p:cond delay="0"/>
                                          </p:stCondLst>
                                        </p:cTn>
                                        <p:tgtEl>
                                          <p:spTgt spid="70"/>
                                        </p:tgtEl>
                                        <p:attrNameLst>
                                          <p:attrName>style.visibility</p:attrName>
                                        </p:attrNameLst>
                                      </p:cBhvr>
                                      <p:to>
                                        <p:strVal val="visible"/>
                                      </p:to>
                                    </p:set>
                                    <p:animEffect transition="in" filter="fade">
                                      <p:cBhvr>
                                        <p:cTn id="144" dur="1000"/>
                                        <p:tgtEl>
                                          <p:spTgt spid="70"/>
                                        </p:tgtEl>
                                      </p:cBhvr>
                                    </p:animEffect>
                                    <p:anim calcmode="lin" valueType="num">
                                      <p:cBhvr>
                                        <p:cTn id="145" dur="1000" fill="hold"/>
                                        <p:tgtEl>
                                          <p:spTgt spid="70"/>
                                        </p:tgtEl>
                                        <p:attrNameLst>
                                          <p:attrName>ppt_x</p:attrName>
                                        </p:attrNameLst>
                                      </p:cBhvr>
                                      <p:tavLst>
                                        <p:tav tm="0">
                                          <p:val>
                                            <p:strVal val="#ppt_x"/>
                                          </p:val>
                                        </p:tav>
                                        <p:tav tm="100000">
                                          <p:val>
                                            <p:strVal val="#ppt_x"/>
                                          </p:val>
                                        </p:tav>
                                      </p:tavLst>
                                    </p:anim>
                                    <p:anim calcmode="lin" valueType="num">
                                      <p:cBhvr>
                                        <p:cTn id="146"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53" presetClass="entr" presetSubtype="16" fill="hold" grpId="0" nodeType="clickEffect">
                                  <p:stCondLst>
                                    <p:cond delay="0"/>
                                  </p:stCondLst>
                                  <p:childTnLst>
                                    <p:set>
                                      <p:cBhvr>
                                        <p:cTn id="150" dur="1" fill="hold">
                                          <p:stCondLst>
                                            <p:cond delay="0"/>
                                          </p:stCondLst>
                                        </p:cTn>
                                        <p:tgtEl>
                                          <p:spTgt spid="52"/>
                                        </p:tgtEl>
                                        <p:attrNameLst>
                                          <p:attrName>style.visibility</p:attrName>
                                        </p:attrNameLst>
                                      </p:cBhvr>
                                      <p:to>
                                        <p:strVal val="visible"/>
                                      </p:to>
                                    </p:set>
                                    <p:anim calcmode="lin" valueType="num">
                                      <p:cBhvr>
                                        <p:cTn id="151" dur="500" fill="hold"/>
                                        <p:tgtEl>
                                          <p:spTgt spid="52"/>
                                        </p:tgtEl>
                                        <p:attrNameLst>
                                          <p:attrName>ppt_w</p:attrName>
                                        </p:attrNameLst>
                                      </p:cBhvr>
                                      <p:tavLst>
                                        <p:tav tm="0">
                                          <p:val>
                                            <p:fltVal val="0"/>
                                          </p:val>
                                        </p:tav>
                                        <p:tav tm="100000">
                                          <p:val>
                                            <p:strVal val="#ppt_w"/>
                                          </p:val>
                                        </p:tav>
                                      </p:tavLst>
                                    </p:anim>
                                    <p:anim calcmode="lin" valueType="num">
                                      <p:cBhvr>
                                        <p:cTn id="152" dur="500" fill="hold"/>
                                        <p:tgtEl>
                                          <p:spTgt spid="52"/>
                                        </p:tgtEl>
                                        <p:attrNameLst>
                                          <p:attrName>ppt_h</p:attrName>
                                        </p:attrNameLst>
                                      </p:cBhvr>
                                      <p:tavLst>
                                        <p:tav tm="0">
                                          <p:val>
                                            <p:fltVal val="0"/>
                                          </p:val>
                                        </p:tav>
                                        <p:tav tm="100000">
                                          <p:val>
                                            <p:strVal val="#ppt_h"/>
                                          </p:val>
                                        </p:tav>
                                      </p:tavLst>
                                    </p:anim>
                                    <p:animEffect transition="in" filter="fade">
                                      <p:cBhvr>
                                        <p:cTn id="153" dur="500"/>
                                        <p:tgtEl>
                                          <p:spTgt spid="52"/>
                                        </p:tgtEl>
                                      </p:cBhvr>
                                    </p:animEffect>
                                  </p:childTnLst>
                                </p:cTn>
                              </p:par>
                            </p:childTnLst>
                          </p:cTn>
                        </p:par>
                      </p:childTnLst>
                    </p:cTn>
                  </p:par>
                  <p:par>
                    <p:cTn id="154" fill="hold">
                      <p:stCondLst>
                        <p:cond delay="indefinite"/>
                      </p:stCondLst>
                      <p:childTnLst>
                        <p:par>
                          <p:cTn id="155" fill="hold">
                            <p:stCondLst>
                              <p:cond delay="0"/>
                            </p:stCondLst>
                            <p:childTnLst>
                              <p:par>
                                <p:cTn id="156" presetID="6" presetClass="entr" presetSubtype="16" fill="hold" grpId="0"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circle(in)">
                                      <p:cBhvr>
                                        <p:cTn id="158" dur="2000"/>
                                        <p:tgtEl>
                                          <p:spTgt spid="83"/>
                                        </p:tgtEl>
                                      </p:cBhvr>
                                    </p:animEffect>
                                  </p:childTnLst>
                                </p:cTn>
                              </p:par>
                              <p:par>
                                <p:cTn id="159" presetID="6" presetClass="entr" presetSubtype="16" fill="hold" nodeType="withEffect">
                                  <p:stCondLst>
                                    <p:cond delay="0"/>
                                  </p:stCondLst>
                                  <p:childTnLst>
                                    <p:set>
                                      <p:cBhvr>
                                        <p:cTn id="160" dur="1" fill="hold">
                                          <p:stCondLst>
                                            <p:cond delay="0"/>
                                          </p:stCondLst>
                                        </p:cTn>
                                        <p:tgtEl>
                                          <p:spTgt spid="86"/>
                                        </p:tgtEl>
                                        <p:attrNameLst>
                                          <p:attrName>style.visibility</p:attrName>
                                        </p:attrNameLst>
                                      </p:cBhvr>
                                      <p:to>
                                        <p:strVal val="visible"/>
                                      </p:to>
                                    </p:set>
                                    <p:animEffect transition="in" filter="circle(in)">
                                      <p:cBhvr>
                                        <p:cTn id="161" dur="2000"/>
                                        <p:tgtEl>
                                          <p:spTgt spid="86"/>
                                        </p:tgtEl>
                                      </p:cBhvr>
                                    </p:animEffect>
                                  </p:childTnLst>
                                </p:cTn>
                              </p:par>
                              <p:par>
                                <p:cTn id="162" presetID="6" presetClass="entr" presetSubtype="16" fill="hold" nodeType="withEffect">
                                  <p:stCondLst>
                                    <p:cond delay="0"/>
                                  </p:stCondLst>
                                  <p:childTnLst>
                                    <p:set>
                                      <p:cBhvr>
                                        <p:cTn id="163" dur="1" fill="hold">
                                          <p:stCondLst>
                                            <p:cond delay="0"/>
                                          </p:stCondLst>
                                        </p:cTn>
                                        <p:tgtEl>
                                          <p:spTgt spid="87"/>
                                        </p:tgtEl>
                                        <p:attrNameLst>
                                          <p:attrName>style.visibility</p:attrName>
                                        </p:attrNameLst>
                                      </p:cBhvr>
                                      <p:to>
                                        <p:strVal val="visible"/>
                                      </p:to>
                                    </p:set>
                                    <p:animEffect transition="in" filter="circle(in)">
                                      <p:cBhvr>
                                        <p:cTn id="164" dur="2000"/>
                                        <p:tgtEl>
                                          <p:spTgt spid="87"/>
                                        </p:tgtEl>
                                      </p:cBhvr>
                                    </p:animEffect>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nodeType="clickEffect">
                                  <p:stCondLst>
                                    <p:cond delay="0"/>
                                  </p:stCondLst>
                                  <p:childTnLst>
                                    <p:set>
                                      <p:cBhvr>
                                        <p:cTn id="168" dur="1" fill="hold">
                                          <p:stCondLst>
                                            <p:cond delay="0"/>
                                          </p:stCondLst>
                                        </p:cTn>
                                        <p:tgtEl>
                                          <p:spTgt spid="84"/>
                                        </p:tgtEl>
                                        <p:attrNameLst>
                                          <p:attrName>style.visibility</p:attrName>
                                        </p:attrNameLst>
                                      </p:cBhvr>
                                      <p:to>
                                        <p:strVal val="visible"/>
                                      </p:to>
                                    </p:set>
                                    <p:anim calcmode="lin" valueType="num">
                                      <p:cBhvr additive="base">
                                        <p:cTn id="169" dur="500" fill="hold"/>
                                        <p:tgtEl>
                                          <p:spTgt spid="84"/>
                                        </p:tgtEl>
                                        <p:attrNameLst>
                                          <p:attrName>ppt_x</p:attrName>
                                        </p:attrNameLst>
                                      </p:cBhvr>
                                      <p:tavLst>
                                        <p:tav tm="0">
                                          <p:val>
                                            <p:strVal val="#ppt_x"/>
                                          </p:val>
                                        </p:tav>
                                        <p:tav tm="100000">
                                          <p:val>
                                            <p:strVal val="#ppt_x"/>
                                          </p:val>
                                        </p:tav>
                                      </p:tavLst>
                                    </p:anim>
                                    <p:anim calcmode="lin" valueType="num">
                                      <p:cBhvr additive="base">
                                        <p:cTn id="170"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6" presetClass="entr" presetSubtype="0" fill="hold" grpId="0" nodeType="clickEffect">
                                  <p:stCondLst>
                                    <p:cond delay="0"/>
                                  </p:stCondLst>
                                  <p:childTnLst>
                                    <p:set>
                                      <p:cBhvr>
                                        <p:cTn id="174" dur="1" fill="hold">
                                          <p:stCondLst>
                                            <p:cond delay="0"/>
                                          </p:stCondLst>
                                        </p:cTn>
                                        <p:tgtEl>
                                          <p:spTgt spid="85"/>
                                        </p:tgtEl>
                                        <p:attrNameLst>
                                          <p:attrName>style.visibility</p:attrName>
                                        </p:attrNameLst>
                                      </p:cBhvr>
                                      <p:to>
                                        <p:strVal val="visible"/>
                                      </p:to>
                                    </p:set>
                                    <p:animEffect transition="in" filter="wipe(down)">
                                      <p:cBhvr>
                                        <p:cTn id="175" dur="580">
                                          <p:stCondLst>
                                            <p:cond delay="0"/>
                                          </p:stCondLst>
                                        </p:cTn>
                                        <p:tgtEl>
                                          <p:spTgt spid="85"/>
                                        </p:tgtEl>
                                      </p:cBhvr>
                                    </p:animEffect>
                                    <p:anim calcmode="lin" valueType="num">
                                      <p:cBhvr>
                                        <p:cTn id="176" dur="1822" tmFilter="0,0; 0.14,0.36; 0.43,0.73; 0.71,0.91; 1.0,1.0">
                                          <p:stCondLst>
                                            <p:cond delay="0"/>
                                          </p:stCondLst>
                                        </p:cTn>
                                        <p:tgtEl>
                                          <p:spTgt spid="85"/>
                                        </p:tgtEl>
                                        <p:attrNameLst>
                                          <p:attrName>ppt_x</p:attrName>
                                        </p:attrNameLst>
                                      </p:cBhvr>
                                      <p:tavLst>
                                        <p:tav tm="0">
                                          <p:val>
                                            <p:strVal val="#ppt_x-0.25"/>
                                          </p:val>
                                        </p:tav>
                                        <p:tav tm="100000">
                                          <p:val>
                                            <p:strVal val="#ppt_x"/>
                                          </p:val>
                                        </p:tav>
                                      </p:tavLst>
                                    </p:anim>
                                    <p:anim calcmode="lin" valueType="num">
                                      <p:cBhvr>
                                        <p:cTn id="177" dur="664" tmFilter="0.0,0.0; 0.25,0.07; 0.50,0.2; 0.75,0.467; 1.0,1.0">
                                          <p:stCondLst>
                                            <p:cond delay="0"/>
                                          </p:stCondLst>
                                        </p:cTn>
                                        <p:tgtEl>
                                          <p:spTgt spid="85"/>
                                        </p:tgtEl>
                                        <p:attrNameLst>
                                          <p:attrName>ppt_y</p:attrName>
                                        </p:attrNameLst>
                                      </p:cBhvr>
                                      <p:tavLst>
                                        <p:tav tm="0" fmla="#ppt_y-sin(pi*$)/3">
                                          <p:val>
                                            <p:fltVal val="0.5"/>
                                          </p:val>
                                        </p:tav>
                                        <p:tav tm="100000">
                                          <p:val>
                                            <p:fltVal val="1"/>
                                          </p:val>
                                        </p:tav>
                                      </p:tavLst>
                                    </p:anim>
                                    <p:anim calcmode="lin" valueType="num">
                                      <p:cBhvr>
                                        <p:cTn id="178" dur="664" tmFilter="0, 0; 0.125,0.2665; 0.25,0.4; 0.375,0.465; 0.5,0.5;  0.625,0.535; 0.75,0.6; 0.875,0.7335; 1,1">
                                          <p:stCondLst>
                                            <p:cond delay="664"/>
                                          </p:stCondLst>
                                        </p:cTn>
                                        <p:tgtEl>
                                          <p:spTgt spid="85"/>
                                        </p:tgtEl>
                                        <p:attrNameLst>
                                          <p:attrName>ppt_y</p:attrName>
                                        </p:attrNameLst>
                                      </p:cBhvr>
                                      <p:tavLst>
                                        <p:tav tm="0" fmla="#ppt_y-sin(pi*$)/9">
                                          <p:val>
                                            <p:fltVal val="0"/>
                                          </p:val>
                                        </p:tav>
                                        <p:tav tm="100000">
                                          <p:val>
                                            <p:fltVal val="1"/>
                                          </p:val>
                                        </p:tav>
                                      </p:tavLst>
                                    </p:anim>
                                    <p:anim calcmode="lin" valueType="num">
                                      <p:cBhvr>
                                        <p:cTn id="179" dur="332" tmFilter="0, 0; 0.125,0.2665; 0.25,0.4; 0.375,0.465; 0.5,0.5;  0.625,0.535; 0.75,0.6; 0.875,0.7335; 1,1">
                                          <p:stCondLst>
                                            <p:cond delay="1324"/>
                                          </p:stCondLst>
                                        </p:cTn>
                                        <p:tgtEl>
                                          <p:spTgt spid="85"/>
                                        </p:tgtEl>
                                        <p:attrNameLst>
                                          <p:attrName>ppt_y</p:attrName>
                                        </p:attrNameLst>
                                      </p:cBhvr>
                                      <p:tavLst>
                                        <p:tav tm="0" fmla="#ppt_y-sin(pi*$)/27">
                                          <p:val>
                                            <p:fltVal val="0"/>
                                          </p:val>
                                        </p:tav>
                                        <p:tav tm="100000">
                                          <p:val>
                                            <p:fltVal val="1"/>
                                          </p:val>
                                        </p:tav>
                                      </p:tavLst>
                                    </p:anim>
                                    <p:anim calcmode="lin" valueType="num">
                                      <p:cBhvr>
                                        <p:cTn id="180" dur="164" tmFilter="0, 0; 0.125,0.2665; 0.25,0.4; 0.375,0.465; 0.5,0.5;  0.625,0.535; 0.75,0.6; 0.875,0.7335; 1,1">
                                          <p:stCondLst>
                                            <p:cond delay="1656"/>
                                          </p:stCondLst>
                                        </p:cTn>
                                        <p:tgtEl>
                                          <p:spTgt spid="85"/>
                                        </p:tgtEl>
                                        <p:attrNameLst>
                                          <p:attrName>ppt_y</p:attrName>
                                        </p:attrNameLst>
                                      </p:cBhvr>
                                      <p:tavLst>
                                        <p:tav tm="0" fmla="#ppt_y-sin(pi*$)/81">
                                          <p:val>
                                            <p:fltVal val="0"/>
                                          </p:val>
                                        </p:tav>
                                        <p:tav tm="100000">
                                          <p:val>
                                            <p:fltVal val="1"/>
                                          </p:val>
                                        </p:tav>
                                      </p:tavLst>
                                    </p:anim>
                                    <p:animScale>
                                      <p:cBhvr>
                                        <p:cTn id="181" dur="26">
                                          <p:stCondLst>
                                            <p:cond delay="650"/>
                                          </p:stCondLst>
                                        </p:cTn>
                                        <p:tgtEl>
                                          <p:spTgt spid="85"/>
                                        </p:tgtEl>
                                      </p:cBhvr>
                                      <p:to x="100000" y="60000"/>
                                    </p:animScale>
                                    <p:animScale>
                                      <p:cBhvr>
                                        <p:cTn id="182" dur="166" decel="50000">
                                          <p:stCondLst>
                                            <p:cond delay="676"/>
                                          </p:stCondLst>
                                        </p:cTn>
                                        <p:tgtEl>
                                          <p:spTgt spid="85"/>
                                        </p:tgtEl>
                                      </p:cBhvr>
                                      <p:to x="100000" y="100000"/>
                                    </p:animScale>
                                    <p:animScale>
                                      <p:cBhvr>
                                        <p:cTn id="183" dur="26">
                                          <p:stCondLst>
                                            <p:cond delay="1312"/>
                                          </p:stCondLst>
                                        </p:cTn>
                                        <p:tgtEl>
                                          <p:spTgt spid="85"/>
                                        </p:tgtEl>
                                      </p:cBhvr>
                                      <p:to x="100000" y="80000"/>
                                    </p:animScale>
                                    <p:animScale>
                                      <p:cBhvr>
                                        <p:cTn id="184" dur="166" decel="50000">
                                          <p:stCondLst>
                                            <p:cond delay="1338"/>
                                          </p:stCondLst>
                                        </p:cTn>
                                        <p:tgtEl>
                                          <p:spTgt spid="85"/>
                                        </p:tgtEl>
                                      </p:cBhvr>
                                      <p:to x="100000" y="100000"/>
                                    </p:animScale>
                                    <p:animScale>
                                      <p:cBhvr>
                                        <p:cTn id="185" dur="26">
                                          <p:stCondLst>
                                            <p:cond delay="1642"/>
                                          </p:stCondLst>
                                        </p:cTn>
                                        <p:tgtEl>
                                          <p:spTgt spid="85"/>
                                        </p:tgtEl>
                                      </p:cBhvr>
                                      <p:to x="100000" y="90000"/>
                                    </p:animScale>
                                    <p:animScale>
                                      <p:cBhvr>
                                        <p:cTn id="186" dur="166" decel="50000">
                                          <p:stCondLst>
                                            <p:cond delay="1668"/>
                                          </p:stCondLst>
                                        </p:cTn>
                                        <p:tgtEl>
                                          <p:spTgt spid="85"/>
                                        </p:tgtEl>
                                      </p:cBhvr>
                                      <p:to x="100000" y="100000"/>
                                    </p:animScale>
                                    <p:animScale>
                                      <p:cBhvr>
                                        <p:cTn id="187" dur="26">
                                          <p:stCondLst>
                                            <p:cond delay="1808"/>
                                          </p:stCondLst>
                                        </p:cTn>
                                        <p:tgtEl>
                                          <p:spTgt spid="85"/>
                                        </p:tgtEl>
                                      </p:cBhvr>
                                      <p:to x="100000" y="95000"/>
                                    </p:animScale>
                                    <p:animScale>
                                      <p:cBhvr>
                                        <p:cTn id="188" dur="166" decel="50000">
                                          <p:stCondLst>
                                            <p:cond delay="1834"/>
                                          </p:stCondLst>
                                        </p:cTn>
                                        <p:tgtEl>
                                          <p:spTgt spid="8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57" grpId="0"/>
      <p:bldP spid="58" grpId="0" animBg="1"/>
      <p:bldP spid="59" grpId="0" animBg="1"/>
      <p:bldP spid="60" grpId="0" animBg="1"/>
      <p:bldP spid="61" grpId="0" animBg="1"/>
      <p:bldP spid="62" grpId="0" animBg="1"/>
      <p:bldP spid="63" grpId="0" animBg="1"/>
      <p:bldP spid="65" grpId="0" animBg="1"/>
      <p:bldP spid="66" grpId="0" animBg="1"/>
      <p:bldP spid="67" grpId="0" animBg="1"/>
      <p:bldP spid="68" grpId="0" animBg="1"/>
      <p:bldP spid="71" grpId="0" animBg="1"/>
      <p:bldP spid="72" grpId="0" animBg="1"/>
      <p:bldP spid="73" grpId="0" animBg="1"/>
      <p:bldP spid="74" grpId="0" animBg="1"/>
      <p:bldP spid="75" grpId="0" animBg="1"/>
      <p:bldP spid="76" grpId="0" animBg="1"/>
      <p:bldP spid="77" grpId="0"/>
      <p:bldP spid="80" grpId="0" animBg="1"/>
      <p:bldP spid="81" grpId="0"/>
      <p:bldP spid="82" grpId="0" animBg="1"/>
      <p:bldP spid="83" grpId="0"/>
      <p:bldP spid="8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1834043" y="2233517"/>
            <a:ext cx="4953000" cy="4462462"/>
            <a:chOff x="3024" y="1173"/>
            <a:chExt cx="2034" cy="1606"/>
          </a:xfrm>
        </p:grpSpPr>
        <p:pic>
          <p:nvPicPr>
            <p:cNvPr id="3" name="Picture 6" descr="圆孔衍射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4" y="1200"/>
              <a:ext cx="1728" cy="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7"/>
            <p:cNvSpPr>
              <a:spLocks noChangeArrowheads="1"/>
            </p:cNvSpPr>
            <p:nvPr/>
          </p:nvSpPr>
          <p:spPr bwMode="auto">
            <a:xfrm>
              <a:off x="4286" y="1173"/>
              <a:ext cx="576" cy="279"/>
            </a:xfrm>
            <a:prstGeom prst="wedgeRoundRectCallout">
              <a:avLst>
                <a:gd name="adj1" fmla="val -92708"/>
                <a:gd name="adj2" fmla="val 58958"/>
                <a:gd name="adj3" fmla="val 16667"/>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3200" b="0" i="0">
                  <a:solidFill>
                    <a:schemeClr val="tx1"/>
                  </a:solidFill>
                </a:rPr>
                <a:t>84%</a:t>
              </a:r>
            </a:p>
          </p:txBody>
        </p:sp>
        <p:sp>
          <p:nvSpPr>
            <p:cNvPr id="5" name="AutoShape 8"/>
            <p:cNvSpPr>
              <a:spLocks noChangeArrowheads="1"/>
            </p:cNvSpPr>
            <p:nvPr/>
          </p:nvSpPr>
          <p:spPr bwMode="auto">
            <a:xfrm>
              <a:off x="4466" y="1623"/>
              <a:ext cx="576" cy="279"/>
            </a:xfrm>
            <a:prstGeom prst="wedgeRoundRectCallout">
              <a:avLst>
                <a:gd name="adj1" fmla="val -101736"/>
                <a:gd name="adj2" fmla="val 119176"/>
                <a:gd name="adj3" fmla="val 16667"/>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3200" b="0" i="0">
                  <a:solidFill>
                    <a:schemeClr val="tx1"/>
                  </a:solidFill>
                </a:rPr>
                <a:t>7.2%</a:t>
              </a:r>
            </a:p>
          </p:txBody>
        </p:sp>
        <p:sp>
          <p:nvSpPr>
            <p:cNvPr id="6" name="AutoShape 9"/>
            <p:cNvSpPr>
              <a:spLocks noChangeArrowheads="1"/>
            </p:cNvSpPr>
            <p:nvPr/>
          </p:nvSpPr>
          <p:spPr bwMode="auto">
            <a:xfrm>
              <a:off x="4482" y="2500"/>
              <a:ext cx="576" cy="279"/>
            </a:xfrm>
            <a:prstGeom prst="wedgeRoundRectCallout">
              <a:avLst>
                <a:gd name="adj1" fmla="val -94444"/>
                <a:gd name="adj2" fmla="val -120968"/>
                <a:gd name="adj3" fmla="val 16667"/>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3200" b="0" i="0">
                  <a:solidFill>
                    <a:schemeClr val="tx1"/>
                  </a:solidFill>
                </a:rPr>
                <a:t>2.8%</a:t>
              </a:r>
            </a:p>
          </p:txBody>
        </p:sp>
      </p:grpSp>
      <p:sp>
        <p:nvSpPr>
          <p:cNvPr id="7" name="Text Box 10"/>
          <p:cNvSpPr txBox="1">
            <a:spLocks noChangeArrowheads="1"/>
          </p:cNvSpPr>
          <p:nvPr/>
        </p:nvSpPr>
        <p:spPr bwMode="auto">
          <a:xfrm>
            <a:off x="1922462" y="852922"/>
            <a:ext cx="4464050" cy="519112"/>
          </a:xfrm>
          <a:prstGeom prst="rect">
            <a:avLst/>
          </a:prstGeom>
          <a:solidFill>
            <a:srgbClr val="FFFF00"/>
          </a:solidFill>
          <a:ln>
            <a:noFill/>
          </a:ln>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801FE1"/>
                </a:solidFill>
              </a:rPr>
              <a:t>**</a:t>
            </a:r>
            <a:r>
              <a:rPr lang="zh-CN" altLang="en-US" i="0" dirty="0">
                <a:solidFill>
                  <a:srgbClr val="801FE1"/>
                </a:solidFill>
              </a:rPr>
              <a:t>爱里斑占总能量的</a:t>
            </a:r>
            <a:r>
              <a:rPr lang="en-US" altLang="zh-CN" i="0" dirty="0">
                <a:solidFill>
                  <a:srgbClr val="801FE1"/>
                </a:solidFill>
              </a:rPr>
              <a:t>84%**</a:t>
            </a:r>
          </a:p>
        </p:txBody>
      </p:sp>
      <p:grpSp>
        <p:nvGrpSpPr>
          <p:cNvPr id="8" name="Group 11"/>
          <p:cNvGrpSpPr>
            <a:grpSpLocks/>
          </p:cNvGrpSpPr>
          <p:nvPr/>
        </p:nvGrpSpPr>
        <p:grpSpPr bwMode="auto">
          <a:xfrm>
            <a:off x="6184584" y="4192297"/>
            <a:ext cx="4491037" cy="2070099"/>
            <a:chOff x="2835" y="2543"/>
            <a:chExt cx="2829" cy="1304"/>
          </a:xfrm>
        </p:grpSpPr>
        <p:graphicFrame>
          <p:nvGraphicFramePr>
            <p:cNvPr id="9" name="Object 12"/>
            <p:cNvGraphicFramePr>
              <a:graphicFrameLocks noChangeAspect="1"/>
            </p:cNvGraphicFramePr>
            <p:nvPr/>
          </p:nvGraphicFramePr>
          <p:xfrm>
            <a:off x="2835" y="2886"/>
            <a:ext cx="2762" cy="408"/>
          </p:xfrm>
          <a:graphic>
            <a:graphicData uri="http://schemas.openxmlformats.org/presentationml/2006/ole">
              <mc:AlternateContent xmlns:mc="http://schemas.openxmlformats.org/markup-compatibility/2006">
                <mc:Choice xmlns:v="urn:schemas-microsoft-com:vml" Requires="v">
                  <p:oleObj spid="_x0000_s26154" name="Equation" r:id="rId4" imgW="1459866" imgH="215806" progId="Equation.3">
                    <p:embed/>
                  </p:oleObj>
                </mc:Choice>
                <mc:Fallback>
                  <p:oleObj name="Equation" r:id="rId4" imgW="1459866"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 y="2886"/>
                          <a:ext cx="2762"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 name="Group 13"/>
            <p:cNvGrpSpPr>
              <a:grpSpLocks/>
            </p:cNvGrpSpPr>
            <p:nvPr/>
          </p:nvGrpSpPr>
          <p:grpSpPr bwMode="auto">
            <a:xfrm>
              <a:off x="3648" y="3322"/>
              <a:ext cx="2016" cy="525"/>
              <a:chOff x="432" y="2986"/>
              <a:chExt cx="2016" cy="525"/>
            </a:xfrm>
          </p:grpSpPr>
          <p:sp>
            <p:nvSpPr>
              <p:cNvPr id="12" name="Text Box 14"/>
              <p:cNvSpPr txBox="1">
                <a:spLocks noChangeArrowheads="1"/>
              </p:cNvSpPr>
              <p:nvPr/>
            </p:nvSpPr>
            <p:spPr bwMode="auto">
              <a:xfrm>
                <a:off x="432" y="2986"/>
                <a:ext cx="62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00"/>
                    </a:solidFill>
                    <a:latin typeface="方正书宋简体"/>
                  </a:rPr>
                  <a:t>D </a:t>
                </a:r>
                <a:r>
                  <a:rPr lang="en-US" altLang="zh-CN" sz="2400" i="0">
                    <a:solidFill>
                      <a:srgbClr val="000000"/>
                    </a:solidFill>
                    <a:latin typeface="方正书宋简体"/>
                    <a:sym typeface="Symbol" panose="05050102010706020507" pitchFamily="18" charset="2"/>
                  </a:rPr>
                  <a:t></a:t>
                </a:r>
                <a:r>
                  <a:rPr lang="en-US" altLang="zh-CN" sz="2400" i="0">
                    <a:solidFill>
                      <a:srgbClr val="000000"/>
                    </a:solidFill>
                    <a:latin typeface="方正书宋简体"/>
                  </a:rPr>
                  <a:t>     </a:t>
                </a:r>
                <a:endParaRPr lang="en-US" altLang="zh-CN" sz="2400" i="0">
                  <a:solidFill>
                    <a:srgbClr val="008000"/>
                  </a:solidFill>
                  <a:latin typeface="方正书宋简体"/>
                </a:endParaRPr>
              </a:p>
              <a:p>
                <a:pPr eaLnBrk="1" hangingPunct="1"/>
                <a:r>
                  <a:rPr lang="en-US" altLang="zh-CN" sz="2400">
                    <a:solidFill>
                      <a:srgbClr val="000000"/>
                    </a:solidFill>
                    <a:latin typeface="方正书宋简体"/>
                    <a:sym typeface="Symbol" panose="05050102010706020507" pitchFamily="18" charset="2"/>
                  </a:rPr>
                  <a:t> </a:t>
                </a:r>
                <a:r>
                  <a:rPr lang="en-US" altLang="zh-CN" sz="2400" i="0">
                    <a:solidFill>
                      <a:srgbClr val="000000"/>
                    </a:solidFill>
                    <a:latin typeface="方正书宋简体"/>
                    <a:sym typeface="Symbol" panose="05050102010706020507" pitchFamily="18" charset="2"/>
                  </a:rPr>
                  <a:t></a:t>
                </a:r>
                <a:r>
                  <a:rPr lang="en-US" altLang="zh-CN" sz="2000" i="0">
                    <a:solidFill>
                      <a:srgbClr val="000000"/>
                    </a:solidFill>
                    <a:latin typeface="方正书宋简体"/>
                  </a:rPr>
                  <a:t> </a:t>
                </a:r>
              </a:p>
            </p:txBody>
          </p:sp>
          <p:grpSp>
            <p:nvGrpSpPr>
              <p:cNvPr id="13" name="Group 15"/>
              <p:cNvGrpSpPr>
                <a:grpSpLocks/>
              </p:cNvGrpSpPr>
              <p:nvPr/>
            </p:nvGrpSpPr>
            <p:grpSpPr bwMode="auto">
              <a:xfrm>
                <a:off x="812" y="3024"/>
                <a:ext cx="1636" cy="480"/>
                <a:chOff x="1772" y="3072"/>
                <a:chExt cx="1636" cy="480"/>
              </a:xfrm>
            </p:grpSpPr>
            <p:grpSp>
              <p:nvGrpSpPr>
                <p:cNvPr id="14" name="Group 16"/>
                <p:cNvGrpSpPr>
                  <a:grpSpLocks/>
                </p:cNvGrpSpPr>
                <p:nvPr/>
              </p:nvGrpSpPr>
              <p:grpSpPr bwMode="auto">
                <a:xfrm>
                  <a:off x="1772" y="3072"/>
                  <a:ext cx="112" cy="432"/>
                  <a:chOff x="0" y="-6"/>
                  <a:chExt cx="20000" cy="20006"/>
                </a:xfrm>
              </p:grpSpPr>
              <p:sp>
                <p:nvSpPr>
                  <p:cNvPr id="16" name="Arc 17"/>
                  <p:cNvSpPr>
                    <a:spLocks/>
                  </p:cNvSpPr>
                  <p:nvPr/>
                </p:nvSpPr>
                <p:spPr bwMode="auto">
                  <a:xfrm flipV="1">
                    <a:off x="0" y="18343"/>
                    <a:ext cx="10036" cy="165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Line 18"/>
                  <p:cNvSpPr>
                    <a:spLocks noChangeShapeType="1"/>
                  </p:cNvSpPr>
                  <p:nvPr/>
                </p:nvSpPr>
                <p:spPr bwMode="auto">
                  <a:xfrm>
                    <a:off x="10036" y="11642"/>
                    <a:ext cx="71" cy="6725"/>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8" name="Arc 19"/>
                  <p:cNvSpPr>
                    <a:spLocks/>
                  </p:cNvSpPr>
                  <p:nvPr/>
                </p:nvSpPr>
                <p:spPr bwMode="auto">
                  <a:xfrm flipH="1">
                    <a:off x="10036" y="9985"/>
                    <a:ext cx="9964" cy="165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 name="Arc 20"/>
                  <p:cNvSpPr>
                    <a:spLocks/>
                  </p:cNvSpPr>
                  <p:nvPr/>
                </p:nvSpPr>
                <p:spPr bwMode="auto">
                  <a:xfrm flipH="1" flipV="1">
                    <a:off x="10036" y="8328"/>
                    <a:ext cx="9964" cy="165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Line 21"/>
                  <p:cNvSpPr>
                    <a:spLocks noChangeShapeType="1"/>
                  </p:cNvSpPr>
                  <p:nvPr/>
                </p:nvSpPr>
                <p:spPr bwMode="auto">
                  <a:xfrm>
                    <a:off x="10036" y="1651"/>
                    <a:ext cx="71" cy="6701"/>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1" name="Arc 22"/>
                  <p:cNvSpPr>
                    <a:spLocks/>
                  </p:cNvSpPr>
                  <p:nvPr/>
                </p:nvSpPr>
                <p:spPr bwMode="auto">
                  <a:xfrm>
                    <a:off x="0" y="-6"/>
                    <a:ext cx="10036" cy="165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 name="Text Box 23"/>
                <p:cNvSpPr txBox="1">
                  <a:spLocks noChangeArrowheads="1"/>
                </p:cNvSpPr>
                <p:nvPr/>
              </p:nvSpPr>
              <p:spPr bwMode="auto">
                <a:xfrm>
                  <a:off x="1872" y="3115"/>
                  <a:ext cx="1536"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med" len="sm"/>
                      <a:tailEnd type="none" w="med" len="sm"/>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9900"/>
                      </a:solidFill>
                      <a:latin typeface="方正书宋简体"/>
                    </a:rPr>
                    <a:t>爱里斑变小</a:t>
                  </a:r>
                  <a:endParaRPr lang="zh-CN" altLang="en-US" b="0" i="0" dirty="0">
                    <a:solidFill>
                      <a:srgbClr val="009900"/>
                    </a:solidFill>
                  </a:endParaRPr>
                </a:p>
              </p:txBody>
            </p:sp>
          </p:grpSp>
        </p:grpSp>
        <p:sp>
          <p:nvSpPr>
            <p:cNvPr id="11" name="Text Box 24"/>
            <p:cNvSpPr txBox="1">
              <a:spLocks noChangeArrowheads="1"/>
            </p:cNvSpPr>
            <p:nvPr/>
          </p:nvSpPr>
          <p:spPr bwMode="auto">
            <a:xfrm>
              <a:off x="3552" y="2543"/>
              <a:ext cx="21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爱里斑半角宽度</a:t>
              </a:r>
            </a:p>
          </p:txBody>
        </p:sp>
      </p:grpSp>
      <p:grpSp>
        <p:nvGrpSpPr>
          <p:cNvPr id="22" name="Group 4"/>
          <p:cNvGrpSpPr>
            <a:grpSpLocks/>
          </p:cNvGrpSpPr>
          <p:nvPr/>
        </p:nvGrpSpPr>
        <p:grpSpPr bwMode="auto">
          <a:xfrm>
            <a:off x="6626701" y="419799"/>
            <a:ext cx="3581400" cy="1463675"/>
            <a:chOff x="3360" y="624"/>
            <a:chExt cx="2256" cy="922"/>
          </a:xfrm>
        </p:grpSpPr>
        <p:sp>
          <p:nvSpPr>
            <p:cNvPr id="23" name="Rectangle 5"/>
            <p:cNvSpPr>
              <a:spLocks noChangeArrowheads="1"/>
            </p:cNvSpPr>
            <p:nvPr/>
          </p:nvSpPr>
          <p:spPr bwMode="auto">
            <a:xfrm>
              <a:off x="3360" y="720"/>
              <a:ext cx="624"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solidFill>
                    <a:srgbClr val="FF0000"/>
                  </a:solidFill>
                </a:rPr>
                <a:t>相对光强曲线</a:t>
              </a:r>
              <a:endParaRPr lang="zh-CN" altLang="en-US" sz="1600" b="0" i="0">
                <a:solidFill>
                  <a:schemeClr val="tx1"/>
                </a:solidFill>
              </a:endParaRPr>
            </a:p>
          </p:txBody>
        </p:sp>
        <p:sp>
          <p:nvSpPr>
            <p:cNvPr id="24" name="Rectangle 6"/>
            <p:cNvSpPr>
              <a:spLocks noChangeArrowheads="1"/>
            </p:cNvSpPr>
            <p:nvPr/>
          </p:nvSpPr>
          <p:spPr bwMode="auto">
            <a:xfrm>
              <a:off x="4585" y="1392"/>
              <a:ext cx="7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i="0">
                  <a:solidFill>
                    <a:schemeClr val="tx1"/>
                  </a:solidFill>
                </a:rPr>
                <a:t>1</a:t>
              </a:r>
              <a:r>
                <a:rPr lang="en-US" altLang="zh-CN" sz="1800">
                  <a:solidFill>
                    <a:schemeClr val="tx1"/>
                  </a:solidFill>
                </a:rPr>
                <a:t>.22</a:t>
              </a:r>
              <a:r>
                <a:rPr lang="en-US" altLang="zh-CN" sz="1800" i="0">
                  <a:solidFill>
                    <a:schemeClr val="tx1"/>
                  </a:solidFill>
                </a:rPr>
                <a:t>(</a:t>
              </a:r>
              <a:r>
                <a:rPr lang="en-US" altLang="zh-CN" sz="1800">
                  <a:solidFill>
                    <a:schemeClr val="tx1"/>
                  </a:solidFill>
                  <a:sym typeface="Symbol" panose="05050102010706020507" pitchFamily="18" charset="2"/>
                </a:rPr>
                <a:t></a:t>
              </a:r>
              <a:r>
                <a:rPr lang="en-US" altLang="zh-CN" sz="1800">
                  <a:solidFill>
                    <a:schemeClr val="tx1"/>
                  </a:solidFill>
                </a:rPr>
                <a:t>/D</a:t>
              </a:r>
              <a:r>
                <a:rPr lang="en-US" altLang="zh-CN" sz="1800" i="0">
                  <a:solidFill>
                    <a:schemeClr val="tx1"/>
                  </a:solidFill>
                </a:rPr>
                <a:t>)</a:t>
              </a:r>
              <a:endParaRPr lang="en-US" altLang="zh-CN" sz="1800" b="0" i="0">
                <a:solidFill>
                  <a:schemeClr val="tx1"/>
                </a:solidFill>
              </a:endParaRPr>
            </a:p>
          </p:txBody>
        </p:sp>
        <p:sp>
          <p:nvSpPr>
            <p:cNvPr id="25" name="Rectangle 7"/>
            <p:cNvSpPr>
              <a:spLocks noChangeArrowheads="1"/>
            </p:cNvSpPr>
            <p:nvPr/>
          </p:nvSpPr>
          <p:spPr bwMode="auto">
            <a:xfrm>
              <a:off x="5257" y="1440"/>
              <a:ext cx="359"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solidFill>
                    <a:schemeClr val="tx1"/>
                  </a:solidFill>
                </a:rPr>
                <a:t>sin</a:t>
              </a:r>
              <a:r>
                <a:rPr lang="en-US" altLang="zh-CN" sz="2000">
                  <a:solidFill>
                    <a:schemeClr val="tx1"/>
                  </a:solidFill>
                  <a:sym typeface="Symbol" panose="05050102010706020507" pitchFamily="18" charset="2"/>
                </a:rPr>
                <a:t></a:t>
              </a:r>
              <a:endParaRPr lang="en-US" altLang="zh-CN" sz="2000" b="0" i="0">
                <a:solidFill>
                  <a:schemeClr val="tx1"/>
                </a:solidFill>
              </a:endParaRPr>
            </a:p>
          </p:txBody>
        </p:sp>
        <p:sp>
          <p:nvSpPr>
            <p:cNvPr id="26" name="Rectangle 8"/>
            <p:cNvSpPr>
              <a:spLocks noChangeArrowheads="1"/>
            </p:cNvSpPr>
            <p:nvPr/>
          </p:nvSpPr>
          <p:spPr bwMode="auto">
            <a:xfrm>
              <a:off x="4224" y="741"/>
              <a:ext cx="73"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a:solidFill>
                    <a:srgbClr val="FF0000"/>
                  </a:solidFill>
                </a:rPr>
                <a:t>1</a:t>
              </a:r>
              <a:endParaRPr lang="en-US" altLang="zh-CN" sz="1400" b="0" i="0">
                <a:solidFill>
                  <a:schemeClr val="tx1"/>
                </a:solidFill>
              </a:endParaRPr>
            </a:p>
          </p:txBody>
        </p:sp>
        <p:sp>
          <p:nvSpPr>
            <p:cNvPr id="27" name="Rectangle 9"/>
            <p:cNvSpPr>
              <a:spLocks noChangeArrowheads="1"/>
            </p:cNvSpPr>
            <p:nvPr/>
          </p:nvSpPr>
          <p:spPr bwMode="auto">
            <a:xfrm>
              <a:off x="4477" y="624"/>
              <a:ext cx="563"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a:solidFill>
                    <a:schemeClr val="tx1"/>
                  </a:solidFill>
                </a:rPr>
                <a:t>I / I</a:t>
              </a:r>
              <a:r>
                <a:rPr lang="en-US" altLang="zh-CN" sz="2000" baseline="-25000">
                  <a:solidFill>
                    <a:schemeClr val="tx1"/>
                  </a:solidFill>
                </a:rPr>
                <a:t>0</a:t>
              </a:r>
              <a:endParaRPr lang="en-US" altLang="zh-CN" sz="2000" b="0">
                <a:solidFill>
                  <a:schemeClr val="tx1"/>
                </a:solidFill>
              </a:endParaRPr>
            </a:p>
          </p:txBody>
        </p:sp>
        <p:sp>
          <p:nvSpPr>
            <p:cNvPr id="28" name="Line 10"/>
            <p:cNvSpPr>
              <a:spLocks noChangeShapeType="1"/>
            </p:cNvSpPr>
            <p:nvPr/>
          </p:nvSpPr>
          <p:spPr bwMode="auto">
            <a:xfrm>
              <a:off x="4395" y="769"/>
              <a:ext cx="0" cy="669"/>
            </a:xfrm>
            <a:prstGeom prst="line">
              <a:avLst/>
            </a:prstGeom>
            <a:noFill/>
            <a:ln w="9525">
              <a:solidFill>
                <a:srgbClr val="00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 name="Rectangle 11"/>
            <p:cNvSpPr>
              <a:spLocks noChangeArrowheads="1"/>
            </p:cNvSpPr>
            <p:nvPr/>
          </p:nvSpPr>
          <p:spPr bwMode="auto">
            <a:xfrm>
              <a:off x="4357" y="1392"/>
              <a:ext cx="208"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i="0" dirty="0">
                  <a:solidFill>
                    <a:schemeClr val="tx1"/>
                  </a:solidFill>
                </a:rPr>
                <a:t>0</a:t>
              </a:r>
              <a:endParaRPr lang="en-US" altLang="zh-CN" sz="900" b="0" i="0" dirty="0">
                <a:solidFill>
                  <a:schemeClr val="tx1"/>
                </a:solidFill>
              </a:endParaRPr>
            </a:p>
          </p:txBody>
        </p:sp>
        <p:sp>
          <p:nvSpPr>
            <p:cNvPr id="30" name="Freeform 12"/>
            <p:cNvSpPr>
              <a:spLocks/>
            </p:cNvSpPr>
            <p:nvPr/>
          </p:nvSpPr>
          <p:spPr bwMode="auto">
            <a:xfrm>
              <a:off x="4802" y="1352"/>
              <a:ext cx="227" cy="6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916"/>
                  </a:moveTo>
                  <a:lnTo>
                    <a:pt x="198" y="19244"/>
                  </a:lnTo>
                  <a:lnTo>
                    <a:pt x="372" y="18739"/>
                  </a:lnTo>
                  <a:lnTo>
                    <a:pt x="570" y="17983"/>
                  </a:lnTo>
                  <a:lnTo>
                    <a:pt x="818" y="17479"/>
                  </a:lnTo>
                  <a:lnTo>
                    <a:pt x="1016" y="16723"/>
                  </a:lnTo>
                  <a:lnTo>
                    <a:pt x="1214" y="16134"/>
                  </a:lnTo>
                  <a:lnTo>
                    <a:pt x="1388" y="15630"/>
                  </a:lnTo>
                  <a:lnTo>
                    <a:pt x="1561" y="15042"/>
                  </a:lnTo>
                  <a:lnTo>
                    <a:pt x="1735" y="14454"/>
                  </a:lnTo>
                  <a:lnTo>
                    <a:pt x="1958" y="13697"/>
                  </a:lnTo>
                  <a:lnTo>
                    <a:pt x="2156" y="13277"/>
                  </a:lnTo>
                  <a:lnTo>
                    <a:pt x="2354" y="12689"/>
                  </a:lnTo>
                  <a:lnTo>
                    <a:pt x="2553" y="12017"/>
                  </a:lnTo>
                  <a:lnTo>
                    <a:pt x="2825" y="11513"/>
                  </a:lnTo>
                  <a:lnTo>
                    <a:pt x="2949" y="10924"/>
                  </a:lnTo>
                  <a:lnTo>
                    <a:pt x="3172" y="10336"/>
                  </a:lnTo>
                  <a:lnTo>
                    <a:pt x="3346" y="9748"/>
                  </a:lnTo>
                  <a:lnTo>
                    <a:pt x="3544" y="9244"/>
                  </a:lnTo>
                  <a:lnTo>
                    <a:pt x="3767" y="8739"/>
                  </a:lnTo>
                  <a:lnTo>
                    <a:pt x="3941" y="8319"/>
                  </a:lnTo>
                  <a:lnTo>
                    <a:pt x="4139" y="7731"/>
                  </a:lnTo>
                  <a:lnTo>
                    <a:pt x="4362" y="7143"/>
                  </a:lnTo>
                  <a:lnTo>
                    <a:pt x="4560" y="6723"/>
                  </a:lnTo>
                  <a:lnTo>
                    <a:pt x="4783" y="6303"/>
                  </a:lnTo>
                  <a:lnTo>
                    <a:pt x="4932" y="5714"/>
                  </a:lnTo>
                  <a:lnTo>
                    <a:pt x="5130" y="5462"/>
                  </a:lnTo>
                  <a:lnTo>
                    <a:pt x="5304" y="4874"/>
                  </a:lnTo>
                  <a:lnTo>
                    <a:pt x="5551" y="4454"/>
                  </a:lnTo>
                  <a:lnTo>
                    <a:pt x="5799" y="4118"/>
                  </a:lnTo>
                  <a:lnTo>
                    <a:pt x="5973" y="3866"/>
                  </a:lnTo>
                  <a:lnTo>
                    <a:pt x="6171" y="3445"/>
                  </a:lnTo>
                  <a:lnTo>
                    <a:pt x="6369" y="3109"/>
                  </a:lnTo>
                  <a:lnTo>
                    <a:pt x="6568" y="2689"/>
                  </a:lnTo>
                  <a:lnTo>
                    <a:pt x="6766" y="2353"/>
                  </a:lnTo>
                  <a:lnTo>
                    <a:pt x="6964" y="2101"/>
                  </a:lnTo>
                  <a:lnTo>
                    <a:pt x="7237" y="1681"/>
                  </a:lnTo>
                  <a:lnTo>
                    <a:pt x="7410" y="1513"/>
                  </a:lnTo>
                  <a:lnTo>
                    <a:pt x="7608" y="1176"/>
                  </a:lnTo>
                  <a:lnTo>
                    <a:pt x="7807" y="1092"/>
                  </a:lnTo>
                  <a:lnTo>
                    <a:pt x="7980" y="756"/>
                  </a:lnTo>
                  <a:lnTo>
                    <a:pt x="8253" y="672"/>
                  </a:lnTo>
                  <a:lnTo>
                    <a:pt x="8401" y="504"/>
                  </a:lnTo>
                  <a:lnTo>
                    <a:pt x="8649" y="420"/>
                  </a:lnTo>
                  <a:lnTo>
                    <a:pt x="8848" y="252"/>
                  </a:lnTo>
                  <a:lnTo>
                    <a:pt x="9046" y="84"/>
                  </a:lnTo>
                  <a:lnTo>
                    <a:pt x="9269" y="84"/>
                  </a:lnTo>
                  <a:lnTo>
                    <a:pt x="9442" y="0"/>
                  </a:lnTo>
                  <a:lnTo>
                    <a:pt x="9690" y="0"/>
                  </a:lnTo>
                  <a:lnTo>
                    <a:pt x="9888" y="0"/>
                  </a:lnTo>
                  <a:lnTo>
                    <a:pt x="10112" y="84"/>
                  </a:lnTo>
                  <a:lnTo>
                    <a:pt x="10310" y="84"/>
                  </a:lnTo>
                  <a:lnTo>
                    <a:pt x="10508" y="252"/>
                  </a:lnTo>
                  <a:lnTo>
                    <a:pt x="10781" y="420"/>
                  </a:lnTo>
                  <a:lnTo>
                    <a:pt x="11004" y="672"/>
                  </a:lnTo>
                  <a:lnTo>
                    <a:pt x="11202" y="840"/>
                  </a:lnTo>
                  <a:lnTo>
                    <a:pt x="11475" y="1092"/>
                  </a:lnTo>
                  <a:lnTo>
                    <a:pt x="11698" y="1513"/>
                  </a:lnTo>
                  <a:lnTo>
                    <a:pt x="11995" y="1681"/>
                  </a:lnTo>
                  <a:lnTo>
                    <a:pt x="12193" y="2101"/>
                  </a:lnTo>
                  <a:lnTo>
                    <a:pt x="12441" y="2437"/>
                  </a:lnTo>
                  <a:lnTo>
                    <a:pt x="12689" y="2773"/>
                  </a:lnTo>
                  <a:lnTo>
                    <a:pt x="12912" y="3277"/>
                  </a:lnTo>
                  <a:lnTo>
                    <a:pt x="13209" y="3866"/>
                  </a:lnTo>
                  <a:lnTo>
                    <a:pt x="13432" y="4118"/>
                  </a:lnTo>
                  <a:lnTo>
                    <a:pt x="13680" y="4706"/>
                  </a:lnTo>
                  <a:lnTo>
                    <a:pt x="13953" y="5126"/>
                  </a:lnTo>
                  <a:lnTo>
                    <a:pt x="14176" y="5546"/>
                  </a:lnTo>
                  <a:lnTo>
                    <a:pt x="14399" y="6050"/>
                  </a:lnTo>
                  <a:lnTo>
                    <a:pt x="14696" y="6723"/>
                  </a:lnTo>
                  <a:lnTo>
                    <a:pt x="14895" y="7143"/>
                  </a:lnTo>
                  <a:lnTo>
                    <a:pt x="15192" y="7731"/>
                  </a:lnTo>
                  <a:lnTo>
                    <a:pt x="15415" y="8319"/>
                  </a:lnTo>
                  <a:lnTo>
                    <a:pt x="15638" y="8739"/>
                  </a:lnTo>
                  <a:lnTo>
                    <a:pt x="15911" y="9328"/>
                  </a:lnTo>
                  <a:lnTo>
                    <a:pt x="16084" y="9916"/>
                  </a:lnTo>
                  <a:lnTo>
                    <a:pt x="16332" y="10420"/>
                  </a:lnTo>
                  <a:lnTo>
                    <a:pt x="16605" y="11176"/>
                  </a:lnTo>
                  <a:lnTo>
                    <a:pt x="16803" y="11513"/>
                  </a:lnTo>
                  <a:lnTo>
                    <a:pt x="17051" y="12017"/>
                  </a:lnTo>
                  <a:lnTo>
                    <a:pt x="17249" y="12689"/>
                  </a:lnTo>
                  <a:lnTo>
                    <a:pt x="17472" y="13109"/>
                  </a:lnTo>
                  <a:lnTo>
                    <a:pt x="17670" y="13697"/>
                  </a:lnTo>
                  <a:lnTo>
                    <a:pt x="17918" y="14286"/>
                  </a:lnTo>
                  <a:lnTo>
                    <a:pt x="18116" y="14706"/>
                  </a:lnTo>
                  <a:lnTo>
                    <a:pt x="18290" y="15210"/>
                  </a:lnTo>
                  <a:lnTo>
                    <a:pt x="18463" y="15630"/>
                  </a:lnTo>
                  <a:lnTo>
                    <a:pt x="18686" y="16134"/>
                  </a:lnTo>
                  <a:lnTo>
                    <a:pt x="18810" y="16555"/>
                  </a:lnTo>
                  <a:lnTo>
                    <a:pt x="18984" y="16891"/>
                  </a:lnTo>
                  <a:lnTo>
                    <a:pt x="19133" y="17227"/>
                  </a:lnTo>
                  <a:lnTo>
                    <a:pt x="19306" y="17647"/>
                  </a:lnTo>
                  <a:lnTo>
                    <a:pt x="19480" y="17983"/>
                  </a:lnTo>
                  <a:lnTo>
                    <a:pt x="19603" y="18319"/>
                  </a:lnTo>
                  <a:lnTo>
                    <a:pt x="19703" y="18487"/>
                  </a:lnTo>
                  <a:lnTo>
                    <a:pt x="19851" y="18908"/>
                  </a:lnTo>
                  <a:lnTo>
                    <a:pt x="19975" y="19076"/>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Freeform 13"/>
            <p:cNvSpPr>
              <a:spLocks/>
            </p:cNvSpPr>
            <p:nvPr/>
          </p:nvSpPr>
          <p:spPr bwMode="auto">
            <a:xfrm>
              <a:off x="4998" y="1384"/>
              <a:ext cx="237" cy="4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62" y="599"/>
                  </a:lnTo>
                  <a:lnTo>
                    <a:pt x="452" y="1317"/>
                  </a:lnTo>
                  <a:lnTo>
                    <a:pt x="523" y="1677"/>
                  </a:lnTo>
                  <a:lnTo>
                    <a:pt x="785" y="2635"/>
                  </a:lnTo>
                  <a:lnTo>
                    <a:pt x="999" y="3353"/>
                  </a:lnTo>
                  <a:lnTo>
                    <a:pt x="1070" y="3832"/>
                  </a:lnTo>
                  <a:lnTo>
                    <a:pt x="1379" y="4072"/>
                  </a:lnTo>
                  <a:lnTo>
                    <a:pt x="1546" y="5030"/>
                  </a:lnTo>
                  <a:lnTo>
                    <a:pt x="1807" y="5389"/>
                  </a:lnTo>
                  <a:lnTo>
                    <a:pt x="1998" y="5988"/>
                  </a:lnTo>
                  <a:lnTo>
                    <a:pt x="2069" y="6467"/>
                  </a:lnTo>
                  <a:lnTo>
                    <a:pt x="2402" y="7066"/>
                  </a:lnTo>
                  <a:lnTo>
                    <a:pt x="2568" y="7665"/>
                  </a:lnTo>
                  <a:lnTo>
                    <a:pt x="2711" y="8383"/>
                  </a:lnTo>
                  <a:lnTo>
                    <a:pt x="2878" y="8862"/>
                  </a:lnTo>
                  <a:lnTo>
                    <a:pt x="3092" y="9461"/>
                  </a:lnTo>
                  <a:lnTo>
                    <a:pt x="3401" y="10060"/>
                  </a:lnTo>
                  <a:lnTo>
                    <a:pt x="3639" y="10659"/>
                  </a:lnTo>
                  <a:lnTo>
                    <a:pt x="3781" y="11018"/>
                  </a:lnTo>
                  <a:lnTo>
                    <a:pt x="3948" y="11497"/>
                  </a:lnTo>
                  <a:lnTo>
                    <a:pt x="4185" y="12096"/>
                  </a:lnTo>
                  <a:lnTo>
                    <a:pt x="4352" y="12455"/>
                  </a:lnTo>
                  <a:lnTo>
                    <a:pt x="4542" y="13054"/>
                  </a:lnTo>
                  <a:lnTo>
                    <a:pt x="4780" y="13653"/>
                  </a:lnTo>
                  <a:lnTo>
                    <a:pt x="4946" y="13892"/>
                  </a:lnTo>
                  <a:lnTo>
                    <a:pt x="5065" y="14491"/>
                  </a:lnTo>
                  <a:lnTo>
                    <a:pt x="5327" y="14850"/>
                  </a:lnTo>
                  <a:lnTo>
                    <a:pt x="5612" y="15090"/>
                  </a:lnTo>
                  <a:lnTo>
                    <a:pt x="5707" y="15689"/>
                  </a:lnTo>
                  <a:lnTo>
                    <a:pt x="5969" y="16048"/>
                  </a:lnTo>
                  <a:lnTo>
                    <a:pt x="6183" y="16407"/>
                  </a:lnTo>
                  <a:lnTo>
                    <a:pt x="6350" y="16527"/>
                  </a:lnTo>
                  <a:lnTo>
                    <a:pt x="6564" y="16886"/>
                  </a:lnTo>
                  <a:lnTo>
                    <a:pt x="6825" y="17126"/>
                  </a:lnTo>
                  <a:lnTo>
                    <a:pt x="6968" y="17844"/>
                  </a:lnTo>
                  <a:lnTo>
                    <a:pt x="7182" y="18084"/>
                  </a:lnTo>
                  <a:lnTo>
                    <a:pt x="7348" y="18084"/>
                  </a:lnTo>
                  <a:lnTo>
                    <a:pt x="7562" y="18683"/>
                  </a:lnTo>
                  <a:lnTo>
                    <a:pt x="7800" y="18683"/>
                  </a:lnTo>
                  <a:lnTo>
                    <a:pt x="7990" y="18683"/>
                  </a:lnTo>
                  <a:lnTo>
                    <a:pt x="8228" y="18922"/>
                  </a:lnTo>
                  <a:lnTo>
                    <a:pt x="8466" y="19162"/>
                  </a:lnTo>
                  <a:lnTo>
                    <a:pt x="8704" y="19162"/>
                  </a:lnTo>
                  <a:lnTo>
                    <a:pt x="8799" y="19521"/>
                  </a:lnTo>
                  <a:lnTo>
                    <a:pt x="8989" y="19880"/>
                  </a:lnTo>
                  <a:lnTo>
                    <a:pt x="9227" y="19880"/>
                  </a:lnTo>
                  <a:lnTo>
                    <a:pt x="9441" y="19880"/>
                  </a:lnTo>
                  <a:lnTo>
                    <a:pt x="9655" y="19880"/>
                  </a:lnTo>
                  <a:lnTo>
                    <a:pt x="9822" y="19880"/>
                  </a:lnTo>
                  <a:lnTo>
                    <a:pt x="10178" y="19880"/>
                  </a:lnTo>
                  <a:lnTo>
                    <a:pt x="10321" y="19521"/>
                  </a:lnTo>
                  <a:lnTo>
                    <a:pt x="10559" y="19162"/>
                  </a:lnTo>
                  <a:lnTo>
                    <a:pt x="10773" y="19162"/>
                  </a:lnTo>
                  <a:lnTo>
                    <a:pt x="11011" y="18922"/>
                  </a:lnTo>
                  <a:lnTo>
                    <a:pt x="11201" y="18683"/>
                  </a:lnTo>
                  <a:lnTo>
                    <a:pt x="11463" y="18683"/>
                  </a:lnTo>
                  <a:lnTo>
                    <a:pt x="11724" y="18443"/>
                  </a:lnTo>
                  <a:lnTo>
                    <a:pt x="12010" y="18084"/>
                  </a:lnTo>
                  <a:lnTo>
                    <a:pt x="12200" y="17844"/>
                  </a:lnTo>
                  <a:lnTo>
                    <a:pt x="12438" y="17126"/>
                  </a:lnTo>
                  <a:lnTo>
                    <a:pt x="12652" y="16886"/>
                  </a:lnTo>
                  <a:lnTo>
                    <a:pt x="12842" y="16527"/>
                  </a:lnTo>
                  <a:lnTo>
                    <a:pt x="13175" y="16048"/>
                  </a:lnTo>
                  <a:lnTo>
                    <a:pt x="13341" y="15689"/>
                  </a:lnTo>
                  <a:lnTo>
                    <a:pt x="13650" y="15090"/>
                  </a:lnTo>
                  <a:lnTo>
                    <a:pt x="13936" y="14491"/>
                  </a:lnTo>
                  <a:lnTo>
                    <a:pt x="14150" y="14132"/>
                  </a:lnTo>
                  <a:lnTo>
                    <a:pt x="14388" y="13653"/>
                  </a:lnTo>
                  <a:lnTo>
                    <a:pt x="14673" y="13054"/>
                  </a:lnTo>
                  <a:lnTo>
                    <a:pt x="14958" y="12814"/>
                  </a:lnTo>
                  <a:lnTo>
                    <a:pt x="15220" y="12096"/>
                  </a:lnTo>
                  <a:lnTo>
                    <a:pt x="15458" y="11497"/>
                  </a:lnTo>
                  <a:lnTo>
                    <a:pt x="15672" y="11018"/>
                  </a:lnTo>
                  <a:lnTo>
                    <a:pt x="15815" y="10659"/>
                  </a:lnTo>
                  <a:lnTo>
                    <a:pt x="16171" y="10060"/>
                  </a:lnTo>
                  <a:lnTo>
                    <a:pt x="16290" y="9102"/>
                  </a:lnTo>
                  <a:lnTo>
                    <a:pt x="16552" y="8862"/>
                  </a:lnTo>
                  <a:lnTo>
                    <a:pt x="16790" y="8383"/>
                  </a:lnTo>
                  <a:lnTo>
                    <a:pt x="17122" y="7665"/>
                  </a:lnTo>
                  <a:lnTo>
                    <a:pt x="17218" y="7066"/>
                  </a:lnTo>
                  <a:lnTo>
                    <a:pt x="17432" y="6467"/>
                  </a:lnTo>
                  <a:lnTo>
                    <a:pt x="17693" y="5988"/>
                  </a:lnTo>
                  <a:lnTo>
                    <a:pt x="17955" y="5629"/>
                  </a:lnTo>
                  <a:lnTo>
                    <a:pt x="18002" y="5030"/>
                  </a:lnTo>
                  <a:lnTo>
                    <a:pt x="18335" y="4671"/>
                  </a:lnTo>
                  <a:lnTo>
                    <a:pt x="18454" y="4072"/>
                  </a:lnTo>
                  <a:lnTo>
                    <a:pt x="18668" y="3832"/>
                  </a:lnTo>
                  <a:lnTo>
                    <a:pt x="18716" y="3353"/>
                  </a:lnTo>
                  <a:lnTo>
                    <a:pt x="19001" y="2994"/>
                  </a:lnTo>
                  <a:lnTo>
                    <a:pt x="19191" y="2635"/>
                  </a:lnTo>
                  <a:lnTo>
                    <a:pt x="19405" y="2036"/>
                  </a:lnTo>
                  <a:lnTo>
                    <a:pt x="19501" y="1677"/>
                  </a:lnTo>
                  <a:lnTo>
                    <a:pt x="19548" y="1677"/>
                  </a:lnTo>
                  <a:lnTo>
                    <a:pt x="19667" y="1317"/>
                  </a:lnTo>
                  <a:lnTo>
                    <a:pt x="19810" y="1317"/>
                  </a:lnTo>
                  <a:lnTo>
                    <a:pt x="19976" y="958"/>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Freeform 14"/>
            <p:cNvSpPr>
              <a:spLocks/>
            </p:cNvSpPr>
            <p:nvPr/>
          </p:nvSpPr>
          <p:spPr bwMode="auto">
            <a:xfrm>
              <a:off x="4107" y="882"/>
              <a:ext cx="605" cy="49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05"/>
                  </a:moveTo>
                  <a:lnTo>
                    <a:pt x="211" y="18494"/>
                  </a:lnTo>
                  <a:lnTo>
                    <a:pt x="469" y="17894"/>
                  </a:lnTo>
                  <a:lnTo>
                    <a:pt x="680" y="17283"/>
                  </a:lnTo>
                  <a:lnTo>
                    <a:pt x="890" y="16683"/>
                  </a:lnTo>
                  <a:lnTo>
                    <a:pt x="1111" y="16072"/>
                  </a:lnTo>
                  <a:lnTo>
                    <a:pt x="1331" y="15483"/>
                  </a:lnTo>
                  <a:lnTo>
                    <a:pt x="1541" y="14894"/>
                  </a:lnTo>
                  <a:lnTo>
                    <a:pt x="1771" y="14304"/>
                  </a:lnTo>
                  <a:lnTo>
                    <a:pt x="1953" y="13715"/>
                  </a:lnTo>
                  <a:lnTo>
                    <a:pt x="2231" y="13159"/>
                  </a:lnTo>
                  <a:lnTo>
                    <a:pt x="2470" y="12591"/>
                  </a:lnTo>
                  <a:lnTo>
                    <a:pt x="2681" y="12024"/>
                  </a:lnTo>
                  <a:lnTo>
                    <a:pt x="2891" y="11468"/>
                  </a:lnTo>
                  <a:lnTo>
                    <a:pt x="3112" y="10900"/>
                  </a:lnTo>
                  <a:lnTo>
                    <a:pt x="3332" y="10344"/>
                  </a:lnTo>
                  <a:lnTo>
                    <a:pt x="3552" y="9809"/>
                  </a:lnTo>
                  <a:lnTo>
                    <a:pt x="3791" y="9285"/>
                  </a:lnTo>
                  <a:lnTo>
                    <a:pt x="4011" y="8751"/>
                  </a:lnTo>
                  <a:lnTo>
                    <a:pt x="4203" y="8249"/>
                  </a:lnTo>
                  <a:lnTo>
                    <a:pt x="4442" y="7747"/>
                  </a:lnTo>
                  <a:lnTo>
                    <a:pt x="4682" y="7256"/>
                  </a:lnTo>
                  <a:lnTo>
                    <a:pt x="4883" y="6787"/>
                  </a:lnTo>
                  <a:lnTo>
                    <a:pt x="5103" y="6339"/>
                  </a:lnTo>
                  <a:lnTo>
                    <a:pt x="5352" y="5892"/>
                  </a:lnTo>
                  <a:lnTo>
                    <a:pt x="5572" y="5434"/>
                  </a:lnTo>
                  <a:lnTo>
                    <a:pt x="5744" y="4986"/>
                  </a:lnTo>
                  <a:lnTo>
                    <a:pt x="5945" y="4572"/>
                  </a:lnTo>
                  <a:lnTo>
                    <a:pt x="6204" y="4179"/>
                  </a:lnTo>
                  <a:lnTo>
                    <a:pt x="6415" y="3775"/>
                  </a:lnTo>
                  <a:lnTo>
                    <a:pt x="6644" y="3404"/>
                  </a:lnTo>
                  <a:lnTo>
                    <a:pt x="6865" y="3066"/>
                  </a:lnTo>
                  <a:lnTo>
                    <a:pt x="7085" y="2717"/>
                  </a:lnTo>
                  <a:lnTo>
                    <a:pt x="7295" y="2411"/>
                  </a:lnTo>
                  <a:lnTo>
                    <a:pt x="7487" y="2095"/>
                  </a:lnTo>
                  <a:lnTo>
                    <a:pt x="7755" y="1811"/>
                  </a:lnTo>
                  <a:lnTo>
                    <a:pt x="7985" y="1571"/>
                  </a:lnTo>
                  <a:lnTo>
                    <a:pt x="8138" y="1298"/>
                  </a:lnTo>
                  <a:lnTo>
                    <a:pt x="8368" y="1069"/>
                  </a:lnTo>
                  <a:lnTo>
                    <a:pt x="8578" y="873"/>
                  </a:lnTo>
                  <a:lnTo>
                    <a:pt x="8837" y="655"/>
                  </a:lnTo>
                  <a:lnTo>
                    <a:pt x="8990" y="502"/>
                  </a:lnTo>
                  <a:lnTo>
                    <a:pt x="9248" y="382"/>
                  </a:lnTo>
                  <a:lnTo>
                    <a:pt x="9469" y="240"/>
                  </a:lnTo>
                  <a:lnTo>
                    <a:pt x="9631" y="153"/>
                  </a:lnTo>
                  <a:lnTo>
                    <a:pt x="9852" y="87"/>
                  </a:lnTo>
                  <a:lnTo>
                    <a:pt x="10101" y="22"/>
                  </a:lnTo>
                  <a:lnTo>
                    <a:pt x="10321" y="0"/>
                  </a:lnTo>
                  <a:lnTo>
                    <a:pt x="10474" y="22"/>
                  </a:lnTo>
                  <a:lnTo>
                    <a:pt x="10685" y="22"/>
                  </a:lnTo>
                  <a:lnTo>
                    <a:pt x="10962" y="87"/>
                  </a:lnTo>
                  <a:lnTo>
                    <a:pt x="11125" y="207"/>
                  </a:lnTo>
                  <a:lnTo>
                    <a:pt x="11336" y="349"/>
                  </a:lnTo>
                  <a:lnTo>
                    <a:pt x="11546" y="524"/>
                  </a:lnTo>
                  <a:lnTo>
                    <a:pt x="11776" y="742"/>
                  </a:lnTo>
                  <a:lnTo>
                    <a:pt x="11987" y="993"/>
                  </a:lnTo>
                  <a:lnTo>
                    <a:pt x="12226" y="1244"/>
                  </a:lnTo>
                  <a:lnTo>
                    <a:pt x="12504" y="1571"/>
                  </a:lnTo>
                  <a:lnTo>
                    <a:pt x="12695" y="1909"/>
                  </a:lnTo>
                  <a:lnTo>
                    <a:pt x="12915" y="2280"/>
                  </a:lnTo>
                  <a:lnTo>
                    <a:pt x="13145" y="2706"/>
                  </a:lnTo>
                  <a:lnTo>
                    <a:pt x="13404" y="3099"/>
                  </a:lnTo>
                  <a:lnTo>
                    <a:pt x="13585" y="3524"/>
                  </a:lnTo>
                  <a:lnTo>
                    <a:pt x="13806" y="3983"/>
                  </a:lnTo>
                  <a:lnTo>
                    <a:pt x="14102" y="4430"/>
                  </a:lnTo>
                  <a:lnTo>
                    <a:pt x="14275" y="4932"/>
                  </a:lnTo>
                  <a:lnTo>
                    <a:pt x="14552" y="5466"/>
                  </a:lnTo>
                  <a:lnTo>
                    <a:pt x="14725" y="5990"/>
                  </a:lnTo>
                  <a:lnTo>
                    <a:pt x="14983" y="6514"/>
                  </a:lnTo>
                  <a:lnTo>
                    <a:pt x="15184" y="7059"/>
                  </a:lnTo>
                  <a:lnTo>
                    <a:pt x="15433" y="7616"/>
                  </a:lnTo>
                  <a:lnTo>
                    <a:pt x="15711" y="8194"/>
                  </a:lnTo>
                  <a:lnTo>
                    <a:pt x="15912" y="8783"/>
                  </a:lnTo>
                  <a:lnTo>
                    <a:pt x="16103" y="9340"/>
                  </a:lnTo>
                  <a:lnTo>
                    <a:pt x="16324" y="9907"/>
                  </a:lnTo>
                  <a:lnTo>
                    <a:pt x="16534" y="10475"/>
                  </a:lnTo>
                  <a:lnTo>
                    <a:pt x="16726" y="11053"/>
                  </a:lnTo>
                  <a:lnTo>
                    <a:pt x="16946" y="11620"/>
                  </a:lnTo>
                  <a:lnTo>
                    <a:pt x="17157" y="12188"/>
                  </a:lnTo>
                  <a:lnTo>
                    <a:pt x="17338" y="12755"/>
                  </a:lnTo>
                  <a:lnTo>
                    <a:pt x="17530" y="13301"/>
                  </a:lnTo>
                  <a:lnTo>
                    <a:pt x="17741" y="13835"/>
                  </a:lnTo>
                  <a:lnTo>
                    <a:pt x="17894" y="14392"/>
                  </a:lnTo>
                  <a:lnTo>
                    <a:pt x="18124" y="14926"/>
                  </a:lnTo>
                  <a:lnTo>
                    <a:pt x="18267" y="15428"/>
                  </a:lnTo>
                  <a:lnTo>
                    <a:pt x="18468" y="15941"/>
                  </a:lnTo>
                  <a:lnTo>
                    <a:pt x="18593" y="16432"/>
                  </a:lnTo>
                  <a:lnTo>
                    <a:pt x="18842" y="16869"/>
                  </a:lnTo>
                  <a:lnTo>
                    <a:pt x="18947" y="17338"/>
                  </a:lnTo>
                  <a:lnTo>
                    <a:pt x="19110" y="17752"/>
                  </a:lnTo>
                  <a:lnTo>
                    <a:pt x="19244" y="18145"/>
                  </a:lnTo>
                  <a:lnTo>
                    <a:pt x="19387" y="18538"/>
                  </a:lnTo>
                  <a:lnTo>
                    <a:pt x="19512" y="18898"/>
                  </a:lnTo>
                  <a:lnTo>
                    <a:pt x="19627" y="19193"/>
                  </a:lnTo>
                  <a:lnTo>
                    <a:pt x="19789" y="19509"/>
                  </a:lnTo>
                  <a:lnTo>
                    <a:pt x="19876" y="19782"/>
                  </a:lnTo>
                  <a:lnTo>
                    <a:pt x="19990" y="19989"/>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Freeform 15"/>
            <p:cNvSpPr>
              <a:spLocks/>
            </p:cNvSpPr>
            <p:nvPr/>
          </p:nvSpPr>
          <p:spPr bwMode="auto">
            <a:xfrm>
              <a:off x="4701" y="1362"/>
              <a:ext cx="170" cy="6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39" y="738"/>
                  </a:lnTo>
                  <a:lnTo>
                    <a:pt x="444" y="1148"/>
                  </a:lnTo>
                  <a:lnTo>
                    <a:pt x="512" y="1885"/>
                  </a:lnTo>
                  <a:lnTo>
                    <a:pt x="785" y="2541"/>
                  </a:lnTo>
                  <a:lnTo>
                    <a:pt x="990" y="3115"/>
                  </a:lnTo>
                  <a:lnTo>
                    <a:pt x="1058" y="3852"/>
                  </a:lnTo>
                  <a:lnTo>
                    <a:pt x="1365" y="4262"/>
                  </a:lnTo>
                  <a:lnTo>
                    <a:pt x="1604" y="4918"/>
                  </a:lnTo>
                  <a:lnTo>
                    <a:pt x="1843" y="5328"/>
                  </a:lnTo>
                  <a:lnTo>
                    <a:pt x="2014" y="6148"/>
                  </a:lnTo>
                  <a:lnTo>
                    <a:pt x="2116" y="6803"/>
                  </a:lnTo>
                  <a:lnTo>
                    <a:pt x="2423" y="7213"/>
                  </a:lnTo>
                  <a:lnTo>
                    <a:pt x="2560" y="7869"/>
                  </a:lnTo>
                  <a:lnTo>
                    <a:pt x="2696" y="8443"/>
                  </a:lnTo>
                  <a:lnTo>
                    <a:pt x="2867" y="8934"/>
                  </a:lnTo>
                  <a:lnTo>
                    <a:pt x="3106" y="9590"/>
                  </a:lnTo>
                  <a:lnTo>
                    <a:pt x="3379" y="10082"/>
                  </a:lnTo>
                  <a:lnTo>
                    <a:pt x="3584" y="10574"/>
                  </a:lnTo>
                  <a:lnTo>
                    <a:pt x="3720" y="11148"/>
                  </a:lnTo>
                  <a:lnTo>
                    <a:pt x="3959" y="11639"/>
                  </a:lnTo>
                  <a:lnTo>
                    <a:pt x="4164" y="12131"/>
                  </a:lnTo>
                  <a:lnTo>
                    <a:pt x="4403" y="12705"/>
                  </a:lnTo>
                  <a:lnTo>
                    <a:pt x="4573" y="13115"/>
                  </a:lnTo>
                  <a:lnTo>
                    <a:pt x="4812" y="13607"/>
                  </a:lnTo>
                  <a:lnTo>
                    <a:pt x="5017" y="14098"/>
                  </a:lnTo>
                  <a:lnTo>
                    <a:pt x="5119" y="14672"/>
                  </a:lnTo>
                  <a:lnTo>
                    <a:pt x="5358" y="14918"/>
                  </a:lnTo>
                  <a:lnTo>
                    <a:pt x="5597" y="15328"/>
                  </a:lnTo>
                  <a:lnTo>
                    <a:pt x="5734" y="15738"/>
                  </a:lnTo>
                  <a:lnTo>
                    <a:pt x="5939" y="16148"/>
                  </a:lnTo>
                  <a:lnTo>
                    <a:pt x="6177" y="16393"/>
                  </a:lnTo>
                  <a:lnTo>
                    <a:pt x="6348" y="16885"/>
                  </a:lnTo>
                  <a:lnTo>
                    <a:pt x="6587" y="17131"/>
                  </a:lnTo>
                  <a:lnTo>
                    <a:pt x="6826" y="17459"/>
                  </a:lnTo>
                  <a:lnTo>
                    <a:pt x="6928" y="17705"/>
                  </a:lnTo>
                  <a:lnTo>
                    <a:pt x="7167" y="18115"/>
                  </a:lnTo>
                  <a:lnTo>
                    <a:pt x="7406" y="18361"/>
                  </a:lnTo>
                  <a:lnTo>
                    <a:pt x="7611" y="18689"/>
                  </a:lnTo>
                  <a:lnTo>
                    <a:pt x="7816" y="18852"/>
                  </a:lnTo>
                  <a:lnTo>
                    <a:pt x="7986" y="19098"/>
                  </a:lnTo>
                  <a:lnTo>
                    <a:pt x="8191" y="19262"/>
                  </a:lnTo>
                  <a:lnTo>
                    <a:pt x="8464" y="19262"/>
                  </a:lnTo>
                  <a:lnTo>
                    <a:pt x="8703" y="19590"/>
                  </a:lnTo>
                  <a:lnTo>
                    <a:pt x="8771" y="19672"/>
                  </a:lnTo>
                  <a:lnTo>
                    <a:pt x="8942" y="19754"/>
                  </a:lnTo>
                  <a:lnTo>
                    <a:pt x="9215" y="19754"/>
                  </a:lnTo>
                  <a:lnTo>
                    <a:pt x="9386" y="19918"/>
                  </a:lnTo>
                  <a:lnTo>
                    <a:pt x="9625" y="19918"/>
                  </a:lnTo>
                  <a:lnTo>
                    <a:pt x="9795" y="19918"/>
                  </a:lnTo>
                  <a:lnTo>
                    <a:pt x="10205" y="19754"/>
                  </a:lnTo>
                  <a:lnTo>
                    <a:pt x="10341" y="19672"/>
                  </a:lnTo>
                  <a:lnTo>
                    <a:pt x="10614" y="19590"/>
                  </a:lnTo>
                  <a:lnTo>
                    <a:pt x="10785" y="19344"/>
                  </a:lnTo>
                  <a:lnTo>
                    <a:pt x="11058" y="19262"/>
                  </a:lnTo>
                  <a:lnTo>
                    <a:pt x="11229" y="19098"/>
                  </a:lnTo>
                  <a:lnTo>
                    <a:pt x="11433" y="18852"/>
                  </a:lnTo>
                  <a:lnTo>
                    <a:pt x="11741" y="18443"/>
                  </a:lnTo>
                  <a:lnTo>
                    <a:pt x="12014" y="18115"/>
                  </a:lnTo>
                  <a:lnTo>
                    <a:pt x="12184" y="17705"/>
                  </a:lnTo>
                  <a:lnTo>
                    <a:pt x="12389" y="17295"/>
                  </a:lnTo>
                  <a:lnTo>
                    <a:pt x="12594" y="17049"/>
                  </a:lnTo>
                  <a:lnTo>
                    <a:pt x="12901" y="16639"/>
                  </a:lnTo>
                  <a:lnTo>
                    <a:pt x="13174" y="16148"/>
                  </a:lnTo>
                  <a:lnTo>
                    <a:pt x="13345" y="15738"/>
                  </a:lnTo>
                  <a:lnTo>
                    <a:pt x="13652" y="15246"/>
                  </a:lnTo>
                  <a:lnTo>
                    <a:pt x="13925" y="14754"/>
                  </a:lnTo>
                  <a:lnTo>
                    <a:pt x="14130" y="14344"/>
                  </a:lnTo>
                  <a:lnTo>
                    <a:pt x="14403" y="13689"/>
                  </a:lnTo>
                  <a:lnTo>
                    <a:pt x="14642" y="13115"/>
                  </a:lnTo>
                  <a:lnTo>
                    <a:pt x="14915" y="12787"/>
                  </a:lnTo>
                  <a:lnTo>
                    <a:pt x="15188" y="12131"/>
                  </a:lnTo>
                  <a:lnTo>
                    <a:pt x="15427" y="11639"/>
                  </a:lnTo>
                  <a:lnTo>
                    <a:pt x="15631" y="11148"/>
                  </a:lnTo>
                  <a:lnTo>
                    <a:pt x="15836" y="10574"/>
                  </a:lnTo>
                  <a:lnTo>
                    <a:pt x="16212" y="10082"/>
                  </a:lnTo>
                  <a:lnTo>
                    <a:pt x="16348" y="9426"/>
                  </a:lnTo>
                  <a:lnTo>
                    <a:pt x="16587" y="8852"/>
                  </a:lnTo>
                  <a:lnTo>
                    <a:pt x="16792" y="8361"/>
                  </a:lnTo>
                  <a:lnTo>
                    <a:pt x="17133" y="7869"/>
                  </a:lnTo>
                  <a:lnTo>
                    <a:pt x="17304" y="7213"/>
                  </a:lnTo>
                  <a:lnTo>
                    <a:pt x="17440" y="6803"/>
                  </a:lnTo>
                  <a:lnTo>
                    <a:pt x="17645" y="6148"/>
                  </a:lnTo>
                  <a:lnTo>
                    <a:pt x="17918" y="5656"/>
                  </a:lnTo>
                  <a:lnTo>
                    <a:pt x="17986" y="5164"/>
                  </a:lnTo>
                  <a:lnTo>
                    <a:pt x="18294" y="4754"/>
                  </a:lnTo>
                  <a:lnTo>
                    <a:pt x="18396" y="4262"/>
                  </a:lnTo>
                  <a:lnTo>
                    <a:pt x="18669" y="3852"/>
                  </a:lnTo>
                  <a:lnTo>
                    <a:pt x="18771" y="3361"/>
                  </a:lnTo>
                  <a:lnTo>
                    <a:pt x="19010" y="2951"/>
                  </a:lnTo>
                  <a:lnTo>
                    <a:pt x="19181" y="2705"/>
                  </a:lnTo>
                  <a:lnTo>
                    <a:pt x="19454" y="2295"/>
                  </a:lnTo>
                  <a:lnTo>
                    <a:pt x="19522" y="1885"/>
                  </a:lnTo>
                  <a:lnTo>
                    <a:pt x="19556" y="1639"/>
                  </a:lnTo>
                  <a:lnTo>
                    <a:pt x="19693" y="1230"/>
                  </a:lnTo>
                  <a:lnTo>
                    <a:pt x="19829" y="1066"/>
                  </a:lnTo>
                  <a:lnTo>
                    <a:pt x="19966" y="82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 name="Freeform 16"/>
            <p:cNvSpPr>
              <a:spLocks/>
            </p:cNvSpPr>
            <p:nvPr/>
          </p:nvSpPr>
          <p:spPr bwMode="auto">
            <a:xfrm>
              <a:off x="3938" y="1362"/>
              <a:ext cx="170" cy="6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66" y="0"/>
                  </a:moveTo>
                  <a:lnTo>
                    <a:pt x="19727" y="738"/>
                  </a:lnTo>
                  <a:lnTo>
                    <a:pt x="19522" y="1148"/>
                  </a:lnTo>
                  <a:lnTo>
                    <a:pt x="19454" y="1885"/>
                  </a:lnTo>
                  <a:lnTo>
                    <a:pt x="19181" y="2541"/>
                  </a:lnTo>
                  <a:lnTo>
                    <a:pt x="18976" y="3115"/>
                  </a:lnTo>
                  <a:lnTo>
                    <a:pt x="18908" y="3852"/>
                  </a:lnTo>
                  <a:lnTo>
                    <a:pt x="18601" y="4262"/>
                  </a:lnTo>
                  <a:lnTo>
                    <a:pt x="18396" y="4918"/>
                  </a:lnTo>
                  <a:lnTo>
                    <a:pt x="18123" y="5328"/>
                  </a:lnTo>
                  <a:lnTo>
                    <a:pt x="17952" y="6148"/>
                  </a:lnTo>
                  <a:lnTo>
                    <a:pt x="17850" y="6803"/>
                  </a:lnTo>
                  <a:lnTo>
                    <a:pt x="17543" y="7213"/>
                  </a:lnTo>
                  <a:lnTo>
                    <a:pt x="17406" y="7869"/>
                  </a:lnTo>
                  <a:lnTo>
                    <a:pt x="17304" y="8443"/>
                  </a:lnTo>
                  <a:lnTo>
                    <a:pt x="17099" y="8934"/>
                  </a:lnTo>
                  <a:lnTo>
                    <a:pt x="16860" y="9590"/>
                  </a:lnTo>
                  <a:lnTo>
                    <a:pt x="16587" y="10082"/>
                  </a:lnTo>
                  <a:lnTo>
                    <a:pt x="16382" y="10574"/>
                  </a:lnTo>
                  <a:lnTo>
                    <a:pt x="16246" y="11148"/>
                  </a:lnTo>
                  <a:lnTo>
                    <a:pt x="16041" y="11639"/>
                  </a:lnTo>
                  <a:lnTo>
                    <a:pt x="15802" y="12131"/>
                  </a:lnTo>
                  <a:lnTo>
                    <a:pt x="15563" y="12705"/>
                  </a:lnTo>
                  <a:lnTo>
                    <a:pt x="15358" y="13115"/>
                  </a:lnTo>
                  <a:lnTo>
                    <a:pt x="15154" y="13607"/>
                  </a:lnTo>
                  <a:lnTo>
                    <a:pt x="14983" y="14098"/>
                  </a:lnTo>
                  <a:lnTo>
                    <a:pt x="14846" y="14672"/>
                  </a:lnTo>
                  <a:lnTo>
                    <a:pt x="14608" y="14918"/>
                  </a:lnTo>
                  <a:lnTo>
                    <a:pt x="14369" y="15328"/>
                  </a:lnTo>
                  <a:lnTo>
                    <a:pt x="14232" y="15738"/>
                  </a:lnTo>
                  <a:lnTo>
                    <a:pt x="14027" y="16148"/>
                  </a:lnTo>
                  <a:lnTo>
                    <a:pt x="13788" y="16393"/>
                  </a:lnTo>
                  <a:lnTo>
                    <a:pt x="13618" y="16885"/>
                  </a:lnTo>
                  <a:lnTo>
                    <a:pt x="13379" y="17131"/>
                  </a:lnTo>
                  <a:lnTo>
                    <a:pt x="13140" y="17459"/>
                  </a:lnTo>
                  <a:lnTo>
                    <a:pt x="13038" y="17705"/>
                  </a:lnTo>
                  <a:lnTo>
                    <a:pt x="12730" y="18115"/>
                  </a:lnTo>
                  <a:lnTo>
                    <a:pt x="12560" y="18361"/>
                  </a:lnTo>
                  <a:lnTo>
                    <a:pt x="12355" y="18689"/>
                  </a:lnTo>
                  <a:lnTo>
                    <a:pt x="12150" y="18852"/>
                  </a:lnTo>
                  <a:lnTo>
                    <a:pt x="11980" y="19098"/>
                  </a:lnTo>
                  <a:lnTo>
                    <a:pt x="11775" y="19262"/>
                  </a:lnTo>
                  <a:lnTo>
                    <a:pt x="11502" y="19262"/>
                  </a:lnTo>
                  <a:lnTo>
                    <a:pt x="11263" y="19590"/>
                  </a:lnTo>
                  <a:lnTo>
                    <a:pt x="11195" y="19672"/>
                  </a:lnTo>
                  <a:lnTo>
                    <a:pt x="11024" y="19754"/>
                  </a:lnTo>
                  <a:lnTo>
                    <a:pt x="10751" y="19754"/>
                  </a:lnTo>
                  <a:lnTo>
                    <a:pt x="10580" y="19918"/>
                  </a:lnTo>
                  <a:lnTo>
                    <a:pt x="10341" y="19918"/>
                  </a:lnTo>
                  <a:lnTo>
                    <a:pt x="10171" y="19918"/>
                  </a:lnTo>
                  <a:lnTo>
                    <a:pt x="9761" y="19754"/>
                  </a:lnTo>
                  <a:lnTo>
                    <a:pt x="9625" y="19672"/>
                  </a:lnTo>
                  <a:lnTo>
                    <a:pt x="9352" y="19590"/>
                  </a:lnTo>
                  <a:lnTo>
                    <a:pt x="9181" y="19344"/>
                  </a:lnTo>
                  <a:lnTo>
                    <a:pt x="8908" y="19262"/>
                  </a:lnTo>
                  <a:lnTo>
                    <a:pt x="8737" y="19098"/>
                  </a:lnTo>
                  <a:lnTo>
                    <a:pt x="8532" y="18852"/>
                  </a:lnTo>
                  <a:lnTo>
                    <a:pt x="8225" y="18443"/>
                  </a:lnTo>
                  <a:lnTo>
                    <a:pt x="7952" y="18115"/>
                  </a:lnTo>
                  <a:lnTo>
                    <a:pt x="7782" y="17705"/>
                  </a:lnTo>
                  <a:lnTo>
                    <a:pt x="7577" y="17295"/>
                  </a:lnTo>
                  <a:lnTo>
                    <a:pt x="7372" y="17049"/>
                  </a:lnTo>
                  <a:lnTo>
                    <a:pt x="7065" y="16639"/>
                  </a:lnTo>
                  <a:lnTo>
                    <a:pt x="6792" y="16148"/>
                  </a:lnTo>
                  <a:lnTo>
                    <a:pt x="6621" y="15738"/>
                  </a:lnTo>
                  <a:lnTo>
                    <a:pt x="6314" y="15246"/>
                  </a:lnTo>
                  <a:lnTo>
                    <a:pt x="6041" y="14754"/>
                  </a:lnTo>
                  <a:lnTo>
                    <a:pt x="5836" y="14344"/>
                  </a:lnTo>
                  <a:lnTo>
                    <a:pt x="5563" y="13689"/>
                  </a:lnTo>
                  <a:lnTo>
                    <a:pt x="5324" y="13115"/>
                  </a:lnTo>
                  <a:lnTo>
                    <a:pt x="5051" y="12787"/>
                  </a:lnTo>
                  <a:lnTo>
                    <a:pt x="4778" y="12131"/>
                  </a:lnTo>
                  <a:lnTo>
                    <a:pt x="4539" y="11639"/>
                  </a:lnTo>
                  <a:lnTo>
                    <a:pt x="4334" y="11148"/>
                  </a:lnTo>
                  <a:lnTo>
                    <a:pt x="4130" y="10574"/>
                  </a:lnTo>
                  <a:lnTo>
                    <a:pt x="3754" y="10082"/>
                  </a:lnTo>
                  <a:lnTo>
                    <a:pt x="3618" y="9426"/>
                  </a:lnTo>
                  <a:lnTo>
                    <a:pt x="3379" y="8852"/>
                  </a:lnTo>
                  <a:lnTo>
                    <a:pt x="3174" y="8361"/>
                  </a:lnTo>
                  <a:lnTo>
                    <a:pt x="2833" y="7869"/>
                  </a:lnTo>
                  <a:lnTo>
                    <a:pt x="2696" y="7213"/>
                  </a:lnTo>
                  <a:lnTo>
                    <a:pt x="2526" y="6803"/>
                  </a:lnTo>
                  <a:lnTo>
                    <a:pt x="2321" y="6148"/>
                  </a:lnTo>
                  <a:lnTo>
                    <a:pt x="2048" y="5656"/>
                  </a:lnTo>
                  <a:lnTo>
                    <a:pt x="1980" y="5164"/>
                  </a:lnTo>
                  <a:lnTo>
                    <a:pt x="1604" y="4754"/>
                  </a:lnTo>
                  <a:lnTo>
                    <a:pt x="1570" y="4262"/>
                  </a:lnTo>
                  <a:lnTo>
                    <a:pt x="1297" y="3852"/>
                  </a:lnTo>
                  <a:lnTo>
                    <a:pt x="1195" y="3361"/>
                  </a:lnTo>
                  <a:lnTo>
                    <a:pt x="956" y="2951"/>
                  </a:lnTo>
                  <a:lnTo>
                    <a:pt x="785" y="2705"/>
                  </a:lnTo>
                  <a:lnTo>
                    <a:pt x="546" y="2295"/>
                  </a:lnTo>
                  <a:lnTo>
                    <a:pt x="444" y="1885"/>
                  </a:lnTo>
                  <a:lnTo>
                    <a:pt x="410" y="1639"/>
                  </a:lnTo>
                  <a:lnTo>
                    <a:pt x="273" y="1230"/>
                  </a:lnTo>
                  <a:lnTo>
                    <a:pt x="137" y="1066"/>
                  </a:lnTo>
                  <a:lnTo>
                    <a:pt x="0" y="82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Freeform 17"/>
            <p:cNvSpPr>
              <a:spLocks/>
            </p:cNvSpPr>
            <p:nvPr/>
          </p:nvSpPr>
          <p:spPr bwMode="auto">
            <a:xfrm>
              <a:off x="3743" y="1343"/>
              <a:ext cx="206" cy="4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74" y="19867"/>
                  </a:moveTo>
                  <a:lnTo>
                    <a:pt x="19764" y="19200"/>
                  </a:lnTo>
                  <a:lnTo>
                    <a:pt x="19607" y="18800"/>
                  </a:lnTo>
                  <a:lnTo>
                    <a:pt x="19398" y="18000"/>
                  </a:lnTo>
                  <a:lnTo>
                    <a:pt x="19162" y="17600"/>
                  </a:lnTo>
                  <a:lnTo>
                    <a:pt x="18953" y="16667"/>
                  </a:lnTo>
                  <a:lnTo>
                    <a:pt x="18770" y="16133"/>
                  </a:lnTo>
                  <a:lnTo>
                    <a:pt x="18586" y="15733"/>
                  </a:lnTo>
                  <a:lnTo>
                    <a:pt x="18403" y="15067"/>
                  </a:lnTo>
                  <a:lnTo>
                    <a:pt x="18246" y="14400"/>
                  </a:lnTo>
                  <a:lnTo>
                    <a:pt x="18010" y="13733"/>
                  </a:lnTo>
                  <a:lnTo>
                    <a:pt x="17827" y="13200"/>
                  </a:lnTo>
                  <a:lnTo>
                    <a:pt x="17618" y="12667"/>
                  </a:lnTo>
                  <a:lnTo>
                    <a:pt x="17435" y="12000"/>
                  </a:lnTo>
                  <a:lnTo>
                    <a:pt x="17147" y="11600"/>
                  </a:lnTo>
                  <a:lnTo>
                    <a:pt x="17016" y="10933"/>
                  </a:lnTo>
                  <a:lnTo>
                    <a:pt x="16806" y="10267"/>
                  </a:lnTo>
                  <a:lnTo>
                    <a:pt x="16623" y="9733"/>
                  </a:lnTo>
                  <a:lnTo>
                    <a:pt x="16440" y="9200"/>
                  </a:lnTo>
                  <a:lnTo>
                    <a:pt x="16204" y="8800"/>
                  </a:lnTo>
                  <a:lnTo>
                    <a:pt x="16047" y="8267"/>
                  </a:lnTo>
                  <a:lnTo>
                    <a:pt x="15838" y="7733"/>
                  </a:lnTo>
                  <a:lnTo>
                    <a:pt x="15602" y="7067"/>
                  </a:lnTo>
                  <a:lnTo>
                    <a:pt x="15419" y="6800"/>
                  </a:lnTo>
                  <a:lnTo>
                    <a:pt x="15183" y="6267"/>
                  </a:lnTo>
                  <a:lnTo>
                    <a:pt x="15052" y="5733"/>
                  </a:lnTo>
                  <a:lnTo>
                    <a:pt x="14843" y="5333"/>
                  </a:lnTo>
                  <a:lnTo>
                    <a:pt x="14660" y="4933"/>
                  </a:lnTo>
                  <a:lnTo>
                    <a:pt x="14424" y="4400"/>
                  </a:lnTo>
                  <a:lnTo>
                    <a:pt x="14188" y="4133"/>
                  </a:lnTo>
                  <a:lnTo>
                    <a:pt x="14005" y="3867"/>
                  </a:lnTo>
                  <a:lnTo>
                    <a:pt x="13796" y="3333"/>
                  </a:lnTo>
                  <a:lnTo>
                    <a:pt x="13613" y="3067"/>
                  </a:lnTo>
                  <a:lnTo>
                    <a:pt x="13403" y="2800"/>
                  </a:lnTo>
                  <a:lnTo>
                    <a:pt x="13220" y="2267"/>
                  </a:lnTo>
                  <a:lnTo>
                    <a:pt x="13010" y="2133"/>
                  </a:lnTo>
                  <a:lnTo>
                    <a:pt x="12749" y="1733"/>
                  </a:lnTo>
                  <a:lnTo>
                    <a:pt x="12565" y="1600"/>
                  </a:lnTo>
                  <a:lnTo>
                    <a:pt x="12356" y="1200"/>
                  </a:lnTo>
                  <a:lnTo>
                    <a:pt x="12173" y="1067"/>
                  </a:lnTo>
                  <a:lnTo>
                    <a:pt x="11990" y="800"/>
                  </a:lnTo>
                  <a:lnTo>
                    <a:pt x="11728" y="800"/>
                  </a:lnTo>
                  <a:lnTo>
                    <a:pt x="11571" y="400"/>
                  </a:lnTo>
                  <a:lnTo>
                    <a:pt x="11335" y="400"/>
                  </a:lnTo>
                  <a:lnTo>
                    <a:pt x="11126" y="267"/>
                  </a:lnTo>
                  <a:lnTo>
                    <a:pt x="10942" y="133"/>
                  </a:lnTo>
                  <a:lnTo>
                    <a:pt x="10707" y="133"/>
                  </a:lnTo>
                  <a:lnTo>
                    <a:pt x="10524" y="0"/>
                  </a:lnTo>
                  <a:lnTo>
                    <a:pt x="10288" y="0"/>
                  </a:lnTo>
                  <a:lnTo>
                    <a:pt x="10079" y="0"/>
                  </a:lnTo>
                  <a:lnTo>
                    <a:pt x="9869" y="133"/>
                  </a:lnTo>
                  <a:lnTo>
                    <a:pt x="9660" y="133"/>
                  </a:lnTo>
                  <a:lnTo>
                    <a:pt x="9476" y="267"/>
                  </a:lnTo>
                  <a:lnTo>
                    <a:pt x="9188" y="400"/>
                  </a:lnTo>
                  <a:lnTo>
                    <a:pt x="8979" y="800"/>
                  </a:lnTo>
                  <a:lnTo>
                    <a:pt x="8770" y="800"/>
                  </a:lnTo>
                  <a:lnTo>
                    <a:pt x="8508" y="1067"/>
                  </a:lnTo>
                  <a:lnTo>
                    <a:pt x="8272" y="1600"/>
                  </a:lnTo>
                  <a:lnTo>
                    <a:pt x="7984" y="1733"/>
                  </a:lnTo>
                  <a:lnTo>
                    <a:pt x="7775" y="2133"/>
                  </a:lnTo>
                  <a:lnTo>
                    <a:pt x="7539" y="2400"/>
                  </a:lnTo>
                  <a:lnTo>
                    <a:pt x="7277" y="2800"/>
                  </a:lnTo>
                  <a:lnTo>
                    <a:pt x="7068" y="3333"/>
                  </a:lnTo>
                  <a:lnTo>
                    <a:pt x="6754" y="3867"/>
                  </a:lnTo>
                  <a:lnTo>
                    <a:pt x="6545" y="4133"/>
                  </a:lnTo>
                  <a:lnTo>
                    <a:pt x="6283" y="4800"/>
                  </a:lnTo>
                  <a:lnTo>
                    <a:pt x="6021" y="5067"/>
                  </a:lnTo>
                  <a:lnTo>
                    <a:pt x="5812" y="5600"/>
                  </a:lnTo>
                  <a:lnTo>
                    <a:pt x="5576" y="6000"/>
                  </a:lnTo>
                  <a:lnTo>
                    <a:pt x="5288" y="6800"/>
                  </a:lnTo>
                  <a:lnTo>
                    <a:pt x="5079" y="7067"/>
                  </a:lnTo>
                  <a:lnTo>
                    <a:pt x="4791" y="7733"/>
                  </a:lnTo>
                  <a:lnTo>
                    <a:pt x="4555" y="8267"/>
                  </a:lnTo>
                  <a:lnTo>
                    <a:pt x="4346" y="8800"/>
                  </a:lnTo>
                  <a:lnTo>
                    <a:pt x="4058" y="9333"/>
                  </a:lnTo>
                  <a:lnTo>
                    <a:pt x="3901" y="10000"/>
                  </a:lnTo>
                  <a:lnTo>
                    <a:pt x="3639" y="10400"/>
                  </a:lnTo>
                  <a:lnTo>
                    <a:pt x="3377" y="11067"/>
                  </a:lnTo>
                  <a:lnTo>
                    <a:pt x="3168" y="11600"/>
                  </a:lnTo>
                  <a:lnTo>
                    <a:pt x="2932" y="12000"/>
                  </a:lnTo>
                  <a:lnTo>
                    <a:pt x="2723" y="12667"/>
                  </a:lnTo>
                  <a:lnTo>
                    <a:pt x="2513" y="13067"/>
                  </a:lnTo>
                  <a:lnTo>
                    <a:pt x="2304" y="13733"/>
                  </a:lnTo>
                  <a:lnTo>
                    <a:pt x="2068" y="14267"/>
                  </a:lnTo>
                  <a:lnTo>
                    <a:pt x="1859" y="14667"/>
                  </a:lnTo>
                  <a:lnTo>
                    <a:pt x="1675" y="15200"/>
                  </a:lnTo>
                  <a:lnTo>
                    <a:pt x="1518" y="15733"/>
                  </a:lnTo>
                  <a:lnTo>
                    <a:pt x="1283" y="16133"/>
                  </a:lnTo>
                  <a:lnTo>
                    <a:pt x="1152" y="16667"/>
                  </a:lnTo>
                  <a:lnTo>
                    <a:pt x="995" y="16933"/>
                  </a:lnTo>
                  <a:lnTo>
                    <a:pt x="838" y="17200"/>
                  </a:lnTo>
                  <a:lnTo>
                    <a:pt x="681" y="17733"/>
                  </a:lnTo>
                  <a:lnTo>
                    <a:pt x="497" y="18000"/>
                  </a:lnTo>
                  <a:lnTo>
                    <a:pt x="366" y="18267"/>
                  </a:lnTo>
                  <a:lnTo>
                    <a:pt x="262" y="18400"/>
                  </a:lnTo>
                  <a:lnTo>
                    <a:pt x="131" y="18933"/>
                  </a:lnTo>
                  <a:lnTo>
                    <a:pt x="0" y="19067"/>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Freeform 18"/>
            <p:cNvSpPr>
              <a:spLocks/>
            </p:cNvSpPr>
            <p:nvPr/>
          </p:nvSpPr>
          <p:spPr bwMode="auto">
            <a:xfrm>
              <a:off x="3525" y="1393"/>
              <a:ext cx="224" cy="4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75" y="0"/>
                  </a:moveTo>
                  <a:lnTo>
                    <a:pt x="19724" y="755"/>
                  </a:lnTo>
                  <a:lnTo>
                    <a:pt x="19523" y="1258"/>
                  </a:lnTo>
                  <a:lnTo>
                    <a:pt x="19447" y="1761"/>
                  </a:lnTo>
                  <a:lnTo>
                    <a:pt x="19196" y="2642"/>
                  </a:lnTo>
                  <a:lnTo>
                    <a:pt x="18970" y="3396"/>
                  </a:lnTo>
                  <a:lnTo>
                    <a:pt x="18894" y="3899"/>
                  </a:lnTo>
                  <a:lnTo>
                    <a:pt x="18593" y="4025"/>
                  </a:lnTo>
                  <a:lnTo>
                    <a:pt x="18442" y="5031"/>
                  </a:lnTo>
                  <a:lnTo>
                    <a:pt x="18166" y="5535"/>
                  </a:lnTo>
                  <a:lnTo>
                    <a:pt x="17990" y="6038"/>
                  </a:lnTo>
                  <a:lnTo>
                    <a:pt x="17915" y="6415"/>
                  </a:lnTo>
                  <a:lnTo>
                    <a:pt x="17563" y="7044"/>
                  </a:lnTo>
                  <a:lnTo>
                    <a:pt x="17412" y="7799"/>
                  </a:lnTo>
                  <a:lnTo>
                    <a:pt x="17261" y="8428"/>
                  </a:lnTo>
                  <a:lnTo>
                    <a:pt x="17111" y="8931"/>
                  </a:lnTo>
                  <a:lnTo>
                    <a:pt x="16884" y="9434"/>
                  </a:lnTo>
                  <a:lnTo>
                    <a:pt x="16583" y="10189"/>
                  </a:lnTo>
                  <a:lnTo>
                    <a:pt x="16332" y="10692"/>
                  </a:lnTo>
                  <a:lnTo>
                    <a:pt x="16206" y="11195"/>
                  </a:lnTo>
                  <a:lnTo>
                    <a:pt x="16030" y="11447"/>
                  </a:lnTo>
                  <a:lnTo>
                    <a:pt x="15779" y="12201"/>
                  </a:lnTo>
                  <a:lnTo>
                    <a:pt x="15628" y="12579"/>
                  </a:lnTo>
                  <a:lnTo>
                    <a:pt x="15427" y="13208"/>
                  </a:lnTo>
                  <a:lnTo>
                    <a:pt x="15201" y="13585"/>
                  </a:lnTo>
                  <a:lnTo>
                    <a:pt x="15025" y="14088"/>
                  </a:lnTo>
                  <a:lnTo>
                    <a:pt x="14899" y="14465"/>
                  </a:lnTo>
                  <a:lnTo>
                    <a:pt x="14648" y="14969"/>
                  </a:lnTo>
                  <a:lnTo>
                    <a:pt x="14372" y="15220"/>
                  </a:lnTo>
                  <a:lnTo>
                    <a:pt x="14271" y="15597"/>
                  </a:lnTo>
                  <a:lnTo>
                    <a:pt x="13995" y="15975"/>
                  </a:lnTo>
                  <a:lnTo>
                    <a:pt x="13794" y="16478"/>
                  </a:lnTo>
                  <a:lnTo>
                    <a:pt x="13618" y="16478"/>
                  </a:lnTo>
                  <a:lnTo>
                    <a:pt x="13417" y="16981"/>
                  </a:lnTo>
                  <a:lnTo>
                    <a:pt x="13141" y="17233"/>
                  </a:lnTo>
                  <a:lnTo>
                    <a:pt x="13015" y="17862"/>
                  </a:lnTo>
                  <a:lnTo>
                    <a:pt x="12789" y="18239"/>
                  </a:lnTo>
                  <a:lnTo>
                    <a:pt x="12638" y="18239"/>
                  </a:lnTo>
                  <a:lnTo>
                    <a:pt x="12412" y="18868"/>
                  </a:lnTo>
                  <a:lnTo>
                    <a:pt x="12186" y="18868"/>
                  </a:lnTo>
                  <a:lnTo>
                    <a:pt x="11985" y="18868"/>
                  </a:lnTo>
                  <a:lnTo>
                    <a:pt x="11759" y="19119"/>
                  </a:lnTo>
                  <a:lnTo>
                    <a:pt x="11508" y="19245"/>
                  </a:lnTo>
                  <a:lnTo>
                    <a:pt x="11281" y="19245"/>
                  </a:lnTo>
                  <a:lnTo>
                    <a:pt x="11181" y="19623"/>
                  </a:lnTo>
                  <a:lnTo>
                    <a:pt x="10980" y="19874"/>
                  </a:lnTo>
                  <a:lnTo>
                    <a:pt x="10754" y="19874"/>
                  </a:lnTo>
                  <a:lnTo>
                    <a:pt x="10528" y="19874"/>
                  </a:lnTo>
                  <a:lnTo>
                    <a:pt x="10327" y="19874"/>
                  </a:lnTo>
                  <a:lnTo>
                    <a:pt x="10151" y="19874"/>
                  </a:lnTo>
                  <a:lnTo>
                    <a:pt x="9799" y="19874"/>
                  </a:lnTo>
                  <a:lnTo>
                    <a:pt x="9648" y="19623"/>
                  </a:lnTo>
                  <a:lnTo>
                    <a:pt x="9422" y="19245"/>
                  </a:lnTo>
                  <a:lnTo>
                    <a:pt x="9196" y="19245"/>
                  </a:lnTo>
                  <a:lnTo>
                    <a:pt x="8970" y="19119"/>
                  </a:lnTo>
                  <a:lnTo>
                    <a:pt x="8769" y="18868"/>
                  </a:lnTo>
                  <a:lnTo>
                    <a:pt x="8518" y="18868"/>
                  </a:lnTo>
                  <a:lnTo>
                    <a:pt x="8241" y="18491"/>
                  </a:lnTo>
                  <a:lnTo>
                    <a:pt x="7965" y="18239"/>
                  </a:lnTo>
                  <a:lnTo>
                    <a:pt x="7789" y="17862"/>
                  </a:lnTo>
                  <a:lnTo>
                    <a:pt x="7538" y="17233"/>
                  </a:lnTo>
                  <a:lnTo>
                    <a:pt x="7337" y="16981"/>
                  </a:lnTo>
                  <a:lnTo>
                    <a:pt x="7136" y="16478"/>
                  </a:lnTo>
                  <a:lnTo>
                    <a:pt x="6809" y="15975"/>
                  </a:lnTo>
                  <a:lnTo>
                    <a:pt x="6633" y="15597"/>
                  </a:lnTo>
                  <a:lnTo>
                    <a:pt x="6332" y="15220"/>
                  </a:lnTo>
                  <a:lnTo>
                    <a:pt x="6030" y="14465"/>
                  </a:lnTo>
                  <a:lnTo>
                    <a:pt x="5829" y="14214"/>
                  </a:lnTo>
                  <a:lnTo>
                    <a:pt x="5578" y="13585"/>
                  </a:lnTo>
                  <a:lnTo>
                    <a:pt x="5302" y="13208"/>
                  </a:lnTo>
                  <a:lnTo>
                    <a:pt x="5025" y="12956"/>
                  </a:lnTo>
                  <a:lnTo>
                    <a:pt x="4749" y="12201"/>
                  </a:lnTo>
                  <a:lnTo>
                    <a:pt x="4523" y="11447"/>
                  </a:lnTo>
                  <a:lnTo>
                    <a:pt x="4296" y="11195"/>
                  </a:lnTo>
                  <a:lnTo>
                    <a:pt x="4171" y="10692"/>
                  </a:lnTo>
                  <a:lnTo>
                    <a:pt x="3794" y="10189"/>
                  </a:lnTo>
                  <a:lnTo>
                    <a:pt x="3693" y="9182"/>
                  </a:lnTo>
                  <a:lnTo>
                    <a:pt x="3417" y="8931"/>
                  </a:lnTo>
                  <a:lnTo>
                    <a:pt x="3191" y="8428"/>
                  </a:lnTo>
                  <a:lnTo>
                    <a:pt x="2864" y="7799"/>
                  </a:lnTo>
                  <a:lnTo>
                    <a:pt x="2764" y="7044"/>
                  </a:lnTo>
                  <a:lnTo>
                    <a:pt x="2538" y="6415"/>
                  </a:lnTo>
                  <a:lnTo>
                    <a:pt x="2286" y="6038"/>
                  </a:lnTo>
                  <a:lnTo>
                    <a:pt x="2010" y="5535"/>
                  </a:lnTo>
                  <a:lnTo>
                    <a:pt x="1985" y="5031"/>
                  </a:lnTo>
                  <a:lnTo>
                    <a:pt x="1633" y="4780"/>
                  </a:lnTo>
                  <a:lnTo>
                    <a:pt x="1533" y="4025"/>
                  </a:lnTo>
                  <a:lnTo>
                    <a:pt x="1307" y="3899"/>
                  </a:lnTo>
                  <a:lnTo>
                    <a:pt x="1256" y="3396"/>
                  </a:lnTo>
                  <a:lnTo>
                    <a:pt x="980" y="3019"/>
                  </a:lnTo>
                  <a:lnTo>
                    <a:pt x="779" y="2642"/>
                  </a:lnTo>
                  <a:lnTo>
                    <a:pt x="578" y="2013"/>
                  </a:lnTo>
                  <a:lnTo>
                    <a:pt x="477" y="1761"/>
                  </a:lnTo>
                  <a:lnTo>
                    <a:pt x="427" y="1761"/>
                  </a:lnTo>
                  <a:lnTo>
                    <a:pt x="302" y="1258"/>
                  </a:lnTo>
                  <a:lnTo>
                    <a:pt x="176" y="1258"/>
                  </a:lnTo>
                  <a:lnTo>
                    <a:pt x="0" y="1006"/>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Line 19"/>
            <p:cNvSpPr>
              <a:spLocks noChangeShapeType="1"/>
            </p:cNvSpPr>
            <p:nvPr/>
          </p:nvSpPr>
          <p:spPr bwMode="auto">
            <a:xfrm>
              <a:off x="3418" y="1436"/>
              <a:ext cx="1939" cy="0"/>
            </a:xfrm>
            <a:prstGeom prst="line">
              <a:avLst/>
            </a:prstGeom>
            <a:noFill/>
            <a:ln w="9525">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38" name="Group 20"/>
          <p:cNvGrpSpPr>
            <a:grpSpLocks/>
          </p:cNvGrpSpPr>
          <p:nvPr/>
        </p:nvGrpSpPr>
        <p:grpSpPr bwMode="auto">
          <a:xfrm>
            <a:off x="7447440" y="1577087"/>
            <a:ext cx="1666875" cy="1906587"/>
            <a:chOff x="3869" y="1343"/>
            <a:chExt cx="1050" cy="1201"/>
          </a:xfrm>
        </p:grpSpPr>
        <p:sp>
          <p:nvSpPr>
            <p:cNvPr id="39" name="Oval 21"/>
            <p:cNvSpPr>
              <a:spLocks noChangeArrowheads="1"/>
            </p:cNvSpPr>
            <p:nvPr/>
          </p:nvSpPr>
          <p:spPr bwMode="auto">
            <a:xfrm>
              <a:off x="4032" y="1710"/>
              <a:ext cx="722" cy="690"/>
            </a:xfrm>
            <a:prstGeom prst="ellipse">
              <a:avLst/>
            </a:prstGeom>
            <a:solidFill>
              <a:srgbClr val="FF3300"/>
            </a:solidFill>
            <a:ln w="25400">
              <a:solidFill>
                <a:srgbClr val="FF0000"/>
              </a:solidFill>
              <a:round/>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Oval 22"/>
            <p:cNvSpPr>
              <a:spLocks noChangeArrowheads="1"/>
            </p:cNvSpPr>
            <p:nvPr/>
          </p:nvSpPr>
          <p:spPr bwMode="auto">
            <a:xfrm>
              <a:off x="3887" y="1556"/>
              <a:ext cx="1032" cy="988"/>
            </a:xfrm>
            <a:prstGeom prst="ellipse">
              <a:avLst/>
            </a:pr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 name="Line 23"/>
            <p:cNvSpPr>
              <a:spLocks noChangeShapeType="1"/>
            </p:cNvSpPr>
            <p:nvPr/>
          </p:nvSpPr>
          <p:spPr bwMode="auto">
            <a:xfrm>
              <a:off x="3869" y="1354"/>
              <a:ext cx="0" cy="685"/>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2" name="Line 24"/>
            <p:cNvSpPr>
              <a:spLocks noChangeShapeType="1"/>
            </p:cNvSpPr>
            <p:nvPr/>
          </p:nvSpPr>
          <p:spPr bwMode="auto">
            <a:xfrm>
              <a:off x="4901" y="1343"/>
              <a:ext cx="0" cy="686"/>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3" name="Line 25"/>
            <p:cNvSpPr>
              <a:spLocks noChangeShapeType="1"/>
            </p:cNvSpPr>
            <p:nvPr/>
          </p:nvSpPr>
          <p:spPr bwMode="auto">
            <a:xfrm>
              <a:off x="4004" y="1413"/>
              <a:ext cx="0" cy="687"/>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4" name="Line 26"/>
            <p:cNvSpPr>
              <a:spLocks noChangeShapeType="1"/>
            </p:cNvSpPr>
            <p:nvPr/>
          </p:nvSpPr>
          <p:spPr bwMode="auto">
            <a:xfrm>
              <a:off x="4761" y="1435"/>
              <a:ext cx="0" cy="662"/>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5" name="Rectangle 27"/>
            <p:cNvSpPr>
              <a:spLocks noChangeArrowheads="1"/>
            </p:cNvSpPr>
            <p:nvPr/>
          </p:nvSpPr>
          <p:spPr bwMode="auto">
            <a:xfrm>
              <a:off x="4128" y="1920"/>
              <a:ext cx="72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dirty="0">
                  <a:solidFill>
                    <a:srgbClr val="FFFF00"/>
                  </a:solidFill>
                </a:rPr>
                <a:t>爱</a:t>
              </a:r>
              <a:r>
                <a:rPr lang="zh-CN" altLang="en-US" sz="2000" i="0" dirty="0">
                  <a:solidFill>
                    <a:srgbClr val="FFFF00"/>
                  </a:solidFill>
                  <a:ea typeface="黑体" panose="02010609060101010101" pitchFamily="49" charset="-122"/>
                </a:rPr>
                <a:t>里斑</a:t>
              </a:r>
              <a:endParaRPr lang="zh-CN" altLang="en-US" sz="2000" b="0" i="0" dirty="0">
                <a:solidFill>
                  <a:schemeClr val="tx1"/>
                </a:solidFill>
              </a:endParaRPr>
            </a:p>
          </p:txBody>
        </p:sp>
      </p:grpSp>
    </p:spTree>
    <p:extLst>
      <p:ext uri="{BB962C8B-B14F-4D97-AF65-F5344CB8AC3E}">
        <p14:creationId xmlns:p14="http://schemas.microsoft.com/office/powerpoint/2010/main" val="106103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arn(outVertic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slide(fromTop)">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81200" y="419441"/>
            <a:ext cx="731520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FF00FF"/>
                </a:solidFill>
                <a:latin typeface="方正书宋简体"/>
              </a:rPr>
              <a:t>二、光学仪器（透镜）的分辨本领</a:t>
            </a:r>
          </a:p>
        </p:txBody>
      </p:sp>
      <p:sp>
        <p:nvSpPr>
          <p:cNvPr id="3" name="Text Box 3"/>
          <p:cNvSpPr txBox="1">
            <a:spLocks noChangeArrowheads="1"/>
          </p:cNvSpPr>
          <p:nvPr/>
        </p:nvSpPr>
        <p:spPr bwMode="auto">
          <a:xfrm>
            <a:off x="2286000" y="1294153"/>
            <a:ext cx="228600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a:solidFill>
                  <a:srgbClr val="FF0000"/>
                </a:solidFill>
                <a:latin typeface="方正书宋简体"/>
              </a:rPr>
              <a:t>几何光学 </a:t>
            </a:r>
            <a:r>
              <a:rPr lang="en-US" altLang="zh-CN" i="0">
                <a:solidFill>
                  <a:srgbClr val="FF0000"/>
                </a:solidFill>
                <a:latin typeface="方正书宋简体"/>
              </a:rPr>
              <a:t>:</a:t>
            </a:r>
            <a:r>
              <a:rPr lang="en-US" altLang="zh-CN" sz="2000" i="0">
                <a:solidFill>
                  <a:srgbClr val="FF0000"/>
                </a:solidFill>
                <a:latin typeface="方正书宋简体"/>
              </a:rPr>
              <a:t> </a:t>
            </a:r>
          </a:p>
        </p:txBody>
      </p:sp>
      <p:grpSp>
        <p:nvGrpSpPr>
          <p:cNvPr id="4" name="Group 4"/>
          <p:cNvGrpSpPr>
            <a:grpSpLocks/>
          </p:cNvGrpSpPr>
          <p:nvPr/>
        </p:nvGrpSpPr>
        <p:grpSpPr bwMode="auto">
          <a:xfrm>
            <a:off x="4343400" y="1281451"/>
            <a:ext cx="5638800" cy="1467488"/>
            <a:chOff x="1056" y="297"/>
            <a:chExt cx="3552" cy="840"/>
          </a:xfrm>
        </p:grpSpPr>
        <p:sp>
          <p:nvSpPr>
            <p:cNvPr id="5" name="Text Box 5"/>
            <p:cNvSpPr txBox="1">
              <a:spLocks noChangeArrowheads="1"/>
            </p:cNvSpPr>
            <p:nvPr/>
          </p:nvSpPr>
          <p:spPr bwMode="auto">
            <a:xfrm>
              <a:off x="1776" y="528"/>
              <a:ext cx="211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a:solidFill>
                    <a:srgbClr val="990099"/>
                  </a:solidFill>
                  <a:latin typeface="方正书宋简体"/>
                </a:rPr>
                <a:t>物点   </a:t>
              </a:r>
              <a:r>
                <a:rPr lang="zh-CN" altLang="en-US" i="0">
                  <a:solidFill>
                    <a:srgbClr val="990099"/>
                  </a:solidFill>
                  <a:latin typeface="方正书宋简体"/>
                  <a:sym typeface="Symbol" panose="05050102010706020507" pitchFamily="18" charset="2"/>
                </a:rPr>
                <a:t></a:t>
              </a:r>
              <a:r>
                <a:rPr lang="zh-CN" altLang="en-US" i="0">
                  <a:solidFill>
                    <a:srgbClr val="990099"/>
                  </a:solidFill>
                  <a:latin typeface="方正书宋简体"/>
                </a:rPr>
                <a:t>   象点</a:t>
              </a:r>
              <a:endParaRPr lang="zh-CN" altLang="en-US" sz="2000" i="0">
                <a:solidFill>
                  <a:srgbClr val="990099"/>
                </a:solidFill>
                <a:latin typeface="方正书宋简体"/>
              </a:endParaRPr>
            </a:p>
          </p:txBody>
        </p:sp>
        <p:sp>
          <p:nvSpPr>
            <p:cNvPr id="6" name="Text Box 6"/>
            <p:cNvSpPr txBox="1">
              <a:spLocks noChangeArrowheads="1"/>
            </p:cNvSpPr>
            <p:nvPr/>
          </p:nvSpPr>
          <p:spPr bwMode="auto">
            <a:xfrm>
              <a:off x="1056" y="836"/>
              <a:ext cx="355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009900"/>
                  </a:solidFill>
                  <a:latin typeface="方正书宋简体"/>
                </a:rPr>
                <a:t>物</a:t>
              </a:r>
              <a:r>
                <a:rPr lang="en-US" altLang="zh-CN" i="0" dirty="0">
                  <a:solidFill>
                    <a:srgbClr val="009900"/>
                  </a:solidFill>
                  <a:latin typeface="方正书宋简体"/>
                </a:rPr>
                <a:t>(</a:t>
              </a:r>
              <a:r>
                <a:rPr lang="zh-CN" altLang="en-US" i="0" dirty="0">
                  <a:solidFill>
                    <a:srgbClr val="009900"/>
                  </a:solidFill>
                  <a:latin typeface="方正书宋简体"/>
                </a:rPr>
                <a:t>物点集合</a:t>
              </a:r>
              <a:r>
                <a:rPr lang="en-US" altLang="zh-CN" i="0" dirty="0">
                  <a:solidFill>
                    <a:srgbClr val="009900"/>
                  </a:solidFill>
                  <a:latin typeface="方正书宋简体"/>
                </a:rPr>
                <a:t>) </a:t>
              </a:r>
              <a:r>
                <a:rPr lang="en-US" altLang="zh-CN" i="0" dirty="0">
                  <a:solidFill>
                    <a:srgbClr val="009900"/>
                  </a:solidFill>
                  <a:latin typeface="方正书宋简体"/>
                  <a:sym typeface="Symbol" panose="05050102010706020507" pitchFamily="18" charset="2"/>
                </a:rPr>
                <a:t></a:t>
              </a:r>
              <a:r>
                <a:rPr lang="en-US" altLang="zh-CN" i="0" dirty="0">
                  <a:solidFill>
                    <a:srgbClr val="009900"/>
                  </a:solidFill>
                  <a:latin typeface="方正书宋简体"/>
                </a:rPr>
                <a:t> </a:t>
              </a:r>
              <a:r>
                <a:rPr lang="zh-CN" altLang="en-US" i="0" dirty="0">
                  <a:solidFill>
                    <a:srgbClr val="009900"/>
                  </a:solidFill>
                  <a:latin typeface="方正书宋简体"/>
                </a:rPr>
                <a:t>象</a:t>
              </a:r>
              <a:r>
                <a:rPr lang="en-US" altLang="zh-CN" i="0" dirty="0">
                  <a:solidFill>
                    <a:srgbClr val="009900"/>
                  </a:solidFill>
                  <a:latin typeface="方正书宋简体"/>
                </a:rPr>
                <a:t>(</a:t>
              </a:r>
              <a:r>
                <a:rPr lang="zh-CN" altLang="en-US" i="0" dirty="0">
                  <a:solidFill>
                    <a:srgbClr val="009900"/>
                  </a:solidFill>
                  <a:latin typeface="方正书宋简体"/>
                </a:rPr>
                <a:t>象点集合</a:t>
              </a:r>
              <a:r>
                <a:rPr lang="en-US" altLang="zh-CN" i="0" dirty="0">
                  <a:solidFill>
                    <a:srgbClr val="009900"/>
                  </a:solidFill>
                  <a:latin typeface="方正书宋简体"/>
                </a:rPr>
                <a:t>)</a:t>
              </a:r>
            </a:p>
          </p:txBody>
        </p:sp>
        <p:sp>
          <p:nvSpPr>
            <p:cNvPr id="7" name="Text Box 7"/>
            <p:cNvSpPr txBox="1">
              <a:spLocks noChangeArrowheads="1"/>
            </p:cNvSpPr>
            <p:nvPr/>
          </p:nvSpPr>
          <p:spPr bwMode="auto">
            <a:xfrm>
              <a:off x="2160" y="297"/>
              <a:ext cx="1104"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000000"/>
                  </a:solidFill>
                  <a:latin typeface="方正书宋简体"/>
                </a:rPr>
                <a:t>( </a:t>
              </a:r>
              <a:r>
                <a:rPr lang="zh-CN" altLang="en-US" sz="2400" i="0">
                  <a:solidFill>
                    <a:srgbClr val="000000"/>
                  </a:solidFill>
                  <a:latin typeface="方正书宋简体"/>
                </a:rPr>
                <a:t>经透镜 </a:t>
              </a:r>
              <a:r>
                <a:rPr lang="en-US" altLang="zh-CN" sz="2400" i="0">
                  <a:solidFill>
                    <a:srgbClr val="000000"/>
                  </a:solidFill>
                  <a:latin typeface="方正书宋简体"/>
                </a:rPr>
                <a:t>)</a:t>
              </a:r>
              <a:endParaRPr lang="en-US" altLang="zh-CN" sz="2000" b="0" i="0">
                <a:solidFill>
                  <a:schemeClr val="tx1"/>
                </a:solidFill>
              </a:endParaRPr>
            </a:p>
          </p:txBody>
        </p:sp>
      </p:grpSp>
      <p:sp>
        <p:nvSpPr>
          <p:cNvPr id="8" name="Text Box 8"/>
          <p:cNvSpPr txBox="1">
            <a:spLocks noChangeArrowheads="1"/>
          </p:cNvSpPr>
          <p:nvPr/>
        </p:nvSpPr>
        <p:spPr bwMode="auto">
          <a:xfrm>
            <a:off x="2286000" y="3703978"/>
            <a:ext cx="22860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a:solidFill>
                  <a:srgbClr val="C00000"/>
                </a:solidFill>
                <a:latin typeface="方正书宋简体"/>
              </a:rPr>
              <a:t>波动光学 </a:t>
            </a:r>
            <a:r>
              <a:rPr lang="en-US" altLang="zh-CN" i="0">
                <a:solidFill>
                  <a:srgbClr val="C00000"/>
                </a:solidFill>
                <a:latin typeface="方正书宋简体"/>
              </a:rPr>
              <a:t>:</a:t>
            </a:r>
          </a:p>
        </p:txBody>
      </p:sp>
      <p:grpSp>
        <p:nvGrpSpPr>
          <p:cNvPr id="9" name="Group 9"/>
          <p:cNvGrpSpPr>
            <a:grpSpLocks/>
          </p:cNvGrpSpPr>
          <p:nvPr/>
        </p:nvGrpSpPr>
        <p:grpSpPr bwMode="auto">
          <a:xfrm>
            <a:off x="4191000" y="3662703"/>
            <a:ext cx="6705600" cy="1750809"/>
            <a:chOff x="1056" y="297"/>
            <a:chExt cx="3552" cy="768"/>
          </a:xfrm>
        </p:grpSpPr>
        <p:sp>
          <p:nvSpPr>
            <p:cNvPr id="10" name="Text Box 10"/>
            <p:cNvSpPr txBox="1">
              <a:spLocks noChangeArrowheads="1"/>
            </p:cNvSpPr>
            <p:nvPr/>
          </p:nvSpPr>
          <p:spPr bwMode="auto">
            <a:xfrm>
              <a:off x="1776" y="528"/>
              <a:ext cx="211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rgbClr val="FF33CC"/>
                  </a:solidFill>
                  <a:latin typeface="方正书宋简体"/>
                </a:rPr>
                <a:t> </a:t>
              </a:r>
              <a:r>
                <a:rPr lang="zh-CN" altLang="en-US" i="0" dirty="0">
                  <a:solidFill>
                    <a:srgbClr val="FF33CC"/>
                  </a:solidFill>
                  <a:latin typeface="方正书宋简体"/>
                </a:rPr>
                <a:t>物点  </a:t>
              </a:r>
              <a:r>
                <a:rPr lang="zh-CN" altLang="en-US" i="0" dirty="0">
                  <a:solidFill>
                    <a:srgbClr val="FF33CC"/>
                  </a:solidFill>
                  <a:latin typeface="方正书宋简体"/>
                  <a:sym typeface="Symbol" panose="05050102010706020507" pitchFamily="18" charset="2"/>
                </a:rPr>
                <a:t></a:t>
              </a:r>
              <a:r>
                <a:rPr lang="zh-CN" altLang="en-US" i="0" dirty="0">
                  <a:solidFill>
                    <a:srgbClr val="FF33CC"/>
                  </a:solidFill>
                  <a:latin typeface="方正书宋简体"/>
                </a:rPr>
                <a:t>   象斑</a:t>
              </a:r>
              <a:endParaRPr lang="zh-CN" altLang="en-US" sz="2000" i="0" dirty="0">
                <a:solidFill>
                  <a:srgbClr val="FF33CC"/>
                </a:solidFill>
                <a:latin typeface="方正书宋简体"/>
              </a:endParaRPr>
            </a:p>
          </p:txBody>
        </p:sp>
        <p:sp>
          <p:nvSpPr>
            <p:cNvPr id="11" name="Text Box 11"/>
            <p:cNvSpPr txBox="1">
              <a:spLocks noChangeArrowheads="1"/>
            </p:cNvSpPr>
            <p:nvPr/>
          </p:nvSpPr>
          <p:spPr bwMode="auto">
            <a:xfrm>
              <a:off x="1056" y="835"/>
              <a:ext cx="355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rgbClr val="009900"/>
                  </a:solidFill>
                  <a:latin typeface="方正书宋简体"/>
                </a:rPr>
                <a:t> </a:t>
              </a:r>
              <a:r>
                <a:rPr lang="zh-CN" altLang="en-US" i="0" dirty="0">
                  <a:solidFill>
                    <a:srgbClr val="009900"/>
                  </a:solidFill>
                  <a:latin typeface="方正书宋简体"/>
                </a:rPr>
                <a:t>物</a:t>
              </a:r>
              <a:r>
                <a:rPr lang="en-US" altLang="zh-CN" i="0" dirty="0">
                  <a:solidFill>
                    <a:srgbClr val="009900"/>
                  </a:solidFill>
                  <a:latin typeface="方正书宋简体"/>
                </a:rPr>
                <a:t>(</a:t>
              </a:r>
              <a:r>
                <a:rPr lang="zh-CN" altLang="en-US" i="0" dirty="0">
                  <a:solidFill>
                    <a:srgbClr val="009900"/>
                  </a:solidFill>
                  <a:latin typeface="方正书宋简体"/>
                </a:rPr>
                <a:t>物点集合</a:t>
              </a:r>
              <a:r>
                <a:rPr lang="en-US" altLang="zh-CN" i="0" dirty="0">
                  <a:solidFill>
                    <a:srgbClr val="009900"/>
                  </a:solidFill>
                  <a:latin typeface="方正书宋简体"/>
                </a:rPr>
                <a:t>)  </a:t>
              </a:r>
              <a:r>
                <a:rPr lang="en-US" altLang="zh-CN" i="0" dirty="0">
                  <a:solidFill>
                    <a:srgbClr val="009900"/>
                  </a:solidFill>
                  <a:latin typeface="方正书宋简体"/>
                  <a:sym typeface="Symbol" panose="05050102010706020507" pitchFamily="18" charset="2"/>
                </a:rPr>
                <a:t></a:t>
              </a:r>
              <a:r>
                <a:rPr lang="en-US" altLang="zh-CN" i="0" dirty="0">
                  <a:solidFill>
                    <a:srgbClr val="009900"/>
                  </a:solidFill>
                  <a:latin typeface="方正书宋简体"/>
                </a:rPr>
                <a:t> </a:t>
              </a:r>
              <a:r>
                <a:rPr lang="zh-CN" altLang="en-US" i="0" dirty="0">
                  <a:solidFill>
                    <a:srgbClr val="009900"/>
                  </a:solidFill>
                  <a:latin typeface="方正书宋简体"/>
                </a:rPr>
                <a:t>象</a:t>
              </a:r>
              <a:r>
                <a:rPr lang="en-US" altLang="zh-CN" i="0" dirty="0">
                  <a:solidFill>
                    <a:srgbClr val="009900"/>
                  </a:solidFill>
                  <a:latin typeface="方正书宋简体"/>
                </a:rPr>
                <a:t>(</a:t>
              </a:r>
              <a:r>
                <a:rPr lang="zh-CN" altLang="en-US" i="0" dirty="0">
                  <a:solidFill>
                    <a:srgbClr val="009900"/>
                  </a:solidFill>
                  <a:latin typeface="方正书宋简体"/>
                </a:rPr>
                <a:t>象斑集合</a:t>
              </a:r>
              <a:r>
                <a:rPr lang="en-US" altLang="zh-CN" i="0" dirty="0">
                  <a:solidFill>
                    <a:srgbClr val="009900"/>
                  </a:solidFill>
                  <a:latin typeface="方正书宋简体"/>
                </a:rPr>
                <a:t>)</a:t>
              </a:r>
            </a:p>
          </p:txBody>
        </p:sp>
        <p:sp>
          <p:nvSpPr>
            <p:cNvPr id="12" name="Text Box 12"/>
            <p:cNvSpPr txBox="1">
              <a:spLocks noChangeArrowheads="1"/>
            </p:cNvSpPr>
            <p:nvPr/>
          </p:nvSpPr>
          <p:spPr bwMode="auto">
            <a:xfrm>
              <a:off x="2160" y="297"/>
              <a:ext cx="1104"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000000"/>
                  </a:solidFill>
                  <a:latin typeface="方正书宋简体"/>
                </a:rPr>
                <a:t>( </a:t>
              </a:r>
              <a:r>
                <a:rPr lang="zh-CN" altLang="en-US" sz="2400" i="0">
                  <a:solidFill>
                    <a:srgbClr val="000000"/>
                  </a:solidFill>
                  <a:latin typeface="方正书宋简体"/>
                </a:rPr>
                <a:t>经透镜 </a:t>
              </a:r>
              <a:r>
                <a:rPr lang="en-US" altLang="zh-CN" sz="2400" i="0">
                  <a:solidFill>
                    <a:srgbClr val="000000"/>
                  </a:solidFill>
                  <a:latin typeface="方正书宋简体"/>
                </a:rPr>
                <a:t>)</a:t>
              </a:r>
              <a:endParaRPr lang="en-US" altLang="zh-CN" sz="2000" b="0" i="0">
                <a:solidFill>
                  <a:schemeClr val="tx1"/>
                </a:solidFill>
              </a:endParaRPr>
            </a:p>
          </p:txBody>
        </p:sp>
      </p:grpSp>
      <p:sp>
        <p:nvSpPr>
          <p:cNvPr id="13" name="Line 13"/>
          <p:cNvSpPr>
            <a:spLocks noChangeShapeType="1"/>
          </p:cNvSpPr>
          <p:nvPr/>
        </p:nvSpPr>
        <p:spPr bwMode="auto">
          <a:xfrm>
            <a:off x="2028669" y="3245370"/>
            <a:ext cx="8610600"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65430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vertical)">
                                      <p:cBhvr>
                                        <p:cTn id="17" dur="500"/>
                                        <p:tgtEl>
                                          <p:spTgt spid="4"/>
                                        </p:tgtEl>
                                      </p:cBhvr>
                                    </p:animEffect>
                                  </p:childTnLst>
                                </p:cTn>
                              </p:par>
                            </p:childTnLst>
                          </p:cTn>
                        </p:par>
                        <p:par>
                          <p:cTn id="18" fill="hold">
                            <p:stCondLst>
                              <p:cond delay="500"/>
                            </p:stCondLst>
                            <p:childTnLst>
                              <p:par>
                                <p:cTn id="19" presetID="22" presetClass="entr" presetSubtype="8" fill="hold" grpId="0" nodeType="afterEffect">
                                  <p:stCondLst>
                                    <p:cond delay="800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5"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vertic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8" grpId="0" autoUpdateAnimBg="0"/>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3529783" y="161927"/>
            <a:ext cx="3430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rPr>
              <a:t>光学仪器的分辨本领</a:t>
            </a:r>
          </a:p>
        </p:txBody>
      </p:sp>
      <p:sp>
        <p:nvSpPr>
          <p:cNvPr id="4" name="Text Box 4"/>
          <p:cNvSpPr txBox="1">
            <a:spLocks noChangeArrowheads="1"/>
          </p:cNvSpPr>
          <p:nvPr/>
        </p:nvSpPr>
        <p:spPr bwMode="auto">
          <a:xfrm>
            <a:off x="2228539" y="823914"/>
            <a:ext cx="825958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t>        </a:t>
            </a:r>
            <a:r>
              <a:rPr lang="zh-CN" altLang="en-US" i="0" dirty="0">
                <a:solidFill>
                  <a:srgbClr val="009900"/>
                </a:solidFill>
              </a:rPr>
              <a:t>光学仪器如照相机，幻灯机，以及人的眼睛等都可简化视为一带透镜的圆孔，按光的衍射理论，存在衍射现象。下面简单地讨论一下衍射对光学仪器成像的影响。</a:t>
            </a:r>
          </a:p>
        </p:txBody>
      </p:sp>
      <p:grpSp>
        <p:nvGrpSpPr>
          <p:cNvPr id="5" name="Group 5"/>
          <p:cNvGrpSpPr>
            <a:grpSpLocks/>
          </p:cNvGrpSpPr>
          <p:nvPr/>
        </p:nvGrpSpPr>
        <p:grpSpPr bwMode="auto">
          <a:xfrm>
            <a:off x="4183039" y="2849002"/>
            <a:ext cx="2819400" cy="2305050"/>
            <a:chOff x="1440" y="1536"/>
            <a:chExt cx="1776" cy="1452"/>
          </a:xfrm>
        </p:grpSpPr>
        <p:sp>
          <p:nvSpPr>
            <p:cNvPr id="6" name="Oval 6"/>
            <p:cNvSpPr>
              <a:spLocks noChangeArrowheads="1"/>
            </p:cNvSpPr>
            <p:nvPr/>
          </p:nvSpPr>
          <p:spPr bwMode="auto">
            <a:xfrm>
              <a:off x="1584" y="2208"/>
              <a:ext cx="228" cy="528"/>
            </a:xfrm>
            <a:prstGeom prst="ellipse">
              <a:avLst/>
            </a:prstGeom>
            <a:solidFill>
              <a:schemeClr val="bg1"/>
            </a:solidFill>
            <a:ln w="38100">
              <a:solidFill>
                <a:schemeClr val="accent2"/>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 name="Oval 7"/>
            <p:cNvSpPr>
              <a:spLocks noChangeArrowheads="1"/>
            </p:cNvSpPr>
            <p:nvPr/>
          </p:nvSpPr>
          <p:spPr bwMode="auto">
            <a:xfrm>
              <a:off x="1917" y="2106"/>
              <a:ext cx="192" cy="768"/>
            </a:xfrm>
            <a:prstGeom prst="ellipse">
              <a:avLst/>
            </a:prstGeom>
            <a:gradFill rotWithShape="0">
              <a:gsLst>
                <a:gs pos="0">
                  <a:schemeClr val="accent1">
                    <a:gamma/>
                    <a:tint val="27843"/>
                    <a:invGamma/>
                  </a:schemeClr>
                </a:gs>
                <a:gs pos="50000">
                  <a:schemeClr val="accent1"/>
                </a:gs>
                <a:gs pos="100000">
                  <a:schemeClr val="accent1">
                    <a:gamma/>
                    <a:tint val="27843"/>
                    <a:invGamma/>
                  </a:schemeClr>
                </a:gs>
              </a:gsLst>
              <a:lin ang="0" scaled="1"/>
            </a:gradFill>
            <a:ln w="9525">
              <a:noFill/>
              <a:round/>
              <a:headEnd/>
              <a:tailEnd/>
            </a:ln>
          </p:spPr>
          <p:txBody>
            <a:bodyPr wrap="none" anchor="ctr"/>
            <a:lstStyle/>
            <a:p>
              <a:pPr>
                <a:defRPr/>
              </a:pPr>
              <a:endParaRPr lang="zh-CN" altLang="en-US"/>
            </a:p>
          </p:txBody>
        </p:sp>
        <p:sp>
          <p:nvSpPr>
            <p:cNvPr id="8" name="Rectangle 8"/>
            <p:cNvSpPr>
              <a:spLocks noChangeArrowheads="1"/>
            </p:cNvSpPr>
            <p:nvPr/>
          </p:nvSpPr>
          <p:spPr bwMode="auto">
            <a:xfrm>
              <a:off x="1440" y="2076"/>
              <a:ext cx="912" cy="912"/>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 name="AutoShape 9"/>
            <p:cNvSpPr>
              <a:spLocks noChangeArrowheads="1"/>
            </p:cNvSpPr>
            <p:nvPr/>
          </p:nvSpPr>
          <p:spPr bwMode="auto">
            <a:xfrm>
              <a:off x="2400" y="1536"/>
              <a:ext cx="816" cy="288"/>
            </a:xfrm>
            <a:prstGeom prst="wedgeRectCallout">
              <a:avLst>
                <a:gd name="adj1" fmla="val -74634"/>
                <a:gd name="adj2" fmla="val 170139"/>
              </a:avLst>
            </a:prstGeom>
            <a:solidFill>
              <a:srgbClr val="FFFF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a:solidFill>
                    <a:srgbClr val="FF0000"/>
                  </a:solidFill>
                </a:rPr>
                <a:t>光学仪器</a:t>
              </a:r>
            </a:p>
          </p:txBody>
        </p:sp>
      </p:grpSp>
      <p:grpSp>
        <p:nvGrpSpPr>
          <p:cNvPr id="10" name="Group 10"/>
          <p:cNvGrpSpPr>
            <a:grpSpLocks/>
          </p:cNvGrpSpPr>
          <p:nvPr/>
        </p:nvGrpSpPr>
        <p:grpSpPr bwMode="auto">
          <a:xfrm>
            <a:off x="2720952" y="2810904"/>
            <a:ext cx="6034088" cy="3714751"/>
            <a:chOff x="519" y="1512"/>
            <a:chExt cx="3801" cy="2340"/>
          </a:xfrm>
        </p:grpSpPr>
        <p:grpSp>
          <p:nvGrpSpPr>
            <p:cNvPr id="11" name="Group 11"/>
            <p:cNvGrpSpPr>
              <a:grpSpLocks/>
            </p:cNvGrpSpPr>
            <p:nvPr/>
          </p:nvGrpSpPr>
          <p:grpSpPr bwMode="auto">
            <a:xfrm>
              <a:off x="519" y="1512"/>
              <a:ext cx="3801" cy="1668"/>
              <a:chOff x="507" y="1524"/>
              <a:chExt cx="3801" cy="1668"/>
            </a:xfrm>
          </p:grpSpPr>
          <p:sp>
            <p:nvSpPr>
              <p:cNvPr id="13" name="Rectangle 12"/>
              <p:cNvSpPr>
                <a:spLocks noChangeArrowheads="1"/>
              </p:cNvSpPr>
              <p:nvPr/>
            </p:nvSpPr>
            <p:spPr bwMode="auto">
              <a:xfrm>
                <a:off x="3492" y="1704"/>
                <a:ext cx="84" cy="1488"/>
              </a:xfrm>
              <a:prstGeom prst="rect">
                <a:avLst/>
              </a:prstGeom>
              <a:solidFill>
                <a:schemeClr val="hlink"/>
              </a:solidFill>
              <a:ln w="9525">
                <a:solidFill>
                  <a:schemeClr val="hlink"/>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14" name="Group 13"/>
              <p:cNvGrpSpPr>
                <a:grpSpLocks/>
              </p:cNvGrpSpPr>
              <p:nvPr/>
            </p:nvGrpSpPr>
            <p:grpSpPr bwMode="auto">
              <a:xfrm>
                <a:off x="507" y="2334"/>
                <a:ext cx="3741" cy="256"/>
                <a:chOff x="507" y="2334"/>
                <a:chExt cx="3741" cy="256"/>
              </a:xfrm>
            </p:grpSpPr>
            <p:sp>
              <p:nvSpPr>
                <p:cNvPr id="16" name="Line 14"/>
                <p:cNvSpPr>
                  <a:spLocks noChangeShapeType="1"/>
                </p:cNvSpPr>
                <p:nvPr/>
              </p:nvSpPr>
              <p:spPr bwMode="auto">
                <a:xfrm>
                  <a:off x="2448" y="2484"/>
                  <a:ext cx="528"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 name="Group 15"/>
                <p:cNvGrpSpPr>
                  <a:grpSpLocks/>
                </p:cNvGrpSpPr>
                <p:nvPr/>
              </p:nvGrpSpPr>
              <p:grpSpPr bwMode="auto">
                <a:xfrm>
                  <a:off x="507" y="2334"/>
                  <a:ext cx="1047" cy="250"/>
                  <a:chOff x="507" y="2334"/>
                  <a:chExt cx="1047" cy="250"/>
                </a:xfrm>
              </p:grpSpPr>
              <p:sp>
                <p:nvSpPr>
                  <p:cNvPr id="21" name="Line 16"/>
                  <p:cNvSpPr>
                    <a:spLocks noChangeShapeType="1"/>
                  </p:cNvSpPr>
                  <p:nvPr/>
                </p:nvSpPr>
                <p:spPr bwMode="auto">
                  <a:xfrm>
                    <a:off x="1026" y="2481"/>
                    <a:ext cx="528"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Oval 17"/>
                  <p:cNvSpPr>
                    <a:spLocks noChangeArrowheads="1"/>
                  </p:cNvSpPr>
                  <p:nvPr/>
                </p:nvSpPr>
                <p:spPr bwMode="auto">
                  <a:xfrm>
                    <a:off x="900" y="2427"/>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3" name="Text Box 18"/>
                  <p:cNvSpPr txBox="1">
                    <a:spLocks noChangeArrowheads="1"/>
                  </p:cNvSpPr>
                  <p:nvPr/>
                </p:nvSpPr>
                <p:spPr bwMode="auto">
                  <a:xfrm>
                    <a:off x="507" y="233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t>物点</a:t>
                    </a:r>
                    <a:endParaRPr lang="zh-CN" altLang="en-US" i="0"/>
                  </a:p>
                </p:txBody>
              </p:sp>
            </p:grpSp>
            <p:sp>
              <p:nvSpPr>
                <p:cNvPr id="18" name="Oval 19"/>
                <p:cNvSpPr>
                  <a:spLocks noChangeArrowheads="1"/>
                </p:cNvSpPr>
                <p:nvPr/>
              </p:nvSpPr>
              <p:spPr bwMode="auto">
                <a:xfrm>
                  <a:off x="3468" y="242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 name="Text Box 20"/>
                <p:cNvSpPr txBox="1">
                  <a:spLocks noChangeArrowheads="1"/>
                </p:cNvSpPr>
                <p:nvPr/>
              </p:nvSpPr>
              <p:spPr bwMode="auto">
                <a:xfrm>
                  <a:off x="3576" y="2340"/>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t>像点</a:t>
                  </a:r>
                </a:p>
              </p:txBody>
            </p:sp>
            <p:sp>
              <p:nvSpPr>
                <p:cNvPr id="20" name="Line 21"/>
                <p:cNvSpPr>
                  <a:spLocks noChangeShapeType="1"/>
                </p:cNvSpPr>
                <p:nvPr/>
              </p:nvSpPr>
              <p:spPr bwMode="auto">
                <a:xfrm>
                  <a:off x="1716" y="2484"/>
                  <a:ext cx="1752"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 name="Text Box 22"/>
              <p:cNvSpPr txBox="1">
                <a:spLocks noChangeArrowheads="1"/>
              </p:cNvSpPr>
              <p:nvPr/>
            </p:nvSpPr>
            <p:spPr bwMode="auto">
              <a:xfrm>
                <a:off x="3636" y="1524"/>
                <a:ext cx="6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dirty="0"/>
                  <a:t>屏幕</a:t>
                </a:r>
              </a:p>
            </p:txBody>
          </p:sp>
        </p:grpSp>
        <p:sp>
          <p:nvSpPr>
            <p:cNvPr id="12" name="Text Box 23"/>
            <p:cNvSpPr txBox="1">
              <a:spLocks noChangeArrowheads="1"/>
            </p:cNvSpPr>
            <p:nvPr/>
          </p:nvSpPr>
          <p:spPr bwMode="auto">
            <a:xfrm>
              <a:off x="1113" y="3522"/>
              <a:ext cx="19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33CC"/>
                  </a:solidFill>
                </a:rPr>
                <a:t>几何光学的观点。</a:t>
              </a:r>
            </a:p>
          </p:txBody>
        </p:sp>
      </p:grpSp>
    </p:spTree>
    <p:extLst>
      <p:ext uri="{BB962C8B-B14F-4D97-AF65-F5344CB8AC3E}">
        <p14:creationId xmlns:p14="http://schemas.microsoft.com/office/powerpoint/2010/main" val="324803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vertic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9"/>
          <p:cNvSpPr txBox="1">
            <a:spLocks noChangeArrowheads="1"/>
          </p:cNvSpPr>
          <p:nvPr/>
        </p:nvSpPr>
        <p:spPr bwMode="auto">
          <a:xfrm>
            <a:off x="5127235" y="25218"/>
            <a:ext cx="3284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3300"/>
                </a:solidFill>
                <a:latin typeface="方正书宋简体"/>
              </a:rPr>
              <a:t>波动</a:t>
            </a:r>
            <a:r>
              <a:rPr lang="zh-CN" altLang="en-US" i="0" dirty="0">
                <a:solidFill>
                  <a:srgbClr val="FF3300"/>
                </a:solidFill>
              </a:rPr>
              <a:t>光学的观点</a:t>
            </a:r>
          </a:p>
        </p:txBody>
      </p:sp>
      <p:grpSp>
        <p:nvGrpSpPr>
          <p:cNvPr id="3" name="Group 2052"/>
          <p:cNvGrpSpPr>
            <a:grpSpLocks/>
          </p:cNvGrpSpPr>
          <p:nvPr/>
        </p:nvGrpSpPr>
        <p:grpSpPr bwMode="auto">
          <a:xfrm>
            <a:off x="3259970" y="965017"/>
            <a:ext cx="484188" cy="2663825"/>
            <a:chOff x="960" y="1212"/>
            <a:chExt cx="305" cy="1678"/>
          </a:xfrm>
        </p:grpSpPr>
        <p:grpSp>
          <p:nvGrpSpPr>
            <p:cNvPr id="4" name="Group 2054"/>
            <p:cNvGrpSpPr>
              <a:grpSpLocks/>
            </p:cNvGrpSpPr>
            <p:nvPr/>
          </p:nvGrpSpPr>
          <p:grpSpPr bwMode="auto">
            <a:xfrm>
              <a:off x="960" y="1212"/>
              <a:ext cx="240" cy="1678"/>
              <a:chOff x="1152" y="1200"/>
              <a:chExt cx="240" cy="1678"/>
            </a:xfrm>
          </p:grpSpPr>
          <p:grpSp>
            <p:nvGrpSpPr>
              <p:cNvPr id="6" name="Group 2055"/>
              <p:cNvGrpSpPr>
                <a:grpSpLocks/>
              </p:cNvGrpSpPr>
              <p:nvPr/>
            </p:nvGrpSpPr>
            <p:grpSpPr bwMode="auto">
              <a:xfrm>
                <a:off x="1344" y="1200"/>
                <a:ext cx="48" cy="1488"/>
                <a:chOff x="1344" y="1200"/>
                <a:chExt cx="48" cy="1488"/>
              </a:xfrm>
            </p:grpSpPr>
            <p:sp>
              <p:nvSpPr>
                <p:cNvPr id="15" name="Rectangle 2056" descr="大网格"/>
                <p:cNvSpPr>
                  <a:spLocks noChangeArrowheads="1"/>
                </p:cNvSpPr>
                <p:nvPr/>
              </p:nvSpPr>
              <p:spPr bwMode="auto">
                <a:xfrm>
                  <a:off x="1344" y="1968"/>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 name="Rectangle 2057" descr="大网格"/>
                <p:cNvSpPr>
                  <a:spLocks noChangeArrowheads="1"/>
                </p:cNvSpPr>
                <p:nvPr/>
              </p:nvSpPr>
              <p:spPr bwMode="auto">
                <a:xfrm>
                  <a:off x="1344" y="1852"/>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 name="Rectangle 2058" descr="大网格"/>
                <p:cNvSpPr>
                  <a:spLocks noChangeArrowheads="1"/>
                </p:cNvSpPr>
                <p:nvPr/>
              </p:nvSpPr>
              <p:spPr bwMode="auto">
                <a:xfrm>
                  <a:off x="1344" y="1200"/>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7" name="Group 2059"/>
              <p:cNvGrpSpPr>
                <a:grpSpLocks/>
              </p:cNvGrpSpPr>
              <p:nvPr/>
            </p:nvGrpSpPr>
            <p:grpSpPr bwMode="auto">
              <a:xfrm>
                <a:off x="1245" y="1299"/>
                <a:ext cx="48" cy="1488"/>
                <a:chOff x="1344" y="1200"/>
                <a:chExt cx="48" cy="1488"/>
              </a:xfrm>
            </p:grpSpPr>
            <p:sp>
              <p:nvSpPr>
                <p:cNvPr id="12" name="Rectangle 2060" descr="大网格"/>
                <p:cNvSpPr>
                  <a:spLocks noChangeArrowheads="1"/>
                </p:cNvSpPr>
                <p:nvPr/>
              </p:nvSpPr>
              <p:spPr bwMode="auto">
                <a:xfrm>
                  <a:off x="1344" y="1968"/>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3" name="Rectangle 2061" descr="大网格"/>
                <p:cNvSpPr>
                  <a:spLocks noChangeArrowheads="1"/>
                </p:cNvSpPr>
                <p:nvPr/>
              </p:nvSpPr>
              <p:spPr bwMode="auto">
                <a:xfrm>
                  <a:off x="1344" y="1852"/>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 name="Rectangle 2062" descr="大网格"/>
                <p:cNvSpPr>
                  <a:spLocks noChangeArrowheads="1"/>
                </p:cNvSpPr>
                <p:nvPr/>
              </p:nvSpPr>
              <p:spPr bwMode="auto">
                <a:xfrm>
                  <a:off x="1344" y="1200"/>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8" name="Group 2063"/>
              <p:cNvGrpSpPr>
                <a:grpSpLocks/>
              </p:cNvGrpSpPr>
              <p:nvPr/>
            </p:nvGrpSpPr>
            <p:grpSpPr bwMode="auto">
              <a:xfrm>
                <a:off x="1152" y="1390"/>
                <a:ext cx="48" cy="1488"/>
                <a:chOff x="1344" y="1200"/>
                <a:chExt cx="48" cy="1488"/>
              </a:xfrm>
            </p:grpSpPr>
            <p:sp>
              <p:nvSpPr>
                <p:cNvPr id="9" name="Rectangle 2064" descr="大网格"/>
                <p:cNvSpPr>
                  <a:spLocks noChangeArrowheads="1"/>
                </p:cNvSpPr>
                <p:nvPr/>
              </p:nvSpPr>
              <p:spPr bwMode="auto">
                <a:xfrm>
                  <a:off x="1344" y="1968"/>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 name="Rectangle 2065" descr="大网格"/>
                <p:cNvSpPr>
                  <a:spLocks noChangeArrowheads="1"/>
                </p:cNvSpPr>
                <p:nvPr/>
              </p:nvSpPr>
              <p:spPr bwMode="auto">
                <a:xfrm>
                  <a:off x="1344" y="1852"/>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1" name="Rectangle 2066" descr="大网格"/>
                <p:cNvSpPr>
                  <a:spLocks noChangeArrowheads="1"/>
                </p:cNvSpPr>
                <p:nvPr/>
              </p:nvSpPr>
              <p:spPr bwMode="auto">
                <a:xfrm>
                  <a:off x="1344" y="1200"/>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5" name="Oval 2067"/>
            <p:cNvSpPr>
              <a:spLocks noChangeArrowheads="1"/>
            </p:cNvSpPr>
            <p:nvPr/>
          </p:nvSpPr>
          <p:spPr bwMode="auto">
            <a:xfrm>
              <a:off x="1042" y="1711"/>
              <a:ext cx="223" cy="576"/>
            </a:xfrm>
            <a:prstGeom prst="ellipse">
              <a:avLst/>
            </a:prstGeom>
            <a:solidFill>
              <a:srgbClr val="CCCCFF"/>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18" name="Text Box 2097"/>
          <p:cNvSpPr txBox="1">
            <a:spLocks noChangeArrowheads="1"/>
          </p:cNvSpPr>
          <p:nvPr/>
        </p:nvSpPr>
        <p:spPr bwMode="auto">
          <a:xfrm>
            <a:off x="4966131" y="2878043"/>
            <a:ext cx="2895600" cy="523220"/>
          </a:xfrm>
          <a:prstGeom prst="rect">
            <a:avLst/>
          </a:prstGeom>
          <a:noFill/>
          <a:ln w="9525">
            <a:noFill/>
            <a:miter lim="800000"/>
            <a:headEnd/>
            <a:tailEnd/>
          </a:ln>
        </p:spPr>
        <p:txBody>
          <a:bodyPr>
            <a:spAutoFit/>
          </a:bodyPr>
          <a:lstStyle/>
          <a:p>
            <a:pPr>
              <a:spcBef>
                <a:spcPct val="50000"/>
              </a:spcBef>
              <a:defRPr/>
            </a:pPr>
            <a:r>
              <a:rPr lang="zh-CN" altLang="en-US" sz="2800" b="1" dirty="0">
                <a:solidFill>
                  <a:srgbClr val="009900"/>
                </a:solidFill>
              </a:rPr>
              <a:t>第一暗环的张角</a:t>
            </a:r>
          </a:p>
        </p:txBody>
      </p:sp>
      <p:sp>
        <p:nvSpPr>
          <p:cNvPr id="19" name="Text Box 2086"/>
          <p:cNvSpPr txBox="1">
            <a:spLocks noChangeArrowheads="1"/>
          </p:cNvSpPr>
          <p:nvPr/>
        </p:nvSpPr>
        <p:spPr bwMode="auto">
          <a:xfrm>
            <a:off x="2061406" y="801568"/>
            <a:ext cx="838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009900"/>
                </a:solidFill>
              </a:rPr>
              <a:t>圆孔</a:t>
            </a:r>
          </a:p>
        </p:txBody>
      </p:sp>
      <p:sp>
        <p:nvSpPr>
          <p:cNvPr id="20" name="Line 2074"/>
          <p:cNvSpPr>
            <a:spLocks noChangeShapeType="1"/>
          </p:cNvSpPr>
          <p:nvPr/>
        </p:nvSpPr>
        <p:spPr bwMode="auto">
          <a:xfrm>
            <a:off x="2624971" y="1963553"/>
            <a:ext cx="5334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2073"/>
          <p:cNvSpPr>
            <a:spLocks noChangeShapeType="1"/>
          </p:cNvSpPr>
          <p:nvPr/>
        </p:nvSpPr>
        <p:spPr bwMode="auto">
          <a:xfrm>
            <a:off x="2624971" y="2290578"/>
            <a:ext cx="5334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2075"/>
          <p:cNvSpPr>
            <a:spLocks noChangeShapeType="1"/>
          </p:cNvSpPr>
          <p:nvPr/>
        </p:nvSpPr>
        <p:spPr bwMode="auto">
          <a:xfrm>
            <a:off x="2624971" y="2595378"/>
            <a:ext cx="5334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Oval 2068"/>
          <p:cNvSpPr>
            <a:spLocks noChangeArrowheads="1"/>
          </p:cNvSpPr>
          <p:nvPr/>
        </p:nvSpPr>
        <p:spPr bwMode="auto">
          <a:xfrm>
            <a:off x="4306134" y="963428"/>
            <a:ext cx="381000" cy="2514600"/>
          </a:xfrm>
          <a:prstGeom prst="ellipse">
            <a:avLst/>
          </a:prstGeom>
          <a:gradFill rotWithShape="0">
            <a:gsLst>
              <a:gs pos="0">
                <a:schemeClr val="accent1"/>
              </a:gs>
              <a:gs pos="50000">
                <a:schemeClr val="accent1"/>
              </a:gs>
              <a:gs pos="100000">
                <a:schemeClr val="accent1"/>
              </a:gs>
            </a:gsLst>
            <a:lin ang="0" scaled="1"/>
          </a:gradFill>
          <a:ln w="9525">
            <a:noFill/>
            <a:round/>
            <a:headEnd/>
            <a:tailEnd/>
          </a:ln>
          <a:effectLst/>
        </p:spPr>
        <p:txBody>
          <a:bodyPr wrap="none" anchor="ctr"/>
          <a:lstStyle/>
          <a:p>
            <a:pPr>
              <a:defRPr/>
            </a:pPr>
            <a:endParaRPr lang="zh-CN" altLang="en-US"/>
          </a:p>
        </p:txBody>
      </p:sp>
      <p:sp>
        <p:nvSpPr>
          <p:cNvPr id="24" name="Freeform 2081"/>
          <p:cNvSpPr>
            <a:spLocks/>
          </p:cNvSpPr>
          <p:nvPr/>
        </p:nvSpPr>
        <p:spPr bwMode="auto">
          <a:xfrm>
            <a:off x="9074584" y="895166"/>
            <a:ext cx="1336675" cy="2667000"/>
          </a:xfrm>
          <a:custGeom>
            <a:avLst/>
            <a:gdLst>
              <a:gd name="T0" fmla="*/ 22 w 842"/>
              <a:gd name="T1" fmla="*/ 0 h 1680"/>
              <a:gd name="T2" fmla="*/ 142 w 842"/>
              <a:gd name="T3" fmla="*/ 270 h 1680"/>
              <a:gd name="T4" fmla="*/ 46 w 842"/>
              <a:gd name="T5" fmla="*/ 498 h 1680"/>
              <a:gd name="T6" fmla="*/ 325 w 842"/>
              <a:gd name="T7" fmla="*/ 624 h 1680"/>
              <a:gd name="T8" fmla="*/ 838 w 842"/>
              <a:gd name="T9" fmla="*/ 816 h 1680"/>
              <a:gd name="T10" fmla="*/ 298 w 842"/>
              <a:gd name="T11" fmla="*/ 990 h 1680"/>
              <a:gd name="T12" fmla="*/ 25 w 842"/>
              <a:gd name="T13" fmla="*/ 1155 h 1680"/>
              <a:gd name="T14" fmla="*/ 148 w 842"/>
              <a:gd name="T15" fmla="*/ 1509 h 1680"/>
              <a:gd name="T16" fmla="*/ 22 w 842"/>
              <a:gd name="T17" fmla="*/ 1680 h 16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2"/>
              <a:gd name="T28" fmla="*/ 0 h 1680"/>
              <a:gd name="T29" fmla="*/ 842 w 842"/>
              <a:gd name="T30" fmla="*/ 1680 h 16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2" h="1680">
                <a:moveTo>
                  <a:pt x="22" y="0"/>
                </a:moveTo>
                <a:cubicBezTo>
                  <a:pt x="42" y="45"/>
                  <a:pt x="138" y="187"/>
                  <a:pt x="142" y="270"/>
                </a:cubicBezTo>
                <a:cubicBezTo>
                  <a:pt x="146" y="353"/>
                  <a:pt x="16" y="439"/>
                  <a:pt x="46" y="498"/>
                </a:cubicBezTo>
                <a:cubicBezTo>
                  <a:pt x="76" y="557"/>
                  <a:pt x="193" y="571"/>
                  <a:pt x="325" y="624"/>
                </a:cubicBezTo>
                <a:cubicBezTo>
                  <a:pt x="457" y="677"/>
                  <a:pt x="842" y="755"/>
                  <a:pt x="838" y="816"/>
                </a:cubicBezTo>
                <a:cubicBezTo>
                  <a:pt x="834" y="877"/>
                  <a:pt x="433" y="934"/>
                  <a:pt x="298" y="990"/>
                </a:cubicBezTo>
                <a:cubicBezTo>
                  <a:pt x="163" y="1046"/>
                  <a:pt x="50" y="1068"/>
                  <a:pt x="25" y="1155"/>
                </a:cubicBezTo>
                <a:cubicBezTo>
                  <a:pt x="0" y="1242"/>
                  <a:pt x="148" y="1422"/>
                  <a:pt x="148" y="1509"/>
                </a:cubicBezTo>
                <a:cubicBezTo>
                  <a:pt x="148" y="1596"/>
                  <a:pt x="48" y="1644"/>
                  <a:pt x="22" y="1680"/>
                </a:cubicBezTo>
              </a:path>
            </a:pathLst>
          </a:custGeom>
          <a:solidFill>
            <a:srgbClr val="FF3300"/>
          </a:solidFill>
          <a:ln w="9525">
            <a:solidFill>
              <a:srgbClr val="FF3300"/>
            </a:solidFill>
            <a:round/>
            <a:headEnd/>
            <a:tailEnd/>
          </a:ln>
        </p:spPr>
        <p:txBody>
          <a:bodyPr/>
          <a:lstStyle/>
          <a:p>
            <a:endParaRPr lang="zh-CN" altLang="en-US"/>
          </a:p>
        </p:txBody>
      </p:sp>
      <p:sp>
        <p:nvSpPr>
          <p:cNvPr id="25" name="Oval 2076"/>
          <p:cNvSpPr>
            <a:spLocks noChangeArrowheads="1"/>
          </p:cNvSpPr>
          <p:nvPr/>
        </p:nvSpPr>
        <p:spPr bwMode="auto">
          <a:xfrm>
            <a:off x="8033890" y="1716374"/>
            <a:ext cx="932336" cy="967888"/>
          </a:xfrm>
          <a:prstGeom prst="ellipse">
            <a:avLst/>
          </a:prstGeom>
          <a:gradFill rotWithShape="0">
            <a:gsLst>
              <a:gs pos="0">
                <a:srgbClr val="FF3300"/>
              </a:gs>
              <a:gs pos="100000">
                <a:srgbClr val="6E1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6" name="Rectangle 2070"/>
          <p:cNvSpPr>
            <a:spLocks noChangeArrowheads="1"/>
          </p:cNvSpPr>
          <p:nvPr/>
        </p:nvSpPr>
        <p:spPr bwMode="auto">
          <a:xfrm>
            <a:off x="7654171" y="461780"/>
            <a:ext cx="76200" cy="3352801"/>
          </a:xfrm>
          <a:prstGeom prst="rect">
            <a:avLst/>
          </a:prstGeom>
          <a:solidFill>
            <a:schemeClr val="accent2"/>
          </a:solidFill>
          <a:ln w="9525">
            <a:solidFill>
              <a:srgbClr val="CCFF66"/>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7" name="Line 2069"/>
          <p:cNvSpPr>
            <a:spLocks noChangeShapeType="1"/>
          </p:cNvSpPr>
          <p:nvPr/>
        </p:nvSpPr>
        <p:spPr bwMode="auto">
          <a:xfrm>
            <a:off x="3556834" y="2190566"/>
            <a:ext cx="4114800" cy="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071"/>
          <p:cNvSpPr>
            <a:spLocks noChangeShapeType="1"/>
          </p:cNvSpPr>
          <p:nvPr/>
        </p:nvSpPr>
        <p:spPr bwMode="auto">
          <a:xfrm flipV="1">
            <a:off x="4528691" y="1667791"/>
            <a:ext cx="3200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2072"/>
          <p:cNvSpPr>
            <a:spLocks noChangeShapeType="1"/>
          </p:cNvSpPr>
          <p:nvPr/>
        </p:nvSpPr>
        <p:spPr bwMode="auto">
          <a:xfrm>
            <a:off x="4538620" y="2243589"/>
            <a:ext cx="3124200" cy="438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0" name="Object 2049"/>
          <p:cNvGraphicFramePr>
            <a:graphicFrameLocks noChangeAspect="1"/>
          </p:cNvGraphicFramePr>
          <p:nvPr>
            <p:extLst>
              <p:ext uri="{D42A27DB-BD31-4B8C-83A1-F6EECF244321}">
                <p14:modId xmlns:p14="http://schemas.microsoft.com/office/powerpoint/2010/main" val="1336529345"/>
              </p:ext>
            </p:extLst>
          </p:nvPr>
        </p:nvGraphicFramePr>
        <p:xfrm>
          <a:off x="6671511" y="1739718"/>
          <a:ext cx="396875" cy="561975"/>
        </p:xfrm>
        <a:graphic>
          <a:graphicData uri="http://schemas.openxmlformats.org/presentationml/2006/ole">
            <mc:AlternateContent xmlns:mc="http://schemas.openxmlformats.org/markup-compatibility/2006">
              <mc:Choice xmlns:v="urn:schemas-microsoft-com:vml" Requires="v">
                <p:oleObj spid="_x0000_s94204" name="Equation" r:id="rId3" imgW="85841" imgH="152512" progId="Equation.3">
                  <p:embed/>
                </p:oleObj>
              </mc:Choice>
              <mc:Fallback>
                <p:oleObj name="Equation" r:id="rId3" imgW="85841" imgH="1525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1511" y="1739718"/>
                        <a:ext cx="396875"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2048"/>
          <p:cNvGraphicFramePr>
            <a:graphicFrameLocks noChangeAspect="1"/>
          </p:cNvGraphicFramePr>
          <p:nvPr>
            <p:extLst>
              <p:ext uri="{D42A27DB-BD31-4B8C-83A1-F6EECF244321}">
                <p14:modId xmlns:p14="http://schemas.microsoft.com/office/powerpoint/2010/main" val="1013328398"/>
              </p:ext>
            </p:extLst>
          </p:nvPr>
        </p:nvGraphicFramePr>
        <p:xfrm>
          <a:off x="6288923" y="2120716"/>
          <a:ext cx="593725" cy="560388"/>
        </p:xfrm>
        <a:graphic>
          <a:graphicData uri="http://schemas.openxmlformats.org/presentationml/2006/ole">
            <mc:AlternateContent xmlns:mc="http://schemas.openxmlformats.org/markup-compatibility/2006">
              <mc:Choice xmlns:v="urn:schemas-microsoft-com:vml" Requires="v">
                <p:oleObj spid="_x0000_s94205" name="公式" r:id="rId5" imgW="161965" imgH="152512" progId="Equation.3">
                  <p:embed/>
                </p:oleObj>
              </mc:Choice>
              <mc:Fallback>
                <p:oleObj name="公式" r:id="rId5" imgW="161965" imgH="1525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8923" y="2120716"/>
                        <a:ext cx="593725"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Line 2082"/>
          <p:cNvSpPr>
            <a:spLocks noChangeShapeType="1"/>
          </p:cNvSpPr>
          <p:nvPr/>
        </p:nvSpPr>
        <p:spPr bwMode="auto">
          <a:xfrm>
            <a:off x="9101971" y="2195328"/>
            <a:ext cx="1447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2083"/>
          <p:cNvSpPr>
            <a:spLocks noChangeShapeType="1"/>
          </p:cNvSpPr>
          <p:nvPr/>
        </p:nvSpPr>
        <p:spPr bwMode="auto">
          <a:xfrm>
            <a:off x="9101971" y="671330"/>
            <a:ext cx="0" cy="312420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Freeform 2079"/>
          <p:cNvSpPr>
            <a:spLocks/>
          </p:cNvSpPr>
          <p:nvPr/>
        </p:nvSpPr>
        <p:spPr bwMode="auto">
          <a:xfrm>
            <a:off x="5896811" y="1995303"/>
            <a:ext cx="87313" cy="452438"/>
          </a:xfrm>
          <a:custGeom>
            <a:avLst/>
            <a:gdLst>
              <a:gd name="T0" fmla="*/ 6 w 55"/>
              <a:gd name="T1" fmla="*/ 0 h 285"/>
              <a:gd name="T2" fmla="*/ 54 w 55"/>
              <a:gd name="T3" fmla="*/ 147 h 285"/>
              <a:gd name="T4" fmla="*/ 0 w 55"/>
              <a:gd name="T5" fmla="*/ 285 h 285"/>
              <a:gd name="T6" fmla="*/ 0 60000 65536"/>
              <a:gd name="T7" fmla="*/ 0 60000 65536"/>
              <a:gd name="T8" fmla="*/ 0 60000 65536"/>
              <a:gd name="T9" fmla="*/ 0 w 55"/>
              <a:gd name="T10" fmla="*/ 0 h 285"/>
              <a:gd name="T11" fmla="*/ 55 w 55"/>
              <a:gd name="T12" fmla="*/ 285 h 285"/>
            </a:gdLst>
            <a:ahLst/>
            <a:cxnLst>
              <a:cxn ang="T6">
                <a:pos x="T0" y="T1"/>
              </a:cxn>
              <a:cxn ang="T7">
                <a:pos x="T2" y="T3"/>
              </a:cxn>
              <a:cxn ang="T8">
                <a:pos x="T4" y="T5"/>
              </a:cxn>
            </a:cxnLst>
            <a:rect l="T9" t="T10" r="T11" b="T12"/>
            <a:pathLst>
              <a:path w="55" h="285">
                <a:moveTo>
                  <a:pt x="6" y="0"/>
                </a:moveTo>
                <a:cubicBezTo>
                  <a:pt x="14" y="24"/>
                  <a:pt x="55" y="100"/>
                  <a:pt x="54" y="147"/>
                </a:cubicBezTo>
                <a:cubicBezTo>
                  <a:pt x="53" y="194"/>
                  <a:pt x="11" y="256"/>
                  <a:pt x="0" y="28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Freeform 2080"/>
          <p:cNvSpPr>
            <a:spLocks/>
          </p:cNvSpPr>
          <p:nvPr/>
        </p:nvSpPr>
        <p:spPr bwMode="auto">
          <a:xfrm>
            <a:off x="6506409" y="1890528"/>
            <a:ext cx="63500" cy="338138"/>
          </a:xfrm>
          <a:custGeom>
            <a:avLst/>
            <a:gdLst>
              <a:gd name="T0" fmla="*/ 0 w 40"/>
              <a:gd name="T1" fmla="*/ 0 h 213"/>
              <a:gd name="T2" fmla="*/ 39 w 40"/>
              <a:gd name="T3" fmla="*/ 120 h 213"/>
              <a:gd name="T4" fmla="*/ 9 w 40"/>
              <a:gd name="T5" fmla="*/ 213 h 213"/>
              <a:gd name="T6" fmla="*/ 0 60000 65536"/>
              <a:gd name="T7" fmla="*/ 0 60000 65536"/>
              <a:gd name="T8" fmla="*/ 0 60000 65536"/>
              <a:gd name="T9" fmla="*/ 0 w 40"/>
              <a:gd name="T10" fmla="*/ 0 h 213"/>
              <a:gd name="T11" fmla="*/ 40 w 40"/>
              <a:gd name="T12" fmla="*/ 213 h 213"/>
            </a:gdLst>
            <a:ahLst/>
            <a:cxnLst>
              <a:cxn ang="T6">
                <a:pos x="T0" y="T1"/>
              </a:cxn>
              <a:cxn ang="T7">
                <a:pos x="T2" y="T3"/>
              </a:cxn>
              <a:cxn ang="T8">
                <a:pos x="T4" y="T5"/>
              </a:cxn>
            </a:cxnLst>
            <a:rect l="T9" t="T10" r="T11" b="T12"/>
            <a:pathLst>
              <a:path w="40" h="213">
                <a:moveTo>
                  <a:pt x="0" y="0"/>
                </a:moveTo>
                <a:cubicBezTo>
                  <a:pt x="7" y="20"/>
                  <a:pt x="38" y="85"/>
                  <a:pt x="39" y="120"/>
                </a:cubicBezTo>
                <a:cubicBezTo>
                  <a:pt x="40" y="155"/>
                  <a:pt x="15" y="194"/>
                  <a:pt x="9" y="21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Line 2078"/>
          <p:cNvSpPr>
            <a:spLocks noChangeShapeType="1"/>
          </p:cNvSpPr>
          <p:nvPr/>
        </p:nvSpPr>
        <p:spPr bwMode="auto">
          <a:xfrm flipV="1">
            <a:off x="7692273" y="1700028"/>
            <a:ext cx="1438275"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Freeform 2077"/>
          <p:cNvSpPr>
            <a:spLocks/>
          </p:cNvSpPr>
          <p:nvPr/>
        </p:nvSpPr>
        <p:spPr bwMode="auto">
          <a:xfrm>
            <a:off x="7749421" y="2690631"/>
            <a:ext cx="1371600" cy="9525"/>
          </a:xfrm>
          <a:custGeom>
            <a:avLst/>
            <a:gdLst>
              <a:gd name="T0" fmla="*/ 0 w 864"/>
              <a:gd name="T1" fmla="*/ 0 h 6"/>
              <a:gd name="T2" fmla="*/ 708 w 864"/>
              <a:gd name="T3" fmla="*/ 6 h 6"/>
              <a:gd name="T4" fmla="*/ 864 w 864"/>
              <a:gd name="T5" fmla="*/ 0 h 6"/>
              <a:gd name="T6" fmla="*/ 0 60000 65536"/>
              <a:gd name="T7" fmla="*/ 0 60000 65536"/>
              <a:gd name="T8" fmla="*/ 0 60000 65536"/>
              <a:gd name="T9" fmla="*/ 0 w 864"/>
              <a:gd name="T10" fmla="*/ 0 h 6"/>
              <a:gd name="T11" fmla="*/ 864 w 864"/>
              <a:gd name="T12" fmla="*/ 6 h 6"/>
            </a:gdLst>
            <a:ahLst/>
            <a:cxnLst>
              <a:cxn ang="T6">
                <a:pos x="T0" y="T1"/>
              </a:cxn>
              <a:cxn ang="T7">
                <a:pos x="T2" y="T3"/>
              </a:cxn>
              <a:cxn ang="T8">
                <a:pos x="T4" y="T5"/>
              </a:cxn>
            </a:cxnLst>
            <a:rect l="T9" t="T10" r="T11" b="T12"/>
            <a:pathLst>
              <a:path w="864" h="6">
                <a:moveTo>
                  <a:pt x="0" y="0"/>
                </a:moveTo>
                <a:lnTo>
                  <a:pt x="708" y="6"/>
                </a:lnTo>
                <a:lnTo>
                  <a:pt x="864" y="0"/>
                </a:lnTo>
              </a:path>
            </a:pathLst>
          </a:custGeom>
          <a:noFill/>
          <a:ln w="9525">
            <a:solidFill>
              <a:schemeClr val="tx1"/>
            </a:solidFill>
            <a:prstDash val="dash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Text Box 2087"/>
          <p:cNvSpPr txBox="1">
            <a:spLocks noChangeArrowheads="1"/>
          </p:cNvSpPr>
          <p:nvPr/>
        </p:nvSpPr>
        <p:spPr bwMode="auto">
          <a:xfrm>
            <a:off x="4015621" y="404630"/>
            <a:ext cx="1543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0070C0"/>
                </a:solidFill>
              </a:rPr>
              <a:t>凸透镜</a:t>
            </a:r>
          </a:p>
        </p:txBody>
      </p:sp>
      <p:sp>
        <p:nvSpPr>
          <p:cNvPr id="39" name="Line 2088"/>
          <p:cNvSpPr>
            <a:spLocks noChangeShapeType="1"/>
          </p:cNvSpPr>
          <p:nvPr/>
        </p:nvSpPr>
        <p:spPr bwMode="auto">
          <a:xfrm>
            <a:off x="7692271" y="2190339"/>
            <a:ext cx="1905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Text Box 29"/>
          <p:cNvSpPr txBox="1">
            <a:spLocks noChangeArrowheads="1"/>
          </p:cNvSpPr>
          <p:nvPr/>
        </p:nvSpPr>
        <p:spPr bwMode="auto">
          <a:xfrm>
            <a:off x="7727599" y="485591"/>
            <a:ext cx="9727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t>屏幕</a:t>
            </a:r>
          </a:p>
        </p:txBody>
      </p:sp>
      <p:sp>
        <p:nvSpPr>
          <p:cNvPr id="41" name="AutoShape 46"/>
          <p:cNvSpPr>
            <a:spLocks noChangeArrowheads="1"/>
          </p:cNvSpPr>
          <p:nvPr/>
        </p:nvSpPr>
        <p:spPr bwMode="auto">
          <a:xfrm>
            <a:off x="7792688" y="3139653"/>
            <a:ext cx="1154515" cy="533400"/>
          </a:xfrm>
          <a:prstGeom prst="wedgeRoundRectCallout">
            <a:avLst>
              <a:gd name="adj1" fmla="val 13381"/>
              <a:gd name="adj2" fmla="val -115666"/>
              <a:gd name="adj3" fmla="val 16667"/>
            </a:avLst>
          </a:prstGeom>
          <a:solidFill>
            <a:srgbClr val="FFFF00"/>
          </a:solidFill>
          <a:ln w="9525">
            <a:solidFill>
              <a:srgbClr val="CC66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dirty="0"/>
              <a:t>爱里斑</a:t>
            </a:r>
            <a:endParaRPr lang="zh-CN" altLang="en-US" i="0" dirty="0">
              <a:solidFill>
                <a:srgbClr val="FF6600"/>
              </a:solidFill>
              <a:ea typeface="隶书" panose="02010509060101010101" pitchFamily="49" charset="-122"/>
            </a:endParaRPr>
          </a:p>
        </p:txBody>
      </p:sp>
      <p:grpSp>
        <p:nvGrpSpPr>
          <p:cNvPr id="42" name="Group 5"/>
          <p:cNvGrpSpPr>
            <a:grpSpLocks/>
          </p:cNvGrpSpPr>
          <p:nvPr/>
        </p:nvGrpSpPr>
        <p:grpSpPr bwMode="auto">
          <a:xfrm>
            <a:off x="3749431" y="4042387"/>
            <a:ext cx="2819400" cy="2305050"/>
            <a:chOff x="1440" y="1536"/>
            <a:chExt cx="1776" cy="1452"/>
          </a:xfrm>
        </p:grpSpPr>
        <p:sp>
          <p:nvSpPr>
            <p:cNvPr id="43" name="Oval 6"/>
            <p:cNvSpPr>
              <a:spLocks noChangeArrowheads="1"/>
            </p:cNvSpPr>
            <p:nvPr/>
          </p:nvSpPr>
          <p:spPr bwMode="auto">
            <a:xfrm>
              <a:off x="1584" y="2208"/>
              <a:ext cx="228" cy="528"/>
            </a:xfrm>
            <a:prstGeom prst="ellipse">
              <a:avLst/>
            </a:prstGeom>
            <a:solidFill>
              <a:schemeClr val="bg1"/>
            </a:solidFill>
            <a:ln w="38100">
              <a:solidFill>
                <a:schemeClr val="accent2"/>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4" name="Oval 7"/>
            <p:cNvSpPr>
              <a:spLocks noChangeArrowheads="1"/>
            </p:cNvSpPr>
            <p:nvPr/>
          </p:nvSpPr>
          <p:spPr bwMode="auto">
            <a:xfrm>
              <a:off x="1917" y="2106"/>
              <a:ext cx="192" cy="768"/>
            </a:xfrm>
            <a:prstGeom prst="ellipse">
              <a:avLst/>
            </a:prstGeom>
            <a:gradFill rotWithShape="0">
              <a:gsLst>
                <a:gs pos="0">
                  <a:schemeClr val="accent1">
                    <a:gamma/>
                    <a:tint val="27843"/>
                    <a:invGamma/>
                  </a:schemeClr>
                </a:gs>
                <a:gs pos="50000">
                  <a:schemeClr val="accent1"/>
                </a:gs>
                <a:gs pos="100000">
                  <a:schemeClr val="accent1">
                    <a:gamma/>
                    <a:tint val="27843"/>
                    <a:invGamma/>
                  </a:schemeClr>
                </a:gs>
              </a:gsLst>
              <a:lin ang="0" scaled="1"/>
            </a:gradFill>
            <a:ln w="9525">
              <a:noFill/>
              <a:round/>
              <a:headEnd/>
              <a:tailEnd/>
            </a:ln>
          </p:spPr>
          <p:txBody>
            <a:bodyPr wrap="none" anchor="ctr"/>
            <a:lstStyle/>
            <a:p>
              <a:pPr>
                <a:defRPr/>
              </a:pPr>
              <a:endParaRPr lang="zh-CN" altLang="en-US"/>
            </a:p>
          </p:txBody>
        </p:sp>
        <p:sp>
          <p:nvSpPr>
            <p:cNvPr id="45" name="Rectangle 8"/>
            <p:cNvSpPr>
              <a:spLocks noChangeArrowheads="1"/>
            </p:cNvSpPr>
            <p:nvPr/>
          </p:nvSpPr>
          <p:spPr bwMode="auto">
            <a:xfrm>
              <a:off x="1440" y="2076"/>
              <a:ext cx="912" cy="912"/>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6" name="AutoShape 9"/>
            <p:cNvSpPr>
              <a:spLocks noChangeArrowheads="1"/>
            </p:cNvSpPr>
            <p:nvPr/>
          </p:nvSpPr>
          <p:spPr bwMode="auto">
            <a:xfrm>
              <a:off x="2400" y="1536"/>
              <a:ext cx="816" cy="288"/>
            </a:xfrm>
            <a:prstGeom prst="wedgeRectCallout">
              <a:avLst>
                <a:gd name="adj1" fmla="val -74634"/>
                <a:gd name="adj2" fmla="val 170139"/>
              </a:avLst>
            </a:prstGeom>
            <a:solidFill>
              <a:srgbClr val="FFFF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a:solidFill>
                    <a:srgbClr val="FF0000"/>
                  </a:solidFill>
                </a:rPr>
                <a:t>光学仪器</a:t>
              </a:r>
            </a:p>
          </p:txBody>
        </p:sp>
      </p:grpSp>
      <p:sp>
        <p:nvSpPr>
          <p:cNvPr id="47" name="Text Box 35"/>
          <p:cNvSpPr txBox="1">
            <a:spLocks noChangeArrowheads="1"/>
          </p:cNvSpPr>
          <p:nvPr/>
        </p:nvSpPr>
        <p:spPr bwMode="auto">
          <a:xfrm>
            <a:off x="8700336" y="4819389"/>
            <a:ext cx="190192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spcBef>
                <a:spcPct val="50000"/>
              </a:spcBef>
              <a:defRPr/>
            </a:pPr>
            <a:r>
              <a:rPr lang="zh-CN" altLang="en-US" i="0" dirty="0">
                <a:solidFill>
                  <a:srgbClr val="009900"/>
                </a:solidFill>
              </a:rPr>
              <a:t>物点经光学仪器后其像点为衍射花样。</a:t>
            </a:r>
          </a:p>
        </p:txBody>
      </p:sp>
      <p:sp>
        <p:nvSpPr>
          <p:cNvPr id="48" name="Text Box 18"/>
          <p:cNvSpPr txBox="1">
            <a:spLocks noChangeArrowheads="1"/>
          </p:cNvSpPr>
          <p:nvPr/>
        </p:nvSpPr>
        <p:spPr bwMode="auto">
          <a:xfrm>
            <a:off x="1969489" y="5194914"/>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dirty="0"/>
              <a:t>物点</a:t>
            </a:r>
            <a:endParaRPr lang="zh-CN" altLang="en-US" i="0" dirty="0"/>
          </a:p>
        </p:txBody>
      </p:sp>
      <p:sp>
        <p:nvSpPr>
          <p:cNvPr id="49" name="Oval 17"/>
          <p:cNvSpPr>
            <a:spLocks noChangeArrowheads="1"/>
          </p:cNvSpPr>
          <p:nvPr/>
        </p:nvSpPr>
        <p:spPr bwMode="auto">
          <a:xfrm>
            <a:off x="2725139" y="5393350"/>
            <a:ext cx="152400" cy="152400"/>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0" name="Line 16"/>
          <p:cNvSpPr>
            <a:spLocks noChangeShapeType="1"/>
          </p:cNvSpPr>
          <p:nvPr/>
        </p:nvSpPr>
        <p:spPr bwMode="auto">
          <a:xfrm>
            <a:off x="2925164" y="5479075"/>
            <a:ext cx="838200"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21"/>
          <p:cNvSpPr>
            <a:spLocks noChangeShapeType="1"/>
          </p:cNvSpPr>
          <p:nvPr/>
        </p:nvSpPr>
        <p:spPr bwMode="auto">
          <a:xfrm flipV="1">
            <a:off x="4811469" y="5194913"/>
            <a:ext cx="2731214" cy="309561"/>
          </a:xfrm>
          <a:prstGeom prst="line">
            <a:avLst/>
          </a:prstGeom>
          <a:noFill/>
          <a:ln w="28575">
            <a:solidFill>
              <a:srgbClr val="FF00FF"/>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21"/>
          <p:cNvSpPr>
            <a:spLocks noChangeShapeType="1"/>
          </p:cNvSpPr>
          <p:nvPr/>
        </p:nvSpPr>
        <p:spPr bwMode="auto">
          <a:xfrm>
            <a:off x="3771256" y="5504476"/>
            <a:ext cx="3793606" cy="1"/>
          </a:xfrm>
          <a:prstGeom prst="line">
            <a:avLst/>
          </a:prstGeom>
          <a:noFill/>
          <a:ln w="28575">
            <a:solidFill>
              <a:srgbClr val="009900"/>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21"/>
          <p:cNvSpPr>
            <a:spLocks noChangeShapeType="1"/>
          </p:cNvSpPr>
          <p:nvPr/>
        </p:nvSpPr>
        <p:spPr bwMode="auto">
          <a:xfrm>
            <a:off x="4811470" y="5504472"/>
            <a:ext cx="2712118" cy="295274"/>
          </a:xfrm>
          <a:prstGeom prst="line">
            <a:avLst/>
          </a:prstGeom>
          <a:noFill/>
          <a:ln w="28575">
            <a:solidFill>
              <a:srgbClr val="FF00FF"/>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Rectangle 25"/>
          <p:cNvSpPr>
            <a:spLocks noChangeArrowheads="1"/>
          </p:cNvSpPr>
          <p:nvPr/>
        </p:nvSpPr>
        <p:spPr bwMode="auto">
          <a:xfrm>
            <a:off x="7542683" y="4168591"/>
            <a:ext cx="133350" cy="2362200"/>
          </a:xfrm>
          <a:prstGeom prst="rect">
            <a:avLst/>
          </a:prstGeom>
          <a:solidFill>
            <a:schemeClr val="hlink"/>
          </a:solidFill>
          <a:ln w="9525">
            <a:solidFill>
              <a:schemeClr val="hlink"/>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5" name="Text Box 22"/>
          <p:cNvSpPr txBox="1">
            <a:spLocks noChangeArrowheads="1"/>
          </p:cNvSpPr>
          <p:nvPr/>
        </p:nvSpPr>
        <p:spPr bwMode="auto">
          <a:xfrm>
            <a:off x="7745882" y="3795530"/>
            <a:ext cx="106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dirty="0"/>
              <a:t>屏幕</a:t>
            </a:r>
          </a:p>
        </p:txBody>
      </p:sp>
      <p:sp>
        <p:nvSpPr>
          <p:cNvPr id="56" name="Freeform 33"/>
          <p:cNvSpPr>
            <a:spLocks/>
          </p:cNvSpPr>
          <p:nvPr/>
        </p:nvSpPr>
        <p:spPr bwMode="auto">
          <a:xfrm>
            <a:off x="7598247" y="4866301"/>
            <a:ext cx="1077913" cy="1204913"/>
          </a:xfrm>
          <a:custGeom>
            <a:avLst/>
            <a:gdLst>
              <a:gd name="T0" fmla="*/ 61 w 679"/>
              <a:gd name="T1" fmla="*/ 0 h 759"/>
              <a:gd name="T2" fmla="*/ 145 w 679"/>
              <a:gd name="T3" fmla="*/ 96 h 759"/>
              <a:gd name="T4" fmla="*/ 91 w 679"/>
              <a:gd name="T5" fmla="*/ 234 h 759"/>
              <a:gd name="T6" fmla="*/ 679 w 679"/>
              <a:gd name="T7" fmla="*/ 390 h 759"/>
              <a:gd name="T8" fmla="*/ 88 w 679"/>
              <a:gd name="T9" fmla="*/ 531 h 759"/>
              <a:gd name="T10" fmla="*/ 151 w 679"/>
              <a:gd name="T11" fmla="*/ 681 h 759"/>
              <a:gd name="T12" fmla="*/ 58 w 679"/>
              <a:gd name="T13" fmla="*/ 759 h 759"/>
              <a:gd name="T14" fmla="*/ 0 60000 65536"/>
              <a:gd name="T15" fmla="*/ 0 60000 65536"/>
              <a:gd name="T16" fmla="*/ 0 60000 65536"/>
              <a:gd name="T17" fmla="*/ 0 60000 65536"/>
              <a:gd name="T18" fmla="*/ 0 60000 65536"/>
              <a:gd name="T19" fmla="*/ 0 60000 65536"/>
              <a:gd name="T20" fmla="*/ 0 60000 65536"/>
              <a:gd name="T21" fmla="*/ 0 w 679"/>
              <a:gd name="T22" fmla="*/ 0 h 759"/>
              <a:gd name="T23" fmla="*/ 679 w 679"/>
              <a:gd name="T24" fmla="*/ 759 h 7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9" h="759">
                <a:moveTo>
                  <a:pt x="61" y="0"/>
                </a:moveTo>
                <a:cubicBezTo>
                  <a:pt x="75" y="16"/>
                  <a:pt x="140" y="57"/>
                  <a:pt x="145" y="96"/>
                </a:cubicBezTo>
                <a:cubicBezTo>
                  <a:pt x="150" y="135"/>
                  <a:pt x="2" y="185"/>
                  <a:pt x="91" y="234"/>
                </a:cubicBezTo>
                <a:cubicBezTo>
                  <a:pt x="180" y="283"/>
                  <a:pt x="679" y="341"/>
                  <a:pt x="679" y="390"/>
                </a:cubicBezTo>
                <a:cubicBezTo>
                  <a:pt x="679" y="439"/>
                  <a:pt x="176" y="483"/>
                  <a:pt x="88" y="531"/>
                </a:cubicBezTo>
                <a:cubicBezTo>
                  <a:pt x="0" y="579"/>
                  <a:pt x="156" y="643"/>
                  <a:pt x="151" y="681"/>
                </a:cubicBezTo>
                <a:cubicBezTo>
                  <a:pt x="146" y="719"/>
                  <a:pt x="77" y="743"/>
                  <a:pt x="58" y="759"/>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57" name="Text Box 34"/>
          <p:cNvSpPr txBox="1">
            <a:spLocks noChangeArrowheads="1"/>
          </p:cNvSpPr>
          <p:nvPr/>
        </p:nvSpPr>
        <p:spPr bwMode="auto">
          <a:xfrm>
            <a:off x="8137201" y="4623412"/>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dirty="0"/>
              <a:t>像</a:t>
            </a:r>
            <a:endParaRPr lang="zh-CN" altLang="en-US" i="0" dirty="0"/>
          </a:p>
        </p:txBody>
      </p:sp>
    </p:spTree>
    <p:extLst>
      <p:ext uri="{BB962C8B-B14F-4D97-AF65-F5344CB8AC3E}">
        <p14:creationId xmlns:p14="http://schemas.microsoft.com/office/powerpoint/2010/main" val="155239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barn(inVertical)">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ppt_x"/>
                                          </p:val>
                                        </p:tav>
                                        <p:tav tm="100000">
                                          <p:val>
                                            <p:strVal val="#ppt_x"/>
                                          </p:val>
                                        </p:tav>
                                      </p:tavLst>
                                    </p:anim>
                                    <p:anim calcmode="lin" valueType="num">
                                      <p:cBhvr additive="base">
                                        <p:cTn id="4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ppt_x</p:attrName>
                                        </p:attrNameLst>
                                      </p:cBhvr>
                                      <p:tavLst>
                                        <p:tav tm="0">
                                          <p:val>
                                            <p:strVal val="#ppt_x"/>
                                          </p:val>
                                        </p:tav>
                                        <p:tav tm="100000">
                                          <p:val>
                                            <p:strVal val="#ppt_x"/>
                                          </p:val>
                                        </p:tav>
                                      </p:tavLst>
                                    </p:anim>
                                    <p:anim calcmode="lin" valueType="num">
                                      <p:cBhvr>
                                        <p:cTn id="4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ppt_x"/>
                                          </p:val>
                                        </p:tav>
                                        <p:tav tm="100000">
                                          <p:val>
                                            <p:strVal val="#ppt_x"/>
                                          </p:val>
                                        </p:tav>
                                      </p:tavLst>
                                    </p:anim>
                                    <p:anim calcmode="lin" valueType="num">
                                      <p:cBhvr additive="base">
                                        <p:cTn id="6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 calcmode="lin" valueType="num">
                                      <p:cBhvr additive="base">
                                        <p:cTn id="73" dur="500" fill="hold"/>
                                        <p:tgtEl>
                                          <p:spTgt spid="29"/>
                                        </p:tgtEl>
                                        <p:attrNameLst>
                                          <p:attrName>ppt_x</p:attrName>
                                        </p:attrNameLst>
                                      </p:cBhvr>
                                      <p:tavLst>
                                        <p:tav tm="0">
                                          <p:val>
                                            <p:strVal val="#ppt_x"/>
                                          </p:val>
                                        </p:tav>
                                        <p:tav tm="100000">
                                          <p:val>
                                            <p:strVal val="#ppt_x"/>
                                          </p:val>
                                        </p:tav>
                                      </p:tavLst>
                                    </p:anim>
                                    <p:anim calcmode="lin" valueType="num">
                                      <p:cBhvr additive="base">
                                        <p:cTn id="7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additive="base">
                                        <p:cTn id="79" dur="500" fill="hold"/>
                                        <p:tgtEl>
                                          <p:spTgt spid="36"/>
                                        </p:tgtEl>
                                        <p:attrNameLst>
                                          <p:attrName>ppt_x</p:attrName>
                                        </p:attrNameLst>
                                      </p:cBhvr>
                                      <p:tavLst>
                                        <p:tav tm="0">
                                          <p:val>
                                            <p:strVal val="#ppt_x"/>
                                          </p:val>
                                        </p:tav>
                                        <p:tav tm="100000">
                                          <p:val>
                                            <p:strVal val="#ppt_x"/>
                                          </p:val>
                                        </p:tav>
                                      </p:tavLst>
                                    </p:anim>
                                    <p:anim calcmode="lin" valueType="num">
                                      <p:cBhvr additive="base">
                                        <p:cTn id="8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7"/>
                                        </p:tgtEl>
                                        <p:attrNameLst>
                                          <p:attrName>style.visibility</p:attrName>
                                        </p:attrNameLst>
                                      </p:cBhvr>
                                      <p:to>
                                        <p:strVal val="visible"/>
                                      </p:to>
                                    </p:set>
                                    <p:anim calcmode="lin" valueType="num">
                                      <p:cBhvr additive="base">
                                        <p:cTn id="85" dur="500" fill="hold"/>
                                        <p:tgtEl>
                                          <p:spTgt spid="37"/>
                                        </p:tgtEl>
                                        <p:attrNameLst>
                                          <p:attrName>ppt_x</p:attrName>
                                        </p:attrNameLst>
                                      </p:cBhvr>
                                      <p:tavLst>
                                        <p:tav tm="0">
                                          <p:val>
                                            <p:strVal val="#ppt_x"/>
                                          </p:val>
                                        </p:tav>
                                        <p:tav tm="100000">
                                          <p:val>
                                            <p:strVal val="#ppt_x"/>
                                          </p:val>
                                        </p:tav>
                                      </p:tavLst>
                                    </p:anim>
                                    <p:anim calcmode="lin" valueType="num">
                                      <p:cBhvr additive="base">
                                        <p:cTn id="8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anim calcmode="lin" valueType="num">
                                      <p:cBhvr additive="base">
                                        <p:cTn id="91" dur="500" fill="hold"/>
                                        <p:tgtEl>
                                          <p:spTgt spid="39"/>
                                        </p:tgtEl>
                                        <p:attrNameLst>
                                          <p:attrName>ppt_x</p:attrName>
                                        </p:attrNameLst>
                                      </p:cBhvr>
                                      <p:tavLst>
                                        <p:tav tm="0">
                                          <p:val>
                                            <p:strVal val="#ppt_x"/>
                                          </p:val>
                                        </p:tav>
                                        <p:tav tm="100000">
                                          <p:val>
                                            <p:strVal val="#ppt_x"/>
                                          </p:val>
                                        </p:tav>
                                      </p:tavLst>
                                    </p:anim>
                                    <p:anim calcmode="lin" valueType="num">
                                      <p:cBhvr additive="base">
                                        <p:cTn id="9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5"/>
                                        </p:tgtEl>
                                        <p:attrNameLst>
                                          <p:attrName>style.visibility</p:attrName>
                                        </p:attrNameLst>
                                      </p:cBhvr>
                                      <p:to>
                                        <p:strVal val="visible"/>
                                      </p:to>
                                    </p:set>
                                    <p:anim calcmode="lin" valueType="num">
                                      <p:cBhvr additive="base">
                                        <p:cTn id="97" dur="500" fill="hold"/>
                                        <p:tgtEl>
                                          <p:spTgt spid="25"/>
                                        </p:tgtEl>
                                        <p:attrNameLst>
                                          <p:attrName>ppt_x</p:attrName>
                                        </p:attrNameLst>
                                      </p:cBhvr>
                                      <p:tavLst>
                                        <p:tav tm="0">
                                          <p:val>
                                            <p:strVal val="#ppt_x"/>
                                          </p:val>
                                        </p:tav>
                                        <p:tav tm="100000">
                                          <p:val>
                                            <p:strVal val="#ppt_x"/>
                                          </p:val>
                                        </p:tav>
                                      </p:tavLst>
                                    </p:anim>
                                    <p:anim calcmode="lin" valueType="num">
                                      <p:cBhvr additive="base">
                                        <p:cTn id="9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2"/>
                                        </p:tgtEl>
                                        <p:attrNameLst>
                                          <p:attrName>style.visibility</p:attrName>
                                        </p:attrNameLst>
                                      </p:cBhvr>
                                      <p:to>
                                        <p:strVal val="visible"/>
                                      </p:to>
                                    </p:set>
                                    <p:anim calcmode="lin" valueType="num">
                                      <p:cBhvr additive="base">
                                        <p:cTn id="103" dur="500" fill="hold"/>
                                        <p:tgtEl>
                                          <p:spTgt spid="32"/>
                                        </p:tgtEl>
                                        <p:attrNameLst>
                                          <p:attrName>ppt_x</p:attrName>
                                        </p:attrNameLst>
                                      </p:cBhvr>
                                      <p:tavLst>
                                        <p:tav tm="0">
                                          <p:val>
                                            <p:strVal val="#ppt_x"/>
                                          </p:val>
                                        </p:tav>
                                        <p:tav tm="100000">
                                          <p:val>
                                            <p:strVal val="#ppt_x"/>
                                          </p:val>
                                        </p:tav>
                                      </p:tavLst>
                                    </p:anim>
                                    <p:anim calcmode="lin" valueType="num">
                                      <p:cBhvr additive="base">
                                        <p:cTn id="104" dur="500" fill="hold"/>
                                        <p:tgtEl>
                                          <p:spTgt spid="32"/>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33"/>
                                        </p:tgtEl>
                                        <p:attrNameLst>
                                          <p:attrName>style.visibility</p:attrName>
                                        </p:attrNameLst>
                                      </p:cBhvr>
                                      <p:to>
                                        <p:strVal val="visible"/>
                                      </p:to>
                                    </p:set>
                                    <p:anim calcmode="lin" valueType="num">
                                      <p:cBhvr additive="base">
                                        <p:cTn id="107" dur="500" fill="hold"/>
                                        <p:tgtEl>
                                          <p:spTgt spid="33"/>
                                        </p:tgtEl>
                                        <p:attrNameLst>
                                          <p:attrName>ppt_x</p:attrName>
                                        </p:attrNameLst>
                                      </p:cBhvr>
                                      <p:tavLst>
                                        <p:tav tm="0">
                                          <p:val>
                                            <p:strVal val="#ppt_x"/>
                                          </p:val>
                                        </p:tav>
                                        <p:tav tm="100000">
                                          <p:val>
                                            <p:strVal val="#ppt_x"/>
                                          </p:val>
                                        </p:tav>
                                      </p:tavLst>
                                    </p:anim>
                                    <p:anim calcmode="lin" valueType="num">
                                      <p:cBhvr additive="base">
                                        <p:cTn id="10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 calcmode="lin" valueType="num">
                                      <p:cBhvr additive="base">
                                        <p:cTn id="113" dur="500" fill="hold"/>
                                        <p:tgtEl>
                                          <p:spTgt spid="24"/>
                                        </p:tgtEl>
                                        <p:attrNameLst>
                                          <p:attrName>ppt_x</p:attrName>
                                        </p:attrNameLst>
                                      </p:cBhvr>
                                      <p:tavLst>
                                        <p:tav tm="0">
                                          <p:val>
                                            <p:strVal val="#ppt_x"/>
                                          </p:val>
                                        </p:tav>
                                        <p:tav tm="100000">
                                          <p:val>
                                            <p:strVal val="#ppt_x"/>
                                          </p:val>
                                        </p:tav>
                                      </p:tavLst>
                                    </p:anim>
                                    <p:anim calcmode="lin" valueType="num">
                                      <p:cBhvr additive="base">
                                        <p:cTn id="1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anim calcmode="lin" valueType="num">
                                      <p:cBhvr additive="base">
                                        <p:cTn id="119" dur="500" fill="hold"/>
                                        <p:tgtEl>
                                          <p:spTgt spid="41"/>
                                        </p:tgtEl>
                                        <p:attrNameLst>
                                          <p:attrName>ppt_x</p:attrName>
                                        </p:attrNameLst>
                                      </p:cBhvr>
                                      <p:tavLst>
                                        <p:tav tm="0">
                                          <p:val>
                                            <p:strVal val="#ppt_x"/>
                                          </p:val>
                                        </p:tav>
                                        <p:tav tm="100000">
                                          <p:val>
                                            <p:strVal val="#ppt_x"/>
                                          </p:val>
                                        </p:tav>
                                      </p:tavLst>
                                    </p:anim>
                                    <p:anim calcmode="lin" valueType="num">
                                      <p:cBhvr additive="base">
                                        <p:cTn id="12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35"/>
                                        </p:tgtEl>
                                        <p:attrNameLst>
                                          <p:attrName>style.visibility</p:attrName>
                                        </p:attrNameLst>
                                      </p:cBhvr>
                                      <p:to>
                                        <p:strVal val="visible"/>
                                      </p:to>
                                    </p:set>
                                    <p:anim calcmode="lin" valueType="num">
                                      <p:cBhvr additive="base">
                                        <p:cTn id="125" dur="500" fill="hold"/>
                                        <p:tgtEl>
                                          <p:spTgt spid="35"/>
                                        </p:tgtEl>
                                        <p:attrNameLst>
                                          <p:attrName>ppt_x</p:attrName>
                                        </p:attrNameLst>
                                      </p:cBhvr>
                                      <p:tavLst>
                                        <p:tav tm="0">
                                          <p:val>
                                            <p:strVal val="#ppt_x"/>
                                          </p:val>
                                        </p:tav>
                                        <p:tav tm="100000">
                                          <p:val>
                                            <p:strVal val="#ppt_x"/>
                                          </p:val>
                                        </p:tav>
                                      </p:tavLst>
                                    </p:anim>
                                    <p:anim calcmode="lin" valueType="num">
                                      <p:cBhvr additive="base">
                                        <p:cTn id="12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nodeType="clickEffect">
                                  <p:stCondLst>
                                    <p:cond delay="0"/>
                                  </p:stCondLst>
                                  <p:childTnLst>
                                    <p:set>
                                      <p:cBhvr>
                                        <p:cTn id="130" dur="1" fill="hold">
                                          <p:stCondLst>
                                            <p:cond delay="0"/>
                                          </p:stCondLst>
                                        </p:cTn>
                                        <p:tgtEl>
                                          <p:spTgt spid="30"/>
                                        </p:tgtEl>
                                        <p:attrNameLst>
                                          <p:attrName>style.visibility</p:attrName>
                                        </p:attrNameLst>
                                      </p:cBhvr>
                                      <p:to>
                                        <p:strVal val="visible"/>
                                      </p:to>
                                    </p:set>
                                    <p:animEffect transition="in" filter="fade">
                                      <p:cBhvr>
                                        <p:cTn id="131" dur="1000"/>
                                        <p:tgtEl>
                                          <p:spTgt spid="30"/>
                                        </p:tgtEl>
                                      </p:cBhvr>
                                    </p:animEffect>
                                    <p:anim calcmode="lin" valueType="num">
                                      <p:cBhvr>
                                        <p:cTn id="132" dur="1000" fill="hold"/>
                                        <p:tgtEl>
                                          <p:spTgt spid="30"/>
                                        </p:tgtEl>
                                        <p:attrNameLst>
                                          <p:attrName>ppt_x</p:attrName>
                                        </p:attrNameLst>
                                      </p:cBhvr>
                                      <p:tavLst>
                                        <p:tav tm="0">
                                          <p:val>
                                            <p:strVal val="#ppt_x"/>
                                          </p:val>
                                        </p:tav>
                                        <p:tav tm="100000">
                                          <p:val>
                                            <p:strVal val="#ppt_x"/>
                                          </p:val>
                                        </p:tav>
                                      </p:tavLst>
                                    </p:anim>
                                    <p:anim calcmode="lin" valueType="num">
                                      <p:cBhvr>
                                        <p:cTn id="13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34"/>
                                        </p:tgtEl>
                                        <p:attrNameLst>
                                          <p:attrName>style.visibility</p:attrName>
                                        </p:attrNameLst>
                                      </p:cBhvr>
                                      <p:to>
                                        <p:strVal val="visible"/>
                                      </p:to>
                                    </p:set>
                                    <p:anim calcmode="lin" valueType="num">
                                      <p:cBhvr additive="base">
                                        <p:cTn id="138" dur="500" fill="hold"/>
                                        <p:tgtEl>
                                          <p:spTgt spid="34"/>
                                        </p:tgtEl>
                                        <p:attrNameLst>
                                          <p:attrName>ppt_x</p:attrName>
                                        </p:attrNameLst>
                                      </p:cBhvr>
                                      <p:tavLst>
                                        <p:tav tm="0">
                                          <p:val>
                                            <p:strVal val="#ppt_x"/>
                                          </p:val>
                                        </p:tav>
                                        <p:tav tm="100000">
                                          <p:val>
                                            <p:strVal val="#ppt_x"/>
                                          </p:val>
                                        </p:tav>
                                      </p:tavLst>
                                    </p:anim>
                                    <p:anim calcmode="lin" valueType="num">
                                      <p:cBhvr additive="base">
                                        <p:cTn id="13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nodeType="clickEffect">
                                  <p:stCondLst>
                                    <p:cond delay="0"/>
                                  </p:stCondLst>
                                  <p:childTnLst>
                                    <p:set>
                                      <p:cBhvr>
                                        <p:cTn id="143" dur="1" fill="hold">
                                          <p:stCondLst>
                                            <p:cond delay="0"/>
                                          </p:stCondLst>
                                        </p:cTn>
                                        <p:tgtEl>
                                          <p:spTgt spid="31"/>
                                        </p:tgtEl>
                                        <p:attrNameLst>
                                          <p:attrName>style.visibility</p:attrName>
                                        </p:attrNameLst>
                                      </p:cBhvr>
                                      <p:to>
                                        <p:strVal val="visible"/>
                                      </p:to>
                                    </p:set>
                                    <p:animEffect transition="in" filter="fade">
                                      <p:cBhvr>
                                        <p:cTn id="144" dur="1000"/>
                                        <p:tgtEl>
                                          <p:spTgt spid="31"/>
                                        </p:tgtEl>
                                      </p:cBhvr>
                                    </p:animEffect>
                                    <p:anim calcmode="lin" valueType="num">
                                      <p:cBhvr>
                                        <p:cTn id="145" dur="1000" fill="hold"/>
                                        <p:tgtEl>
                                          <p:spTgt spid="31"/>
                                        </p:tgtEl>
                                        <p:attrNameLst>
                                          <p:attrName>ppt_x</p:attrName>
                                        </p:attrNameLst>
                                      </p:cBhvr>
                                      <p:tavLst>
                                        <p:tav tm="0">
                                          <p:val>
                                            <p:strVal val="#ppt_x"/>
                                          </p:val>
                                        </p:tav>
                                        <p:tav tm="100000">
                                          <p:val>
                                            <p:strVal val="#ppt_x"/>
                                          </p:val>
                                        </p:tav>
                                      </p:tavLst>
                                    </p:anim>
                                    <p:anim calcmode="lin" valueType="num">
                                      <p:cBhvr>
                                        <p:cTn id="14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53" presetClass="entr" presetSubtype="16" fill="hold" grpId="0" nodeType="clickEffect">
                                  <p:stCondLst>
                                    <p:cond delay="0"/>
                                  </p:stCondLst>
                                  <p:childTnLst>
                                    <p:set>
                                      <p:cBhvr>
                                        <p:cTn id="150" dur="1" fill="hold">
                                          <p:stCondLst>
                                            <p:cond delay="0"/>
                                          </p:stCondLst>
                                        </p:cTn>
                                        <p:tgtEl>
                                          <p:spTgt spid="18"/>
                                        </p:tgtEl>
                                        <p:attrNameLst>
                                          <p:attrName>style.visibility</p:attrName>
                                        </p:attrNameLst>
                                      </p:cBhvr>
                                      <p:to>
                                        <p:strVal val="visible"/>
                                      </p:to>
                                    </p:set>
                                    <p:anim calcmode="lin" valueType="num">
                                      <p:cBhvr>
                                        <p:cTn id="151" dur="500" fill="hold"/>
                                        <p:tgtEl>
                                          <p:spTgt spid="18"/>
                                        </p:tgtEl>
                                        <p:attrNameLst>
                                          <p:attrName>ppt_w</p:attrName>
                                        </p:attrNameLst>
                                      </p:cBhvr>
                                      <p:tavLst>
                                        <p:tav tm="0">
                                          <p:val>
                                            <p:fltVal val="0"/>
                                          </p:val>
                                        </p:tav>
                                        <p:tav tm="100000">
                                          <p:val>
                                            <p:strVal val="#ppt_w"/>
                                          </p:val>
                                        </p:tav>
                                      </p:tavLst>
                                    </p:anim>
                                    <p:anim calcmode="lin" valueType="num">
                                      <p:cBhvr>
                                        <p:cTn id="152" dur="500" fill="hold"/>
                                        <p:tgtEl>
                                          <p:spTgt spid="18"/>
                                        </p:tgtEl>
                                        <p:attrNameLst>
                                          <p:attrName>ppt_h</p:attrName>
                                        </p:attrNameLst>
                                      </p:cBhvr>
                                      <p:tavLst>
                                        <p:tav tm="0">
                                          <p:val>
                                            <p:fltVal val="0"/>
                                          </p:val>
                                        </p:tav>
                                        <p:tav tm="100000">
                                          <p:val>
                                            <p:strVal val="#ppt_h"/>
                                          </p:val>
                                        </p:tav>
                                      </p:tavLst>
                                    </p:anim>
                                    <p:animEffect transition="in" filter="fade">
                                      <p:cBhvr>
                                        <p:cTn id="153" dur="500"/>
                                        <p:tgtEl>
                                          <p:spTgt spid="18"/>
                                        </p:tgtEl>
                                      </p:cBhvr>
                                    </p:animEffect>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grpId="0" nodeType="clickEffect">
                                  <p:stCondLst>
                                    <p:cond delay="0"/>
                                  </p:stCondLst>
                                  <p:childTnLst>
                                    <p:set>
                                      <p:cBhvr>
                                        <p:cTn id="157" dur="1" fill="hold">
                                          <p:stCondLst>
                                            <p:cond delay="0"/>
                                          </p:stCondLst>
                                        </p:cTn>
                                        <p:tgtEl>
                                          <p:spTgt spid="49"/>
                                        </p:tgtEl>
                                        <p:attrNameLst>
                                          <p:attrName>style.visibility</p:attrName>
                                        </p:attrNameLst>
                                      </p:cBhvr>
                                      <p:to>
                                        <p:strVal val="visible"/>
                                      </p:to>
                                    </p:set>
                                    <p:anim calcmode="lin" valueType="num">
                                      <p:cBhvr additive="base">
                                        <p:cTn id="158" dur="500" fill="hold"/>
                                        <p:tgtEl>
                                          <p:spTgt spid="49"/>
                                        </p:tgtEl>
                                        <p:attrNameLst>
                                          <p:attrName>ppt_x</p:attrName>
                                        </p:attrNameLst>
                                      </p:cBhvr>
                                      <p:tavLst>
                                        <p:tav tm="0">
                                          <p:val>
                                            <p:strVal val="#ppt_x"/>
                                          </p:val>
                                        </p:tav>
                                        <p:tav tm="100000">
                                          <p:val>
                                            <p:strVal val="#ppt_x"/>
                                          </p:val>
                                        </p:tav>
                                      </p:tavLst>
                                    </p:anim>
                                    <p:anim calcmode="lin" valueType="num">
                                      <p:cBhvr additive="base">
                                        <p:cTn id="159"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22" presetClass="entr" presetSubtype="4" fill="hold" grpId="0" nodeType="clickEffect">
                                  <p:stCondLst>
                                    <p:cond delay="0"/>
                                  </p:stCondLst>
                                  <p:childTnLst>
                                    <p:set>
                                      <p:cBhvr>
                                        <p:cTn id="163" dur="1" fill="hold">
                                          <p:stCondLst>
                                            <p:cond delay="0"/>
                                          </p:stCondLst>
                                        </p:cTn>
                                        <p:tgtEl>
                                          <p:spTgt spid="48"/>
                                        </p:tgtEl>
                                        <p:attrNameLst>
                                          <p:attrName>style.visibility</p:attrName>
                                        </p:attrNameLst>
                                      </p:cBhvr>
                                      <p:to>
                                        <p:strVal val="visible"/>
                                      </p:to>
                                    </p:set>
                                    <p:animEffect transition="in" filter="wipe(down)">
                                      <p:cBhvr>
                                        <p:cTn id="164" dur="500"/>
                                        <p:tgtEl>
                                          <p:spTgt spid="48"/>
                                        </p:tgtEl>
                                      </p:cBhvr>
                                    </p:animEffect>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nodeType="clickEffect">
                                  <p:stCondLst>
                                    <p:cond delay="0"/>
                                  </p:stCondLst>
                                  <p:childTnLst>
                                    <p:set>
                                      <p:cBhvr>
                                        <p:cTn id="168" dur="1" fill="hold">
                                          <p:stCondLst>
                                            <p:cond delay="0"/>
                                          </p:stCondLst>
                                        </p:cTn>
                                        <p:tgtEl>
                                          <p:spTgt spid="42"/>
                                        </p:tgtEl>
                                        <p:attrNameLst>
                                          <p:attrName>style.visibility</p:attrName>
                                        </p:attrNameLst>
                                      </p:cBhvr>
                                      <p:to>
                                        <p:strVal val="visible"/>
                                      </p:to>
                                    </p:set>
                                    <p:anim calcmode="lin" valueType="num">
                                      <p:cBhvr additive="base">
                                        <p:cTn id="169" dur="500" fill="hold"/>
                                        <p:tgtEl>
                                          <p:spTgt spid="42"/>
                                        </p:tgtEl>
                                        <p:attrNameLst>
                                          <p:attrName>ppt_x</p:attrName>
                                        </p:attrNameLst>
                                      </p:cBhvr>
                                      <p:tavLst>
                                        <p:tav tm="0">
                                          <p:val>
                                            <p:strVal val="#ppt_x"/>
                                          </p:val>
                                        </p:tav>
                                        <p:tav tm="100000">
                                          <p:val>
                                            <p:strVal val="#ppt_x"/>
                                          </p:val>
                                        </p:tav>
                                      </p:tavLst>
                                    </p:anim>
                                    <p:anim calcmode="lin" valueType="num">
                                      <p:cBhvr additive="base">
                                        <p:cTn id="17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54"/>
                                        </p:tgtEl>
                                        <p:attrNameLst>
                                          <p:attrName>style.visibility</p:attrName>
                                        </p:attrNameLst>
                                      </p:cBhvr>
                                      <p:to>
                                        <p:strVal val="visible"/>
                                      </p:to>
                                    </p:set>
                                    <p:anim calcmode="lin" valueType="num">
                                      <p:cBhvr additive="base">
                                        <p:cTn id="175" dur="500" fill="hold"/>
                                        <p:tgtEl>
                                          <p:spTgt spid="54"/>
                                        </p:tgtEl>
                                        <p:attrNameLst>
                                          <p:attrName>ppt_x</p:attrName>
                                        </p:attrNameLst>
                                      </p:cBhvr>
                                      <p:tavLst>
                                        <p:tav tm="0">
                                          <p:val>
                                            <p:strVal val="#ppt_x"/>
                                          </p:val>
                                        </p:tav>
                                        <p:tav tm="100000">
                                          <p:val>
                                            <p:strVal val="#ppt_x"/>
                                          </p:val>
                                        </p:tav>
                                      </p:tavLst>
                                    </p:anim>
                                    <p:anim calcmode="lin" valueType="num">
                                      <p:cBhvr additive="base">
                                        <p:cTn id="176"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2" presetClass="entr" presetSubtype="4" fill="hold" grpId="0" nodeType="clickEffect">
                                  <p:stCondLst>
                                    <p:cond delay="0"/>
                                  </p:stCondLst>
                                  <p:childTnLst>
                                    <p:set>
                                      <p:cBhvr>
                                        <p:cTn id="180" dur="1" fill="hold">
                                          <p:stCondLst>
                                            <p:cond delay="0"/>
                                          </p:stCondLst>
                                        </p:cTn>
                                        <p:tgtEl>
                                          <p:spTgt spid="55"/>
                                        </p:tgtEl>
                                        <p:attrNameLst>
                                          <p:attrName>style.visibility</p:attrName>
                                        </p:attrNameLst>
                                      </p:cBhvr>
                                      <p:to>
                                        <p:strVal val="visible"/>
                                      </p:to>
                                    </p:set>
                                    <p:animEffect transition="in" filter="wipe(down)">
                                      <p:cBhvr>
                                        <p:cTn id="181" dur="500"/>
                                        <p:tgtEl>
                                          <p:spTgt spid="55"/>
                                        </p:tgtEl>
                                      </p:cBhvr>
                                    </p:animEffect>
                                  </p:childTnLst>
                                </p:cTn>
                              </p:par>
                            </p:childTnLst>
                          </p:cTn>
                        </p:par>
                      </p:childTnLst>
                    </p:cTn>
                  </p:par>
                  <p:par>
                    <p:cTn id="182" fill="hold">
                      <p:stCondLst>
                        <p:cond delay="indefinite"/>
                      </p:stCondLst>
                      <p:childTnLst>
                        <p:par>
                          <p:cTn id="183" fill="hold">
                            <p:stCondLst>
                              <p:cond delay="0"/>
                            </p:stCondLst>
                            <p:childTnLst>
                              <p:par>
                                <p:cTn id="184" presetID="2" presetClass="entr" presetSubtype="4" fill="hold" grpId="0" nodeType="clickEffect">
                                  <p:stCondLst>
                                    <p:cond delay="0"/>
                                  </p:stCondLst>
                                  <p:childTnLst>
                                    <p:set>
                                      <p:cBhvr>
                                        <p:cTn id="185" dur="1" fill="hold">
                                          <p:stCondLst>
                                            <p:cond delay="0"/>
                                          </p:stCondLst>
                                        </p:cTn>
                                        <p:tgtEl>
                                          <p:spTgt spid="50"/>
                                        </p:tgtEl>
                                        <p:attrNameLst>
                                          <p:attrName>style.visibility</p:attrName>
                                        </p:attrNameLst>
                                      </p:cBhvr>
                                      <p:to>
                                        <p:strVal val="visible"/>
                                      </p:to>
                                    </p:set>
                                    <p:anim calcmode="lin" valueType="num">
                                      <p:cBhvr additive="base">
                                        <p:cTn id="186" dur="500" fill="hold"/>
                                        <p:tgtEl>
                                          <p:spTgt spid="50"/>
                                        </p:tgtEl>
                                        <p:attrNameLst>
                                          <p:attrName>ppt_x</p:attrName>
                                        </p:attrNameLst>
                                      </p:cBhvr>
                                      <p:tavLst>
                                        <p:tav tm="0">
                                          <p:val>
                                            <p:strVal val="#ppt_x"/>
                                          </p:val>
                                        </p:tav>
                                        <p:tav tm="100000">
                                          <p:val>
                                            <p:strVal val="#ppt_x"/>
                                          </p:val>
                                        </p:tav>
                                      </p:tavLst>
                                    </p:anim>
                                    <p:anim calcmode="lin" valueType="num">
                                      <p:cBhvr additive="base">
                                        <p:cTn id="187"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2" presetClass="entr" presetSubtype="4" fill="hold" grpId="0" nodeType="clickEffect">
                                  <p:stCondLst>
                                    <p:cond delay="0"/>
                                  </p:stCondLst>
                                  <p:childTnLst>
                                    <p:set>
                                      <p:cBhvr>
                                        <p:cTn id="191" dur="1" fill="hold">
                                          <p:stCondLst>
                                            <p:cond delay="0"/>
                                          </p:stCondLst>
                                        </p:cTn>
                                        <p:tgtEl>
                                          <p:spTgt spid="52"/>
                                        </p:tgtEl>
                                        <p:attrNameLst>
                                          <p:attrName>style.visibility</p:attrName>
                                        </p:attrNameLst>
                                      </p:cBhvr>
                                      <p:to>
                                        <p:strVal val="visible"/>
                                      </p:to>
                                    </p:set>
                                    <p:anim calcmode="lin" valueType="num">
                                      <p:cBhvr additive="base">
                                        <p:cTn id="192" dur="500" fill="hold"/>
                                        <p:tgtEl>
                                          <p:spTgt spid="52"/>
                                        </p:tgtEl>
                                        <p:attrNameLst>
                                          <p:attrName>ppt_x</p:attrName>
                                        </p:attrNameLst>
                                      </p:cBhvr>
                                      <p:tavLst>
                                        <p:tav tm="0">
                                          <p:val>
                                            <p:strVal val="#ppt_x"/>
                                          </p:val>
                                        </p:tav>
                                        <p:tav tm="100000">
                                          <p:val>
                                            <p:strVal val="#ppt_x"/>
                                          </p:val>
                                        </p:tav>
                                      </p:tavLst>
                                    </p:anim>
                                    <p:anim calcmode="lin" valueType="num">
                                      <p:cBhvr additive="base">
                                        <p:cTn id="19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94" fill="hold">
                      <p:stCondLst>
                        <p:cond delay="indefinite"/>
                      </p:stCondLst>
                      <p:childTnLst>
                        <p:par>
                          <p:cTn id="195" fill="hold">
                            <p:stCondLst>
                              <p:cond delay="0"/>
                            </p:stCondLst>
                            <p:childTnLst>
                              <p:par>
                                <p:cTn id="196" presetID="2" presetClass="entr" presetSubtype="4" fill="hold" grpId="0" nodeType="clickEffect">
                                  <p:stCondLst>
                                    <p:cond delay="0"/>
                                  </p:stCondLst>
                                  <p:childTnLst>
                                    <p:set>
                                      <p:cBhvr>
                                        <p:cTn id="197" dur="1" fill="hold">
                                          <p:stCondLst>
                                            <p:cond delay="0"/>
                                          </p:stCondLst>
                                        </p:cTn>
                                        <p:tgtEl>
                                          <p:spTgt spid="51"/>
                                        </p:tgtEl>
                                        <p:attrNameLst>
                                          <p:attrName>style.visibility</p:attrName>
                                        </p:attrNameLst>
                                      </p:cBhvr>
                                      <p:to>
                                        <p:strVal val="visible"/>
                                      </p:to>
                                    </p:set>
                                    <p:anim calcmode="lin" valueType="num">
                                      <p:cBhvr additive="base">
                                        <p:cTn id="198" dur="500" fill="hold"/>
                                        <p:tgtEl>
                                          <p:spTgt spid="51"/>
                                        </p:tgtEl>
                                        <p:attrNameLst>
                                          <p:attrName>ppt_x</p:attrName>
                                        </p:attrNameLst>
                                      </p:cBhvr>
                                      <p:tavLst>
                                        <p:tav tm="0">
                                          <p:val>
                                            <p:strVal val="#ppt_x"/>
                                          </p:val>
                                        </p:tav>
                                        <p:tav tm="100000">
                                          <p:val>
                                            <p:strVal val="#ppt_x"/>
                                          </p:val>
                                        </p:tav>
                                      </p:tavLst>
                                    </p:anim>
                                    <p:anim calcmode="lin" valueType="num">
                                      <p:cBhvr additive="base">
                                        <p:cTn id="199"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2" presetClass="entr" presetSubtype="4" fill="hold" grpId="0" nodeType="clickEffect">
                                  <p:stCondLst>
                                    <p:cond delay="0"/>
                                  </p:stCondLst>
                                  <p:childTnLst>
                                    <p:set>
                                      <p:cBhvr>
                                        <p:cTn id="203" dur="1" fill="hold">
                                          <p:stCondLst>
                                            <p:cond delay="0"/>
                                          </p:stCondLst>
                                        </p:cTn>
                                        <p:tgtEl>
                                          <p:spTgt spid="53"/>
                                        </p:tgtEl>
                                        <p:attrNameLst>
                                          <p:attrName>style.visibility</p:attrName>
                                        </p:attrNameLst>
                                      </p:cBhvr>
                                      <p:to>
                                        <p:strVal val="visible"/>
                                      </p:to>
                                    </p:set>
                                    <p:anim calcmode="lin" valueType="num">
                                      <p:cBhvr additive="base">
                                        <p:cTn id="204" dur="500" fill="hold"/>
                                        <p:tgtEl>
                                          <p:spTgt spid="53"/>
                                        </p:tgtEl>
                                        <p:attrNameLst>
                                          <p:attrName>ppt_x</p:attrName>
                                        </p:attrNameLst>
                                      </p:cBhvr>
                                      <p:tavLst>
                                        <p:tav tm="0">
                                          <p:val>
                                            <p:strVal val="#ppt_x"/>
                                          </p:val>
                                        </p:tav>
                                        <p:tav tm="100000">
                                          <p:val>
                                            <p:strVal val="#ppt_x"/>
                                          </p:val>
                                        </p:tav>
                                      </p:tavLst>
                                    </p:anim>
                                    <p:anim calcmode="lin" valueType="num">
                                      <p:cBhvr additive="base">
                                        <p:cTn id="205"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 presetClass="entr" presetSubtype="4" fill="hold" grpId="0" nodeType="clickEffect">
                                  <p:stCondLst>
                                    <p:cond delay="0"/>
                                  </p:stCondLst>
                                  <p:childTnLst>
                                    <p:set>
                                      <p:cBhvr>
                                        <p:cTn id="209" dur="1" fill="hold">
                                          <p:stCondLst>
                                            <p:cond delay="0"/>
                                          </p:stCondLst>
                                        </p:cTn>
                                        <p:tgtEl>
                                          <p:spTgt spid="56"/>
                                        </p:tgtEl>
                                        <p:attrNameLst>
                                          <p:attrName>style.visibility</p:attrName>
                                        </p:attrNameLst>
                                      </p:cBhvr>
                                      <p:to>
                                        <p:strVal val="visible"/>
                                      </p:to>
                                    </p:set>
                                    <p:anim calcmode="lin" valueType="num">
                                      <p:cBhvr additive="base">
                                        <p:cTn id="210" dur="500" fill="hold"/>
                                        <p:tgtEl>
                                          <p:spTgt spid="56"/>
                                        </p:tgtEl>
                                        <p:attrNameLst>
                                          <p:attrName>ppt_x</p:attrName>
                                        </p:attrNameLst>
                                      </p:cBhvr>
                                      <p:tavLst>
                                        <p:tav tm="0">
                                          <p:val>
                                            <p:strVal val="#ppt_x"/>
                                          </p:val>
                                        </p:tav>
                                        <p:tav tm="100000">
                                          <p:val>
                                            <p:strVal val="#ppt_x"/>
                                          </p:val>
                                        </p:tav>
                                      </p:tavLst>
                                    </p:anim>
                                    <p:anim calcmode="lin" valueType="num">
                                      <p:cBhvr additive="base">
                                        <p:cTn id="211"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16" presetClass="entr" presetSubtype="21" fill="hold" grpId="0" nodeType="clickEffect">
                                  <p:stCondLst>
                                    <p:cond delay="0"/>
                                  </p:stCondLst>
                                  <p:childTnLst>
                                    <p:set>
                                      <p:cBhvr>
                                        <p:cTn id="215" dur="1" fill="hold">
                                          <p:stCondLst>
                                            <p:cond delay="0"/>
                                          </p:stCondLst>
                                        </p:cTn>
                                        <p:tgtEl>
                                          <p:spTgt spid="57"/>
                                        </p:tgtEl>
                                        <p:attrNameLst>
                                          <p:attrName>style.visibility</p:attrName>
                                        </p:attrNameLst>
                                      </p:cBhvr>
                                      <p:to>
                                        <p:strVal val="visible"/>
                                      </p:to>
                                    </p:set>
                                    <p:animEffect transition="in" filter="barn(inVertical)">
                                      <p:cBhvr>
                                        <p:cTn id="216" dur="500"/>
                                        <p:tgtEl>
                                          <p:spTgt spid="57"/>
                                        </p:tgtEl>
                                      </p:cBhvr>
                                    </p:animEffect>
                                  </p:childTnLst>
                                </p:cTn>
                              </p:par>
                            </p:childTnLst>
                          </p:cTn>
                        </p:par>
                      </p:childTnLst>
                    </p:cTn>
                  </p:par>
                  <p:par>
                    <p:cTn id="217" fill="hold">
                      <p:stCondLst>
                        <p:cond delay="indefinite"/>
                      </p:stCondLst>
                      <p:childTnLst>
                        <p:par>
                          <p:cTn id="218" fill="hold">
                            <p:stCondLst>
                              <p:cond delay="0"/>
                            </p:stCondLst>
                            <p:childTnLst>
                              <p:par>
                                <p:cTn id="219" presetID="6" presetClass="entr" presetSubtype="16" fill="hold" grpId="0" nodeType="clickEffect">
                                  <p:stCondLst>
                                    <p:cond delay="0"/>
                                  </p:stCondLst>
                                  <p:childTnLst>
                                    <p:set>
                                      <p:cBhvr>
                                        <p:cTn id="220" dur="1" fill="hold">
                                          <p:stCondLst>
                                            <p:cond delay="0"/>
                                          </p:stCondLst>
                                        </p:cTn>
                                        <p:tgtEl>
                                          <p:spTgt spid="47"/>
                                        </p:tgtEl>
                                        <p:attrNameLst>
                                          <p:attrName>style.visibility</p:attrName>
                                        </p:attrNameLst>
                                      </p:cBhvr>
                                      <p:to>
                                        <p:strVal val="visible"/>
                                      </p:to>
                                    </p:set>
                                    <p:animEffect transition="in" filter="circle(in)">
                                      <p:cBhvr>
                                        <p:cTn id="221"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19" grpId="0"/>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2" grpId="0" animBg="1"/>
      <p:bldP spid="33" grpId="0" animBg="1"/>
      <p:bldP spid="34" grpId="0" animBg="1"/>
      <p:bldP spid="35" grpId="0" animBg="1"/>
      <p:bldP spid="36" grpId="0" animBg="1"/>
      <p:bldP spid="37" grpId="0" animBg="1"/>
      <p:bldP spid="38" grpId="0"/>
      <p:bldP spid="39" grpId="0" animBg="1"/>
      <p:bldP spid="40" grpId="0"/>
      <p:bldP spid="41" grpId="0" animBg="1"/>
      <p:bldP spid="47" grpId="0"/>
      <p:bldP spid="48" grpId="0"/>
      <p:bldP spid="49" grpId="0" animBg="1"/>
      <p:bldP spid="50" grpId="0" animBg="1"/>
      <p:bldP spid="51" grpId="0" animBg="1"/>
      <p:bldP spid="52" grpId="0" animBg="1"/>
      <p:bldP spid="53" grpId="0" animBg="1"/>
      <p:bldP spid="54" grpId="0" animBg="1"/>
      <p:bldP spid="55" grpId="0"/>
      <p:bldP spid="56" grpId="0" animBg="1"/>
      <p:bldP spid="5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4032914" y="1975545"/>
            <a:ext cx="2819400" cy="2305050"/>
            <a:chOff x="1440" y="1536"/>
            <a:chExt cx="1776" cy="1452"/>
          </a:xfrm>
        </p:grpSpPr>
        <p:sp>
          <p:nvSpPr>
            <p:cNvPr id="3" name="Oval 6"/>
            <p:cNvSpPr>
              <a:spLocks noChangeArrowheads="1"/>
            </p:cNvSpPr>
            <p:nvPr/>
          </p:nvSpPr>
          <p:spPr bwMode="auto">
            <a:xfrm>
              <a:off x="1584" y="2208"/>
              <a:ext cx="228" cy="528"/>
            </a:xfrm>
            <a:prstGeom prst="ellipse">
              <a:avLst/>
            </a:prstGeom>
            <a:solidFill>
              <a:schemeClr val="bg1"/>
            </a:solidFill>
            <a:ln w="38100">
              <a:solidFill>
                <a:schemeClr val="accent2"/>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 name="Oval 7"/>
            <p:cNvSpPr>
              <a:spLocks noChangeArrowheads="1"/>
            </p:cNvSpPr>
            <p:nvPr/>
          </p:nvSpPr>
          <p:spPr bwMode="auto">
            <a:xfrm>
              <a:off x="1917" y="2106"/>
              <a:ext cx="192" cy="768"/>
            </a:xfrm>
            <a:prstGeom prst="ellipse">
              <a:avLst/>
            </a:prstGeom>
            <a:gradFill rotWithShape="0">
              <a:gsLst>
                <a:gs pos="0">
                  <a:schemeClr val="accent1">
                    <a:gamma/>
                    <a:tint val="27843"/>
                    <a:invGamma/>
                  </a:schemeClr>
                </a:gs>
                <a:gs pos="50000">
                  <a:schemeClr val="accent1"/>
                </a:gs>
                <a:gs pos="100000">
                  <a:schemeClr val="accent1">
                    <a:gamma/>
                    <a:tint val="27843"/>
                    <a:invGamma/>
                  </a:schemeClr>
                </a:gs>
              </a:gsLst>
              <a:lin ang="0" scaled="1"/>
            </a:gradFill>
            <a:ln w="9525">
              <a:noFill/>
              <a:round/>
              <a:headEnd/>
              <a:tailEnd/>
            </a:ln>
          </p:spPr>
          <p:txBody>
            <a:bodyPr wrap="none" anchor="ctr"/>
            <a:lstStyle/>
            <a:p>
              <a:pPr>
                <a:defRPr/>
              </a:pPr>
              <a:endParaRPr lang="zh-CN" altLang="en-US"/>
            </a:p>
          </p:txBody>
        </p:sp>
        <p:sp>
          <p:nvSpPr>
            <p:cNvPr id="5" name="Rectangle 8"/>
            <p:cNvSpPr>
              <a:spLocks noChangeArrowheads="1"/>
            </p:cNvSpPr>
            <p:nvPr/>
          </p:nvSpPr>
          <p:spPr bwMode="auto">
            <a:xfrm>
              <a:off x="1440" y="2076"/>
              <a:ext cx="912" cy="912"/>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 name="AutoShape 9"/>
            <p:cNvSpPr>
              <a:spLocks noChangeArrowheads="1"/>
            </p:cNvSpPr>
            <p:nvPr/>
          </p:nvSpPr>
          <p:spPr bwMode="auto">
            <a:xfrm>
              <a:off x="2400" y="1536"/>
              <a:ext cx="816" cy="288"/>
            </a:xfrm>
            <a:prstGeom prst="wedgeRectCallout">
              <a:avLst>
                <a:gd name="adj1" fmla="val -74634"/>
                <a:gd name="adj2" fmla="val 170139"/>
              </a:avLst>
            </a:prstGeom>
            <a:solidFill>
              <a:srgbClr val="FFFF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a:solidFill>
                    <a:srgbClr val="FF0000"/>
                  </a:solidFill>
                </a:rPr>
                <a:t>光学仪器</a:t>
              </a:r>
            </a:p>
          </p:txBody>
        </p:sp>
      </p:grpSp>
      <p:grpSp>
        <p:nvGrpSpPr>
          <p:cNvPr id="7" name="Group 10"/>
          <p:cNvGrpSpPr>
            <a:grpSpLocks/>
          </p:cNvGrpSpPr>
          <p:nvPr/>
        </p:nvGrpSpPr>
        <p:grpSpPr bwMode="auto">
          <a:xfrm>
            <a:off x="2394614" y="1937447"/>
            <a:ext cx="6210300" cy="3713163"/>
            <a:chOff x="408" y="1512"/>
            <a:chExt cx="3912" cy="2339"/>
          </a:xfrm>
        </p:grpSpPr>
        <p:grpSp>
          <p:nvGrpSpPr>
            <p:cNvPr id="8" name="Group 11"/>
            <p:cNvGrpSpPr>
              <a:grpSpLocks/>
            </p:cNvGrpSpPr>
            <p:nvPr/>
          </p:nvGrpSpPr>
          <p:grpSpPr bwMode="auto">
            <a:xfrm>
              <a:off x="519" y="1512"/>
              <a:ext cx="3801" cy="1668"/>
              <a:chOff x="507" y="1524"/>
              <a:chExt cx="3801" cy="1668"/>
            </a:xfrm>
          </p:grpSpPr>
          <p:sp>
            <p:nvSpPr>
              <p:cNvPr id="10" name="Rectangle 12"/>
              <p:cNvSpPr>
                <a:spLocks noChangeArrowheads="1"/>
              </p:cNvSpPr>
              <p:nvPr/>
            </p:nvSpPr>
            <p:spPr bwMode="auto">
              <a:xfrm>
                <a:off x="3492" y="1704"/>
                <a:ext cx="84" cy="1488"/>
              </a:xfrm>
              <a:prstGeom prst="rect">
                <a:avLst/>
              </a:prstGeom>
              <a:solidFill>
                <a:schemeClr val="hlink"/>
              </a:solidFill>
              <a:ln w="9525">
                <a:solidFill>
                  <a:schemeClr val="hlink"/>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11" name="Group 13"/>
              <p:cNvGrpSpPr>
                <a:grpSpLocks/>
              </p:cNvGrpSpPr>
              <p:nvPr/>
            </p:nvGrpSpPr>
            <p:grpSpPr bwMode="auto">
              <a:xfrm>
                <a:off x="507" y="2310"/>
                <a:ext cx="3741" cy="274"/>
                <a:chOff x="507" y="2310"/>
                <a:chExt cx="3741" cy="274"/>
              </a:xfrm>
            </p:grpSpPr>
            <p:sp>
              <p:nvSpPr>
                <p:cNvPr id="13" name="Line 14"/>
                <p:cNvSpPr>
                  <a:spLocks noChangeShapeType="1"/>
                </p:cNvSpPr>
                <p:nvPr/>
              </p:nvSpPr>
              <p:spPr bwMode="auto">
                <a:xfrm>
                  <a:off x="2448" y="2484"/>
                  <a:ext cx="528"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 name="Group 15"/>
                <p:cNvGrpSpPr>
                  <a:grpSpLocks/>
                </p:cNvGrpSpPr>
                <p:nvPr/>
              </p:nvGrpSpPr>
              <p:grpSpPr bwMode="auto">
                <a:xfrm>
                  <a:off x="507" y="2334"/>
                  <a:ext cx="1047" cy="250"/>
                  <a:chOff x="507" y="2334"/>
                  <a:chExt cx="1047" cy="250"/>
                </a:xfrm>
              </p:grpSpPr>
              <p:sp>
                <p:nvSpPr>
                  <p:cNvPr id="18" name="Line 16"/>
                  <p:cNvSpPr>
                    <a:spLocks noChangeShapeType="1"/>
                  </p:cNvSpPr>
                  <p:nvPr/>
                </p:nvSpPr>
                <p:spPr bwMode="auto">
                  <a:xfrm>
                    <a:off x="1026" y="2481"/>
                    <a:ext cx="528"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Oval 17"/>
                  <p:cNvSpPr>
                    <a:spLocks noChangeArrowheads="1"/>
                  </p:cNvSpPr>
                  <p:nvPr/>
                </p:nvSpPr>
                <p:spPr bwMode="auto">
                  <a:xfrm>
                    <a:off x="900" y="2427"/>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0" name="Text Box 18"/>
                  <p:cNvSpPr txBox="1">
                    <a:spLocks noChangeArrowheads="1"/>
                  </p:cNvSpPr>
                  <p:nvPr/>
                </p:nvSpPr>
                <p:spPr bwMode="auto">
                  <a:xfrm>
                    <a:off x="507" y="233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t>物点</a:t>
                    </a:r>
                    <a:endParaRPr lang="zh-CN" altLang="en-US" i="0"/>
                  </a:p>
                </p:txBody>
              </p:sp>
            </p:grpSp>
            <p:sp>
              <p:nvSpPr>
                <p:cNvPr id="15" name="Oval 19"/>
                <p:cNvSpPr>
                  <a:spLocks noChangeArrowheads="1"/>
                </p:cNvSpPr>
                <p:nvPr/>
              </p:nvSpPr>
              <p:spPr bwMode="auto">
                <a:xfrm>
                  <a:off x="3640" y="2441"/>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 name="Text Box 20"/>
                <p:cNvSpPr txBox="1">
                  <a:spLocks noChangeArrowheads="1"/>
                </p:cNvSpPr>
                <p:nvPr/>
              </p:nvSpPr>
              <p:spPr bwMode="auto">
                <a:xfrm>
                  <a:off x="3693" y="2310"/>
                  <a:ext cx="55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dirty="0"/>
                    <a:t>像点</a:t>
                  </a:r>
                </a:p>
              </p:txBody>
            </p:sp>
            <p:sp>
              <p:nvSpPr>
                <p:cNvPr id="17" name="Line 21"/>
                <p:cNvSpPr>
                  <a:spLocks noChangeShapeType="1"/>
                </p:cNvSpPr>
                <p:nvPr/>
              </p:nvSpPr>
              <p:spPr bwMode="auto">
                <a:xfrm>
                  <a:off x="1716" y="2484"/>
                  <a:ext cx="1752"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 name="Text Box 22"/>
              <p:cNvSpPr txBox="1">
                <a:spLocks noChangeArrowheads="1"/>
              </p:cNvSpPr>
              <p:nvPr/>
            </p:nvSpPr>
            <p:spPr bwMode="auto">
              <a:xfrm>
                <a:off x="3636" y="1524"/>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t>成像物</a:t>
                </a:r>
              </a:p>
            </p:txBody>
          </p:sp>
        </p:grpSp>
        <p:sp>
          <p:nvSpPr>
            <p:cNvPr id="9" name="Text Box 23"/>
            <p:cNvSpPr txBox="1">
              <a:spLocks noChangeArrowheads="1"/>
            </p:cNvSpPr>
            <p:nvPr/>
          </p:nvSpPr>
          <p:spPr bwMode="auto">
            <a:xfrm>
              <a:off x="408" y="3521"/>
              <a:ext cx="19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solidFill>
                    <a:srgbClr val="FF33CC"/>
                  </a:solidFill>
                </a:rPr>
                <a:t>几何光学的观点。</a:t>
              </a:r>
            </a:p>
          </p:txBody>
        </p:sp>
      </p:grpSp>
      <p:grpSp>
        <p:nvGrpSpPr>
          <p:cNvPr id="21" name="Group 24"/>
          <p:cNvGrpSpPr>
            <a:grpSpLocks/>
          </p:cNvGrpSpPr>
          <p:nvPr/>
        </p:nvGrpSpPr>
        <p:grpSpPr bwMode="auto">
          <a:xfrm>
            <a:off x="2224751" y="1937447"/>
            <a:ext cx="7831138" cy="4346575"/>
            <a:chOff x="301" y="1512"/>
            <a:chExt cx="4933" cy="2738"/>
          </a:xfrm>
        </p:grpSpPr>
        <p:sp>
          <p:nvSpPr>
            <p:cNvPr id="22" name="Rectangle 25"/>
            <p:cNvSpPr>
              <a:spLocks noChangeArrowheads="1"/>
            </p:cNvSpPr>
            <p:nvPr/>
          </p:nvSpPr>
          <p:spPr bwMode="auto">
            <a:xfrm>
              <a:off x="3504" y="1692"/>
              <a:ext cx="84" cy="1488"/>
            </a:xfrm>
            <a:prstGeom prst="rect">
              <a:avLst/>
            </a:prstGeom>
            <a:solidFill>
              <a:schemeClr val="hlink"/>
            </a:solidFill>
            <a:ln w="9525">
              <a:solidFill>
                <a:schemeClr val="hlink"/>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5" name="Text Box 28"/>
            <p:cNvSpPr txBox="1">
              <a:spLocks noChangeArrowheads="1"/>
            </p:cNvSpPr>
            <p:nvPr/>
          </p:nvSpPr>
          <p:spPr bwMode="auto">
            <a:xfrm>
              <a:off x="3648" y="1512"/>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t>成像物</a:t>
              </a:r>
            </a:p>
          </p:txBody>
        </p:sp>
        <p:sp>
          <p:nvSpPr>
            <p:cNvPr id="26" name="Text Box 29"/>
            <p:cNvSpPr txBox="1">
              <a:spLocks noChangeArrowheads="1"/>
            </p:cNvSpPr>
            <p:nvPr/>
          </p:nvSpPr>
          <p:spPr bwMode="auto">
            <a:xfrm>
              <a:off x="3165" y="3279"/>
              <a:ext cx="206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solidFill>
                    <a:srgbClr val="FF3300"/>
                  </a:solidFill>
                  <a:latin typeface="方正书宋简体"/>
                </a:rPr>
                <a:t>波动</a:t>
              </a:r>
              <a:r>
                <a:rPr lang="zh-CN" altLang="en-US" i="0">
                  <a:solidFill>
                    <a:srgbClr val="FF3300"/>
                  </a:solidFill>
                </a:rPr>
                <a:t>光学的观点。</a:t>
              </a:r>
            </a:p>
          </p:txBody>
        </p:sp>
        <p:sp>
          <p:nvSpPr>
            <p:cNvPr id="27" name="Rectangle 30"/>
            <p:cNvSpPr>
              <a:spLocks noChangeArrowheads="1"/>
            </p:cNvSpPr>
            <p:nvPr/>
          </p:nvSpPr>
          <p:spPr bwMode="auto">
            <a:xfrm>
              <a:off x="301" y="3546"/>
              <a:ext cx="1986" cy="391"/>
            </a:xfrm>
            <a:prstGeom prst="rect">
              <a:avLst/>
            </a:prstGeom>
            <a:solidFill>
              <a:schemeClr val="bg1"/>
            </a:solidFill>
            <a:ln w="9525">
              <a:no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8" name="Rectangle 32"/>
            <p:cNvSpPr>
              <a:spLocks noChangeArrowheads="1"/>
            </p:cNvSpPr>
            <p:nvPr/>
          </p:nvSpPr>
          <p:spPr bwMode="auto">
            <a:xfrm>
              <a:off x="3626" y="2322"/>
              <a:ext cx="465" cy="288"/>
            </a:xfrm>
            <a:prstGeom prst="rect">
              <a:avLst/>
            </a:prstGeom>
            <a:solidFill>
              <a:schemeClr val="bg1"/>
            </a:solidFill>
            <a:ln w="9525">
              <a:no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9" name="Freeform 33"/>
            <p:cNvSpPr>
              <a:spLocks/>
            </p:cNvSpPr>
            <p:nvPr/>
          </p:nvSpPr>
          <p:spPr bwMode="auto">
            <a:xfrm>
              <a:off x="3536" y="2091"/>
              <a:ext cx="679" cy="759"/>
            </a:xfrm>
            <a:custGeom>
              <a:avLst/>
              <a:gdLst>
                <a:gd name="T0" fmla="*/ 61 w 679"/>
                <a:gd name="T1" fmla="*/ 0 h 759"/>
                <a:gd name="T2" fmla="*/ 145 w 679"/>
                <a:gd name="T3" fmla="*/ 96 h 759"/>
                <a:gd name="T4" fmla="*/ 91 w 679"/>
                <a:gd name="T5" fmla="*/ 234 h 759"/>
                <a:gd name="T6" fmla="*/ 679 w 679"/>
                <a:gd name="T7" fmla="*/ 390 h 759"/>
                <a:gd name="T8" fmla="*/ 88 w 679"/>
                <a:gd name="T9" fmla="*/ 531 h 759"/>
                <a:gd name="T10" fmla="*/ 151 w 679"/>
                <a:gd name="T11" fmla="*/ 681 h 759"/>
                <a:gd name="T12" fmla="*/ 58 w 679"/>
                <a:gd name="T13" fmla="*/ 759 h 759"/>
                <a:gd name="T14" fmla="*/ 0 60000 65536"/>
                <a:gd name="T15" fmla="*/ 0 60000 65536"/>
                <a:gd name="T16" fmla="*/ 0 60000 65536"/>
                <a:gd name="T17" fmla="*/ 0 60000 65536"/>
                <a:gd name="T18" fmla="*/ 0 60000 65536"/>
                <a:gd name="T19" fmla="*/ 0 60000 65536"/>
                <a:gd name="T20" fmla="*/ 0 60000 65536"/>
                <a:gd name="T21" fmla="*/ 0 w 679"/>
                <a:gd name="T22" fmla="*/ 0 h 759"/>
                <a:gd name="T23" fmla="*/ 679 w 679"/>
                <a:gd name="T24" fmla="*/ 759 h 7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9" h="759">
                  <a:moveTo>
                    <a:pt x="61" y="0"/>
                  </a:moveTo>
                  <a:cubicBezTo>
                    <a:pt x="75" y="16"/>
                    <a:pt x="140" y="57"/>
                    <a:pt x="145" y="96"/>
                  </a:cubicBezTo>
                  <a:cubicBezTo>
                    <a:pt x="150" y="135"/>
                    <a:pt x="2" y="185"/>
                    <a:pt x="91" y="234"/>
                  </a:cubicBezTo>
                  <a:cubicBezTo>
                    <a:pt x="180" y="283"/>
                    <a:pt x="679" y="341"/>
                    <a:pt x="679" y="390"/>
                  </a:cubicBezTo>
                  <a:cubicBezTo>
                    <a:pt x="679" y="439"/>
                    <a:pt x="176" y="483"/>
                    <a:pt x="88" y="531"/>
                  </a:cubicBezTo>
                  <a:cubicBezTo>
                    <a:pt x="0" y="579"/>
                    <a:pt x="156" y="643"/>
                    <a:pt x="151" y="681"/>
                  </a:cubicBezTo>
                  <a:cubicBezTo>
                    <a:pt x="146" y="719"/>
                    <a:pt x="77" y="743"/>
                    <a:pt x="58" y="759"/>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30" name="Text Box 34"/>
            <p:cNvSpPr txBox="1">
              <a:spLocks noChangeArrowheads="1"/>
            </p:cNvSpPr>
            <p:nvPr/>
          </p:nvSpPr>
          <p:spPr bwMode="auto">
            <a:xfrm>
              <a:off x="3960" y="2076"/>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dirty="0"/>
                <a:t>象</a:t>
              </a:r>
              <a:endParaRPr lang="zh-CN" altLang="en-US" i="0" dirty="0"/>
            </a:p>
          </p:txBody>
        </p:sp>
        <p:sp>
          <p:nvSpPr>
            <p:cNvPr id="31" name="Text Box 35"/>
            <p:cNvSpPr txBox="1">
              <a:spLocks noChangeArrowheads="1"/>
            </p:cNvSpPr>
            <p:nvPr/>
          </p:nvSpPr>
          <p:spPr bwMode="auto">
            <a:xfrm>
              <a:off x="2352" y="3649"/>
              <a:ext cx="2478"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spcBef>
                  <a:spcPct val="50000"/>
                </a:spcBef>
                <a:defRPr/>
              </a:pPr>
              <a:r>
                <a:rPr lang="zh-CN" altLang="en-US" i="0" dirty="0">
                  <a:solidFill>
                    <a:srgbClr val="009900"/>
                  </a:solidFill>
                </a:rPr>
                <a:t>物点经光学仪器后其像点为衍射花样。</a:t>
              </a:r>
            </a:p>
          </p:txBody>
        </p:sp>
      </p:grpSp>
    </p:spTree>
    <p:extLst>
      <p:ext uri="{BB962C8B-B14F-4D97-AF65-F5344CB8AC3E}">
        <p14:creationId xmlns:p14="http://schemas.microsoft.com/office/powerpoint/2010/main" val="126246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5"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vertic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3"/>
          <p:cNvSpPr>
            <a:spLocks noChangeArrowheads="1"/>
          </p:cNvSpPr>
          <p:nvPr/>
        </p:nvSpPr>
        <p:spPr bwMode="auto">
          <a:xfrm>
            <a:off x="4375374" y="725152"/>
            <a:ext cx="408940" cy="2438248"/>
          </a:xfrm>
          <a:prstGeom prst="ellipse">
            <a:avLst/>
          </a:prstGeom>
          <a:gradFill rotWithShape="0">
            <a:gsLst>
              <a:gs pos="0">
                <a:schemeClr val="accent1">
                  <a:gamma/>
                  <a:tint val="58039"/>
                  <a:invGamma/>
                </a:schemeClr>
              </a:gs>
              <a:gs pos="50000">
                <a:schemeClr val="accent1"/>
              </a:gs>
              <a:gs pos="100000">
                <a:schemeClr val="accent1">
                  <a:gamma/>
                  <a:tint val="58039"/>
                  <a:invGamma/>
                </a:schemeClr>
              </a:gs>
            </a:gsLst>
            <a:lin ang="0" scaled="1"/>
          </a:gradFill>
          <a:ln w="9525">
            <a:solidFill>
              <a:schemeClr val="accent1"/>
            </a:solidFill>
            <a:round/>
            <a:headEnd/>
            <a:tailEnd/>
          </a:ln>
        </p:spPr>
        <p:txBody>
          <a:bodyPr wrap="none" anchor="ctr"/>
          <a:lstStyle/>
          <a:p>
            <a:pPr>
              <a:defRPr/>
            </a:pPr>
            <a:endParaRPr lang="zh-CN" altLang="en-US"/>
          </a:p>
        </p:txBody>
      </p:sp>
      <p:sp>
        <p:nvSpPr>
          <p:cNvPr id="3" name="Rectangle 4"/>
          <p:cNvSpPr>
            <a:spLocks noChangeArrowheads="1"/>
          </p:cNvSpPr>
          <p:nvPr/>
        </p:nvSpPr>
        <p:spPr bwMode="auto">
          <a:xfrm>
            <a:off x="7439794" y="251920"/>
            <a:ext cx="230005" cy="3384717"/>
          </a:xfrm>
          <a:prstGeom prst="rect">
            <a:avLst/>
          </a:prstGeom>
          <a:solidFill>
            <a:schemeClr val="hlink"/>
          </a:solidFill>
          <a:ln w="9525">
            <a:solidFill>
              <a:schemeClr val="hlink"/>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 name="Line 5"/>
          <p:cNvSpPr>
            <a:spLocks noChangeShapeType="1"/>
          </p:cNvSpPr>
          <p:nvPr/>
        </p:nvSpPr>
        <p:spPr bwMode="auto">
          <a:xfrm>
            <a:off x="3210572" y="1969683"/>
            <a:ext cx="4375744" cy="2936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 name="Group 6"/>
          <p:cNvGrpSpPr>
            <a:grpSpLocks/>
          </p:cNvGrpSpPr>
          <p:nvPr/>
        </p:nvGrpSpPr>
        <p:grpSpPr bwMode="auto">
          <a:xfrm>
            <a:off x="7630153" y="725155"/>
            <a:ext cx="2098675" cy="2482271"/>
            <a:chOff x="2892" y="348"/>
            <a:chExt cx="735" cy="1068"/>
          </a:xfrm>
        </p:grpSpPr>
        <p:sp>
          <p:nvSpPr>
            <p:cNvPr id="6" name="Freeform 7"/>
            <p:cNvSpPr>
              <a:spLocks/>
            </p:cNvSpPr>
            <p:nvPr/>
          </p:nvSpPr>
          <p:spPr bwMode="auto">
            <a:xfrm>
              <a:off x="2904" y="984"/>
              <a:ext cx="576" cy="288"/>
            </a:xfrm>
            <a:custGeom>
              <a:avLst/>
              <a:gdLst>
                <a:gd name="T0" fmla="*/ 0 w 576"/>
                <a:gd name="T1" fmla="*/ 0 h 288"/>
                <a:gd name="T2" fmla="*/ 576 w 576"/>
                <a:gd name="T3" fmla="*/ 144 h 288"/>
                <a:gd name="T4" fmla="*/ 0 w 576"/>
                <a:gd name="T5" fmla="*/ 288 h 288"/>
                <a:gd name="T6" fmla="*/ 0 60000 65536"/>
                <a:gd name="T7" fmla="*/ 0 60000 65536"/>
                <a:gd name="T8" fmla="*/ 0 60000 65536"/>
                <a:gd name="T9" fmla="*/ 0 w 576"/>
                <a:gd name="T10" fmla="*/ 0 h 288"/>
                <a:gd name="T11" fmla="*/ 576 w 576"/>
                <a:gd name="T12" fmla="*/ 288 h 288"/>
              </a:gdLst>
              <a:ahLst/>
              <a:cxnLst>
                <a:cxn ang="T6">
                  <a:pos x="T0" y="T1"/>
                </a:cxn>
                <a:cxn ang="T7">
                  <a:pos x="T2" y="T3"/>
                </a:cxn>
                <a:cxn ang="T8">
                  <a:pos x="T4" y="T5"/>
                </a:cxn>
              </a:cxnLst>
              <a:rect l="T9" t="T10" r="T11" b="T12"/>
              <a:pathLst>
                <a:path w="576" h="288">
                  <a:moveTo>
                    <a:pt x="0" y="0"/>
                  </a:moveTo>
                  <a:cubicBezTo>
                    <a:pt x="288" y="48"/>
                    <a:pt x="576" y="96"/>
                    <a:pt x="576" y="144"/>
                  </a:cubicBezTo>
                  <a:cubicBezTo>
                    <a:pt x="576" y="192"/>
                    <a:pt x="96" y="264"/>
                    <a:pt x="0" y="288"/>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7" name="Freeform 8"/>
            <p:cNvSpPr>
              <a:spLocks/>
            </p:cNvSpPr>
            <p:nvPr/>
          </p:nvSpPr>
          <p:spPr bwMode="auto">
            <a:xfrm>
              <a:off x="2904" y="492"/>
              <a:ext cx="576" cy="288"/>
            </a:xfrm>
            <a:custGeom>
              <a:avLst/>
              <a:gdLst>
                <a:gd name="T0" fmla="*/ 0 w 576"/>
                <a:gd name="T1" fmla="*/ 0 h 288"/>
                <a:gd name="T2" fmla="*/ 576 w 576"/>
                <a:gd name="T3" fmla="*/ 144 h 288"/>
                <a:gd name="T4" fmla="*/ 0 w 576"/>
                <a:gd name="T5" fmla="*/ 288 h 288"/>
                <a:gd name="T6" fmla="*/ 0 60000 65536"/>
                <a:gd name="T7" fmla="*/ 0 60000 65536"/>
                <a:gd name="T8" fmla="*/ 0 60000 65536"/>
                <a:gd name="T9" fmla="*/ 0 w 576"/>
                <a:gd name="T10" fmla="*/ 0 h 288"/>
                <a:gd name="T11" fmla="*/ 576 w 576"/>
                <a:gd name="T12" fmla="*/ 288 h 288"/>
              </a:gdLst>
              <a:ahLst/>
              <a:cxnLst>
                <a:cxn ang="T6">
                  <a:pos x="T0" y="T1"/>
                </a:cxn>
                <a:cxn ang="T7">
                  <a:pos x="T2" y="T3"/>
                </a:cxn>
                <a:cxn ang="T8">
                  <a:pos x="T4" y="T5"/>
                </a:cxn>
              </a:cxnLst>
              <a:rect l="T9" t="T10" r="T11" b="T12"/>
              <a:pathLst>
                <a:path w="576" h="288">
                  <a:moveTo>
                    <a:pt x="0" y="0"/>
                  </a:moveTo>
                  <a:cubicBezTo>
                    <a:pt x="288" y="48"/>
                    <a:pt x="576" y="96"/>
                    <a:pt x="576" y="144"/>
                  </a:cubicBezTo>
                  <a:cubicBezTo>
                    <a:pt x="576" y="192"/>
                    <a:pt x="96" y="264"/>
                    <a:pt x="0" y="288"/>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8" name="Freeform 9"/>
            <p:cNvSpPr>
              <a:spLocks/>
            </p:cNvSpPr>
            <p:nvPr/>
          </p:nvSpPr>
          <p:spPr bwMode="auto">
            <a:xfrm>
              <a:off x="2901" y="768"/>
              <a:ext cx="87" cy="207"/>
            </a:xfrm>
            <a:custGeom>
              <a:avLst/>
              <a:gdLst>
                <a:gd name="T0" fmla="*/ 3 w 87"/>
                <a:gd name="T1" fmla="*/ 207 h 207"/>
                <a:gd name="T2" fmla="*/ 87 w 87"/>
                <a:gd name="T3" fmla="*/ 120 h 207"/>
                <a:gd name="T4" fmla="*/ 0 w 87"/>
                <a:gd name="T5" fmla="*/ 0 h 207"/>
                <a:gd name="T6" fmla="*/ 0 60000 65536"/>
                <a:gd name="T7" fmla="*/ 0 60000 65536"/>
                <a:gd name="T8" fmla="*/ 0 60000 65536"/>
                <a:gd name="T9" fmla="*/ 0 w 87"/>
                <a:gd name="T10" fmla="*/ 0 h 207"/>
                <a:gd name="T11" fmla="*/ 87 w 87"/>
                <a:gd name="T12" fmla="*/ 207 h 207"/>
              </a:gdLst>
              <a:ahLst/>
              <a:cxnLst>
                <a:cxn ang="T6">
                  <a:pos x="T0" y="T1"/>
                </a:cxn>
                <a:cxn ang="T7">
                  <a:pos x="T2" y="T3"/>
                </a:cxn>
                <a:cxn ang="T8">
                  <a:pos x="T4" y="T5"/>
                </a:cxn>
              </a:cxnLst>
              <a:rect l="T9" t="T10" r="T11" b="T12"/>
              <a:pathLst>
                <a:path w="87" h="207">
                  <a:moveTo>
                    <a:pt x="3" y="207"/>
                  </a:moveTo>
                  <a:cubicBezTo>
                    <a:pt x="16" y="193"/>
                    <a:pt x="87" y="154"/>
                    <a:pt x="87" y="120"/>
                  </a:cubicBezTo>
                  <a:cubicBezTo>
                    <a:pt x="87" y="86"/>
                    <a:pt x="18" y="25"/>
                    <a:pt x="0" y="0"/>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9" name="Freeform 10"/>
            <p:cNvSpPr>
              <a:spLocks/>
            </p:cNvSpPr>
            <p:nvPr/>
          </p:nvSpPr>
          <p:spPr bwMode="auto">
            <a:xfrm>
              <a:off x="2898" y="348"/>
              <a:ext cx="91" cy="141"/>
            </a:xfrm>
            <a:custGeom>
              <a:avLst/>
              <a:gdLst>
                <a:gd name="T0" fmla="*/ 6 w 91"/>
                <a:gd name="T1" fmla="*/ 141 h 141"/>
                <a:gd name="T2" fmla="*/ 90 w 91"/>
                <a:gd name="T3" fmla="*/ 60 h 141"/>
                <a:gd name="T4" fmla="*/ 0 w 91"/>
                <a:gd name="T5" fmla="*/ 0 h 141"/>
                <a:gd name="T6" fmla="*/ 0 60000 65536"/>
                <a:gd name="T7" fmla="*/ 0 60000 65536"/>
                <a:gd name="T8" fmla="*/ 0 60000 65536"/>
                <a:gd name="T9" fmla="*/ 0 w 91"/>
                <a:gd name="T10" fmla="*/ 0 h 141"/>
                <a:gd name="T11" fmla="*/ 91 w 91"/>
                <a:gd name="T12" fmla="*/ 141 h 141"/>
              </a:gdLst>
              <a:ahLst/>
              <a:cxnLst>
                <a:cxn ang="T6">
                  <a:pos x="T0" y="T1"/>
                </a:cxn>
                <a:cxn ang="T7">
                  <a:pos x="T2" y="T3"/>
                </a:cxn>
                <a:cxn ang="T8">
                  <a:pos x="T4" y="T5"/>
                </a:cxn>
              </a:cxnLst>
              <a:rect l="T9" t="T10" r="T11" b="T12"/>
              <a:pathLst>
                <a:path w="91" h="141">
                  <a:moveTo>
                    <a:pt x="6" y="141"/>
                  </a:moveTo>
                  <a:cubicBezTo>
                    <a:pt x="20" y="128"/>
                    <a:pt x="91" y="83"/>
                    <a:pt x="90" y="60"/>
                  </a:cubicBezTo>
                  <a:cubicBezTo>
                    <a:pt x="89" y="37"/>
                    <a:pt x="19" y="12"/>
                    <a:pt x="0" y="0"/>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10" name="Freeform 11"/>
            <p:cNvSpPr>
              <a:spLocks/>
            </p:cNvSpPr>
            <p:nvPr/>
          </p:nvSpPr>
          <p:spPr bwMode="auto">
            <a:xfrm>
              <a:off x="2892" y="1278"/>
              <a:ext cx="76" cy="138"/>
            </a:xfrm>
            <a:custGeom>
              <a:avLst/>
              <a:gdLst>
                <a:gd name="T0" fmla="*/ 9 w 76"/>
                <a:gd name="T1" fmla="*/ 0 h 138"/>
                <a:gd name="T2" fmla="*/ 75 w 76"/>
                <a:gd name="T3" fmla="*/ 63 h 138"/>
                <a:gd name="T4" fmla="*/ 0 w 76"/>
                <a:gd name="T5" fmla="*/ 138 h 138"/>
                <a:gd name="T6" fmla="*/ 0 60000 65536"/>
                <a:gd name="T7" fmla="*/ 0 60000 65536"/>
                <a:gd name="T8" fmla="*/ 0 60000 65536"/>
                <a:gd name="T9" fmla="*/ 0 w 76"/>
                <a:gd name="T10" fmla="*/ 0 h 138"/>
                <a:gd name="T11" fmla="*/ 76 w 76"/>
                <a:gd name="T12" fmla="*/ 138 h 138"/>
              </a:gdLst>
              <a:ahLst/>
              <a:cxnLst>
                <a:cxn ang="T6">
                  <a:pos x="T0" y="T1"/>
                </a:cxn>
                <a:cxn ang="T7">
                  <a:pos x="T2" y="T3"/>
                </a:cxn>
                <a:cxn ang="T8">
                  <a:pos x="T4" y="T5"/>
                </a:cxn>
              </a:cxnLst>
              <a:rect l="T9" t="T10" r="T11" b="T12"/>
              <a:pathLst>
                <a:path w="76" h="138">
                  <a:moveTo>
                    <a:pt x="9" y="0"/>
                  </a:moveTo>
                  <a:cubicBezTo>
                    <a:pt x="20" y="11"/>
                    <a:pt x="76" y="40"/>
                    <a:pt x="75" y="63"/>
                  </a:cubicBezTo>
                  <a:cubicBezTo>
                    <a:pt x="74" y="86"/>
                    <a:pt x="16" y="123"/>
                    <a:pt x="0" y="138"/>
                  </a:cubicBezTo>
                </a:path>
              </a:pathLst>
            </a:custGeom>
            <a:solidFill>
              <a:srgbClr val="FF0000"/>
            </a:solidFill>
            <a:ln w="9525">
              <a:solidFill>
                <a:srgbClr val="FF0000"/>
              </a:solidFill>
              <a:round/>
              <a:headEnd/>
              <a:tailEnd/>
            </a:ln>
          </p:spPr>
          <p:txBody>
            <a:bodyPr wrap="none" anchor="ctr"/>
            <a:lstStyle/>
            <a:p>
              <a:endParaRPr lang="zh-CN" altLang="en-US"/>
            </a:p>
          </p:txBody>
        </p:sp>
        <p:sp>
          <p:nvSpPr>
            <p:cNvPr id="11" name="Line 12"/>
            <p:cNvSpPr>
              <a:spLocks noChangeShapeType="1"/>
            </p:cNvSpPr>
            <p:nvPr/>
          </p:nvSpPr>
          <p:spPr bwMode="auto">
            <a:xfrm>
              <a:off x="2904" y="1134"/>
              <a:ext cx="72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3"/>
            <p:cNvSpPr>
              <a:spLocks noChangeShapeType="1"/>
            </p:cNvSpPr>
            <p:nvPr/>
          </p:nvSpPr>
          <p:spPr bwMode="auto">
            <a:xfrm>
              <a:off x="2907" y="633"/>
              <a:ext cx="72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14"/>
          <p:cNvGrpSpPr>
            <a:grpSpLocks/>
          </p:cNvGrpSpPr>
          <p:nvPr/>
        </p:nvGrpSpPr>
        <p:grpSpPr bwMode="auto">
          <a:xfrm>
            <a:off x="3439135" y="1670434"/>
            <a:ext cx="157162" cy="547687"/>
            <a:chOff x="123" y="2007"/>
            <a:chExt cx="99" cy="345"/>
          </a:xfrm>
        </p:grpSpPr>
        <p:sp>
          <p:nvSpPr>
            <p:cNvPr id="14" name="Oval 15"/>
            <p:cNvSpPr>
              <a:spLocks noChangeArrowheads="1"/>
            </p:cNvSpPr>
            <p:nvPr/>
          </p:nvSpPr>
          <p:spPr bwMode="auto">
            <a:xfrm>
              <a:off x="123" y="2007"/>
              <a:ext cx="96" cy="96"/>
            </a:xfrm>
            <a:prstGeom prst="ellipse">
              <a:avLst/>
            </a:prstGeom>
            <a:solidFill>
              <a:srgbClr val="FF0000"/>
            </a:solidFill>
            <a:ln w="9525">
              <a:solidFill>
                <a:srgbClr val="FF00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 name="Oval 16"/>
            <p:cNvSpPr>
              <a:spLocks noChangeArrowheads="1"/>
            </p:cNvSpPr>
            <p:nvPr/>
          </p:nvSpPr>
          <p:spPr bwMode="auto">
            <a:xfrm>
              <a:off x="126" y="2256"/>
              <a:ext cx="96" cy="96"/>
            </a:xfrm>
            <a:prstGeom prst="ellipse">
              <a:avLst/>
            </a:prstGeom>
            <a:solidFill>
              <a:srgbClr val="FF0000"/>
            </a:solidFill>
            <a:ln w="9525">
              <a:solidFill>
                <a:srgbClr val="FF00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16" name="Group 17"/>
          <p:cNvGrpSpPr>
            <a:grpSpLocks/>
          </p:cNvGrpSpPr>
          <p:nvPr/>
        </p:nvGrpSpPr>
        <p:grpSpPr bwMode="auto">
          <a:xfrm>
            <a:off x="3517784" y="1387067"/>
            <a:ext cx="3968751" cy="1165225"/>
            <a:chOff x="-421" y="1845"/>
            <a:chExt cx="2500" cy="734"/>
          </a:xfrm>
        </p:grpSpPr>
        <p:sp>
          <p:nvSpPr>
            <p:cNvPr id="17" name="Line 18"/>
            <p:cNvSpPr>
              <a:spLocks noChangeShapeType="1"/>
            </p:cNvSpPr>
            <p:nvPr/>
          </p:nvSpPr>
          <p:spPr bwMode="auto">
            <a:xfrm flipH="1">
              <a:off x="-421" y="1845"/>
              <a:ext cx="2500" cy="48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9"/>
            <p:cNvSpPr>
              <a:spLocks noChangeShapeType="1"/>
            </p:cNvSpPr>
            <p:nvPr/>
          </p:nvSpPr>
          <p:spPr bwMode="auto">
            <a:xfrm flipH="1" flipV="1">
              <a:off x="-375" y="2085"/>
              <a:ext cx="2423" cy="49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0"/>
            <p:cNvSpPr>
              <a:spLocks noChangeShapeType="1"/>
            </p:cNvSpPr>
            <p:nvPr/>
          </p:nvSpPr>
          <p:spPr bwMode="auto">
            <a:xfrm>
              <a:off x="1220" y="2408"/>
              <a:ext cx="195" cy="4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1"/>
            <p:cNvSpPr>
              <a:spLocks noChangeShapeType="1"/>
            </p:cNvSpPr>
            <p:nvPr/>
          </p:nvSpPr>
          <p:spPr bwMode="auto">
            <a:xfrm flipV="1">
              <a:off x="1337" y="1966"/>
              <a:ext cx="171" cy="3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 name="Group 22"/>
          <p:cNvGrpSpPr>
            <a:grpSpLocks/>
          </p:cNvGrpSpPr>
          <p:nvPr/>
        </p:nvGrpSpPr>
        <p:grpSpPr bwMode="auto">
          <a:xfrm>
            <a:off x="5141796" y="544103"/>
            <a:ext cx="1290638" cy="1595439"/>
            <a:chOff x="951" y="1266"/>
            <a:chExt cx="813" cy="1005"/>
          </a:xfrm>
        </p:grpSpPr>
        <p:sp>
          <p:nvSpPr>
            <p:cNvPr id="22" name="Freeform 23"/>
            <p:cNvSpPr>
              <a:spLocks/>
            </p:cNvSpPr>
            <p:nvPr/>
          </p:nvSpPr>
          <p:spPr bwMode="auto">
            <a:xfrm>
              <a:off x="1217" y="2037"/>
              <a:ext cx="41" cy="234"/>
            </a:xfrm>
            <a:custGeom>
              <a:avLst/>
              <a:gdLst>
                <a:gd name="T0" fmla="*/ 27 w 67"/>
                <a:gd name="T1" fmla="*/ 0 h 144"/>
                <a:gd name="T2" fmla="*/ 63 w 67"/>
                <a:gd name="T3" fmla="*/ 81 h 144"/>
                <a:gd name="T4" fmla="*/ 0 w 67"/>
                <a:gd name="T5" fmla="*/ 144 h 144"/>
                <a:gd name="T6" fmla="*/ 0 60000 65536"/>
                <a:gd name="T7" fmla="*/ 0 60000 65536"/>
                <a:gd name="T8" fmla="*/ 0 60000 65536"/>
                <a:gd name="T9" fmla="*/ 0 w 67"/>
                <a:gd name="T10" fmla="*/ 0 h 144"/>
                <a:gd name="T11" fmla="*/ 67 w 67"/>
                <a:gd name="T12" fmla="*/ 144 h 144"/>
              </a:gdLst>
              <a:ahLst/>
              <a:cxnLst>
                <a:cxn ang="T6">
                  <a:pos x="T0" y="T1"/>
                </a:cxn>
                <a:cxn ang="T7">
                  <a:pos x="T2" y="T3"/>
                </a:cxn>
                <a:cxn ang="T8">
                  <a:pos x="T4" y="T5"/>
                </a:cxn>
              </a:cxnLst>
              <a:rect l="T9" t="T10" r="T11" b="T12"/>
              <a:pathLst>
                <a:path w="67" h="144">
                  <a:moveTo>
                    <a:pt x="27" y="0"/>
                  </a:moveTo>
                  <a:cubicBezTo>
                    <a:pt x="33" y="13"/>
                    <a:pt x="67" y="57"/>
                    <a:pt x="63" y="81"/>
                  </a:cubicBezTo>
                  <a:cubicBezTo>
                    <a:pt x="59" y="105"/>
                    <a:pt x="13" y="131"/>
                    <a:pt x="0" y="14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 name="AutoShape 25"/>
            <p:cNvSpPr>
              <a:spLocks noChangeArrowheads="1"/>
            </p:cNvSpPr>
            <p:nvPr/>
          </p:nvSpPr>
          <p:spPr bwMode="auto">
            <a:xfrm>
              <a:off x="951" y="1266"/>
              <a:ext cx="813" cy="409"/>
            </a:xfrm>
            <a:prstGeom prst="wedgeRoundRectCallout">
              <a:avLst>
                <a:gd name="adj1" fmla="val -9817"/>
                <a:gd name="adj2" fmla="val 152417"/>
                <a:gd name="adj3" fmla="val 16667"/>
              </a:avLst>
            </a:prstGeom>
            <a:solidFill>
              <a:srgbClr val="FFFF00"/>
            </a:solidFill>
            <a:ln w="9525">
              <a:solidFill>
                <a:schemeClr val="accent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dirty="0">
                  <a:solidFill>
                    <a:srgbClr val="FF0000"/>
                  </a:solidFill>
                </a:rPr>
                <a:t>张角</a:t>
              </a:r>
              <a:r>
                <a:rPr lang="el-GR" altLang="zh-CN" i="0" dirty="0">
                  <a:solidFill>
                    <a:srgbClr val="FF0000"/>
                  </a:solidFill>
                </a:rPr>
                <a:t>θ</a:t>
              </a:r>
              <a:endParaRPr lang="zh-CN" altLang="en-US" i="0" dirty="0">
                <a:solidFill>
                  <a:srgbClr val="FF0000"/>
                </a:solidFill>
                <a:ea typeface="隶书" panose="02010509060101010101" pitchFamily="49" charset="-122"/>
              </a:endParaRPr>
            </a:p>
          </p:txBody>
        </p:sp>
      </p:grpSp>
      <p:sp>
        <p:nvSpPr>
          <p:cNvPr id="26" name="Freeform 44"/>
          <p:cNvSpPr>
            <a:spLocks/>
          </p:cNvSpPr>
          <p:nvPr/>
        </p:nvSpPr>
        <p:spPr bwMode="auto">
          <a:xfrm rot="9607842">
            <a:off x="3843391" y="1833581"/>
            <a:ext cx="120232" cy="272201"/>
          </a:xfrm>
          <a:custGeom>
            <a:avLst/>
            <a:gdLst>
              <a:gd name="T0" fmla="*/ 15 w 56"/>
              <a:gd name="T1" fmla="*/ 0 h 84"/>
              <a:gd name="T2" fmla="*/ 54 w 56"/>
              <a:gd name="T3" fmla="*/ 48 h 84"/>
              <a:gd name="T4" fmla="*/ 0 w 56"/>
              <a:gd name="T5" fmla="*/ 84 h 84"/>
              <a:gd name="T6" fmla="*/ 0 60000 65536"/>
              <a:gd name="T7" fmla="*/ 0 60000 65536"/>
              <a:gd name="T8" fmla="*/ 0 60000 65536"/>
              <a:gd name="T9" fmla="*/ 0 w 56"/>
              <a:gd name="T10" fmla="*/ 0 h 84"/>
              <a:gd name="T11" fmla="*/ 56 w 56"/>
              <a:gd name="T12" fmla="*/ 84 h 84"/>
            </a:gdLst>
            <a:ahLst/>
            <a:cxnLst>
              <a:cxn ang="T6">
                <a:pos x="T0" y="T1"/>
              </a:cxn>
              <a:cxn ang="T7">
                <a:pos x="T2" y="T3"/>
              </a:cxn>
              <a:cxn ang="T8">
                <a:pos x="T4" y="T5"/>
              </a:cxn>
            </a:cxnLst>
            <a:rect l="T9" t="T10" r="T11" b="T12"/>
            <a:pathLst>
              <a:path w="56" h="84">
                <a:moveTo>
                  <a:pt x="15" y="0"/>
                </a:moveTo>
                <a:cubicBezTo>
                  <a:pt x="22" y="8"/>
                  <a:pt x="56" y="34"/>
                  <a:pt x="54" y="48"/>
                </a:cubicBezTo>
                <a:cubicBezTo>
                  <a:pt x="52" y="62"/>
                  <a:pt x="11" y="76"/>
                  <a:pt x="0" y="8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7" name="对象 26"/>
          <p:cNvGraphicFramePr>
            <a:graphicFrameLocks noChangeAspect="1"/>
          </p:cNvGraphicFramePr>
          <p:nvPr>
            <p:extLst>
              <p:ext uri="{D42A27DB-BD31-4B8C-83A1-F6EECF244321}">
                <p14:modId xmlns:p14="http://schemas.microsoft.com/office/powerpoint/2010/main" val="577427023"/>
              </p:ext>
            </p:extLst>
          </p:nvPr>
        </p:nvGraphicFramePr>
        <p:xfrm>
          <a:off x="3724830" y="1214914"/>
          <a:ext cx="379412" cy="530225"/>
        </p:xfrm>
        <a:graphic>
          <a:graphicData uri="http://schemas.openxmlformats.org/presentationml/2006/ole">
            <mc:AlternateContent xmlns:mc="http://schemas.openxmlformats.org/markup-compatibility/2006">
              <mc:Choice xmlns:v="urn:schemas-microsoft-com:vml" Requires="v">
                <p:oleObj spid="_x0000_s268551" name="公式" r:id="rId3" imgW="126720" imgH="177480" progId="Equation.3">
                  <p:embed/>
                </p:oleObj>
              </mc:Choice>
              <mc:Fallback>
                <p:oleObj name="公式" r:id="rId3" imgW="126720" imgH="177480" progId="Equation.3">
                  <p:embed/>
                  <p:pic>
                    <p:nvPicPr>
                      <p:cNvPr id="0" name=""/>
                      <p:cNvPicPr/>
                      <p:nvPr/>
                    </p:nvPicPr>
                    <p:blipFill>
                      <a:blip r:embed="rId4"/>
                      <a:stretch>
                        <a:fillRect/>
                      </a:stretch>
                    </p:blipFill>
                    <p:spPr>
                      <a:xfrm>
                        <a:off x="3724830" y="1214914"/>
                        <a:ext cx="379412" cy="530225"/>
                      </a:xfrm>
                      <a:prstGeom prst="rect">
                        <a:avLst/>
                      </a:prstGeom>
                    </p:spPr>
                  </p:pic>
                </p:oleObj>
              </mc:Fallback>
            </mc:AlternateContent>
          </a:graphicData>
        </a:graphic>
      </p:graphicFrame>
      <p:sp>
        <p:nvSpPr>
          <p:cNvPr id="29" name="Line 69"/>
          <p:cNvSpPr>
            <a:spLocks noChangeShapeType="1"/>
          </p:cNvSpPr>
          <p:nvPr/>
        </p:nvSpPr>
        <p:spPr bwMode="auto">
          <a:xfrm flipH="1">
            <a:off x="7701940" y="1729219"/>
            <a:ext cx="3062756" cy="1553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69"/>
          <p:cNvSpPr>
            <a:spLocks noChangeShapeType="1"/>
          </p:cNvSpPr>
          <p:nvPr/>
        </p:nvSpPr>
        <p:spPr bwMode="auto">
          <a:xfrm flipH="1">
            <a:off x="7647285" y="1027674"/>
            <a:ext cx="3062756" cy="1553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69"/>
          <p:cNvSpPr>
            <a:spLocks noChangeShapeType="1"/>
          </p:cNvSpPr>
          <p:nvPr/>
        </p:nvSpPr>
        <p:spPr bwMode="auto">
          <a:xfrm flipH="1">
            <a:off x="7647285" y="2885099"/>
            <a:ext cx="3062756" cy="1553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69"/>
          <p:cNvSpPr>
            <a:spLocks noChangeShapeType="1"/>
          </p:cNvSpPr>
          <p:nvPr/>
        </p:nvSpPr>
        <p:spPr bwMode="auto">
          <a:xfrm flipH="1">
            <a:off x="7672271" y="2152413"/>
            <a:ext cx="3062756" cy="1553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Oval 2076"/>
          <p:cNvSpPr>
            <a:spLocks noChangeArrowheads="1"/>
          </p:cNvSpPr>
          <p:nvPr/>
        </p:nvSpPr>
        <p:spPr bwMode="auto">
          <a:xfrm>
            <a:off x="9737394" y="2137914"/>
            <a:ext cx="851093" cy="762716"/>
          </a:xfrm>
          <a:prstGeom prst="ellipse">
            <a:avLst/>
          </a:prstGeom>
          <a:gradFill rotWithShape="0">
            <a:gsLst>
              <a:gs pos="0">
                <a:srgbClr val="FF3300"/>
              </a:gs>
              <a:gs pos="100000">
                <a:srgbClr val="6E1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4" name="Oval 2076"/>
          <p:cNvSpPr>
            <a:spLocks noChangeArrowheads="1"/>
          </p:cNvSpPr>
          <p:nvPr/>
        </p:nvSpPr>
        <p:spPr bwMode="auto">
          <a:xfrm>
            <a:off x="9716468" y="1005709"/>
            <a:ext cx="851093" cy="762716"/>
          </a:xfrm>
          <a:prstGeom prst="ellipse">
            <a:avLst/>
          </a:prstGeom>
          <a:gradFill rotWithShape="0">
            <a:gsLst>
              <a:gs pos="0">
                <a:srgbClr val="FF3300"/>
              </a:gs>
              <a:gs pos="100000">
                <a:srgbClr val="6E1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5" name="Text Box 26"/>
          <p:cNvSpPr txBox="1">
            <a:spLocks noChangeArrowheads="1"/>
          </p:cNvSpPr>
          <p:nvPr/>
        </p:nvSpPr>
        <p:spPr bwMode="auto">
          <a:xfrm>
            <a:off x="2903977" y="3592027"/>
            <a:ext cx="406422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CC3300"/>
                </a:solidFill>
              </a:rPr>
              <a:t>张角足够大时，</a:t>
            </a:r>
            <a:r>
              <a:rPr lang="zh-CN" altLang="en-US" i="0" dirty="0"/>
              <a:t>两爱里斑重叠足够少，</a:t>
            </a:r>
            <a:r>
              <a:rPr lang="zh-CN" altLang="en-US" i="0" dirty="0">
                <a:solidFill>
                  <a:srgbClr val="CC3300"/>
                </a:solidFill>
              </a:rPr>
              <a:t>能分辩</a:t>
            </a:r>
          </a:p>
        </p:txBody>
      </p:sp>
      <p:sp>
        <p:nvSpPr>
          <p:cNvPr id="36" name="矩形 35"/>
          <p:cNvSpPr>
            <a:spLocks noChangeArrowheads="1"/>
          </p:cNvSpPr>
          <p:nvPr/>
        </p:nvSpPr>
        <p:spPr bwMode="auto">
          <a:xfrm>
            <a:off x="2483370" y="4637316"/>
            <a:ext cx="768421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9900"/>
                </a:solidFill>
              </a:rPr>
              <a:t>可见当一物体上的两点，对仪器的张角越大（离仪器越近，或二点的距离越远），经光学仪器成像后，像距远，因而，光学仪器可把二物分开。</a:t>
            </a:r>
            <a:endParaRPr lang="zh-CN" altLang="en-US" dirty="0">
              <a:solidFill>
                <a:srgbClr val="009900"/>
              </a:solidFill>
            </a:endParaRPr>
          </a:p>
        </p:txBody>
      </p:sp>
    </p:spTree>
    <p:extLst>
      <p:ext uri="{BB962C8B-B14F-4D97-AF65-F5344CB8AC3E}">
        <p14:creationId xmlns:p14="http://schemas.microsoft.com/office/powerpoint/2010/main" val="408223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slide(fromLeft)">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499"/>
                                          </p:stCondLst>
                                        </p:cTn>
                                        <p:tgtEl>
                                          <p:spTgt spid="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ppt_x"/>
                                          </p:val>
                                        </p:tav>
                                        <p:tav tm="100000">
                                          <p:val>
                                            <p:strVal val="#ppt_x"/>
                                          </p:val>
                                        </p:tav>
                                      </p:tavLst>
                                    </p:anim>
                                    <p:anim calcmode="lin" valueType="num">
                                      <p:cBhvr additive="base">
                                        <p:cTn id="3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ppt_x"/>
                                          </p:val>
                                        </p:tav>
                                        <p:tav tm="100000">
                                          <p:val>
                                            <p:strVal val="#ppt_x"/>
                                          </p:val>
                                        </p:tav>
                                      </p:tavLst>
                                    </p:anim>
                                    <p:anim calcmode="lin" valueType="num">
                                      <p:cBhvr additive="base">
                                        <p:cTn id="5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 calcmode="lin" valueType="num">
                                      <p:cBhvr additive="base">
                                        <p:cTn id="55" dur="500" fill="hold"/>
                                        <p:tgtEl>
                                          <p:spTgt spid="32"/>
                                        </p:tgtEl>
                                        <p:attrNameLst>
                                          <p:attrName>ppt_x</p:attrName>
                                        </p:attrNameLst>
                                      </p:cBhvr>
                                      <p:tavLst>
                                        <p:tav tm="0">
                                          <p:val>
                                            <p:strVal val="#ppt_x"/>
                                          </p:val>
                                        </p:tav>
                                        <p:tav tm="100000">
                                          <p:val>
                                            <p:strVal val="#ppt_x"/>
                                          </p:val>
                                        </p:tav>
                                      </p:tavLst>
                                    </p:anim>
                                    <p:anim calcmode="lin" valueType="num">
                                      <p:cBhvr additive="base">
                                        <p:cTn id="5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anim calcmode="lin" valueType="num">
                                      <p:cBhvr additive="base">
                                        <p:cTn id="73" dur="500" fill="hold"/>
                                        <p:tgtEl>
                                          <p:spTgt spid="33"/>
                                        </p:tgtEl>
                                        <p:attrNameLst>
                                          <p:attrName>ppt_x</p:attrName>
                                        </p:attrNameLst>
                                      </p:cBhvr>
                                      <p:tavLst>
                                        <p:tav tm="0">
                                          <p:val>
                                            <p:strVal val="#ppt_x"/>
                                          </p:val>
                                        </p:tav>
                                        <p:tav tm="100000">
                                          <p:val>
                                            <p:strVal val="#ppt_x"/>
                                          </p:val>
                                        </p:tav>
                                      </p:tavLst>
                                    </p:anim>
                                    <p:anim calcmode="lin" valueType="num">
                                      <p:cBhvr additive="base">
                                        <p:cTn id="7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ppt_x"/>
                                          </p:val>
                                        </p:tav>
                                        <p:tav tm="100000">
                                          <p:val>
                                            <p:strVal val="#ppt_x"/>
                                          </p:val>
                                        </p:tav>
                                      </p:tavLst>
                                    </p:anim>
                                    <p:anim calcmode="lin" valueType="num">
                                      <p:cBhvr additive="base">
                                        <p:cTn id="8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additive="base">
                                        <p:cTn id="85" dur="500" fill="hold"/>
                                        <p:tgtEl>
                                          <p:spTgt spid="36"/>
                                        </p:tgtEl>
                                        <p:attrNameLst>
                                          <p:attrName>ppt_x</p:attrName>
                                        </p:attrNameLst>
                                      </p:cBhvr>
                                      <p:tavLst>
                                        <p:tav tm="0">
                                          <p:val>
                                            <p:strVal val="#ppt_x"/>
                                          </p:val>
                                        </p:tav>
                                        <p:tav tm="100000">
                                          <p:val>
                                            <p:strVal val="#ppt_x"/>
                                          </p:val>
                                        </p:tav>
                                      </p:tavLst>
                                    </p:anim>
                                    <p:anim calcmode="lin" valueType="num">
                                      <p:cBhvr additive="base">
                                        <p:cTn id="8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26" grpId="0" animBg="1"/>
      <p:bldP spid="29" grpId="0" animBg="1"/>
      <p:bldP spid="30" grpId="0" animBg="1"/>
      <p:bldP spid="31" grpId="0" animBg="1"/>
      <p:bldP spid="32" grpId="0" animBg="1"/>
      <p:bldP spid="33" grpId="0" animBg="1"/>
      <p:bldP spid="34" grpId="0" animBg="1"/>
      <p:bldP spid="3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0"/>
          <p:cNvGrpSpPr>
            <a:grpSpLocks/>
          </p:cNvGrpSpPr>
          <p:nvPr/>
        </p:nvGrpSpPr>
        <p:grpSpPr bwMode="auto">
          <a:xfrm>
            <a:off x="2146216" y="279894"/>
            <a:ext cx="8521785" cy="5153075"/>
            <a:chOff x="516" y="2916"/>
            <a:chExt cx="2943" cy="1256"/>
          </a:xfrm>
        </p:grpSpPr>
        <p:sp>
          <p:nvSpPr>
            <p:cNvPr id="3" name="Oval 51"/>
            <p:cNvSpPr>
              <a:spLocks noChangeArrowheads="1"/>
            </p:cNvSpPr>
            <p:nvPr/>
          </p:nvSpPr>
          <p:spPr bwMode="auto">
            <a:xfrm>
              <a:off x="1092" y="3108"/>
              <a:ext cx="240" cy="816"/>
            </a:xfrm>
            <a:prstGeom prst="ellipse">
              <a:avLst/>
            </a:prstGeom>
            <a:gradFill rotWithShape="0">
              <a:gsLst>
                <a:gs pos="0">
                  <a:schemeClr val="accent1">
                    <a:gamma/>
                    <a:tint val="58039"/>
                    <a:invGamma/>
                  </a:schemeClr>
                </a:gs>
                <a:gs pos="50000">
                  <a:schemeClr val="accent1"/>
                </a:gs>
                <a:gs pos="100000">
                  <a:schemeClr val="accent1">
                    <a:gamma/>
                    <a:tint val="58039"/>
                    <a:invGamma/>
                  </a:schemeClr>
                </a:gs>
              </a:gsLst>
              <a:lin ang="0" scaled="1"/>
            </a:gradFill>
            <a:ln w="9525">
              <a:solidFill>
                <a:schemeClr val="accent1"/>
              </a:solidFill>
              <a:round/>
              <a:headEnd/>
              <a:tailEnd/>
            </a:ln>
          </p:spPr>
          <p:txBody>
            <a:bodyPr wrap="none" anchor="ctr"/>
            <a:lstStyle/>
            <a:p>
              <a:pPr>
                <a:defRPr/>
              </a:pPr>
              <a:endParaRPr lang="zh-CN" altLang="en-US"/>
            </a:p>
          </p:txBody>
        </p:sp>
        <p:sp>
          <p:nvSpPr>
            <p:cNvPr id="4" name="Rectangle 52"/>
            <p:cNvSpPr>
              <a:spLocks noChangeArrowheads="1"/>
            </p:cNvSpPr>
            <p:nvPr/>
          </p:nvSpPr>
          <p:spPr bwMode="auto">
            <a:xfrm>
              <a:off x="2472" y="2916"/>
              <a:ext cx="96" cy="1152"/>
            </a:xfrm>
            <a:prstGeom prst="rect">
              <a:avLst/>
            </a:prstGeom>
            <a:solidFill>
              <a:schemeClr val="hlink"/>
            </a:solidFill>
            <a:ln w="9525">
              <a:solidFill>
                <a:schemeClr val="hlink"/>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 name="Line 53"/>
            <p:cNvSpPr>
              <a:spLocks noChangeShapeType="1"/>
            </p:cNvSpPr>
            <p:nvPr/>
          </p:nvSpPr>
          <p:spPr bwMode="auto">
            <a:xfrm>
              <a:off x="552" y="3540"/>
              <a:ext cx="196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 name="Group 54"/>
            <p:cNvGrpSpPr>
              <a:grpSpLocks/>
            </p:cNvGrpSpPr>
            <p:nvPr/>
          </p:nvGrpSpPr>
          <p:grpSpPr bwMode="auto">
            <a:xfrm>
              <a:off x="2574" y="3225"/>
              <a:ext cx="576" cy="576"/>
              <a:chOff x="3360" y="3408"/>
              <a:chExt cx="576" cy="576"/>
            </a:xfrm>
          </p:grpSpPr>
          <p:sp>
            <p:nvSpPr>
              <p:cNvPr id="21" name="Freeform 55"/>
              <p:cNvSpPr>
                <a:spLocks/>
              </p:cNvSpPr>
              <p:nvPr/>
            </p:nvSpPr>
            <p:spPr bwMode="auto">
              <a:xfrm>
                <a:off x="3360" y="3552"/>
                <a:ext cx="576" cy="288"/>
              </a:xfrm>
              <a:custGeom>
                <a:avLst/>
                <a:gdLst>
                  <a:gd name="T0" fmla="*/ 0 w 576"/>
                  <a:gd name="T1" fmla="*/ 0 h 288"/>
                  <a:gd name="T2" fmla="*/ 576 w 576"/>
                  <a:gd name="T3" fmla="*/ 144 h 288"/>
                  <a:gd name="T4" fmla="*/ 0 w 576"/>
                  <a:gd name="T5" fmla="*/ 288 h 288"/>
                  <a:gd name="T6" fmla="*/ 0 60000 65536"/>
                  <a:gd name="T7" fmla="*/ 0 60000 65536"/>
                  <a:gd name="T8" fmla="*/ 0 60000 65536"/>
                  <a:gd name="T9" fmla="*/ 0 w 576"/>
                  <a:gd name="T10" fmla="*/ 0 h 288"/>
                  <a:gd name="T11" fmla="*/ 576 w 576"/>
                  <a:gd name="T12" fmla="*/ 288 h 288"/>
                </a:gdLst>
                <a:ahLst/>
                <a:cxnLst>
                  <a:cxn ang="T6">
                    <a:pos x="T0" y="T1"/>
                  </a:cxn>
                  <a:cxn ang="T7">
                    <a:pos x="T2" y="T3"/>
                  </a:cxn>
                  <a:cxn ang="T8">
                    <a:pos x="T4" y="T5"/>
                  </a:cxn>
                </a:cxnLst>
                <a:rect l="T9" t="T10" r="T11" b="T12"/>
                <a:pathLst>
                  <a:path w="576" h="288">
                    <a:moveTo>
                      <a:pt x="0" y="0"/>
                    </a:moveTo>
                    <a:cubicBezTo>
                      <a:pt x="288" y="48"/>
                      <a:pt x="576" y="96"/>
                      <a:pt x="576" y="144"/>
                    </a:cubicBezTo>
                    <a:cubicBezTo>
                      <a:pt x="576" y="192"/>
                      <a:pt x="96" y="264"/>
                      <a:pt x="0" y="288"/>
                    </a:cubicBezTo>
                  </a:path>
                </a:pathLst>
              </a:custGeom>
              <a:solidFill>
                <a:srgbClr val="FF0000"/>
              </a:solidFill>
              <a:ln w="9525">
                <a:solidFill>
                  <a:srgbClr val="FFFF00"/>
                </a:solidFill>
                <a:round/>
                <a:headEnd/>
                <a:tailEnd/>
              </a:ln>
            </p:spPr>
            <p:txBody>
              <a:bodyPr wrap="none" anchor="ctr"/>
              <a:lstStyle/>
              <a:p>
                <a:endParaRPr lang="zh-CN" altLang="en-US"/>
              </a:p>
            </p:txBody>
          </p:sp>
          <p:sp>
            <p:nvSpPr>
              <p:cNvPr id="22" name="Freeform 56"/>
              <p:cNvSpPr>
                <a:spLocks/>
              </p:cNvSpPr>
              <p:nvPr/>
            </p:nvSpPr>
            <p:spPr bwMode="auto">
              <a:xfrm>
                <a:off x="3360" y="3408"/>
                <a:ext cx="96" cy="144"/>
              </a:xfrm>
              <a:custGeom>
                <a:avLst/>
                <a:gdLst>
                  <a:gd name="T0" fmla="*/ 0 w 96"/>
                  <a:gd name="T1" fmla="*/ 144 h 144"/>
                  <a:gd name="T2" fmla="*/ 96 w 96"/>
                  <a:gd name="T3" fmla="*/ 96 h 144"/>
                  <a:gd name="T4" fmla="*/ 0 w 96"/>
                  <a:gd name="T5" fmla="*/ 0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0" y="144"/>
                    </a:moveTo>
                    <a:cubicBezTo>
                      <a:pt x="48" y="132"/>
                      <a:pt x="96" y="120"/>
                      <a:pt x="96" y="96"/>
                    </a:cubicBezTo>
                    <a:cubicBezTo>
                      <a:pt x="96" y="72"/>
                      <a:pt x="16" y="16"/>
                      <a:pt x="0" y="0"/>
                    </a:cubicBezTo>
                  </a:path>
                </a:pathLst>
              </a:custGeom>
              <a:solidFill>
                <a:srgbClr val="FF0000"/>
              </a:solidFill>
              <a:ln w="9525">
                <a:solidFill>
                  <a:srgbClr val="FFFF00"/>
                </a:solidFill>
                <a:round/>
                <a:headEnd/>
                <a:tailEnd/>
              </a:ln>
            </p:spPr>
            <p:txBody>
              <a:bodyPr wrap="none" anchor="ctr"/>
              <a:lstStyle/>
              <a:p>
                <a:endParaRPr lang="zh-CN" altLang="en-US"/>
              </a:p>
            </p:txBody>
          </p:sp>
          <p:sp>
            <p:nvSpPr>
              <p:cNvPr id="23" name="Freeform 57"/>
              <p:cNvSpPr>
                <a:spLocks/>
              </p:cNvSpPr>
              <p:nvPr/>
            </p:nvSpPr>
            <p:spPr bwMode="auto">
              <a:xfrm>
                <a:off x="3360" y="3840"/>
                <a:ext cx="84" cy="144"/>
              </a:xfrm>
              <a:custGeom>
                <a:avLst/>
                <a:gdLst>
                  <a:gd name="T0" fmla="*/ 0 w 84"/>
                  <a:gd name="T1" fmla="*/ 0 h 144"/>
                  <a:gd name="T2" fmla="*/ 84 w 84"/>
                  <a:gd name="T3" fmla="*/ 69 h 144"/>
                  <a:gd name="T4" fmla="*/ 0 w 84"/>
                  <a:gd name="T5" fmla="*/ 144 h 144"/>
                  <a:gd name="T6" fmla="*/ 0 60000 65536"/>
                  <a:gd name="T7" fmla="*/ 0 60000 65536"/>
                  <a:gd name="T8" fmla="*/ 0 60000 65536"/>
                  <a:gd name="T9" fmla="*/ 0 w 84"/>
                  <a:gd name="T10" fmla="*/ 0 h 144"/>
                  <a:gd name="T11" fmla="*/ 84 w 84"/>
                  <a:gd name="T12" fmla="*/ 144 h 144"/>
                </a:gdLst>
                <a:ahLst/>
                <a:cxnLst>
                  <a:cxn ang="T6">
                    <a:pos x="T0" y="T1"/>
                  </a:cxn>
                  <a:cxn ang="T7">
                    <a:pos x="T2" y="T3"/>
                  </a:cxn>
                  <a:cxn ang="T8">
                    <a:pos x="T4" y="T5"/>
                  </a:cxn>
                </a:cxnLst>
                <a:rect l="T9" t="T10" r="T11" b="T12"/>
                <a:pathLst>
                  <a:path w="84" h="144">
                    <a:moveTo>
                      <a:pt x="0" y="0"/>
                    </a:moveTo>
                    <a:cubicBezTo>
                      <a:pt x="14" y="11"/>
                      <a:pt x="84" y="45"/>
                      <a:pt x="84" y="69"/>
                    </a:cubicBezTo>
                    <a:cubicBezTo>
                      <a:pt x="84" y="93"/>
                      <a:pt x="18" y="128"/>
                      <a:pt x="0" y="144"/>
                    </a:cubicBezTo>
                  </a:path>
                </a:pathLst>
              </a:custGeom>
              <a:solidFill>
                <a:srgbClr val="FF0000"/>
              </a:solidFill>
              <a:ln w="9525">
                <a:solidFill>
                  <a:srgbClr val="FFFF00"/>
                </a:solidFill>
                <a:round/>
                <a:headEnd/>
                <a:tailEnd/>
              </a:ln>
            </p:spPr>
            <p:txBody>
              <a:bodyPr wrap="none" anchor="ctr"/>
              <a:lstStyle/>
              <a:p>
                <a:endParaRPr lang="zh-CN" altLang="en-US"/>
              </a:p>
            </p:txBody>
          </p:sp>
        </p:grpSp>
        <p:sp>
          <p:nvSpPr>
            <p:cNvPr id="7" name="Freeform 58"/>
            <p:cNvSpPr>
              <a:spLocks/>
            </p:cNvSpPr>
            <p:nvPr/>
          </p:nvSpPr>
          <p:spPr bwMode="auto">
            <a:xfrm>
              <a:off x="2577" y="3423"/>
              <a:ext cx="576" cy="288"/>
            </a:xfrm>
            <a:custGeom>
              <a:avLst/>
              <a:gdLst>
                <a:gd name="T0" fmla="*/ 0 w 576"/>
                <a:gd name="T1" fmla="*/ 0 h 288"/>
                <a:gd name="T2" fmla="*/ 576 w 576"/>
                <a:gd name="T3" fmla="*/ 144 h 288"/>
                <a:gd name="T4" fmla="*/ 0 w 576"/>
                <a:gd name="T5" fmla="*/ 288 h 288"/>
                <a:gd name="T6" fmla="*/ 0 60000 65536"/>
                <a:gd name="T7" fmla="*/ 0 60000 65536"/>
                <a:gd name="T8" fmla="*/ 0 60000 65536"/>
                <a:gd name="T9" fmla="*/ 0 w 576"/>
                <a:gd name="T10" fmla="*/ 0 h 288"/>
                <a:gd name="T11" fmla="*/ 576 w 576"/>
                <a:gd name="T12" fmla="*/ 288 h 288"/>
              </a:gdLst>
              <a:ahLst/>
              <a:cxnLst>
                <a:cxn ang="T6">
                  <a:pos x="T0" y="T1"/>
                </a:cxn>
                <a:cxn ang="T7">
                  <a:pos x="T2" y="T3"/>
                </a:cxn>
                <a:cxn ang="T8">
                  <a:pos x="T4" y="T5"/>
                </a:cxn>
              </a:cxnLst>
              <a:rect l="T9" t="T10" r="T11" b="T12"/>
              <a:pathLst>
                <a:path w="576" h="288">
                  <a:moveTo>
                    <a:pt x="0" y="0"/>
                  </a:moveTo>
                  <a:cubicBezTo>
                    <a:pt x="288" y="48"/>
                    <a:pt x="576" y="96"/>
                    <a:pt x="576" y="144"/>
                  </a:cubicBezTo>
                  <a:cubicBezTo>
                    <a:pt x="576" y="192"/>
                    <a:pt x="96" y="264"/>
                    <a:pt x="0" y="288"/>
                  </a:cubicBezTo>
                </a:path>
              </a:pathLst>
            </a:custGeom>
            <a:solidFill>
              <a:srgbClr val="FF3300"/>
            </a:solidFill>
            <a:ln w="9525">
              <a:solidFill>
                <a:schemeClr val="accent1"/>
              </a:solidFill>
              <a:round/>
              <a:headEnd/>
              <a:tailEnd/>
            </a:ln>
          </p:spPr>
          <p:txBody>
            <a:bodyPr wrap="none" anchor="ctr"/>
            <a:lstStyle/>
            <a:p>
              <a:endParaRPr lang="zh-CN" altLang="en-US"/>
            </a:p>
          </p:txBody>
        </p:sp>
        <p:sp>
          <p:nvSpPr>
            <p:cNvPr id="8" name="Freeform 59"/>
            <p:cNvSpPr>
              <a:spLocks/>
            </p:cNvSpPr>
            <p:nvPr/>
          </p:nvSpPr>
          <p:spPr bwMode="auto">
            <a:xfrm>
              <a:off x="2577" y="3279"/>
              <a:ext cx="96" cy="144"/>
            </a:xfrm>
            <a:custGeom>
              <a:avLst/>
              <a:gdLst>
                <a:gd name="T0" fmla="*/ 0 w 96"/>
                <a:gd name="T1" fmla="*/ 144 h 144"/>
                <a:gd name="T2" fmla="*/ 96 w 96"/>
                <a:gd name="T3" fmla="*/ 96 h 144"/>
                <a:gd name="T4" fmla="*/ 0 w 96"/>
                <a:gd name="T5" fmla="*/ 0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0" y="144"/>
                  </a:moveTo>
                  <a:cubicBezTo>
                    <a:pt x="48" y="132"/>
                    <a:pt x="96" y="120"/>
                    <a:pt x="96" y="96"/>
                  </a:cubicBezTo>
                  <a:cubicBezTo>
                    <a:pt x="96" y="72"/>
                    <a:pt x="16" y="16"/>
                    <a:pt x="0" y="0"/>
                  </a:cubicBezTo>
                </a:path>
              </a:pathLst>
            </a:custGeom>
            <a:solidFill>
              <a:srgbClr val="FF3300"/>
            </a:solidFill>
            <a:ln w="9525">
              <a:solidFill>
                <a:schemeClr val="accent1"/>
              </a:solidFill>
              <a:round/>
              <a:headEnd/>
              <a:tailEnd/>
            </a:ln>
          </p:spPr>
          <p:txBody>
            <a:bodyPr wrap="none" anchor="ctr"/>
            <a:lstStyle/>
            <a:p>
              <a:endParaRPr lang="zh-CN" altLang="en-US"/>
            </a:p>
          </p:txBody>
        </p:sp>
        <p:sp>
          <p:nvSpPr>
            <p:cNvPr id="9" name="Freeform 60"/>
            <p:cNvSpPr>
              <a:spLocks/>
            </p:cNvSpPr>
            <p:nvPr/>
          </p:nvSpPr>
          <p:spPr bwMode="auto">
            <a:xfrm>
              <a:off x="2577" y="3711"/>
              <a:ext cx="84" cy="144"/>
            </a:xfrm>
            <a:custGeom>
              <a:avLst/>
              <a:gdLst>
                <a:gd name="T0" fmla="*/ 0 w 84"/>
                <a:gd name="T1" fmla="*/ 0 h 144"/>
                <a:gd name="T2" fmla="*/ 84 w 84"/>
                <a:gd name="T3" fmla="*/ 69 h 144"/>
                <a:gd name="T4" fmla="*/ 0 w 84"/>
                <a:gd name="T5" fmla="*/ 144 h 144"/>
                <a:gd name="T6" fmla="*/ 0 60000 65536"/>
                <a:gd name="T7" fmla="*/ 0 60000 65536"/>
                <a:gd name="T8" fmla="*/ 0 60000 65536"/>
                <a:gd name="T9" fmla="*/ 0 w 84"/>
                <a:gd name="T10" fmla="*/ 0 h 144"/>
                <a:gd name="T11" fmla="*/ 84 w 84"/>
                <a:gd name="T12" fmla="*/ 144 h 144"/>
              </a:gdLst>
              <a:ahLst/>
              <a:cxnLst>
                <a:cxn ang="T6">
                  <a:pos x="T0" y="T1"/>
                </a:cxn>
                <a:cxn ang="T7">
                  <a:pos x="T2" y="T3"/>
                </a:cxn>
                <a:cxn ang="T8">
                  <a:pos x="T4" y="T5"/>
                </a:cxn>
              </a:cxnLst>
              <a:rect l="T9" t="T10" r="T11" b="T12"/>
              <a:pathLst>
                <a:path w="84" h="144">
                  <a:moveTo>
                    <a:pt x="0" y="0"/>
                  </a:moveTo>
                  <a:cubicBezTo>
                    <a:pt x="14" y="11"/>
                    <a:pt x="84" y="45"/>
                    <a:pt x="84" y="69"/>
                  </a:cubicBezTo>
                  <a:cubicBezTo>
                    <a:pt x="84" y="93"/>
                    <a:pt x="18" y="128"/>
                    <a:pt x="0" y="144"/>
                  </a:cubicBezTo>
                </a:path>
              </a:pathLst>
            </a:custGeom>
            <a:solidFill>
              <a:srgbClr val="FF3300"/>
            </a:solidFill>
            <a:ln w="9525">
              <a:solidFill>
                <a:schemeClr val="accent1"/>
              </a:solidFill>
              <a:round/>
              <a:headEnd/>
              <a:tailEnd/>
            </a:ln>
          </p:spPr>
          <p:txBody>
            <a:bodyPr wrap="none" anchor="ctr"/>
            <a:lstStyle/>
            <a:p>
              <a:endParaRPr lang="zh-CN" altLang="en-US"/>
            </a:p>
          </p:txBody>
        </p:sp>
        <p:sp>
          <p:nvSpPr>
            <p:cNvPr id="10" name="Freeform 61"/>
            <p:cNvSpPr>
              <a:spLocks/>
            </p:cNvSpPr>
            <p:nvPr/>
          </p:nvSpPr>
          <p:spPr bwMode="auto">
            <a:xfrm>
              <a:off x="2577" y="3540"/>
              <a:ext cx="540" cy="100"/>
            </a:xfrm>
            <a:custGeom>
              <a:avLst/>
              <a:gdLst>
                <a:gd name="T0" fmla="*/ 0 w 537"/>
                <a:gd name="T1" fmla="*/ 69 h 69"/>
                <a:gd name="T2" fmla="*/ 231 w 537"/>
                <a:gd name="T3" fmla="*/ 48 h 69"/>
                <a:gd name="T4" fmla="*/ 537 w 537"/>
                <a:gd name="T5" fmla="*/ 0 h 69"/>
                <a:gd name="T6" fmla="*/ 0 60000 65536"/>
                <a:gd name="T7" fmla="*/ 0 60000 65536"/>
                <a:gd name="T8" fmla="*/ 0 60000 65536"/>
                <a:gd name="T9" fmla="*/ 0 w 537"/>
                <a:gd name="T10" fmla="*/ 0 h 69"/>
                <a:gd name="T11" fmla="*/ 537 w 537"/>
                <a:gd name="T12" fmla="*/ 69 h 69"/>
              </a:gdLst>
              <a:ahLst/>
              <a:cxnLst>
                <a:cxn ang="T6">
                  <a:pos x="T0" y="T1"/>
                </a:cxn>
                <a:cxn ang="T7">
                  <a:pos x="T2" y="T3"/>
                </a:cxn>
                <a:cxn ang="T8">
                  <a:pos x="T4" y="T5"/>
                </a:cxn>
              </a:cxnLst>
              <a:rect l="T9" t="T10" r="T11" b="T12"/>
              <a:pathLst>
                <a:path w="537" h="69">
                  <a:moveTo>
                    <a:pt x="0" y="69"/>
                  </a:moveTo>
                  <a:cubicBezTo>
                    <a:pt x="38" y="66"/>
                    <a:pt x="142" y="59"/>
                    <a:pt x="231" y="48"/>
                  </a:cubicBezTo>
                  <a:cubicBezTo>
                    <a:pt x="320" y="37"/>
                    <a:pt x="473" y="10"/>
                    <a:pt x="537" y="0"/>
                  </a:cubicBezTo>
                </a:path>
              </a:pathLst>
            </a:cu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Line 62"/>
            <p:cNvSpPr>
              <a:spLocks noChangeShapeType="1"/>
            </p:cNvSpPr>
            <p:nvPr/>
          </p:nvSpPr>
          <p:spPr bwMode="auto">
            <a:xfrm>
              <a:off x="2520" y="3540"/>
              <a:ext cx="93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Freeform 63"/>
            <p:cNvSpPr>
              <a:spLocks/>
            </p:cNvSpPr>
            <p:nvPr/>
          </p:nvSpPr>
          <p:spPr bwMode="auto">
            <a:xfrm>
              <a:off x="552" y="3504"/>
              <a:ext cx="1947" cy="127"/>
            </a:xfrm>
            <a:custGeom>
              <a:avLst/>
              <a:gdLst>
                <a:gd name="T0" fmla="*/ 1929 w 1929"/>
                <a:gd name="T1" fmla="*/ 4 h 111"/>
                <a:gd name="T2" fmla="*/ 0 w 1929"/>
                <a:gd name="T3" fmla="*/ 0 h 111"/>
                <a:gd name="T4" fmla="*/ 0 60000 65536"/>
                <a:gd name="T5" fmla="*/ 0 60000 65536"/>
                <a:gd name="T6" fmla="*/ 0 w 1929"/>
                <a:gd name="T7" fmla="*/ 0 h 111"/>
                <a:gd name="T8" fmla="*/ 1929 w 1929"/>
                <a:gd name="T9" fmla="*/ 111 h 111"/>
              </a:gdLst>
              <a:ahLst/>
              <a:cxnLst>
                <a:cxn ang="T4">
                  <a:pos x="T0" y="T1"/>
                </a:cxn>
                <a:cxn ang="T5">
                  <a:pos x="T2" y="T3"/>
                </a:cxn>
              </a:cxnLst>
              <a:rect l="T6" t="T7" r="T8" b="T9"/>
              <a:pathLst>
                <a:path w="1929" h="111">
                  <a:moveTo>
                    <a:pt x="1929" y="111"/>
                  </a:moveTo>
                  <a:lnTo>
                    <a:pt x="0" y="0"/>
                  </a:ln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Freeform 64"/>
            <p:cNvSpPr>
              <a:spLocks/>
            </p:cNvSpPr>
            <p:nvPr/>
          </p:nvSpPr>
          <p:spPr bwMode="auto">
            <a:xfrm>
              <a:off x="561" y="3443"/>
              <a:ext cx="1925" cy="136"/>
            </a:xfrm>
            <a:custGeom>
              <a:avLst/>
              <a:gdLst>
                <a:gd name="T0" fmla="*/ 1660 w 1920"/>
                <a:gd name="T1" fmla="*/ 0 h 129"/>
                <a:gd name="T2" fmla="*/ 0 w 1920"/>
                <a:gd name="T3" fmla="*/ 3 h 129"/>
                <a:gd name="T4" fmla="*/ 0 60000 65536"/>
                <a:gd name="T5" fmla="*/ 0 60000 65536"/>
                <a:gd name="T6" fmla="*/ 0 w 1920"/>
                <a:gd name="T7" fmla="*/ 0 h 129"/>
                <a:gd name="T8" fmla="*/ 1920 w 1920"/>
                <a:gd name="T9" fmla="*/ 129 h 129"/>
              </a:gdLst>
              <a:ahLst/>
              <a:cxnLst>
                <a:cxn ang="T4">
                  <a:pos x="T0" y="T1"/>
                </a:cxn>
                <a:cxn ang="T5">
                  <a:pos x="T2" y="T3"/>
                </a:cxn>
              </a:cxnLst>
              <a:rect l="T6" t="T7" r="T8" b="T9"/>
              <a:pathLst>
                <a:path w="1920" h="129">
                  <a:moveTo>
                    <a:pt x="1920" y="0"/>
                  </a:moveTo>
                  <a:lnTo>
                    <a:pt x="0" y="129"/>
                  </a:ln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Oval 65"/>
            <p:cNvSpPr>
              <a:spLocks noChangeArrowheads="1"/>
            </p:cNvSpPr>
            <p:nvPr/>
          </p:nvSpPr>
          <p:spPr bwMode="auto">
            <a:xfrm>
              <a:off x="519" y="3483"/>
              <a:ext cx="48" cy="48"/>
            </a:xfrm>
            <a:prstGeom prst="ellipse">
              <a:avLst/>
            </a:prstGeom>
            <a:solidFill>
              <a:srgbClr val="FF0000"/>
            </a:solidFill>
            <a:ln w="9525">
              <a:solidFill>
                <a:srgbClr val="FF00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 name="Oval 66"/>
            <p:cNvSpPr>
              <a:spLocks noChangeArrowheads="1"/>
            </p:cNvSpPr>
            <p:nvPr/>
          </p:nvSpPr>
          <p:spPr bwMode="auto">
            <a:xfrm>
              <a:off x="516" y="3543"/>
              <a:ext cx="48" cy="48"/>
            </a:xfrm>
            <a:prstGeom prst="ellipse">
              <a:avLst/>
            </a:prstGeom>
            <a:solidFill>
              <a:srgbClr val="FF0000"/>
            </a:solidFill>
            <a:ln w="9525">
              <a:solidFill>
                <a:srgbClr val="FF00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 name="Freeform 67"/>
            <p:cNvSpPr>
              <a:spLocks/>
            </p:cNvSpPr>
            <p:nvPr/>
          </p:nvSpPr>
          <p:spPr bwMode="auto">
            <a:xfrm>
              <a:off x="2257" y="3464"/>
              <a:ext cx="77" cy="148"/>
            </a:xfrm>
            <a:custGeom>
              <a:avLst/>
              <a:gdLst>
                <a:gd name="T0" fmla="*/ 0 w 50"/>
                <a:gd name="T1" fmla="*/ 0 h 105"/>
                <a:gd name="T2" fmla="*/ 48 w 50"/>
                <a:gd name="T3" fmla="*/ 54 h 105"/>
                <a:gd name="T4" fmla="*/ 12 w 50"/>
                <a:gd name="T5" fmla="*/ 105 h 105"/>
                <a:gd name="T6" fmla="*/ 0 60000 65536"/>
                <a:gd name="T7" fmla="*/ 0 60000 65536"/>
                <a:gd name="T8" fmla="*/ 0 60000 65536"/>
                <a:gd name="T9" fmla="*/ 0 w 50"/>
                <a:gd name="T10" fmla="*/ 0 h 105"/>
                <a:gd name="T11" fmla="*/ 50 w 50"/>
                <a:gd name="T12" fmla="*/ 105 h 105"/>
              </a:gdLst>
              <a:ahLst/>
              <a:cxnLst>
                <a:cxn ang="T6">
                  <a:pos x="T0" y="T1"/>
                </a:cxn>
                <a:cxn ang="T7">
                  <a:pos x="T2" y="T3"/>
                </a:cxn>
                <a:cxn ang="T8">
                  <a:pos x="T4" y="T5"/>
                </a:cxn>
              </a:cxnLst>
              <a:rect l="T9" t="T10" r="T11" b="T12"/>
              <a:pathLst>
                <a:path w="50" h="105">
                  <a:moveTo>
                    <a:pt x="0" y="0"/>
                  </a:moveTo>
                  <a:cubicBezTo>
                    <a:pt x="8" y="9"/>
                    <a:pt x="46" y="37"/>
                    <a:pt x="48" y="54"/>
                  </a:cubicBezTo>
                  <a:cubicBezTo>
                    <a:pt x="50" y="71"/>
                    <a:pt x="19" y="95"/>
                    <a:pt x="12" y="10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 name="Freeform 69"/>
            <p:cNvSpPr>
              <a:spLocks/>
            </p:cNvSpPr>
            <p:nvPr/>
          </p:nvSpPr>
          <p:spPr bwMode="auto">
            <a:xfrm>
              <a:off x="1942" y="3596"/>
              <a:ext cx="260" cy="18"/>
            </a:xfrm>
            <a:custGeom>
              <a:avLst/>
              <a:gdLst>
                <a:gd name="T0" fmla="*/ 0 w 260"/>
                <a:gd name="T1" fmla="*/ 0 h 18"/>
                <a:gd name="T2" fmla="*/ 260 w 260"/>
                <a:gd name="T3" fmla="*/ 18 h 18"/>
                <a:gd name="T4" fmla="*/ 0 60000 65536"/>
                <a:gd name="T5" fmla="*/ 0 60000 65536"/>
                <a:gd name="T6" fmla="*/ 0 w 260"/>
                <a:gd name="T7" fmla="*/ 0 h 18"/>
                <a:gd name="T8" fmla="*/ 260 w 260"/>
                <a:gd name="T9" fmla="*/ 18 h 18"/>
              </a:gdLst>
              <a:ahLst/>
              <a:cxnLst>
                <a:cxn ang="T4">
                  <a:pos x="T0" y="T1"/>
                </a:cxn>
                <a:cxn ang="T5">
                  <a:pos x="T2" y="T3"/>
                </a:cxn>
              </a:cxnLst>
              <a:rect l="T6" t="T7" r="T8" b="T9"/>
              <a:pathLst>
                <a:path w="260" h="18">
                  <a:moveTo>
                    <a:pt x="0" y="0"/>
                  </a:moveTo>
                  <a:lnTo>
                    <a:pt x="260" y="18"/>
                  </a:lnTo>
                </a:path>
              </a:pathLst>
            </a:custGeom>
            <a:noFill/>
            <a:ln w="952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 name="Line 70"/>
            <p:cNvSpPr>
              <a:spLocks noChangeShapeType="1"/>
            </p:cNvSpPr>
            <p:nvPr/>
          </p:nvSpPr>
          <p:spPr bwMode="auto">
            <a:xfrm flipV="1">
              <a:off x="1973" y="3464"/>
              <a:ext cx="234" cy="1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AutoShape 71"/>
            <p:cNvSpPr>
              <a:spLocks noChangeArrowheads="1"/>
            </p:cNvSpPr>
            <p:nvPr/>
          </p:nvSpPr>
          <p:spPr bwMode="auto">
            <a:xfrm>
              <a:off x="1500" y="3048"/>
              <a:ext cx="720" cy="192"/>
            </a:xfrm>
            <a:prstGeom prst="wedgeRoundRectCallout">
              <a:avLst>
                <a:gd name="adj1" fmla="val 60097"/>
                <a:gd name="adj2" fmla="val 172472"/>
                <a:gd name="adj3" fmla="val 16667"/>
              </a:avLst>
            </a:prstGeom>
            <a:solidFill>
              <a:srgbClr val="FFFF00"/>
            </a:solidFill>
            <a:ln w="9525">
              <a:solidFill>
                <a:schemeClr val="accent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3200" i="0" dirty="0">
                  <a:solidFill>
                    <a:srgbClr val="FF0000"/>
                  </a:solidFill>
                </a:rPr>
                <a:t>张角</a:t>
              </a:r>
              <a:r>
                <a:rPr lang="el-GR" altLang="zh-CN" sz="3200" i="0" dirty="0">
                  <a:solidFill>
                    <a:srgbClr val="FF0000"/>
                  </a:solidFill>
                </a:rPr>
                <a:t>θ</a:t>
              </a:r>
              <a:endParaRPr lang="zh-CN" altLang="en-US" sz="3200" i="0" dirty="0">
                <a:solidFill>
                  <a:srgbClr val="FF0000"/>
                </a:solidFill>
              </a:endParaRPr>
            </a:p>
          </p:txBody>
        </p:sp>
        <p:sp>
          <p:nvSpPr>
            <p:cNvPr id="20" name="Text Box 72"/>
            <p:cNvSpPr txBox="1">
              <a:spLocks noChangeArrowheads="1"/>
            </p:cNvSpPr>
            <p:nvPr/>
          </p:nvSpPr>
          <p:spPr bwMode="auto">
            <a:xfrm>
              <a:off x="847" y="3939"/>
              <a:ext cx="13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C00000"/>
                  </a:solidFill>
                </a:rPr>
                <a:t>张角太小时，</a:t>
              </a:r>
              <a:r>
                <a:rPr lang="zh-CN" altLang="en-US" i="0" dirty="0"/>
                <a:t>两爱里斑重叠太多，</a:t>
              </a:r>
              <a:r>
                <a:rPr lang="zh-CN" altLang="en-US" i="0" dirty="0">
                  <a:solidFill>
                    <a:srgbClr val="CC3300"/>
                  </a:solidFill>
                </a:rPr>
                <a:t>不能分辩</a:t>
              </a:r>
            </a:p>
          </p:txBody>
        </p:sp>
      </p:grpSp>
      <p:sp>
        <p:nvSpPr>
          <p:cNvPr id="25" name="Freeform 44"/>
          <p:cNvSpPr>
            <a:spLocks/>
          </p:cNvSpPr>
          <p:nvPr/>
        </p:nvSpPr>
        <p:spPr bwMode="auto">
          <a:xfrm rot="9607842">
            <a:off x="2765119" y="2731742"/>
            <a:ext cx="120232" cy="272201"/>
          </a:xfrm>
          <a:custGeom>
            <a:avLst/>
            <a:gdLst>
              <a:gd name="T0" fmla="*/ 15 w 56"/>
              <a:gd name="T1" fmla="*/ 0 h 84"/>
              <a:gd name="T2" fmla="*/ 54 w 56"/>
              <a:gd name="T3" fmla="*/ 48 h 84"/>
              <a:gd name="T4" fmla="*/ 0 w 56"/>
              <a:gd name="T5" fmla="*/ 84 h 84"/>
              <a:gd name="T6" fmla="*/ 0 60000 65536"/>
              <a:gd name="T7" fmla="*/ 0 60000 65536"/>
              <a:gd name="T8" fmla="*/ 0 60000 65536"/>
              <a:gd name="T9" fmla="*/ 0 w 56"/>
              <a:gd name="T10" fmla="*/ 0 h 84"/>
              <a:gd name="T11" fmla="*/ 56 w 56"/>
              <a:gd name="T12" fmla="*/ 84 h 84"/>
            </a:gdLst>
            <a:ahLst/>
            <a:cxnLst>
              <a:cxn ang="T6">
                <a:pos x="T0" y="T1"/>
              </a:cxn>
              <a:cxn ang="T7">
                <a:pos x="T2" y="T3"/>
              </a:cxn>
              <a:cxn ang="T8">
                <a:pos x="T4" y="T5"/>
              </a:cxn>
            </a:cxnLst>
            <a:rect l="T9" t="T10" r="T11" b="T12"/>
            <a:pathLst>
              <a:path w="56" h="84">
                <a:moveTo>
                  <a:pt x="15" y="0"/>
                </a:moveTo>
                <a:cubicBezTo>
                  <a:pt x="22" y="8"/>
                  <a:pt x="56" y="34"/>
                  <a:pt x="54" y="48"/>
                </a:cubicBezTo>
                <a:cubicBezTo>
                  <a:pt x="52" y="62"/>
                  <a:pt x="11" y="76"/>
                  <a:pt x="0" y="8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6" name="对象 25"/>
          <p:cNvGraphicFramePr>
            <a:graphicFrameLocks noChangeAspect="1"/>
          </p:cNvGraphicFramePr>
          <p:nvPr>
            <p:extLst>
              <p:ext uri="{D42A27DB-BD31-4B8C-83A1-F6EECF244321}">
                <p14:modId xmlns:p14="http://schemas.microsoft.com/office/powerpoint/2010/main" val="1896498607"/>
              </p:ext>
            </p:extLst>
          </p:nvPr>
        </p:nvGraphicFramePr>
        <p:xfrm>
          <a:off x="2589213" y="1978026"/>
          <a:ext cx="379412" cy="530225"/>
        </p:xfrm>
        <a:graphic>
          <a:graphicData uri="http://schemas.openxmlformats.org/presentationml/2006/ole">
            <mc:AlternateContent xmlns:mc="http://schemas.openxmlformats.org/markup-compatibility/2006">
              <mc:Choice xmlns:v="urn:schemas-microsoft-com:vml" Requires="v">
                <p:oleObj spid="_x0000_s269576" name="公式" r:id="rId3" imgW="126720" imgH="177480" progId="Equation.3">
                  <p:embed/>
                </p:oleObj>
              </mc:Choice>
              <mc:Fallback>
                <p:oleObj name="公式" r:id="rId3" imgW="126720" imgH="177480" progId="Equation.3">
                  <p:embed/>
                  <p:pic>
                    <p:nvPicPr>
                      <p:cNvPr id="0" name=""/>
                      <p:cNvPicPr/>
                      <p:nvPr/>
                    </p:nvPicPr>
                    <p:blipFill>
                      <a:blip r:embed="rId4"/>
                      <a:stretch>
                        <a:fillRect/>
                      </a:stretch>
                    </p:blipFill>
                    <p:spPr>
                      <a:xfrm>
                        <a:off x="2589213" y="1978026"/>
                        <a:ext cx="379412" cy="530225"/>
                      </a:xfrm>
                      <a:prstGeom prst="rect">
                        <a:avLst/>
                      </a:prstGeom>
                    </p:spPr>
                  </p:pic>
                </p:oleObj>
              </mc:Fallback>
            </mc:AlternateContent>
          </a:graphicData>
        </a:graphic>
      </p:graphicFrame>
      <p:sp>
        <p:nvSpPr>
          <p:cNvPr id="28" name="Line 69"/>
          <p:cNvSpPr>
            <a:spLocks noChangeShapeType="1"/>
          </p:cNvSpPr>
          <p:nvPr/>
        </p:nvSpPr>
        <p:spPr bwMode="auto">
          <a:xfrm flipH="1">
            <a:off x="8088011" y="2112220"/>
            <a:ext cx="3062756" cy="1553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69"/>
          <p:cNvSpPr>
            <a:spLocks noChangeShapeType="1"/>
          </p:cNvSpPr>
          <p:nvPr/>
        </p:nvSpPr>
        <p:spPr bwMode="auto">
          <a:xfrm flipH="1">
            <a:off x="8105385" y="3241359"/>
            <a:ext cx="3062756" cy="1553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69"/>
          <p:cNvSpPr>
            <a:spLocks noChangeShapeType="1"/>
          </p:cNvSpPr>
          <p:nvPr/>
        </p:nvSpPr>
        <p:spPr bwMode="auto">
          <a:xfrm flipH="1">
            <a:off x="8146323" y="2339589"/>
            <a:ext cx="3062756" cy="1553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69"/>
          <p:cNvSpPr>
            <a:spLocks noChangeShapeType="1"/>
          </p:cNvSpPr>
          <p:nvPr/>
        </p:nvSpPr>
        <p:spPr bwMode="auto">
          <a:xfrm flipH="1">
            <a:off x="8114072" y="3518037"/>
            <a:ext cx="3062756" cy="1553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Oval 2076"/>
          <p:cNvSpPr>
            <a:spLocks noChangeArrowheads="1"/>
          </p:cNvSpPr>
          <p:nvPr/>
        </p:nvSpPr>
        <p:spPr bwMode="auto">
          <a:xfrm>
            <a:off x="9955680" y="2112220"/>
            <a:ext cx="1155349" cy="1144670"/>
          </a:xfrm>
          <a:prstGeom prst="ellipse">
            <a:avLst/>
          </a:prstGeom>
          <a:gradFill rotWithShape="0">
            <a:gsLst>
              <a:gs pos="0">
                <a:srgbClr val="FF3300"/>
              </a:gs>
              <a:gs pos="100000">
                <a:srgbClr val="6E1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5" name="Oval 2076"/>
          <p:cNvSpPr>
            <a:spLocks noChangeArrowheads="1"/>
          </p:cNvSpPr>
          <p:nvPr/>
        </p:nvSpPr>
        <p:spPr bwMode="auto">
          <a:xfrm>
            <a:off x="9951337" y="2367116"/>
            <a:ext cx="1155349" cy="1144670"/>
          </a:xfrm>
          <a:prstGeom prst="ellipse">
            <a:avLst/>
          </a:prstGeom>
          <a:gradFill rotWithShape="0">
            <a:gsLst>
              <a:gs pos="0">
                <a:srgbClr val="FF3300"/>
              </a:gs>
              <a:gs pos="100000">
                <a:srgbClr val="6E1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6" name="矩形 35"/>
          <p:cNvSpPr/>
          <p:nvPr/>
        </p:nvSpPr>
        <p:spPr>
          <a:xfrm>
            <a:off x="3442673" y="5416525"/>
            <a:ext cx="6615544" cy="954107"/>
          </a:xfrm>
          <a:prstGeom prst="rect">
            <a:avLst/>
          </a:prstGeom>
        </p:spPr>
        <p:txBody>
          <a:bodyPr wrap="square">
            <a:spAutoFit/>
          </a:bodyPr>
          <a:lstStyle/>
          <a:p>
            <a:pPr>
              <a:defRPr/>
            </a:pPr>
            <a:r>
              <a:rPr lang="zh-CN" altLang="en-US" sz="2800" b="1" dirty="0">
                <a:solidFill>
                  <a:srgbClr val="009900"/>
                </a:solidFill>
              </a:rPr>
              <a:t>若张角小，二者的衍射图样大部分重合，结果，仪器失去分辨二者的能力。</a:t>
            </a:r>
          </a:p>
        </p:txBody>
      </p:sp>
    </p:spTree>
    <p:extLst>
      <p:ext uri="{BB962C8B-B14F-4D97-AF65-F5344CB8AC3E}">
        <p14:creationId xmlns:p14="http://schemas.microsoft.com/office/powerpoint/2010/main" val="328207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fill="hold"/>
                                        <p:tgtEl>
                                          <p:spTgt spid="32"/>
                                        </p:tgtEl>
                                        <p:attrNameLst>
                                          <p:attrName>ppt_x</p:attrName>
                                        </p:attrNameLst>
                                      </p:cBhvr>
                                      <p:tavLst>
                                        <p:tav tm="0">
                                          <p:val>
                                            <p:strVal val="#ppt_x"/>
                                          </p:val>
                                        </p:tav>
                                        <p:tav tm="100000">
                                          <p:val>
                                            <p:strVal val="#ppt_x"/>
                                          </p:val>
                                        </p:tav>
                                      </p:tavLst>
                                    </p:anim>
                                    <p:anim calcmode="lin" valueType="num">
                                      <p:cBhvr additive="base">
                                        <p:cTn id="21"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additive="base">
                                        <p:cTn id="26" dur="500" fill="hold"/>
                                        <p:tgtEl>
                                          <p:spTgt spid="35"/>
                                        </p:tgtEl>
                                        <p:attrNameLst>
                                          <p:attrName>ppt_x</p:attrName>
                                        </p:attrNameLst>
                                      </p:cBhvr>
                                      <p:tavLst>
                                        <p:tav tm="0">
                                          <p:val>
                                            <p:strVal val="#ppt_x"/>
                                          </p:val>
                                        </p:tav>
                                        <p:tav tm="100000">
                                          <p:val>
                                            <p:strVal val="#ppt_x"/>
                                          </p:val>
                                        </p:tav>
                                      </p:tavLst>
                                    </p:anim>
                                    <p:anim calcmode="lin" valueType="num">
                                      <p:cBhvr additive="base">
                                        <p:cTn id="2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2" grpId="0" animBg="1"/>
      <p:bldP spid="35" grpId="0" animBg="1"/>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09306" y="278856"/>
            <a:ext cx="81534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4000" i="0" dirty="0">
                <a:solidFill>
                  <a:srgbClr val="FF3300"/>
                </a:solidFill>
              </a:rPr>
              <a:t>4</a:t>
            </a:r>
            <a:r>
              <a:rPr lang="zh-CN" altLang="en-US" sz="4000" i="0" dirty="0">
                <a:solidFill>
                  <a:srgbClr val="FF3300"/>
                </a:solidFill>
              </a:rPr>
              <a:t>、从单缝到圆孔的衍射现象</a:t>
            </a:r>
            <a:r>
              <a:rPr lang="zh-CN" altLang="en-US" sz="4000" i="0" dirty="0">
                <a:solidFill>
                  <a:srgbClr val="009900"/>
                </a:solidFill>
              </a:rPr>
              <a:t>（以点光源的光入射）</a:t>
            </a:r>
          </a:p>
        </p:txBody>
      </p:sp>
      <p:pic>
        <p:nvPicPr>
          <p:cNvPr id="3" name="Picture 3" descr="未定标题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7244" y="1723479"/>
            <a:ext cx="7739063"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4"/>
          <p:cNvSpPr txBox="1">
            <a:spLocks noChangeArrowheads="1"/>
          </p:cNvSpPr>
          <p:nvPr/>
        </p:nvSpPr>
        <p:spPr bwMode="auto">
          <a:xfrm>
            <a:off x="1899744" y="4860379"/>
            <a:ext cx="1844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3200" i="0">
                <a:solidFill>
                  <a:srgbClr val="CC0000"/>
                </a:solidFill>
              </a:rPr>
              <a:t>说明：</a:t>
            </a:r>
          </a:p>
        </p:txBody>
      </p:sp>
      <p:sp>
        <p:nvSpPr>
          <p:cNvPr id="5" name="Text Box 5"/>
          <p:cNvSpPr txBox="1">
            <a:spLocks noChangeArrowheads="1"/>
          </p:cNvSpPr>
          <p:nvPr/>
        </p:nvSpPr>
        <p:spPr bwMode="auto">
          <a:xfrm>
            <a:off x="3412633" y="4847679"/>
            <a:ext cx="69500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3200" i="0" dirty="0">
                <a:solidFill>
                  <a:srgbClr val="9900FF"/>
                </a:solidFill>
              </a:rPr>
              <a:t>（</a:t>
            </a:r>
            <a:r>
              <a:rPr lang="en-US" altLang="zh-CN" sz="3200" i="0" dirty="0">
                <a:solidFill>
                  <a:srgbClr val="9900FF"/>
                </a:solidFill>
              </a:rPr>
              <a:t>1</a:t>
            </a:r>
            <a:r>
              <a:rPr lang="zh-CN" altLang="en-US" sz="3200" i="0" dirty="0">
                <a:solidFill>
                  <a:srgbClr val="9900FF"/>
                </a:solidFill>
              </a:rPr>
              <a:t>）在传播过程中，光在什么方向受限，就在什么方向“扩展”；</a:t>
            </a:r>
          </a:p>
        </p:txBody>
      </p:sp>
      <p:sp>
        <p:nvSpPr>
          <p:cNvPr id="6" name="Text Box 6"/>
          <p:cNvSpPr txBox="1">
            <a:spLocks noChangeArrowheads="1"/>
          </p:cNvSpPr>
          <p:nvPr/>
        </p:nvSpPr>
        <p:spPr bwMode="auto">
          <a:xfrm>
            <a:off x="3525343" y="6097041"/>
            <a:ext cx="62484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3200" i="0"/>
              <a:t>（</a:t>
            </a:r>
            <a:r>
              <a:rPr lang="en-US" altLang="zh-CN" sz="3200" i="0"/>
              <a:t>2</a:t>
            </a:r>
            <a:r>
              <a:rPr lang="zh-CN" altLang="en-US" sz="3200" i="0"/>
              <a:t>）约束越强，衍射效应越明显。</a:t>
            </a:r>
          </a:p>
        </p:txBody>
      </p:sp>
      <p:sp>
        <p:nvSpPr>
          <p:cNvPr id="7" name="Rectangle 10"/>
          <p:cNvSpPr>
            <a:spLocks noChangeArrowheads="1"/>
          </p:cNvSpPr>
          <p:nvPr/>
        </p:nvSpPr>
        <p:spPr bwMode="auto">
          <a:xfrm>
            <a:off x="2239468" y="1723479"/>
            <a:ext cx="7716838" cy="3124200"/>
          </a:xfrm>
          <a:prstGeom prst="rect">
            <a:avLst/>
          </a:prstGeom>
          <a:solidFill>
            <a:schemeClr val="folHlink"/>
          </a:solidFill>
          <a:ln>
            <a:noFill/>
          </a:ln>
          <a:extLst>
            <a:ext uri="{91240B29-F687-4F45-9708-019B960494DF}">
              <a14:hiddenLine xmlns:a14="http://schemas.microsoft.com/office/drawing/2010/main" w="31750">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8" name="Picture 13" descr="未定标题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106" y="1723479"/>
            <a:ext cx="7696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991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wd">
                                    <p:tmPct val="10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wd">
                                    <p:tmPct val="100000"/>
                                  </p:iterate>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000"/>
                            </p:stCondLst>
                            <p:childTnLst>
                              <p:par>
                                <p:cTn id="19" presetID="22" presetClass="entr" presetSubtype="8" fill="hold" grpId="0" nodeType="afterEffect">
                                  <p:stCondLst>
                                    <p:cond delay="0"/>
                                  </p:stCondLst>
                                  <p:iterate type="wd">
                                    <p:tmPct val="100000"/>
                                  </p:iterate>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iterate type="wd">
                                    <p:tmPct val="100000"/>
                                  </p:iterate>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p:stCondLst>
                              <p:cond delay="500"/>
                            </p:stCondLst>
                            <p:childTnLst>
                              <p:par>
                                <p:cTn id="28" presetID="22" presetClass="entr" presetSubtype="8" fill="hold" nodeType="afterEffect">
                                  <p:stCondLst>
                                    <p:cond delay="0"/>
                                  </p:stCondLst>
                                  <p:iterate type="wd">
                                    <p:tmPct val="100000"/>
                                  </p:iterate>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iterate type="wd">
                                    <p:tmPct val="100000"/>
                                  </p:iterate>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 grpId="0" autoUpdateAnimBg="0"/>
      <p:bldP spid="5" grpId="0" autoUpdateAnimBg="0"/>
      <p:bldP spid="6" grpId="0" autoUpdateAnimBg="0"/>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27"/>
          <p:cNvGrpSpPr>
            <a:grpSpLocks/>
          </p:cNvGrpSpPr>
          <p:nvPr/>
        </p:nvGrpSpPr>
        <p:grpSpPr bwMode="auto">
          <a:xfrm>
            <a:off x="2077280" y="247486"/>
            <a:ext cx="9332579" cy="4139841"/>
            <a:chOff x="476" y="1508"/>
            <a:chExt cx="3145" cy="1192"/>
          </a:xfrm>
        </p:grpSpPr>
        <p:sp>
          <p:nvSpPr>
            <p:cNvPr id="53" name="Oval 28"/>
            <p:cNvSpPr>
              <a:spLocks noChangeArrowheads="1"/>
            </p:cNvSpPr>
            <p:nvPr/>
          </p:nvSpPr>
          <p:spPr bwMode="auto">
            <a:xfrm>
              <a:off x="1104" y="1740"/>
              <a:ext cx="240" cy="816"/>
            </a:xfrm>
            <a:prstGeom prst="ellipse">
              <a:avLst/>
            </a:prstGeom>
            <a:gradFill rotWithShape="0">
              <a:gsLst>
                <a:gs pos="0">
                  <a:schemeClr val="accent1">
                    <a:gamma/>
                    <a:tint val="58039"/>
                    <a:invGamma/>
                  </a:schemeClr>
                </a:gs>
                <a:gs pos="50000">
                  <a:schemeClr val="accent1"/>
                </a:gs>
                <a:gs pos="100000">
                  <a:schemeClr val="accent1">
                    <a:gamma/>
                    <a:tint val="58039"/>
                    <a:invGamma/>
                  </a:schemeClr>
                </a:gs>
              </a:gsLst>
              <a:lin ang="0" scaled="1"/>
            </a:gradFill>
            <a:ln w="9525">
              <a:solidFill>
                <a:schemeClr val="accent1"/>
              </a:solidFill>
              <a:round/>
              <a:headEnd/>
              <a:tailEnd/>
            </a:ln>
          </p:spPr>
          <p:txBody>
            <a:bodyPr wrap="none" anchor="ctr"/>
            <a:lstStyle/>
            <a:p>
              <a:pPr>
                <a:defRPr/>
              </a:pPr>
              <a:endParaRPr lang="zh-CN" altLang="en-US"/>
            </a:p>
          </p:txBody>
        </p:sp>
        <p:sp>
          <p:nvSpPr>
            <p:cNvPr id="54" name="Rectangle 29"/>
            <p:cNvSpPr>
              <a:spLocks noChangeArrowheads="1"/>
            </p:cNvSpPr>
            <p:nvPr/>
          </p:nvSpPr>
          <p:spPr bwMode="auto">
            <a:xfrm>
              <a:off x="2484" y="1548"/>
              <a:ext cx="96" cy="1152"/>
            </a:xfrm>
            <a:prstGeom prst="rect">
              <a:avLst/>
            </a:prstGeom>
            <a:solidFill>
              <a:schemeClr val="hlink"/>
            </a:solidFill>
            <a:ln w="9525">
              <a:solidFill>
                <a:schemeClr val="hlink"/>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5" name="Line 30"/>
            <p:cNvSpPr>
              <a:spLocks noChangeShapeType="1"/>
            </p:cNvSpPr>
            <p:nvPr/>
          </p:nvSpPr>
          <p:spPr bwMode="auto">
            <a:xfrm>
              <a:off x="564" y="2172"/>
              <a:ext cx="196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6" name="Group 31"/>
            <p:cNvGrpSpPr>
              <a:grpSpLocks/>
            </p:cNvGrpSpPr>
            <p:nvPr/>
          </p:nvGrpSpPr>
          <p:grpSpPr bwMode="auto">
            <a:xfrm>
              <a:off x="2592" y="1809"/>
              <a:ext cx="576" cy="576"/>
              <a:chOff x="3360" y="3408"/>
              <a:chExt cx="576" cy="576"/>
            </a:xfrm>
          </p:grpSpPr>
          <p:sp>
            <p:nvSpPr>
              <p:cNvPr id="71" name="Freeform 32"/>
              <p:cNvSpPr>
                <a:spLocks/>
              </p:cNvSpPr>
              <p:nvPr/>
            </p:nvSpPr>
            <p:spPr bwMode="auto">
              <a:xfrm>
                <a:off x="3360" y="3552"/>
                <a:ext cx="576" cy="288"/>
              </a:xfrm>
              <a:custGeom>
                <a:avLst/>
                <a:gdLst>
                  <a:gd name="T0" fmla="*/ 0 w 576"/>
                  <a:gd name="T1" fmla="*/ 0 h 288"/>
                  <a:gd name="T2" fmla="*/ 576 w 576"/>
                  <a:gd name="T3" fmla="*/ 144 h 288"/>
                  <a:gd name="T4" fmla="*/ 0 w 576"/>
                  <a:gd name="T5" fmla="*/ 288 h 288"/>
                  <a:gd name="T6" fmla="*/ 0 60000 65536"/>
                  <a:gd name="T7" fmla="*/ 0 60000 65536"/>
                  <a:gd name="T8" fmla="*/ 0 60000 65536"/>
                  <a:gd name="T9" fmla="*/ 0 w 576"/>
                  <a:gd name="T10" fmla="*/ 0 h 288"/>
                  <a:gd name="T11" fmla="*/ 576 w 576"/>
                  <a:gd name="T12" fmla="*/ 288 h 288"/>
                </a:gdLst>
                <a:ahLst/>
                <a:cxnLst>
                  <a:cxn ang="T6">
                    <a:pos x="T0" y="T1"/>
                  </a:cxn>
                  <a:cxn ang="T7">
                    <a:pos x="T2" y="T3"/>
                  </a:cxn>
                  <a:cxn ang="T8">
                    <a:pos x="T4" y="T5"/>
                  </a:cxn>
                </a:cxnLst>
                <a:rect l="T9" t="T10" r="T11" b="T12"/>
                <a:pathLst>
                  <a:path w="576" h="288">
                    <a:moveTo>
                      <a:pt x="0" y="0"/>
                    </a:moveTo>
                    <a:cubicBezTo>
                      <a:pt x="288" y="48"/>
                      <a:pt x="576" y="96"/>
                      <a:pt x="576" y="144"/>
                    </a:cubicBezTo>
                    <a:cubicBezTo>
                      <a:pt x="576" y="192"/>
                      <a:pt x="96" y="264"/>
                      <a:pt x="0" y="288"/>
                    </a:cubicBezTo>
                  </a:path>
                </a:pathLst>
              </a:custGeom>
              <a:solidFill>
                <a:srgbClr val="FF0000"/>
              </a:solidFill>
              <a:ln w="9525">
                <a:solidFill>
                  <a:srgbClr val="FFFF00"/>
                </a:solidFill>
                <a:round/>
                <a:headEnd/>
                <a:tailEnd/>
              </a:ln>
            </p:spPr>
            <p:txBody>
              <a:bodyPr wrap="none" anchor="ctr"/>
              <a:lstStyle/>
              <a:p>
                <a:endParaRPr lang="zh-CN" altLang="en-US"/>
              </a:p>
            </p:txBody>
          </p:sp>
          <p:sp>
            <p:nvSpPr>
              <p:cNvPr id="72" name="Freeform 33"/>
              <p:cNvSpPr>
                <a:spLocks/>
              </p:cNvSpPr>
              <p:nvPr/>
            </p:nvSpPr>
            <p:spPr bwMode="auto">
              <a:xfrm>
                <a:off x="3360" y="3408"/>
                <a:ext cx="96" cy="144"/>
              </a:xfrm>
              <a:custGeom>
                <a:avLst/>
                <a:gdLst>
                  <a:gd name="T0" fmla="*/ 0 w 96"/>
                  <a:gd name="T1" fmla="*/ 144 h 144"/>
                  <a:gd name="T2" fmla="*/ 96 w 96"/>
                  <a:gd name="T3" fmla="*/ 96 h 144"/>
                  <a:gd name="T4" fmla="*/ 0 w 96"/>
                  <a:gd name="T5" fmla="*/ 0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0" y="144"/>
                    </a:moveTo>
                    <a:cubicBezTo>
                      <a:pt x="48" y="132"/>
                      <a:pt x="96" y="120"/>
                      <a:pt x="96" y="96"/>
                    </a:cubicBezTo>
                    <a:cubicBezTo>
                      <a:pt x="96" y="72"/>
                      <a:pt x="16" y="16"/>
                      <a:pt x="0" y="0"/>
                    </a:cubicBezTo>
                  </a:path>
                </a:pathLst>
              </a:custGeom>
              <a:solidFill>
                <a:srgbClr val="FF0000"/>
              </a:solidFill>
              <a:ln w="9525">
                <a:solidFill>
                  <a:srgbClr val="FFFF00"/>
                </a:solidFill>
                <a:round/>
                <a:headEnd/>
                <a:tailEnd/>
              </a:ln>
            </p:spPr>
            <p:txBody>
              <a:bodyPr wrap="none" anchor="ctr"/>
              <a:lstStyle/>
              <a:p>
                <a:endParaRPr lang="zh-CN" altLang="en-US"/>
              </a:p>
            </p:txBody>
          </p:sp>
          <p:sp>
            <p:nvSpPr>
              <p:cNvPr id="73" name="Freeform 34"/>
              <p:cNvSpPr>
                <a:spLocks/>
              </p:cNvSpPr>
              <p:nvPr/>
            </p:nvSpPr>
            <p:spPr bwMode="auto">
              <a:xfrm>
                <a:off x="3360" y="3840"/>
                <a:ext cx="84" cy="144"/>
              </a:xfrm>
              <a:custGeom>
                <a:avLst/>
                <a:gdLst>
                  <a:gd name="T0" fmla="*/ 0 w 84"/>
                  <a:gd name="T1" fmla="*/ 0 h 144"/>
                  <a:gd name="T2" fmla="*/ 84 w 84"/>
                  <a:gd name="T3" fmla="*/ 69 h 144"/>
                  <a:gd name="T4" fmla="*/ 0 w 84"/>
                  <a:gd name="T5" fmla="*/ 144 h 144"/>
                  <a:gd name="T6" fmla="*/ 0 60000 65536"/>
                  <a:gd name="T7" fmla="*/ 0 60000 65536"/>
                  <a:gd name="T8" fmla="*/ 0 60000 65536"/>
                  <a:gd name="T9" fmla="*/ 0 w 84"/>
                  <a:gd name="T10" fmla="*/ 0 h 144"/>
                  <a:gd name="T11" fmla="*/ 84 w 84"/>
                  <a:gd name="T12" fmla="*/ 144 h 144"/>
                </a:gdLst>
                <a:ahLst/>
                <a:cxnLst>
                  <a:cxn ang="T6">
                    <a:pos x="T0" y="T1"/>
                  </a:cxn>
                  <a:cxn ang="T7">
                    <a:pos x="T2" y="T3"/>
                  </a:cxn>
                  <a:cxn ang="T8">
                    <a:pos x="T4" y="T5"/>
                  </a:cxn>
                </a:cxnLst>
                <a:rect l="T9" t="T10" r="T11" b="T12"/>
                <a:pathLst>
                  <a:path w="84" h="144">
                    <a:moveTo>
                      <a:pt x="0" y="0"/>
                    </a:moveTo>
                    <a:cubicBezTo>
                      <a:pt x="14" y="11"/>
                      <a:pt x="84" y="45"/>
                      <a:pt x="84" y="69"/>
                    </a:cubicBezTo>
                    <a:cubicBezTo>
                      <a:pt x="84" y="93"/>
                      <a:pt x="18" y="128"/>
                      <a:pt x="0" y="144"/>
                    </a:cubicBezTo>
                  </a:path>
                </a:pathLst>
              </a:custGeom>
              <a:solidFill>
                <a:srgbClr val="FF0000"/>
              </a:solidFill>
              <a:ln w="9525">
                <a:solidFill>
                  <a:srgbClr val="FFFF00"/>
                </a:solidFill>
                <a:round/>
                <a:headEnd/>
                <a:tailEnd/>
              </a:ln>
            </p:spPr>
            <p:txBody>
              <a:bodyPr wrap="none" anchor="ctr"/>
              <a:lstStyle/>
              <a:p>
                <a:endParaRPr lang="zh-CN" altLang="en-US"/>
              </a:p>
            </p:txBody>
          </p:sp>
        </p:grpSp>
        <p:sp>
          <p:nvSpPr>
            <p:cNvPr id="57" name="Freeform 35"/>
            <p:cNvSpPr>
              <a:spLocks/>
            </p:cNvSpPr>
            <p:nvPr/>
          </p:nvSpPr>
          <p:spPr bwMode="auto">
            <a:xfrm>
              <a:off x="2592" y="2097"/>
              <a:ext cx="576" cy="288"/>
            </a:xfrm>
            <a:custGeom>
              <a:avLst/>
              <a:gdLst>
                <a:gd name="T0" fmla="*/ 0 w 576"/>
                <a:gd name="T1" fmla="*/ 0 h 288"/>
                <a:gd name="T2" fmla="*/ 576 w 576"/>
                <a:gd name="T3" fmla="*/ 144 h 288"/>
                <a:gd name="T4" fmla="*/ 0 w 576"/>
                <a:gd name="T5" fmla="*/ 288 h 288"/>
                <a:gd name="T6" fmla="*/ 0 60000 65536"/>
                <a:gd name="T7" fmla="*/ 0 60000 65536"/>
                <a:gd name="T8" fmla="*/ 0 60000 65536"/>
                <a:gd name="T9" fmla="*/ 0 w 576"/>
                <a:gd name="T10" fmla="*/ 0 h 288"/>
                <a:gd name="T11" fmla="*/ 576 w 576"/>
                <a:gd name="T12" fmla="*/ 288 h 288"/>
              </a:gdLst>
              <a:ahLst/>
              <a:cxnLst>
                <a:cxn ang="T6">
                  <a:pos x="T0" y="T1"/>
                </a:cxn>
                <a:cxn ang="T7">
                  <a:pos x="T2" y="T3"/>
                </a:cxn>
                <a:cxn ang="T8">
                  <a:pos x="T4" y="T5"/>
                </a:cxn>
              </a:cxnLst>
              <a:rect l="T9" t="T10" r="T11" b="T12"/>
              <a:pathLst>
                <a:path w="576" h="288">
                  <a:moveTo>
                    <a:pt x="0" y="0"/>
                  </a:moveTo>
                  <a:cubicBezTo>
                    <a:pt x="288" y="48"/>
                    <a:pt x="576" y="96"/>
                    <a:pt x="576" y="144"/>
                  </a:cubicBezTo>
                  <a:cubicBezTo>
                    <a:pt x="576" y="192"/>
                    <a:pt x="96" y="264"/>
                    <a:pt x="0" y="288"/>
                  </a:cubicBezTo>
                </a:path>
              </a:pathLst>
            </a:custGeom>
            <a:solidFill>
              <a:srgbClr val="FF3300"/>
            </a:solidFill>
            <a:ln w="9525">
              <a:solidFill>
                <a:schemeClr val="accent1"/>
              </a:solidFill>
              <a:round/>
              <a:headEnd/>
              <a:tailEnd/>
            </a:ln>
          </p:spPr>
          <p:txBody>
            <a:bodyPr wrap="none" anchor="ctr"/>
            <a:lstStyle/>
            <a:p>
              <a:endParaRPr lang="zh-CN" altLang="en-US"/>
            </a:p>
          </p:txBody>
        </p:sp>
        <p:sp>
          <p:nvSpPr>
            <p:cNvPr id="58" name="Freeform 36"/>
            <p:cNvSpPr>
              <a:spLocks/>
            </p:cNvSpPr>
            <p:nvPr/>
          </p:nvSpPr>
          <p:spPr bwMode="auto">
            <a:xfrm>
              <a:off x="2592" y="1953"/>
              <a:ext cx="96" cy="144"/>
            </a:xfrm>
            <a:custGeom>
              <a:avLst/>
              <a:gdLst>
                <a:gd name="T0" fmla="*/ 0 w 96"/>
                <a:gd name="T1" fmla="*/ 144 h 144"/>
                <a:gd name="T2" fmla="*/ 96 w 96"/>
                <a:gd name="T3" fmla="*/ 96 h 144"/>
                <a:gd name="T4" fmla="*/ 0 w 96"/>
                <a:gd name="T5" fmla="*/ 0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0" y="144"/>
                  </a:moveTo>
                  <a:cubicBezTo>
                    <a:pt x="48" y="132"/>
                    <a:pt x="96" y="120"/>
                    <a:pt x="96" y="96"/>
                  </a:cubicBezTo>
                  <a:cubicBezTo>
                    <a:pt x="96" y="72"/>
                    <a:pt x="16" y="16"/>
                    <a:pt x="0" y="0"/>
                  </a:cubicBezTo>
                </a:path>
              </a:pathLst>
            </a:custGeom>
            <a:solidFill>
              <a:srgbClr val="FF3300"/>
            </a:solidFill>
            <a:ln w="9525">
              <a:solidFill>
                <a:schemeClr val="accent1"/>
              </a:solidFill>
              <a:round/>
              <a:headEnd/>
              <a:tailEnd/>
            </a:ln>
          </p:spPr>
          <p:txBody>
            <a:bodyPr wrap="none" anchor="ctr"/>
            <a:lstStyle/>
            <a:p>
              <a:endParaRPr lang="zh-CN" altLang="en-US"/>
            </a:p>
          </p:txBody>
        </p:sp>
        <p:sp>
          <p:nvSpPr>
            <p:cNvPr id="59" name="Freeform 37"/>
            <p:cNvSpPr>
              <a:spLocks/>
            </p:cNvSpPr>
            <p:nvPr/>
          </p:nvSpPr>
          <p:spPr bwMode="auto">
            <a:xfrm>
              <a:off x="2592" y="2385"/>
              <a:ext cx="84" cy="144"/>
            </a:xfrm>
            <a:custGeom>
              <a:avLst/>
              <a:gdLst>
                <a:gd name="T0" fmla="*/ 0 w 84"/>
                <a:gd name="T1" fmla="*/ 0 h 144"/>
                <a:gd name="T2" fmla="*/ 84 w 84"/>
                <a:gd name="T3" fmla="*/ 69 h 144"/>
                <a:gd name="T4" fmla="*/ 0 w 84"/>
                <a:gd name="T5" fmla="*/ 144 h 144"/>
                <a:gd name="T6" fmla="*/ 0 60000 65536"/>
                <a:gd name="T7" fmla="*/ 0 60000 65536"/>
                <a:gd name="T8" fmla="*/ 0 60000 65536"/>
                <a:gd name="T9" fmla="*/ 0 w 84"/>
                <a:gd name="T10" fmla="*/ 0 h 144"/>
                <a:gd name="T11" fmla="*/ 84 w 84"/>
                <a:gd name="T12" fmla="*/ 144 h 144"/>
              </a:gdLst>
              <a:ahLst/>
              <a:cxnLst>
                <a:cxn ang="T6">
                  <a:pos x="T0" y="T1"/>
                </a:cxn>
                <a:cxn ang="T7">
                  <a:pos x="T2" y="T3"/>
                </a:cxn>
                <a:cxn ang="T8">
                  <a:pos x="T4" y="T5"/>
                </a:cxn>
              </a:cxnLst>
              <a:rect l="T9" t="T10" r="T11" b="T12"/>
              <a:pathLst>
                <a:path w="84" h="144">
                  <a:moveTo>
                    <a:pt x="0" y="0"/>
                  </a:moveTo>
                  <a:cubicBezTo>
                    <a:pt x="14" y="11"/>
                    <a:pt x="84" y="45"/>
                    <a:pt x="84" y="69"/>
                  </a:cubicBezTo>
                  <a:cubicBezTo>
                    <a:pt x="84" y="93"/>
                    <a:pt x="18" y="128"/>
                    <a:pt x="0" y="144"/>
                  </a:cubicBezTo>
                </a:path>
              </a:pathLst>
            </a:custGeom>
            <a:solidFill>
              <a:srgbClr val="FF3300"/>
            </a:solidFill>
            <a:ln w="9525">
              <a:solidFill>
                <a:schemeClr val="accent1"/>
              </a:solidFill>
              <a:round/>
              <a:headEnd/>
              <a:tailEnd/>
            </a:ln>
          </p:spPr>
          <p:txBody>
            <a:bodyPr wrap="none" anchor="ctr"/>
            <a:lstStyle/>
            <a:p>
              <a:endParaRPr lang="zh-CN" altLang="en-US"/>
            </a:p>
          </p:txBody>
        </p:sp>
        <p:sp>
          <p:nvSpPr>
            <p:cNvPr id="60" name="Freeform 38"/>
            <p:cNvSpPr>
              <a:spLocks/>
            </p:cNvSpPr>
            <p:nvPr/>
          </p:nvSpPr>
          <p:spPr bwMode="auto">
            <a:xfrm>
              <a:off x="2592" y="2169"/>
              <a:ext cx="375" cy="93"/>
            </a:xfrm>
            <a:custGeom>
              <a:avLst/>
              <a:gdLst>
                <a:gd name="T0" fmla="*/ 0 w 375"/>
                <a:gd name="T1" fmla="*/ 93 h 93"/>
                <a:gd name="T2" fmla="*/ 375 w 375"/>
                <a:gd name="T3" fmla="*/ 0 h 93"/>
                <a:gd name="T4" fmla="*/ 0 60000 65536"/>
                <a:gd name="T5" fmla="*/ 0 60000 65536"/>
                <a:gd name="T6" fmla="*/ 0 w 375"/>
                <a:gd name="T7" fmla="*/ 0 h 93"/>
                <a:gd name="T8" fmla="*/ 375 w 375"/>
                <a:gd name="T9" fmla="*/ 93 h 93"/>
              </a:gdLst>
              <a:ahLst/>
              <a:cxnLst>
                <a:cxn ang="T4">
                  <a:pos x="T0" y="T1"/>
                </a:cxn>
                <a:cxn ang="T5">
                  <a:pos x="T2" y="T3"/>
                </a:cxn>
              </a:cxnLst>
              <a:rect l="T6" t="T7" r="T8" b="T9"/>
              <a:pathLst>
                <a:path w="375" h="93">
                  <a:moveTo>
                    <a:pt x="0" y="93"/>
                  </a:moveTo>
                  <a:cubicBezTo>
                    <a:pt x="62" y="78"/>
                    <a:pt x="297" y="19"/>
                    <a:pt x="375" y="0"/>
                  </a:cubicBezTo>
                </a:path>
              </a:pathLst>
            </a:cu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1" name="Line 39"/>
            <p:cNvSpPr>
              <a:spLocks noChangeShapeType="1"/>
            </p:cNvSpPr>
            <p:nvPr/>
          </p:nvSpPr>
          <p:spPr bwMode="auto">
            <a:xfrm flipV="1">
              <a:off x="2532" y="2165"/>
              <a:ext cx="1089" cy="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40"/>
            <p:cNvSpPr>
              <a:spLocks noChangeShapeType="1"/>
            </p:cNvSpPr>
            <p:nvPr/>
          </p:nvSpPr>
          <p:spPr bwMode="auto">
            <a:xfrm flipH="1" flipV="1">
              <a:off x="564" y="2124"/>
              <a:ext cx="1920" cy="13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41"/>
            <p:cNvSpPr>
              <a:spLocks noChangeShapeType="1"/>
            </p:cNvSpPr>
            <p:nvPr/>
          </p:nvSpPr>
          <p:spPr bwMode="auto">
            <a:xfrm flipH="1">
              <a:off x="564" y="2102"/>
              <a:ext cx="1920" cy="11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Oval 42"/>
            <p:cNvSpPr>
              <a:spLocks noChangeArrowheads="1"/>
            </p:cNvSpPr>
            <p:nvPr/>
          </p:nvSpPr>
          <p:spPr bwMode="auto">
            <a:xfrm>
              <a:off x="531" y="2097"/>
              <a:ext cx="48" cy="48"/>
            </a:xfrm>
            <a:prstGeom prst="ellipse">
              <a:avLst/>
            </a:prstGeom>
            <a:solidFill>
              <a:srgbClr val="FF0000"/>
            </a:solidFill>
            <a:ln w="9525">
              <a:solidFill>
                <a:srgbClr val="FF00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5" name="Oval 43"/>
            <p:cNvSpPr>
              <a:spLocks noChangeArrowheads="1"/>
            </p:cNvSpPr>
            <p:nvPr/>
          </p:nvSpPr>
          <p:spPr bwMode="auto">
            <a:xfrm>
              <a:off x="528" y="2190"/>
              <a:ext cx="48" cy="48"/>
            </a:xfrm>
            <a:prstGeom prst="ellipse">
              <a:avLst/>
            </a:prstGeom>
            <a:solidFill>
              <a:srgbClr val="FF0000"/>
            </a:solidFill>
            <a:ln w="9525">
              <a:solidFill>
                <a:srgbClr val="FF00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6" name="Freeform 44"/>
            <p:cNvSpPr>
              <a:spLocks/>
            </p:cNvSpPr>
            <p:nvPr/>
          </p:nvSpPr>
          <p:spPr bwMode="auto">
            <a:xfrm>
              <a:off x="1713" y="2130"/>
              <a:ext cx="56" cy="84"/>
            </a:xfrm>
            <a:custGeom>
              <a:avLst/>
              <a:gdLst>
                <a:gd name="T0" fmla="*/ 15 w 56"/>
                <a:gd name="T1" fmla="*/ 0 h 84"/>
                <a:gd name="T2" fmla="*/ 54 w 56"/>
                <a:gd name="T3" fmla="*/ 48 h 84"/>
                <a:gd name="T4" fmla="*/ 0 w 56"/>
                <a:gd name="T5" fmla="*/ 84 h 84"/>
                <a:gd name="T6" fmla="*/ 0 60000 65536"/>
                <a:gd name="T7" fmla="*/ 0 60000 65536"/>
                <a:gd name="T8" fmla="*/ 0 60000 65536"/>
                <a:gd name="T9" fmla="*/ 0 w 56"/>
                <a:gd name="T10" fmla="*/ 0 h 84"/>
                <a:gd name="T11" fmla="*/ 56 w 56"/>
                <a:gd name="T12" fmla="*/ 84 h 84"/>
              </a:gdLst>
              <a:ahLst/>
              <a:cxnLst>
                <a:cxn ang="T6">
                  <a:pos x="T0" y="T1"/>
                </a:cxn>
                <a:cxn ang="T7">
                  <a:pos x="T2" y="T3"/>
                </a:cxn>
                <a:cxn ang="T8">
                  <a:pos x="T4" y="T5"/>
                </a:cxn>
              </a:cxnLst>
              <a:rect l="T9" t="T10" r="T11" b="T12"/>
              <a:pathLst>
                <a:path w="56" h="84">
                  <a:moveTo>
                    <a:pt x="15" y="0"/>
                  </a:moveTo>
                  <a:cubicBezTo>
                    <a:pt x="22" y="8"/>
                    <a:pt x="56" y="34"/>
                    <a:pt x="54" y="48"/>
                  </a:cubicBezTo>
                  <a:cubicBezTo>
                    <a:pt x="52" y="62"/>
                    <a:pt x="11" y="76"/>
                    <a:pt x="0" y="8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7" name="Line 46"/>
            <p:cNvSpPr>
              <a:spLocks noChangeShapeType="1"/>
            </p:cNvSpPr>
            <p:nvPr/>
          </p:nvSpPr>
          <p:spPr bwMode="auto">
            <a:xfrm>
              <a:off x="1821" y="2212"/>
              <a:ext cx="234" cy="1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47"/>
            <p:cNvSpPr>
              <a:spLocks noChangeShapeType="1"/>
            </p:cNvSpPr>
            <p:nvPr/>
          </p:nvSpPr>
          <p:spPr bwMode="auto">
            <a:xfrm flipV="1">
              <a:off x="1869" y="2124"/>
              <a:ext cx="234" cy="1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AutoShape 48"/>
            <p:cNvSpPr>
              <a:spLocks noRot="1" noChangeAspect="1" noMove="1" noResize="1" noEditPoints="1" noAdjustHandles="1" noChangeArrowheads="1" noChangeShapeType="1" noTextEdit="1"/>
            </p:cNvSpPr>
            <p:nvPr/>
          </p:nvSpPr>
          <p:spPr bwMode="auto">
            <a:xfrm>
              <a:off x="1512" y="1680"/>
              <a:ext cx="720" cy="192"/>
            </a:xfrm>
            <a:prstGeom prst="wedgeRoundRectCallout">
              <a:avLst>
                <a:gd name="adj1" fmla="val -833"/>
                <a:gd name="adj2" fmla="val 202606"/>
                <a:gd name="adj3" fmla="val 16667"/>
              </a:avLst>
            </a:prstGeom>
            <a:blipFill rotWithShape="1">
              <a:blip r:embed="rId3"/>
              <a:stretch>
                <a:fillRect t="-10606"/>
              </a:stretch>
            </a:blipFill>
            <a:ln w="9525">
              <a:solidFill>
                <a:schemeClr val="accent1"/>
              </a:solidFill>
              <a:miter lim="800000"/>
              <a:headEnd/>
              <a:tailEnd/>
            </a:ln>
          </p:spPr>
          <p:txBody>
            <a:bodyPr/>
            <a:lstStyle/>
            <a:p>
              <a:pPr>
                <a:defRPr/>
              </a:pPr>
              <a:r>
                <a:rPr lang="zh-CN" altLang="en-US">
                  <a:noFill/>
                </a:rPr>
                <a:t> </a:t>
              </a:r>
            </a:p>
          </p:txBody>
        </p:sp>
        <p:sp>
          <p:nvSpPr>
            <p:cNvPr id="70" name="Text Box 49"/>
            <p:cNvSpPr txBox="1">
              <a:spLocks noChangeArrowheads="1"/>
            </p:cNvSpPr>
            <p:nvPr/>
          </p:nvSpPr>
          <p:spPr bwMode="auto">
            <a:xfrm>
              <a:off x="476" y="1508"/>
              <a:ext cx="1696"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CC3300"/>
                  </a:solidFill>
                </a:rPr>
                <a:t>张角取特定数值时，恰能分辩</a:t>
              </a:r>
            </a:p>
          </p:txBody>
        </p:sp>
      </p:grpSp>
      <p:sp>
        <p:nvSpPr>
          <p:cNvPr id="74" name="Freeform 44"/>
          <p:cNvSpPr>
            <a:spLocks/>
          </p:cNvSpPr>
          <p:nvPr/>
        </p:nvSpPr>
        <p:spPr bwMode="auto">
          <a:xfrm rot="9607842">
            <a:off x="2720550" y="2436512"/>
            <a:ext cx="155266" cy="282743"/>
          </a:xfrm>
          <a:custGeom>
            <a:avLst/>
            <a:gdLst>
              <a:gd name="T0" fmla="*/ 15 w 56"/>
              <a:gd name="T1" fmla="*/ 0 h 84"/>
              <a:gd name="T2" fmla="*/ 54 w 56"/>
              <a:gd name="T3" fmla="*/ 48 h 84"/>
              <a:gd name="T4" fmla="*/ 0 w 56"/>
              <a:gd name="T5" fmla="*/ 84 h 84"/>
              <a:gd name="T6" fmla="*/ 0 60000 65536"/>
              <a:gd name="T7" fmla="*/ 0 60000 65536"/>
              <a:gd name="T8" fmla="*/ 0 60000 65536"/>
              <a:gd name="T9" fmla="*/ 0 w 56"/>
              <a:gd name="T10" fmla="*/ 0 h 84"/>
              <a:gd name="T11" fmla="*/ 56 w 56"/>
              <a:gd name="T12" fmla="*/ 84 h 84"/>
            </a:gdLst>
            <a:ahLst/>
            <a:cxnLst>
              <a:cxn ang="T6">
                <a:pos x="T0" y="T1"/>
              </a:cxn>
              <a:cxn ang="T7">
                <a:pos x="T2" y="T3"/>
              </a:cxn>
              <a:cxn ang="T8">
                <a:pos x="T4" y="T5"/>
              </a:cxn>
            </a:cxnLst>
            <a:rect l="T9" t="T10" r="T11" b="T12"/>
            <a:pathLst>
              <a:path w="56" h="84">
                <a:moveTo>
                  <a:pt x="15" y="0"/>
                </a:moveTo>
                <a:cubicBezTo>
                  <a:pt x="22" y="8"/>
                  <a:pt x="56" y="34"/>
                  <a:pt x="54" y="48"/>
                </a:cubicBezTo>
                <a:cubicBezTo>
                  <a:pt x="52" y="62"/>
                  <a:pt x="11" y="76"/>
                  <a:pt x="0" y="8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75" name="对象 74"/>
          <p:cNvGraphicFramePr>
            <a:graphicFrameLocks noChangeAspect="1"/>
          </p:cNvGraphicFramePr>
          <p:nvPr>
            <p:extLst>
              <p:ext uri="{D42A27DB-BD31-4B8C-83A1-F6EECF244321}">
                <p14:modId xmlns:p14="http://schemas.microsoft.com/office/powerpoint/2010/main" val="4186865106"/>
              </p:ext>
            </p:extLst>
          </p:nvPr>
        </p:nvGraphicFramePr>
        <p:xfrm>
          <a:off x="2717882" y="1884359"/>
          <a:ext cx="605998" cy="530248"/>
        </p:xfrm>
        <a:graphic>
          <a:graphicData uri="http://schemas.openxmlformats.org/presentationml/2006/ole">
            <mc:AlternateContent xmlns:mc="http://schemas.openxmlformats.org/markup-compatibility/2006">
              <mc:Choice xmlns:v="urn:schemas-microsoft-com:vml" Requires="v">
                <p:oleObj spid="_x0000_s103347" name="公式" r:id="rId4" imgW="203040" imgH="177480" progId="Equation.3">
                  <p:embed/>
                </p:oleObj>
              </mc:Choice>
              <mc:Fallback>
                <p:oleObj name="公式" r:id="rId4" imgW="203040" imgH="177480" progId="Equation.3">
                  <p:embed/>
                  <p:pic>
                    <p:nvPicPr>
                      <p:cNvPr id="27" name="对象 26"/>
                      <p:cNvPicPr/>
                      <p:nvPr/>
                    </p:nvPicPr>
                    <p:blipFill>
                      <a:blip r:embed="rId5"/>
                      <a:stretch>
                        <a:fillRect/>
                      </a:stretch>
                    </p:blipFill>
                    <p:spPr>
                      <a:xfrm>
                        <a:off x="2717882" y="1884359"/>
                        <a:ext cx="605998" cy="530248"/>
                      </a:xfrm>
                      <a:prstGeom prst="rect">
                        <a:avLst/>
                      </a:prstGeom>
                    </p:spPr>
                  </p:pic>
                </p:oleObj>
              </mc:Fallback>
            </mc:AlternateContent>
          </a:graphicData>
        </a:graphic>
      </p:graphicFrame>
      <p:sp>
        <p:nvSpPr>
          <p:cNvPr id="76" name="Line 69"/>
          <p:cNvSpPr>
            <a:spLocks noChangeShapeType="1"/>
          </p:cNvSpPr>
          <p:nvPr/>
        </p:nvSpPr>
        <p:spPr bwMode="auto">
          <a:xfrm flipH="1">
            <a:off x="8356006" y="2862493"/>
            <a:ext cx="3062756" cy="1553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69"/>
          <p:cNvSpPr>
            <a:spLocks noChangeShapeType="1"/>
          </p:cNvSpPr>
          <p:nvPr/>
        </p:nvSpPr>
        <p:spPr bwMode="auto">
          <a:xfrm flipH="1">
            <a:off x="8320759" y="2262630"/>
            <a:ext cx="3171588" cy="2436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Line 69"/>
          <p:cNvSpPr>
            <a:spLocks noChangeShapeType="1"/>
          </p:cNvSpPr>
          <p:nvPr/>
        </p:nvSpPr>
        <p:spPr bwMode="auto">
          <a:xfrm flipH="1">
            <a:off x="8375175" y="3306471"/>
            <a:ext cx="3062756" cy="1553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Line 69"/>
          <p:cNvSpPr>
            <a:spLocks noChangeShapeType="1"/>
          </p:cNvSpPr>
          <p:nvPr/>
        </p:nvSpPr>
        <p:spPr bwMode="auto">
          <a:xfrm flipH="1">
            <a:off x="8346478" y="1776257"/>
            <a:ext cx="3062756" cy="1553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Oval 2076"/>
          <p:cNvSpPr>
            <a:spLocks noChangeArrowheads="1"/>
          </p:cNvSpPr>
          <p:nvPr/>
        </p:nvSpPr>
        <p:spPr bwMode="auto">
          <a:xfrm>
            <a:off x="10300039" y="1791710"/>
            <a:ext cx="1070040" cy="1094002"/>
          </a:xfrm>
          <a:prstGeom prst="ellipse">
            <a:avLst/>
          </a:prstGeom>
          <a:gradFill rotWithShape="0">
            <a:gsLst>
              <a:gs pos="0">
                <a:srgbClr val="FF3300"/>
              </a:gs>
              <a:gs pos="100000">
                <a:srgbClr val="6E1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1" name="Oval 2076"/>
          <p:cNvSpPr>
            <a:spLocks noChangeArrowheads="1"/>
          </p:cNvSpPr>
          <p:nvPr/>
        </p:nvSpPr>
        <p:spPr bwMode="auto">
          <a:xfrm>
            <a:off x="10300039" y="2263226"/>
            <a:ext cx="1068944" cy="1074356"/>
          </a:xfrm>
          <a:prstGeom prst="ellipse">
            <a:avLst/>
          </a:prstGeom>
          <a:gradFill rotWithShape="0">
            <a:gsLst>
              <a:gs pos="0">
                <a:srgbClr val="FF3300"/>
              </a:gs>
              <a:gs pos="100000">
                <a:srgbClr val="6E1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2" name="Text Box 57"/>
          <p:cNvSpPr txBox="1">
            <a:spLocks noChangeArrowheads="1"/>
          </p:cNvSpPr>
          <p:nvPr/>
        </p:nvSpPr>
        <p:spPr bwMode="auto">
          <a:xfrm>
            <a:off x="1777568" y="3887212"/>
            <a:ext cx="6258318" cy="1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latin typeface="方正书宋简体"/>
              </a:rPr>
              <a:t>瑞利判据</a:t>
            </a:r>
            <a:r>
              <a:rPr lang="en-US" altLang="zh-CN" i="0" dirty="0">
                <a:latin typeface="方正书宋简体"/>
              </a:rPr>
              <a:t>:</a:t>
            </a:r>
            <a:r>
              <a:rPr lang="zh-CN" altLang="en-US" i="0" dirty="0">
                <a:solidFill>
                  <a:srgbClr val="FF33CC"/>
                </a:solidFill>
                <a:latin typeface="方正书宋简体"/>
              </a:rPr>
              <a:t>对于两个物点</a:t>
            </a:r>
            <a:r>
              <a:rPr lang="en-US" altLang="zh-CN" i="0" dirty="0">
                <a:solidFill>
                  <a:srgbClr val="FF33CC"/>
                </a:solidFill>
                <a:latin typeface="方正书宋简体"/>
              </a:rPr>
              <a:t>,</a:t>
            </a:r>
            <a:r>
              <a:rPr lang="zh-CN" altLang="en-US" i="0" dirty="0">
                <a:solidFill>
                  <a:srgbClr val="FF33CC"/>
                </a:solidFill>
                <a:latin typeface="方正书宋简体"/>
              </a:rPr>
              <a:t>如果其一个</a:t>
            </a:r>
            <a:r>
              <a:rPr lang="zh-CN" altLang="en-US" i="0" dirty="0"/>
              <a:t>爱里斑</a:t>
            </a:r>
            <a:r>
              <a:rPr lang="zh-CN" altLang="en-US" i="0" dirty="0">
                <a:solidFill>
                  <a:srgbClr val="FF33CC"/>
                </a:solidFill>
                <a:latin typeface="方正书宋简体"/>
              </a:rPr>
              <a:t>的中心恰好落在另一</a:t>
            </a:r>
            <a:r>
              <a:rPr lang="zh-CN" altLang="en-US" i="0" dirty="0"/>
              <a:t>爱里斑</a:t>
            </a:r>
            <a:r>
              <a:rPr lang="zh-CN" altLang="en-US" i="0" dirty="0">
                <a:solidFill>
                  <a:srgbClr val="FF33CC"/>
                </a:solidFill>
                <a:latin typeface="方正书宋简体"/>
              </a:rPr>
              <a:t>的边缘</a:t>
            </a:r>
            <a:r>
              <a:rPr lang="en-US" altLang="zh-CN" i="0" dirty="0">
                <a:solidFill>
                  <a:srgbClr val="FF33CC"/>
                </a:solidFill>
                <a:latin typeface="方正书宋简体"/>
              </a:rPr>
              <a:t>(</a:t>
            </a:r>
            <a:r>
              <a:rPr lang="zh-CN" altLang="en-US" i="0" dirty="0">
                <a:solidFill>
                  <a:srgbClr val="FF33CC"/>
                </a:solidFill>
                <a:latin typeface="方正书宋简体"/>
              </a:rPr>
              <a:t>第一暗纹处</a:t>
            </a:r>
            <a:r>
              <a:rPr lang="en-US" altLang="zh-CN" i="0" dirty="0">
                <a:solidFill>
                  <a:srgbClr val="FF33CC"/>
                </a:solidFill>
                <a:latin typeface="方正书宋简体"/>
              </a:rPr>
              <a:t>),</a:t>
            </a:r>
            <a:r>
              <a:rPr lang="zh-CN" altLang="en-US" i="0" dirty="0">
                <a:solidFill>
                  <a:srgbClr val="FF33CC"/>
                </a:solidFill>
                <a:latin typeface="方正书宋简体"/>
              </a:rPr>
              <a:t>则此两物点被认为是刚刚可以分辨</a:t>
            </a:r>
            <a:r>
              <a:rPr lang="en-US" altLang="zh-CN" i="0" dirty="0">
                <a:solidFill>
                  <a:srgbClr val="FF33CC"/>
                </a:solidFill>
                <a:latin typeface="方正书宋简体"/>
              </a:rPr>
              <a:t>,</a:t>
            </a:r>
            <a:r>
              <a:rPr lang="zh-CN" altLang="en-US" i="0" dirty="0">
                <a:solidFill>
                  <a:srgbClr val="009900"/>
                </a:solidFill>
              </a:rPr>
              <a:t>此张角称为</a:t>
            </a:r>
            <a:r>
              <a:rPr lang="zh-CN" altLang="en-US" i="0" dirty="0">
                <a:solidFill>
                  <a:srgbClr val="FF0000"/>
                </a:solidFill>
              </a:rPr>
              <a:t>最小分辨角</a:t>
            </a:r>
            <a:r>
              <a:rPr lang="zh-CN" altLang="en-US" i="0" dirty="0">
                <a:solidFill>
                  <a:srgbClr val="801FE1"/>
                </a:solidFill>
              </a:rPr>
              <a:t>：</a:t>
            </a:r>
          </a:p>
        </p:txBody>
      </p:sp>
      <p:graphicFrame>
        <p:nvGraphicFramePr>
          <p:cNvPr id="83" name="对象 82"/>
          <p:cNvGraphicFramePr>
            <a:graphicFrameLocks noChangeAspect="1"/>
          </p:cNvGraphicFramePr>
          <p:nvPr>
            <p:extLst>
              <p:ext uri="{D42A27DB-BD31-4B8C-83A1-F6EECF244321}">
                <p14:modId xmlns:p14="http://schemas.microsoft.com/office/powerpoint/2010/main" val="1516943385"/>
              </p:ext>
            </p:extLst>
          </p:nvPr>
        </p:nvGraphicFramePr>
        <p:xfrm>
          <a:off x="8035887" y="4554104"/>
          <a:ext cx="2524125" cy="1017587"/>
        </p:xfrm>
        <a:graphic>
          <a:graphicData uri="http://schemas.openxmlformats.org/presentationml/2006/ole">
            <mc:AlternateContent xmlns:mc="http://schemas.openxmlformats.org/markup-compatibility/2006">
              <mc:Choice xmlns:v="urn:schemas-microsoft-com:vml" Requires="v">
                <p:oleObj spid="_x0000_s103348" name="公式" r:id="rId6" imgW="977760" imgH="393480" progId="Equation.3">
                  <p:embed/>
                </p:oleObj>
              </mc:Choice>
              <mc:Fallback>
                <p:oleObj name="公式" r:id="rId6" imgW="977760" imgH="393480" progId="Equation.3">
                  <p:embed/>
                  <p:pic>
                    <p:nvPicPr>
                      <p:cNvPr id="45" name="对象 44"/>
                      <p:cNvPicPr>
                        <a:picLocks noChangeAspect="1" noChangeArrowheads="1"/>
                      </p:cNvPicPr>
                      <p:nvPr/>
                    </p:nvPicPr>
                    <p:blipFill>
                      <a:blip r:embed="rId7"/>
                      <a:srcRect/>
                      <a:stretch>
                        <a:fillRect/>
                      </a:stretch>
                    </p:blipFill>
                    <p:spPr bwMode="auto">
                      <a:xfrm>
                        <a:off x="8035887" y="4554104"/>
                        <a:ext cx="2524125" cy="1017587"/>
                      </a:xfrm>
                      <a:prstGeom prst="rect">
                        <a:avLst/>
                      </a:prstGeom>
                      <a:noFill/>
                      <a:ln>
                        <a:noFill/>
                      </a:ln>
                      <a:effectLst/>
                      <a:extLst/>
                    </p:spPr>
                  </p:pic>
                </p:oleObj>
              </mc:Fallback>
            </mc:AlternateContent>
          </a:graphicData>
        </a:graphic>
      </p:graphicFrame>
      <p:grpSp>
        <p:nvGrpSpPr>
          <p:cNvPr id="84" name="Group 58"/>
          <p:cNvGrpSpPr>
            <a:grpSpLocks/>
          </p:cNvGrpSpPr>
          <p:nvPr/>
        </p:nvGrpSpPr>
        <p:grpSpPr bwMode="auto">
          <a:xfrm>
            <a:off x="1929014" y="5647816"/>
            <a:ext cx="7875586" cy="620713"/>
            <a:chOff x="-467" y="3869"/>
            <a:chExt cx="4961" cy="391"/>
          </a:xfrm>
        </p:grpSpPr>
        <p:sp>
          <p:nvSpPr>
            <p:cNvPr id="85" name="Text Box 59"/>
            <p:cNvSpPr txBox="1">
              <a:spLocks noChangeArrowheads="1"/>
            </p:cNvSpPr>
            <p:nvPr/>
          </p:nvSpPr>
          <p:spPr bwMode="auto">
            <a:xfrm>
              <a:off x="-467" y="3917"/>
              <a:ext cx="30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此时，两爱里斑叠加的总光强</a:t>
              </a:r>
            </a:p>
          </p:txBody>
        </p:sp>
        <p:graphicFrame>
          <p:nvGraphicFramePr>
            <p:cNvPr id="86" name="Object 60"/>
            <p:cNvGraphicFramePr>
              <a:graphicFrameLocks noChangeAspect="1"/>
            </p:cNvGraphicFramePr>
            <p:nvPr>
              <p:extLst>
                <p:ext uri="{D42A27DB-BD31-4B8C-83A1-F6EECF244321}">
                  <p14:modId xmlns:p14="http://schemas.microsoft.com/office/powerpoint/2010/main" val="3071190980"/>
                </p:ext>
              </p:extLst>
            </p:nvPr>
          </p:nvGraphicFramePr>
          <p:xfrm>
            <a:off x="2669" y="3869"/>
            <a:ext cx="1825" cy="391"/>
          </p:xfrm>
          <a:graphic>
            <a:graphicData uri="http://schemas.openxmlformats.org/presentationml/2006/ole">
              <mc:AlternateContent xmlns:mc="http://schemas.openxmlformats.org/markup-compatibility/2006">
                <mc:Choice xmlns:v="urn:schemas-microsoft-com:vml" Requires="v">
                  <p:oleObj spid="_x0000_s103349" name="Equation" r:id="rId8" imgW="1066800" imgH="228600" progId="Equation.3">
                    <p:embed/>
                  </p:oleObj>
                </mc:Choice>
                <mc:Fallback>
                  <p:oleObj name="Equation" r:id="rId8" imgW="1066800" imgH="228600" progId="Equation.3">
                    <p:embed/>
                    <p:pic>
                      <p:nvPicPr>
                        <p:cNvPr id="48" name="Object 6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9" y="3869"/>
                          <a:ext cx="1825"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7" name="Text Box 61"/>
          <p:cNvSpPr txBox="1">
            <a:spLocks noChangeArrowheads="1"/>
          </p:cNvSpPr>
          <p:nvPr/>
        </p:nvSpPr>
        <p:spPr bwMode="auto">
          <a:xfrm>
            <a:off x="2077279" y="6290583"/>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9900"/>
                </a:solidFill>
              </a:rPr>
              <a:t>可见度 </a:t>
            </a:r>
            <a:r>
              <a:rPr lang="en-US" altLang="zh-CN" i="0" dirty="0">
                <a:solidFill>
                  <a:srgbClr val="009900"/>
                </a:solidFill>
              </a:rPr>
              <a:t>= </a:t>
            </a:r>
            <a:r>
              <a:rPr lang="en-US" altLang="zh-CN" i="0" dirty="0">
                <a:solidFill>
                  <a:srgbClr val="FF0000"/>
                </a:solidFill>
              </a:rPr>
              <a:t>0.1</a:t>
            </a:r>
            <a:r>
              <a:rPr lang="zh-CN" altLang="en-US" i="0" dirty="0">
                <a:solidFill>
                  <a:srgbClr val="009900"/>
                </a:solidFill>
              </a:rPr>
              <a:t>，人眼睛恰好能分辨。</a:t>
            </a:r>
          </a:p>
        </p:txBody>
      </p:sp>
    </p:spTree>
    <p:extLst>
      <p:ext uri="{BB962C8B-B14F-4D97-AF65-F5344CB8AC3E}">
        <p14:creationId xmlns:p14="http://schemas.microsoft.com/office/powerpoint/2010/main" val="218412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ppt_x"/>
                                          </p:val>
                                        </p:tav>
                                        <p:tav tm="100000">
                                          <p:val>
                                            <p:strVal val="#ppt_x"/>
                                          </p:val>
                                        </p:tav>
                                      </p:tavLst>
                                    </p:anim>
                                    <p:anim calcmode="lin" valueType="num">
                                      <p:cBhvr additive="base">
                                        <p:cTn id="8"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1000"/>
                                        <p:tgtEl>
                                          <p:spTgt spid="75"/>
                                        </p:tgtEl>
                                      </p:cBhvr>
                                    </p:animEffect>
                                    <p:anim calcmode="lin" valueType="num">
                                      <p:cBhvr>
                                        <p:cTn id="14" dur="1000" fill="hold"/>
                                        <p:tgtEl>
                                          <p:spTgt spid="75"/>
                                        </p:tgtEl>
                                        <p:attrNameLst>
                                          <p:attrName>ppt_x</p:attrName>
                                        </p:attrNameLst>
                                      </p:cBhvr>
                                      <p:tavLst>
                                        <p:tav tm="0">
                                          <p:val>
                                            <p:strVal val="#ppt_x"/>
                                          </p:val>
                                        </p:tav>
                                        <p:tav tm="100000">
                                          <p:val>
                                            <p:strVal val="#ppt_x"/>
                                          </p:val>
                                        </p:tav>
                                      </p:tavLst>
                                    </p:anim>
                                    <p:anim calcmode="lin" valueType="num">
                                      <p:cBhvr>
                                        <p:cTn id="15"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80"/>
                                        </p:tgtEl>
                                        <p:attrNameLst>
                                          <p:attrName>style.visibility</p:attrName>
                                        </p:attrNameLst>
                                      </p:cBhvr>
                                      <p:to>
                                        <p:strVal val="visible"/>
                                      </p:to>
                                    </p:set>
                                    <p:anim calcmode="lin" valueType="num">
                                      <p:cBhvr additive="base">
                                        <p:cTn id="20" dur="500" fill="hold"/>
                                        <p:tgtEl>
                                          <p:spTgt spid="80"/>
                                        </p:tgtEl>
                                        <p:attrNameLst>
                                          <p:attrName>ppt_x</p:attrName>
                                        </p:attrNameLst>
                                      </p:cBhvr>
                                      <p:tavLst>
                                        <p:tav tm="0">
                                          <p:val>
                                            <p:strVal val="#ppt_x"/>
                                          </p:val>
                                        </p:tav>
                                        <p:tav tm="100000">
                                          <p:val>
                                            <p:strVal val="#ppt_x"/>
                                          </p:val>
                                        </p:tav>
                                      </p:tavLst>
                                    </p:anim>
                                    <p:anim calcmode="lin" valueType="num">
                                      <p:cBhvr additive="base">
                                        <p:cTn id="21"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81"/>
                                        </p:tgtEl>
                                        <p:attrNameLst>
                                          <p:attrName>style.visibility</p:attrName>
                                        </p:attrNameLst>
                                      </p:cBhvr>
                                      <p:to>
                                        <p:strVal val="visible"/>
                                      </p:to>
                                    </p:set>
                                    <p:anim calcmode="lin" valueType="num">
                                      <p:cBhvr additive="base">
                                        <p:cTn id="26" dur="500" fill="hold"/>
                                        <p:tgtEl>
                                          <p:spTgt spid="81"/>
                                        </p:tgtEl>
                                        <p:attrNameLst>
                                          <p:attrName>ppt_x</p:attrName>
                                        </p:attrNameLst>
                                      </p:cBhvr>
                                      <p:tavLst>
                                        <p:tav tm="0">
                                          <p:val>
                                            <p:strVal val="#ppt_x"/>
                                          </p:val>
                                        </p:tav>
                                        <p:tav tm="100000">
                                          <p:val>
                                            <p:strVal val="#ppt_x"/>
                                          </p:val>
                                        </p:tav>
                                      </p:tavLst>
                                    </p:anim>
                                    <p:anim calcmode="lin" valueType="num">
                                      <p:cBhvr additive="base">
                                        <p:cTn id="27"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82"/>
                                        </p:tgtEl>
                                        <p:attrNameLst>
                                          <p:attrName>style.visibility</p:attrName>
                                        </p:attrNameLst>
                                      </p:cBhvr>
                                      <p:to>
                                        <p:strVal val="visible"/>
                                      </p:to>
                                    </p:set>
                                    <p:anim calcmode="lin" valueType="num">
                                      <p:cBhvr>
                                        <p:cTn id="32" dur="500" fill="hold"/>
                                        <p:tgtEl>
                                          <p:spTgt spid="82"/>
                                        </p:tgtEl>
                                        <p:attrNameLst>
                                          <p:attrName>ppt_w</p:attrName>
                                        </p:attrNameLst>
                                      </p:cBhvr>
                                      <p:tavLst>
                                        <p:tav tm="0">
                                          <p:val>
                                            <p:fltVal val="0"/>
                                          </p:val>
                                        </p:tav>
                                        <p:tav tm="100000">
                                          <p:val>
                                            <p:strVal val="#ppt_w"/>
                                          </p:val>
                                        </p:tav>
                                      </p:tavLst>
                                    </p:anim>
                                    <p:anim calcmode="lin" valueType="num">
                                      <p:cBhvr>
                                        <p:cTn id="33" dur="500" fill="hold"/>
                                        <p:tgtEl>
                                          <p:spTgt spid="82"/>
                                        </p:tgtEl>
                                        <p:attrNameLst>
                                          <p:attrName>ppt_h</p:attrName>
                                        </p:attrNameLst>
                                      </p:cBhvr>
                                      <p:tavLst>
                                        <p:tav tm="0">
                                          <p:val>
                                            <p:fltVal val="0"/>
                                          </p:val>
                                        </p:tav>
                                        <p:tav tm="100000">
                                          <p:val>
                                            <p:strVal val="#ppt_h"/>
                                          </p:val>
                                        </p:tav>
                                      </p:tavLst>
                                    </p:anim>
                                    <p:animEffect transition="in" filter="fade">
                                      <p:cBhvr>
                                        <p:cTn id="34" dur="500"/>
                                        <p:tgtEl>
                                          <p:spTgt spid="8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fade">
                                      <p:cBhvr>
                                        <p:cTn id="39" dur="1000"/>
                                        <p:tgtEl>
                                          <p:spTgt spid="83"/>
                                        </p:tgtEl>
                                      </p:cBhvr>
                                    </p:animEffect>
                                    <p:anim calcmode="lin" valueType="num">
                                      <p:cBhvr>
                                        <p:cTn id="40" dur="1000" fill="hold"/>
                                        <p:tgtEl>
                                          <p:spTgt spid="83"/>
                                        </p:tgtEl>
                                        <p:attrNameLst>
                                          <p:attrName>ppt_x</p:attrName>
                                        </p:attrNameLst>
                                      </p:cBhvr>
                                      <p:tavLst>
                                        <p:tav tm="0">
                                          <p:val>
                                            <p:strVal val="#ppt_x"/>
                                          </p:val>
                                        </p:tav>
                                        <p:tav tm="100000">
                                          <p:val>
                                            <p:strVal val="#ppt_x"/>
                                          </p:val>
                                        </p:tav>
                                      </p:tavLst>
                                    </p:anim>
                                    <p:anim calcmode="lin" valueType="num">
                                      <p:cBhvr>
                                        <p:cTn id="41"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circle(in)">
                                      <p:cBhvr>
                                        <p:cTn id="46" dur="2000"/>
                                        <p:tgtEl>
                                          <p:spTgt spid="84"/>
                                        </p:tgtEl>
                                      </p:cBhvr>
                                    </p:animEffect>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grpId="0" nodeType="click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wheel(1)">
                                      <p:cBhvr>
                                        <p:cTn id="51"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80" grpId="0" animBg="1"/>
      <p:bldP spid="81" grpId="0" animBg="1"/>
      <p:bldP spid="82" grpId="0"/>
      <p:bldP spid="8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76352" y="479967"/>
            <a:ext cx="289560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a:latin typeface="方正书宋简体"/>
              </a:rPr>
              <a:t>定义分辨本领</a:t>
            </a:r>
            <a:endParaRPr lang="zh-CN" altLang="en-US" sz="2000" i="0">
              <a:solidFill>
                <a:srgbClr val="FF0000"/>
              </a:solidFill>
              <a:latin typeface="方正书宋简体"/>
            </a:endParaRPr>
          </a:p>
        </p:txBody>
      </p:sp>
      <p:graphicFrame>
        <p:nvGraphicFramePr>
          <p:cNvPr id="3" name="Object 3"/>
          <p:cNvGraphicFramePr>
            <a:graphicFrameLocks noChangeAspect="1"/>
          </p:cNvGraphicFramePr>
          <p:nvPr>
            <p:extLst>
              <p:ext uri="{D42A27DB-BD31-4B8C-83A1-F6EECF244321}">
                <p14:modId xmlns:p14="http://schemas.microsoft.com/office/powerpoint/2010/main" val="2534494188"/>
              </p:ext>
            </p:extLst>
          </p:nvPr>
        </p:nvGraphicFramePr>
        <p:xfrm>
          <a:off x="4425865" y="183103"/>
          <a:ext cx="1427162" cy="1135062"/>
        </p:xfrm>
        <a:graphic>
          <a:graphicData uri="http://schemas.openxmlformats.org/presentationml/2006/ole">
            <mc:AlternateContent xmlns:mc="http://schemas.openxmlformats.org/markup-compatibility/2006">
              <mc:Choice xmlns:v="urn:schemas-microsoft-com:vml" Requires="v">
                <p:oleObj spid="_x0000_s304756" name="Equation" r:id="rId3" imgW="495085" imgH="393529" progId="Equation.3">
                  <p:embed/>
                </p:oleObj>
              </mc:Choice>
              <mc:Fallback>
                <p:oleObj name="Equation" r:id="rId3" imgW="495085"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865" y="183103"/>
                        <a:ext cx="1427162" cy="113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4"/>
          <p:cNvGraphicFramePr>
            <a:graphicFrameLocks noChangeAspect="1"/>
          </p:cNvGraphicFramePr>
          <p:nvPr>
            <p:extLst>
              <p:ext uri="{D42A27DB-BD31-4B8C-83A1-F6EECF244321}">
                <p14:modId xmlns:p14="http://schemas.microsoft.com/office/powerpoint/2010/main" val="2816939556"/>
              </p:ext>
            </p:extLst>
          </p:nvPr>
        </p:nvGraphicFramePr>
        <p:xfrm>
          <a:off x="7843752" y="327565"/>
          <a:ext cx="2070100" cy="939800"/>
        </p:xfrm>
        <a:graphic>
          <a:graphicData uri="http://schemas.openxmlformats.org/presentationml/2006/ole">
            <mc:AlternateContent xmlns:mc="http://schemas.openxmlformats.org/markup-compatibility/2006">
              <mc:Choice xmlns:v="urn:schemas-microsoft-com:vml" Requires="v">
                <p:oleObj spid="_x0000_s304757" name="公式" r:id="rId5" imgW="2070100" imgH="939800" progId="Equation.3">
                  <p:embed/>
                </p:oleObj>
              </mc:Choice>
              <mc:Fallback>
                <p:oleObj name="公式" r:id="rId5" imgW="2070100" imgH="939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3752" y="327565"/>
                        <a:ext cx="20701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5"/>
          <p:cNvSpPr txBox="1">
            <a:spLocks noChangeArrowheads="1"/>
          </p:cNvSpPr>
          <p:nvPr/>
        </p:nvSpPr>
        <p:spPr bwMode="auto">
          <a:xfrm>
            <a:off x="1747752" y="1710280"/>
            <a:ext cx="335280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a:solidFill>
                  <a:srgbClr val="FF0000"/>
                </a:solidFill>
                <a:latin typeface="方正书宋简体"/>
              </a:rPr>
              <a:t>（</a:t>
            </a:r>
            <a:r>
              <a:rPr lang="en-US" altLang="zh-CN" i="0">
                <a:solidFill>
                  <a:srgbClr val="FF0000"/>
                </a:solidFill>
                <a:latin typeface="方正书宋简体"/>
              </a:rPr>
              <a:t>1</a:t>
            </a:r>
            <a:r>
              <a:rPr lang="zh-CN" altLang="en-US" i="0">
                <a:solidFill>
                  <a:srgbClr val="FF0000"/>
                </a:solidFill>
                <a:latin typeface="方正书宋简体"/>
              </a:rPr>
              <a:t>）光学显微镜</a:t>
            </a:r>
          </a:p>
        </p:txBody>
      </p:sp>
      <p:sp>
        <p:nvSpPr>
          <p:cNvPr id="6" name="Text Box 6"/>
          <p:cNvSpPr txBox="1">
            <a:spLocks noChangeArrowheads="1"/>
          </p:cNvSpPr>
          <p:nvPr/>
        </p:nvSpPr>
        <p:spPr bwMode="auto">
          <a:xfrm>
            <a:off x="1747752" y="3943892"/>
            <a:ext cx="388620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a:solidFill>
                  <a:srgbClr val="FF0000"/>
                </a:solidFill>
                <a:latin typeface="方正书宋简体"/>
              </a:rPr>
              <a:t>（</a:t>
            </a:r>
            <a:r>
              <a:rPr lang="en-US" altLang="zh-CN" i="0">
                <a:solidFill>
                  <a:srgbClr val="FF0000"/>
                </a:solidFill>
                <a:latin typeface="方正书宋简体"/>
              </a:rPr>
              <a:t>3</a:t>
            </a:r>
            <a:r>
              <a:rPr lang="zh-CN" altLang="en-US" i="0">
                <a:solidFill>
                  <a:srgbClr val="FF0000"/>
                </a:solidFill>
                <a:latin typeface="方正书宋简体"/>
              </a:rPr>
              <a:t>）大孔径望远镜</a:t>
            </a:r>
          </a:p>
        </p:txBody>
      </p:sp>
      <p:sp>
        <p:nvSpPr>
          <p:cNvPr id="7" name="Text Box 10"/>
          <p:cNvSpPr txBox="1">
            <a:spLocks noChangeArrowheads="1"/>
          </p:cNvSpPr>
          <p:nvPr/>
        </p:nvSpPr>
        <p:spPr bwMode="auto">
          <a:xfrm>
            <a:off x="4827502" y="1765722"/>
            <a:ext cx="6032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801FE1"/>
                </a:solidFill>
              </a:rPr>
              <a:t>紫光环境可提高显微镜的分</a:t>
            </a:r>
            <a:r>
              <a:rPr lang="zh-CN" altLang="en-US" i="0" dirty="0">
                <a:solidFill>
                  <a:srgbClr val="801FE1"/>
                </a:solidFill>
                <a:latin typeface="方正书宋简体"/>
              </a:rPr>
              <a:t>辨</a:t>
            </a:r>
            <a:r>
              <a:rPr lang="zh-CN" altLang="en-US" i="0" dirty="0">
                <a:solidFill>
                  <a:srgbClr val="801FE1"/>
                </a:solidFill>
              </a:rPr>
              <a:t>能力。</a:t>
            </a:r>
          </a:p>
        </p:txBody>
      </p:sp>
      <p:sp>
        <p:nvSpPr>
          <p:cNvPr id="8" name="Text Box 11"/>
          <p:cNvSpPr txBox="1">
            <a:spLocks noChangeArrowheads="1"/>
          </p:cNvSpPr>
          <p:nvPr/>
        </p:nvSpPr>
        <p:spPr bwMode="auto">
          <a:xfrm>
            <a:off x="1671552" y="2410367"/>
            <a:ext cx="3411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66"/>
                </a:solidFill>
              </a:rPr>
              <a:t> </a:t>
            </a:r>
            <a:r>
              <a:rPr lang="zh-CN" altLang="en-US" i="0" dirty="0">
                <a:solidFill>
                  <a:srgbClr val="FF0066"/>
                </a:solidFill>
              </a:rPr>
              <a:t>（</a:t>
            </a:r>
            <a:r>
              <a:rPr lang="en-US" altLang="zh-CN" i="0" dirty="0">
                <a:solidFill>
                  <a:srgbClr val="FF0066"/>
                </a:solidFill>
              </a:rPr>
              <a:t>2</a:t>
            </a:r>
            <a:r>
              <a:rPr lang="zh-CN" altLang="en-US" i="0" dirty="0">
                <a:solidFill>
                  <a:srgbClr val="FF0066"/>
                </a:solidFill>
              </a:rPr>
              <a:t>）电子显微镜</a:t>
            </a:r>
          </a:p>
        </p:txBody>
      </p:sp>
      <p:graphicFrame>
        <p:nvGraphicFramePr>
          <p:cNvPr id="10" name="Object 13"/>
          <p:cNvGraphicFramePr>
            <a:graphicFrameLocks noChangeAspect="1"/>
          </p:cNvGraphicFramePr>
          <p:nvPr>
            <p:extLst>
              <p:ext uri="{D42A27DB-BD31-4B8C-83A1-F6EECF244321}">
                <p14:modId xmlns:p14="http://schemas.microsoft.com/office/powerpoint/2010/main" val="2578096345"/>
              </p:ext>
            </p:extLst>
          </p:nvPr>
        </p:nvGraphicFramePr>
        <p:xfrm>
          <a:off x="5786352" y="175167"/>
          <a:ext cx="1536700" cy="1135063"/>
        </p:xfrm>
        <a:graphic>
          <a:graphicData uri="http://schemas.openxmlformats.org/presentationml/2006/ole">
            <mc:AlternateContent xmlns:mc="http://schemas.openxmlformats.org/markup-compatibility/2006">
              <mc:Choice xmlns:v="urn:schemas-microsoft-com:vml" Requires="v">
                <p:oleObj spid="_x0000_s304758" name="Equation" r:id="rId7" imgW="533169" imgH="393529" progId="Equation.3">
                  <p:embed/>
                </p:oleObj>
              </mc:Choice>
              <mc:Fallback>
                <p:oleObj name="Equation" r:id="rId7" imgW="533169"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6352" y="175167"/>
                        <a:ext cx="1536700" cy="113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15"/>
          <p:cNvSpPr txBox="1">
            <a:spLocks noChangeArrowheads="1"/>
          </p:cNvSpPr>
          <p:nvPr/>
        </p:nvSpPr>
        <p:spPr bwMode="auto">
          <a:xfrm>
            <a:off x="2662152" y="2853278"/>
            <a:ext cx="7391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电子波长：</a:t>
            </a:r>
            <a:r>
              <a:rPr lang="en-US" altLang="zh-CN" i="0" dirty="0"/>
              <a:t>0.01 </a:t>
            </a:r>
            <a:r>
              <a:rPr lang="en-US" altLang="zh-CN" i="0" dirty="0">
                <a:sym typeface="Symbol" panose="05050102010706020507" pitchFamily="18" charset="2"/>
              </a:rPr>
              <a:t> 0.</a:t>
            </a:r>
            <a:r>
              <a:rPr lang="en-US" altLang="zh-CN" i="0" dirty="0"/>
              <a:t>1 </a:t>
            </a:r>
            <a:r>
              <a:rPr lang="en-US" altLang="zh-CN" i="0" dirty="0">
                <a:sym typeface="Symbol" panose="05050102010706020507" pitchFamily="18" charset="2"/>
              </a:rPr>
              <a:t>nm</a:t>
            </a:r>
            <a:r>
              <a:rPr lang="en-US" altLang="zh-CN" i="0" dirty="0"/>
              <a:t> </a:t>
            </a:r>
            <a:r>
              <a:rPr lang="zh-CN" altLang="en-US" i="0" dirty="0"/>
              <a:t>， ∴ 电子显微镜</a:t>
            </a:r>
            <a:r>
              <a:rPr lang="zh-CN" altLang="en-US" i="0" dirty="0">
                <a:solidFill>
                  <a:srgbClr val="FF0066"/>
                </a:solidFill>
              </a:rPr>
              <a:t>分辨本领</a:t>
            </a:r>
            <a:r>
              <a:rPr lang="zh-CN" altLang="en-US" i="0" dirty="0"/>
              <a:t>很高，可观察物质结构。 </a:t>
            </a:r>
          </a:p>
        </p:txBody>
      </p:sp>
      <p:sp>
        <p:nvSpPr>
          <p:cNvPr id="12" name="Text Box 16"/>
          <p:cNvSpPr txBox="1">
            <a:spLocks noChangeArrowheads="1"/>
          </p:cNvSpPr>
          <p:nvPr/>
        </p:nvSpPr>
        <p:spPr bwMode="auto">
          <a:xfrm>
            <a:off x="2662152" y="5163090"/>
            <a:ext cx="767715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009900"/>
                </a:solidFill>
              </a:rPr>
              <a:t>*</a:t>
            </a:r>
            <a:r>
              <a:rPr lang="zh-CN" altLang="en-US" i="0" dirty="0">
                <a:solidFill>
                  <a:srgbClr val="009900"/>
                </a:solidFill>
              </a:rPr>
              <a:t>综合孔径射电天文望远镜</a:t>
            </a:r>
            <a:r>
              <a:rPr lang="en-US" altLang="zh-CN" i="0" dirty="0">
                <a:solidFill>
                  <a:srgbClr val="009900"/>
                </a:solidFill>
              </a:rPr>
              <a:t>——</a:t>
            </a:r>
            <a:r>
              <a:rPr lang="zh-CN" altLang="en-US" i="0" dirty="0">
                <a:solidFill>
                  <a:srgbClr val="009900"/>
                </a:solidFill>
              </a:rPr>
              <a:t>多个并列望远镜的组合</a:t>
            </a:r>
            <a:r>
              <a:rPr lang="en-US" altLang="zh-CN" i="0" dirty="0">
                <a:solidFill>
                  <a:srgbClr val="009900"/>
                </a:solidFill>
              </a:rPr>
              <a:t>——</a:t>
            </a:r>
            <a:r>
              <a:rPr lang="zh-CN" altLang="en-US" i="0" dirty="0">
                <a:solidFill>
                  <a:srgbClr val="009900"/>
                </a:solidFill>
              </a:rPr>
              <a:t>有效孔径相当于大孔径望远镜。</a:t>
            </a:r>
          </a:p>
          <a:p>
            <a:pPr eaLnBrk="1" hangingPunct="1"/>
            <a:r>
              <a:rPr lang="en-US" altLang="zh-CN" i="0" dirty="0">
                <a:solidFill>
                  <a:srgbClr val="009900"/>
                </a:solidFill>
              </a:rPr>
              <a:t>(</a:t>
            </a:r>
            <a:r>
              <a:rPr lang="zh-CN" altLang="en-US" i="0" dirty="0">
                <a:solidFill>
                  <a:srgbClr val="009900"/>
                </a:solidFill>
              </a:rPr>
              <a:t>获</a:t>
            </a:r>
            <a:r>
              <a:rPr lang="en-US" altLang="zh-CN" i="0" dirty="0">
                <a:solidFill>
                  <a:srgbClr val="009900"/>
                </a:solidFill>
              </a:rPr>
              <a:t>1974Nobel</a:t>
            </a:r>
            <a:r>
              <a:rPr lang="zh-CN" altLang="en-US" i="0" dirty="0">
                <a:solidFill>
                  <a:srgbClr val="009900"/>
                </a:solidFill>
              </a:rPr>
              <a:t>奖</a:t>
            </a:r>
            <a:r>
              <a:rPr lang="en-US" altLang="zh-CN" i="0" dirty="0">
                <a:solidFill>
                  <a:srgbClr val="009900"/>
                </a:solidFill>
              </a:rPr>
              <a:t>)</a:t>
            </a:r>
          </a:p>
        </p:txBody>
      </p:sp>
      <p:sp>
        <p:nvSpPr>
          <p:cNvPr id="13" name="Text Box 17"/>
          <p:cNvSpPr txBox="1">
            <a:spLocks noChangeArrowheads="1"/>
          </p:cNvSpPr>
          <p:nvPr/>
        </p:nvSpPr>
        <p:spPr bwMode="auto">
          <a:xfrm>
            <a:off x="2706604" y="4518567"/>
            <a:ext cx="4816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t>孔径大到几十米</a:t>
            </a:r>
          </a:p>
        </p:txBody>
      </p:sp>
    </p:spTree>
    <p:extLst>
      <p:ext uri="{BB962C8B-B14F-4D97-AF65-F5344CB8AC3E}">
        <p14:creationId xmlns:p14="http://schemas.microsoft.com/office/powerpoint/2010/main" val="291407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iterate type="wd">
                                    <p:tmPct val="100000"/>
                                  </p:iterate>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iterate type="wd">
                                    <p:tmPct val="100000"/>
                                  </p:iterate>
                                  <p:childTnLst>
                                    <p:set>
                                      <p:cBhvr>
                                        <p:cTn id="55" dur="1" fill="hold">
                                          <p:stCondLst>
                                            <p:cond delay="0"/>
                                          </p:stCondLst>
                                        </p:cTn>
                                        <p:tgtEl>
                                          <p:spTgt spid="12"/>
                                        </p:tgtEl>
                                        <p:attrNameLst>
                                          <p:attrName>style.visibility</p:attrName>
                                        </p:attrNameLst>
                                      </p:cBhvr>
                                      <p:to>
                                        <p:strVal val="visible"/>
                                      </p:to>
                                    </p:set>
                                    <p:animEffect transition="in" filter="wipe(left)">
                                      <p:cBhvr>
                                        <p:cTn id="5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5" grpId="0" autoUpdateAnimBg="0"/>
      <p:bldP spid="6" grpId="0" autoUpdateAnimBg="0"/>
      <p:bldP spid="7" grpId="0" autoUpdateAnimBg="0"/>
      <p:bldP spid="8" grpId="0" autoUpdateAnimBg="0"/>
      <p:bldP spid="11" grpId="0" autoUpdateAnimBg="0"/>
      <p:bldP spid="12" grpId="0" autoUpdateAnimBg="0"/>
      <p:bldP spid="13"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1524000" y="254826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3" name="Picture 4" descr="HWOCRTEMP_ROC00"/>
          <p:cNvPicPr>
            <a:picLocks noChangeAspect="1" noChangeArrowheads="1"/>
          </p:cNvPicPr>
          <p:nvPr/>
        </p:nvPicPr>
        <p:blipFill>
          <a:blip r:embed="rId2">
            <a:lum contrast="-40000"/>
            <a:extLst>
              <a:ext uri="{28A0092B-C50C-407E-A947-70E740481C1C}">
                <a14:useLocalDpi xmlns:a14="http://schemas.microsoft.com/office/drawing/2010/main" val="0"/>
              </a:ext>
            </a:extLst>
          </a:blip>
          <a:srcRect/>
          <a:stretch>
            <a:fillRect/>
          </a:stretch>
        </p:blipFill>
        <p:spPr bwMode="auto">
          <a:xfrm>
            <a:off x="1987747" y="158934"/>
            <a:ext cx="8568845" cy="343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p:cNvSpPr>
            <a:spLocks noChangeArrowheads="1"/>
          </p:cNvSpPr>
          <p:nvPr/>
        </p:nvSpPr>
        <p:spPr bwMode="auto">
          <a:xfrm>
            <a:off x="1877389" y="4357117"/>
            <a:ext cx="84963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这是美国新墨西哥州的无线电望远镜阵列（于</a:t>
            </a:r>
            <a:r>
              <a:rPr lang="en-US" altLang="zh-CN" i="0" dirty="0"/>
              <a:t>1980</a:t>
            </a:r>
            <a:r>
              <a:rPr lang="zh-CN" altLang="en-US" i="0" dirty="0"/>
              <a:t>年建成并投入使用 ），由</a:t>
            </a:r>
            <a:r>
              <a:rPr lang="en-US" altLang="zh-CN" i="0" dirty="0"/>
              <a:t>27</a:t>
            </a:r>
            <a:r>
              <a:rPr lang="zh-CN" altLang="en-US" i="0" dirty="0"/>
              <a:t>个大型天线</a:t>
            </a:r>
            <a:r>
              <a:rPr lang="en-US" altLang="zh-CN" i="0" dirty="0"/>
              <a:t>(</a:t>
            </a:r>
            <a:r>
              <a:rPr lang="zh-CN" altLang="en-US" i="0" dirty="0"/>
              <a:t>每个直径为</a:t>
            </a:r>
            <a:r>
              <a:rPr lang="en-US" altLang="zh-CN" i="0" dirty="0"/>
              <a:t>25 m)</a:t>
            </a:r>
            <a:r>
              <a:rPr lang="zh-CN" altLang="en-US" i="0" dirty="0"/>
              <a:t>组成，它们沿垂直方向的两臂在沙漠上布开后，相当于一个单独天线的直径达到</a:t>
            </a:r>
            <a:r>
              <a:rPr lang="en-US" altLang="zh-CN" i="0" dirty="0"/>
              <a:t>27 km</a:t>
            </a:r>
            <a:r>
              <a:rPr lang="en-US" altLang="zh-CN" b="0" i="0" dirty="0"/>
              <a:t> </a:t>
            </a:r>
          </a:p>
        </p:txBody>
      </p:sp>
    </p:spTree>
    <p:extLst>
      <p:ext uri="{BB962C8B-B14F-4D97-AF65-F5344CB8AC3E}">
        <p14:creationId xmlns:p14="http://schemas.microsoft.com/office/powerpoint/2010/main" val="33553449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9"/>
          <p:cNvSpPr txBox="1">
            <a:spLocks noChangeArrowheads="1"/>
          </p:cNvSpPr>
          <p:nvPr/>
        </p:nvSpPr>
        <p:spPr bwMode="auto">
          <a:xfrm>
            <a:off x="1868472" y="153912"/>
            <a:ext cx="32127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buFontTx/>
              <a:buChar char="•"/>
            </a:pPr>
            <a:r>
              <a:rPr lang="zh-CN" altLang="en-US" sz="3200" i="0" dirty="0">
                <a:solidFill>
                  <a:srgbClr val="3333FF"/>
                </a:solidFill>
              </a:rPr>
              <a:t>人眼的分辨本领</a:t>
            </a:r>
            <a:endParaRPr lang="zh-CN" altLang="en-US" sz="3200" i="0" dirty="0"/>
          </a:p>
        </p:txBody>
      </p:sp>
      <p:sp>
        <p:nvSpPr>
          <p:cNvPr id="10" name="Text Box 10"/>
          <p:cNvSpPr txBox="1">
            <a:spLocks noChangeArrowheads="1"/>
          </p:cNvSpPr>
          <p:nvPr/>
        </p:nvSpPr>
        <p:spPr bwMode="auto">
          <a:xfrm>
            <a:off x="1814751" y="887699"/>
            <a:ext cx="355220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设人眼瞳孔直径为</a:t>
            </a:r>
            <a:r>
              <a:rPr lang="en-US" altLang="zh-CN" i="0" dirty="0">
                <a:solidFill>
                  <a:schemeClr val="tx1"/>
                </a:solidFill>
              </a:rPr>
              <a:t>D</a:t>
            </a:r>
            <a:r>
              <a:rPr lang="zh-CN" altLang="en-US" i="0" dirty="0"/>
              <a:t>，</a:t>
            </a:r>
            <a:r>
              <a:rPr lang="zh-CN" altLang="en-US" i="0" dirty="0">
                <a:solidFill>
                  <a:srgbClr val="FF3300"/>
                </a:solidFill>
              </a:rPr>
              <a:t>可把人眼看成一枚凸透镜，焦距只有</a:t>
            </a:r>
            <a:r>
              <a:rPr lang="en-US" altLang="zh-CN" i="0" dirty="0">
                <a:solidFill>
                  <a:srgbClr val="FF3300"/>
                </a:solidFill>
              </a:rPr>
              <a:t>20</a:t>
            </a:r>
            <a:r>
              <a:rPr lang="zh-CN" altLang="en-US" i="0" dirty="0">
                <a:solidFill>
                  <a:srgbClr val="FF3300"/>
                </a:solidFill>
              </a:rPr>
              <a:t>毫米，其成像为夫琅禾费衍射的图样。</a:t>
            </a:r>
          </a:p>
        </p:txBody>
      </p:sp>
      <p:grpSp>
        <p:nvGrpSpPr>
          <p:cNvPr id="11" name="Group 11"/>
          <p:cNvGrpSpPr>
            <a:grpSpLocks/>
          </p:cNvGrpSpPr>
          <p:nvPr/>
        </p:nvGrpSpPr>
        <p:grpSpPr bwMode="auto">
          <a:xfrm>
            <a:off x="5541584" y="152685"/>
            <a:ext cx="4876800" cy="1981200"/>
            <a:chOff x="2688" y="2976"/>
            <a:chExt cx="3072" cy="1248"/>
          </a:xfrm>
        </p:grpSpPr>
        <p:sp>
          <p:nvSpPr>
            <p:cNvPr id="12" name="Rectangle 12"/>
            <p:cNvSpPr>
              <a:spLocks noChangeArrowheads="1"/>
            </p:cNvSpPr>
            <p:nvPr/>
          </p:nvSpPr>
          <p:spPr bwMode="auto">
            <a:xfrm>
              <a:off x="2688" y="2976"/>
              <a:ext cx="3072" cy="1248"/>
            </a:xfrm>
            <a:prstGeom prst="rect">
              <a:avLst/>
            </a:prstGeom>
            <a:gradFill rotWithShape="0">
              <a:gsLst>
                <a:gs pos="0">
                  <a:srgbClr val="C7E3FF"/>
                </a:gs>
                <a:gs pos="100000">
                  <a:srgbClr val="3399FF"/>
                </a:gs>
              </a:gsLst>
              <a:lin ang="5400000" scaled="1"/>
            </a:gradFill>
            <a:ln w="9525">
              <a:solidFill>
                <a:srgbClr val="FF00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nvGrpSpPr>
            <p:cNvPr id="13" name="Group 13"/>
            <p:cNvGrpSpPr>
              <a:grpSpLocks/>
            </p:cNvGrpSpPr>
            <p:nvPr/>
          </p:nvGrpSpPr>
          <p:grpSpPr bwMode="auto">
            <a:xfrm>
              <a:off x="2688" y="3103"/>
              <a:ext cx="2996" cy="1076"/>
              <a:chOff x="2496" y="227"/>
              <a:chExt cx="2996" cy="1076"/>
            </a:xfrm>
          </p:grpSpPr>
          <p:sp>
            <p:nvSpPr>
              <p:cNvPr id="14" name="Oval 14"/>
              <p:cNvSpPr>
                <a:spLocks noChangeArrowheads="1"/>
              </p:cNvSpPr>
              <p:nvPr/>
            </p:nvSpPr>
            <p:spPr bwMode="auto">
              <a:xfrm>
                <a:off x="4126" y="350"/>
                <a:ext cx="755" cy="773"/>
              </a:xfrm>
              <a:prstGeom prst="ellipse">
                <a:avLst/>
              </a:prstGeom>
              <a:solidFill>
                <a:srgbClr val="C0C0C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5" name="Oval 15"/>
              <p:cNvSpPr>
                <a:spLocks noChangeArrowheads="1"/>
              </p:cNvSpPr>
              <p:nvPr/>
            </p:nvSpPr>
            <p:spPr bwMode="auto">
              <a:xfrm>
                <a:off x="4140" y="571"/>
                <a:ext cx="100" cy="386"/>
              </a:xfrm>
              <a:prstGeom prst="ellipse">
                <a:avLst/>
              </a:prstGeom>
              <a:solidFill>
                <a:srgbClr val="FFFFFF"/>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6" name="Line 16"/>
              <p:cNvSpPr>
                <a:spLocks noChangeShapeType="1"/>
              </p:cNvSpPr>
              <p:nvPr/>
            </p:nvSpPr>
            <p:spPr bwMode="auto">
              <a:xfrm>
                <a:off x="2812" y="772"/>
                <a:ext cx="21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Freeform 17"/>
              <p:cNvSpPr>
                <a:spLocks/>
              </p:cNvSpPr>
              <p:nvPr/>
            </p:nvSpPr>
            <p:spPr bwMode="auto">
              <a:xfrm rot="5535747">
                <a:off x="4898" y="693"/>
                <a:ext cx="264" cy="397"/>
              </a:xfrm>
              <a:custGeom>
                <a:avLst/>
                <a:gdLst>
                  <a:gd name="T0" fmla="*/ 0 w 627"/>
                  <a:gd name="T1" fmla="*/ 0 h 802"/>
                  <a:gd name="T2" fmla="*/ 0 w 627"/>
                  <a:gd name="T3" fmla="*/ 0 h 802"/>
                  <a:gd name="T4" fmla="*/ 0 w 627"/>
                  <a:gd name="T5" fmla="*/ 0 h 802"/>
                  <a:gd name="T6" fmla="*/ 0 w 627"/>
                  <a:gd name="T7" fmla="*/ 0 h 802"/>
                  <a:gd name="T8" fmla="*/ 0 w 627"/>
                  <a:gd name="T9" fmla="*/ 0 h 802"/>
                  <a:gd name="T10" fmla="*/ 0 60000 65536"/>
                  <a:gd name="T11" fmla="*/ 0 60000 65536"/>
                  <a:gd name="T12" fmla="*/ 0 60000 65536"/>
                  <a:gd name="T13" fmla="*/ 0 60000 65536"/>
                  <a:gd name="T14" fmla="*/ 0 60000 65536"/>
                  <a:gd name="T15" fmla="*/ 0 w 627"/>
                  <a:gd name="T16" fmla="*/ 0 h 802"/>
                  <a:gd name="T17" fmla="*/ 627 w 627"/>
                  <a:gd name="T18" fmla="*/ 802 h 802"/>
                </a:gdLst>
                <a:ahLst/>
                <a:cxnLst>
                  <a:cxn ang="T10">
                    <a:pos x="T0" y="T1"/>
                  </a:cxn>
                  <a:cxn ang="T11">
                    <a:pos x="T2" y="T3"/>
                  </a:cxn>
                  <a:cxn ang="T12">
                    <a:pos x="T4" y="T5"/>
                  </a:cxn>
                  <a:cxn ang="T13">
                    <a:pos x="T6" y="T7"/>
                  </a:cxn>
                  <a:cxn ang="T14">
                    <a:pos x="T8" y="T9"/>
                  </a:cxn>
                </a:cxnLst>
                <a:rect l="T15" t="T16" r="T17" b="T18"/>
                <a:pathLst>
                  <a:path w="627" h="802">
                    <a:moveTo>
                      <a:pt x="0" y="789"/>
                    </a:moveTo>
                    <a:cubicBezTo>
                      <a:pt x="19" y="797"/>
                      <a:pt x="134" y="680"/>
                      <a:pt x="187" y="549"/>
                    </a:cubicBezTo>
                    <a:cubicBezTo>
                      <a:pt x="240" y="418"/>
                      <a:pt x="273" y="2"/>
                      <a:pt x="320" y="2"/>
                    </a:cubicBezTo>
                    <a:cubicBezTo>
                      <a:pt x="358" y="0"/>
                      <a:pt x="453" y="469"/>
                      <a:pt x="467" y="549"/>
                    </a:cubicBezTo>
                    <a:cubicBezTo>
                      <a:pt x="481" y="629"/>
                      <a:pt x="623" y="799"/>
                      <a:pt x="627" y="802"/>
                    </a:cubicBezTo>
                  </a:path>
                </a:pathLst>
              </a:cu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 name="Freeform 18"/>
              <p:cNvSpPr>
                <a:spLocks/>
              </p:cNvSpPr>
              <p:nvPr/>
            </p:nvSpPr>
            <p:spPr bwMode="auto">
              <a:xfrm rot="5535747">
                <a:off x="4892" y="567"/>
                <a:ext cx="283" cy="400"/>
              </a:xfrm>
              <a:custGeom>
                <a:avLst/>
                <a:gdLst>
                  <a:gd name="T0" fmla="*/ 0 w 672"/>
                  <a:gd name="T1" fmla="*/ 0 h 810"/>
                  <a:gd name="T2" fmla="*/ 0 w 672"/>
                  <a:gd name="T3" fmla="*/ 0 h 810"/>
                  <a:gd name="T4" fmla="*/ 0 w 672"/>
                  <a:gd name="T5" fmla="*/ 0 h 810"/>
                  <a:gd name="T6" fmla="*/ 0 w 672"/>
                  <a:gd name="T7" fmla="*/ 0 h 810"/>
                  <a:gd name="T8" fmla="*/ 0 w 672"/>
                  <a:gd name="T9" fmla="*/ 0 h 810"/>
                  <a:gd name="T10" fmla="*/ 0 60000 65536"/>
                  <a:gd name="T11" fmla="*/ 0 60000 65536"/>
                  <a:gd name="T12" fmla="*/ 0 60000 65536"/>
                  <a:gd name="T13" fmla="*/ 0 60000 65536"/>
                  <a:gd name="T14" fmla="*/ 0 60000 65536"/>
                  <a:gd name="T15" fmla="*/ 0 w 672"/>
                  <a:gd name="T16" fmla="*/ 0 h 810"/>
                  <a:gd name="T17" fmla="*/ 672 w 672"/>
                  <a:gd name="T18" fmla="*/ 810 h 810"/>
                </a:gdLst>
                <a:ahLst/>
                <a:cxnLst>
                  <a:cxn ang="T10">
                    <a:pos x="T0" y="T1"/>
                  </a:cxn>
                  <a:cxn ang="T11">
                    <a:pos x="T2" y="T3"/>
                  </a:cxn>
                  <a:cxn ang="T12">
                    <a:pos x="T4" y="T5"/>
                  </a:cxn>
                  <a:cxn ang="T13">
                    <a:pos x="T6" y="T7"/>
                  </a:cxn>
                  <a:cxn ang="T14">
                    <a:pos x="T8" y="T9"/>
                  </a:cxn>
                </a:cxnLst>
                <a:rect l="T15" t="T16" r="T17" b="T18"/>
                <a:pathLst>
                  <a:path w="672" h="810">
                    <a:moveTo>
                      <a:pt x="0" y="798"/>
                    </a:moveTo>
                    <a:cubicBezTo>
                      <a:pt x="19" y="806"/>
                      <a:pt x="154" y="682"/>
                      <a:pt x="211" y="549"/>
                    </a:cubicBezTo>
                    <a:cubicBezTo>
                      <a:pt x="268" y="416"/>
                      <a:pt x="297" y="2"/>
                      <a:pt x="344" y="2"/>
                    </a:cubicBezTo>
                    <a:cubicBezTo>
                      <a:pt x="382" y="0"/>
                      <a:pt x="477" y="469"/>
                      <a:pt x="491" y="549"/>
                    </a:cubicBezTo>
                    <a:cubicBezTo>
                      <a:pt x="505" y="629"/>
                      <a:pt x="668" y="807"/>
                      <a:pt x="672" y="810"/>
                    </a:cubicBezTo>
                  </a:path>
                </a:pathLst>
              </a:custGeom>
              <a:noFill/>
              <a:ln w="412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 name="Line 19"/>
              <p:cNvSpPr>
                <a:spLocks noChangeShapeType="1"/>
              </p:cNvSpPr>
              <p:nvPr/>
            </p:nvSpPr>
            <p:spPr bwMode="auto">
              <a:xfrm>
                <a:off x="2818" y="571"/>
                <a:ext cx="2063" cy="3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Text Box 20"/>
              <p:cNvSpPr txBox="1">
                <a:spLocks noChangeArrowheads="1"/>
              </p:cNvSpPr>
              <p:nvPr/>
            </p:nvSpPr>
            <p:spPr bwMode="auto">
              <a:xfrm>
                <a:off x="2878" y="516"/>
                <a:ext cx="21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400" i="0">
                    <a:sym typeface="Symbol" panose="05050102010706020507" pitchFamily="18" charset="2"/>
                  </a:rPr>
                  <a:t></a:t>
                </a:r>
                <a:endParaRPr lang="en-US" altLang="zh-CN" sz="2400" i="0"/>
              </a:p>
            </p:txBody>
          </p:sp>
          <p:sp>
            <p:nvSpPr>
              <p:cNvPr id="21" name="Text Box 21"/>
              <p:cNvSpPr txBox="1">
                <a:spLocks noChangeArrowheads="1"/>
              </p:cNvSpPr>
              <p:nvPr/>
            </p:nvSpPr>
            <p:spPr bwMode="auto">
              <a:xfrm>
                <a:off x="2496" y="520"/>
                <a:ext cx="2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400" i="0">
                    <a:sym typeface="Symbol" panose="05050102010706020507" pitchFamily="18" charset="2"/>
                  </a:rPr>
                  <a:t>r</a:t>
                </a:r>
                <a:endParaRPr lang="en-US" altLang="zh-CN" sz="2400" i="0"/>
              </a:p>
            </p:txBody>
          </p:sp>
          <p:sp>
            <p:nvSpPr>
              <p:cNvPr id="22" name="Line 22"/>
              <p:cNvSpPr>
                <a:spLocks noChangeShapeType="1"/>
              </p:cNvSpPr>
              <p:nvPr/>
            </p:nvSpPr>
            <p:spPr bwMode="auto">
              <a:xfrm>
                <a:off x="2667" y="240"/>
                <a:ext cx="0" cy="331"/>
              </a:xfrm>
              <a:prstGeom prst="line">
                <a:avLst/>
              </a:prstGeom>
              <a:noFill/>
              <a:ln w="9525">
                <a:solidFill>
                  <a:srgbClr val="801FE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3"/>
              <p:cNvSpPr>
                <a:spLocks noChangeShapeType="1"/>
              </p:cNvSpPr>
              <p:nvPr/>
            </p:nvSpPr>
            <p:spPr bwMode="auto">
              <a:xfrm flipV="1">
                <a:off x="2667" y="819"/>
                <a:ext cx="0" cy="331"/>
              </a:xfrm>
              <a:prstGeom prst="line">
                <a:avLst/>
              </a:prstGeom>
              <a:noFill/>
              <a:ln w="9525">
                <a:solidFill>
                  <a:srgbClr val="801FE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Text Box 24"/>
              <p:cNvSpPr txBox="1">
                <a:spLocks noChangeArrowheads="1"/>
              </p:cNvSpPr>
              <p:nvPr/>
            </p:nvSpPr>
            <p:spPr bwMode="auto">
              <a:xfrm>
                <a:off x="3589" y="227"/>
                <a:ext cx="1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endParaRPr lang="zh-CN" altLang="zh-CN" sz="2400" i="0"/>
              </a:p>
            </p:txBody>
          </p:sp>
          <p:sp>
            <p:nvSpPr>
              <p:cNvPr id="25" name="Text Box 25"/>
              <p:cNvSpPr txBox="1">
                <a:spLocks noChangeArrowheads="1"/>
              </p:cNvSpPr>
              <p:nvPr/>
            </p:nvSpPr>
            <p:spPr bwMode="auto">
              <a:xfrm>
                <a:off x="4378" y="282"/>
                <a:ext cx="1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endParaRPr lang="zh-CN" altLang="zh-CN" sz="2400" i="0"/>
              </a:p>
            </p:txBody>
          </p:sp>
          <p:sp>
            <p:nvSpPr>
              <p:cNvPr id="26" name="Text Box 26"/>
              <p:cNvSpPr txBox="1">
                <a:spLocks noChangeArrowheads="1"/>
              </p:cNvSpPr>
              <p:nvPr/>
            </p:nvSpPr>
            <p:spPr bwMode="auto">
              <a:xfrm>
                <a:off x="4428" y="674"/>
                <a:ext cx="1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endParaRPr lang="zh-CN" altLang="zh-CN" sz="2400" i="0"/>
              </a:p>
            </p:txBody>
          </p:sp>
          <p:sp>
            <p:nvSpPr>
              <p:cNvPr id="27" name="Line 27"/>
              <p:cNvSpPr>
                <a:spLocks noChangeShapeType="1"/>
              </p:cNvSpPr>
              <p:nvPr/>
            </p:nvSpPr>
            <p:spPr bwMode="auto">
              <a:xfrm>
                <a:off x="3673" y="1123"/>
                <a:ext cx="503" cy="0"/>
              </a:xfrm>
              <a:prstGeom prst="line">
                <a:avLst/>
              </a:prstGeom>
              <a:noFill/>
              <a:ln w="9525">
                <a:solidFill>
                  <a:srgbClr val="801FE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8"/>
              <p:cNvSpPr>
                <a:spLocks noChangeShapeType="1"/>
              </p:cNvSpPr>
              <p:nvPr/>
            </p:nvSpPr>
            <p:spPr bwMode="auto">
              <a:xfrm flipH="1">
                <a:off x="2822" y="1133"/>
                <a:ext cx="503" cy="0"/>
              </a:xfrm>
              <a:prstGeom prst="line">
                <a:avLst/>
              </a:prstGeom>
              <a:noFill/>
              <a:ln w="9525">
                <a:solidFill>
                  <a:srgbClr val="801FE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Text Box 29"/>
              <p:cNvSpPr txBox="1">
                <a:spLocks noChangeArrowheads="1"/>
              </p:cNvSpPr>
              <p:nvPr/>
            </p:nvSpPr>
            <p:spPr bwMode="auto">
              <a:xfrm>
                <a:off x="3395" y="1012"/>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400" i="0"/>
                  <a:t>S</a:t>
                </a:r>
              </a:p>
            </p:txBody>
          </p:sp>
          <p:sp>
            <p:nvSpPr>
              <p:cNvPr id="30" name="Text Box 30"/>
              <p:cNvSpPr txBox="1">
                <a:spLocks noChangeArrowheads="1"/>
              </p:cNvSpPr>
              <p:nvPr/>
            </p:nvSpPr>
            <p:spPr bwMode="auto">
              <a:xfrm>
                <a:off x="2716" y="768"/>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400" i="0" dirty="0"/>
                  <a:t>1</a:t>
                </a:r>
              </a:p>
            </p:txBody>
          </p:sp>
          <p:sp>
            <p:nvSpPr>
              <p:cNvPr id="31" name="Text Box 31"/>
              <p:cNvSpPr txBox="1">
                <a:spLocks noChangeArrowheads="1"/>
              </p:cNvSpPr>
              <p:nvPr/>
            </p:nvSpPr>
            <p:spPr bwMode="auto">
              <a:xfrm>
                <a:off x="2716" y="323"/>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400" i="0"/>
                  <a:t>2</a:t>
                </a:r>
              </a:p>
            </p:txBody>
          </p:sp>
          <p:sp>
            <p:nvSpPr>
              <p:cNvPr id="32" name="Text Box 32"/>
              <p:cNvSpPr txBox="1">
                <a:spLocks noChangeArrowheads="1"/>
              </p:cNvSpPr>
              <p:nvPr/>
            </p:nvSpPr>
            <p:spPr bwMode="auto">
              <a:xfrm>
                <a:off x="5225" y="576"/>
                <a:ext cx="26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400" i="0"/>
                  <a:t>1'</a:t>
                </a:r>
              </a:p>
            </p:txBody>
          </p:sp>
          <p:sp>
            <p:nvSpPr>
              <p:cNvPr id="33" name="Text Box 33"/>
              <p:cNvSpPr txBox="1">
                <a:spLocks noChangeArrowheads="1"/>
              </p:cNvSpPr>
              <p:nvPr/>
            </p:nvSpPr>
            <p:spPr bwMode="auto">
              <a:xfrm>
                <a:off x="5225" y="816"/>
                <a:ext cx="26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400" i="0"/>
                  <a:t>2'</a:t>
                </a:r>
              </a:p>
            </p:txBody>
          </p:sp>
          <p:sp>
            <p:nvSpPr>
              <p:cNvPr id="34" name="Oval 34"/>
              <p:cNvSpPr>
                <a:spLocks noChangeArrowheads="1"/>
              </p:cNvSpPr>
              <p:nvPr/>
            </p:nvSpPr>
            <p:spPr bwMode="auto">
              <a:xfrm>
                <a:off x="2784" y="563"/>
                <a:ext cx="48" cy="48"/>
              </a:xfrm>
              <a:prstGeom prst="ellipse">
                <a:avLst/>
              </a:prstGeom>
              <a:solidFill>
                <a:schemeClr val="tx1"/>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5" name="Oval 35"/>
              <p:cNvSpPr>
                <a:spLocks noChangeArrowheads="1"/>
              </p:cNvSpPr>
              <p:nvPr/>
            </p:nvSpPr>
            <p:spPr bwMode="auto">
              <a:xfrm>
                <a:off x="2784" y="755"/>
                <a:ext cx="48" cy="48"/>
              </a:xfrm>
              <a:prstGeom prst="ellipse">
                <a:avLst/>
              </a:prstGeom>
              <a:solidFill>
                <a:srgbClr val="C00000"/>
              </a:solidFill>
              <a:ln w="9525">
                <a:solidFill>
                  <a:srgbClr val="C000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grpSp>
    </p:spTree>
    <p:extLst>
      <p:ext uri="{BB962C8B-B14F-4D97-AF65-F5344CB8AC3E}">
        <p14:creationId xmlns:p14="http://schemas.microsoft.com/office/powerpoint/2010/main" val="370838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wipe(left)">
                                      <p:cBhvr>
                                        <p:cTn id="16"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0"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7"/>
          <p:cNvGrpSpPr>
            <a:grpSpLocks/>
          </p:cNvGrpSpPr>
          <p:nvPr/>
        </p:nvGrpSpPr>
        <p:grpSpPr bwMode="auto">
          <a:xfrm>
            <a:off x="1523924" y="225474"/>
            <a:ext cx="9332579" cy="3879364"/>
            <a:chOff x="476" y="1508"/>
            <a:chExt cx="3145" cy="1117"/>
          </a:xfrm>
        </p:grpSpPr>
        <p:sp>
          <p:nvSpPr>
            <p:cNvPr id="3" name="Oval 28"/>
            <p:cNvSpPr>
              <a:spLocks noChangeArrowheads="1"/>
            </p:cNvSpPr>
            <p:nvPr/>
          </p:nvSpPr>
          <p:spPr bwMode="auto">
            <a:xfrm>
              <a:off x="1104" y="1740"/>
              <a:ext cx="240" cy="816"/>
            </a:xfrm>
            <a:prstGeom prst="ellipse">
              <a:avLst/>
            </a:prstGeom>
            <a:gradFill rotWithShape="0">
              <a:gsLst>
                <a:gs pos="0">
                  <a:schemeClr val="accent1">
                    <a:gamma/>
                    <a:tint val="58039"/>
                    <a:invGamma/>
                  </a:schemeClr>
                </a:gs>
                <a:gs pos="50000">
                  <a:schemeClr val="accent1"/>
                </a:gs>
                <a:gs pos="100000">
                  <a:schemeClr val="accent1">
                    <a:gamma/>
                    <a:tint val="58039"/>
                    <a:invGamma/>
                  </a:schemeClr>
                </a:gs>
              </a:gsLst>
              <a:lin ang="0" scaled="1"/>
            </a:gradFill>
            <a:ln w="9525">
              <a:solidFill>
                <a:schemeClr val="accent1"/>
              </a:solidFill>
              <a:round/>
              <a:headEnd/>
              <a:tailEnd/>
            </a:ln>
          </p:spPr>
          <p:txBody>
            <a:bodyPr wrap="none" anchor="ctr"/>
            <a:lstStyle/>
            <a:p>
              <a:pPr>
                <a:defRPr/>
              </a:pPr>
              <a:endParaRPr lang="zh-CN" altLang="en-US"/>
            </a:p>
          </p:txBody>
        </p:sp>
        <p:sp>
          <p:nvSpPr>
            <p:cNvPr id="4" name="Rectangle 29"/>
            <p:cNvSpPr>
              <a:spLocks noChangeArrowheads="1"/>
            </p:cNvSpPr>
            <p:nvPr/>
          </p:nvSpPr>
          <p:spPr bwMode="auto">
            <a:xfrm>
              <a:off x="2489" y="1665"/>
              <a:ext cx="104" cy="960"/>
            </a:xfrm>
            <a:prstGeom prst="rect">
              <a:avLst/>
            </a:prstGeom>
            <a:solidFill>
              <a:schemeClr val="hlink"/>
            </a:solidFill>
            <a:ln w="9525">
              <a:solidFill>
                <a:schemeClr val="hlink"/>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 name="Line 30"/>
            <p:cNvSpPr>
              <a:spLocks noChangeShapeType="1"/>
            </p:cNvSpPr>
            <p:nvPr/>
          </p:nvSpPr>
          <p:spPr bwMode="auto">
            <a:xfrm>
              <a:off x="564" y="2172"/>
              <a:ext cx="196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 name="Group 31"/>
            <p:cNvGrpSpPr>
              <a:grpSpLocks/>
            </p:cNvGrpSpPr>
            <p:nvPr/>
          </p:nvGrpSpPr>
          <p:grpSpPr bwMode="auto">
            <a:xfrm>
              <a:off x="2592" y="1809"/>
              <a:ext cx="576" cy="576"/>
              <a:chOff x="3360" y="3408"/>
              <a:chExt cx="576" cy="576"/>
            </a:xfrm>
          </p:grpSpPr>
          <p:sp>
            <p:nvSpPr>
              <p:cNvPr id="21" name="Freeform 32"/>
              <p:cNvSpPr>
                <a:spLocks/>
              </p:cNvSpPr>
              <p:nvPr/>
            </p:nvSpPr>
            <p:spPr bwMode="auto">
              <a:xfrm>
                <a:off x="3360" y="3552"/>
                <a:ext cx="576" cy="288"/>
              </a:xfrm>
              <a:custGeom>
                <a:avLst/>
                <a:gdLst>
                  <a:gd name="T0" fmla="*/ 0 w 576"/>
                  <a:gd name="T1" fmla="*/ 0 h 288"/>
                  <a:gd name="T2" fmla="*/ 576 w 576"/>
                  <a:gd name="T3" fmla="*/ 144 h 288"/>
                  <a:gd name="T4" fmla="*/ 0 w 576"/>
                  <a:gd name="T5" fmla="*/ 288 h 288"/>
                  <a:gd name="T6" fmla="*/ 0 60000 65536"/>
                  <a:gd name="T7" fmla="*/ 0 60000 65536"/>
                  <a:gd name="T8" fmla="*/ 0 60000 65536"/>
                  <a:gd name="T9" fmla="*/ 0 w 576"/>
                  <a:gd name="T10" fmla="*/ 0 h 288"/>
                  <a:gd name="T11" fmla="*/ 576 w 576"/>
                  <a:gd name="T12" fmla="*/ 288 h 288"/>
                </a:gdLst>
                <a:ahLst/>
                <a:cxnLst>
                  <a:cxn ang="T6">
                    <a:pos x="T0" y="T1"/>
                  </a:cxn>
                  <a:cxn ang="T7">
                    <a:pos x="T2" y="T3"/>
                  </a:cxn>
                  <a:cxn ang="T8">
                    <a:pos x="T4" y="T5"/>
                  </a:cxn>
                </a:cxnLst>
                <a:rect l="T9" t="T10" r="T11" b="T12"/>
                <a:pathLst>
                  <a:path w="576" h="288">
                    <a:moveTo>
                      <a:pt x="0" y="0"/>
                    </a:moveTo>
                    <a:cubicBezTo>
                      <a:pt x="288" y="48"/>
                      <a:pt x="576" y="96"/>
                      <a:pt x="576" y="144"/>
                    </a:cubicBezTo>
                    <a:cubicBezTo>
                      <a:pt x="576" y="192"/>
                      <a:pt x="96" y="264"/>
                      <a:pt x="0" y="288"/>
                    </a:cubicBezTo>
                  </a:path>
                </a:pathLst>
              </a:custGeom>
              <a:solidFill>
                <a:srgbClr val="FF0000"/>
              </a:solidFill>
              <a:ln w="9525">
                <a:solidFill>
                  <a:srgbClr val="FFFF00"/>
                </a:solidFill>
                <a:round/>
                <a:headEnd/>
                <a:tailEnd/>
              </a:ln>
            </p:spPr>
            <p:txBody>
              <a:bodyPr wrap="none" anchor="ctr"/>
              <a:lstStyle/>
              <a:p>
                <a:endParaRPr lang="zh-CN" altLang="en-US"/>
              </a:p>
            </p:txBody>
          </p:sp>
          <p:sp>
            <p:nvSpPr>
              <p:cNvPr id="22" name="Freeform 33"/>
              <p:cNvSpPr>
                <a:spLocks/>
              </p:cNvSpPr>
              <p:nvPr/>
            </p:nvSpPr>
            <p:spPr bwMode="auto">
              <a:xfrm>
                <a:off x="3360" y="3408"/>
                <a:ext cx="96" cy="144"/>
              </a:xfrm>
              <a:custGeom>
                <a:avLst/>
                <a:gdLst>
                  <a:gd name="T0" fmla="*/ 0 w 96"/>
                  <a:gd name="T1" fmla="*/ 144 h 144"/>
                  <a:gd name="T2" fmla="*/ 96 w 96"/>
                  <a:gd name="T3" fmla="*/ 96 h 144"/>
                  <a:gd name="T4" fmla="*/ 0 w 96"/>
                  <a:gd name="T5" fmla="*/ 0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0" y="144"/>
                    </a:moveTo>
                    <a:cubicBezTo>
                      <a:pt x="48" y="132"/>
                      <a:pt x="96" y="120"/>
                      <a:pt x="96" y="96"/>
                    </a:cubicBezTo>
                    <a:cubicBezTo>
                      <a:pt x="96" y="72"/>
                      <a:pt x="16" y="16"/>
                      <a:pt x="0" y="0"/>
                    </a:cubicBezTo>
                  </a:path>
                </a:pathLst>
              </a:custGeom>
              <a:solidFill>
                <a:srgbClr val="FF0000"/>
              </a:solidFill>
              <a:ln w="9525">
                <a:solidFill>
                  <a:srgbClr val="FFFF00"/>
                </a:solidFill>
                <a:round/>
                <a:headEnd/>
                <a:tailEnd/>
              </a:ln>
            </p:spPr>
            <p:txBody>
              <a:bodyPr wrap="none" anchor="ctr"/>
              <a:lstStyle/>
              <a:p>
                <a:endParaRPr lang="zh-CN" altLang="en-US"/>
              </a:p>
            </p:txBody>
          </p:sp>
          <p:sp>
            <p:nvSpPr>
              <p:cNvPr id="23" name="Freeform 34"/>
              <p:cNvSpPr>
                <a:spLocks/>
              </p:cNvSpPr>
              <p:nvPr/>
            </p:nvSpPr>
            <p:spPr bwMode="auto">
              <a:xfrm>
                <a:off x="3360" y="3840"/>
                <a:ext cx="84" cy="144"/>
              </a:xfrm>
              <a:custGeom>
                <a:avLst/>
                <a:gdLst>
                  <a:gd name="T0" fmla="*/ 0 w 84"/>
                  <a:gd name="T1" fmla="*/ 0 h 144"/>
                  <a:gd name="T2" fmla="*/ 84 w 84"/>
                  <a:gd name="T3" fmla="*/ 69 h 144"/>
                  <a:gd name="T4" fmla="*/ 0 w 84"/>
                  <a:gd name="T5" fmla="*/ 144 h 144"/>
                  <a:gd name="T6" fmla="*/ 0 60000 65536"/>
                  <a:gd name="T7" fmla="*/ 0 60000 65536"/>
                  <a:gd name="T8" fmla="*/ 0 60000 65536"/>
                  <a:gd name="T9" fmla="*/ 0 w 84"/>
                  <a:gd name="T10" fmla="*/ 0 h 144"/>
                  <a:gd name="T11" fmla="*/ 84 w 84"/>
                  <a:gd name="T12" fmla="*/ 144 h 144"/>
                </a:gdLst>
                <a:ahLst/>
                <a:cxnLst>
                  <a:cxn ang="T6">
                    <a:pos x="T0" y="T1"/>
                  </a:cxn>
                  <a:cxn ang="T7">
                    <a:pos x="T2" y="T3"/>
                  </a:cxn>
                  <a:cxn ang="T8">
                    <a:pos x="T4" y="T5"/>
                  </a:cxn>
                </a:cxnLst>
                <a:rect l="T9" t="T10" r="T11" b="T12"/>
                <a:pathLst>
                  <a:path w="84" h="144">
                    <a:moveTo>
                      <a:pt x="0" y="0"/>
                    </a:moveTo>
                    <a:cubicBezTo>
                      <a:pt x="14" y="11"/>
                      <a:pt x="84" y="45"/>
                      <a:pt x="84" y="69"/>
                    </a:cubicBezTo>
                    <a:cubicBezTo>
                      <a:pt x="84" y="93"/>
                      <a:pt x="18" y="128"/>
                      <a:pt x="0" y="144"/>
                    </a:cubicBezTo>
                  </a:path>
                </a:pathLst>
              </a:custGeom>
              <a:solidFill>
                <a:srgbClr val="FF0000"/>
              </a:solidFill>
              <a:ln w="9525">
                <a:solidFill>
                  <a:srgbClr val="FFFF00"/>
                </a:solidFill>
                <a:round/>
                <a:headEnd/>
                <a:tailEnd/>
              </a:ln>
            </p:spPr>
            <p:txBody>
              <a:bodyPr wrap="none" anchor="ctr"/>
              <a:lstStyle/>
              <a:p>
                <a:endParaRPr lang="zh-CN" altLang="en-US"/>
              </a:p>
            </p:txBody>
          </p:sp>
        </p:grpSp>
        <p:sp>
          <p:nvSpPr>
            <p:cNvPr id="7" name="Freeform 35"/>
            <p:cNvSpPr>
              <a:spLocks/>
            </p:cNvSpPr>
            <p:nvPr/>
          </p:nvSpPr>
          <p:spPr bwMode="auto">
            <a:xfrm>
              <a:off x="2592" y="2097"/>
              <a:ext cx="576" cy="288"/>
            </a:xfrm>
            <a:custGeom>
              <a:avLst/>
              <a:gdLst>
                <a:gd name="T0" fmla="*/ 0 w 576"/>
                <a:gd name="T1" fmla="*/ 0 h 288"/>
                <a:gd name="T2" fmla="*/ 576 w 576"/>
                <a:gd name="T3" fmla="*/ 144 h 288"/>
                <a:gd name="T4" fmla="*/ 0 w 576"/>
                <a:gd name="T5" fmla="*/ 288 h 288"/>
                <a:gd name="T6" fmla="*/ 0 60000 65536"/>
                <a:gd name="T7" fmla="*/ 0 60000 65536"/>
                <a:gd name="T8" fmla="*/ 0 60000 65536"/>
                <a:gd name="T9" fmla="*/ 0 w 576"/>
                <a:gd name="T10" fmla="*/ 0 h 288"/>
                <a:gd name="T11" fmla="*/ 576 w 576"/>
                <a:gd name="T12" fmla="*/ 288 h 288"/>
              </a:gdLst>
              <a:ahLst/>
              <a:cxnLst>
                <a:cxn ang="T6">
                  <a:pos x="T0" y="T1"/>
                </a:cxn>
                <a:cxn ang="T7">
                  <a:pos x="T2" y="T3"/>
                </a:cxn>
                <a:cxn ang="T8">
                  <a:pos x="T4" y="T5"/>
                </a:cxn>
              </a:cxnLst>
              <a:rect l="T9" t="T10" r="T11" b="T12"/>
              <a:pathLst>
                <a:path w="576" h="288">
                  <a:moveTo>
                    <a:pt x="0" y="0"/>
                  </a:moveTo>
                  <a:cubicBezTo>
                    <a:pt x="288" y="48"/>
                    <a:pt x="576" y="96"/>
                    <a:pt x="576" y="144"/>
                  </a:cubicBezTo>
                  <a:cubicBezTo>
                    <a:pt x="576" y="192"/>
                    <a:pt x="96" y="264"/>
                    <a:pt x="0" y="288"/>
                  </a:cubicBezTo>
                </a:path>
              </a:pathLst>
            </a:custGeom>
            <a:solidFill>
              <a:srgbClr val="FF3300"/>
            </a:solidFill>
            <a:ln w="9525">
              <a:solidFill>
                <a:schemeClr val="accent1"/>
              </a:solidFill>
              <a:round/>
              <a:headEnd/>
              <a:tailEnd/>
            </a:ln>
          </p:spPr>
          <p:txBody>
            <a:bodyPr wrap="none" anchor="ctr"/>
            <a:lstStyle/>
            <a:p>
              <a:endParaRPr lang="zh-CN" altLang="en-US"/>
            </a:p>
          </p:txBody>
        </p:sp>
        <p:sp>
          <p:nvSpPr>
            <p:cNvPr id="8" name="Freeform 36"/>
            <p:cNvSpPr>
              <a:spLocks/>
            </p:cNvSpPr>
            <p:nvPr/>
          </p:nvSpPr>
          <p:spPr bwMode="auto">
            <a:xfrm>
              <a:off x="2592" y="1953"/>
              <a:ext cx="96" cy="144"/>
            </a:xfrm>
            <a:custGeom>
              <a:avLst/>
              <a:gdLst>
                <a:gd name="T0" fmla="*/ 0 w 96"/>
                <a:gd name="T1" fmla="*/ 144 h 144"/>
                <a:gd name="T2" fmla="*/ 96 w 96"/>
                <a:gd name="T3" fmla="*/ 96 h 144"/>
                <a:gd name="T4" fmla="*/ 0 w 96"/>
                <a:gd name="T5" fmla="*/ 0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0" y="144"/>
                  </a:moveTo>
                  <a:cubicBezTo>
                    <a:pt x="48" y="132"/>
                    <a:pt x="96" y="120"/>
                    <a:pt x="96" y="96"/>
                  </a:cubicBezTo>
                  <a:cubicBezTo>
                    <a:pt x="96" y="72"/>
                    <a:pt x="16" y="16"/>
                    <a:pt x="0" y="0"/>
                  </a:cubicBezTo>
                </a:path>
              </a:pathLst>
            </a:custGeom>
            <a:solidFill>
              <a:srgbClr val="FF3300"/>
            </a:solidFill>
            <a:ln w="9525">
              <a:solidFill>
                <a:schemeClr val="accent1"/>
              </a:solidFill>
              <a:round/>
              <a:headEnd/>
              <a:tailEnd/>
            </a:ln>
          </p:spPr>
          <p:txBody>
            <a:bodyPr wrap="none" anchor="ctr"/>
            <a:lstStyle/>
            <a:p>
              <a:endParaRPr lang="zh-CN" altLang="en-US"/>
            </a:p>
          </p:txBody>
        </p:sp>
        <p:sp>
          <p:nvSpPr>
            <p:cNvPr id="9" name="Freeform 37"/>
            <p:cNvSpPr>
              <a:spLocks/>
            </p:cNvSpPr>
            <p:nvPr/>
          </p:nvSpPr>
          <p:spPr bwMode="auto">
            <a:xfrm>
              <a:off x="2592" y="2385"/>
              <a:ext cx="84" cy="144"/>
            </a:xfrm>
            <a:custGeom>
              <a:avLst/>
              <a:gdLst>
                <a:gd name="T0" fmla="*/ 0 w 84"/>
                <a:gd name="T1" fmla="*/ 0 h 144"/>
                <a:gd name="T2" fmla="*/ 84 w 84"/>
                <a:gd name="T3" fmla="*/ 69 h 144"/>
                <a:gd name="T4" fmla="*/ 0 w 84"/>
                <a:gd name="T5" fmla="*/ 144 h 144"/>
                <a:gd name="T6" fmla="*/ 0 60000 65536"/>
                <a:gd name="T7" fmla="*/ 0 60000 65536"/>
                <a:gd name="T8" fmla="*/ 0 60000 65536"/>
                <a:gd name="T9" fmla="*/ 0 w 84"/>
                <a:gd name="T10" fmla="*/ 0 h 144"/>
                <a:gd name="T11" fmla="*/ 84 w 84"/>
                <a:gd name="T12" fmla="*/ 144 h 144"/>
              </a:gdLst>
              <a:ahLst/>
              <a:cxnLst>
                <a:cxn ang="T6">
                  <a:pos x="T0" y="T1"/>
                </a:cxn>
                <a:cxn ang="T7">
                  <a:pos x="T2" y="T3"/>
                </a:cxn>
                <a:cxn ang="T8">
                  <a:pos x="T4" y="T5"/>
                </a:cxn>
              </a:cxnLst>
              <a:rect l="T9" t="T10" r="T11" b="T12"/>
              <a:pathLst>
                <a:path w="84" h="144">
                  <a:moveTo>
                    <a:pt x="0" y="0"/>
                  </a:moveTo>
                  <a:cubicBezTo>
                    <a:pt x="14" y="11"/>
                    <a:pt x="84" y="45"/>
                    <a:pt x="84" y="69"/>
                  </a:cubicBezTo>
                  <a:cubicBezTo>
                    <a:pt x="84" y="93"/>
                    <a:pt x="18" y="128"/>
                    <a:pt x="0" y="144"/>
                  </a:cubicBezTo>
                </a:path>
              </a:pathLst>
            </a:custGeom>
            <a:solidFill>
              <a:srgbClr val="FF3300"/>
            </a:solidFill>
            <a:ln w="9525">
              <a:solidFill>
                <a:schemeClr val="accent1"/>
              </a:solidFill>
              <a:round/>
              <a:headEnd/>
              <a:tailEnd/>
            </a:ln>
          </p:spPr>
          <p:txBody>
            <a:bodyPr wrap="none" anchor="ctr"/>
            <a:lstStyle/>
            <a:p>
              <a:endParaRPr lang="zh-CN" altLang="en-US"/>
            </a:p>
          </p:txBody>
        </p:sp>
        <p:sp>
          <p:nvSpPr>
            <p:cNvPr id="10" name="Freeform 38"/>
            <p:cNvSpPr>
              <a:spLocks/>
            </p:cNvSpPr>
            <p:nvPr/>
          </p:nvSpPr>
          <p:spPr bwMode="auto">
            <a:xfrm>
              <a:off x="2592" y="2169"/>
              <a:ext cx="375" cy="93"/>
            </a:xfrm>
            <a:custGeom>
              <a:avLst/>
              <a:gdLst>
                <a:gd name="T0" fmla="*/ 0 w 375"/>
                <a:gd name="T1" fmla="*/ 93 h 93"/>
                <a:gd name="T2" fmla="*/ 375 w 375"/>
                <a:gd name="T3" fmla="*/ 0 h 93"/>
                <a:gd name="T4" fmla="*/ 0 60000 65536"/>
                <a:gd name="T5" fmla="*/ 0 60000 65536"/>
                <a:gd name="T6" fmla="*/ 0 w 375"/>
                <a:gd name="T7" fmla="*/ 0 h 93"/>
                <a:gd name="T8" fmla="*/ 375 w 375"/>
                <a:gd name="T9" fmla="*/ 93 h 93"/>
              </a:gdLst>
              <a:ahLst/>
              <a:cxnLst>
                <a:cxn ang="T4">
                  <a:pos x="T0" y="T1"/>
                </a:cxn>
                <a:cxn ang="T5">
                  <a:pos x="T2" y="T3"/>
                </a:cxn>
              </a:cxnLst>
              <a:rect l="T6" t="T7" r="T8" b="T9"/>
              <a:pathLst>
                <a:path w="375" h="93">
                  <a:moveTo>
                    <a:pt x="0" y="93"/>
                  </a:moveTo>
                  <a:cubicBezTo>
                    <a:pt x="62" y="78"/>
                    <a:pt x="297" y="19"/>
                    <a:pt x="375" y="0"/>
                  </a:cubicBezTo>
                </a:path>
              </a:pathLst>
            </a:cu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Line 39"/>
            <p:cNvSpPr>
              <a:spLocks noChangeShapeType="1"/>
            </p:cNvSpPr>
            <p:nvPr/>
          </p:nvSpPr>
          <p:spPr bwMode="auto">
            <a:xfrm flipV="1">
              <a:off x="2532" y="2165"/>
              <a:ext cx="1089" cy="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40"/>
            <p:cNvSpPr>
              <a:spLocks noChangeShapeType="1"/>
            </p:cNvSpPr>
            <p:nvPr/>
          </p:nvSpPr>
          <p:spPr bwMode="auto">
            <a:xfrm flipH="1" flipV="1">
              <a:off x="564" y="2124"/>
              <a:ext cx="1920" cy="13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41"/>
            <p:cNvSpPr>
              <a:spLocks noChangeShapeType="1"/>
            </p:cNvSpPr>
            <p:nvPr/>
          </p:nvSpPr>
          <p:spPr bwMode="auto">
            <a:xfrm flipH="1">
              <a:off x="564" y="2102"/>
              <a:ext cx="1920" cy="11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Oval 42"/>
            <p:cNvSpPr>
              <a:spLocks noChangeArrowheads="1"/>
            </p:cNvSpPr>
            <p:nvPr/>
          </p:nvSpPr>
          <p:spPr bwMode="auto">
            <a:xfrm>
              <a:off x="531" y="2097"/>
              <a:ext cx="48" cy="48"/>
            </a:xfrm>
            <a:prstGeom prst="ellipse">
              <a:avLst/>
            </a:prstGeom>
            <a:solidFill>
              <a:srgbClr val="FF0000"/>
            </a:solidFill>
            <a:ln w="9525">
              <a:solidFill>
                <a:srgbClr val="FF00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 name="Oval 43"/>
            <p:cNvSpPr>
              <a:spLocks noChangeArrowheads="1"/>
            </p:cNvSpPr>
            <p:nvPr/>
          </p:nvSpPr>
          <p:spPr bwMode="auto">
            <a:xfrm>
              <a:off x="528" y="2190"/>
              <a:ext cx="48" cy="48"/>
            </a:xfrm>
            <a:prstGeom prst="ellipse">
              <a:avLst/>
            </a:prstGeom>
            <a:solidFill>
              <a:srgbClr val="FF0000"/>
            </a:solidFill>
            <a:ln w="9525">
              <a:solidFill>
                <a:srgbClr val="FF00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 name="Freeform 44"/>
            <p:cNvSpPr>
              <a:spLocks/>
            </p:cNvSpPr>
            <p:nvPr/>
          </p:nvSpPr>
          <p:spPr bwMode="auto">
            <a:xfrm>
              <a:off x="1713" y="2130"/>
              <a:ext cx="56" cy="84"/>
            </a:xfrm>
            <a:custGeom>
              <a:avLst/>
              <a:gdLst>
                <a:gd name="T0" fmla="*/ 15 w 56"/>
                <a:gd name="T1" fmla="*/ 0 h 84"/>
                <a:gd name="T2" fmla="*/ 54 w 56"/>
                <a:gd name="T3" fmla="*/ 48 h 84"/>
                <a:gd name="T4" fmla="*/ 0 w 56"/>
                <a:gd name="T5" fmla="*/ 84 h 84"/>
                <a:gd name="T6" fmla="*/ 0 60000 65536"/>
                <a:gd name="T7" fmla="*/ 0 60000 65536"/>
                <a:gd name="T8" fmla="*/ 0 60000 65536"/>
                <a:gd name="T9" fmla="*/ 0 w 56"/>
                <a:gd name="T10" fmla="*/ 0 h 84"/>
                <a:gd name="T11" fmla="*/ 56 w 56"/>
                <a:gd name="T12" fmla="*/ 84 h 84"/>
              </a:gdLst>
              <a:ahLst/>
              <a:cxnLst>
                <a:cxn ang="T6">
                  <a:pos x="T0" y="T1"/>
                </a:cxn>
                <a:cxn ang="T7">
                  <a:pos x="T2" y="T3"/>
                </a:cxn>
                <a:cxn ang="T8">
                  <a:pos x="T4" y="T5"/>
                </a:cxn>
              </a:cxnLst>
              <a:rect l="T9" t="T10" r="T11" b="T12"/>
              <a:pathLst>
                <a:path w="56" h="84">
                  <a:moveTo>
                    <a:pt x="15" y="0"/>
                  </a:moveTo>
                  <a:cubicBezTo>
                    <a:pt x="22" y="8"/>
                    <a:pt x="56" y="34"/>
                    <a:pt x="54" y="48"/>
                  </a:cubicBezTo>
                  <a:cubicBezTo>
                    <a:pt x="52" y="62"/>
                    <a:pt x="11" y="76"/>
                    <a:pt x="0" y="8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 name="Line 46"/>
            <p:cNvSpPr>
              <a:spLocks noChangeShapeType="1"/>
            </p:cNvSpPr>
            <p:nvPr/>
          </p:nvSpPr>
          <p:spPr bwMode="auto">
            <a:xfrm>
              <a:off x="1821" y="2212"/>
              <a:ext cx="234" cy="1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47"/>
            <p:cNvSpPr>
              <a:spLocks noChangeShapeType="1"/>
            </p:cNvSpPr>
            <p:nvPr/>
          </p:nvSpPr>
          <p:spPr bwMode="auto">
            <a:xfrm flipV="1">
              <a:off x="1869" y="2124"/>
              <a:ext cx="234" cy="1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AutoShape 48"/>
            <p:cNvSpPr>
              <a:spLocks noRot="1" noChangeAspect="1" noMove="1" noResize="1" noEditPoints="1" noAdjustHandles="1" noChangeArrowheads="1" noChangeShapeType="1" noTextEdit="1"/>
            </p:cNvSpPr>
            <p:nvPr/>
          </p:nvSpPr>
          <p:spPr bwMode="auto">
            <a:xfrm>
              <a:off x="1512" y="1680"/>
              <a:ext cx="720" cy="192"/>
            </a:xfrm>
            <a:prstGeom prst="wedgeRoundRectCallout">
              <a:avLst>
                <a:gd name="adj1" fmla="val -833"/>
                <a:gd name="adj2" fmla="val 202606"/>
                <a:gd name="adj3" fmla="val 16667"/>
              </a:avLst>
            </a:prstGeom>
            <a:blipFill rotWithShape="1">
              <a:blip r:embed="rId3"/>
              <a:stretch>
                <a:fillRect t="-10606"/>
              </a:stretch>
            </a:blipFill>
            <a:ln w="9525">
              <a:solidFill>
                <a:schemeClr val="accent1"/>
              </a:solidFill>
              <a:miter lim="800000"/>
              <a:headEnd/>
              <a:tailEnd/>
            </a:ln>
          </p:spPr>
          <p:txBody>
            <a:bodyPr/>
            <a:lstStyle/>
            <a:p>
              <a:pPr>
                <a:defRPr/>
              </a:pPr>
              <a:r>
                <a:rPr lang="zh-CN" altLang="en-US">
                  <a:noFill/>
                </a:rPr>
                <a:t> </a:t>
              </a:r>
            </a:p>
          </p:txBody>
        </p:sp>
        <p:sp>
          <p:nvSpPr>
            <p:cNvPr id="20" name="Text Box 49"/>
            <p:cNvSpPr txBox="1">
              <a:spLocks noChangeArrowheads="1"/>
            </p:cNvSpPr>
            <p:nvPr/>
          </p:nvSpPr>
          <p:spPr bwMode="auto">
            <a:xfrm>
              <a:off x="476" y="1508"/>
              <a:ext cx="1696"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CC3300"/>
                  </a:solidFill>
                </a:rPr>
                <a:t>张角取特定数值时，恰能分辩</a:t>
              </a:r>
            </a:p>
          </p:txBody>
        </p:sp>
      </p:grpSp>
      <p:sp>
        <p:nvSpPr>
          <p:cNvPr id="24" name="Freeform 44"/>
          <p:cNvSpPr>
            <a:spLocks/>
          </p:cNvSpPr>
          <p:nvPr/>
        </p:nvSpPr>
        <p:spPr bwMode="auto">
          <a:xfrm rot="9607842">
            <a:off x="2167194" y="2414500"/>
            <a:ext cx="155266" cy="282743"/>
          </a:xfrm>
          <a:custGeom>
            <a:avLst/>
            <a:gdLst>
              <a:gd name="T0" fmla="*/ 15 w 56"/>
              <a:gd name="T1" fmla="*/ 0 h 84"/>
              <a:gd name="T2" fmla="*/ 54 w 56"/>
              <a:gd name="T3" fmla="*/ 48 h 84"/>
              <a:gd name="T4" fmla="*/ 0 w 56"/>
              <a:gd name="T5" fmla="*/ 84 h 84"/>
              <a:gd name="T6" fmla="*/ 0 60000 65536"/>
              <a:gd name="T7" fmla="*/ 0 60000 65536"/>
              <a:gd name="T8" fmla="*/ 0 60000 65536"/>
              <a:gd name="T9" fmla="*/ 0 w 56"/>
              <a:gd name="T10" fmla="*/ 0 h 84"/>
              <a:gd name="T11" fmla="*/ 56 w 56"/>
              <a:gd name="T12" fmla="*/ 84 h 84"/>
            </a:gdLst>
            <a:ahLst/>
            <a:cxnLst>
              <a:cxn ang="T6">
                <a:pos x="T0" y="T1"/>
              </a:cxn>
              <a:cxn ang="T7">
                <a:pos x="T2" y="T3"/>
              </a:cxn>
              <a:cxn ang="T8">
                <a:pos x="T4" y="T5"/>
              </a:cxn>
            </a:cxnLst>
            <a:rect l="T9" t="T10" r="T11" b="T12"/>
            <a:pathLst>
              <a:path w="56" h="84">
                <a:moveTo>
                  <a:pt x="15" y="0"/>
                </a:moveTo>
                <a:cubicBezTo>
                  <a:pt x="22" y="8"/>
                  <a:pt x="56" y="34"/>
                  <a:pt x="54" y="48"/>
                </a:cubicBezTo>
                <a:cubicBezTo>
                  <a:pt x="52" y="62"/>
                  <a:pt x="11" y="76"/>
                  <a:pt x="0" y="8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5" name="对象 24"/>
          <p:cNvGraphicFramePr>
            <a:graphicFrameLocks noChangeAspect="1"/>
          </p:cNvGraphicFramePr>
          <p:nvPr>
            <p:extLst>
              <p:ext uri="{D42A27DB-BD31-4B8C-83A1-F6EECF244321}">
                <p14:modId xmlns:p14="http://schemas.microsoft.com/office/powerpoint/2010/main" val="2466078263"/>
              </p:ext>
            </p:extLst>
          </p:nvPr>
        </p:nvGraphicFramePr>
        <p:xfrm>
          <a:off x="2164526" y="1862347"/>
          <a:ext cx="605998" cy="530248"/>
        </p:xfrm>
        <a:graphic>
          <a:graphicData uri="http://schemas.openxmlformats.org/presentationml/2006/ole">
            <mc:AlternateContent xmlns:mc="http://schemas.openxmlformats.org/markup-compatibility/2006">
              <mc:Choice xmlns:v="urn:schemas-microsoft-com:vml" Requires="v">
                <p:oleObj spid="_x0000_s505010" name="公式" r:id="rId4" imgW="203040" imgH="177480" progId="Equation.3">
                  <p:embed/>
                </p:oleObj>
              </mc:Choice>
              <mc:Fallback>
                <p:oleObj name="公式" r:id="rId4" imgW="203040" imgH="177480" progId="Equation.3">
                  <p:embed/>
                  <p:pic>
                    <p:nvPicPr>
                      <p:cNvPr id="37" name="对象 36"/>
                      <p:cNvPicPr/>
                      <p:nvPr/>
                    </p:nvPicPr>
                    <p:blipFill>
                      <a:blip r:embed="rId5"/>
                      <a:stretch>
                        <a:fillRect/>
                      </a:stretch>
                    </p:blipFill>
                    <p:spPr>
                      <a:xfrm>
                        <a:off x="2164526" y="1862347"/>
                        <a:ext cx="605998" cy="530248"/>
                      </a:xfrm>
                      <a:prstGeom prst="rect">
                        <a:avLst/>
                      </a:prstGeom>
                    </p:spPr>
                  </p:pic>
                </p:oleObj>
              </mc:Fallback>
            </mc:AlternateContent>
          </a:graphicData>
        </a:graphic>
      </p:graphicFrame>
      <p:sp>
        <p:nvSpPr>
          <p:cNvPr id="26" name="Line 69"/>
          <p:cNvSpPr>
            <a:spLocks noChangeShapeType="1"/>
          </p:cNvSpPr>
          <p:nvPr/>
        </p:nvSpPr>
        <p:spPr bwMode="auto">
          <a:xfrm flipH="1">
            <a:off x="7802650" y="2840481"/>
            <a:ext cx="3062756" cy="1553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69"/>
          <p:cNvSpPr>
            <a:spLocks noChangeShapeType="1"/>
          </p:cNvSpPr>
          <p:nvPr/>
        </p:nvSpPr>
        <p:spPr bwMode="auto">
          <a:xfrm flipH="1">
            <a:off x="7767403" y="2240618"/>
            <a:ext cx="3171588" cy="2436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69"/>
          <p:cNvSpPr>
            <a:spLocks noChangeShapeType="1"/>
          </p:cNvSpPr>
          <p:nvPr/>
        </p:nvSpPr>
        <p:spPr bwMode="auto">
          <a:xfrm flipH="1">
            <a:off x="7821819" y="3284459"/>
            <a:ext cx="3062756" cy="1553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69"/>
          <p:cNvSpPr>
            <a:spLocks noChangeShapeType="1"/>
          </p:cNvSpPr>
          <p:nvPr/>
        </p:nvSpPr>
        <p:spPr bwMode="auto">
          <a:xfrm flipH="1">
            <a:off x="7793122" y="1754245"/>
            <a:ext cx="3062756" cy="1553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Oval 2076"/>
          <p:cNvSpPr>
            <a:spLocks noChangeArrowheads="1"/>
          </p:cNvSpPr>
          <p:nvPr/>
        </p:nvSpPr>
        <p:spPr bwMode="auto">
          <a:xfrm>
            <a:off x="9746683" y="1769698"/>
            <a:ext cx="1070040" cy="1094002"/>
          </a:xfrm>
          <a:prstGeom prst="ellipse">
            <a:avLst/>
          </a:prstGeom>
          <a:gradFill rotWithShape="0">
            <a:gsLst>
              <a:gs pos="0">
                <a:srgbClr val="FF3300"/>
              </a:gs>
              <a:gs pos="100000">
                <a:srgbClr val="6E1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1" name="Oval 2076"/>
          <p:cNvSpPr>
            <a:spLocks noChangeArrowheads="1"/>
          </p:cNvSpPr>
          <p:nvPr/>
        </p:nvSpPr>
        <p:spPr bwMode="auto">
          <a:xfrm>
            <a:off x="9746683" y="2241214"/>
            <a:ext cx="1068944" cy="1074356"/>
          </a:xfrm>
          <a:prstGeom prst="ellipse">
            <a:avLst/>
          </a:prstGeom>
          <a:gradFill rotWithShape="0">
            <a:gsLst>
              <a:gs pos="0">
                <a:srgbClr val="FF3300"/>
              </a:gs>
              <a:gs pos="100000">
                <a:srgbClr val="6E1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2" name="矩形 31"/>
          <p:cNvSpPr/>
          <p:nvPr/>
        </p:nvSpPr>
        <p:spPr>
          <a:xfrm>
            <a:off x="391490" y="4246144"/>
            <a:ext cx="11226516" cy="954107"/>
          </a:xfrm>
          <a:prstGeom prst="rect">
            <a:avLst/>
          </a:prstGeom>
        </p:spPr>
        <p:txBody>
          <a:bodyPr wrap="square">
            <a:spAutoFit/>
          </a:bodyPr>
          <a:lstStyle/>
          <a:p>
            <a:r>
              <a:rPr lang="zh-CN" altLang="en-US" sz="2800" b="1" dirty="0">
                <a:solidFill>
                  <a:srgbClr val="FF0000"/>
                </a:solidFill>
              </a:rPr>
              <a:t>练习：</a:t>
            </a:r>
            <a:r>
              <a:rPr lang="zh-CN" altLang="zh-CN" sz="2800" b="1" kern="100" dirty="0">
                <a:solidFill>
                  <a:srgbClr val="008000"/>
                </a:solidFill>
                <a:latin typeface="Times New Roman" panose="02020603050405020304" pitchFamily="18" charset="0"/>
                <a:ea typeface="楷体_GB2312"/>
                <a:cs typeface="Times New Roman" panose="02020603050405020304" pitchFamily="18" charset="0"/>
              </a:rPr>
              <a:t>天空中两颗星相对于一望远镜的角距离为</a:t>
            </a:r>
            <a:r>
              <a:rPr lang="zh-CN" altLang="en-US" sz="2800" b="1" kern="100" dirty="0">
                <a:solidFill>
                  <a:srgbClr val="FF0000"/>
                </a:solidFill>
                <a:latin typeface="Times New Roman" panose="02020603050405020304" pitchFamily="18" charset="0"/>
                <a:ea typeface="楷体_GB2312"/>
                <a:cs typeface="Times New Roman" panose="02020603050405020304" pitchFamily="18" charset="0"/>
                <a:sym typeface="Symbol" panose="05050102010706020507" pitchFamily="18" charset="2"/>
              </a:rPr>
              <a:t></a:t>
            </a:r>
            <a:r>
              <a:rPr lang="zh-CN" altLang="zh-CN" sz="2800" b="1" kern="100" dirty="0">
                <a:solidFill>
                  <a:srgbClr val="008000"/>
                </a:solidFill>
                <a:latin typeface="Times New Roman" panose="02020603050405020304" pitchFamily="18" charset="0"/>
                <a:ea typeface="楷体_GB2312"/>
                <a:cs typeface="Times New Roman" panose="02020603050405020304" pitchFamily="18" charset="0"/>
              </a:rPr>
              <a:t>，由它们发出的光波波长为</a:t>
            </a:r>
            <a:r>
              <a:rPr lang="zh-CN" altLang="en-US" sz="2800" b="1" kern="100" dirty="0">
                <a:solidFill>
                  <a:srgbClr val="FF0000"/>
                </a:solidFill>
                <a:latin typeface="Times New Roman" panose="02020603050405020304" pitchFamily="18" charset="0"/>
                <a:ea typeface="楷体_GB2312"/>
                <a:cs typeface="Times New Roman" panose="02020603050405020304" pitchFamily="18" charset="0"/>
                <a:sym typeface="Symbol" panose="05050102010706020507" pitchFamily="18" charset="2"/>
              </a:rPr>
              <a:t></a:t>
            </a:r>
            <a:r>
              <a:rPr lang="zh-CN" altLang="zh-CN" sz="2800" b="1" kern="100" dirty="0">
                <a:solidFill>
                  <a:srgbClr val="008000"/>
                </a:solidFill>
                <a:latin typeface="Times New Roman" panose="02020603050405020304" pitchFamily="18" charset="0"/>
                <a:ea typeface="楷体_GB2312"/>
                <a:cs typeface="Times New Roman" panose="02020603050405020304" pitchFamily="18" charset="0"/>
              </a:rPr>
              <a:t>，</a:t>
            </a:r>
            <a:r>
              <a:rPr lang="zh-CN" altLang="zh-CN" sz="2800" b="1" kern="100" dirty="0">
                <a:solidFill>
                  <a:srgbClr val="9F0F80"/>
                </a:solidFill>
                <a:latin typeface="Times New Roman" panose="02020603050405020304" pitchFamily="18" charset="0"/>
                <a:ea typeface="楷体_GB2312"/>
                <a:cs typeface="Times New Roman" panose="02020603050405020304" pitchFamily="18" charset="0"/>
              </a:rPr>
              <a:t>望远望</a:t>
            </a:r>
            <a:r>
              <a:rPr lang="zh-CN" altLang="en-US" sz="2800" b="1" kern="100" dirty="0">
                <a:solidFill>
                  <a:srgbClr val="9F0F80"/>
                </a:solidFill>
                <a:latin typeface="Times New Roman" panose="02020603050405020304" pitchFamily="18" charset="0"/>
                <a:ea typeface="楷体_GB2312"/>
                <a:cs typeface="Times New Roman" panose="02020603050405020304" pitchFamily="18" charset="0"/>
              </a:rPr>
              <a:t>能够</a:t>
            </a:r>
            <a:r>
              <a:rPr lang="zh-CN" altLang="zh-CN" sz="2800" b="1" kern="100" dirty="0">
                <a:solidFill>
                  <a:srgbClr val="9F0F80"/>
                </a:solidFill>
                <a:latin typeface="Times New Roman" panose="02020603050405020304" pitchFamily="18" charset="0"/>
                <a:ea typeface="楷体_GB2312"/>
                <a:cs typeface="Times New Roman" panose="02020603050405020304" pitchFamily="18" charset="0"/>
              </a:rPr>
              <a:t>分辨出这两颗星</a:t>
            </a:r>
            <a:r>
              <a:rPr lang="zh-CN" altLang="en-US" sz="2800" b="1" kern="100" dirty="0">
                <a:solidFill>
                  <a:srgbClr val="008000"/>
                </a:solidFill>
                <a:latin typeface="Times New Roman" panose="02020603050405020304" pitchFamily="18" charset="0"/>
                <a:ea typeface="楷体_GB2312"/>
                <a:cs typeface="Times New Roman" panose="02020603050405020304" pitchFamily="18" charset="0"/>
              </a:rPr>
              <a:t>，</a:t>
            </a:r>
            <a:r>
              <a:rPr lang="zh-CN" altLang="zh-CN" sz="2800" b="1" kern="100" dirty="0">
                <a:solidFill>
                  <a:srgbClr val="008000"/>
                </a:solidFill>
                <a:latin typeface="Times New Roman" panose="02020603050405020304" pitchFamily="18" charset="0"/>
                <a:ea typeface="楷体_GB2312"/>
                <a:cs typeface="Times New Roman" panose="02020603050405020304" pitchFamily="18" charset="0"/>
              </a:rPr>
              <a:t>则望远镜</a:t>
            </a:r>
            <a:r>
              <a:rPr lang="zh-CN" altLang="en-US" sz="2800" b="1" kern="100" dirty="0">
                <a:solidFill>
                  <a:srgbClr val="008000"/>
                </a:solidFill>
                <a:latin typeface="Times New Roman" panose="02020603050405020304" pitchFamily="18" charset="0"/>
                <a:ea typeface="楷体_GB2312"/>
                <a:cs typeface="Times New Roman" panose="02020603050405020304" pitchFamily="18" charset="0"/>
              </a:rPr>
              <a:t>的最小</a:t>
            </a:r>
            <a:r>
              <a:rPr lang="zh-CN" altLang="zh-CN" sz="2800" b="1" kern="100" dirty="0">
                <a:solidFill>
                  <a:srgbClr val="008000"/>
                </a:solidFill>
                <a:latin typeface="Times New Roman" panose="02020603050405020304" pitchFamily="18" charset="0"/>
                <a:ea typeface="楷体_GB2312"/>
                <a:cs typeface="Times New Roman" panose="02020603050405020304" pitchFamily="18" charset="0"/>
              </a:rPr>
              <a:t>口径</a:t>
            </a:r>
            <a:r>
              <a:rPr lang="en-US" altLang="zh-CN" sz="2800" b="1" kern="100" dirty="0">
                <a:solidFill>
                  <a:srgbClr val="008000"/>
                </a:solidFill>
                <a:latin typeface="Times New Roman" panose="02020603050405020304" pitchFamily="18" charset="0"/>
                <a:ea typeface="楷体_GB2312"/>
                <a:cs typeface="Times New Roman" panose="02020603050405020304" pitchFamily="18" charset="0"/>
              </a:rPr>
              <a:t>=_____</a:t>
            </a:r>
            <a:r>
              <a:rPr lang="zh-CN" altLang="en-US" sz="2800" b="1" kern="100" dirty="0">
                <a:solidFill>
                  <a:srgbClr val="008000"/>
                </a:solidFill>
                <a:latin typeface="Times New Roman" panose="02020603050405020304" pitchFamily="18" charset="0"/>
                <a:ea typeface="楷体_GB2312"/>
                <a:cs typeface="Times New Roman" panose="02020603050405020304" pitchFamily="18" charset="0"/>
              </a:rPr>
              <a:t>。</a:t>
            </a:r>
            <a:endParaRPr lang="zh-CN" altLang="en-US" sz="2800" dirty="0">
              <a:solidFill>
                <a:srgbClr val="008000"/>
              </a:solidFill>
            </a:endParaRPr>
          </a:p>
        </p:txBody>
      </p:sp>
      <p:sp>
        <p:nvSpPr>
          <p:cNvPr id="33" name="Line 12"/>
          <p:cNvSpPr>
            <a:spLocks noChangeShapeType="1"/>
          </p:cNvSpPr>
          <p:nvPr/>
        </p:nvSpPr>
        <p:spPr bwMode="auto">
          <a:xfrm flipH="1">
            <a:off x="11434759" y="5363667"/>
            <a:ext cx="360362" cy="0"/>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13"/>
          <p:cNvSpPr>
            <a:spLocks noChangeShapeType="1"/>
          </p:cNvSpPr>
          <p:nvPr/>
        </p:nvSpPr>
        <p:spPr bwMode="auto">
          <a:xfrm flipH="1">
            <a:off x="11434759" y="6265367"/>
            <a:ext cx="360362" cy="0"/>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19"/>
          <p:cNvSpPr>
            <a:spLocks noChangeShapeType="1"/>
          </p:cNvSpPr>
          <p:nvPr/>
        </p:nvSpPr>
        <p:spPr bwMode="auto">
          <a:xfrm flipV="1">
            <a:off x="5673721" y="5363667"/>
            <a:ext cx="5645150" cy="43180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20"/>
          <p:cNvSpPr>
            <a:spLocks noChangeShapeType="1"/>
          </p:cNvSpPr>
          <p:nvPr/>
        </p:nvSpPr>
        <p:spPr bwMode="auto">
          <a:xfrm>
            <a:off x="5746748" y="5795469"/>
            <a:ext cx="5572125" cy="504825"/>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AutoShape 30"/>
          <p:cNvSpPr>
            <a:spLocks noChangeArrowheads="1"/>
          </p:cNvSpPr>
          <p:nvPr/>
        </p:nvSpPr>
        <p:spPr bwMode="auto">
          <a:xfrm>
            <a:off x="11065292" y="5008292"/>
            <a:ext cx="699138" cy="709489"/>
          </a:xfrm>
          <a:prstGeom prst="sun">
            <a:avLst>
              <a:gd name="adj" fmla="val 25000"/>
            </a:avLst>
          </a:prstGeom>
          <a:solidFill>
            <a:srgbClr val="FF9900"/>
          </a:solidFill>
          <a:ln w="9525" algn="ctr">
            <a:solidFill>
              <a:schemeClr val="tx2"/>
            </a:solidFill>
            <a:miter lim="800000"/>
            <a:headEnd/>
            <a:tailEnd/>
          </a:ln>
        </p:spPr>
        <p:txBody>
          <a:bodyPr wrap="square" lIns="90000" tIns="46800" rIns="90000" bIns="46800"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8" name="AutoShape 31"/>
          <p:cNvSpPr>
            <a:spLocks noChangeArrowheads="1"/>
          </p:cNvSpPr>
          <p:nvPr/>
        </p:nvSpPr>
        <p:spPr bwMode="auto">
          <a:xfrm>
            <a:off x="11105088" y="5944919"/>
            <a:ext cx="659342" cy="710749"/>
          </a:xfrm>
          <a:prstGeom prst="sun">
            <a:avLst>
              <a:gd name="adj" fmla="val 25000"/>
            </a:avLst>
          </a:prstGeom>
          <a:solidFill>
            <a:srgbClr val="FF9900"/>
          </a:solidFill>
          <a:ln w="9525" algn="ctr">
            <a:solidFill>
              <a:schemeClr val="tx2"/>
            </a:solidFill>
            <a:miter lim="800000"/>
            <a:headEnd/>
            <a:tailEnd/>
          </a:ln>
        </p:spPr>
        <p:txBody>
          <a:bodyPr wrap="square" lIns="90000" tIns="46800" rIns="90000" bIns="46800"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9" name="Arc 35"/>
          <p:cNvSpPr>
            <a:spLocks/>
          </p:cNvSpPr>
          <p:nvPr/>
        </p:nvSpPr>
        <p:spPr bwMode="auto">
          <a:xfrm>
            <a:off x="7618409" y="5638306"/>
            <a:ext cx="347662" cy="339725"/>
          </a:xfrm>
          <a:custGeom>
            <a:avLst/>
            <a:gdLst>
              <a:gd name="T0" fmla="*/ 2147483647 w 21600"/>
              <a:gd name="T1" fmla="*/ 0 h 20335"/>
              <a:gd name="T2" fmla="*/ 2147483647 w 21600"/>
              <a:gd name="T3" fmla="*/ 2147483647 h 20335"/>
              <a:gd name="T4" fmla="*/ 0 w 21600"/>
              <a:gd name="T5" fmla="*/ 2147483647 h 20335"/>
              <a:gd name="T6" fmla="*/ 0 60000 65536"/>
              <a:gd name="T7" fmla="*/ 0 60000 65536"/>
              <a:gd name="T8" fmla="*/ 0 60000 65536"/>
              <a:gd name="T9" fmla="*/ 0 w 21600"/>
              <a:gd name="T10" fmla="*/ 0 h 20335"/>
              <a:gd name="T11" fmla="*/ 21600 w 21600"/>
              <a:gd name="T12" fmla="*/ 20335 h 20335"/>
            </a:gdLst>
            <a:ahLst/>
            <a:cxnLst>
              <a:cxn ang="T6">
                <a:pos x="T0" y="T1"/>
              </a:cxn>
              <a:cxn ang="T7">
                <a:pos x="T2" y="T3"/>
              </a:cxn>
              <a:cxn ang="T8">
                <a:pos x="T4" y="T5"/>
              </a:cxn>
            </a:cxnLst>
            <a:rect l="T9" t="T10" r="T11" b="T12"/>
            <a:pathLst>
              <a:path w="21600" h="20335" fill="none" extrusionOk="0">
                <a:moveTo>
                  <a:pt x="19251" y="0"/>
                </a:moveTo>
                <a:cubicBezTo>
                  <a:pt x="20795" y="3034"/>
                  <a:pt x="21600" y="6390"/>
                  <a:pt x="21600" y="9795"/>
                </a:cubicBezTo>
                <a:cubicBezTo>
                  <a:pt x="21600" y="13485"/>
                  <a:pt x="20654" y="17113"/>
                  <a:pt x="18853" y="20334"/>
                </a:cubicBezTo>
              </a:path>
              <a:path w="21600" h="20335" stroke="0" extrusionOk="0">
                <a:moveTo>
                  <a:pt x="19251" y="0"/>
                </a:moveTo>
                <a:cubicBezTo>
                  <a:pt x="20795" y="3034"/>
                  <a:pt x="21600" y="6390"/>
                  <a:pt x="21600" y="9795"/>
                </a:cubicBezTo>
                <a:cubicBezTo>
                  <a:pt x="21600" y="13485"/>
                  <a:pt x="20654" y="17113"/>
                  <a:pt x="18853" y="20334"/>
                </a:cubicBezTo>
                <a:lnTo>
                  <a:pt x="0" y="9795"/>
                </a:lnTo>
                <a:lnTo>
                  <a:pt x="19251" y="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40" name="Object 36"/>
          <p:cNvGraphicFramePr>
            <a:graphicFrameLocks noChangeAspect="1"/>
          </p:cNvGraphicFramePr>
          <p:nvPr>
            <p:extLst>
              <p:ext uri="{D42A27DB-BD31-4B8C-83A1-F6EECF244321}">
                <p14:modId xmlns:p14="http://schemas.microsoft.com/office/powerpoint/2010/main" val="3132855016"/>
              </p:ext>
            </p:extLst>
          </p:nvPr>
        </p:nvGraphicFramePr>
        <p:xfrm>
          <a:off x="7915096" y="5546929"/>
          <a:ext cx="635000" cy="492125"/>
        </p:xfrm>
        <a:graphic>
          <a:graphicData uri="http://schemas.openxmlformats.org/presentationml/2006/ole">
            <mc:AlternateContent xmlns:mc="http://schemas.openxmlformats.org/markup-compatibility/2006">
              <mc:Choice xmlns:v="urn:schemas-microsoft-com:vml" Requires="v">
                <p:oleObj spid="_x0000_s505011" name="公式" r:id="rId6" imgW="164880" imgH="139680" progId="Equation.3">
                  <p:embed/>
                </p:oleObj>
              </mc:Choice>
              <mc:Fallback>
                <p:oleObj name="公式" r:id="rId6" imgW="164880" imgH="139680" progId="Equation.3">
                  <p:embed/>
                  <p:pic>
                    <p:nvPicPr>
                      <p:cNvPr id="10" name="Object 36"/>
                      <p:cNvPicPr>
                        <a:picLocks noChangeAspect="1" noChangeArrowheads="1"/>
                      </p:cNvPicPr>
                      <p:nvPr/>
                    </p:nvPicPr>
                    <p:blipFill>
                      <a:blip r:embed="rId7"/>
                      <a:srcRect/>
                      <a:stretch>
                        <a:fillRect/>
                      </a:stretch>
                    </p:blipFill>
                    <p:spPr bwMode="auto">
                      <a:xfrm>
                        <a:off x="7915096" y="5546929"/>
                        <a:ext cx="6350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 name="Oval 14"/>
          <p:cNvSpPr>
            <a:spLocks noChangeArrowheads="1"/>
          </p:cNvSpPr>
          <p:nvPr/>
        </p:nvSpPr>
        <p:spPr bwMode="auto">
          <a:xfrm>
            <a:off x="5457822" y="5616079"/>
            <a:ext cx="152400" cy="3048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42" name="对象 41"/>
          <p:cNvGraphicFramePr>
            <a:graphicFrameLocks noChangeAspect="1"/>
          </p:cNvGraphicFramePr>
          <p:nvPr>
            <p:extLst>
              <p:ext uri="{D42A27DB-BD31-4B8C-83A1-F6EECF244321}">
                <p14:modId xmlns:p14="http://schemas.microsoft.com/office/powerpoint/2010/main" val="631127549"/>
              </p:ext>
            </p:extLst>
          </p:nvPr>
        </p:nvGraphicFramePr>
        <p:xfrm>
          <a:off x="1605901" y="5290902"/>
          <a:ext cx="2883547" cy="1259954"/>
        </p:xfrm>
        <a:graphic>
          <a:graphicData uri="http://schemas.openxmlformats.org/presentationml/2006/ole">
            <mc:AlternateContent xmlns:mc="http://schemas.openxmlformats.org/markup-compatibility/2006">
              <mc:Choice xmlns:v="urn:schemas-microsoft-com:vml" Requires="v">
                <p:oleObj spid="_x0000_s505012" name="公式" r:id="rId8" imgW="901440" imgH="393480" progId="Equation.3">
                  <p:embed/>
                </p:oleObj>
              </mc:Choice>
              <mc:Fallback>
                <p:oleObj name="公式" r:id="rId8" imgW="901440" imgH="393480" progId="Equation.3">
                  <p:embed/>
                  <p:pic>
                    <p:nvPicPr>
                      <p:cNvPr id="12" name="对象 11"/>
                      <p:cNvPicPr>
                        <a:picLocks noChangeAspect="1" noChangeArrowheads="1"/>
                      </p:cNvPicPr>
                      <p:nvPr/>
                    </p:nvPicPr>
                    <p:blipFill>
                      <a:blip r:embed="rId9"/>
                      <a:srcRect/>
                      <a:stretch>
                        <a:fillRect/>
                      </a:stretch>
                    </p:blipFill>
                    <p:spPr bwMode="auto">
                      <a:xfrm>
                        <a:off x="1605901" y="5290902"/>
                        <a:ext cx="2883547" cy="1259954"/>
                      </a:xfrm>
                      <a:prstGeom prst="rect">
                        <a:avLst/>
                      </a:prstGeom>
                      <a:noFill/>
                      <a:ln>
                        <a:noFill/>
                      </a:ln>
                      <a:effectLst/>
                      <a:extLst/>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2099876632"/>
              </p:ext>
            </p:extLst>
          </p:nvPr>
        </p:nvGraphicFramePr>
        <p:xfrm>
          <a:off x="9933802" y="4182664"/>
          <a:ext cx="1049337" cy="1017587"/>
        </p:xfrm>
        <a:graphic>
          <a:graphicData uri="http://schemas.openxmlformats.org/presentationml/2006/ole">
            <mc:AlternateContent xmlns:mc="http://schemas.openxmlformats.org/markup-compatibility/2006">
              <mc:Choice xmlns:v="urn:schemas-microsoft-com:vml" Requires="v">
                <p:oleObj spid="_x0000_s505013" name="公式" r:id="rId10" imgW="406080" imgH="393480" progId="Equation.3">
                  <p:embed/>
                </p:oleObj>
              </mc:Choice>
              <mc:Fallback>
                <p:oleObj name="公式" r:id="rId10" imgW="406080" imgH="393480" progId="Equation.3">
                  <p:embed/>
                  <p:pic>
                    <p:nvPicPr>
                      <p:cNvPr id="13" name="对象 12"/>
                      <p:cNvPicPr>
                        <a:picLocks noChangeAspect="1" noChangeArrowheads="1"/>
                      </p:cNvPicPr>
                      <p:nvPr/>
                    </p:nvPicPr>
                    <p:blipFill>
                      <a:blip r:embed="rId11"/>
                      <a:srcRect/>
                      <a:stretch>
                        <a:fillRect/>
                      </a:stretch>
                    </p:blipFill>
                    <p:spPr bwMode="auto">
                      <a:xfrm>
                        <a:off x="9933802" y="4182664"/>
                        <a:ext cx="1049337" cy="1017587"/>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194704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000"/>
                                        <p:tgtEl>
                                          <p:spTgt spid="25"/>
                                        </p:tgtEl>
                                      </p:cBhvr>
                                    </p:animEffect>
                                    <p:anim calcmode="lin" valueType="num">
                                      <p:cBhvr>
                                        <p:cTn id="14" dur="1000" fill="hold"/>
                                        <p:tgtEl>
                                          <p:spTgt spid="25"/>
                                        </p:tgtEl>
                                        <p:attrNameLst>
                                          <p:attrName>ppt_x</p:attrName>
                                        </p:attrNameLst>
                                      </p:cBhvr>
                                      <p:tavLst>
                                        <p:tav tm="0">
                                          <p:val>
                                            <p:strVal val="#ppt_x"/>
                                          </p:val>
                                        </p:tav>
                                        <p:tav tm="100000">
                                          <p:val>
                                            <p:strVal val="#ppt_x"/>
                                          </p:val>
                                        </p:tav>
                                      </p:tavLst>
                                    </p:anim>
                                    <p:anim calcmode="lin" valueType="num">
                                      <p:cBhvr>
                                        <p:cTn id="1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ppt_x"/>
                                          </p:val>
                                        </p:tav>
                                        <p:tav tm="100000">
                                          <p:val>
                                            <p:strVal val="#ppt_x"/>
                                          </p:val>
                                        </p:tav>
                                      </p:tavLst>
                                    </p:anim>
                                    <p:anim calcmode="lin" valueType="num">
                                      <p:cBhvr additive="base">
                                        <p:cTn id="2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ppt_x"/>
                                          </p:val>
                                        </p:tav>
                                        <p:tav tm="100000">
                                          <p:val>
                                            <p:strVal val="#ppt_x"/>
                                          </p:val>
                                        </p:tav>
                                      </p:tavLst>
                                    </p:anim>
                                    <p:anim calcmode="lin" valueType="num">
                                      <p:cBhvr additive="base">
                                        <p:cTn id="2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circle(in)">
                                      <p:cBhvr>
                                        <p:cTn id="32" dur="20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down)">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down)">
                                      <p:cBhvr>
                                        <p:cTn id="42" dur="500"/>
                                        <p:tgtEl>
                                          <p:spTgt spid="38"/>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left)">
                                      <p:cBhvr>
                                        <p:cTn id="46" dur="500"/>
                                        <p:tgtEl>
                                          <p:spTgt spid="33"/>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500"/>
                                        <p:tgtEl>
                                          <p:spTgt spid="34"/>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left)">
                                      <p:cBhvr>
                                        <p:cTn id="54" dur="500"/>
                                        <p:tgtEl>
                                          <p:spTgt spid="36"/>
                                        </p:tgtEl>
                                      </p:cBhvr>
                                    </p:animEffect>
                                  </p:childTnLst>
                                </p:cTn>
                              </p:par>
                            </p:childTnLst>
                          </p:cTn>
                        </p:par>
                        <p:par>
                          <p:cTn id="55" fill="hold">
                            <p:stCondLst>
                              <p:cond delay="2000"/>
                            </p:stCondLst>
                            <p:childTnLst>
                              <p:par>
                                <p:cTn id="56" presetID="22" presetClass="entr" presetSubtype="8" fill="hold" grpId="0" nodeType="after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left)">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up)">
                                      <p:cBhvr>
                                        <p:cTn id="63" dur="500"/>
                                        <p:tgtEl>
                                          <p:spTgt spid="39"/>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left)">
                                      <p:cBhvr>
                                        <p:cTn id="67" dur="500"/>
                                        <p:tgtEl>
                                          <p:spTgt spid="40"/>
                                        </p:tgtEl>
                                      </p:cBhvr>
                                    </p:animEffect>
                                  </p:childTnLst>
                                </p:cTn>
                              </p:par>
                              <p:par>
                                <p:cTn id="68" presetID="2" presetClass="entr" presetSubtype="4"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 calcmode="lin" valueType="num">
                                      <p:cBhvr additive="base">
                                        <p:cTn id="70" dur="500" fill="hold"/>
                                        <p:tgtEl>
                                          <p:spTgt spid="41"/>
                                        </p:tgtEl>
                                        <p:attrNameLst>
                                          <p:attrName>ppt_x</p:attrName>
                                        </p:attrNameLst>
                                      </p:cBhvr>
                                      <p:tavLst>
                                        <p:tav tm="0">
                                          <p:val>
                                            <p:strVal val="#ppt_x"/>
                                          </p:val>
                                        </p:tav>
                                        <p:tav tm="100000">
                                          <p:val>
                                            <p:strVal val="#ppt_x"/>
                                          </p:val>
                                        </p:tav>
                                      </p:tavLst>
                                    </p:anim>
                                    <p:anim calcmode="lin" valueType="num">
                                      <p:cBhvr additive="base">
                                        <p:cTn id="71"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fade">
                                      <p:cBhvr>
                                        <p:cTn id="76" dur="1000"/>
                                        <p:tgtEl>
                                          <p:spTgt spid="42"/>
                                        </p:tgtEl>
                                      </p:cBhvr>
                                    </p:animEffect>
                                    <p:anim calcmode="lin" valueType="num">
                                      <p:cBhvr>
                                        <p:cTn id="77" dur="1000" fill="hold"/>
                                        <p:tgtEl>
                                          <p:spTgt spid="42"/>
                                        </p:tgtEl>
                                        <p:attrNameLst>
                                          <p:attrName>ppt_x</p:attrName>
                                        </p:attrNameLst>
                                      </p:cBhvr>
                                      <p:tavLst>
                                        <p:tav tm="0">
                                          <p:val>
                                            <p:strVal val="#ppt_x"/>
                                          </p:val>
                                        </p:tav>
                                        <p:tav tm="100000">
                                          <p:val>
                                            <p:strVal val="#ppt_x"/>
                                          </p:val>
                                        </p:tav>
                                      </p:tavLst>
                                    </p:anim>
                                    <p:anim calcmode="lin" valueType="num">
                                      <p:cBhvr>
                                        <p:cTn id="78"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1000"/>
                                        <p:tgtEl>
                                          <p:spTgt spid="43"/>
                                        </p:tgtEl>
                                      </p:cBhvr>
                                    </p:animEffect>
                                    <p:anim calcmode="lin" valueType="num">
                                      <p:cBhvr>
                                        <p:cTn id="84" dur="1000" fill="hold"/>
                                        <p:tgtEl>
                                          <p:spTgt spid="43"/>
                                        </p:tgtEl>
                                        <p:attrNameLst>
                                          <p:attrName>ppt_x</p:attrName>
                                        </p:attrNameLst>
                                      </p:cBhvr>
                                      <p:tavLst>
                                        <p:tav tm="0">
                                          <p:val>
                                            <p:strVal val="#ppt_x"/>
                                          </p:val>
                                        </p:tav>
                                        <p:tav tm="100000">
                                          <p:val>
                                            <p:strVal val="#ppt_x"/>
                                          </p:val>
                                        </p:tav>
                                      </p:tavLst>
                                    </p:anim>
                                    <p:anim calcmode="lin" valueType="num">
                                      <p:cBhvr>
                                        <p:cTn id="85"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animBg="1"/>
      <p:bldP spid="31" grpId="0" animBg="1"/>
      <p:bldP spid="32" grpId="0"/>
      <p:bldP spid="33" grpId="0" animBg="1"/>
      <p:bldP spid="34" grpId="0" animBg="1"/>
      <p:bldP spid="35" grpId="0" animBg="1"/>
      <p:bldP spid="36" grpId="0" animBg="1"/>
      <p:bldP spid="37" grpId="0" animBg="1"/>
      <p:bldP spid="38" grpId="0" animBg="1"/>
      <p:bldP spid="39" grpId="0" animBg="1"/>
      <p:bldP spid="4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7"/>
          <p:cNvGrpSpPr>
            <a:grpSpLocks/>
          </p:cNvGrpSpPr>
          <p:nvPr/>
        </p:nvGrpSpPr>
        <p:grpSpPr bwMode="auto">
          <a:xfrm>
            <a:off x="1121533" y="218984"/>
            <a:ext cx="9774726" cy="3407033"/>
            <a:chOff x="327" y="1575"/>
            <a:chExt cx="3294" cy="981"/>
          </a:xfrm>
        </p:grpSpPr>
        <p:sp>
          <p:nvSpPr>
            <p:cNvPr id="3" name="Oval 28"/>
            <p:cNvSpPr>
              <a:spLocks noChangeArrowheads="1"/>
            </p:cNvSpPr>
            <p:nvPr/>
          </p:nvSpPr>
          <p:spPr bwMode="auto">
            <a:xfrm>
              <a:off x="1104" y="1740"/>
              <a:ext cx="240" cy="816"/>
            </a:xfrm>
            <a:prstGeom prst="ellipse">
              <a:avLst/>
            </a:prstGeom>
            <a:gradFill rotWithShape="0">
              <a:gsLst>
                <a:gs pos="0">
                  <a:schemeClr val="accent1">
                    <a:gamma/>
                    <a:tint val="58039"/>
                    <a:invGamma/>
                  </a:schemeClr>
                </a:gs>
                <a:gs pos="50000">
                  <a:schemeClr val="accent1"/>
                </a:gs>
                <a:gs pos="100000">
                  <a:schemeClr val="accent1">
                    <a:gamma/>
                    <a:tint val="58039"/>
                    <a:invGamma/>
                  </a:schemeClr>
                </a:gs>
              </a:gsLst>
              <a:lin ang="0" scaled="1"/>
            </a:gradFill>
            <a:ln w="9525">
              <a:solidFill>
                <a:schemeClr val="accent1"/>
              </a:solidFill>
              <a:round/>
              <a:headEnd/>
              <a:tailEnd/>
            </a:ln>
          </p:spPr>
          <p:txBody>
            <a:bodyPr wrap="none" anchor="ctr"/>
            <a:lstStyle/>
            <a:p>
              <a:pPr>
                <a:defRPr/>
              </a:pPr>
              <a:endParaRPr lang="zh-CN" altLang="en-US"/>
            </a:p>
          </p:txBody>
        </p:sp>
        <p:sp>
          <p:nvSpPr>
            <p:cNvPr id="4" name="Rectangle 29"/>
            <p:cNvSpPr>
              <a:spLocks noChangeArrowheads="1"/>
            </p:cNvSpPr>
            <p:nvPr/>
          </p:nvSpPr>
          <p:spPr bwMode="auto">
            <a:xfrm>
              <a:off x="2489" y="1740"/>
              <a:ext cx="103" cy="816"/>
            </a:xfrm>
            <a:prstGeom prst="rect">
              <a:avLst/>
            </a:prstGeom>
            <a:solidFill>
              <a:schemeClr val="hlink"/>
            </a:solidFill>
            <a:ln w="9525">
              <a:solidFill>
                <a:schemeClr val="hlink"/>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 name="Line 30"/>
            <p:cNvSpPr>
              <a:spLocks noChangeShapeType="1"/>
            </p:cNvSpPr>
            <p:nvPr/>
          </p:nvSpPr>
          <p:spPr bwMode="auto">
            <a:xfrm>
              <a:off x="564" y="2172"/>
              <a:ext cx="196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 name="Group 31"/>
            <p:cNvGrpSpPr>
              <a:grpSpLocks/>
            </p:cNvGrpSpPr>
            <p:nvPr/>
          </p:nvGrpSpPr>
          <p:grpSpPr bwMode="auto">
            <a:xfrm>
              <a:off x="2592" y="1809"/>
              <a:ext cx="576" cy="576"/>
              <a:chOff x="3360" y="3408"/>
              <a:chExt cx="576" cy="576"/>
            </a:xfrm>
          </p:grpSpPr>
          <p:sp>
            <p:nvSpPr>
              <p:cNvPr id="21" name="Freeform 32"/>
              <p:cNvSpPr>
                <a:spLocks/>
              </p:cNvSpPr>
              <p:nvPr/>
            </p:nvSpPr>
            <p:spPr bwMode="auto">
              <a:xfrm>
                <a:off x="3360" y="3552"/>
                <a:ext cx="576" cy="288"/>
              </a:xfrm>
              <a:custGeom>
                <a:avLst/>
                <a:gdLst>
                  <a:gd name="T0" fmla="*/ 0 w 576"/>
                  <a:gd name="T1" fmla="*/ 0 h 288"/>
                  <a:gd name="T2" fmla="*/ 576 w 576"/>
                  <a:gd name="T3" fmla="*/ 144 h 288"/>
                  <a:gd name="T4" fmla="*/ 0 w 576"/>
                  <a:gd name="T5" fmla="*/ 288 h 288"/>
                  <a:gd name="T6" fmla="*/ 0 60000 65536"/>
                  <a:gd name="T7" fmla="*/ 0 60000 65536"/>
                  <a:gd name="T8" fmla="*/ 0 60000 65536"/>
                  <a:gd name="T9" fmla="*/ 0 w 576"/>
                  <a:gd name="T10" fmla="*/ 0 h 288"/>
                  <a:gd name="T11" fmla="*/ 576 w 576"/>
                  <a:gd name="T12" fmla="*/ 288 h 288"/>
                </a:gdLst>
                <a:ahLst/>
                <a:cxnLst>
                  <a:cxn ang="T6">
                    <a:pos x="T0" y="T1"/>
                  </a:cxn>
                  <a:cxn ang="T7">
                    <a:pos x="T2" y="T3"/>
                  </a:cxn>
                  <a:cxn ang="T8">
                    <a:pos x="T4" y="T5"/>
                  </a:cxn>
                </a:cxnLst>
                <a:rect l="T9" t="T10" r="T11" b="T12"/>
                <a:pathLst>
                  <a:path w="576" h="288">
                    <a:moveTo>
                      <a:pt x="0" y="0"/>
                    </a:moveTo>
                    <a:cubicBezTo>
                      <a:pt x="288" y="48"/>
                      <a:pt x="576" y="96"/>
                      <a:pt x="576" y="144"/>
                    </a:cubicBezTo>
                    <a:cubicBezTo>
                      <a:pt x="576" y="192"/>
                      <a:pt x="96" y="264"/>
                      <a:pt x="0" y="288"/>
                    </a:cubicBezTo>
                  </a:path>
                </a:pathLst>
              </a:custGeom>
              <a:solidFill>
                <a:srgbClr val="FF0000"/>
              </a:solidFill>
              <a:ln w="9525">
                <a:solidFill>
                  <a:srgbClr val="FFFF00"/>
                </a:solidFill>
                <a:round/>
                <a:headEnd/>
                <a:tailEnd/>
              </a:ln>
            </p:spPr>
            <p:txBody>
              <a:bodyPr wrap="none" anchor="ctr"/>
              <a:lstStyle/>
              <a:p>
                <a:endParaRPr lang="zh-CN" altLang="en-US"/>
              </a:p>
            </p:txBody>
          </p:sp>
          <p:sp>
            <p:nvSpPr>
              <p:cNvPr id="22" name="Freeform 33"/>
              <p:cNvSpPr>
                <a:spLocks/>
              </p:cNvSpPr>
              <p:nvPr/>
            </p:nvSpPr>
            <p:spPr bwMode="auto">
              <a:xfrm>
                <a:off x="3360" y="3408"/>
                <a:ext cx="96" cy="144"/>
              </a:xfrm>
              <a:custGeom>
                <a:avLst/>
                <a:gdLst>
                  <a:gd name="T0" fmla="*/ 0 w 96"/>
                  <a:gd name="T1" fmla="*/ 144 h 144"/>
                  <a:gd name="T2" fmla="*/ 96 w 96"/>
                  <a:gd name="T3" fmla="*/ 96 h 144"/>
                  <a:gd name="T4" fmla="*/ 0 w 96"/>
                  <a:gd name="T5" fmla="*/ 0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0" y="144"/>
                    </a:moveTo>
                    <a:cubicBezTo>
                      <a:pt x="48" y="132"/>
                      <a:pt x="96" y="120"/>
                      <a:pt x="96" y="96"/>
                    </a:cubicBezTo>
                    <a:cubicBezTo>
                      <a:pt x="96" y="72"/>
                      <a:pt x="16" y="16"/>
                      <a:pt x="0" y="0"/>
                    </a:cubicBezTo>
                  </a:path>
                </a:pathLst>
              </a:custGeom>
              <a:solidFill>
                <a:srgbClr val="FF0000"/>
              </a:solidFill>
              <a:ln w="9525">
                <a:solidFill>
                  <a:srgbClr val="FFFF00"/>
                </a:solidFill>
                <a:round/>
                <a:headEnd/>
                <a:tailEnd/>
              </a:ln>
            </p:spPr>
            <p:txBody>
              <a:bodyPr wrap="none" anchor="ctr"/>
              <a:lstStyle/>
              <a:p>
                <a:endParaRPr lang="zh-CN" altLang="en-US"/>
              </a:p>
            </p:txBody>
          </p:sp>
          <p:sp>
            <p:nvSpPr>
              <p:cNvPr id="23" name="Freeform 34"/>
              <p:cNvSpPr>
                <a:spLocks/>
              </p:cNvSpPr>
              <p:nvPr/>
            </p:nvSpPr>
            <p:spPr bwMode="auto">
              <a:xfrm>
                <a:off x="3360" y="3840"/>
                <a:ext cx="84" cy="144"/>
              </a:xfrm>
              <a:custGeom>
                <a:avLst/>
                <a:gdLst>
                  <a:gd name="T0" fmla="*/ 0 w 84"/>
                  <a:gd name="T1" fmla="*/ 0 h 144"/>
                  <a:gd name="T2" fmla="*/ 84 w 84"/>
                  <a:gd name="T3" fmla="*/ 69 h 144"/>
                  <a:gd name="T4" fmla="*/ 0 w 84"/>
                  <a:gd name="T5" fmla="*/ 144 h 144"/>
                  <a:gd name="T6" fmla="*/ 0 60000 65536"/>
                  <a:gd name="T7" fmla="*/ 0 60000 65536"/>
                  <a:gd name="T8" fmla="*/ 0 60000 65536"/>
                  <a:gd name="T9" fmla="*/ 0 w 84"/>
                  <a:gd name="T10" fmla="*/ 0 h 144"/>
                  <a:gd name="T11" fmla="*/ 84 w 84"/>
                  <a:gd name="T12" fmla="*/ 144 h 144"/>
                </a:gdLst>
                <a:ahLst/>
                <a:cxnLst>
                  <a:cxn ang="T6">
                    <a:pos x="T0" y="T1"/>
                  </a:cxn>
                  <a:cxn ang="T7">
                    <a:pos x="T2" y="T3"/>
                  </a:cxn>
                  <a:cxn ang="T8">
                    <a:pos x="T4" y="T5"/>
                  </a:cxn>
                </a:cxnLst>
                <a:rect l="T9" t="T10" r="T11" b="T12"/>
                <a:pathLst>
                  <a:path w="84" h="144">
                    <a:moveTo>
                      <a:pt x="0" y="0"/>
                    </a:moveTo>
                    <a:cubicBezTo>
                      <a:pt x="14" y="11"/>
                      <a:pt x="84" y="45"/>
                      <a:pt x="84" y="69"/>
                    </a:cubicBezTo>
                    <a:cubicBezTo>
                      <a:pt x="84" y="93"/>
                      <a:pt x="18" y="128"/>
                      <a:pt x="0" y="144"/>
                    </a:cubicBezTo>
                  </a:path>
                </a:pathLst>
              </a:custGeom>
              <a:solidFill>
                <a:srgbClr val="FF0000"/>
              </a:solidFill>
              <a:ln w="9525">
                <a:solidFill>
                  <a:srgbClr val="FFFF00"/>
                </a:solidFill>
                <a:round/>
                <a:headEnd/>
                <a:tailEnd/>
              </a:ln>
            </p:spPr>
            <p:txBody>
              <a:bodyPr wrap="none" anchor="ctr"/>
              <a:lstStyle/>
              <a:p>
                <a:endParaRPr lang="zh-CN" altLang="en-US"/>
              </a:p>
            </p:txBody>
          </p:sp>
        </p:grpSp>
        <p:sp>
          <p:nvSpPr>
            <p:cNvPr id="7" name="Freeform 35"/>
            <p:cNvSpPr>
              <a:spLocks/>
            </p:cNvSpPr>
            <p:nvPr/>
          </p:nvSpPr>
          <p:spPr bwMode="auto">
            <a:xfrm>
              <a:off x="2592" y="2097"/>
              <a:ext cx="576" cy="288"/>
            </a:xfrm>
            <a:custGeom>
              <a:avLst/>
              <a:gdLst>
                <a:gd name="T0" fmla="*/ 0 w 576"/>
                <a:gd name="T1" fmla="*/ 0 h 288"/>
                <a:gd name="T2" fmla="*/ 576 w 576"/>
                <a:gd name="T3" fmla="*/ 144 h 288"/>
                <a:gd name="T4" fmla="*/ 0 w 576"/>
                <a:gd name="T5" fmla="*/ 288 h 288"/>
                <a:gd name="T6" fmla="*/ 0 60000 65536"/>
                <a:gd name="T7" fmla="*/ 0 60000 65536"/>
                <a:gd name="T8" fmla="*/ 0 60000 65536"/>
                <a:gd name="T9" fmla="*/ 0 w 576"/>
                <a:gd name="T10" fmla="*/ 0 h 288"/>
                <a:gd name="T11" fmla="*/ 576 w 576"/>
                <a:gd name="T12" fmla="*/ 288 h 288"/>
              </a:gdLst>
              <a:ahLst/>
              <a:cxnLst>
                <a:cxn ang="T6">
                  <a:pos x="T0" y="T1"/>
                </a:cxn>
                <a:cxn ang="T7">
                  <a:pos x="T2" y="T3"/>
                </a:cxn>
                <a:cxn ang="T8">
                  <a:pos x="T4" y="T5"/>
                </a:cxn>
              </a:cxnLst>
              <a:rect l="T9" t="T10" r="T11" b="T12"/>
              <a:pathLst>
                <a:path w="576" h="288">
                  <a:moveTo>
                    <a:pt x="0" y="0"/>
                  </a:moveTo>
                  <a:cubicBezTo>
                    <a:pt x="288" y="48"/>
                    <a:pt x="576" y="96"/>
                    <a:pt x="576" y="144"/>
                  </a:cubicBezTo>
                  <a:cubicBezTo>
                    <a:pt x="576" y="192"/>
                    <a:pt x="96" y="264"/>
                    <a:pt x="0" y="288"/>
                  </a:cubicBezTo>
                </a:path>
              </a:pathLst>
            </a:custGeom>
            <a:solidFill>
              <a:srgbClr val="FF3300"/>
            </a:solidFill>
            <a:ln w="9525">
              <a:solidFill>
                <a:schemeClr val="accent1"/>
              </a:solidFill>
              <a:round/>
              <a:headEnd/>
              <a:tailEnd/>
            </a:ln>
          </p:spPr>
          <p:txBody>
            <a:bodyPr wrap="none" anchor="ctr"/>
            <a:lstStyle/>
            <a:p>
              <a:endParaRPr lang="zh-CN" altLang="en-US"/>
            </a:p>
          </p:txBody>
        </p:sp>
        <p:sp>
          <p:nvSpPr>
            <p:cNvPr id="8" name="Freeform 36"/>
            <p:cNvSpPr>
              <a:spLocks/>
            </p:cNvSpPr>
            <p:nvPr/>
          </p:nvSpPr>
          <p:spPr bwMode="auto">
            <a:xfrm>
              <a:off x="2592" y="1953"/>
              <a:ext cx="96" cy="144"/>
            </a:xfrm>
            <a:custGeom>
              <a:avLst/>
              <a:gdLst>
                <a:gd name="T0" fmla="*/ 0 w 96"/>
                <a:gd name="T1" fmla="*/ 144 h 144"/>
                <a:gd name="T2" fmla="*/ 96 w 96"/>
                <a:gd name="T3" fmla="*/ 96 h 144"/>
                <a:gd name="T4" fmla="*/ 0 w 96"/>
                <a:gd name="T5" fmla="*/ 0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0" y="144"/>
                  </a:moveTo>
                  <a:cubicBezTo>
                    <a:pt x="48" y="132"/>
                    <a:pt x="96" y="120"/>
                    <a:pt x="96" y="96"/>
                  </a:cubicBezTo>
                  <a:cubicBezTo>
                    <a:pt x="96" y="72"/>
                    <a:pt x="16" y="16"/>
                    <a:pt x="0" y="0"/>
                  </a:cubicBezTo>
                </a:path>
              </a:pathLst>
            </a:custGeom>
            <a:solidFill>
              <a:srgbClr val="FF3300"/>
            </a:solidFill>
            <a:ln w="9525">
              <a:solidFill>
                <a:schemeClr val="accent1"/>
              </a:solidFill>
              <a:round/>
              <a:headEnd/>
              <a:tailEnd/>
            </a:ln>
          </p:spPr>
          <p:txBody>
            <a:bodyPr wrap="none" anchor="ctr"/>
            <a:lstStyle/>
            <a:p>
              <a:endParaRPr lang="zh-CN" altLang="en-US"/>
            </a:p>
          </p:txBody>
        </p:sp>
        <p:sp>
          <p:nvSpPr>
            <p:cNvPr id="9" name="Freeform 37"/>
            <p:cNvSpPr>
              <a:spLocks/>
            </p:cNvSpPr>
            <p:nvPr/>
          </p:nvSpPr>
          <p:spPr bwMode="auto">
            <a:xfrm>
              <a:off x="2592" y="2385"/>
              <a:ext cx="84" cy="144"/>
            </a:xfrm>
            <a:custGeom>
              <a:avLst/>
              <a:gdLst>
                <a:gd name="T0" fmla="*/ 0 w 84"/>
                <a:gd name="T1" fmla="*/ 0 h 144"/>
                <a:gd name="T2" fmla="*/ 84 w 84"/>
                <a:gd name="T3" fmla="*/ 69 h 144"/>
                <a:gd name="T4" fmla="*/ 0 w 84"/>
                <a:gd name="T5" fmla="*/ 144 h 144"/>
                <a:gd name="T6" fmla="*/ 0 60000 65536"/>
                <a:gd name="T7" fmla="*/ 0 60000 65536"/>
                <a:gd name="T8" fmla="*/ 0 60000 65536"/>
                <a:gd name="T9" fmla="*/ 0 w 84"/>
                <a:gd name="T10" fmla="*/ 0 h 144"/>
                <a:gd name="T11" fmla="*/ 84 w 84"/>
                <a:gd name="T12" fmla="*/ 144 h 144"/>
              </a:gdLst>
              <a:ahLst/>
              <a:cxnLst>
                <a:cxn ang="T6">
                  <a:pos x="T0" y="T1"/>
                </a:cxn>
                <a:cxn ang="T7">
                  <a:pos x="T2" y="T3"/>
                </a:cxn>
                <a:cxn ang="T8">
                  <a:pos x="T4" y="T5"/>
                </a:cxn>
              </a:cxnLst>
              <a:rect l="T9" t="T10" r="T11" b="T12"/>
              <a:pathLst>
                <a:path w="84" h="144">
                  <a:moveTo>
                    <a:pt x="0" y="0"/>
                  </a:moveTo>
                  <a:cubicBezTo>
                    <a:pt x="14" y="11"/>
                    <a:pt x="84" y="45"/>
                    <a:pt x="84" y="69"/>
                  </a:cubicBezTo>
                  <a:cubicBezTo>
                    <a:pt x="84" y="93"/>
                    <a:pt x="18" y="128"/>
                    <a:pt x="0" y="144"/>
                  </a:cubicBezTo>
                </a:path>
              </a:pathLst>
            </a:custGeom>
            <a:solidFill>
              <a:srgbClr val="FF3300"/>
            </a:solidFill>
            <a:ln w="9525">
              <a:solidFill>
                <a:schemeClr val="accent1"/>
              </a:solidFill>
              <a:round/>
              <a:headEnd/>
              <a:tailEnd/>
            </a:ln>
          </p:spPr>
          <p:txBody>
            <a:bodyPr wrap="none" anchor="ctr"/>
            <a:lstStyle/>
            <a:p>
              <a:endParaRPr lang="zh-CN" altLang="en-US"/>
            </a:p>
          </p:txBody>
        </p:sp>
        <p:sp>
          <p:nvSpPr>
            <p:cNvPr id="10" name="Freeform 38"/>
            <p:cNvSpPr>
              <a:spLocks/>
            </p:cNvSpPr>
            <p:nvPr/>
          </p:nvSpPr>
          <p:spPr bwMode="auto">
            <a:xfrm>
              <a:off x="2592" y="2169"/>
              <a:ext cx="375" cy="93"/>
            </a:xfrm>
            <a:custGeom>
              <a:avLst/>
              <a:gdLst>
                <a:gd name="T0" fmla="*/ 0 w 375"/>
                <a:gd name="T1" fmla="*/ 93 h 93"/>
                <a:gd name="T2" fmla="*/ 375 w 375"/>
                <a:gd name="T3" fmla="*/ 0 h 93"/>
                <a:gd name="T4" fmla="*/ 0 60000 65536"/>
                <a:gd name="T5" fmla="*/ 0 60000 65536"/>
                <a:gd name="T6" fmla="*/ 0 w 375"/>
                <a:gd name="T7" fmla="*/ 0 h 93"/>
                <a:gd name="T8" fmla="*/ 375 w 375"/>
                <a:gd name="T9" fmla="*/ 93 h 93"/>
              </a:gdLst>
              <a:ahLst/>
              <a:cxnLst>
                <a:cxn ang="T4">
                  <a:pos x="T0" y="T1"/>
                </a:cxn>
                <a:cxn ang="T5">
                  <a:pos x="T2" y="T3"/>
                </a:cxn>
              </a:cxnLst>
              <a:rect l="T6" t="T7" r="T8" b="T9"/>
              <a:pathLst>
                <a:path w="375" h="93">
                  <a:moveTo>
                    <a:pt x="0" y="93"/>
                  </a:moveTo>
                  <a:cubicBezTo>
                    <a:pt x="62" y="78"/>
                    <a:pt x="297" y="19"/>
                    <a:pt x="375" y="0"/>
                  </a:cubicBezTo>
                </a:path>
              </a:pathLst>
            </a:cu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Line 39"/>
            <p:cNvSpPr>
              <a:spLocks noChangeShapeType="1"/>
            </p:cNvSpPr>
            <p:nvPr/>
          </p:nvSpPr>
          <p:spPr bwMode="auto">
            <a:xfrm flipV="1">
              <a:off x="2532" y="2165"/>
              <a:ext cx="1089" cy="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40"/>
            <p:cNvSpPr>
              <a:spLocks noChangeShapeType="1"/>
            </p:cNvSpPr>
            <p:nvPr/>
          </p:nvSpPr>
          <p:spPr bwMode="auto">
            <a:xfrm flipH="1" flipV="1">
              <a:off x="564" y="2124"/>
              <a:ext cx="1920" cy="13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41"/>
            <p:cNvSpPr>
              <a:spLocks noChangeShapeType="1"/>
            </p:cNvSpPr>
            <p:nvPr/>
          </p:nvSpPr>
          <p:spPr bwMode="auto">
            <a:xfrm flipH="1">
              <a:off x="564" y="2102"/>
              <a:ext cx="1920" cy="11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Oval 42"/>
            <p:cNvSpPr>
              <a:spLocks noChangeArrowheads="1"/>
            </p:cNvSpPr>
            <p:nvPr/>
          </p:nvSpPr>
          <p:spPr bwMode="auto">
            <a:xfrm>
              <a:off x="531" y="2097"/>
              <a:ext cx="48" cy="48"/>
            </a:xfrm>
            <a:prstGeom prst="ellipse">
              <a:avLst/>
            </a:prstGeom>
            <a:solidFill>
              <a:srgbClr val="FF0000"/>
            </a:solidFill>
            <a:ln w="9525">
              <a:solidFill>
                <a:srgbClr val="FF00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 name="Oval 43"/>
            <p:cNvSpPr>
              <a:spLocks noChangeArrowheads="1"/>
            </p:cNvSpPr>
            <p:nvPr/>
          </p:nvSpPr>
          <p:spPr bwMode="auto">
            <a:xfrm>
              <a:off x="528" y="2190"/>
              <a:ext cx="48" cy="48"/>
            </a:xfrm>
            <a:prstGeom prst="ellipse">
              <a:avLst/>
            </a:prstGeom>
            <a:solidFill>
              <a:srgbClr val="FF0000"/>
            </a:solidFill>
            <a:ln w="9525">
              <a:solidFill>
                <a:srgbClr val="FF00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 name="Freeform 44"/>
            <p:cNvSpPr>
              <a:spLocks/>
            </p:cNvSpPr>
            <p:nvPr/>
          </p:nvSpPr>
          <p:spPr bwMode="auto">
            <a:xfrm>
              <a:off x="1713" y="2130"/>
              <a:ext cx="56" cy="84"/>
            </a:xfrm>
            <a:custGeom>
              <a:avLst/>
              <a:gdLst>
                <a:gd name="T0" fmla="*/ 15 w 56"/>
                <a:gd name="T1" fmla="*/ 0 h 84"/>
                <a:gd name="T2" fmla="*/ 54 w 56"/>
                <a:gd name="T3" fmla="*/ 48 h 84"/>
                <a:gd name="T4" fmla="*/ 0 w 56"/>
                <a:gd name="T5" fmla="*/ 84 h 84"/>
                <a:gd name="T6" fmla="*/ 0 60000 65536"/>
                <a:gd name="T7" fmla="*/ 0 60000 65536"/>
                <a:gd name="T8" fmla="*/ 0 60000 65536"/>
                <a:gd name="T9" fmla="*/ 0 w 56"/>
                <a:gd name="T10" fmla="*/ 0 h 84"/>
                <a:gd name="T11" fmla="*/ 56 w 56"/>
                <a:gd name="T12" fmla="*/ 84 h 84"/>
              </a:gdLst>
              <a:ahLst/>
              <a:cxnLst>
                <a:cxn ang="T6">
                  <a:pos x="T0" y="T1"/>
                </a:cxn>
                <a:cxn ang="T7">
                  <a:pos x="T2" y="T3"/>
                </a:cxn>
                <a:cxn ang="T8">
                  <a:pos x="T4" y="T5"/>
                </a:cxn>
              </a:cxnLst>
              <a:rect l="T9" t="T10" r="T11" b="T12"/>
              <a:pathLst>
                <a:path w="56" h="84">
                  <a:moveTo>
                    <a:pt x="15" y="0"/>
                  </a:moveTo>
                  <a:cubicBezTo>
                    <a:pt x="22" y="8"/>
                    <a:pt x="56" y="34"/>
                    <a:pt x="54" y="48"/>
                  </a:cubicBezTo>
                  <a:cubicBezTo>
                    <a:pt x="52" y="62"/>
                    <a:pt x="11" y="76"/>
                    <a:pt x="0" y="8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 name="Line 46"/>
            <p:cNvSpPr>
              <a:spLocks noChangeShapeType="1"/>
            </p:cNvSpPr>
            <p:nvPr/>
          </p:nvSpPr>
          <p:spPr bwMode="auto">
            <a:xfrm>
              <a:off x="1821" y="2212"/>
              <a:ext cx="234" cy="1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47"/>
            <p:cNvSpPr>
              <a:spLocks noChangeShapeType="1"/>
            </p:cNvSpPr>
            <p:nvPr/>
          </p:nvSpPr>
          <p:spPr bwMode="auto">
            <a:xfrm flipV="1">
              <a:off x="1869" y="2124"/>
              <a:ext cx="234" cy="1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AutoShape 48"/>
            <p:cNvSpPr>
              <a:spLocks noRot="1" noChangeAspect="1" noMove="1" noResize="1" noEditPoints="1" noAdjustHandles="1" noChangeArrowheads="1" noChangeShapeType="1" noTextEdit="1"/>
            </p:cNvSpPr>
            <p:nvPr/>
          </p:nvSpPr>
          <p:spPr bwMode="auto">
            <a:xfrm>
              <a:off x="1512" y="1680"/>
              <a:ext cx="720" cy="192"/>
            </a:xfrm>
            <a:prstGeom prst="wedgeRoundRectCallout">
              <a:avLst>
                <a:gd name="adj1" fmla="val -833"/>
                <a:gd name="adj2" fmla="val 202606"/>
                <a:gd name="adj3" fmla="val 16667"/>
              </a:avLst>
            </a:prstGeom>
            <a:blipFill rotWithShape="1">
              <a:blip r:embed="rId3"/>
              <a:stretch>
                <a:fillRect t="-10606"/>
              </a:stretch>
            </a:blipFill>
            <a:ln w="9525">
              <a:solidFill>
                <a:schemeClr val="accent1"/>
              </a:solidFill>
              <a:miter lim="800000"/>
              <a:headEnd/>
              <a:tailEnd/>
            </a:ln>
          </p:spPr>
          <p:txBody>
            <a:bodyPr/>
            <a:lstStyle/>
            <a:p>
              <a:pPr>
                <a:defRPr/>
              </a:pPr>
              <a:r>
                <a:rPr lang="zh-CN" altLang="en-US">
                  <a:noFill/>
                </a:rPr>
                <a:t> </a:t>
              </a:r>
            </a:p>
          </p:txBody>
        </p:sp>
        <p:sp>
          <p:nvSpPr>
            <p:cNvPr id="20" name="Text Box 49"/>
            <p:cNvSpPr txBox="1">
              <a:spLocks noChangeArrowheads="1"/>
            </p:cNvSpPr>
            <p:nvPr/>
          </p:nvSpPr>
          <p:spPr bwMode="auto">
            <a:xfrm>
              <a:off x="327" y="1575"/>
              <a:ext cx="1017"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CC3300"/>
                  </a:solidFill>
                </a:rPr>
                <a:t>张角取特定数值时，恰能分辩</a:t>
              </a:r>
            </a:p>
          </p:txBody>
        </p:sp>
      </p:grpSp>
      <p:sp>
        <p:nvSpPr>
          <p:cNvPr id="24" name="Freeform 44"/>
          <p:cNvSpPr>
            <a:spLocks/>
          </p:cNvSpPr>
          <p:nvPr/>
        </p:nvSpPr>
        <p:spPr bwMode="auto">
          <a:xfrm rot="9607842">
            <a:off x="2206950" y="2175318"/>
            <a:ext cx="155266" cy="282743"/>
          </a:xfrm>
          <a:custGeom>
            <a:avLst/>
            <a:gdLst>
              <a:gd name="T0" fmla="*/ 15 w 56"/>
              <a:gd name="T1" fmla="*/ 0 h 84"/>
              <a:gd name="T2" fmla="*/ 54 w 56"/>
              <a:gd name="T3" fmla="*/ 48 h 84"/>
              <a:gd name="T4" fmla="*/ 0 w 56"/>
              <a:gd name="T5" fmla="*/ 84 h 84"/>
              <a:gd name="T6" fmla="*/ 0 60000 65536"/>
              <a:gd name="T7" fmla="*/ 0 60000 65536"/>
              <a:gd name="T8" fmla="*/ 0 60000 65536"/>
              <a:gd name="T9" fmla="*/ 0 w 56"/>
              <a:gd name="T10" fmla="*/ 0 h 84"/>
              <a:gd name="T11" fmla="*/ 56 w 56"/>
              <a:gd name="T12" fmla="*/ 84 h 84"/>
            </a:gdLst>
            <a:ahLst/>
            <a:cxnLst>
              <a:cxn ang="T6">
                <a:pos x="T0" y="T1"/>
              </a:cxn>
              <a:cxn ang="T7">
                <a:pos x="T2" y="T3"/>
              </a:cxn>
              <a:cxn ang="T8">
                <a:pos x="T4" y="T5"/>
              </a:cxn>
            </a:cxnLst>
            <a:rect l="T9" t="T10" r="T11" b="T12"/>
            <a:pathLst>
              <a:path w="56" h="84">
                <a:moveTo>
                  <a:pt x="15" y="0"/>
                </a:moveTo>
                <a:cubicBezTo>
                  <a:pt x="22" y="8"/>
                  <a:pt x="56" y="34"/>
                  <a:pt x="54" y="48"/>
                </a:cubicBezTo>
                <a:cubicBezTo>
                  <a:pt x="52" y="62"/>
                  <a:pt x="11" y="76"/>
                  <a:pt x="0" y="8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5" name="对象 24"/>
          <p:cNvGraphicFramePr>
            <a:graphicFrameLocks noChangeAspect="1"/>
          </p:cNvGraphicFramePr>
          <p:nvPr>
            <p:extLst>
              <p:ext uri="{D42A27DB-BD31-4B8C-83A1-F6EECF244321}">
                <p14:modId xmlns:p14="http://schemas.microsoft.com/office/powerpoint/2010/main" val="3821376722"/>
              </p:ext>
            </p:extLst>
          </p:nvPr>
        </p:nvGraphicFramePr>
        <p:xfrm>
          <a:off x="2204282" y="1623165"/>
          <a:ext cx="605998" cy="530248"/>
        </p:xfrm>
        <a:graphic>
          <a:graphicData uri="http://schemas.openxmlformats.org/presentationml/2006/ole">
            <mc:AlternateContent xmlns:mc="http://schemas.openxmlformats.org/markup-compatibility/2006">
              <mc:Choice xmlns:v="urn:schemas-microsoft-com:vml" Requires="v">
                <p:oleObj spid="_x0000_s506034" name="公式" r:id="rId4" imgW="203040" imgH="177480" progId="Equation.3">
                  <p:embed/>
                </p:oleObj>
              </mc:Choice>
              <mc:Fallback>
                <p:oleObj name="公式" r:id="rId4" imgW="203040" imgH="177480" progId="Equation.3">
                  <p:embed/>
                  <p:pic>
                    <p:nvPicPr>
                      <p:cNvPr id="25" name="对象 24"/>
                      <p:cNvPicPr/>
                      <p:nvPr/>
                    </p:nvPicPr>
                    <p:blipFill>
                      <a:blip r:embed="rId5"/>
                      <a:stretch>
                        <a:fillRect/>
                      </a:stretch>
                    </p:blipFill>
                    <p:spPr>
                      <a:xfrm>
                        <a:off x="2204282" y="1623165"/>
                        <a:ext cx="605998" cy="530248"/>
                      </a:xfrm>
                      <a:prstGeom prst="rect">
                        <a:avLst/>
                      </a:prstGeom>
                    </p:spPr>
                  </p:pic>
                </p:oleObj>
              </mc:Fallback>
            </mc:AlternateContent>
          </a:graphicData>
        </a:graphic>
      </p:graphicFrame>
      <p:sp>
        <p:nvSpPr>
          <p:cNvPr id="26" name="Line 69"/>
          <p:cNvSpPr>
            <a:spLocks noChangeShapeType="1"/>
          </p:cNvSpPr>
          <p:nvPr/>
        </p:nvSpPr>
        <p:spPr bwMode="auto">
          <a:xfrm flipH="1">
            <a:off x="7842406" y="2601299"/>
            <a:ext cx="3062756" cy="1553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69"/>
          <p:cNvSpPr>
            <a:spLocks noChangeShapeType="1"/>
          </p:cNvSpPr>
          <p:nvPr/>
        </p:nvSpPr>
        <p:spPr bwMode="auto">
          <a:xfrm flipH="1">
            <a:off x="7807159" y="2001436"/>
            <a:ext cx="3171588" cy="2436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69"/>
          <p:cNvSpPr>
            <a:spLocks noChangeShapeType="1"/>
          </p:cNvSpPr>
          <p:nvPr/>
        </p:nvSpPr>
        <p:spPr bwMode="auto">
          <a:xfrm flipH="1">
            <a:off x="7861575" y="3045277"/>
            <a:ext cx="3062756" cy="1553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69"/>
          <p:cNvSpPr>
            <a:spLocks noChangeShapeType="1"/>
          </p:cNvSpPr>
          <p:nvPr/>
        </p:nvSpPr>
        <p:spPr bwMode="auto">
          <a:xfrm flipH="1">
            <a:off x="7832878" y="1515063"/>
            <a:ext cx="3062756" cy="1553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Oval 2076"/>
          <p:cNvSpPr>
            <a:spLocks noChangeArrowheads="1"/>
          </p:cNvSpPr>
          <p:nvPr/>
        </p:nvSpPr>
        <p:spPr bwMode="auto">
          <a:xfrm>
            <a:off x="9786439" y="1530516"/>
            <a:ext cx="1070040" cy="1094002"/>
          </a:xfrm>
          <a:prstGeom prst="ellipse">
            <a:avLst/>
          </a:prstGeom>
          <a:gradFill rotWithShape="0">
            <a:gsLst>
              <a:gs pos="0">
                <a:srgbClr val="FF3300"/>
              </a:gs>
              <a:gs pos="100000">
                <a:srgbClr val="6E1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1" name="Oval 2076"/>
          <p:cNvSpPr>
            <a:spLocks noChangeArrowheads="1"/>
          </p:cNvSpPr>
          <p:nvPr/>
        </p:nvSpPr>
        <p:spPr bwMode="auto">
          <a:xfrm>
            <a:off x="9786439" y="2002032"/>
            <a:ext cx="1068944" cy="1074356"/>
          </a:xfrm>
          <a:prstGeom prst="ellipse">
            <a:avLst/>
          </a:prstGeom>
          <a:gradFill rotWithShape="0">
            <a:gsLst>
              <a:gs pos="0">
                <a:srgbClr val="FF3300"/>
              </a:gs>
              <a:gs pos="100000">
                <a:srgbClr val="6E1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2" name="矩形 31"/>
          <p:cNvSpPr/>
          <p:nvPr/>
        </p:nvSpPr>
        <p:spPr>
          <a:xfrm>
            <a:off x="1226200" y="3650328"/>
            <a:ext cx="10216394" cy="1077218"/>
          </a:xfrm>
          <a:prstGeom prst="rect">
            <a:avLst/>
          </a:prstGeom>
        </p:spPr>
        <p:txBody>
          <a:bodyPr wrap="square">
            <a:spAutoFit/>
          </a:bodyPr>
          <a:lstStyle/>
          <a:p>
            <a:r>
              <a:rPr lang="zh-CN" altLang="en-US" sz="2800" b="1" dirty="0">
                <a:solidFill>
                  <a:srgbClr val="FF0000"/>
                </a:solidFill>
              </a:rPr>
              <a:t>练习：</a:t>
            </a:r>
            <a:r>
              <a:rPr lang="zh-CN" altLang="zh-CN" sz="2800" b="1" kern="0" dirty="0">
                <a:solidFill>
                  <a:srgbClr val="008000"/>
                </a:solidFill>
                <a:latin typeface="Times New Roman" panose="02020603050405020304" pitchFamily="18" charset="0"/>
                <a:cs typeface="宋体" panose="02010600030101010101" pitchFamily="2" charset="-122"/>
              </a:rPr>
              <a:t>已知地球和月球间的距离为</a:t>
            </a:r>
            <a:r>
              <a:rPr lang="en-US" altLang="zh-CN" sz="2800" b="1" kern="0" dirty="0">
                <a:solidFill>
                  <a:srgbClr val="FF0000"/>
                </a:solidFill>
                <a:latin typeface="Times New Roman" panose="02020603050405020304" pitchFamily="18" charset="0"/>
                <a:cs typeface="宋体" panose="02010600030101010101" pitchFamily="2" charset="-122"/>
              </a:rPr>
              <a:t>L</a:t>
            </a:r>
            <a:r>
              <a:rPr lang="zh-CN" altLang="en-US" sz="2800" b="1" kern="0" dirty="0">
                <a:solidFill>
                  <a:srgbClr val="008000"/>
                </a:solidFill>
                <a:latin typeface="Times New Roman" panose="02020603050405020304" pitchFamily="18" charset="0"/>
                <a:cs typeface="宋体" panose="02010600030101010101" pitchFamily="2" charset="-122"/>
              </a:rPr>
              <a:t>，</a:t>
            </a:r>
            <a:r>
              <a:rPr lang="zh-CN" altLang="zh-CN" sz="2800" b="1" kern="100" dirty="0">
                <a:solidFill>
                  <a:srgbClr val="008000"/>
                </a:solidFill>
                <a:latin typeface="Times New Roman" panose="02020603050405020304" pitchFamily="18" charset="0"/>
                <a:ea typeface="楷体_GB2312"/>
                <a:cs typeface="Times New Roman" panose="02020603050405020304" pitchFamily="18" charset="0"/>
              </a:rPr>
              <a:t>光波波长为</a:t>
            </a:r>
            <a:r>
              <a:rPr lang="zh-CN" altLang="en-US" sz="2800" b="1" kern="100" dirty="0">
                <a:solidFill>
                  <a:srgbClr val="FF0000"/>
                </a:solidFill>
                <a:latin typeface="Times New Roman" panose="02020603050405020304" pitchFamily="18" charset="0"/>
                <a:ea typeface="楷体_GB2312"/>
                <a:cs typeface="Times New Roman" panose="02020603050405020304" pitchFamily="18" charset="0"/>
                <a:sym typeface="Symbol" panose="05050102010706020507" pitchFamily="18" charset="2"/>
              </a:rPr>
              <a:t></a:t>
            </a:r>
            <a:r>
              <a:rPr lang="en-US" altLang="zh-CN" sz="2800" b="1" kern="100" dirty="0">
                <a:solidFill>
                  <a:srgbClr val="008000"/>
                </a:solidFill>
                <a:latin typeface="Times New Roman" panose="02020603050405020304" pitchFamily="18" charset="0"/>
                <a:ea typeface="楷体_GB2312"/>
                <a:cs typeface="Times New Roman" panose="02020603050405020304" pitchFamily="18" charset="0"/>
                <a:sym typeface="Symbol" panose="05050102010706020507" pitchFamily="18" charset="2"/>
              </a:rPr>
              <a:t>,</a:t>
            </a:r>
            <a:r>
              <a:rPr lang="en-US" altLang="zh-CN" sz="2800" b="1" kern="100" dirty="0">
                <a:solidFill>
                  <a:srgbClr val="FF0000"/>
                </a:solidFill>
                <a:latin typeface="Times New Roman" panose="02020603050405020304" pitchFamily="18" charset="0"/>
                <a:ea typeface="楷体_GB2312"/>
                <a:cs typeface="Times New Roman" panose="02020603050405020304" pitchFamily="18" charset="0"/>
                <a:sym typeface="Symbol" panose="05050102010706020507" pitchFamily="18" charset="2"/>
              </a:rPr>
              <a:t> </a:t>
            </a:r>
            <a:r>
              <a:rPr lang="zh-CN" altLang="zh-CN" sz="2800" b="1" kern="0" dirty="0">
                <a:solidFill>
                  <a:srgbClr val="008000"/>
                </a:solidFill>
                <a:latin typeface="Times New Roman" panose="02020603050405020304" pitchFamily="18" charset="0"/>
                <a:cs typeface="宋体" panose="02010600030101010101" pitchFamily="2" charset="-122"/>
              </a:rPr>
              <a:t>用口径为</a:t>
            </a:r>
            <a:r>
              <a:rPr lang="en-US" altLang="zh-CN" sz="3600" b="1" i="1" kern="0" dirty="0">
                <a:solidFill>
                  <a:srgbClr val="FF0000"/>
                </a:solidFill>
                <a:latin typeface="Times New Roman" panose="02020603050405020304" pitchFamily="18" charset="0"/>
                <a:cs typeface="Times New Roman" panose="02020603050405020304" pitchFamily="18" charset="0"/>
              </a:rPr>
              <a:t>D</a:t>
            </a:r>
            <a:r>
              <a:rPr lang="zh-CN" altLang="zh-CN" sz="2800" b="1" kern="0" dirty="0">
                <a:solidFill>
                  <a:srgbClr val="008000"/>
                </a:solidFill>
                <a:latin typeface="Times New Roman" panose="02020603050405020304" pitchFamily="18" charset="0"/>
                <a:cs typeface="宋体" panose="02010600030101010101" pitchFamily="2" charset="-122"/>
              </a:rPr>
              <a:t>的天文望远镜去观察</a:t>
            </a:r>
            <a:r>
              <a:rPr lang="zh-CN" altLang="zh-CN" sz="2800" b="1" dirty="0">
                <a:solidFill>
                  <a:srgbClr val="008000"/>
                </a:solidFill>
                <a:cs typeface="宋体" panose="02010600030101010101" pitchFamily="2" charset="-122"/>
              </a:rPr>
              <a:t>月球表面的细节，最小的细节间距</a:t>
            </a:r>
            <a:r>
              <a:rPr lang="en-US" altLang="zh-CN" sz="2800" b="1" dirty="0">
                <a:solidFill>
                  <a:srgbClr val="008000"/>
                </a:solidFill>
                <a:cs typeface="宋体" panose="02010600030101010101" pitchFamily="2" charset="-122"/>
              </a:rPr>
              <a:t>=_____</a:t>
            </a:r>
            <a:r>
              <a:rPr lang="zh-CN" altLang="en-US" sz="2800" b="1" dirty="0">
                <a:solidFill>
                  <a:srgbClr val="008000"/>
                </a:solidFill>
                <a:cs typeface="宋体" panose="02010600030101010101" pitchFamily="2" charset="-122"/>
              </a:rPr>
              <a:t>。</a:t>
            </a:r>
            <a:endParaRPr lang="zh-CN" altLang="en-US" sz="2800" b="1" dirty="0">
              <a:solidFill>
                <a:srgbClr val="008000"/>
              </a:solidFill>
            </a:endParaRPr>
          </a:p>
        </p:txBody>
      </p:sp>
      <p:sp>
        <p:nvSpPr>
          <p:cNvPr id="33" name="Line 12"/>
          <p:cNvSpPr>
            <a:spLocks noChangeShapeType="1"/>
          </p:cNvSpPr>
          <p:nvPr/>
        </p:nvSpPr>
        <p:spPr bwMode="auto">
          <a:xfrm flipH="1">
            <a:off x="11325117" y="5123845"/>
            <a:ext cx="360362" cy="0"/>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13"/>
          <p:cNvSpPr>
            <a:spLocks noChangeShapeType="1"/>
          </p:cNvSpPr>
          <p:nvPr/>
        </p:nvSpPr>
        <p:spPr bwMode="auto">
          <a:xfrm flipH="1">
            <a:off x="11325117" y="6025545"/>
            <a:ext cx="360362" cy="0"/>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14"/>
          <p:cNvSpPr>
            <a:spLocks noChangeShapeType="1"/>
          </p:cNvSpPr>
          <p:nvPr/>
        </p:nvSpPr>
        <p:spPr bwMode="auto">
          <a:xfrm>
            <a:off x="11469579" y="5123847"/>
            <a:ext cx="0" cy="936625"/>
          </a:xfrm>
          <a:prstGeom prst="line">
            <a:avLst/>
          </a:prstGeom>
          <a:noFill/>
          <a:ln w="19050">
            <a:solidFill>
              <a:schemeClr val="tx2"/>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36" name="Text Box 15"/>
          <p:cNvSpPr txBox="1">
            <a:spLocks noChangeArrowheads="1"/>
          </p:cNvSpPr>
          <p:nvPr/>
        </p:nvSpPr>
        <p:spPr bwMode="auto">
          <a:xfrm>
            <a:off x="11442594" y="5307996"/>
            <a:ext cx="4266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dirty="0">
                <a:solidFill>
                  <a:srgbClr val="FF0000"/>
                </a:solidFill>
              </a:rPr>
              <a:t>r </a:t>
            </a:r>
          </a:p>
        </p:txBody>
      </p:sp>
      <p:sp>
        <p:nvSpPr>
          <p:cNvPr id="37" name="Line 16"/>
          <p:cNvSpPr>
            <a:spLocks noChangeShapeType="1"/>
          </p:cNvSpPr>
          <p:nvPr/>
        </p:nvSpPr>
        <p:spPr bwMode="auto">
          <a:xfrm>
            <a:off x="11253679" y="6060470"/>
            <a:ext cx="0" cy="431800"/>
          </a:xfrm>
          <a:prstGeom prst="line">
            <a:avLst/>
          </a:prstGeom>
          <a:noFill/>
          <a:ln w="19050">
            <a:solidFill>
              <a:srgbClr val="9900CC"/>
            </a:solidFill>
            <a:round/>
            <a:headEnd type="none"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38" name="Line 17"/>
          <p:cNvSpPr>
            <a:spLocks noChangeShapeType="1"/>
          </p:cNvSpPr>
          <p:nvPr/>
        </p:nvSpPr>
        <p:spPr bwMode="auto">
          <a:xfrm>
            <a:off x="5360816" y="6336497"/>
            <a:ext cx="5892864" cy="1"/>
          </a:xfrm>
          <a:prstGeom prst="line">
            <a:avLst/>
          </a:prstGeom>
          <a:noFill/>
          <a:ln w="19050">
            <a:solidFill>
              <a:srgbClr val="9900CC"/>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39" name="Line 19"/>
          <p:cNvSpPr>
            <a:spLocks noChangeShapeType="1"/>
          </p:cNvSpPr>
          <p:nvPr/>
        </p:nvSpPr>
        <p:spPr bwMode="auto">
          <a:xfrm flipV="1">
            <a:off x="5564079" y="5123845"/>
            <a:ext cx="5645150" cy="43180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20"/>
          <p:cNvSpPr>
            <a:spLocks noChangeShapeType="1"/>
          </p:cNvSpPr>
          <p:nvPr/>
        </p:nvSpPr>
        <p:spPr bwMode="auto">
          <a:xfrm>
            <a:off x="5637106" y="5555647"/>
            <a:ext cx="5572125" cy="504825"/>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29"/>
          <p:cNvSpPr>
            <a:spLocks noChangeShapeType="1"/>
          </p:cNvSpPr>
          <p:nvPr/>
        </p:nvSpPr>
        <p:spPr bwMode="auto">
          <a:xfrm>
            <a:off x="5437015" y="5779002"/>
            <a:ext cx="0" cy="738188"/>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AutoShape 30"/>
          <p:cNvSpPr>
            <a:spLocks noChangeArrowheads="1"/>
          </p:cNvSpPr>
          <p:nvPr/>
        </p:nvSpPr>
        <p:spPr bwMode="auto">
          <a:xfrm>
            <a:off x="11143413" y="4965764"/>
            <a:ext cx="253935" cy="267717"/>
          </a:xfrm>
          <a:prstGeom prst="ellipse">
            <a:avLst/>
          </a:prstGeom>
          <a:solidFill>
            <a:srgbClr val="FF9900"/>
          </a:solidFill>
          <a:ln w="9525" algn="ctr">
            <a:solidFill>
              <a:schemeClr val="tx2"/>
            </a:solidFill>
            <a:miter lim="800000"/>
            <a:headEnd/>
            <a:tailEnd/>
          </a:ln>
        </p:spPr>
        <p:txBody>
          <a:bodyPr wrap="square" lIns="90000" tIns="46800" rIns="90000" bIns="46800"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3" name="AutoShape 31"/>
          <p:cNvSpPr>
            <a:spLocks noChangeArrowheads="1"/>
          </p:cNvSpPr>
          <p:nvPr/>
        </p:nvSpPr>
        <p:spPr bwMode="auto">
          <a:xfrm flipH="1">
            <a:off x="11116428" y="5877811"/>
            <a:ext cx="237265" cy="229254"/>
          </a:xfrm>
          <a:prstGeom prst="ellipse">
            <a:avLst/>
          </a:prstGeom>
          <a:solidFill>
            <a:srgbClr val="FF9900"/>
          </a:solidFill>
          <a:ln w="9525" algn="ctr">
            <a:solidFill>
              <a:schemeClr val="tx2"/>
            </a:solidFill>
            <a:miter lim="800000"/>
            <a:headEnd/>
            <a:tailEnd/>
          </a:ln>
        </p:spPr>
        <p:txBody>
          <a:bodyPr wrap="square" lIns="90000" tIns="46800" rIns="90000" bIns="46800"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4" name="Arc 35"/>
          <p:cNvSpPr>
            <a:spLocks/>
          </p:cNvSpPr>
          <p:nvPr/>
        </p:nvSpPr>
        <p:spPr bwMode="auto">
          <a:xfrm>
            <a:off x="7508767" y="5398484"/>
            <a:ext cx="347662" cy="339725"/>
          </a:xfrm>
          <a:custGeom>
            <a:avLst/>
            <a:gdLst>
              <a:gd name="T0" fmla="*/ 2147483647 w 21600"/>
              <a:gd name="T1" fmla="*/ 0 h 20335"/>
              <a:gd name="T2" fmla="*/ 2147483647 w 21600"/>
              <a:gd name="T3" fmla="*/ 2147483647 h 20335"/>
              <a:gd name="T4" fmla="*/ 0 w 21600"/>
              <a:gd name="T5" fmla="*/ 2147483647 h 20335"/>
              <a:gd name="T6" fmla="*/ 0 60000 65536"/>
              <a:gd name="T7" fmla="*/ 0 60000 65536"/>
              <a:gd name="T8" fmla="*/ 0 60000 65536"/>
              <a:gd name="T9" fmla="*/ 0 w 21600"/>
              <a:gd name="T10" fmla="*/ 0 h 20335"/>
              <a:gd name="T11" fmla="*/ 21600 w 21600"/>
              <a:gd name="T12" fmla="*/ 20335 h 20335"/>
            </a:gdLst>
            <a:ahLst/>
            <a:cxnLst>
              <a:cxn ang="T6">
                <a:pos x="T0" y="T1"/>
              </a:cxn>
              <a:cxn ang="T7">
                <a:pos x="T2" y="T3"/>
              </a:cxn>
              <a:cxn ang="T8">
                <a:pos x="T4" y="T5"/>
              </a:cxn>
            </a:cxnLst>
            <a:rect l="T9" t="T10" r="T11" b="T12"/>
            <a:pathLst>
              <a:path w="21600" h="20335" fill="none" extrusionOk="0">
                <a:moveTo>
                  <a:pt x="19251" y="0"/>
                </a:moveTo>
                <a:cubicBezTo>
                  <a:pt x="20795" y="3034"/>
                  <a:pt x="21600" y="6390"/>
                  <a:pt x="21600" y="9795"/>
                </a:cubicBezTo>
                <a:cubicBezTo>
                  <a:pt x="21600" y="13485"/>
                  <a:pt x="20654" y="17113"/>
                  <a:pt x="18853" y="20334"/>
                </a:cubicBezTo>
              </a:path>
              <a:path w="21600" h="20335" stroke="0" extrusionOk="0">
                <a:moveTo>
                  <a:pt x="19251" y="0"/>
                </a:moveTo>
                <a:cubicBezTo>
                  <a:pt x="20795" y="3034"/>
                  <a:pt x="21600" y="6390"/>
                  <a:pt x="21600" y="9795"/>
                </a:cubicBezTo>
                <a:cubicBezTo>
                  <a:pt x="21600" y="13485"/>
                  <a:pt x="20654" y="17113"/>
                  <a:pt x="18853" y="20334"/>
                </a:cubicBezTo>
                <a:lnTo>
                  <a:pt x="0" y="9795"/>
                </a:lnTo>
                <a:lnTo>
                  <a:pt x="19251" y="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45" name="Object 36"/>
          <p:cNvGraphicFramePr>
            <a:graphicFrameLocks noChangeAspect="1"/>
          </p:cNvGraphicFramePr>
          <p:nvPr>
            <p:extLst>
              <p:ext uri="{D42A27DB-BD31-4B8C-83A1-F6EECF244321}">
                <p14:modId xmlns:p14="http://schemas.microsoft.com/office/powerpoint/2010/main" val="329293832"/>
              </p:ext>
            </p:extLst>
          </p:nvPr>
        </p:nvGraphicFramePr>
        <p:xfrm>
          <a:off x="7805914" y="5305797"/>
          <a:ext cx="635000" cy="492125"/>
        </p:xfrm>
        <a:graphic>
          <a:graphicData uri="http://schemas.openxmlformats.org/presentationml/2006/ole">
            <mc:AlternateContent xmlns:mc="http://schemas.openxmlformats.org/markup-compatibility/2006">
              <mc:Choice xmlns:v="urn:schemas-microsoft-com:vml" Requires="v">
                <p:oleObj spid="_x0000_s506035" name="公式" r:id="rId6" imgW="164880" imgH="139680" progId="Equation.3">
                  <p:embed/>
                </p:oleObj>
              </mc:Choice>
              <mc:Fallback>
                <p:oleObj name="公式" r:id="rId6" imgW="164880" imgH="139680" progId="Equation.3">
                  <p:embed/>
                  <p:pic>
                    <p:nvPicPr>
                      <p:cNvPr id="24" name="Object 36"/>
                      <p:cNvPicPr>
                        <a:picLocks noChangeAspect="1" noChangeArrowheads="1"/>
                      </p:cNvPicPr>
                      <p:nvPr/>
                    </p:nvPicPr>
                    <p:blipFill>
                      <a:blip r:embed="rId7"/>
                      <a:srcRect/>
                      <a:stretch>
                        <a:fillRect/>
                      </a:stretch>
                    </p:blipFill>
                    <p:spPr bwMode="auto">
                      <a:xfrm>
                        <a:off x="7805914" y="5305797"/>
                        <a:ext cx="6350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 name="Text Box 15"/>
          <p:cNvSpPr txBox="1">
            <a:spLocks noChangeArrowheads="1"/>
          </p:cNvSpPr>
          <p:nvPr/>
        </p:nvSpPr>
        <p:spPr bwMode="auto">
          <a:xfrm>
            <a:off x="7643101" y="5833786"/>
            <a:ext cx="4235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dirty="0">
                <a:solidFill>
                  <a:srgbClr val="FF0000"/>
                </a:solidFill>
              </a:rPr>
              <a:t>L</a:t>
            </a:r>
          </a:p>
        </p:txBody>
      </p:sp>
      <p:sp>
        <p:nvSpPr>
          <p:cNvPr id="47" name="Oval 14"/>
          <p:cNvSpPr>
            <a:spLocks noChangeArrowheads="1"/>
          </p:cNvSpPr>
          <p:nvPr/>
        </p:nvSpPr>
        <p:spPr bwMode="auto">
          <a:xfrm>
            <a:off x="5360815" y="5387369"/>
            <a:ext cx="152400" cy="3048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48" name="对象 47"/>
          <p:cNvGraphicFramePr>
            <a:graphicFrameLocks noChangeAspect="1"/>
          </p:cNvGraphicFramePr>
          <p:nvPr>
            <p:extLst>
              <p:ext uri="{D42A27DB-BD31-4B8C-83A1-F6EECF244321}">
                <p14:modId xmlns:p14="http://schemas.microsoft.com/office/powerpoint/2010/main" val="2553730752"/>
              </p:ext>
            </p:extLst>
          </p:nvPr>
        </p:nvGraphicFramePr>
        <p:xfrm>
          <a:off x="923022" y="4674581"/>
          <a:ext cx="3016250" cy="1017588"/>
        </p:xfrm>
        <a:graphic>
          <a:graphicData uri="http://schemas.openxmlformats.org/presentationml/2006/ole">
            <mc:AlternateContent xmlns:mc="http://schemas.openxmlformats.org/markup-compatibility/2006">
              <mc:Choice xmlns:v="urn:schemas-microsoft-com:vml" Requires="v">
                <p:oleObj spid="_x0000_s506036" name="Equation" r:id="rId8" imgW="1168200" imgH="393480" progId="Equation.DSMT4">
                  <p:embed/>
                </p:oleObj>
              </mc:Choice>
              <mc:Fallback>
                <p:oleObj name="Equation" r:id="rId8" imgW="1168200" imgH="393480" progId="Equation.DSMT4">
                  <p:embed/>
                  <p:pic>
                    <p:nvPicPr>
                      <p:cNvPr id="28" name="对象 27"/>
                      <p:cNvPicPr>
                        <a:picLocks noChangeAspect="1" noChangeArrowheads="1"/>
                      </p:cNvPicPr>
                      <p:nvPr/>
                    </p:nvPicPr>
                    <p:blipFill>
                      <a:blip r:embed="rId9"/>
                      <a:srcRect/>
                      <a:stretch>
                        <a:fillRect/>
                      </a:stretch>
                    </p:blipFill>
                    <p:spPr bwMode="auto">
                      <a:xfrm>
                        <a:off x="923022" y="4674581"/>
                        <a:ext cx="3016250" cy="1017588"/>
                      </a:xfrm>
                      <a:prstGeom prst="rect">
                        <a:avLst/>
                      </a:prstGeom>
                      <a:noFill/>
                      <a:ln>
                        <a:noFill/>
                      </a:ln>
                      <a:effectLst/>
                      <a:extLst/>
                    </p:spPr>
                  </p:pic>
                </p:oleObj>
              </mc:Fallback>
            </mc:AlternateContent>
          </a:graphicData>
        </a:graphic>
      </p:graphicFrame>
      <p:graphicFrame>
        <p:nvGraphicFramePr>
          <p:cNvPr id="49" name="对象 48"/>
          <p:cNvGraphicFramePr>
            <a:graphicFrameLocks noChangeAspect="1"/>
          </p:cNvGraphicFramePr>
          <p:nvPr>
            <p:extLst>
              <p:ext uri="{D42A27DB-BD31-4B8C-83A1-F6EECF244321}">
                <p14:modId xmlns:p14="http://schemas.microsoft.com/office/powerpoint/2010/main" val="2044580408"/>
              </p:ext>
            </p:extLst>
          </p:nvPr>
        </p:nvGraphicFramePr>
        <p:xfrm>
          <a:off x="1528525" y="5692169"/>
          <a:ext cx="1836738" cy="1017588"/>
        </p:xfrm>
        <a:graphic>
          <a:graphicData uri="http://schemas.openxmlformats.org/presentationml/2006/ole">
            <mc:AlternateContent xmlns:mc="http://schemas.openxmlformats.org/markup-compatibility/2006">
              <mc:Choice xmlns:v="urn:schemas-microsoft-com:vml" Requires="v">
                <p:oleObj spid="_x0000_s506037" name="Equation" r:id="rId10" imgW="711000" imgH="393480" progId="Equation.DSMT4">
                  <p:embed/>
                </p:oleObj>
              </mc:Choice>
              <mc:Fallback>
                <p:oleObj name="Equation" r:id="rId10" imgW="711000" imgH="393480" progId="Equation.DSMT4">
                  <p:embed/>
                  <p:pic>
                    <p:nvPicPr>
                      <p:cNvPr id="29" name="对象 28"/>
                      <p:cNvPicPr>
                        <a:picLocks noChangeAspect="1" noChangeArrowheads="1"/>
                      </p:cNvPicPr>
                      <p:nvPr/>
                    </p:nvPicPr>
                    <p:blipFill>
                      <a:blip r:embed="rId11"/>
                      <a:srcRect/>
                      <a:stretch>
                        <a:fillRect/>
                      </a:stretch>
                    </p:blipFill>
                    <p:spPr bwMode="auto">
                      <a:xfrm>
                        <a:off x="1528525" y="5692169"/>
                        <a:ext cx="1836738" cy="1017588"/>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55557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000"/>
                                        <p:tgtEl>
                                          <p:spTgt spid="25"/>
                                        </p:tgtEl>
                                      </p:cBhvr>
                                    </p:animEffect>
                                    <p:anim calcmode="lin" valueType="num">
                                      <p:cBhvr>
                                        <p:cTn id="14" dur="1000" fill="hold"/>
                                        <p:tgtEl>
                                          <p:spTgt spid="25"/>
                                        </p:tgtEl>
                                        <p:attrNameLst>
                                          <p:attrName>ppt_x</p:attrName>
                                        </p:attrNameLst>
                                      </p:cBhvr>
                                      <p:tavLst>
                                        <p:tav tm="0">
                                          <p:val>
                                            <p:strVal val="#ppt_x"/>
                                          </p:val>
                                        </p:tav>
                                        <p:tav tm="100000">
                                          <p:val>
                                            <p:strVal val="#ppt_x"/>
                                          </p:val>
                                        </p:tav>
                                      </p:tavLst>
                                    </p:anim>
                                    <p:anim calcmode="lin" valueType="num">
                                      <p:cBhvr>
                                        <p:cTn id="1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ppt_x"/>
                                          </p:val>
                                        </p:tav>
                                        <p:tav tm="100000">
                                          <p:val>
                                            <p:strVal val="#ppt_x"/>
                                          </p:val>
                                        </p:tav>
                                      </p:tavLst>
                                    </p:anim>
                                    <p:anim calcmode="lin" valueType="num">
                                      <p:cBhvr additive="base">
                                        <p:cTn id="2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ppt_x"/>
                                          </p:val>
                                        </p:tav>
                                        <p:tav tm="100000">
                                          <p:val>
                                            <p:strVal val="#ppt_x"/>
                                          </p:val>
                                        </p:tav>
                                      </p:tavLst>
                                    </p:anim>
                                    <p:anim calcmode="lin" valueType="num">
                                      <p:cBhvr additive="base">
                                        <p:cTn id="2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circle(in)">
                                      <p:cBhvr>
                                        <p:cTn id="32" dur="20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down)">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down)">
                                      <p:cBhvr>
                                        <p:cTn id="42" dur="500"/>
                                        <p:tgtEl>
                                          <p:spTgt spid="43"/>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left)">
                                      <p:cBhvr>
                                        <p:cTn id="46" dur="500"/>
                                        <p:tgtEl>
                                          <p:spTgt spid="33"/>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500"/>
                                        <p:tgtEl>
                                          <p:spTgt spid="35"/>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wipe(left)">
                                      <p:cBhvr>
                                        <p:cTn id="54" dur="500"/>
                                        <p:tgtEl>
                                          <p:spTgt spid="34"/>
                                        </p:tgtEl>
                                      </p:cBhvr>
                                    </p:animEffect>
                                  </p:childTnLst>
                                </p:cTn>
                              </p:par>
                            </p:childTnLst>
                          </p:cTn>
                        </p:par>
                        <p:par>
                          <p:cTn id="55" fill="hold">
                            <p:stCondLst>
                              <p:cond delay="2000"/>
                            </p:stCondLst>
                            <p:childTnLst>
                              <p:par>
                                <p:cTn id="56" presetID="22" presetClass="entr" presetSubtype="8"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left)">
                                      <p:cBhvr>
                                        <p:cTn id="58" dur="500"/>
                                        <p:tgtEl>
                                          <p:spTgt spid="36"/>
                                        </p:tgtEl>
                                      </p:cBhvr>
                                    </p:animEffect>
                                  </p:childTnLst>
                                </p:cTn>
                              </p:par>
                            </p:childTnLst>
                          </p:cTn>
                        </p:par>
                        <p:par>
                          <p:cTn id="59" fill="hold">
                            <p:stCondLst>
                              <p:cond delay="2500"/>
                            </p:stCondLst>
                            <p:childTnLst>
                              <p:par>
                                <p:cTn id="60" presetID="22" presetClass="entr" presetSubtype="8" fill="hold" grpId="0"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par>
                          <p:cTn id="63" fill="hold">
                            <p:stCondLst>
                              <p:cond delay="3000"/>
                            </p:stCondLst>
                            <p:childTnLst>
                              <p:par>
                                <p:cTn id="64" presetID="22" presetClass="entr" presetSubtype="8" fill="hold" grpId="0" nodeType="after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ipe(left)">
                                      <p:cBhvr>
                                        <p:cTn id="66" dur="500"/>
                                        <p:tgtEl>
                                          <p:spTgt spid="39"/>
                                        </p:tgtEl>
                                      </p:cBhvr>
                                    </p:animEffect>
                                  </p:childTnLst>
                                </p:cTn>
                              </p:par>
                            </p:childTnLst>
                          </p:cTn>
                        </p:par>
                        <p:par>
                          <p:cTn id="67" fill="hold">
                            <p:stCondLst>
                              <p:cond delay="3500"/>
                            </p:stCondLst>
                            <p:childTnLst>
                              <p:par>
                                <p:cTn id="68" presetID="22" presetClass="entr" presetSubtype="1" fill="hold" grpId="0" nodeType="after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up)">
                                      <p:cBhvr>
                                        <p:cTn id="70" dur="500"/>
                                        <p:tgtEl>
                                          <p:spTgt spid="41"/>
                                        </p:tgtEl>
                                      </p:cBhvr>
                                    </p:animEffect>
                                  </p:childTnLst>
                                </p:cTn>
                              </p:par>
                            </p:childTnLst>
                          </p:cTn>
                        </p:par>
                        <p:par>
                          <p:cTn id="71" fill="hold">
                            <p:stCondLst>
                              <p:cond delay="4000"/>
                            </p:stCondLst>
                            <p:childTnLst>
                              <p:par>
                                <p:cTn id="72" presetID="22" presetClass="entr" presetSubtype="1" fill="hold" grpId="0" nodeType="after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up)">
                                      <p:cBhvr>
                                        <p:cTn id="74" dur="500"/>
                                        <p:tgtEl>
                                          <p:spTgt spid="37"/>
                                        </p:tgtEl>
                                      </p:cBhvr>
                                    </p:animEffect>
                                  </p:childTnLst>
                                </p:cTn>
                              </p:par>
                            </p:childTnLst>
                          </p:cTn>
                        </p:par>
                        <p:par>
                          <p:cTn id="75" fill="hold">
                            <p:stCondLst>
                              <p:cond delay="4500"/>
                            </p:stCondLst>
                            <p:childTnLst>
                              <p:par>
                                <p:cTn id="76" presetID="4" presetClass="entr" presetSubtype="32" fill="hold" grpId="0" nodeType="after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box(out)">
                                      <p:cBhvr>
                                        <p:cTn id="78" dur="500"/>
                                        <p:tgtEl>
                                          <p:spTgt spid="3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wipe(up)">
                                      <p:cBhvr>
                                        <p:cTn id="83" dur="500"/>
                                        <p:tgtEl>
                                          <p:spTgt spid="44"/>
                                        </p:tgtEl>
                                      </p:cBhvr>
                                    </p:animEffect>
                                  </p:childTnLst>
                                </p:cTn>
                              </p:par>
                            </p:childTnLst>
                          </p:cTn>
                        </p:par>
                        <p:par>
                          <p:cTn id="84" fill="hold">
                            <p:stCondLst>
                              <p:cond delay="500"/>
                            </p:stCondLst>
                            <p:childTnLst>
                              <p:par>
                                <p:cTn id="85" presetID="22" presetClass="entr" presetSubtype="8" fill="hold" nodeType="after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wipe(left)">
                                      <p:cBhvr>
                                        <p:cTn id="87" dur="500"/>
                                        <p:tgtEl>
                                          <p:spTgt spid="45"/>
                                        </p:tgtEl>
                                      </p:cBhvr>
                                    </p:animEffect>
                                  </p:childTnLst>
                                </p:cTn>
                              </p:par>
                            </p:childTnLst>
                          </p:cTn>
                        </p:par>
                        <p:par>
                          <p:cTn id="88" fill="hold">
                            <p:stCondLst>
                              <p:cond delay="1000"/>
                            </p:stCondLst>
                            <p:childTnLst>
                              <p:par>
                                <p:cTn id="89" presetID="22" presetClass="entr" presetSubtype="8" fill="hold" grpId="0" nodeType="afterEffect">
                                  <p:stCondLst>
                                    <p:cond delay="0"/>
                                  </p:stCondLst>
                                  <p:childTnLst>
                                    <p:set>
                                      <p:cBhvr>
                                        <p:cTn id="90" dur="1" fill="hold">
                                          <p:stCondLst>
                                            <p:cond delay="0"/>
                                          </p:stCondLst>
                                        </p:cTn>
                                        <p:tgtEl>
                                          <p:spTgt spid="46"/>
                                        </p:tgtEl>
                                        <p:attrNameLst>
                                          <p:attrName>style.visibility</p:attrName>
                                        </p:attrNameLst>
                                      </p:cBhvr>
                                      <p:to>
                                        <p:strVal val="visible"/>
                                      </p:to>
                                    </p:set>
                                    <p:animEffect transition="in" filter="wipe(left)">
                                      <p:cBhvr>
                                        <p:cTn id="91" dur="500"/>
                                        <p:tgtEl>
                                          <p:spTgt spid="46"/>
                                        </p:tgtEl>
                                      </p:cBhvr>
                                    </p:animEffect>
                                  </p:childTnLst>
                                </p:cTn>
                              </p:par>
                              <p:par>
                                <p:cTn id="92" presetID="2" presetClass="entr" presetSubtype="4" fill="hold" grpId="0" nodeType="withEffect">
                                  <p:stCondLst>
                                    <p:cond delay="0"/>
                                  </p:stCondLst>
                                  <p:childTnLst>
                                    <p:set>
                                      <p:cBhvr>
                                        <p:cTn id="93" dur="1" fill="hold">
                                          <p:stCondLst>
                                            <p:cond delay="0"/>
                                          </p:stCondLst>
                                        </p:cTn>
                                        <p:tgtEl>
                                          <p:spTgt spid="47"/>
                                        </p:tgtEl>
                                        <p:attrNameLst>
                                          <p:attrName>style.visibility</p:attrName>
                                        </p:attrNameLst>
                                      </p:cBhvr>
                                      <p:to>
                                        <p:strVal val="visible"/>
                                      </p:to>
                                    </p:set>
                                    <p:anim calcmode="lin" valueType="num">
                                      <p:cBhvr additive="base">
                                        <p:cTn id="94" dur="500" fill="hold"/>
                                        <p:tgtEl>
                                          <p:spTgt spid="47"/>
                                        </p:tgtEl>
                                        <p:attrNameLst>
                                          <p:attrName>ppt_x</p:attrName>
                                        </p:attrNameLst>
                                      </p:cBhvr>
                                      <p:tavLst>
                                        <p:tav tm="0">
                                          <p:val>
                                            <p:strVal val="#ppt_x"/>
                                          </p:val>
                                        </p:tav>
                                        <p:tav tm="100000">
                                          <p:val>
                                            <p:strVal val="#ppt_x"/>
                                          </p:val>
                                        </p:tav>
                                      </p:tavLst>
                                    </p:anim>
                                    <p:anim calcmode="lin" valueType="num">
                                      <p:cBhvr additive="base">
                                        <p:cTn id="95"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1000"/>
                                        <p:tgtEl>
                                          <p:spTgt spid="48"/>
                                        </p:tgtEl>
                                      </p:cBhvr>
                                    </p:animEffect>
                                    <p:anim calcmode="lin" valueType="num">
                                      <p:cBhvr>
                                        <p:cTn id="101" dur="1000" fill="hold"/>
                                        <p:tgtEl>
                                          <p:spTgt spid="48"/>
                                        </p:tgtEl>
                                        <p:attrNameLst>
                                          <p:attrName>ppt_x</p:attrName>
                                        </p:attrNameLst>
                                      </p:cBhvr>
                                      <p:tavLst>
                                        <p:tav tm="0">
                                          <p:val>
                                            <p:strVal val="#ppt_x"/>
                                          </p:val>
                                        </p:tav>
                                        <p:tav tm="100000">
                                          <p:val>
                                            <p:strVal val="#ppt_x"/>
                                          </p:val>
                                        </p:tav>
                                      </p:tavLst>
                                    </p:anim>
                                    <p:anim calcmode="lin" valueType="num">
                                      <p:cBhvr>
                                        <p:cTn id="102"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fade">
                                      <p:cBhvr>
                                        <p:cTn id="107" dur="1000"/>
                                        <p:tgtEl>
                                          <p:spTgt spid="49"/>
                                        </p:tgtEl>
                                      </p:cBhvr>
                                    </p:animEffect>
                                    <p:anim calcmode="lin" valueType="num">
                                      <p:cBhvr>
                                        <p:cTn id="108" dur="1000" fill="hold"/>
                                        <p:tgtEl>
                                          <p:spTgt spid="49"/>
                                        </p:tgtEl>
                                        <p:attrNameLst>
                                          <p:attrName>ppt_x</p:attrName>
                                        </p:attrNameLst>
                                      </p:cBhvr>
                                      <p:tavLst>
                                        <p:tav tm="0">
                                          <p:val>
                                            <p:strVal val="#ppt_x"/>
                                          </p:val>
                                        </p:tav>
                                        <p:tav tm="100000">
                                          <p:val>
                                            <p:strVal val="#ppt_x"/>
                                          </p:val>
                                        </p:tav>
                                      </p:tavLst>
                                    </p:anim>
                                    <p:anim calcmode="lin" valueType="num">
                                      <p:cBhvr>
                                        <p:cTn id="10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animBg="1"/>
      <p:bldP spid="31" grpId="0" animBg="1"/>
      <p:bldP spid="32" grpId="0"/>
      <p:bldP spid="33" grpId="0" animBg="1"/>
      <p:bldP spid="34" grpId="0" animBg="1"/>
      <p:bldP spid="35" grpId="0" animBg="1"/>
      <p:bldP spid="36" grpId="0" autoUpdateAnimBg="0"/>
      <p:bldP spid="37" grpId="0" animBg="1"/>
      <p:bldP spid="38" grpId="0" animBg="1"/>
      <p:bldP spid="39" grpId="0" animBg="1"/>
      <p:bldP spid="40" grpId="0" animBg="1"/>
      <p:bldP spid="41" grpId="0" animBg="1"/>
      <p:bldP spid="42" grpId="0" animBg="1"/>
      <p:bldP spid="43" grpId="0" animBg="1"/>
      <p:bldP spid="44" grpId="0" animBg="1"/>
      <p:bldP spid="46" grpId="0" autoUpdateAnimBg="0"/>
      <p:bldP spid="4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2052"/>
          <p:cNvGrpSpPr>
            <a:grpSpLocks/>
          </p:cNvGrpSpPr>
          <p:nvPr/>
        </p:nvGrpSpPr>
        <p:grpSpPr bwMode="auto">
          <a:xfrm>
            <a:off x="3053496" y="1022991"/>
            <a:ext cx="484188" cy="2663825"/>
            <a:chOff x="960" y="1212"/>
            <a:chExt cx="305" cy="1678"/>
          </a:xfrm>
        </p:grpSpPr>
        <p:grpSp>
          <p:nvGrpSpPr>
            <p:cNvPr id="84" name="Group 2054"/>
            <p:cNvGrpSpPr>
              <a:grpSpLocks/>
            </p:cNvGrpSpPr>
            <p:nvPr/>
          </p:nvGrpSpPr>
          <p:grpSpPr bwMode="auto">
            <a:xfrm>
              <a:off x="960" y="1212"/>
              <a:ext cx="240" cy="1678"/>
              <a:chOff x="1152" y="1200"/>
              <a:chExt cx="240" cy="1678"/>
            </a:xfrm>
          </p:grpSpPr>
          <p:grpSp>
            <p:nvGrpSpPr>
              <p:cNvPr id="86" name="Group 2055"/>
              <p:cNvGrpSpPr>
                <a:grpSpLocks/>
              </p:cNvGrpSpPr>
              <p:nvPr/>
            </p:nvGrpSpPr>
            <p:grpSpPr bwMode="auto">
              <a:xfrm>
                <a:off x="1344" y="1200"/>
                <a:ext cx="48" cy="1488"/>
                <a:chOff x="1344" y="1200"/>
                <a:chExt cx="48" cy="1488"/>
              </a:xfrm>
            </p:grpSpPr>
            <p:sp>
              <p:nvSpPr>
                <p:cNvPr id="95" name="Rectangle 2056" descr="大网格"/>
                <p:cNvSpPr>
                  <a:spLocks noChangeArrowheads="1"/>
                </p:cNvSpPr>
                <p:nvPr/>
              </p:nvSpPr>
              <p:spPr bwMode="auto">
                <a:xfrm>
                  <a:off x="1344" y="1968"/>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6" name="Rectangle 2057" descr="大网格"/>
                <p:cNvSpPr>
                  <a:spLocks noChangeArrowheads="1"/>
                </p:cNvSpPr>
                <p:nvPr/>
              </p:nvSpPr>
              <p:spPr bwMode="auto">
                <a:xfrm>
                  <a:off x="1344" y="1852"/>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7" name="Rectangle 2058" descr="大网格"/>
                <p:cNvSpPr>
                  <a:spLocks noChangeArrowheads="1"/>
                </p:cNvSpPr>
                <p:nvPr/>
              </p:nvSpPr>
              <p:spPr bwMode="auto">
                <a:xfrm>
                  <a:off x="1344" y="1200"/>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87" name="Group 2059"/>
              <p:cNvGrpSpPr>
                <a:grpSpLocks/>
              </p:cNvGrpSpPr>
              <p:nvPr/>
            </p:nvGrpSpPr>
            <p:grpSpPr bwMode="auto">
              <a:xfrm>
                <a:off x="1245" y="1299"/>
                <a:ext cx="48" cy="1488"/>
                <a:chOff x="1344" y="1200"/>
                <a:chExt cx="48" cy="1488"/>
              </a:xfrm>
            </p:grpSpPr>
            <p:sp>
              <p:nvSpPr>
                <p:cNvPr id="92" name="Rectangle 2060" descr="大网格"/>
                <p:cNvSpPr>
                  <a:spLocks noChangeArrowheads="1"/>
                </p:cNvSpPr>
                <p:nvPr/>
              </p:nvSpPr>
              <p:spPr bwMode="auto">
                <a:xfrm>
                  <a:off x="1344" y="1968"/>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3" name="Rectangle 2061" descr="大网格"/>
                <p:cNvSpPr>
                  <a:spLocks noChangeArrowheads="1"/>
                </p:cNvSpPr>
                <p:nvPr/>
              </p:nvSpPr>
              <p:spPr bwMode="auto">
                <a:xfrm>
                  <a:off x="1344" y="1852"/>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4" name="Rectangle 2062" descr="大网格"/>
                <p:cNvSpPr>
                  <a:spLocks noChangeArrowheads="1"/>
                </p:cNvSpPr>
                <p:nvPr/>
              </p:nvSpPr>
              <p:spPr bwMode="auto">
                <a:xfrm>
                  <a:off x="1344" y="1200"/>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88" name="Group 2063"/>
              <p:cNvGrpSpPr>
                <a:grpSpLocks/>
              </p:cNvGrpSpPr>
              <p:nvPr/>
            </p:nvGrpSpPr>
            <p:grpSpPr bwMode="auto">
              <a:xfrm>
                <a:off x="1152" y="1390"/>
                <a:ext cx="48" cy="1488"/>
                <a:chOff x="1344" y="1200"/>
                <a:chExt cx="48" cy="1488"/>
              </a:xfrm>
            </p:grpSpPr>
            <p:sp>
              <p:nvSpPr>
                <p:cNvPr id="89" name="Rectangle 2064" descr="大网格"/>
                <p:cNvSpPr>
                  <a:spLocks noChangeArrowheads="1"/>
                </p:cNvSpPr>
                <p:nvPr/>
              </p:nvSpPr>
              <p:spPr bwMode="auto">
                <a:xfrm>
                  <a:off x="1344" y="1968"/>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0" name="Rectangle 2065" descr="大网格"/>
                <p:cNvSpPr>
                  <a:spLocks noChangeArrowheads="1"/>
                </p:cNvSpPr>
                <p:nvPr/>
              </p:nvSpPr>
              <p:spPr bwMode="auto">
                <a:xfrm>
                  <a:off x="1344" y="1852"/>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1" name="Rectangle 2066" descr="大网格"/>
                <p:cNvSpPr>
                  <a:spLocks noChangeArrowheads="1"/>
                </p:cNvSpPr>
                <p:nvPr/>
              </p:nvSpPr>
              <p:spPr bwMode="auto">
                <a:xfrm>
                  <a:off x="1344" y="1200"/>
                  <a:ext cx="48" cy="720"/>
                </a:xfrm>
                <a:prstGeom prst="rect">
                  <a:avLst/>
                </a:prstGeom>
                <a:pattFill prst="lgGrid">
                  <a:fgClr>
                    <a:srgbClr val="FF9900"/>
                  </a:fgClr>
                  <a:bgClr>
                    <a:srgbClr val="0000FF"/>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85" name="Oval 2067"/>
            <p:cNvSpPr>
              <a:spLocks noChangeArrowheads="1"/>
            </p:cNvSpPr>
            <p:nvPr/>
          </p:nvSpPr>
          <p:spPr bwMode="auto">
            <a:xfrm>
              <a:off x="1042" y="1711"/>
              <a:ext cx="223" cy="576"/>
            </a:xfrm>
            <a:prstGeom prst="ellipse">
              <a:avLst/>
            </a:prstGeom>
            <a:solidFill>
              <a:srgbClr val="CCCCFF"/>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98" name="Text Box 2097"/>
          <p:cNvSpPr txBox="1">
            <a:spLocks noChangeArrowheads="1"/>
          </p:cNvSpPr>
          <p:nvPr/>
        </p:nvSpPr>
        <p:spPr bwMode="auto">
          <a:xfrm>
            <a:off x="4759657" y="2936017"/>
            <a:ext cx="2895600" cy="523220"/>
          </a:xfrm>
          <a:prstGeom prst="rect">
            <a:avLst/>
          </a:prstGeom>
          <a:noFill/>
          <a:ln w="9525">
            <a:noFill/>
            <a:miter lim="800000"/>
            <a:headEnd/>
            <a:tailEnd/>
          </a:ln>
        </p:spPr>
        <p:txBody>
          <a:bodyPr>
            <a:spAutoFit/>
          </a:bodyPr>
          <a:lstStyle/>
          <a:p>
            <a:pPr>
              <a:spcBef>
                <a:spcPct val="50000"/>
              </a:spcBef>
              <a:defRPr/>
            </a:pPr>
            <a:r>
              <a:rPr lang="zh-CN" altLang="en-US" sz="2800" b="1" dirty="0">
                <a:solidFill>
                  <a:srgbClr val="009900"/>
                </a:solidFill>
              </a:rPr>
              <a:t>第一暗环的张角</a:t>
            </a:r>
          </a:p>
        </p:txBody>
      </p:sp>
      <p:sp>
        <p:nvSpPr>
          <p:cNvPr id="99" name="Text Box 2086"/>
          <p:cNvSpPr txBox="1">
            <a:spLocks noChangeArrowheads="1"/>
          </p:cNvSpPr>
          <p:nvPr/>
        </p:nvSpPr>
        <p:spPr bwMode="auto">
          <a:xfrm>
            <a:off x="1854932" y="859542"/>
            <a:ext cx="838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3300"/>
                </a:solidFill>
              </a:rPr>
              <a:t>圆孔</a:t>
            </a:r>
          </a:p>
        </p:txBody>
      </p:sp>
      <p:sp>
        <p:nvSpPr>
          <p:cNvPr id="100" name="Line 2074"/>
          <p:cNvSpPr>
            <a:spLocks noChangeShapeType="1"/>
          </p:cNvSpPr>
          <p:nvPr/>
        </p:nvSpPr>
        <p:spPr bwMode="auto">
          <a:xfrm>
            <a:off x="2418497" y="2021527"/>
            <a:ext cx="5334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 name="Line 2073"/>
          <p:cNvSpPr>
            <a:spLocks noChangeShapeType="1"/>
          </p:cNvSpPr>
          <p:nvPr/>
        </p:nvSpPr>
        <p:spPr bwMode="auto">
          <a:xfrm>
            <a:off x="2418497" y="2348552"/>
            <a:ext cx="5334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 name="Line 2075"/>
          <p:cNvSpPr>
            <a:spLocks noChangeShapeType="1"/>
          </p:cNvSpPr>
          <p:nvPr/>
        </p:nvSpPr>
        <p:spPr bwMode="auto">
          <a:xfrm>
            <a:off x="2418497" y="2653352"/>
            <a:ext cx="5334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3" name="Oval 2068"/>
          <p:cNvSpPr>
            <a:spLocks noChangeArrowheads="1"/>
          </p:cNvSpPr>
          <p:nvPr/>
        </p:nvSpPr>
        <p:spPr bwMode="auto">
          <a:xfrm>
            <a:off x="4099660" y="1021402"/>
            <a:ext cx="381000" cy="2514600"/>
          </a:xfrm>
          <a:prstGeom prst="ellipse">
            <a:avLst/>
          </a:prstGeom>
          <a:gradFill rotWithShape="0">
            <a:gsLst>
              <a:gs pos="0">
                <a:schemeClr val="accent1"/>
              </a:gs>
              <a:gs pos="50000">
                <a:schemeClr val="accent1"/>
              </a:gs>
              <a:gs pos="100000">
                <a:schemeClr val="accent1"/>
              </a:gs>
            </a:gsLst>
            <a:lin ang="0" scaled="1"/>
          </a:gradFill>
          <a:ln w="9525">
            <a:noFill/>
            <a:round/>
            <a:headEnd/>
            <a:tailEnd/>
          </a:ln>
          <a:effectLst/>
        </p:spPr>
        <p:txBody>
          <a:bodyPr wrap="none" anchor="ctr"/>
          <a:lstStyle/>
          <a:p>
            <a:pPr>
              <a:defRPr/>
            </a:pPr>
            <a:endParaRPr lang="zh-CN" altLang="en-US"/>
          </a:p>
        </p:txBody>
      </p:sp>
      <p:sp>
        <p:nvSpPr>
          <p:cNvPr id="104" name="Freeform 2081"/>
          <p:cNvSpPr>
            <a:spLocks/>
          </p:cNvSpPr>
          <p:nvPr/>
        </p:nvSpPr>
        <p:spPr bwMode="auto">
          <a:xfrm>
            <a:off x="8868110" y="953140"/>
            <a:ext cx="1336675" cy="2667000"/>
          </a:xfrm>
          <a:custGeom>
            <a:avLst/>
            <a:gdLst>
              <a:gd name="T0" fmla="*/ 22 w 842"/>
              <a:gd name="T1" fmla="*/ 0 h 1680"/>
              <a:gd name="T2" fmla="*/ 142 w 842"/>
              <a:gd name="T3" fmla="*/ 270 h 1680"/>
              <a:gd name="T4" fmla="*/ 46 w 842"/>
              <a:gd name="T5" fmla="*/ 498 h 1680"/>
              <a:gd name="T6" fmla="*/ 325 w 842"/>
              <a:gd name="T7" fmla="*/ 624 h 1680"/>
              <a:gd name="T8" fmla="*/ 838 w 842"/>
              <a:gd name="T9" fmla="*/ 816 h 1680"/>
              <a:gd name="T10" fmla="*/ 298 w 842"/>
              <a:gd name="T11" fmla="*/ 990 h 1680"/>
              <a:gd name="T12" fmla="*/ 25 w 842"/>
              <a:gd name="T13" fmla="*/ 1155 h 1680"/>
              <a:gd name="T14" fmla="*/ 148 w 842"/>
              <a:gd name="T15" fmla="*/ 1509 h 1680"/>
              <a:gd name="T16" fmla="*/ 22 w 842"/>
              <a:gd name="T17" fmla="*/ 1680 h 16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2"/>
              <a:gd name="T28" fmla="*/ 0 h 1680"/>
              <a:gd name="T29" fmla="*/ 842 w 842"/>
              <a:gd name="T30" fmla="*/ 1680 h 16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2" h="1680">
                <a:moveTo>
                  <a:pt x="22" y="0"/>
                </a:moveTo>
                <a:cubicBezTo>
                  <a:pt x="42" y="45"/>
                  <a:pt x="138" y="187"/>
                  <a:pt x="142" y="270"/>
                </a:cubicBezTo>
                <a:cubicBezTo>
                  <a:pt x="146" y="353"/>
                  <a:pt x="16" y="439"/>
                  <a:pt x="46" y="498"/>
                </a:cubicBezTo>
                <a:cubicBezTo>
                  <a:pt x="76" y="557"/>
                  <a:pt x="193" y="571"/>
                  <a:pt x="325" y="624"/>
                </a:cubicBezTo>
                <a:cubicBezTo>
                  <a:pt x="457" y="677"/>
                  <a:pt x="842" y="755"/>
                  <a:pt x="838" y="816"/>
                </a:cubicBezTo>
                <a:cubicBezTo>
                  <a:pt x="834" y="877"/>
                  <a:pt x="433" y="934"/>
                  <a:pt x="298" y="990"/>
                </a:cubicBezTo>
                <a:cubicBezTo>
                  <a:pt x="163" y="1046"/>
                  <a:pt x="50" y="1068"/>
                  <a:pt x="25" y="1155"/>
                </a:cubicBezTo>
                <a:cubicBezTo>
                  <a:pt x="0" y="1242"/>
                  <a:pt x="148" y="1422"/>
                  <a:pt x="148" y="1509"/>
                </a:cubicBezTo>
                <a:cubicBezTo>
                  <a:pt x="148" y="1596"/>
                  <a:pt x="48" y="1644"/>
                  <a:pt x="22" y="1680"/>
                </a:cubicBezTo>
              </a:path>
            </a:pathLst>
          </a:custGeom>
          <a:solidFill>
            <a:srgbClr val="FF3300"/>
          </a:solidFill>
          <a:ln w="9525">
            <a:solidFill>
              <a:srgbClr val="FF3300"/>
            </a:solidFill>
            <a:round/>
            <a:headEnd/>
            <a:tailEnd/>
          </a:ln>
        </p:spPr>
        <p:txBody>
          <a:bodyPr/>
          <a:lstStyle/>
          <a:p>
            <a:endParaRPr lang="zh-CN" altLang="en-US"/>
          </a:p>
        </p:txBody>
      </p:sp>
      <p:sp>
        <p:nvSpPr>
          <p:cNvPr id="105" name="Oval 2076"/>
          <p:cNvSpPr>
            <a:spLocks noChangeArrowheads="1"/>
          </p:cNvSpPr>
          <p:nvPr/>
        </p:nvSpPr>
        <p:spPr bwMode="auto">
          <a:xfrm>
            <a:off x="7827416" y="1774348"/>
            <a:ext cx="932336" cy="967888"/>
          </a:xfrm>
          <a:prstGeom prst="ellipse">
            <a:avLst/>
          </a:prstGeom>
          <a:gradFill rotWithShape="0">
            <a:gsLst>
              <a:gs pos="0">
                <a:srgbClr val="FF3300"/>
              </a:gs>
              <a:gs pos="100000">
                <a:srgbClr val="6E1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6" name="Rectangle 2070"/>
          <p:cNvSpPr>
            <a:spLocks noChangeArrowheads="1"/>
          </p:cNvSpPr>
          <p:nvPr/>
        </p:nvSpPr>
        <p:spPr bwMode="auto">
          <a:xfrm>
            <a:off x="7447697" y="519754"/>
            <a:ext cx="76200" cy="3352801"/>
          </a:xfrm>
          <a:prstGeom prst="rect">
            <a:avLst/>
          </a:prstGeom>
          <a:solidFill>
            <a:schemeClr val="accent2"/>
          </a:solidFill>
          <a:ln w="9525">
            <a:solidFill>
              <a:srgbClr val="CCFF66"/>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7" name="Line 2069"/>
          <p:cNvSpPr>
            <a:spLocks noChangeShapeType="1"/>
          </p:cNvSpPr>
          <p:nvPr/>
        </p:nvSpPr>
        <p:spPr bwMode="auto">
          <a:xfrm>
            <a:off x="3350360" y="2248540"/>
            <a:ext cx="4114800" cy="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2071"/>
          <p:cNvSpPr>
            <a:spLocks noChangeShapeType="1"/>
          </p:cNvSpPr>
          <p:nvPr/>
        </p:nvSpPr>
        <p:spPr bwMode="auto">
          <a:xfrm flipV="1">
            <a:off x="4322217" y="1725765"/>
            <a:ext cx="3200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2072"/>
          <p:cNvSpPr>
            <a:spLocks noChangeShapeType="1"/>
          </p:cNvSpPr>
          <p:nvPr/>
        </p:nvSpPr>
        <p:spPr bwMode="auto">
          <a:xfrm>
            <a:off x="4332146" y="2301563"/>
            <a:ext cx="3124200" cy="438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10" name="Object 2049"/>
          <p:cNvGraphicFramePr>
            <a:graphicFrameLocks noChangeAspect="1"/>
          </p:cNvGraphicFramePr>
          <p:nvPr>
            <p:extLst>
              <p:ext uri="{D42A27DB-BD31-4B8C-83A1-F6EECF244321}">
                <p14:modId xmlns:p14="http://schemas.microsoft.com/office/powerpoint/2010/main" val="2274397456"/>
              </p:ext>
            </p:extLst>
          </p:nvPr>
        </p:nvGraphicFramePr>
        <p:xfrm>
          <a:off x="6465037" y="1797692"/>
          <a:ext cx="396875" cy="561975"/>
        </p:xfrm>
        <a:graphic>
          <a:graphicData uri="http://schemas.openxmlformats.org/presentationml/2006/ole">
            <mc:AlternateContent xmlns:mc="http://schemas.openxmlformats.org/markup-compatibility/2006">
              <mc:Choice xmlns:v="urn:schemas-microsoft-com:vml" Requires="v">
                <p:oleObj spid="_x0000_s424364" name="Equation" r:id="rId3" imgW="85841" imgH="152512" progId="Equation.3">
                  <p:embed/>
                </p:oleObj>
              </mc:Choice>
              <mc:Fallback>
                <p:oleObj name="Equation" r:id="rId3" imgW="85841" imgH="152512" progId="Equation.3">
                  <p:embed/>
                  <p:pic>
                    <p:nvPicPr>
                      <p:cNvPr id="69" name="Object 20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5037" y="1797692"/>
                        <a:ext cx="396875"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 name="Object 2048"/>
          <p:cNvGraphicFramePr>
            <a:graphicFrameLocks noChangeAspect="1"/>
          </p:cNvGraphicFramePr>
          <p:nvPr>
            <p:extLst>
              <p:ext uri="{D42A27DB-BD31-4B8C-83A1-F6EECF244321}">
                <p14:modId xmlns:p14="http://schemas.microsoft.com/office/powerpoint/2010/main" val="651306868"/>
              </p:ext>
            </p:extLst>
          </p:nvPr>
        </p:nvGraphicFramePr>
        <p:xfrm>
          <a:off x="6082449" y="2178690"/>
          <a:ext cx="593725" cy="560388"/>
        </p:xfrm>
        <a:graphic>
          <a:graphicData uri="http://schemas.openxmlformats.org/presentationml/2006/ole">
            <mc:AlternateContent xmlns:mc="http://schemas.openxmlformats.org/markup-compatibility/2006">
              <mc:Choice xmlns:v="urn:schemas-microsoft-com:vml" Requires="v">
                <p:oleObj spid="_x0000_s424365" name="公式" r:id="rId5" imgW="161965" imgH="152512" progId="Equation.3">
                  <p:embed/>
                </p:oleObj>
              </mc:Choice>
              <mc:Fallback>
                <p:oleObj name="公式" r:id="rId5" imgW="161965" imgH="152512" progId="Equation.3">
                  <p:embed/>
                  <p:pic>
                    <p:nvPicPr>
                      <p:cNvPr id="70" name="Object 20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2449" y="2178690"/>
                        <a:ext cx="593725"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 name="Line 2082"/>
          <p:cNvSpPr>
            <a:spLocks noChangeShapeType="1"/>
          </p:cNvSpPr>
          <p:nvPr/>
        </p:nvSpPr>
        <p:spPr bwMode="auto">
          <a:xfrm>
            <a:off x="8895497" y="2253302"/>
            <a:ext cx="1447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3" name="Line 2083"/>
          <p:cNvSpPr>
            <a:spLocks noChangeShapeType="1"/>
          </p:cNvSpPr>
          <p:nvPr/>
        </p:nvSpPr>
        <p:spPr bwMode="auto">
          <a:xfrm>
            <a:off x="8895497" y="729304"/>
            <a:ext cx="0" cy="312420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Freeform 2079"/>
          <p:cNvSpPr>
            <a:spLocks/>
          </p:cNvSpPr>
          <p:nvPr/>
        </p:nvSpPr>
        <p:spPr bwMode="auto">
          <a:xfrm>
            <a:off x="5690337" y="2053277"/>
            <a:ext cx="87313" cy="452438"/>
          </a:xfrm>
          <a:custGeom>
            <a:avLst/>
            <a:gdLst>
              <a:gd name="T0" fmla="*/ 6 w 55"/>
              <a:gd name="T1" fmla="*/ 0 h 285"/>
              <a:gd name="T2" fmla="*/ 54 w 55"/>
              <a:gd name="T3" fmla="*/ 147 h 285"/>
              <a:gd name="T4" fmla="*/ 0 w 55"/>
              <a:gd name="T5" fmla="*/ 285 h 285"/>
              <a:gd name="T6" fmla="*/ 0 60000 65536"/>
              <a:gd name="T7" fmla="*/ 0 60000 65536"/>
              <a:gd name="T8" fmla="*/ 0 60000 65536"/>
              <a:gd name="T9" fmla="*/ 0 w 55"/>
              <a:gd name="T10" fmla="*/ 0 h 285"/>
              <a:gd name="T11" fmla="*/ 55 w 55"/>
              <a:gd name="T12" fmla="*/ 285 h 285"/>
            </a:gdLst>
            <a:ahLst/>
            <a:cxnLst>
              <a:cxn ang="T6">
                <a:pos x="T0" y="T1"/>
              </a:cxn>
              <a:cxn ang="T7">
                <a:pos x="T2" y="T3"/>
              </a:cxn>
              <a:cxn ang="T8">
                <a:pos x="T4" y="T5"/>
              </a:cxn>
            </a:cxnLst>
            <a:rect l="T9" t="T10" r="T11" b="T12"/>
            <a:pathLst>
              <a:path w="55" h="285">
                <a:moveTo>
                  <a:pt x="6" y="0"/>
                </a:moveTo>
                <a:cubicBezTo>
                  <a:pt x="14" y="24"/>
                  <a:pt x="55" y="100"/>
                  <a:pt x="54" y="147"/>
                </a:cubicBezTo>
                <a:cubicBezTo>
                  <a:pt x="53" y="194"/>
                  <a:pt x="11" y="256"/>
                  <a:pt x="0" y="28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 name="Freeform 2080"/>
          <p:cNvSpPr>
            <a:spLocks/>
          </p:cNvSpPr>
          <p:nvPr/>
        </p:nvSpPr>
        <p:spPr bwMode="auto">
          <a:xfrm>
            <a:off x="6299935" y="1948502"/>
            <a:ext cx="63500" cy="338138"/>
          </a:xfrm>
          <a:custGeom>
            <a:avLst/>
            <a:gdLst>
              <a:gd name="T0" fmla="*/ 0 w 40"/>
              <a:gd name="T1" fmla="*/ 0 h 213"/>
              <a:gd name="T2" fmla="*/ 39 w 40"/>
              <a:gd name="T3" fmla="*/ 120 h 213"/>
              <a:gd name="T4" fmla="*/ 9 w 40"/>
              <a:gd name="T5" fmla="*/ 213 h 213"/>
              <a:gd name="T6" fmla="*/ 0 60000 65536"/>
              <a:gd name="T7" fmla="*/ 0 60000 65536"/>
              <a:gd name="T8" fmla="*/ 0 60000 65536"/>
              <a:gd name="T9" fmla="*/ 0 w 40"/>
              <a:gd name="T10" fmla="*/ 0 h 213"/>
              <a:gd name="T11" fmla="*/ 40 w 40"/>
              <a:gd name="T12" fmla="*/ 213 h 213"/>
            </a:gdLst>
            <a:ahLst/>
            <a:cxnLst>
              <a:cxn ang="T6">
                <a:pos x="T0" y="T1"/>
              </a:cxn>
              <a:cxn ang="T7">
                <a:pos x="T2" y="T3"/>
              </a:cxn>
              <a:cxn ang="T8">
                <a:pos x="T4" y="T5"/>
              </a:cxn>
            </a:cxnLst>
            <a:rect l="T9" t="T10" r="T11" b="T12"/>
            <a:pathLst>
              <a:path w="40" h="213">
                <a:moveTo>
                  <a:pt x="0" y="0"/>
                </a:moveTo>
                <a:cubicBezTo>
                  <a:pt x="7" y="20"/>
                  <a:pt x="38" y="85"/>
                  <a:pt x="39" y="120"/>
                </a:cubicBezTo>
                <a:cubicBezTo>
                  <a:pt x="40" y="155"/>
                  <a:pt x="15" y="194"/>
                  <a:pt x="9" y="21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 name="Line 2078"/>
          <p:cNvSpPr>
            <a:spLocks noChangeShapeType="1"/>
          </p:cNvSpPr>
          <p:nvPr/>
        </p:nvSpPr>
        <p:spPr bwMode="auto">
          <a:xfrm flipV="1">
            <a:off x="7485799" y="1758002"/>
            <a:ext cx="1438275"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Freeform 2077"/>
          <p:cNvSpPr>
            <a:spLocks/>
          </p:cNvSpPr>
          <p:nvPr/>
        </p:nvSpPr>
        <p:spPr bwMode="auto">
          <a:xfrm>
            <a:off x="7542947" y="2748605"/>
            <a:ext cx="1371600" cy="9525"/>
          </a:xfrm>
          <a:custGeom>
            <a:avLst/>
            <a:gdLst>
              <a:gd name="T0" fmla="*/ 0 w 864"/>
              <a:gd name="T1" fmla="*/ 0 h 6"/>
              <a:gd name="T2" fmla="*/ 708 w 864"/>
              <a:gd name="T3" fmla="*/ 6 h 6"/>
              <a:gd name="T4" fmla="*/ 864 w 864"/>
              <a:gd name="T5" fmla="*/ 0 h 6"/>
              <a:gd name="T6" fmla="*/ 0 60000 65536"/>
              <a:gd name="T7" fmla="*/ 0 60000 65536"/>
              <a:gd name="T8" fmla="*/ 0 60000 65536"/>
              <a:gd name="T9" fmla="*/ 0 w 864"/>
              <a:gd name="T10" fmla="*/ 0 h 6"/>
              <a:gd name="T11" fmla="*/ 864 w 864"/>
              <a:gd name="T12" fmla="*/ 6 h 6"/>
            </a:gdLst>
            <a:ahLst/>
            <a:cxnLst>
              <a:cxn ang="T6">
                <a:pos x="T0" y="T1"/>
              </a:cxn>
              <a:cxn ang="T7">
                <a:pos x="T2" y="T3"/>
              </a:cxn>
              <a:cxn ang="T8">
                <a:pos x="T4" y="T5"/>
              </a:cxn>
            </a:cxnLst>
            <a:rect l="T9" t="T10" r="T11" b="T12"/>
            <a:pathLst>
              <a:path w="864" h="6">
                <a:moveTo>
                  <a:pt x="0" y="0"/>
                </a:moveTo>
                <a:lnTo>
                  <a:pt x="708" y="6"/>
                </a:lnTo>
                <a:lnTo>
                  <a:pt x="864" y="0"/>
                </a:lnTo>
              </a:path>
            </a:pathLst>
          </a:custGeom>
          <a:noFill/>
          <a:ln w="9525">
            <a:solidFill>
              <a:schemeClr val="tx1"/>
            </a:solidFill>
            <a:prstDash val="dash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 name="Text Box 2087"/>
          <p:cNvSpPr txBox="1">
            <a:spLocks noChangeArrowheads="1"/>
          </p:cNvSpPr>
          <p:nvPr/>
        </p:nvSpPr>
        <p:spPr bwMode="auto">
          <a:xfrm>
            <a:off x="3809147" y="462604"/>
            <a:ext cx="1543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3300"/>
                </a:solidFill>
              </a:rPr>
              <a:t>凸透镜</a:t>
            </a:r>
          </a:p>
        </p:txBody>
      </p:sp>
      <p:sp>
        <p:nvSpPr>
          <p:cNvPr id="119" name="Line 2088"/>
          <p:cNvSpPr>
            <a:spLocks noChangeShapeType="1"/>
          </p:cNvSpPr>
          <p:nvPr/>
        </p:nvSpPr>
        <p:spPr bwMode="auto">
          <a:xfrm>
            <a:off x="7485797" y="2248313"/>
            <a:ext cx="1905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Text Box 29"/>
          <p:cNvSpPr txBox="1">
            <a:spLocks noChangeArrowheads="1"/>
          </p:cNvSpPr>
          <p:nvPr/>
        </p:nvSpPr>
        <p:spPr bwMode="auto">
          <a:xfrm>
            <a:off x="6491380" y="543212"/>
            <a:ext cx="9727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t>屏幕</a:t>
            </a:r>
          </a:p>
        </p:txBody>
      </p:sp>
      <p:sp>
        <p:nvSpPr>
          <p:cNvPr id="121" name="AutoShape 46"/>
          <p:cNvSpPr>
            <a:spLocks noChangeArrowheads="1"/>
          </p:cNvSpPr>
          <p:nvPr/>
        </p:nvSpPr>
        <p:spPr bwMode="auto">
          <a:xfrm>
            <a:off x="7644699" y="239224"/>
            <a:ext cx="1528763" cy="533400"/>
          </a:xfrm>
          <a:prstGeom prst="wedgeRoundRectCallout">
            <a:avLst>
              <a:gd name="adj1" fmla="val -13093"/>
              <a:gd name="adj2" fmla="val 245605"/>
              <a:gd name="adj3" fmla="val 16667"/>
            </a:avLst>
          </a:prstGeom>
          <a:solidFill>
            <a:srgbClr val="FFFF00"/>
          </a:solidFill>
          <a:ln w="9525">
            <a:solidFill>
              <a:srgbClr val="CC66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dirty="0"/>
              <a:t>爱里斑</a:t>
            </a:r>
            <a:endParaRPr lang="zh-CN" altLang="en-US" i="0" dirty="0">
              <a:solidFill>
                <a:srgbClr val="FF6600"/>
              </a:solidFill>
              <a:ea typeface="隶书" panose="02010509060101010101" pitchFamily="49" charset="-122"/>
            </a:endParaRPr>
          </a:p>
        </p:txBody>
      </p:sp>
      <p:sp>
        <p:nvSpPr>
          <p:cNvPr id="122" name="Text Box 6"/>
          <p:cNvSpPr txBox="1">
            <a:spLocks noChangeArrowheads="1"/>
          </p:cNvSpPr>
          <p:nvPr/>
        </p:nvSpPr>
        <p:spPr bwMode="auto">
          <a:xfrm>
            <a:off x="612327" y="3932031"/>
            <a:ext cx="10784842"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i="0" dirty="0">
                <a:solidFill>
                  <a:srgbClr val="FF0000"/>
                </a:solidFill>
                <a:latin typeface="宋体" panose="02010600030101010101" pitchFamily="2" charset="-122"/>
              </a:rPr>
              <a:t>练习：</a:t>
            </a:r>
            <a:r>
              <a:rPr lang="zh-CN" altLang="en-US" i="0" dirty="0">
                <a:latin typeface="宋体" panose="02010600030101010101" pitchFamily="2" charset="-122"/>
              </a:rPr>
              <a:t>一直径为</a:t>
            </a:r>
            <a:r>
              <a:rPr lang="en-US" altLang="zh-CN" i="0" dirty="0">
                <a:solidFill>
                  <a:srgbClr val="FF0000"/>
                </a:solidFill>
                <a:latin typeface="宋体" panose="02010600030101010101" pitchFamily="2" charset="-122"/>
              </a:rPr>
              <a:t>D</a:t>
            </a:r>
            <a:r>
              <a:rPr lang="zh-CN" altLang="en-US" i="0" dirty="0">
                <a:latin typeface="宋体" panose="02010600030101010101" pitchFamily="2" charset="-122"/>
              </a:rPr>
              <a:t>的氦氖激光束射向月球表面，其波长为</a:t>
            </a:r>
            <a:r>
              <a:rPr lang="en-US" altLang="zh-CN" i="0" dirty="0">
                <a:solidFill>
                  <a:srgbClr val="FF0000"/>
                </a:solidFill>
                <a:latin typeface="幼圆" panose="02010509060101010101" pitchFamily="49" charset="-122"/>
                <a:ea typeface="幼圆" panose="02010509060101010101" pitchFamily="49" charset="-122"/>
              </a:rPr>
              <a:t>λ</a:t>
            </a:r>
            <a:r>
              <a:rPr lang="zh-CN" altLang="en-US" i="0" dirty="0">
                <a:latin typeface="宋体" panose="02010600030101010101" pitchFamily="2" charset="-122"/>
              </a:rPr>
              <a:t>，已知月球和地球的距离为</a:t>
            </a:r>
            <a:r>
              <a:rPr lang="en-US" altLang="zh-CN" i="0" dirty="0">
                <a:solidFill>
                  <a:srgbClr val="FF0000"/>
                </a:solidFill>
                <a:latin typeface="宋体" panose="02010600030101010101" pitchFamily="2" charset="-122"/>
              </a:rPr>
              <a:t>L</a:t>
            </a:r>
            <a:r>
              <a:rPr lang="zh-CN" altLang="en-US" i="0" dirty="0">
                <a:latin typeface="宋体" panose="02010600030101010101" pitchFamily="2" charset="-122"/>
              </a:rPr>
              <a:t>。</a:t>
            </a:r>
            <a:r>
              <a:rPr lang="zh-CN" altLang="en-US" i="0" dirty="0">
                <a:solidFill>
                  <a:srgbClr val="009900"/>
                </a:solidFill>
              </a:rPr>
              <a:t>在月球上得到的</a:t>
            </a:r>
            <a:r>
              <a:rPr lang="zh-CN" altLang="en-US" i="0" dirty="0">
                <a:solidFill>
                  <a:srgbClr val="FF6600"/>
                </a:solidFill>
              </a:rPr>
              <a:t>光斑的直径</a:t>
            </a:r>
            <a:r>
              <a:rPr lang="en-US" altLang="zh-CN" i="0" dirty="0">
                <a:solidFill>
                  <a:srgbClr val="FF6600"/>
                </a:solidFill>
              </a:rPr>
              <a:t>D</a:t>
            </a:r>
            <a:r>
              <a:rPr lang="en-US" altLang="zh-CN" i="0" baseline="-25000" dirty="0">
                <a:solidFill>
                  <a:srgbClr val="FF6600"/>
                </a:solidFill>
              </a:rPr>
              <a:t>1</a:t>
            </a:r>
            <a:r>
              <a:rPr lang="zh-CN" altLang="en-US" i="0" dirty="0">
                <a:solidFill>
                  <a:srgbClr val="009900"/>
                </a:solidFill>
              </a:rPr>
              <a:t>有多大？</a:t>
            </a:r>
            <a:r>
              <a:rPr lang="zh-CN" altLang="en-US" i="0" dirty="0">
                <a:latin typeface="宋体" panose="02010600030101010101" pitchFamily="2" charset="-122"/>
              </a:rPr>
              <a:t>            </a:t>
            </a:r>
          </a:p>
        </p:txBody>
      </p:sp>
      <p:sp>
        <p:nvSpPr>
          <p:cNvPr id="123" name="矩形 122"/>
          <p:cNvSpPr/>
          <p:nvPr/>
        </p:nvSpPr>
        <p:spPr>
          <a:xfrm>
            <a:off x="9092675" y="4950992"/>
            <a:ext cx="2159566" cy="523220"/>
          </a:xfrm>
          <a:prstGeom prst="rect">
            <a:avLst/>
          </a:prstGeom>
        </p:spPr>
        <p:txBody>
          <a:bodyPr wrap="none">
            <a:spAutoFit/>
          </a:bodyPr>
          <a:lstStyle/>
          <a:p>
            <a:r>
              <a:rPr lang="zh-CN" altLang="en-US" sz="2800" b="1" dirty="0">
                <a:solidFill>
                  <a:srgbClr val="FF6600"/>
                </a:solidFill>
              </a:rPr>
              <a:t>光斑</a:t>
            </a:r>
            <a:r>
              <a:rPr lang="en-US" altLang="zh-CN" sz="2800" b="1" dirty="0">
                <a:solidFill>
                  <a:srgbClr val="FF6600"/>
                </a:solidFill>
              </a:rPr>
              <a:t>=</a:t>
            </a:r>
            <a:r>
              <a:rPr lang="zh-CN" altLang="en-US" sz="2800" b="1" dirty="0"/>
              <a:t>爱里斑</a:t>
            </a:r>
            <a:endParaRPr lang="zh-CN" altLang="en-US" sz="2800" b="1" dirty="0">
              <a:solidFill>
                <a:srgbClr val="FF6600"/>
              </a:solidFill>
              <a:ea typeface="隶书" panose="02010509060101010101" pitchFamily="49" charset="-122"/>
            </a:endParaRPr>
          </a:p>
        </p:txBody>
      </p:sp>
      <p:sp>
        <p:nvSpPr>
          <p:cNvPr id="147" name="Oval 14"/>
          <p:cNvSpPr>
            <a:spLocks noChangeArrowheads="1"/>
          </p:cNvSpPr>
          <p:nvPr/>
        </p:nvSpPr>
        <p:spPr bwMode="auto">
          <a:xfrm>
            <a:off x="1453658" y="5366711"/>
            <a:ext cx="203972" cy="460632"/>
          </a:xfrm>
          <a:prstGeom prst="ellipse">
            <a:avLst/>
          </a:prstGeom>
          <a:noFill/>
          <a:ln w="9525">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8" name="Line 2074"/>
          <p:cNvSpPr>
            <a:spLocks noChangeShapeType="1"/>
          </p:cNvSpPr>
          <p:nvPr/>
        </p:nvSpPr>
        <p:spPr bwMode="auto">
          <a:xfrm>
            <a:off x="1657630" y="5419071"/>
            <a:ext cx="533400"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 name="Line 2074"/>
          <p:cNvSpPr>
            <a:spLocks noChangeShapeType="1"/>
          </p:cNvSpPr>
          <p:nvPr/>
        </p:nvSpPr>
        <p:spPr bwMode="auto">
          <a:xfrm>
            <a:off x="1657630" y="5597027"/>
            <a:ext cx="533400"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0" name="Line 2074"/>
          <p:cNvSpPr>
            <a:spLocks noChangeShapeType="1"/>
          </p:cNvSpPr>
          <p:nvPr/>
        </p:nvSpPr>
        <p:spPr bwMode="auto">
          <a:xfrm>
            <a:off x="1657630" y="5755875"/>
            <a:ext cx="533400"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 name="Line 12"/>
          <p:cNvSpPr>
            <a:spLocks noChangeShapeType="1"/>
          </p:cNvSpPr>
          <p:nvPr/>
        </p:nvSpPr>
        <p:spPr bwMode="auto">
          <a:xfrm flipH="1">
            <a:off x="802172" y="5395815"/>
            <a:ext cx="360362" cy="0"/>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Line 13"/>
          <p:cNvSpPr>
            <a:spLocks noChangeShapeType="1"/>
          </p:cNvSpPr>
          <p:nvPr/>
        </p:nvSpPr>
        <p:spPr bwMode="auto">
          <a:xfrm flipH="1">
            <a:off x="837890" y="5827343"/>
            <a:ext cx="360362" cy="0"/>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 name="Line 14"/>
          <p:cNvSpPr>
            <a:spLocks noChangeShapeType="1"/>
          </p:cNvSpPr>
          <p:nvPr/>
        </p:nvSpPr>
        <p:spPr bwMode="auto">
          <a:xfrm>
            <a:off x="1018071" y="5395815"/>
            <a:ext cx="11834" cy="476925"/>
          </a:xfrm>
          <a:prstGeom prst="line">
            <a:avLst/>
          </a:prstGeom>
          <a:noFill/>
          <a:ln w="19050">
            <a:solidFill>
              <a:schemeClr val="tx2"/>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54" name="Text Box 15"/>
          <p:cNvSpPr txBox="1">
            <a:spLocks noChangeArrowheads="1"/>
          </p:cNvSpPr>
          <p:nvPr/>
        </p:nvSpPr>
        <p:spPr bwMode="auto">
          <a:xfrm>
            <a:off x="550205" y="5349521"/>
            <a:ext cx="5341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dirty="0">
                <a:solidFill>
                  <a:srgbClr val="FF0000"/>
                </a:solidFill>
              </a:rPr>
              <a:t>D </a:t>
            </a:r>
          </a:p>
        </p:txBody>
      </p:sp>
      <p:sp>
        <p:nvSpPr>
          <p:cNvPr id="155" name="Line 12"/>
          <p:cNvSpPr>
            <a:spLocks noChangeShapeType="1"/>
          </p:cNvSpPr>
          <p:nvPr/>
        </p:nvSpPr>
        <p:spPr bwMode="auto">
          <a:xfrm flipH="1">
            <a:off x="7966282" y="5198663"/>
            <a:ext cx="360362" cy="0"/>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 name="Line 13"/>
          <p:cNvSpPr>
            <a:spLocks noChangeShapeType="1"/>
          </p:cNvSpPr>
          <p:nvPr/>
        </p:nvSpPr>
        <p:spPr bwMode="auto">
          <a:xfrm flipH="1">
            <a:off x="7966282" y="6100363"/>
            <a:ext cx="360362" cy="0"/>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Line 14"/>
          <p:cNvSpPr>
            <a:spLocks noChangeShapeType="1"/>
          </p:cNvSpPr>
          <p:nvPr/>
        </p:nvSpPr>
        <p:spPr bwMode="auto">
          <a:xfrm>
            <a:off x="8182181" y="5198663"/>
            <a:ext cx="0" cy="936625"/>
          </a:xfrm>
          <a:prstGeom prst="line">
            <a:avLst/>
          </a:prstGeom>
          <a:noFill/>
          <a:ln w="19050">
            <a:solidFill>
              <a:schemeClr val="tx2"/>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58" name="Text Box 15"/>
          <p:cNvSpPr txBox="1">
            <a:spLocks noChangeArrowheads="1"/>
          </p:cNvSpPr>
          <p:nvPr/>
        </p:nvSpPr>
        <p:spPr bwMode="auto">
          <a:xfrm>
            <a:off x="8208229" y="5399875"/>
            <a:ext cx="6543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en-US" altLang="zh-CN" i="0" dirty="0">
                <a:solidFill>
                  <a:srgbClr val="FF6600"/>
                </a:solidFill>
              </a:rPr>
              <a:t>D</a:t>
            </a:r>
            <a:r>
              <a:rPr lang="en-US" altLang="zh-CN" i="0" baseline="-25000" dirty="0">
                <a:solidFill>
                  <a:srgbClr val="FF6600"/>
                </a:solidFill>
              </a:rPr>
              <a:t>1</a:t>
            </a:r>
            <a:r>
              <a:rPr kumimoji="0" lang="en-US" altLang="zh-CN" i="0" dirty="0">
                <a:solidFill>
                  <a:srgbClr val="FF0000"/>
                </a:solidFill>
              </a:rPr>
              <a:t> </a:t>
            </a:r>
          </a:p>
        </p:txBody>
      </p:sp>
      <p:sp>
        <p:nvSpPr>
          <p:cNvPr id="159" name="Line 16"/>
          <p:cNvSpPr>
            <a:spLocks noChangeShapeType="1"/>
          </p:cNvSpPr>
          <p:nvPr/>
        </p:nvSpPr>
        <p:spPr bwMode="auto">
          <a:xfrm>
            <a:off x="7894844" y="6135288"/>
            <a:ext cx="0" cy="431800"/>
          </a:xfrm>
          <a:prstGeom prst="line">
            <a:avLst/>
          </a:prstGeom>
          <a:noFill/>
          <a:ln w="19050">
            <a:solidFill>
              <a:srgbClr val="9900CC"/>
            </a:solidFill>
            <a:round/>
            <a:headEnd type="none"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60" name="Line 17"/>
          <p:cNvSpPr>
            <a:spLocks noChangeShapeType="1"/>
          </p:cNvSpPr>
          <p:nvPr/>
        </p:nvSpPr>
        <p:spPr bwMode="auto">
          <a:xfrm>
            <a:off x="2249694" y="6351188"/>
            <a:ext cx="5572125" cy="0"/>
          </a:xfrm>
          <a:prstGeom prst="line">
            <a:avLst/>
          </a:prstGeom>
          <a:noFill/>
          <a:ln w="19050">
            <a:solidFill>
              <a:srgbClr val="9900CC"/>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61" name="Line 19"/>
          <p:cNvSpPr>
            <a:spLocks noChangeShapeType="1"/>
          </p:cNvSpPr>
          <p:nvPr/>
        </p:nvSpPr>
        <p:spPr bwMode="auto">
          <a:xfrm flipV="1">
            <a:off x="2205244" y="5198663"/>
            <a:ext cx="5645150" cy="43180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20"/>
          <p:cNvSpPr>
            <a:spLocks noChangeShapeType="1"/>
          </p:cNvSpPr>
          <p:nvPr/>
        </p:nvSpPr>
        <p:spPr bwMode="auto">
          <a:xfrm>
            <a:off x="2278271" y="5630465"/>
            <a:ext cx="5572125" cy="504825"/>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29"/>
          <p:cNvSpPr>
            <a:spLocks noChangeShapeType="1"/>
          </p:cNvSpPr>
          <p:nvPr/>
        </p:nvSpPr>
        <p:spPr bwMode="auto">
          <a:xfrm>
            <a:off x="2249694" y="5755875"/>
            <a:ext cx="0" cy="738188"/>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AutoShape 30"/>
          <p:cNvSpPr>
            <a:spLocks noChangeArrowheads="1"/>
          </p:cNvSpPr>
          <p:nvPr/>
        </p:nvSpPr>
        <p:spPr bwMode="auto">
          <a:xfrm>
            <a:off x="7546994" y="5149746"/>
            <a:ext cx="509164" cy="973389"/>
          </a:xfrm>
          <a:prstGeom prst="ellipse">
            <a:avLst/>
          </a:prstGeom>
          <a:solidFill>
            <a:srgbClr val="FF9900"/>
          </a:solidFill>
          <a:ln w="9525" algn="ctr">
            <a:solidFill>
              <a:schemeClr val="tx2"/>
            </a:solidFill>
            <a:miter lim="800000"/>
            <a:headEnd/>
            <a:tailEnd/>
          </a:ln>
        </p:spPr>
        <p:txBody>
          <a:bodyPr wrap="square" lIns="90000" tIns="46800" rIns="90000" bIns="46800"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5" name="Arc 35"/>
          <p:cNvSpPr>
            <a:spLocks/>
          </p:cNvSpPr>
          <p:nvPr/>
        </p:nvSpPr>
        <p:spPr bwMode="auto">
          <a:xfrm>
            <a:off x="4149932" y="5473302"/>
            <a:ext cx="347662" cy="339725"/>
          </a:xfrm>
          <a:custGeom>
            <a:avLst/>
            <a:gdLst>
              <a:gd name="T0" fmla="*/ 2147483647 w 21600"/>
              <a:gd name="T1" fmla="*/ 0 h 20335"/>
              <a:gd name="T2" fmla="*/ 2147483647 w 21600"/>
              <a:gd name="T3" fmla="*/ 2147483647 h 20335"/>
              <a:gd name="T4" fmla="*/ 0 w 21600"/>
              <a:gd name="T5" fmla="*/ 2147483647 h 20335"/>
              <a:gd name="T6" fmla="*/ 0 60000 65536"/>
              <a:gd name="T7" fmla="*/ 0 60000 65536"/>
              <a:gd name="T8" fmla="*/ 0 60000 65536"/>
              <a:gd name="T9" fmla="*/ 0 w 21600"/>
              <a:gd name="T10" fmla="*/ 0 h 20335"/>
              <a:gd name="T11" fmla="*/ 21600 w 21600"/>
              <a:gd name="T12" fmla="*/ 20335 h 20335"/>
            </a:gdLst>
            <a:ahLst/>
            <a:cxnLst>
              <a:cxn ang="T6">
                <a:pos x="T0" y="T1"/>
              </a:cxn>
              <a:cxn ang="T7">
                <a:pos x="T2" y="T3"/>
              </a:cxn>
              <a:cxn ang="T8">
                <a:pos x="T4" y="T5"/>
              </a:cxn>
            </a:cxnLst>
            <a:rect l="T9" t="T10" r="T11" b="T12"/>
            <a:pathLst>
              <a:path w="21600" h="20335" fill="none" extrusionOk="0">
                <a:moveTo>
                  <a:pt x="19251" y="0"/>
                </a:moveTo>
                <a:cubicBezTo>
                  <a:pt x="20795" y="3034"/>
                  <a:pt x="21600" y="6390"/>
                  <a:pt x="21600" y="9795"/>
                </a:cubicBezTo>
                <a:cubicBezTo>
                  <a:pt x="21600" y="13485"/>
                  <a:pt x="20654" y="17113"/>
                  <a:pt x="18853" y="20334"/>
                </a:cubicBezTo>
              </a:path>
              <a:path w="21600" h="20335" stroke="0" extrusionOk="0">
                <a:moveTo>
                  <a:pt x="19251" y="0"/>
                </a:moveTo>
                <a:cubicBezTo>
                  <a:pt x="20795" y="3034"/>
                  <a:pt x="21600" y="6390"/>
                  <a:pt x="21600" y="9795"/>
                </a:cubicBezTo>
                <a:cubicBezTo>
                  <a:pt x="21600" y="13485"/>
                  <a:pt x="20654" y="17113"/>
                  <a:pt x="18853" y="20334"/>
                </a:cubicBezTo>
                <a:lnTo>
                  <a:pt x="0" y="9795"/>
                </a:lnTo>
                <a:lnTo>
                  <a:pt x="19251" y="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66" name="Object 36"/>
          <p:cNvGraphicFramePr>
            <a:graphicFrameLocks noChangeAspect="1"/>
          </p:cNvGraphicFramePr>
          <p:nvPr>
            <p:extLst>
              <p:ext uri="{D42A27DB-BD31-4B8C-83A1-F6EECF244321}">
                <p14:modId xmlns:p14="http://schemas.microsoft.com/office/powerpoint/2010/main" val="1804796734"/>
              </p:ext>
            </p:extLst>
          </p:nvPr>
        </p:nvGraphicFramePr>
        <p:xfrm>
          <a:off x="4472464" y="5319556"/>
          <a:ext cx="912351" cy="683253"/>
        </p:xfrm>
        <a:graphic>
          <a:graphicData uri="http://schemas.openxmlformats.org/presentationml/2006/ole">
            <mc:AlternateContent xmlns:mc="http://schemas.openxmlformats.org/markup-compatibility/2006">
              <mc:Choice xmlns:v="urn:schemas-microsoft-com:vml" Requires="v">
                <p:oleObj spid="_x0000_s424366" name="Equation" r:id="rId7" imgW="279360" imgH="228600" progId="Equation.DSMT4">
                  <p:embed/>
                </p:oleObj>
              </mc:Choice>
              <mc:Fallback>
                <p:oleObj name="Equation" r:id="rId7" imgW="279360" imgH="228600" progId="Equation.DSMT4">
                  <p:embed/>
                  <p:pic>
                    <p:nvPicPr>
                      <p:cNvPr id="144" name="Object 36"/>
                      <p:cNvPicPr>
                        <a:picLocks noChangeAspect="1" noChangeArrowheads="1"/>
                      </p:cNvPicPr>
                      <p:nvPr/>
                    </p:nvPicPr>
                    <p:blipFill>
                      <a:blip r:embed="rId8"/>
                      <a:srcRect/>
                      <a:stretch>
                        <a:fillRect/>
                      </a:stretch>
                    </p:blipFill>
                    <p:spPr bwMode="auto">
                      <a:xfrm>
                        <a:off x="4472464" y="5319556"/>
                        <a:ext cx="912351" cy="683253"/>
                      </a:xfrm>
                      <a:prstGeom prst="rect">
                        <a:avLst/>
                      </a:prstGeom>
                      <a:noFill/>
                      <a:ln>
                        <a:noFill/>
                      </a:ln>
                      <a:effectLst/>
                      <a:extLst/>
                    </p:spPr>
                  </p:pic>
                </p:oleObj>
              </mc:Fallback>
            </mc:AlternateContent>
          </a:graphicData>
        </a:graphic>
      </p:graphicFrame>
      <p:sp>
        <p:nvSpPr>
          <p:cNvPr id="167" name="Text Box 15"/>
          <p:cNvSpPr txBox="1">
            <a:spLocks noChangeArrowheads="1"/>
          </p:cNvSpPr>
          <p:nvPr/>
        </p:nvSpPr>
        <p:spPr bwMode="auto">
          <a:xfrm>
            <a:off x="4284266" y="5908604"/>
            <a:ext cx="4235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dirty="0">
                <a:solidFill>
                  <a:srgbClr val="FF0000"/>
                </a:solidFill>
              </a:rPr>
              <a:t>L</a:t>
            </a:r>
          </a:p>
        </p:txBody>
      </p:sp>
      <p:graphicFrame>
        <p:nvGraphicFramePr>
          <p:cNvPr id="168" name="Object 10"/>
          <p:cNvGraphicFramePr>
            <a:graphicFrameLocks noChangeAspect="1"/>
          </p:cNvGraphicFramePr>
          <p:nvPr>
            <p:extLst>
              <p:ext uri="{D42A27DB-BD31-4B8C-83A1-F6EECF244321}">
                <p14:modId xmlns:p14="http://schemas.microsoft.com/office/powerpoint/2010/main" val="2850235836"/>
              </p:ext>
            </p:extLst>
          </p:nvPr>
        </p:nvGraphicFramePr>
        <p:xfrm>
          <a:off x="8874230" y="5319260"/>
          <a:ext cx="2936931" cy="987533"/>
        </p:xfrm>
        <a:graphic>
          <a:graphicData uri="http://schemas.openxmlformats.org/presentationml/2006/ole">
            <mc:AlternateContent xmlns:mc="http://schemas.openxmlformats.org/markup-compatibility/2006">
              <mc:Choice xmlns:v="urn:schemas-microsoft-com:vml" Requires="v">
                <p:oleObj spid="_x0000_s424367" name="Equation" r:id="rId9" imgW="1333440" imgH="393480" progId="Equation.DSMT4">
                  <p:embed/>
                </p:oleObj>
              </mc:Choice>
              <mc:Fallback>
                <p:oleObj name="Equation" r:id="rId9" imgW="1333440" imgH="393480" progId="Equation.DSMT4">
                  <p:embed/>
                  <p:pic>
                    <p:nvPicPr>
                      <p:cNvPr id="146" name="Object 10"/>
                      <p:cNvPicPr>
                        <a:picLocks noChangeAspect="1" noChangeArrowheads="1"/>
                      </p:cNvPicPr>
                      <p:nvPr/>
                    </p:nvPicPr>
                    <p:blipFill>
                      <a:blip r:embed="rId10"/>
                      <a:srcRect/>
                      <a:stretch>
                        <a:fillRect/>
                      </a:stretch>
                    </p:blipFill>
                    <p:spPr bwMode="auto">
                      <a:xfrm>
                        <a:off x="8874230" y="5319260"/>
                        <a:ext cx="2936931" cy="987533"/>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79778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fill="hold"/>
                                        <p:tgtEl>
                                          <p:spTgt spid="83"/>
                                        </p:tgtEl>
                                        <p:attrNameLst>
                                          <p:attrName>ppt_x</p:attrName>
                                        </p:attrNameLst>
                                      </p:cBhvr>
                                      <p:tavLst>
                                        <p:tav tm="0">
                                          <p:val>
                                            <p:strVal val="#ppt_x"/>
                                          </p:val>
                                        </p:tav>
                                        <p:tav tm="100000">
                                          <p:val>
                                            <p:strVal val="#ppt_x"/>
                                          </p:val>
                                        </p:tav>
                                      </p:tavLst>
                                    </p:anim>
                                    <p:anim calcmode="lin" valueType="num">
                                      <p:cBhvr additive="base">
                                        <p:cTn id="8"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wipe(down)">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7"/>
                                        </p:tgtEl>
                                        <p:attrNameLst>
                                          <p:attrName>style.visibility</p:attrName>
                                        </p:attrNameLst>
                                      </p:cBhvr>
                                      <p:to>
                                        <p:strVal val="visible"/>
                                      </p:to>
                                    </p:set>
                                    <p:anim calcmode="lin" valueType="num">
                                      <p:cBhvr additive="base">
                                        <p:cTn id="18" dur="500" fill="hold"/>
                                        <p:tgtEl>
                                          <p:spTgt spid="107"/>
                                        </p:tgtEl>
                                        <p:attrNameLst>
                                          <p:attrName>ppt_x</p:attrName>
                                        </p:attrNameLst>
                                      </p:cBhvr>
                                      <p:tavLst>
                                        <p:tav tm="0">
                                          <p:val>
                                            <p:strVal val="#ppt_x"/>
                                          </p:val>
                                        </p:tav>
                                        <p:tav tm="100000">
                                          <p:val>
                                            <p:strVal val="#ppt_x"/>
                                          </p:val>
                                        </p:tav>
                                      </p:tavLst>
                                    </p:anim>
                                    <p:anim calcmode="lin" valueType="num">
                                      <p:cBhvr additive="base">
                                        <p:cTn id="19"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3"/>
                                        </p:tgtEl>
                                        <p:attrNameLst>
                                          <p:attrName>style.visibility</p:attrName>
                                        </p:attrNameLst>
                                      </p:cBhvr>
                                      <p:to>
                                        <p:strVal val="visible"/>
                                      </p:to>
                                    </p:set>
                                    <p:anim calcmode="lin" valueType="num">
                                      <p:cBhvr additive="base">
                                        <p:cTn id="24" dur="500" fill="hold"/>
                                        <p:tgtEl>
                                          <p:spTgt spid="103"/>
                                        </p:tgtEl>
                                        <p:attrNameLst>
                                          <p:attrName>ppt_x</p:attrName>
                                        </p:attrNameLst>
                                      </p:cBhvr>
                                      <p:tavLst>
                                        <p:tav tm="0">
                                          <p:val>
                                            <p:strVal val="#ppt_x"/>
                                          </p:val>
                                        </p:tav>
                                        <p:tav tm="100000">
                                          <p:val>
                                            <p:strVal val="#ppt_x"/>
                                          </p:val>
                                        </p:tav>
                                      </p:tavLst>
                                    </p:anim>
                                    <p:anim calcmode="lin" valueType="num">
                                      <p:cBhvr additive="base">
                                        <p:cTn id="25"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18"/>
                                        </p:tgtEl>
                                        <p:attrNameLst>
                                          <p:attrName>style.visibility</p:attrName>
                                        </p:attrNameLst>
                                      </p:cBhvr>
                                      <p:to>
                                        <p:strVal val="visible"/>
                                      </p:to>
                                    </p:set>
                                    <p:animEffect transition="in" filter="barn(inVertical)">
                                      <p:cBhvr>
                                        <p:cTn id="30" dur="500"/>
                                        <p:tgtEl>
                                          <p:spTgt spid="118"/>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6"/>
                                        </p:tgtEl>
                                        <p:attrNameLst>
                                          <p:attrName>style.visibility</p:attrName>
                                        </p:attrNameLst>
                                      </p:cBhvr>
                                      <p:to>
                                        <p:strVal val="visible"/>
                                      </p:to>
                                    </p:set>
                                    <p:anim calcmode="lin" valueType="num">
                                      <p:cBhvr additive="base">
                                        <p:cTn id="35" dur="500" fill="hold"/>
                                        <p:tgtEl>
                                          <p:spTgt spid="106"/>
                                        </p:tgtEl>
                                        <p:attrNameLst>
                                          <p:attrName>ppt_x</p:attrName>
                                        </p:attrNameLst>
                                      </p:cBhvr>
                                      <p:tavLst>
                                        <p:tav tm="0">
                                          <p:val>
                                            <p:strVal val="#ppt_x"/>
                                          </p:val>
                                        </p:tav>
                                        <p:tav tm="100000">
                                          <p:val>
                                            <p:strVal val="#ppt_x"/>
                                          </p:val>
                                        </p:tav>
                                      </p:tavLst>
                                    </p:anim>
                                    <p:anim calcmode="lin" valueType="num">
                                      <p:cBhvr additive="base">
                                        <p:cTn id="36"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0"/>
                                        </p:tgtEl>
                                        <p:attrNameLst>
                                          <p:attrName>style.visibility</p:attrName>
                                        </p:attrNameLst>
                                      </p:cBhvr>
                                      <p:to>
                                        <p:strVal val="visible"/>
                                      </p:to>
                                    </p:set>
                                    <p:animEffect transition="in" filter="fade">
                                      <p:cBhvr>
                                        <p:cTn id="41" dur="1000"/>
                                        <p:tgtEl>
                                          <p:spTgt spid="120"/>
                                        </p:tgtEl>
                                      </p:cBhvr>
                                    </p:animEffect>
                                    <p:anim calcmode="lin" valueType="num">
                                      <p:cBhvr>
                                        <p:cTn id="42" dur="1000" fill="hold"/>
                                        <p:tgtEl>
                                          <p:spTgt spid="120"/>
                                        </p:tgtEl>
                                        <p:attrNameLst>
                                          <p:attrName>ppt_x</p:attrName>
                                        </p:attrNameLst>
                                      </p:cBhvr>
                                      <p:tavLst>
                                        <p:tav tm="0">
                                          <p:val>
                                            <p:strVal val="#ppt_x"/>
                                          </p:val>
                                        </p:tav>
                                        <p:tav tm="100000">
                                          <p:val>
                                            <p:strVal val="#ppt_x"/>
                                          </p:val>
                                        </p:tav>
                                      </p:tavLst>
                                    </p:anim>
                                    <p:anim calcmode="lin" valueType="num">
                                      <p:cBhvr>
                                        <p:cTn id="43"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00"/>
                                        </p:tgtEl>
                                        <p:attrNameLst>
                                          <p:attrName>style.visibility</p:attrName>
                                        </p:attrNameLst>
                                      </p:cBhvr>
                                      <p:to>
                                        <p:strVal val="visible"/>
                                      </p:to>
                                    </p:set>
                                    <p:anim calcmode="lin" valueType="num">
                                      <p:cBhvr additive="base">
                                        <p:cTn id="48" dur="500" fill="hold"/>
                                        <p:tgtEl>
                                          <p:spTgt spid="100"/>
                                        </p:tgtEl>
                                        <p:attrNameLst>
                                          <p:attrName>ppt_x</p:attrName>
                                        </p:attrNameLst>
                                      </p:cBhvr>
                                      <p:tavLst>
                                        <p:tav tm="0">
                                          <p:val>
                                            <p:strVal val="#ppt_x"/>
                                          </p:val>
                                        </p:tav>
                                        <p:tav tm="100000">
                                          <p:val>
                                            <p:strVal val="#ppt_x"/>
                                          </p:val>
                                        </p:tav>
                                      </p:tavLst>
                                    </p:anim>
                                    <p:anim calcmode="lin" valueType="num">
                                      <p:cBhvr additive="base">
                                        <p:cTn id="49" dur="500" fill="hold"/>
                                        <p:tgtEl>
                                          <p:spTgt spid="100"/>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01"/>
                                        </p:tgtEl>
                                        <p:attrNameLst>
                                          <p:attrName>style.visibility</p:attrName>
                                        </p:attrNameLst>
                                      </p:cBhvr>
                                      <p:to>
                                        <p:strVal val="visible"/>
                                      </p:to>
                                    </p:set>
                                    <p:anim calcmode="lin" valueType="num">
                                      <p:cBhvr additive="base">
                                        <p:cTn id="52" dur="500" fill="hold"/>
                                        <p:tgtEl>
                                          <p:spTgt spid="101"/>
                                        </p:tgtEl>
                                        <p:attrNameLst>
                                          <p:attrName>ppt_x</p:attrName>
                                        </p:attrNameLst>
                                      </p:cBhvr>
                                      <p:tavLst>
                                        <p:tav tm="0">
                                          <p:val>
                                            <p:strVal val="#ppt_x"/>
                                          </p:val>
                                        </p:tav>
                                        <p:tav tm="100000">
                                          <p:val>
                                            <p:strVal val="#ppt_x"/>
                                          </p:val>
                                        </p:tav>
                                      </p:tavLst>
                                    </p:anim>
                                    <p:anim calcmode="lin" valueType="num">
                                      <p:cBhvr additive="base">
                                        <p:cTn id="53" dur="500" fill="hold"/>
                                        <p:tgtEl>
                                          <p:spTgt spid="101"/>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02"/>
                                        </p:tgtEl>
                                        <p:attrNameLst>
                                          <p:attrName>style.visibility</p:attrName>
                                        </p:attrNameLst>
                                      </p:cBhvr>
                                      <p:to>
                                        <p:strVal val="visible"/>
                                      </p:to>
                                    </p:set>
                                    <p:anim calcmode="lin" valueType="num">
                                      <p:cBhvr additive="base">
                                        <p:cTn id="56" dur="500" fill="hold"/>
                                        <p:tgtEl>
                                          <p:spTgt spid="102"/>
                                        </p:tgtEl>
                                        <p:attrNameLst>
                                          <p:attrName>ppt_x</p:attrName>
                                        </p:attrNameLst>
                                      </p:cBhvr>
                                      <p:tavLst>
                                        <p:tav tm="0">
                                          <p:val>
                                            <p:strVal val="#ppt_x"/>
                                          </p:val>
                                        </p:tav>
                                        <p:tav tm="100000">
                                          <p:val>
                                            <p:strVal val="#ppt_x"/>
                                          </p:val>
                                        </p:tav>
                                      </p:tavLst>
                                    </p:anim>
                                    <p:anim calcmode="lin" valueType="num">
                                      <p:cBhvr additive="base">
                                        <p:cTn id="57"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08"/>
                                        </p:tgtEl>
                                        <p:attrNameLst>
                                          <p:attrName>style.visibility</p:attrName>
                                        </p:attrNameLst>
                                      </p:cBhvr>
                                      <p:to>
                                        <p:strVal val="visible"/>
                                      </p:to>
                                    </p:set>
                                    <p:anim calcmode="lin" valueType="num">
                                      <p:cBhvr additive="base">
                                        <p:cTn id="62" dur="500" fill="hold"/>
                                        <p:tgtEl>
                                          <p:spTgt spid="108"/>
                                        </p:tgtEl>
                                        <p:attrNameLst>
                                          <p:attrName>ppt_x</p:attrName>
                                        </p:attrNameLst>
                                      </p:cBhvr>
                                      <p:tavLst>
                                        <p:tav tm="0">
                                          <p:val>
                                            <p:strVal val="#ppt_x"/>
                                          </p:val>
                                        </p:tav>
                                        <p:tav tm="100000">
                                          <p:val>
                                            <p:strVal val="#ppt_x"/>
                                          </p:val>
                                        </p:tav>
                                      </p:tavLst>
                                    </p:anim>
                                    <p:anim calcmode="lin" valueType="num">
                                      <p:cBhvr additive="base">
                                        <p:cTn id="63"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09"/>
                                        </p:tgtEl>
                                        <p:attrNameLst>
                                          <p:attrName>style.visibility</p:attrName>
                                        </p:attrNameLst>
                                      </p:cBhvr>
                                      <p:to>
                                        <p:strVal val="visible"/>
                                      </p:to>
                                    </p:set>
                                    <p:anim calcmode="lin" valueType="num">
                                      <p:cBhvr additive="base">
                                        <p:cTn id="68" dur="500" fill="hold"/>
                                        <p:tgtEl>
                                          <p:spTgt spid="109"/>
                                        </p:tgtEl>
                                        <p:attrNameLst>
                                          <p:attrName>ppt_x</p:attrName>
                                        </p:attrNameLst>
                                      </p:cBhvr>
                                      <p:tavLst>
                                        <p:tav tm="0">
                                          <p:val>
                                            <p:strVal val="#ppt_x"/>
                                          </p:val>
                                        </p:tav>
                                        <p:tav tm="100000">
                                          <p:val>
                                            <p:strVal val="#ppt_x"/>
                                          </p:val>
                                        </p:tav>
                                      </p:tavLst>
                                    </p:anim>
                                    <p:anim calcmode="lin" valueType="num">
                                      <p:cBhvr additive="base">
                                        <p:cTn id="69"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16"/>
                                        </p:tgtEl>
                                        <p:attrNameLst>
                                          <p:attrName>style.visibility</p:attrName>
                                        </p:attrNameLst>
                                      </p:cBhvr>
                                      <p:to>
                                        <p:strVal val="visible"/>
                                      </p:to>
                                    </p:set>
                                    <p:anim calcmode="lin" valueType="num">
                                      <p:cBhvr additive="base">
                                        <p:cTn id="74" dur="500" fill="hold"/>
                                        <p:tgtEl>
                                          <p:spTgt spid="116"/>
                                        </p:tgtEl>
                                        <p:attrNameLst>
                                          <p:attrName>ppt_x</p:attrName>
                                        </p:attrNameLst>
                                      </p:cBhvr>
                                      <p:tavLst>
                                        <p:tav tm="0">
                                          <p:val>
                                            <p:strVal val="#ppt_x"/>
                                          </p:val>
                                        </p:tav>
                                        <p:tav tm="100000">
                                          <p:val>
                                            <p:strVal val="#ppt_x"/>
                                          </p:val>
                                        </p:tav>
                                      </p:tavLst>
                                    </p:anim>
                                    <p:anim calcmode="lin" valueType="num">
                                      <p:cBhvr additive="base">
                                        <p:cTn id="75"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17"/>
                                        </p:tgtEl>
                                        <p:attrNameLst>
                                          <p:attrName>style.visibility</p:attrName>
                                        </p:attrNameLst>
                                      </p:cBhvr>
                                      <p:to>
                                        <p:strVal val="visible"/>
                                      </p:to>
                                    </p:set>
                                    <p:anim calcmode="lin" valueType="num">
                                      <p:cBhvr additive="base">
                                        <p:cTn id="80" dur="500" fill="hold"/>
                                        <p:tgtEl>
                                          <p:spTgt spid="117"/>
                                        </p:tgtEl>
                                        <p:attrNameLst>
                                          <p:attrName>ppt_x</p:attrName>
                                        </p:attrNameLst>
                                      </p:cBhvr>
                                      <p:tavLst>
                                        <p:tav tm="0">
                                          <p:val>
                                            <p:strVal val="#ppt_x"/>
                                          </p:val>
                                        </p:tav>
                                        <p:tav tm="100000">
                                          <p:val>
                                            <p:strVal val="#ppt_x"/>
                                          </p:val>
                                        </p:tav>
                                      </p:tavLst>
                                    </p:anim>
                                    <p:anim calcmode="lin" valueType="num">
                                      <p:cBhvr additive="base">
                                        <p:cTn id="81"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19"/>
                                        </p:tgtEl>
                                        <p:attrNameLst>
                                          <p:attrName>style.visibility</p:attrName>
                                        </p:attrNameLst>
                                      </p:cBhvr>
                                      <p:to>
                                        <p:strVal val="visible"/>
                                      </p:to>
                                    </p:set>
                                    <p:anim calcmode="lin" valueType="num">
                                      <p:cBhvr additive="base">
                                        <p:cTn id="86" dur="500" fill="hold"/>
                                        <p:tgtEl>
                                          <p:spTgt spid="119"/>
                                        </p:tgtEl>
                                        <p:attrNameLst>
                                          <p:attrName>ppt_x</p:attrName>
                                        </p:attrNameLst>
                                      </p:cBhvr>
                                      <p:tavLst>
                                        <p:tav tm="0">
                                          <p:val>
                                            <p:strVal val="#ppt_x"/>
                                          </p:val>
                                        </p:tav>
                                        <p:tav tm="100000">
                                          <p:val>
                                            <p:strVal val="#ppt_x"/>
                                          </p:val>
                                        </p:tav>
                                      </p:tavLst>
                                    </p:anim>
                                    <p:anim calcmode="lin" valueType="num">
                                      <p:cBhvr additive="base">
                                        <p:cTn id="87"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105"/>
                                        </p:tgtEl>
                                        <p:attrNameLst>
                                          <p:attrName>style.visibility</p:attrName>
                                        </p:attrNameLst>
                                      </p:cBhvr>
                                      <p:to>
                                        <p:strVal val="visible"/>
                                      </p:to>
                                    </p:set>
                                    <p:anim calcmode="lin" valueType="num">
                                      <p:cBhvr additive="base">
                                        <p:cTn id="92" dur="500" fill="hold"/>
                                        <p:tgtEl>
                                          <p:spTgt spid="105"/>
                                        </p:tgtEl>
                                        <p:attrNameLst>
                                          <p:attrName>ppt_x</p:attrName>
                                        </p:attrNameLst>
                                      </p:cBhvr>
                                      <p:tavLst>
                                        <p:tav tm="0">
                                          <p:val>
                                            <p:strVal val="#ppt_x"/>
                                          </p:val>
                                        </p:tav>
                                        <p:tav tm="100000">
                                          <p:val>
                                            <p:strVal val="#ppt_x"/>
                                          </p:val>
                                        </p:tav>
                                      </p:tavLst>
                                    </p:anim>
                                    <p:anim calcmode="lin" valueType="num">
                                      <p:cBhvr additive="base">
                                        <p:cTn id="93"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112"/>
                                        </p:tgtEl>
                                        <p:attrNameLst>
                                          <p:attrName>style.visibility</p:attrName>
                                        </p:attrNameLst>
                                      </p:cBhvr>
                                      <p:to>
                                        <p:strVal val="visible"/>
                                      </p:to>
                                    </p:set>
                                    <p:anim calcmode="lin" valueType="num">
                                      <p:cBhvr additive="base">
                                        <p:cTn id="98" dur="500" fill="hold"/>
                                        <p:tgtEl>
                                          <p:spTgt spid="112"/>
                                        </p:tgtEl>
                                        <p:attrNameLst>
                                          <p:attrName>ppt_x</p:attrName>
                                        </p:attrNameLst>
                                      </p:cBhvr>
                                      <p:tavLst>
                                        <p:tav tm="0">
                                          <p:val>
                                            <p:strVal val="#ppt_x"/>
                                          </p:val>
                                        </p:tav>
                                        <p:tav tm="100000">
                                          <p:val>
                                            <p:strVal val="#ppt_x"/>
                                          </p:val>
                                        </p:tav>
                                      </p:tavLst>
                                    </p:anim>
                                    <p:anim calcmode="lin" valueType="num">
                                      <p:cBhvr additive="base">
                                        <p:cTn id="99" dur="500" fill="hold"/>
                                        <p:tgtEl>
                                          <p:spTgt spid="112"/>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113"/>
                                        </p:tgtEl>
                                        <p:attrNameLst>
                                          <p:attrName>style.visibility</p:attrName>
                                        </p:attrNameLst>
                                      </p:cBhvr>
                                      <p:to>
                                        <p:strVal val="visible"/>
                                      </p:to>
                                    </p:set>
                                    <p:anim calcmode="lin" valueType="num">
                                      <p:cBhvr additive="base">
                                        <p:cTn id="102" dur="500" fill="hold"/>
                                        <p:tgtEl>
                                          <p:spTgt spid="113"/>
                                        </p:tgtEl>
                                        <p:attrNameLst>
                                          <p:attrName>ppt_x</p:attrName>
                                        </p:attrNameLst>
                                      </p:cBhvr>
                                      <p:tavLst>
                                        <p:tav tm="0">
                                          <p:val>
                                            <p:strVal val="#ppt_x"/>
                                          </p:val>
                                        </p:tav>
                                        <p:tav tm="100000">
                                          <p:val>
                                            <p:strVal val="#ppt_x"/>
                                          </p:val>
                                        </p:tav>
                                      </p:tavLst>
                                    </p:anim>
                                    <p:anim calcmode="lin" valueType="num">
                                      <p:cBhvr additive="base">
                                        <p:cTn id="103"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04"/>
                                        </p:tgtEl>
                                        <p:attrNameLst>
                                          <p:attrName>style.visibility</p:attrName>
                                        </p:attrNameLst>
                                      </p:cBhvr>
                                      <p:to>
                                        <p:strVal val="visible"/>
                                      </p:to>
                                    </p:set>
                                    <p:anim calcmode="lin" valueType="num">
                                      <p:cBhvr additive="base">
                                        <p:cTn id="108" dur="500" fill="hold"/>
                                        <p:tgtEl>
                                          <p:spTgt spid="104"/>
                                        </p:tgtEl>
                                        <p:attrNameLst>
                                          <p:attrName>ppt_x</p:attrName>
                                        </p:attrNameLst>
                                      </p:cBhvr>
                                      <p:tavLst>
                                        <p:tav tm="0">
                                          <p:val>
                                            <p:strVal val="#ppt_x"/>
                                          </p:val>
                                        </p:tav>
                                        <p:tav tm="100000">
                                          <p:val>
                                            <p:strVal val="#ppt_x"/>
                                          </p:val>
                                        </p:tav>
                                      </p:tavLst>
                                    </p:anim>
                                    <p:anim calcmode="lin" valueType="num">
                                      <p:cBhvr additive="base">
                                        <p:cTn id="109"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121"/>
                                        </p:tgtEl>
                                        <p:attrNameLst>
                                          <p:attrName>style.visibility</p:attrName>
                                        </p:attrNameLst>
                                      </p:cBhvr>
                                      <p:to>
                                        <p:strVal val="visible"/>
                                      </p:to>
                                    </p:set>
                                    <p:anim calcmode="lin" valueType="num">
                                      <p:cBhvr additive="base">
                                        <p:cTn id="114" dur="500" fill="hold"/>
                                        <p:tgtEl>
                                          <p:spTgt spid="121"/>
                                        </p:tgtEl>
                                        <p:attrNameLst>
                                          <p:attrName>ppt_x</p:attrName>
                                        </p:attrNameLst>
                                      </p:cBhvr>
                                      <p:tavLst>
                                        <p:tav tm="0">
                                          <p:val>
                                            <p:strVal val="#ppt_x"/>
                                          </p:val>
                                        </p:tav>
                                        <p:tav tm="100000">
                                          <p:val>
                                            <p:strVal val="#ppt_x"/>
                                          </p:val>
                                        </p:tav>
                                      </p:tavLst>
                                    </p:anim>
                                    <p:anim calcmode="lin" valueType="num">
                                      <p:cBhvr additive="base">
                                        <p:cTn id="115"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115"/>
                                        </p:tgtEl>
                                        <p:attrNameLst>
                                          <p:attrName>style.visibility</p:attrName>
                                        </p:attrNameLst>
                                      </p:cBhvr>
                                      <p:to>
                                        <p:strVal val="visible"/>
                                      </p:to>
                                    </p:set>
                                    <p:anim calcmode="lin" valueType="num">
                                      <p:cBhvr additive="base">
                                        <p:cTn id="120" dur="500" fill="hold"/>
                                        <p:tgtEl>
                                          <p:spTgt spid="115"/>
                                        </p:tgtEl>
                                        <p:attrNameLst>
                                          <p:attrName>ppt_x</p:attrName>
                                        </p:attrNameLst>
                                      </p:cBhvr>
                                      <p:tavLst>
                                        <p:tav tm="0">
                                          <p:val>
                                            <p:strVal val="#ppt_x"/>
                                          </p:val>
                                        </p:tav>
                                        <p:tav tm="100000">
                                          <p:val>
                                            <p:strVal val="#ppt_x"/>
                                          </p:val>
                                        </p:tav>
                                      </p:tavLst>
                                    </p:anim>
                                    <p:anim calcmode="lin" valueType="num">
                                      <p:cBhvr additive="base">
                                        <p:cTn id="121"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110"/>
                                        </p:tgtEl>
                                        <p:attrNameLst>
                                          <p:attrName>style.visibility</p:attrName>
                                        </p:attrNameLst>
                                      </p:cBhvr>
                                      <p:to>
                                        <p:strVal val="visible"/>
                                      </p:to>
                                    </p:set>
                                    <p:animEffect transition="in" filter="fade">
                                      <p:cBhvr>
                                        <p:cTn id="126" dur="1000"/>
                                        <p:tgtEl>
                                          <p:spTgt spid="110"/>
                                        </p:tgtEl>
                                      </p:cBhvr>
                                    </p:animEffect>
                                    <p:anim calcmode="lin" valueType="num">
                                      <p:cBhvr>
                                        <p:cTn id="127" dur="1000" fill="hold"/>
                                        <p:tgtEl>
                                          <p:spTgt spid="110"/>
                                        </p:tgtEl>
                                        <p:attrNameLst>
                                          <p:attrName>ppt_x</p:attrName>
                                        </p:attrNameLst>
                                      </p:cBhvr>
                                      <p:tavLst>
                                        <p:tav tm="0">
                                          <p:val>
                                            <p:strVal val="#ppt_x"/>
                                          </p:val>
                                        </p:tav>
                                        <p:tav tm="100000">
                                          <p:val>
                                            <p:strVal val="#ppt_x"/>
                                          </p:val>
                                        </p:tav>
                                      </p:tavLst>
                                    </p:anim>
                                    <p:anim calcmode="lin" valueType="num">
                                      <p:cBhvr>
                                        <p:cTn id="128"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114"/>
                                        </p:tgtEl>
                                        <p:attrNameLst>
                                          <p:attrName>style.visibility</p:attrName>
                                        </p:attrNameLst>
                                      </p:cBhvr>
                                      <p:to>
                                        <p:strVal val="visible"/>
                                      </p:to>
                                    </p:set>
                                    <p:anim calcmode="lin" valueType="num">
                                      <p:cBhvr additive="base">
                                        <p:cTn id="133" dur="500" fill="hold"/>
                                        <p:tgtEl>
                                          <p:spTgt spid="114"/>
                                        </p:tgtEl>
                                        <p:attrNameLst>
                                          <p:attrName>ppt_x</p:attrName>
                                        </p:attrNameLst>
                                      </p:cBhvr>
                                      <p:tavLst>
                                        <p:tav tm="0">
                                          <p:val>
                                            <p:strVal val="#ppt_x"/>
                                          </p:val>
                                        </p:tav>
                                        <p:tav tm="100000">
                                          <p:val>
                                            <p:strVal val="#ppt_x"/>
                                          </p:val>
                                        </p:tav>
                                      </p:tavLst>
                                    </p:anim>
                                    <p:anim calcmode="lin" valueType="num">
                                      <p:cBhvr additive="base">
                                        <p:cTn id="13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nodeType="clickEffect">
                                  <p:stCondLst>
                                    <p:cond delay="0"/>
                                  </p:stCondLst>
                                  <p:childTnLst>
                                    <p:set>
                                      <p:cBhvr>
                                        <p:cTn id="138" dur="1" fill="hold">
                                          <p:stCondLst>
                                            <p:cond delay="0"/>
                                          </p:stCondLst>
                                        </p:cTn>
                                        <p:tgtEl>
                                          <p:spTgt spid="111"/>
                                        </p:tgtEl>
                                        <p:attrNameLst>
                                          <p:attrName>style.visibility</p:attrName>
                                        </p:attrNameLst>
                                      </p:cBhvr>
                                      <p:to>
                                        <p:strVal val="visible"/>
                                      </p:to>
                                    </p:set>
                                    <p:animEffect transition="in" filter="fade">
                                      <p:cBhvr>
                                        <p:cTn id="139" dur="1000"/>
                                        <p:tgtEl>
                                          <p:spTgt spid="111"/>
                                        </p:tgtEl>
                                      </p:cBhvr>
                                    </p:animEffect>
                                    <p:anim calcmode="lin" valueType="num">
                                      <p:cBhvr>
                                        <p:cTn id="140" dur="1000" fill="hold"/>
                                        <p:tgtEl>
                                          <p:spTgt spid="111"/>
                                        </p:tgtEl>
                                        <p:attrNameLst>
                                          <p:attrName>ppt_x</p:attrName>
                                        </p:attrNameLst>
                                      </p:cBhvr>
                                      <p:tavLst>
                                        <p:tav tm="0">
                                          <p:val>
                                            <p:strVal val="#ppt_x"/>
                                          </p:val>
                                        </p:tav>
                                        <p:tav tm="100000">
                                          <p:val>
                                            <p:strVal val="#ppt_x"/>
                                          </p:val>
                                        </p:tav>
                                      </p:tavLst>
                                    </p:anim>
                                    <p:anim calcmode="lin" valueType="num">
                                      <p:cBhvr>
                                        <p:cTn id="141"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53" presetClass="entr" presetSubtype="16" fill="hold" grpId="0" nodeType="clickEffect">
                                  <p:stCondLst>
                                    <p:cond delay="0"/>
                                  </p:stCondLst>
                                  <p:childTnLst>
                                    <p:set>
                                      <p:cBhvr>
                                        <p:cTn id="145" dur="1" fill="hold">
                                          <p:stCondLst>
                                            <p:cond delay="0"/>
                                          </p:stCondLst>
                                        </p:cTn>
                                        <p:tgtEl>
                                          <p:spTgt spid="98"/>
                                        </p:tgtEl>
                                        <p:attrNameLst>
                                          <p:attrName>style.visibility</p:attrName>
                                        </p:attrNameLst>
                                      </p:cBhvr>
                                      <p:to>
                                        <p:strVal val="visible"/>
                                      </p:to>
                                    </p:set>
                                    <p:anim calcmode="lin" valueType="num">
                                      <p:cBhvr>
                                        <p:cTn id="146" dur="500" fill="hold"/>
                                        <p:tgtEl>
                                          <p:spTgt spid="98"/>
                                        </p:tgtEl>
                                        <p:attrNameLst>
                                          <p:attrName>ppt_w</p:attrName>
                                        </p:attrNameLst>
                                      </p:cBhvr>
                                      <p:tavLst>
                                        <p:tav tm="0">
                                          <p:val>
                                            <p:fltVal val="0"/>
                                          </p:val>
                                        </p:tav>
                                        <p:tav tm="100000">
                                          <p:val>
                                            <p:strVal val="#ppt_w"/>
                                          </p:val>
                                        </p:tav>
                                      </p:tavLst>
                                    </p:anim>
                                    <p:anim calcmode="lin" valueType="num">
                                      <p:cBhvr>
                                        <p:cTn id="147" dur="500" fill="hold"/>
                                        <p:tgtEl>
                                          <p:spTgt spid="98"/>
                                        </p:tgtEl>
                                        <p:attrNameLst>
                                          <p:attrName>ppt_h</p:attrName>
                                        </p:attrNameLst>
                                      </p:cBhvr>
                                      <p:tavLst>
                                        <p:tav tm="0">
                                          <p:val>
                                            <p:fltVal val="0"/>
                                          </p:val>
                                        </p:tav>
                                        <p:tav tm="100000">
                                          <p:val>
                                            <p:strVal val="#ppt_h"/>
                                          </p:val>
                                        </p:tav>
                                      </p:tavLst>
                                    </p:anim>
                                    <p:animEffect transition="in" filter="fade">
                                      <p:cBhvr>
                                        <p:cTn id="148" dur="500"/>
                                        <p:tgtEl>
                                          <p:spTgt spid="98"/>
                                        </p:tgtEl>
                                      </p:cBhvr>
                                    </p:animEffect>
                                  </p:childTnLst>
                                </p:cTn>
                              </p:par>
                            </p:childTnLst>
                          </p:cTn>
                        </p:par>
                      </p:childTnLst>
                    </p:cTn>
                  </p:par>
                  <p:par>
                    <p:cTn id="149" fill="hold">
                      <p:stCondLst>
                        <p:cond delay="indefinite"/>
                      </p:stCondLst>
                      <p:childTnLst>
                        <p:par>
                          <p:cTn id="150" fill="hold">
                            <p:stCondLst>
                              <p:cond delay="0"/>
                            </p:stCondLst>
                            <p:childTnLst>
                              <p:par>
                                <p:cTn id="151" presetID="6" presetClass="entr" presetSubtype="16" fill="hold" grpId="0" nodeType="clickEffect">
                                  <p:stCondLst>
                                    <p:cond delay="0"/>
                                  </p:stCondLst>
                                  <p:childTnLst>
                                    <p:set>
                                      <p:cBhvr>
                                        <p:cTn id="152" dur="1" fill="hold">
                                          <p:stCondLst>
                                            <p:cond delay="0"/>
                                          </p:stCondLst>
                                        </p:cTn>
                                        <p:tgtEl>
                                          <p:spTgt spid="122"/>
                                        </p:tgtEl>
                                        <p:attrNameLst>
                                          <p:attrName>style.visibility</p:attrName>
                                        </p:attrNameLst>
                                      </p:cBhvr>
                                      <p:to>
                                        <p:strVal val="visible"/>
                                      </p:to>
                                    </p:set>
                                    <p:animEffect transition="in" filter="circle(in)">
                                      <p:cBhvr>
                                        <p:cTn id="153" dur="2000"/>
                                        <p:tgtEl>
                                          <p:spTgt spid="122"/>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123"/>
                                        </p:tgtEl>
                                        <p:attrNameLst>
                                          <p:attrName>style.visibility</p:attrName>
                                        </p:attrNameLst>
                                      </p:cBhvr>
                                      <p:to>
                                        <p:strVal val="visible"/>
                                      </p:to>
                                    </p:set>
                                    <p:animEffect transition="in" filter="wipe(down)">
                                      <p:cBhvr>
                                        <p:cTn id="158" dur="500"/>
                                        <p:tgtEl>
                                          <p:spTgt spid="123"/>
                                        </p:tgtEl>
                                      </p:cBhvr>
                                    </p:animEffect>
                                  </p:childTnLst>
                                </p:cTn>
                              </p:par>
                              <p:par>
                                <p:cTn id="159" presetID="2" presetClass="entr" presetSubtype="4" fill="hold" grpId="0" nodeType="withEffect">
                                  <p:stCondLst>
                                    <p:cond delay="0"/>
                                  </p:stCondLst>
                                  <p:childTnLst>
                                    <p:set>
                                      <p:cBhvr>
                                        <p:cTn id="160" dur="1" fill="hold">
                                          <p:stCondLst>
                                            <p:cond delay="0"/>
                                          </p:stCondLst>
                                        </p:cTn>
                                        <p:tgtEl>
                                          <p:spTgt spid="147"/>
                                        </p:tgtEl>
                                        <p:attrNameLst>
                                          <p:attrName>style.visibility</p:attrName>
                                        </p:attrNameLst>
                                      </p:cBhvr>
                                      <p:to>
                                        <p:strVal val="visible"/>
                                      </p:to>
                                    </p:set>
                                    <p:anim calcmode="lin" valueType="num">
                                      <p:cBhvr additive="base">
                                        <p:cTn id="161" dur="500" fill="hold"/>
                                        <p:tgtEl>
                                          <p:spTgt spid="147"/>
                                        </p:tgtEl>
                                        <p:attrNameLst>
                                          <p:attrName>ppt_x</p:attrName>
                                        </p:attrNameLst>
                                      </p:cBhvr>
                                      <p:tavLst>
                                        <p:tav tm="0">
                                          <p:val>
                                            <p:strVal val="#ppt_x"/>
                                          </p:val>
                                        </p:tav>
                                        <p:tav tm="100000">
                                          <p:val>
                                            <p:strVal val="#ppt_x"/>
                                          </p:val>
                                        </p:tav>
                                      </p:tavLst>
                                    </p:anim>
                                    <p:anim calcmode="lin" valueType="num">
                                      <p:cBhvr additive="base">
                                        <p:cTn id="162"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2" presetClass="entr" presetSubtype="4" fill="hold" grpId="0" nodeType="clickEffect">
                                  <p:stCondLst>
                                    <p:cond delay="0"/>
                                  </p:stCondLst>
                                  <p:childTnLst>
                                    <p:set>
                                      <p:cBhvr>
                                        <p:cTn id="166" dur="1" fill="hold">
                                          <p:stCondLst>
                                            <p:cond delay="0"/>
                                          </p:stCondLst>
                                        </p:cTn>
                                        <p:tgtEl>
                                          <p:spTgt spid="148"/>
                                        </p:tgtEl>
                                        <p:attrNameLst>
                                          <p:attrName>style.visibility</p:attrName>
                                        </p:attrNameLst>
                                      </p:cBhvr>
                                      <p:to>
                                        <p:strVal val="visible"/>
                                      </p:to>
                                    </p:set>
                                    <p:anim calcmode="lin" valueType="num">
                                      <p:cBhvr additive="base">
                                        <p:cTn id="167" dur="500" fill="hold"/>
                                        <p:tgtEl>
                                          <p:spTgt spid="148"/>
                                        </p:tgtEl>
                                        <p:attrNameLst>
                                          <p:attrName>ppt_x</p:attrName>
                                        </p:attrNameLst>
                                      </p:cBhvr>
                                      <p:tavLst>
                                        <p:tav tm="0">
                                          <p:val>
                                            <p:strVal val="#ppt_x"/>
                                          </p:val>
                                        </p:tav>
                                        <p:tav tm="100000">
                                          <p:val>
                                            <p:strVal val="#ppt_x"/>
                                          </p:val>
                                        </p:tav>
                                      </p:tavLst>
                                    </p:anim>
                                    <p:anim calcmode="lin" valueType="num">
                                      <p:cBhvr additive="base">
                                        <p:cTn id="168"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2" presetClass="entr" presetSubtype="4" fill="hold" grpId="0" nodeType="clickEffect">
                                  <p:stCondLst>
                                    <p:cond delay="0"/>
                                  </p:stCondLst>
                                  <p:childTnLst>
                                    <p:set>
                                      <p:cBhvr>
                                        <p:cTn id="172" dur="1" fill="hold">
                                          <p:stCondLst>
                                            <p:cond delay="0"/>
                                          </p:stCondLst>
                                        </p:cTn>
                                        <p:tgtEl>
                                          <p:spTgt spid="149"/>
                                        </p:tgtEl>
                                        <p:attrNameLst>
                                          <p:attrName>style.visibility</p:attrName>
                                        </p:attrNameLst>
                                      </p:cBhvr>
                                      <p:to>
                                        <p:strVal val="visible"/>
                                      </p:to>
                                    </p:set>
                                    <p:anim calcmode="lin" valueType="num">
                                      <p:cBhvr additive="base">
                                        <p:cTn id="173" dur="500" fill="hold"/>
                                        <p:tgtEl>
                                          <p:spTgt spid="149"/>
                                        </p:tgtEl>
                                        <p:attrNameLst>
                                          <p:attrName>ppt_x</p:attrName>
                                        </p:attrNameLst>
                                      </p:cBhvr>
                                      <p:tavLst>
                                        <p:tav tm="0">
                                          <p:val>
                                            <p:strVal val="#ppt_x"/>
                                          </p:val>
                                        </p:tav>
                                        <p:tav tm="100000">
                                          <p:val>
                                            <p:strVal val="#ppt_x"/>
                                          </p:val>
                                        </p:tav>
                                      </p:tavLst>
                                    </p:anim>
                                    <p:anim calcmode="lin" valueType="num">
                                      <p:cBhvr additive="base">
                                        <p:cTn id="174" dur="500" fill="hold"/>
                                        <p:tgtEl>
                                          <p:spTgt spid="149"/>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grpId="0" nodeType="clickEffect">
                                  <p:stCondLst>
                                    <p:cond delay="0"/>
                                  </p:stCondLst>
                                  <p:childTnLst>
                                    <p:set>
                                      <p:cBhvr>
                                        <p:cTn id="178" dur="1" fill="hold">
                                          <p:stCondLst>
                                            <p:cond delay="0"/>
                                          </p:stCondLst>
                                        </p:cTn>
                                        <p:tgtEl>
                                          <p:spTgt spid="150"/>
                                        </p:tgtEl>
                                        <p:attrNameLst>
                                          <p:attrName>style.visibility</p:attrName>
                                        </p:attrNameLst>
                                      </p:cBhvr>
                                      <p:to>
                                        <p:strVal val="visible"/>
                                      </p:to>
                                    </p:set>
                                    <p:anim calcmode="lin" valueType="num">
                                      <p:cBhvr additive="base">
                                        <p:cTn id="179" dur="500" fill="hold"/>
                                        <p:tgtEl>
                                          <p:spTgt spid="150"/>
                                        </p:tgtEl>
                                        <p:attrNameLst>
                                          <p:attrName>ppt_x</p:attrName>
                                        </p:attrNameLst>
                                      </p:cBhvr>
                                      <p:tavLst>
                                        <p:tav tm="0">
                                          <p:val>
                                            <p:strVal val="#ppt_x"/>
                                          </p:val>
                                        </p:tav>
                                        <p:tav tm="100000">
                                          <p:val>
                                            <p:strVal val="#ppt_x"/>
                                          </p:val>
                                        </p:tav>
                                      </p:tavLst>
                                    </p:anim>
                                    <p:anim calcmode="lin" valueType="num">
                                      <p:cBhvr additive="base">
                                        <p:cTn id="180" dur="500" fill="hold"/>
                                        <p:tgtEl>
                                          <p:spTgt spid="150"/>
                                        </p:tgtEl>
                                        <p:attrNameLst>
                                          <p:attrName>ppt_y</p:attrName>
                                        </p:attrNameLst>
                                      </p:cBhvr>
                                      <p:tavLst>
                                        <p:tav tm="0">
                                          <p:val>
                                            <p:strVal val="1+#ppt_h/2"/>
                                          </p:val>
                                        </p:tav>
                                        <p:tav tm="100000">
                                          <p:val>
                                            <p:strVal val="#ppt_y"/>
                                          </p:val>
                                        </p:tav>
                                      </p:tavLst>
                                    </p:anim>
                                  </p:childTnLst>
                                </p:cTn>
                              </p:par>
                            </p:childTnLst>
                          </p:cTn>
                        </p:par>
                        <p:par>
                          <p:cTn id="181" fill="hold">
                            <p:stCondLst>
                              <p:cond delay="500"/>
                            </p:stCondLst>
                            <p:childTnLst>
                              <p:par>
                                <p:cTn id="182" presetID="22" presetClass="entr" presetSubtype="8" fill="hold" grpId="0" nodeType="afterEffect">
                                  <p:stCondLst>
                                    <p:cond delay="0"/>
                                  </p:stCondLst>
                                  <p:childTnLst>
                                    <p:set>
                                      <p:cBhvr>
                                        <p:cTn id="183" dur="1" fill="hold">
                                          <p:stCondLst>
                                            <p:cond delay="0"/>
                                          </p:stCondLst>
                                        </p:cTn>
                                        <p:tgtEl>
                                          <p:spTgt spid="151"/>
                                        </p:tgtEl>
                                        <p:attrNameLst>
                                          <p:attrName>style.visibility</p:attrName>
                                        </p:attrNameLst>
                                      </p:cBhvr>
                                      <p:to>
                                        <p:strVal val="visible"/>
                                      </p:to>
                                    </p:set>
                                    <p:animEffect transition="in" filter="wipe(left)">
                                      <p:cBhvr>
                                        <p:cTn id="184" dur="500"/>
                                        <p:tgtEl>
                                          <p:spTgt spid="151"/>
                                        </p:tgtEl>
                                      </p:cBhvr>
                                    </p:animEffect>
                                  </p:childTnLst>
                                </p:cTn>
                              </p:par>
                            </p:childTnLst>
                          </p:cTn>
                        </p:par>
                        <p:par>
                          <p:cTn id="185" fill="hold">
                            <p:stCondLst>
                              <p:cond delay="1000"/>
                            </p:stCondLst>
                            <p:childTnLst>
                              <p:par>
                                <p:cTn id="186" presetID="22" presetClass="entr" presetSubtype="8" fill="hold" grpId="0" nodeType="afterEffect">
                                  <p:stCondLst>
                                    <p:cond delay="0"/>
                                  </p:stCondLst>
                                  <p:childTnLst>
                                    <p:set>
                                      <p:cBhvr>
                                        <p:cTn id="187" dur="1" fill="hold">
                                          <p:stCondLst>
                                            <p:cond delay="0"/>
                                          </p:stCondLst>
                                        </p:cTn>
                                        <p:tgtEl>
                                          <p:spTgt spid="153"/>
                                        </p:tgtEl>
                                        <p:attrNameLst>
                                          <p:attrName>style.visibility</p:attrName>
                                        </p:attrNameLst>
                                      </p:cBhvr>
                                      <p:to>
                                        <p:strVal val="visible"/>
                                      </p:to>
                                    </p:set>
                                    <p:animEffect transition="in" filter="wipe(left)">
                                      <p:cBhvr>
                                        <p:cTn id="188" dur="500"/>
                                        <p:tgtEl>
                                          <p:spTgt spid="153"/>
                                        </p:tgtEl>
                                      </p:cBhvr>
                                    </p:animEffect>
                                  </p:childTnLst>
                                </p:cTn>
                              </p:par>
                            </p:childTnLst>
                          </p:cTn>
                        </p:par>
                        <p:par>
                          <p:cTn id="189" fill="hold">
                            <p:stCondLst>
                              <p:cond delay="1500"/>
                            </p:stCondLst>
                            <p:childTnLst>
                              <p:par>
                                <p:cTn id="190" presetID="22" presetClass="entr" presetSubtype="8" fill="hold" grpId="0" nodeType="afterEffect">
                                  <p:stCondLst>
                                    <p:cond delay="0"/>
                                  </p:stCondLst>
                                  <p:childTnLst>
                                    <p:set>
                                      <p:cBhvr>
                                        <p:cTn id="191" dur="1" fill="hold">
                                          <p:stCondLst>
                                            <p:cond delay="0"/>
                                          </p:stCondLst>
                                        </p:cTn>
                                        <p:tgtEl>
                                          <p:spTgt spid="152"/>
                                        </p:tgtEl>
                                        <p:attrNameLst>
                                          <p:attrName>style.visibility</p:attrName>
                                        </p:attrNameLst>
                                      </p:cBhvr>
                                      <p:to>
                                        <p:strVal val="visible"/>
                                      </p:to>
                                    </p:set>
                                    <p:animEffect transition="in" filter="wipe(left)">
                                      <p:cBhvr>
                                        <p:cTn id="192" dur="500"/>
                                        <p:tgtEl>
                                          <p:spTgt spid="152"/>
                                        </p:tgtEl>
                                      </p:cBhvr>
                                    </p:animEffect>
                                  </p:childTnLst>
                                </p:cTn>
                              </p:par>
                            </p:childTnLst>
                          </p:cTn>
                        </p:par>
                        <p:par>
                          <p:cTn id="193" fill="hold">
                            <p:stCondLst>
                              <p:cond delay="2000"/>
                            </p:stCondLst>
                            <p:childTnLst>
                              <p:par>
                                <p:cTn id="194" presetID="22" presetClass="entr" presetSubtype="8" fill="hold" grpId="0" nodeType="afterEffect">
                                  <p:stCondLst>
                                    <p:cond delay="0"/>
                                  </p:stCondLst>
                                  <p:childTnLst>
                                    <p:set>
                                      <p:cBhvr>
                                        <p:cTn id="195" dur="1" fill="hold">
                                          <p:stCondLst>
                                            <p:cond delay="0"/>
                                          </p:stCondLst>
                                        </p:cTn>
                                        <p:tgtEl>
                                          <p:spTgt spid="154"/>
                                        </p:tgtEl>
                                        <p:attrNameLst>
                                          <p:attrName>style.visibility</p:attrName>
                                        </p:attrNameLst>
                                      </p:cBhvr>
                                      <p:to>
                                        <p:strVal val="visible"/>
                                      </p:to>
                                    </p:set>
                                    <p:animEffect transition="in" filter="wipe(left)">
                                      <p:cBhvr>
                                        <p:cTn id="196" dur="500"/>
                                        <p:tgtEl>
                                          <p:spTgt spid="154"/>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4" fill="hold" grpId="0" nodeType="clickEffect">
                                  <p:stCondLst>
                                    <p:cond delay="0"/>
                                  </p:stCondLst>
                                  <p:childTnLst>
                                    <p:set>
                                      <p:cBhvr>
                                        <p:cTn id="200" dur="1" fill="hold">
                                          <p:stCondLst>
                                            <p:cond delay="0"/>
                                          </p:stCondLst>
                                        </p:cTn>
                                        <p:tgtEl>
                                          <p:spTgt spid="164"/>
                                        </p:tgtEl>
                                        <p:attrNameLst>
                                          <p:attrName>style.visibility</p:attrName>
                                        </p:attrNameLst>
                                      </p:cBhvr>
                                      <p:to>
                                        <p:strVal val="visible"/>
                                      </p:to>
                                    </p:set>
                                    <p:animEffect transition="in" filter="wipe(down)">
                                      <p:cBhvr>
                                        <p:cTn id="201" dur="500"/>
                                        <p:tgtEl>
                                          <p:spTgt spid="164"/>
                                        </p:tgtEl>
                                      </p:cBhvr>
                                    </p:animEffect>
                                  </p:childTnLst>
                                </p:cTn>
                              </p:par>
                            </p:childTnLst>
                          </p:cTn>
                        </p:par>
                        <p:par>
                          <p:cTn id="202" fill="hold">
                            <p:stCondLst>
                              <p:cond delay="500"/>
                            </p:stCondLst>
                            <p:childTnLst>
                              <p:par>
                                <p:cTn id="203" presetID="22" presetClass="entr" presetSubtype="8" fill="hold" grpId="0" nodeType="afterEffect">
                                  <p:stCondLst>
                                    <p:cond delay="0"/>
                                  </p:stCondLst>
                                  <p:childTnLst>
                                    <p:set>
                                      <p:cBhvr>
                                        <p:cTn id="204" dur="1" fill="hold">
                                          <p:stCondLst>
                                            <p:cond delay="0"/>
                                          </p:stCondLst>
                                        </p:cTn>
                                        <p:tgtEl>
                                          <p:spTgt spid="155"/>
                                        </p:tgtEl>
                                        <p:attrNameLst>
                                          <p:attrName>style.visibility</p:attrName>
                                        </p:attrNameLst>
                                      </p:cBhvr>
                                      <p:to>
                                        <p:strVal val="visible"/>
                                      </p:to>
                                    </p:set>
                                    <p:animEffect transition="in" filter="wipe(left)">
                                      <p:cBhvr>
                                        <p:cTn id="205" dur="500"/>
                                        <p:tgtEl>
                                          <p:spTgt spid="155"/>
                                        </p:tgtEl>
                                      </p:cBhvr>
                                    </p:animEffect>
                                  </p:childTnLst>
                                </p:cTn>
                              </p:par>
                            </p:childTnLst>
                          </p:cTn>
                        </p:par>
                        <p:par>
                          <p:cTn id="206" fill="hold">
                            <p:stCondLst>
                              <p:cond delay="1000"/>
                            </p:stCondLst>
                            <p:childTnLst>
                              <p:par>
                                <p:cTn id="207" presetID="22" presetClass="entr" presetSubtype="8" fill="hold" grpId="0" nodeType="afterEffect">
                                  <p:stCondLst>
                                    <p:cond delay="0"/>
                                  </p:stCondLst>
                                  <p:childTnLst>
                                    <p:set>
                                      <p:cBhvr>
                                        <p:cTn id="208" dur="1" fill="hold">
                                          <p:stCondLst>
                                            <p:cond delay="0"/>
                                          </p:stCondLst>
                                        </p:cTn>
                                        <p:tgtEl>
                                          <p:spTgt spid="157"/>
                                        </p:tgtEl>
                                        <p:attrNameLst>
                                          <p:attrName>style.visibility</p:attrName>
                                        </p:attrNameLst>
                                      </p:cBhvr>
                                      <p:to>
                                        <p:strVal val="visible"/>
                                      </p:to>
                                    </p:set>
                                    <p:animEffect transition="in" filter="wipe(left)">
                                      <p:cBhvr>
                                        <p:cTn id="209" dur="500"/>
                                        <p:tgtEl>
                                          <p:spTgt spid="157"/>
                                        </p:tgtEl>
                                      </p:cBhvr>
                                    </p:animEffect>
                                  </p:childTnLst>
                                </p:cTn>
                              </p:par>
                            </p:childTnLst>
                          </p:cTn>
                        </p:par>
                        <p:par>
                          <p:cTn id="210" fill="hold">
                            <p:stCondLst>
                              <p:cond delay="1500"/>
                            </p:stCondLst>
                            <p:childTnLst>
                              <p:par>
                                <p:cTn id="211" presetID="22" presetClass="entr" presetSubtype="8" fill="hold" grpId="0" nodeType="afterEffect">
                                  <p:stCondLst>
                                    <p:cond delay="0"/>
                                  </p:stCondLst>
                                  <p:childTnLst>
                                    <p:set>
                                      <p:cBhvr>
                                        <p:cTn id="212" dur="1" fill="hold">
                                          <p:stCondLst>
                                            <p:cond delay="0"/>
                                          </p:stCondLst>
                                        </p:cTn>
                                        <p:tgtEl>
                                          <p:spTgt spid="156"/>
                                        </p:tgtEl>
                                        <p:attrNameLst>
                                          <p:attrName>style.visibility</p:attrName>
                                        </p:attrNameLst>
                                      </p:cBhvr>
                                      <p:to>
                                        <p:strVal val="visible"/>
                                      </p:to>
                                    </p:set>
                                    <p:animEffect transition="in" filter="wipe(left)">
                                      <p:cBhvr>
                                        <p:cTn id="213" dur="500"/>
                                        <p:tgtEl>
                                          <p:spTgt spid="156"/>
                                        </p:tgtEl>
                                      </p:cBhvr>
                                    </p:animEffect>
                                  </p:childTnLst>
                                </p:cTn>
                              </p:par>
                            </p:childTnLst>
                          </p:cTn>
                        </p:par>
                        <p:par>
                          <p:cTn id="214" fill="hold">
                            <p:stCondLst>
                              <p:cond delay="2000"/>
                            </p:stCondLst>
                            <p:childTnLst>
                              <p:par>
                                <p:cTn id="215" presetID="22" presetClass="entr" presetSubtype="8" fill="hold" grpId="0" nodeType="afterEffect">
                                  <p:stCondLst>
                                    <p:cond delay="0"/>
                                  </p:stCondLst>
                                  <p:childTnLst>
                                    <p:set>
                                      <p:cBhvr>
                                        <p:cTn id="216" dur="1" fill="hold">
                                          <p:stCondLst>
                                            <p:cond delay="0"/>
                                          </p:stCondLst>
                                        </p:cTn>
                                        <p:tgtEl>
                                          <p:spTgt spid="158"/>
                                        </p:tgtEl>
                                        <p:attrNameLst>
                                          <p:attrName>style.visibility</p:attrName>
                                        </p:attrNameLst>
                                      </p:cBhvr>
                                      <p:to>
                                        <p:strVal val="visible"/>
                                      </p:to>
                                    </p:set>
                                    <p:animEffect transition="in" filter="wipe(left)">
                                      <p:cBhvr>
                                        <p:cTn id="217" dur="500"/>
                                        <p:tgtEl>
                                          <p:spTgt spid="158"/>
                                        </p:tgtEl>
                                      </p:cBhvr>
                                    </p:animEffect>
                                  </p:childTnLst>
                                </p:cTn>
                              </p:par>
                            </p:childTnLst>
                          </p:cTn>
                        </p:par>
                        <p:par>
                          <p:cTn id="218" fill="hold">
                            <p:stCondLst>
                              <p:cond delay="2500"/>
                            </p:stCondLst>
                            <p:childTnLst>
                              <p:par>
                                <p:cTn id="219" presetID="22" presetClass="entr" presetSubtype="8" fill="hold" grpId="0" nodeType="afterEffect">
                                  <p:stCondLst>
                                    <p:cond delay="0"/>
                                  </p:stCondLst>
                                  <p:childTnLst>
                                    <p:set>
                                      <p:cBhvr>
                                        <p:cTn id="220" dur="1" fill="hold">
                                          <p:stCondLst>
                                            <p:cond delay="0"/>
                                          </p:stCondLst>
                                        </p:cTn>
                                        <p:tgtEl>
                                          <p:spTgt spid="162"/>
                                        </p:tgtEl>
                                        <p:attrNameLst>
                                          <p:attrName>style.visibility</p:attrName>
                                        </p:attrNameLst>
                                      </p:cBhvr>
                                      <p:to>
                                        <p:strVal val="visible"/>
                                      </p:to>
                                    </p:set>
                                    <p:animEffect transition="in" filter="wipe(left)">
                                      <p:cBhvr>
                                        <p:cTn id="221" dur="500"/>
                                        <p:tgtEl>
                                          <p:spTgt spid="162"/>
                                        </p:tgtEl>
                                      </p:cBhvr>
                                    </p:animEffect>
                                  </p:childTnLst>
                                </p:cTn>
                              </p:par>
                            </p:childTnLst>
                          </p:cTn>
                        </p:par>
                        <p:par>
                          <p:cTn id="222" fill="hold">
                            <p:stCondLst>
                              <p:cond delay="3000"/>
                            </p:stCondLst>
                            <p:childTnLst>
                              <p:par>
                                <p:cTn id="223" presetID="22" presetClass="entr" presetSubtype="8" fill="hold" grpId="0" nodeType="afterEffect">
                                  <p:stCondLst>
                                    <p:cond delay="0"/>
                                  </p:stCondLst>
                                  <p:childTnLst>
                                    <p:set>
                                      <p:cBhvr>
                                        <p:cTn id="224" dur="1" fill="hold">
                                          <p:stCondLst>
                                            <p:cond delay="0"/>
                                          </p:stCondLst>
                                        </p:cTn>
                                        <p:tgtEl>
                                          <p:spTgt spid="161"/>
                                        </p:tgtEl>
                                        <p:attrNameLst>
                                          <p:attrName>style.visibility</p:attrName>
                                        </p:attrNameLst>
                                      </p:cBhvr>
                                      <p:to>
                                        <p:strVal val="visible"/>
                                      </p:to>
                                    </p:set>
                                    <p:animEffect transition="in" filter="wipe(left)">
                                      <p:cBhvr>
                                        <p:cTn id="225" dur="500"/>
                                        <p:tgtEl>
                                          <p:spTgt spid="161"/>
                                        </p:tgtEl>
                                      </p:cBhvr>
                                    </p:animEffect>
                                  </p:childTnLst>
                                </p:cTn>
                              </p:par>
                            </p:childTnLst>
                          </p:cTn>
                        </p:par>
                        <p:par>
                          <p:cTn id="226" fill="hold">
                            <p:stCondLst>
                              <p:cond delay="3500"/>
                            </p:stCondLst>
                            <p:childTnLst>
                              <p:par>
                                <p:cTn id="227" presetID="22" presetClass="entr" presetSubtype="1" fill="hold" grpId="0" nodeType="afterEffect">
                                  <p:stCondLst>
                                    <p:cond delay="0"/>
                                  </p:stCondLst>
                                  <p:childTnLst>
                                    <p:set>
                                      <p:cBhvr>
                                        <p:cTn id="228" dur="1" fill="hold">
                                          <p:stCondLst>
                                            <p:cond delay="0"/>
                                          </p:stCondLst>
                                        </p:cTn>
                                        <p:tgtEl>
                                          <p:spTgt spid="163"/>
                                        </p:tgtEl>
                                        <p:attrNameLst>
                                          <p:attrName>style.visibility</p:attrName>
                                        </p:attrNameLst>
                                      </p:cBhvr>
                                      <p:to>
                                        <p:strVal val="visible"/>
                                      </p:to>
                                    </p:set>
                                    <p:animEffect transition="in" filter="wipe(up)">
                                      <p:cBhvr>
                                        <p:cTn id="229" dur="500"/>
                                        <p:tgtEl>
                                          <p:spTgt spid="163"/>
                                        </p:tgtEl>
                                      </p:cBhvr>
                                    </p:animEffect>
                                  </p:childTnLst>
                                </p:cTn>
                              </p:par>
                            </p:childTnLst>
                          </p:cTn>
                        </p:par>
                        <p:par>
                          <p:cTn id="230" fill="hold">
                            <p:stCondLst>
                              <p:cond delay="4000"/>
                            </p:stCondLst>
                            <p:childTnLst>
                              <p:par>
                                <p:cTn id="231" presetID="22" presetClass="entr" presetSubtype="1" fill="hold" grpId="0" nodeType="afterEffect">
                                  <p:stCondLst>
                                    <p:cond delay="0"/>
                                  </p:stCondLst>
                                  <p:childTnLst>
                                    <p:set>
                                      <p:cBhvr>
                                        <p:cTn id="232" dur="1" fill="hold">
                                          <p:stCondLst>
                                            <p:cond delay="0"/>
                                          </p:stCondLst>
                                        </p:cTn>
                                        <p:tgtEl>
                                          <p:spTgt spid="159"/>
                                        </p:tgtEl>
                                        <p:attrNameLst>
                                          <p:attrName>style.visibility</p:attrName>
                                        </p:attrNameLst>
                                      </p:cBhvr>
                                      <p:to>
                                        <p:strVal val="visible"/>
                                      </p:to>
                                    </p:set>
                                    <p:animEffect transition="in" filter="wipe(up)">
                                      <p:cBhvr>
                                        <p:cTn id="233" dur="500"/>
                                        <p:tgtEl>
                                          <p:spTgt spid="159"/>
                                        </p:tgtEl>
                                      </p:cBhvr>
                                    </p:animEffect>
                                  </p:childTnLst>
                                </p:cTn>
                              </p:par>
                            </p:childTnLst>
                          </p:cTn>
                        </p:par>
                        <p:par>
                          <p:cTn id="234" fill="hold">
                            <p:stCondLst>
                              <p:cond delay="4500"/>
                            </p:stCondLst>
                            <p:childTnLst>
                              <p:par>
                                <p:cTn id="235" presetID="4" presetClass="entr" presetSubtype="32" fill="hold" grpId="0" nodeType="afterEffect">
                                  <p:stCondLst>
                                    <p:cond delay="0"/>
                                  </p:stCondLst>
                                  <p:childTnLst>
                                    <p:set>
                                      <p:cBhvr>
                                        <p:cTn id="236" dur="1" fill="hold">
                                          <p:stCondLst>
                                            <p:cond delay="0"/>
                                          </p:stCondLst>
                                        </p:cTn>
                                        <p:tgtEl>
                                          <p:spTgt spid="160"/>
                                        </p:tgtEl>
                                        <p:attrNameLst>
                                          <p:attrName>style.visibility</p:attrName>
                                        </p:attrNameLst>
                                      </p:cBhvr>
                                      <p:to>
                                        <p:strVal val="visible"/>
                                      </p:to>
                                    </p:set>
                                    <p:animEffect transition="in" filter="box(out)">
                                      <p:cBhvr>
                                        <p:cTn id="237" dur="500"/>
                                        <p:tgtEl>
                                          <p:spTgt spid="160"/>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1" fill="hold" grpId="0" nodeType="clickEffect">
                                  <p:stCondLst>
                                    <p:cond delay="0"/>
                                  </p:stCondLst>
                                  <p:childTnLst>
                                    <p:set>
                                      <p:cBhvr>
                                        <p:cTn id="241" dur="1" fill="hold">
                                          <p:stCondLst>
                                            <p:cond delay="0"/>
                                          </p:stCondLst>
                                        </p:cTn>
                                        <p:tgtEl>
                                          <p:spTgt spid="165"/>
                                        </p:tgtEl>
                                        <p:attrNameLst>
                                          <p:attrName>style.visibility</p:attrName>
                                        </p:attrNameLst>
                                      </p:cBhvr>
                                      <p:to>
                                        <p:strVal val="visible"/>
                                      </p:to>
                                    </p:set>
                                    <p:animEffect transition="in" filter="wipe(up)">
                                      <p:cBhvr>
                                        <p:cTn id="242" dur="500"/>
                                        <p:tgtEl>
                                          <p:spTgt spid="165"/>
                                        </p:tgtEl>
                                      </p:cBhvr>
                                    </p:animEffect>
                                  </p:childTnLst>
                                </p:cTn>
                              </p:par>
                            </p:childTnLst>
                          </p:cTn>
                        </p:par>
                        <p:par>
                          <p:cTn id="243" fill="hold">
                            <p:stCondLst>
                              <p:cond delay="500"/>
                            </p:stCondLst>
                            <p:childTnLst>
                              <p:par>
                                <p:cTn id="244" presetID="22" presetClass="entr" presetSubtype="8" fill="hold" nodeType="afterEffect">
                                  <p:stCondLst>
                                    <p:cond delay="0"/>
                                  </p:stCondLst>
                                  <p:childTnLst>
                                    <p:set>
                                      <p:cBhvr>
                                        <p:cTn id="245" dur="1" fill="hold">
                                          <p:stCondLst>
                                            <p:cond delay="0"/>
                                          </p:stCondLst>
                                        </p:cTn>
                                        <p:tgtEl>
                                          <p:spTgt spid="166"/>
                                        </p:tgtEl>
                                        <p:attrNameLst>
                                          <p:attrName>style.visibility</p:attrName>
                                        </p:attrNameLst>
                                      </p:cBhvr>
                                      <p:to>
                                        <p:strVal val="visible"/>
                                      </p:to>
                                    </p:set>
                                    <p:animEffect transition="in" filter="wipe(left)">
                                      <p:cBhvr>
                                        <p:cTn id="246" dur="500"/>
                                        <p:tgtEl>
                                          <p:spTgt spid="166"/>
                                        </p:tgtEl>
                                      </p:cBhvr>
                                    </p:animEffect>
                                  </p:childTnLst>
                                </p:cTn>
                              </p:par>
                            </p:childTnLst>
                          </p:cTn>
                        </p:par>
                        <p:par>
                          <p:cTn id="247" fill="hold">
                            <p:stCondLst>
                              <p:cond delay="1000"/>
                            </p:stCondLst>
                            <p:childTnLst>
                              <p:par>
                                <p:cTn id="248" presetID="22" presetClass="entr" presetSubtype="8" fill="hold" grpId="0" nodeType="afterEffect">
                                  <p:stCondLst>
                                    <p:cond delay="0"/>
                                  </p:stCondLst>
                                  <p:childTnLst>
                                    <p:set>
                                      <p:cBhvr>
                                        <p:cTn id="249" dur="1" fill="hold">
                                          <p:stCondLst>
                                            <p:cond delay="0"/>
                                          </p:stCondLst>
                                        </p:cTn>
                                        <p:tgtEl>
                                          <p:spTgt spid="167"/>
                                        </p:tgtEl>
                                        <p:attrNameLst>
                                          <p:attrName>style.visibility</p:attrName>
                                        </p:attrNameLst>
                                      </p:cBhvr>
                                      <p:to>
                                        <p:strVal val="visible"/>
                                      </p:to>
                                    </p:set>
                                    <p:animEffect transition="in" filter="wipe(left)">
                                      <p:cBhvr>
                                        <p:cTn id="250" dur="500"/>
                                        <p:tgtEl>
                                          <p:spTgt spid="167"/>
                                        </p:tgtEl>
                                      </p:cBhvr>
                                    </p:animEffect>
                                  </p:childTnLst>
                                </p:cTn>
                              </p:par>
                            </p:childTnLst>
                          </p:cTn>
                        </p:par>
                      </p:childTnLst>
                    </p:cTn>
                  </p:par>
                  <p:par>
                    <p:cTn id="251" fill="hold">
                      <p:stCondLst>
                        <p:cond delay="indefinite"/>
                      </p:stCondLst>
                      <p:childTnLst>
                        <p:par>
                          <p:cTn id="252" fill="hold">
                            <p:stCondLst>
                              <p:cond delay="0"/>
                            </p:stCondLst>
                            <p:childTnLst>
                              <p:par>
                                <p:cTn id="253" presetID="22" presetClass="entr" presetSubtype="8" fill="hold" nodeType="clickEffect">
                                  <p:stCondLst>
                                    <p:cond delay="0"/>
                                  </p:stCondLst>
                                  <p:childTnLst>
                                    <p:set>
                                      <p:cBhvr>
                                        <p:cTn id="254" dur="1" fill="hold">
                                          <p:stCondLst>
                                            <p:cond delay="0"/>
                                          </p:stCondLst>
                                        </p:cTn>
                                        <p:tgtEl>
                                          <p:spTgt spid="168"/>
                                        </p:tgtEl>
                                        <p:attrNameLst>
                                          <p:attrName>style.visibility</p:attrName>
                                        </p:attrNameLst>
                                      </p:cBhvr>
                                      <p:to>
                                        <p:strVal val="visible"/>
                                      </p:to>
                                    </p:set>
                                    <p:animEffect transition="in" filter="wipe(left)">
                                      <p:cBhvr>
                                        <p:cTn id="255"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2" grpId="0" animBg="1"/>
      <p:bldP spid="113" grpId="0" animBg="1"/>
      <p:bldP spid="114" grpId="0" animBg="1"/>
      <p:bldP spid="115" grpId="0" animBg="1"/>
      <p:bldP spid="116" grpId="0" animBg="1"/>
      <p:bldP spid="117" grpId="0" animBg="1"/>
      <p:bldP spid="118" grpId="0"/>
      <p:bldP spid="119" grpId="0" animBg="1"/>
      <p:bldP spid="120" grpId="0"/>
      <p:bldP spid="121" grpId="0" animBg="1"/>
      <p:bldP spid="122" grpId="0"/>
      <p:bldP spid="123" grpId="0"/>
      <p:bldP spid="147" grpId="0" animBg="1"/>
      <p:bldP spid="148" grpId="0" animBg="1"/>
      <p:bldP spid="149" grpId="0" animBg="1"/>
      <p:bldP spid="150" grpId="0" animBg="1"/>
      <p:bldP spid="151" grpId="0" animBg="1"/>
      <p:bldP spid="152" grpId="0" animBg="1"/>
      <p:bldP spid="153" grpId="0" animBg="1"/>
      <p:bldP spid="154" grpId="0" autoUpdateAnimBg="0"/>
      <p:bldP spid="155" grpId="0" animBg="1"/>
      <p:bldP spid="156" grpId="0" animBg="1"/>
      <p:bldP spid="157" grpId="0" animBg="1"/>
      <p:bldP spid="158" grpId="0" autoUpdateAnimBg="0"/>
      <p:bldP spid="159" grpId="0" animBg="1"/>
      <p:bldP spid="160" grpId="0" animBg="1"/>
      <p:bldP spid="161" grpId="0" animBg="1"/>
      <p:bldP spid="162" grpId="0" animBg="1"/>
      <p:bldP spid="163" grpId="0" animBg="1"/>
      <p:bldP spid="164" grpId="0" animBg="1"/>
      <p:bldP spid="165" grpId="0" animBg="1"/>
      <p:bldP spid="167"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7"/>
          <p:cNvGrpSpPr>
            <a:grpSpLocks/>
          </p:cNvGrpSpPr>
          <p:nvPr/>
        </p:nvGrpSpPr>
        <p:grpSpPr bwMode="auto">
          <a:xfrm>
            <a:off x="2108190" y="128551"/>
            <a:ext cx="9359285" cy="3539007"/>
            <a:chOff x="467" y="1556"/>
            <a:chExt cx="3154" cy="1019"/>
          </a:xfrm>
        </p:grpSpPr>
        <p:sp>
          <p:nvSpPr>
            <p:cNvPr id="3" name="Oval 28"/>
            <p:cNvSpPr>
              <a:spLocks noChangeArrowheads="1"/>
            </p:cNvSpPr>
            <p:nvPr/>
          </p:nvSpPr>
          <p:spPr bwMode="auto">
            <a:xfrm>
              <a:off x="1104" y="1740"/>
              <a:ext cx="240" cy="816"/>
            </a:xfrm>
            <a:prstGeom prst="ellipse">
              <a:avLst/>
            </a:prstGeom>
            <a:gradFill rotWithShape="0">
              <a:gsLst>
                <a:gs pos="0">
                  <a:schemeClr val="accent1">
                    <a:gamma/>
                    <a:tint val="58039"/>
                    <a:invGamma/>
                  </a:schemeClr>
                </a:gs>
                <a:gs pos="50000">
                  <a:schemeClr val="accent1"/>
                </a:gs>
                <a:gs pos="100000">
                  <a:schemeClr val="accent1">
                    <a:gamma/>
                    <a:tint val="58039"/>
                    <a:invGamma/>
                  </a:schemeClr>
                </a:gs>
              </a:gsLst>
              <a:lin ang="0" scaled="1"/>
            </a:gradFill>
            <a:ln w="9525">
              <a:solidFill>
                <a:schemeClr val="accent1"/>
              </a:solidFill>
              <a:round/>
              <a:headEnd/>
              <a:tailEnd/>
            </a:ln>
          </p:spPr>
          <p:txBody>
            <a:bodyPr wrap="none" anchor="ctr"/>
            <a:lstStyle/>
            <a:p>
              <a:pPr>
                <a:defRPr/>
              </a:pPr>
              <a:endParaRPr lang="zh-CN" altLang="en-US"/>
            </a:p>
          </p:txBody>
        </p:sp>
        <p:sp>
          <p:nvSpPr>
            <p:cNvPr id="4" name="Rectangle 29"/>
            <p:cNvSpPr>
              <a:spLocks noChangeArrowheads="1"/>
            </p:cNvSpPr>
            <p:nvPr/>
          </p:nvSpPr>
          <p:spPr bwMode="auto">
            <a:xfrm>
              <a:off x="2489" y="1740"/>
              <a:ext cx="103" cy="835"/>
            </a:xfrm>
            <a:prstGeom prst="rect">
              <a:avLst/>
            </a:prstGeom>
            <a:solidFill>
              <a:schemeClr val="hlink"/>
            </a:solidFill>
            <a:ln w="9525">
              <a:solidFill>
                <a:schemeClr val="hlink"/>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 name="Line 30"/>
            <p:cNvSpPr>
              <a:spLocks noChangeShapeType="1"/>
            </p:cNvSpPr>
            <p:nvPr/>
          </p:nvSpPr>
          <p:spPr bwMode="auto">
            <a:xfrm>
              <a:off x="564" y="2172"/>
              <a:ext cx="196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 name="Group 31"/>
            <p:cNvGrpSpPr>
              <a:grpSpLocks/>
            </p:cNvGrpSpPr>
            <p:nvPr/>
          </p:nvGrpSpPr>
          <p:grpSpPr bwMode="auto">
            <a:xfrm>
              <a:off x="2592" y="1809"/>
              <a:ext cx="576" cy="576"/>
              <a:chOff x="3360" y="3408"/>
              <a:chExt cx="576" cy="576"/>
            </a:xfrm>
          </p:grpSpPr>
          <p:sp>
            <p:nvSpPr>
              <p:cNvPr id="21" name="Freeform 32"/>
              <p:cNvSpPr>
                <a:spLocks/>
              </p:cNvSpPr>
              <p:nvPr/>
            </p:nvSpPr>
            <p:spPr bwMode="auto">
              <a:xfrm>
                <a:off x="3360" y="3552"/>
                <a:ext cx="576" cy="288"/>
              </a:xfrm>
              <a:custGeom>
                <a:avLst/>
                <a:gdLst>
                  <a:gd name="T0" fmla="*/ 0 w 576"/>
                  <a:gd name="T1" fmla="*/ 0 h 288"/>
                  <a:gd name="T2" fmla="*/ 576 w 576"/>
                  <a:gd name="T3" fmla="*/ 144 h 288"/>
                  <a:gd name="T4" fmla="*/ 0 w 576"/>
                  <a:gd name="T5" fmla="*/ 288 h 288"/>
                  <a:gd name="T6" fmla="*/ 0 60000 65536"/>
                  <a:gd name="T7" fmla="*/ 0 60000 65536"/>
                  <a:gd name="T8" fmla="*/ 0 60000 65536"/>
                  <a:gd name="T9" fmla="*/ 0 w 576"/>
                  <a:gd name="T10" fmla="*/ 0 h 288"/>
                  <a:gd name="T11" fmla="*/ 576 w 576"/>
                  <a:gd name="T12" fmla="*/ 288 h 288"/>
                </a:gdLst>
                <a:ahLst/>
                <a:cxnLst>
                  <a:cxn ang="T6">
                    <a:pos x="T0" y="T1"/>
                  </a:cxn>
                  <a:cxn ang="T7">
                    <a:pos x="T2" y="T3"/>
                  </a:cxn>
                  <a:cxn ang="T8">
                    <a:pos x="T4" y="T5"/>
                  </a:cxn>
                </a:cxnLst>
                <a:rect l="T9" t="T10" r="T11" b="T12"/>
                <a:pathLst>
                  <a:path w="576" h="288">
                    <a:moveTo>
                      <a:pt x="0" y="0"/>
                    </a:moveTo>
                    <a:cubicBezTo>
                      <a:pt x="288" y="48"/>
                      <a:pt x="576" y="96"/>
                      <a:pt x="576" y="144"/>
                    </a:cubicBezTo>
                    <a:cubicBezTo>
                      <a:pt x="576" y="192"/>
                      <a:pt x="96" y="264"/>
                      <a:pt x="0" y="288"/>
                    </a:cubicBezTo>
                  </a:path>
                </a:pathLst>
              </a:custGeom>
              <a:solidFill>
                <a:srgbClr val="FF0000"/>
              </a:solidFill>
              <a:ln w="9525">
                <a:solidFill>
                  <a:srgbClr val="FFFF00"/>
                </a:solidFill>
                <a:round/>
                <a:headEnd/>
                <a:tailEnd/>
              </a:ln>
            </p:spPr>
            <p:txBody>
              <a:bodyPr wrap="none" anchor="ctr"/>
              <a:lstStyle/>
              <a:p>
                <a:endParaRPr lang="zh-CN" altLang="en-US"/>
              </a:p>
            </p:txBody>
          </p:sp>
          <p:sp>
            <p:nvSpPr>
              <p:cNvPr id="22" name="Freeform 33"/>
              <p:cNvSpPr>
                <a:spLocks/>
              </p:cNvSpPr>
              <p:nvPr/>
            </p:nvSpPr>
            <p:spPr bwMode="auto">
              <a:xfrm>
                <a:off x="3360" y="3408"/>
                <a:ext cx="96" cy="144"/>
              </a:xfrm>
              <a:custGeom>
                <a:avLst/>
                <a:gdLst>
                  <a:gd name="T0" fmla="*/ 0 w 96"/>
                  <a:gd name="T1" fmla="*/ 144 h 144"/>
                  <a:gd name="T2" fmla="*/ 96 w 96"/>
                  <a:gd name="T3" fmla="*/ 96 h 144"/>
                  <a:gd name="T4" fmla="*/ 0 w 96"/>
                  <a:gd name="T5" fmla="*/ 0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0" y="144"/>
                    </a:moveTo>
                    <a:cubicBezTo>
                      <a:pt x="48" y="132"/>
                      <a:pt x="96" y="120"/>
                      <a:pt x="96" y="96"/>
                    </a:cubicBezTo>
                    <a:cubicBezTo>
                      <a:pt x="96" y="72"/>
                      <a:pt x="16" y="16"/>
                      <a:pt x="0" y="0"/>
                    </a:cubicBezTo>
                  </a:path>
                </a:pathLst>
              </a:custGeom>
              <a:solidFill>
                <a:srgbClr val="FF0000"/>
              </a:solidFill>
              <a:ln w="9525">
                <a:solidFill>
                  <a:srgbClr val="FFFF00"/>
                </a:solidFill>
                <a:round/>
                <a:headEnd/>
                <a:tailEnd/>
              </a:ln>
            </p:spPr>
            <p:txBody>
              <a:bodyPr wrap="none" anchor="ctr"/>
              <a:lstStyle/>
              <a:p>
                <a:endParaRPr lang="zh-CN" altLang="en-US"/>
              </a:p>
            </p:txBody>
          </p:sp>
          <p:sp>
            <p:nvSpPr>
              <p:cNvPr id="23" name="Freeform 34"/>
              <p:cNvSpPr>
                <a:spLocks/>
              </p:cNvSpPr>
              <p:nvPr/>
            </p:nvSpPr>
            <p:spPr bwMode="auto">
              <a:xfrm>
                <a:off x="3360" y="3840"/>
                <a:ext cx="84" cy="144"/>
              </a:xfrm>
              <a:custGeom>
                <a:avLst/>
                <a:gdLst>
                  <a:gd name="T0" fmla="*/ 0 w 84"/>
                  <a:gd name="T1" fmla="*/ 0 h 144"/>
                  <a:gd name="T2" fmla="*/ 84 w 84"/>
                  <a:gd name="T3" fmla="*/ 69 h 144"/>
                  <a:gd name="T4" fmla="*/ 0 w 84"/>
                  <a:gd name="T5" fmla="*/ 144 h 144"/>
                  <a:gd name="T6" fmla="*/ 0 60000 65536"/>
                  <a:gd name="T7" fmla="*/ 0 60000 65536"/>
                  <a:gd name="T8" fmla="*/ 0 60000 65536"/>
                  <a:gd name="T9" fmla="*/ 0 w 84"/>
                  <a:gd name="T10" fmla="*/ 0 h 144"/>
                  <a:gd name="T11" fmla="*/ 84 w 84"/>
                  <a:gd name="T12" fmla="*/ 144 h 144"/>
                </a:gdLst>
                <a:ahLst/>
                <a:cxnLst>
                  <a:cxn ang="T6">
                    <a:pos x="T0" y="T1"/>
                  </a:cxn>
                  <a:cxn ang="T7">
                    <a:pos x="T2" y="T3"/>
                  </a:cxn>
                  <a:cxn ang="T8">
                    <a:pos x="T4" y="T5"/>
                  </a:cxn>
                </a:cxnLst>
                <a:rect l="T9" t="T10" r="T11" b="T12"/>
                <a:pathLst>
                  <a:path w="84" h="144">
                    <a:moveTo>
                      <a:pt x="0" y="0"/>
                    </a:moveTo>
                    <a:cubicBezTo>
                      <a:pt x="14" y="11"/>
                      <a:pt x="84" y="45"/>
                      <a:pt x="84" y="69"/>
                    </a:cubicBezTo>
                    <a:cubicBezTo>
                      <a:pt x="84" y="93"/>
                      <a:pt x="18" y="128"/>
                      <a:pt x="0" y="144"/>
                    </a:cubicBezTo>
                  </a:path>
                </a:pathLst>
              </a:custGeom>
              <a:solidFill>
                <a:srgbClr val="FF0000"/>
              </a:solidFill>
              <a:ln w="9525">
                <a:solidFill>
                  <a:srgbClr val="FFFF00"/>
                </a:solidFill>
                <a:round/>
                <a:headEnd/>
                <a:tailEnd/>
              </a:ln>
            </p:spPr>
            <p:txBody>
              <a:bodyPr wrap="none" anchor="ctr"/>
              <a:lstStyle/>
              <a:p>
                <a:endParaRPr lang="zh-CN" altLang="en-US"/>
              </a:p>
            </p:txBody>
          </p:sp>
        </p:grpSp>
        <p:sp>
          <p:nvSpPr>
            <p:cNvPr id="7" name="Freeform 35"/>
            <p:cNvSpPr>
              <a:spLocks/>
            </p:cNvSpPr>
            <p:nvPr/>
          </p:nvSpPr>
          <p:spPr bwMode="auto">
            <a:xfrm>
              <a:off x="2592" y="2097"/>
              <a:ext cx="576" cy="288"/>
            </a:xfrm>
            <a:custGeom>
              <a:avLst/>
              <a:gdLst>
                <a:gd name="T0" fmla="*/ 0 w 576"/>
                <a:gd name="T1" fmla="*/ 0 h 288"/>
                <a:gd name="T2" fmla="*/ 576 w 576"/>
                <a:gd name="T3" fmla="*/ 144 h 288"/>
                <a:gd name="T4" fmla="*/ 0 w 576"/>
                <a:gd name="T5" fmla="*/ 288 h 288"/>
                <a:gd name="T6" fmla="*/ 0 60000 65536"/>
                <a:gd name="T7" fmla="*/ 0 60000 65536"/>
                <a:gd name="T8" fmla="*/ 0 60000 65536"/>
                <a:gd name="T9" fmla="*/ 0 w 576"/>
                <a:gd name="T10" fmla="*/ 0 h 288"/>
                <a:gd name="T11" fmla="*/ 576 w 576"/>
                <a:gd name="T12" fmla="*/ 288 h 288"/>
              </a:gdLst>
              <a:ahLst/>
              <a:cxnLst>
                <a:cxn ang="T6">
                  <a:pos x="T0" y="T1"/>
                </a:cxn>
                <a:cxn ang="T7">
                  <a:pos x="T2" y="T3"/>
                </a:cxn>
                <a:cxn ang="T8">
                  <a:pos x="T4" y="T5"/>
                </a:cxn>
              </a:cxnLst>
              <a:rect l="T9" t="T10" r="T11" b="T12"/>
              <a:pathLst>
                <a:path w="576" h="288">
                  <a:moveTo>
                    <a:pt x="0" y="0"/>
                  </a:moveTo>
                  <a:cubicBezTo>
                    <a:pt x="288" y="48"/>
                    <a:pt x="576" y="96"/>
                    <a:pt x="576" y="144"/>
                  </a:cubicBezTo>
                  <a:cubicBezTo>
                    <a:pt x="576" y="192"/>
                    <a:pt x="96" y="264"/>
                    <a:pt x="0" y="288"/>
                  </a:cubicBezTo>
                </a:path>
              </a:pathLst>
            </a:custGeom>
            <a:solidFill>
              <a:srgbClr val="FF3300"/>
            </a:solidFill>
            <a:ln w="9525">
              <a:solidFill>
                <a:schemeClr val="accent1"/>
              </a:solidFill>
              <a:round/>
              <a:headEnd/>
              <a:tailEnd/>
            </a:ln>
          </p:spPr>
          <p:txBody>
            <a:bodyPr wrap="none" anchor="ctr"/>
            <a:lstStyle/>
            <a:p>
              <a:endParaRPr lang="zh-CN" altLang="en-US"/>
            </a:p>
          </p:txBody>
        </p:sp>
        <p:sp>
          <p:nvSpPr>
            <p:cNvPr id="8" name="Freeform 36"/>
            <p:cNvSpPr>
              <a:spLocks/>
            </p:cNvSpPr>
            <p:nvPr/>
          </p:nvSpPr>
          <p:spPr bwMode="auto">
            <a:xfrm>
              <a:off x="2592" y="1953"/>
              <a:ext cx="96" cy="144"/>
            </a:xfrm>
            <a:custGeom>
              <a:avLst/>
              <a:gdLst>
                <a:gd name="T0" fmla="*/ 0 w 96"/>
                <a:gd name="T1" fmla="*/ 144 h 144"/>
                <a:gd name="T2" fmla="*/ 96 w 96"/>
                <a:gd name="T3" fmla="*/ 96 h 144"/>
                <a:gd name="T4" fmla="*/ 0 w 96"/>
                <a:gd name="T5" fmla="*/ 0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0" y="144"/>
                  </a:moveTo>
                  <a:cubicBezTo>
                    <a:pt x="48" y="132"/>
                    <a:pt x="96" y="120"/>
                    <a:pt x="96" y="96"/>
                  </a:cubicBezTo>
                  <a:cubicBezTo>
                    <a:pt x="96" y="72"/>
                    <a:pt x="16" y="16"/>
                    <a:pt x="0" y="0"/>
                  </a:cubicBezTo>
                </a:path>
              </a:pathLst>
            </a:custGeom>
            <a:solidFill>
              <a:srgbClr val="FF3300"/>
            </a:solidFill>
            <a:ln w="9525">
              <a:solidFill>
                <a:schemeClr val="accent1"/>
              </a:solidFill>
              <a:round/>
              <a:headEnd/>
              <a:tailEnd/>
            </a:ln>
          </p:spPr>
          <p:txBody>
            <a:bodyPr wrap="none" anchor="ctr"/>
            <a:lstStyle/>
            <a:p>
              <a:endParaRPr lang="zh-CN" altLang="en-US"/>
            </a:p>
          </p:txBody>
        </p:sp>
        <p:sp>
          <p:nvSpPr>
            <p:cNvPr id="9" name="Freeform 37"/>
            <p:cNvSpPr>
              <a:spLocks/>
            </p:cNvSpPr>
            <p:nvPr/>
          </p:nvSpPr>
          <p:spPr bwMode="auto">
            <a:xfrm>
              <a:off x="2592" y="2385"/>
              <a:ext cx="84" cy="144"/>
            </a:xfrm>
            <a:custGeom>
              <a:avLst/>
              <a:gdLst>
                <a:gd name="T0" fmla="*/ 0 w 84"/>
                <a:gd name="T1" fmla="*/ 0 h 144"/>
                <a:gd name="T2" fmla="*/ 84 w 84"/>
                <a:gd name="T3" fmla="*/ 69 h 144"/>
                <a:gd name="T4" fmla="*/ 0 w 84"/>
                <a:gd name="T5" fmla="*/ 144 h 144"/>
                <a:gd name="T6" fmla="*/ 0 60000 65536"/>
                <a:gd name="T7" fmla="*/ 0 60000 65536"/>
                <a:gd name="T8" fmla="*/ 0 60000 65536"/>
                <a:gd name="T9" fmla="*/ 0 w 84"/>
                <a:gd name="T10" fmla="*/ 0 h 144"/>
                <a:gd name="T11" fmla="*/ 84 w 84"/>
                <a:gd name="T12" fmla="*/ 144 h 144"/>
              </a:gdLst>
              <a:ahLst/>
              <a:cxnLst>
                <a:cxn ang="T6">
                  <a:pos x="T0" y="T1"/>
                </a:cxn>
                <a:cxn ang="T7">
                  <a:pos x="T2" y="T3"/>
                </a:cxn>
                <a:cxn ang="T8">
                  <a:pos x="T4" y="T5"/>
                </a:cxn>
              </a:cxnLst>
              <a:rect l="T9" t="T10" r="T11" b="T12"/>
              <a:pathLst>
                <a:path w="84" h="144">
                  <a:moveTo>
                    <a:pt x="0" y="0"/>
                  </a:moveTo>
                  <a:cubicBezTo>
                    <a:pt x="14" y="11"/>
                    <a:pt x="84" y="45"/>
                    <a:pt x="84" y="69"/>
                  </a:cubicBezTo>
                  <a:cubicBezTo>
                    <a:pt x="84" y="93"/>
                    <a:pt x="18" y="128"/>
                    <a:pt x="0" y="144"/>
                  </a:cubicBezTo>
                </a:path>
              </a:pathLst>
            </a:custGeom>
            <a:solidFill>
              <a:srgbClr val="FF3300"/>
            </a:solidFill>
            <a:ln w="9525">
              <a:solidFill>
                <a:schemeClr val="accent1"/>
              </a:solidFill>
              <a:round/>
              <a:headEnd/>
              <a:tailEnd/>
            </a:ln>
          </p:spPr>
          <p:txBody>
            <a:bodyPr wrap="none" anchor="ctr"/>
            <a:lstStyle/>
            <a:p>
              <a:endParaRPr lang="zh-CN" altLang="en-US"/>
            </a:p>
          </p:txBody>
        </p:sp>
        <p:sp>
          <p:nvSpPr>
            <p:cNvPr id="10" name="Freeform 38"/>
            <p:cNvSpPr>
              <a:spLocks/>
            </p:cNvSpPr>
            <p:nvPr/>
          </p:nvSpPr>
          <p:spPr bwMode="auto">
            <a:xfrm>
              <a:off x="2592" y="2169"/>
              <a:ext cx="375" cy="93"/>
            </a:xfrm>
            <a:custGeom>
              <a:avLst/>
              <a:gdLst>
                <a:gd name="T0" fmla="*/ 0 w 375"/>
                <a:gd name="T1" fmla="*/ 93 h 93"/>
                <a:gd name="T2" fmla="*/ 375 w 375"/>
                <a:gd name="T3" fmla="*/ 0 h 93"/>
                <a:gd name="T4" fmla="*/ 0 60000 65536"/>
                <a:gd name="T5" fmla="*/ 0 60000 65536"/>
                <a:gd name="T6" fmla="*/ 0 w 375"/>
                <a:gd name="T7" fmla="*/ 0 h 93"/>
                <a:gd name="T8" fmla="*/ 375 w 375"/>
                <a:gd name="T9" fmla="*/ 93 h 93"/>
              </a:gdLst>
              <a:ahLst/>
              <a:cxnLst>
                <a:cxn ang="T4">
                  <a:pos x="T0" y="T1"/>
                </a:cxn>
                <a:cxn ang="T5">
                  <a:pos x="T2" y="T3"/>
                </a:cxn>
              </a:cxnLst>
              <a:rect l="T6" t="T7" r="T8" b="T9"/>
              <a:pathLst>
                <a:path w="375" h="93">
                  <a:moveTo>
                    <a:pt x="0" y="93"/>
                  </a:moveTo>
                  <a:cubicBezTo>
                    <a:pt x="62" y="78"/>
                    <a:pt x="297" y="19"/>
                    <a:pt x="375" y="0"/>
                  </a:cubicBezTo>
                </a:path>
              </a:pathLst>
            </a:cu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Line 39"/>
            <p:cNvSpPr>
              <a:spLocks noChangeShapeType="1"/>
            </p:cNvSpPr>
            <p:nvPr/>
          </p:nvSpPr>
          <p:spPr bwMode="auto">
            <a:xfrm flipV="1">
              <a:off x="2532" y="2165"/>
              <a:ext cx="1089" cy="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40"/>
            <p:cNvSpPr>
              <a:spLocks noChangeShapeType="1"/>
            </p:cNvSpPr>
            <p:nvPr/>
          </p:nvSpPr>
          <p:spPr bwMode="auto">
            <a:xfrm flipH="1" flipV="1">
              <a:off x="564" y="2124"/>
              <a:ext cx="1920" cy="13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41"/>
            <p:cNvSpPr>
              <a:spLocks noChangeShapeType="1"/>
            </p:cNvSpPr>
            <p:nvPr/>
          </p:nvSpPr>
          <p:spPr bwMode="auto">
            <a:xfrm flipH="1">
              <a:off x="564" y="2102"/>
              <a:ext cx="1920" cy="11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Oval 42"/>
            <p:cNvSpPr>
              <a:spLocks noChangeArrowheads="1"/>
            </p:cNvSpPr>
            <p:nvPr/>
          </p:nvSpPr>
          <p:spPr bwMode="auto">
            <a:xfrm>
              <a:off x="531" y="2097"/>
              <a:ext cx="48" cy="48"/>
            </a:xfrm>
            <a:prstGeom prst="ellipse">
              <a:avLst/>
            </a:prstGeom>
            <a:solidFill>
              <a:srgbClr val="FF0000"/>
            </a:solidFill>
            <a:ln w="9525">
              <a:solidFill>
                <a:srgbClr val="FF00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 name="Oval 43"/>
            <p:cNvSpPr>
              <a:spLocks noChangeArrowheads="1"/>
            </p:cNvSpPr>
            <p:nvPr/>
          </p:nvSpPr>
          <p:spPr bwMode="auto">
            <a:xfrm>
              <a:off x="528" y="2190"/>
              <a:ext cx="48" cy="48"/>
            </a:xfrm>
            <a:prstGeom prst="ellipse">
              <a:avLst/>
            </a:prstGeom>
            <a:solidFill>
              <a:srgbClr val="FF0000"/>
            </a:solidFill>
            <a:ln w="9525">
              <a:solidFill>
                <a:srgbClr val="FF00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 name="Freeform 44"/>
            <p:cNvSpPr>
              <a:spLocks/>
            </p:cNvSpPr>
            <p:nvPr/>
          </p:nvSpPr>
          <p:spPr bwMode="auto">
            <a:xfrm>
              <a:off x="1713" y="2130"/>
              <a:ext cx="56" cy="84"/>
            </a:xfrm>
            <a:custGeom>
              <a:avLst/>
              <a:gdLst>
                <a:gd name="T0" fmla="*/ 15 w 56"/>
                <a:gd name="T1" fmla="*/ 0 h 84"/>
                <a:gd name="T2" fmla="*/ 54 w 56"/>
                <a:gd name="T3" fmla="*/ 48 h 84"/>
                <a:gd name="T4" fmla="*/ 0 w 56"/>
                <a:gd name="T5" fmla="*/ 84 h 84"/>
                <a:gd name="T6" fmla="*/ 0 60000 65536"/>
                <a:gd name="T7" fmla="*/ 0 60000 65536"/>
                <a:gd name="T8" fmla="*/ 0 60000 65536"/>
                <a:gd name="T9" fmla="*/ 0 w 56"/>
                <a:gd name="T10" fmla="*/ 0 h 84"/>
                <a:gd name="T11" fmla="*/ 56 w 56"/>
                <a:gd name="T12" fmla="*/ 84 h 84"/>
              </a:gdLst>
              <a:ahLst/>
              <a:cxnLst>
                <a:cxn ang="T6">
                  <a:pos x="T0" y="T1"/>
                </a:cxn>
                <a:cxn ang="T7">
                  <a:pos x="T2" y="T3"/>
                </a:cxn>
                <a:cxn ang="T8">
                  <a:pos x="T4" y="T5"/>
                </a:cxn>
              </a:cxnLst>
              <a:rect l="T9" t="T10" r="T11" b="T12"/>
              <a:pathLst>
                <a:path w="56" h="84">
                  <a:moveTo>
                    <a:pt x="15" y="0"/>
                  </a:moveTo>
                  <a:cubicBezTo>
                    <a:pt x="22" y="8"/>
                    <a:pt x="56" y="34"/>
                    <a:pt x="54" y="48"/>
                  </a:cubicBezTo>
                  <a:cubicBezTo>
                    <a:pt x="52" y="62"/>
                    <a:pt x="11" y="76"/>
                    <a:pt x="0" y="8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 name="Line 46"/>
            <p:cNvSpPr>
              <a:spLocks noChangeShapeType="1"/>
            </p:cNvSpPr>
            <p:nvPr/>
          </p:nvSpPr>
          <p:spPr bwMode="auto">
            <a:xfrm>
              <a:off x="1821" y="2212"/>
              <a:ext cx="234" cy="1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47"/>
            <p:cNvSpPr>
              <a:spLocks noChangeShapeType="1"/>
            </p:cNvSpPr>
            <p:nvPr/>
          </p:nvSpPr>
          <p:spPr bwMode="auto">
            <a:xfrm flipV="1">
              <a:off x="1869" y="2124"/>
              <a:ext cx="234" cy="1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AutoShape 48"/>
            <p:cNvSpPr>
              <a:spLocks noRot="1" noChangeAspect="1" noMove="1" noResize="1" noEditPoints="1" noAdjustHandles="1" noChangeArrowheads="1" noChangeShapeType="1" noTextEdit="1"/>
            </p:cNvSpPr>
            <p:nvPr/>
          </p:nvSpPr>
          <p:spPr bwMode="auto">
            <a:xfrm>
              <a:off x="1512" y="1680"/>
              <a:ext cx="720" cy="192"/>
            </a:xfrm>
            <a:prstGeom prst="wedgeRoundRectCallout">
              <a:avLst>
                <a:gd name="adj1" fmla="val -833"/>
                <a:gd name="adj2" fmla="val 202606"/>
                <a:gd name="adj3" fmla="val 16667"/>
              </a:avLst>
            </a:prstGeom>
            <a:blipFill rotWithShape="1">
              <a:blip r:embed="rId3"/>
              <a:stretch>
                <a:fillRect t="-10606"/>
              </a:stretch>
            </a:blipFill>
            <a:ln w="9525">
              <a:solidFill>
                <a:schemeClr val="accent1"/>
              </a:solidFill>
              <a:miter lim="800000"/>
              <a:headEnd/>
              <a:tailEnd/>
            </a:ln>
          </p:spPr>
          <p:txBody>
            <a:bodyPr/>
            <a:lstStyle/>
            <a:p>
              <a:pPr>
                <a:defRPr/>
              </a:pPr>
              <a:r>
                <a:rPr lang="zh-CN" altLang="en-US">
                  <a:noFill/>
                </a:rPr>
                <a:t> </a:t>
              </a:r>
            </a:p>
          </p:txBody>
        </p:sp>
        <p:sp>
          <p:nvSpPr>
            <p:cNvPr id="20" name="Text Box 49"/>
            <p:cNvSpPr txBox="1">
              <a:spLocks noChangeArrowheads="1"/>
            </p:cNvSpPr>
            <p:nvPr/>
          </p:nvSpPr>
          <p:spPr bwMode="auto">
            <a:xfrm>
              <a:off x="467" y="1556"/>
              <a:ext cx="1045"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CC3300"/>
                  </a:solidFill>
                </a:rPr>
                <a:t>张角取特定数值时，恰能分辩</a:t>
              </a:r>
            </a:p>
          </p:txBody>
        </p:sp>
      </p:grpSp>
      <p:sp>
        <p:nvSpPr>
          <p:cNvPr id="24" name="Freeform 44"/>
          <p:cNvSpPr>
            <a:spLocks/>
          </p:cNvSpPr>
          <p:nvPr/>
        </p:nvSpPr>
        <p:spPr bwMode="auto">
          <a:xfrm rot="9607842">
            <a:off x="2778167" y="2150874"/>
            <a:ext cx="155266" cy="282743"/>
          </a:xfrm>
          <a:custGeom>
            <a:avLst/>
            <a:gdLst>
              <a:gd name="T0" fmla="*/ 15 w 56"/>
              <a:gd name="T1" fmla="*/ 0 h 84"/>
              <a:gd name="T2" fmla="*/ 54 w 56"/>
              <a:gd name="T3" fmla="*/ 48 h 84"/>
              <a:gd name="T4" fmla="*/ 0 w 56"/>
              <a:gd name="T5" fmla="*/ 84 h 84"/>
              <a:gd name="T6" fmla="*/ 0 60000 65536"/>
              <a:gd name="T7" fmla="*/ 0 60000 65536"/>
              <a:gd name="T8" fmla="*/ 0 60000 65536"/>
              <a:gd name="T9" fmla="*/ 0 w 56"/>
              <a:gd name="T10" fmla="*/ 0 h 84"/>
              <a:gd name="T11" fmla="*/ 56 w 56"/>
              <a:gd name="T12" fmla="*/ 84 h 84"/>
            </a:gdLst>
            <a:ahLst/>
            <a:cxnLst>
              <a:cxn ang="T6">
                <a:pos x="T0" y="T1"/>
              </a:cxn>
              <a:cxn ang="T7">
                <a:pos x="T2" y="T3"/>
              </a:cxn>
              <a:cxn ang="T8">
                <a:pos x="T4" y="T5"/>
              </a:cxn>
            </a:cxnLst>
            <a:rect l="T9" t="T10" r="T11" b="T12"/>
            <a:pathLst>
              <a:path w="56" h="84">
                <a:moveTo>
                  <a:pt x="15" y="0"/>
                </a:moveTo>
                <a:cubicBezTo>
                  <a:pt x="22" y="8"/>
                  <a:pt x="56" y="34"/>
                  <a:pt x="54" y="48"/>
                </a:cubicBezTo>
                <a:cubicBezTo>
                  <a:pt x="52" y="62"/>
                  <a:pt x="11" y="76"/>
                  <a:pt x="0" y="8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5" name="对象 24"/>
          <p:cNvGraphicFramePr>
            <a:graphicFrameLocks noChangeAspect="1"/>
          </p:cNvGraphicFramePr>
          <p:nvPr>
            <p:extLst>
              <p:ext uri="{D42A27DB-BD31-4B8C-83A1-F6EECF244321}">
                <p14:modId xmlns:p14="http://schemas.microsoft.com/office/powerpoint/2010/main" val="2162957604"/>
              </p:ext>
            </p:extLst>
          </p:nvPr>
        </p:nvGraphicFramePr>
        <p:xfrm>
          <a:off x="2775499" y="1598721"/>
          <a:ext cx="605998" cy="530248"/>
        </p:xfrm>
        <a:graphic>
          <a:graphicData uri="http://schemas.openxmlformats.org/presentationml/2006/ole">
            <mc:AlternateContent xmlns:mc="http://schemas.openxmlformats.org/markup-compatibility/2006">
              <mc:Choice xmlns:v="urn:schemas-microsoft-com:vml" Requires="v">
                <p:oleObj spid="_x0000_s508164" name="公式" r:id="rId4" imgW="203040" imgH="177480" progId="Equation.3">
                  <p:embed/>
                </p:oleObj>
              </mc:Choice>
              <mc:Fallback>
                <p:oleObj name="公式" r:id="rId4" imgW="203040" imgH="177480" progId="Equation.3">
                  <p:embed/>
                  <p:pic>
                    <p:nvPicPr>
                      <p:cNvPr id="52" name="对象 51"/>
                      <p:cNvPicPr/>
                      <p:nvPr/>
                    </p:nvPicPr>
                    <p:blipFill>
                      <a:blip r:embed="rId5"/>
                      <a:stretch>
                        <a:fillRect/>
                      </a:stretch>
                    </p:blipFill>
                    <p:spPr>
                      <a:xfrm>
                        <a:off x="2775499" y="1598721"/>
                        <a:ext cx="605998" cy="530248"/>
                      </a:xfrm>
                      <a:prstGeom prst="rect">
                        <a:avLst/>
                      </a:prstGeom>
                    </p:spPr>
                  </p:pic>
                </p:oleObj>
              </mc:Fallback>
            </mc:AlternateContent>
          </a:graphicData>
        </a:graphic>
      </p:graphicFrame>
      <p:sp>
        <p:nvSpPr>
          <p:cNvPr id="26" name="Line 69"/>
          <p:cNvSpPr>
            <a:spLocks noChangeShapeType="1"/>
          </p:cNvSpPr>
          <p:nvPr/>
        </p:nvSpPr>
        <p:spPr bwMode="auto">
          <a:xfrm flipH="1">
            <a:off x="8413623" y="2576855"/>
            <a:ext cx="3062756" cy="1553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69"/>
          <p:cNvSpPr>
            <a:spLocks noChangeShapeType="1"/>
          </p:cNvSpPr>
          <p:nvPr/>
        </p:nvSpPr>
        <p:spPr bwMode="auto">
          <a:xfrm flipH="1">
            <a:off x="8378376" y="1976992"/>
            <a:ext cx="3171588" cy="2436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69"/>
          <p:cNvSpPr>
            <a:spLocks noChangeShapeType="1"/>
          </p:cNvSpPr>
          <p:nvPr/>
        </p:nvSpPr>
        <p:spPr bwMode="auto">
          <a:xfrm flipH="1">
            <a:off x="8432792" y="3020833"/>
            <a:ext cx="3062756" cy="1553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69"/>
          <p:cNvSpPr>
            <a:spLocks noChangeShapeType="1"/>
          </p:cNvSpPr>
          <p:nvPr/>
        </p:nvSpPr>
        <p:spPr bwMode="auto">
          <a:xfrm flipH="1">
            <a:off x="8404095" y="1490619"/>
            <a:ext cx="3062756" cy="1553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Oval 2076"/>
          <p:cNvSpPr>
            <a:spLocks noChangeArrowheads="1"/>
          </p:cNvSpPr>
          <p:nvPr/>
        </p:nvSpPr>
        <p:spPr bwMode="auto">
          <a:xfrm>
            <a:off x="10357656" y="1506072"/>
            <a:ext cx="1070040" cy="1094002"/>
          </a:xfrm>
          <a:prstGeom prst="ellipse">
            <a:avLst/>
          </a:prstGeom>
          <a:gradFill rotWithShape="0">
            <a:gsLst>
              <a:gs pos="0">
                <a:srgbClr val="FF3300"/>
              </a:gs>
              <a:gs pos="100000">
                <a:srgbClr val="6E1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1" name="Oval 2076"/>
          <p:cNvSpPr>
            <a:spLocks noChangeArrowheads="1"/>
          </p:cNvSpPr>
          <p:nvPr/>
        </p:nvSpPr>
        <p:spPr bwMode="auto">
          <a:xfrm>
            <a:off x="10357656" y="1977588"/>
            <a:ext cx="1068944" cy="1074356"/>
          </a:xfrm>
          <a:prstGeom prst="ellipse">
            <a:avLst/>
          </a:prstGeom>
          <a:gradFill rotWithShape="0">
            <a:gsLst>
              <a:gs pos="0">
                <a:srgbClr val="FF3300"/>
              </a:gs>
              <a:gs pos="100000">
                <a:srgbClr val="6E1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2" name="Rectangle 5"/>
          <p:cNvSpPr>
            <a:spLocks noChangeArrowheads="1"/>
          </p:cNvSpPr>
          <p:nvPr/>
        </p:nvSpPr>
        <p:spPr bwMode="auto">
          <a:xfrm>
            <a:off x="2644712" y="3934139"/>
            <a:ext cx="882276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 </a:t>
            </a:r>
            <a:r>
              <a:rPr lang="zh-CN" altLang="en-US" i="0" dirty="0">
                <a:solidFill>
                  <a:srgbClr val="FF0000"/>
                </a:solidFill>
              </a:rPr>
              <a:t>练习：</a:t>
            </a:r>
            <a:r>
              <a:rPr lang="zh-CN" altLang="en-US" i="0" dirty="0">
                <a:solidFill>
                  <a:srgbClr val="009900"/>
                </a:solidFill>
                <a:cs typeface="Times New Roman" panose="02020603050405020304" pitchFamily="18" charset="0"/>
              </a:rPr>
              <a:t>老鹰眼睛的瞳孔直径约为</a:t>
            </a:r>
            <a:r>
              <a:rPr lang="en-US" altLang="zh-CN" i="0" dirty="0">
                <a:solidFill>
                  <a:srgbClr val="FF0000"/>
                </a:solidFill>
                <a:cs typeface="Times New Roman" panose="02020603050405020304" pitchFamily="18" charset="0"/>
              </a:rPr>
              <a:t>D</a:t>
            </a:r>
            <a:r>
              <a:rPr lang="zh-CN" altLang="en-US" i="0" dirty="0">
                <a:solidFill>
                  <a:srgbClr val="009900"/>
                </a:solidFill>
                <a:cs typeface="Times New Roman" panose="02020603050405020304" pitchFamily="18" charset="0"/>
              </a:rPr>
              <a:t>，地面上有身长为</a:t>
            </a:r>
            <a:r>
              <a:rPr lang="en-US" altLang="zh-CN" i="0" dirty="0">
                <a:solidFill>
                  <a:srgbClr val="FF0000"/>
                </a:solidFill>
                <a:cs typeface="Times New Roman" panose="02020603050405020304" pitchFamily="18" charset="0"/>
              </a:rPr>
              <a:t>L</a:t>
            </a:r>
            <a:r>
              <a:rPr lang="zh-CN" altLang="en-US" i="0" dirty="0">
                <a:solidFill>
                  <a:srgbClr val="009900"/>
                </a:solidFill>
                <a:cs typeface="Times New Roman" panose="02020603050405020304" pitchFamily="18" charset="0"/>
              </a:rPr>
              <a:t>的老鼠，设光在空气中的波长为</a:t>
            </a:r>
            <a:r>
              <a:rPr lang="en-US" altLang="zh-CN" i="0" dirty="0">
                <a:solidFill>
                  <a:srgbClr val="FF0000"/>
                </a:solidFill>
                <a:cs typeface="Times New Roman" panose="02020603050405020304" pitchFamily="18" charset="0"/>
                <a:sym typeface="Symbol" panose="05050102010706020507" pitchFamily="18" charset="2"/>
              </a:rPr>
              <a:t></a:t>
            </a:r>
            <a:r>
              <a:rPr lang="zh-CN" altLang="en-US" i="0" dirty="0">
                <a:solidFill>
                  <a:srgbClr val="009900"/>
                </a:solidFill>
                <a:cs typeface="Times New Roman" panose="02020603050405020304" pitchFamily="18" charset="0"/>
              </a:rPr>
              <a:t>。老鹰可看清老鼠的最大高度</a:t>
            </a:r>
            <a:r>
              <a:rPr lang="en-US" altLang="zh-CN" i="0" dirty="0">
                <a:solidFill>
                  <a:srgbClr val="009900"/>
                </a:solidFill>
                <a:cs typeface="Times New Roman" panose="02020603050405020304" pitchFamily="18" charset="0"/>
              </a:rPr>
              <a:t>=______</a:t>
            </a:r>
            <a:r>
              <a:rPr lang="zh-CN" altLang="en-US" i="0" dirty="0">
                <a:solidFill>
                  <a:srgbClr val="009900"/>
                </a:solidFill>
                <a:cs typeface="Times New Roman" panose="02020603050405020304" pitchFamily="18" charset="0"/>
              </a:rPr>
              <a:t>。</a:t>
            </a:r>
            <a:endParaRPr lang="en-US" altLang="zh-CN" i="0" dirty="0">
              <a:solidFill>
                <a:srgbClr val="009900"/>
              </a:solidFill>
              <a:cs typeface="Times New Roman" panose="02020603050405020304" pitchFamily="18" charset="0"/>
            </a:endParaRPr>
          </a:p>
        </p:txBody>
      </p:sp>
      <p:pic>
        <p:nvPicPr>
          <p:cNvPr id="33" name="图片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2522" y="5743049"/>
            <a:ext cx="1219244" cy="766382"/>
          </a:xfrm>
          <a:prstGeom prst="rect">
            <a:avLst/>
          </a:prstGeom>
        </p:spPr>
      </p:pic>
      <p:pic>
        <p:nvPicPr>
          <p:cNvPr id="34" name="图片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8163" y="2647377"/>
            <a:ext cx="1306918" cy="1306918"/>
          </a:xfrm>
          <a:prstGeom prst="rect">
            <a:avLst/>
          </a:prstGeom>
        </p:spPr>
      </p:pic>
      <p:grpSp>
        <p:nvGrpSpPr>
          <p:cNvPr id="35" name="Group 31"/>
          <p:cNvGrpSpPr>
            <a:grpSpLocks/>
          </p:cNvGrpSpPr>
          <p:nvPr/>
        </p:nvGrpSpPr>
        <p:grpSpPr bwMode="auto">
          <a:xfrm rot="16200000">
            <a:off x="-895930" y="3903680"/>
            <a:ext cx="4557341" cy="1379538"/>
            <a:chOff x="1029" y="3330"/>
            <a:chExt cx="3449" cy="869"/>
          </a:xfrm>
        </p:grpSpPr>
        <p:grpSp>
          <p:nvGrpSpPr>
            <p:cNvPr id="36" name="Group 16"/>
            <p:cNvGrpSpPr>
              <a:grpSpLocks/>
            </p:cNvGrpSpPr>
            <p:nvPr/>
          </p:nvGrpSpPr>
          <p:grpSpPr bwMode="auto">
            <a:xfrm>
              <a:off x="1489" y="3550"/>
              <a:ext cx="2989" cy="430"/>
              <a:chOff x="1489" y="3550"/>
              <a:chExt cx="2989" cy="430"/>
            </a:xfrm>
          </p:grpSpPr>
          <p:sp>
            <p:nvSpPr>
              <p:cNvPr id="51" name="Line 9"/>
              <p:cNvSpPr>
                <a:spLocks noChangeShapeType="1"/>
              </p:cNvSpPr>
              <p:nvPr/>
            </p:nvSpPr>
            <p:spPr bwMode="auto">
              <a:xfrm>
                <a:off x="1522" y="3550"/>
                <a:ext cx="2956" cy="19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10"/>
              <p:cNvSpPr>
                <a:spLocks noChangeShapeType="1"/>
              </p:cNvSpPr>
              <p:nvPr/>
            </p:nvSpPr>
            <p:spPr bwMode="auto">
              <a:xfrm flipV="1">
                <a:off x="1489" y="3651"/>
                <a:ext cx="2989" cy="329"/>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14"/>
              <p:cNvSpPr>
                <a:spLocks noChangeShapeType="1"/>
              </p:cNvSpPr>
              <p:nvPr/>
            </p:nvSpPr>
            <p:spPr bwMode="auto">
              <a:xfrm>
                <a:off x="4097" y="3688"/>
                <a:ext cx="19" cy="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 name="Line 15"/>
            <p:cNvSpPr>
              <a:spLocks noChangeShapeType="1"/>
            </p:cNvSpPr>
            <p:nvPr/>
          </p:nvSpPr>
          <p:spPr bwMode="auto">
            <a:xfrm flipV="1">
              <a:off x="4135" y="3586"/>
              <a:ext cx="83" cy="1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Text Box 17"/>
            <p:cNvSpPr txBox="1">
              <a:spLocks noChangeArrowheads="1"/>
            </p:cNvSpPr>
            <p:nvPr/>
          </p:nvSpPr>
          <p:spPr bwMode="auto">
            <a:xfrm rot="5400000">
              <a:off x="4059" y="3329"/>
              <a:ext cx="348"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dirty="0">
                  <a:cs typeface="Times New Roman" panose="02020603050405020304" pitchFamily="18" charset="0"/>
                </a:rPr>
                <a:t>θ</a:t>
              </a:r>
              <a:endParaRPr lang="en-US" altLang="zh-CN" sz="2400" i="0" dirty="0"/>
            </a:p>
          </p:txBody>
        </p:sp>
        <p:grpSp>
          <p:nvGrpSpPr>
            <p:cNvPr id="39" name="Group 23"/>
            <p:cNvGrpSpPr>
              <a:grpSpLocks/>
            </p:cNvGrpSpPr>
            <p:nvPr/>
          </p:nvGrpSpPr>
          <p:grpSpPr bwMode="auto">
            <a:xfrm>
              <a:off x="1263" y="3374"/>
              <a:ext cx="201" cy="713"/>
              <a:chOff x="1263" y="3374"/>
              <a:chExt cx="201" cy="713"/>
            </a:xfrm>
          </p:grpSpPr>
          <p:sp>
            <p:nvSpPr>
              <p:cNvPr id="47" name="Line 18"/>
              <p:cNvSpPr>
                <a:spLocks noChangeShapeType="1"/>
              </p:cNvSpPr>
              <p:nvPr/>
            </p:nvSpPr>
            <p:spPr bwMode="auto">
              <a:xfrm>
                <a:off x="1263" y="3550"/>
                <a:ext cx="1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19"/>
              <p:cNvSpPr>
                <a:spLocks noChangeShapeType="1"/>
              </p:cNvSpPr>
              <p:nvPr/>
            </p:nvSpPr>
            <p:spPr bwMode="auto">
              <a:xfrm>
                <a:off x="1269" y="3943"/>
                <a:ext cx="19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20"/>
              <p:cNvSpPr>
                <a:spLocks noChangeShapeType="1"/>
              </p:cNvSpPr>
              <p:nvPr/>
            </p:nvSpPr>
            <p:spPr bwMode="auto">
              <a:xfrm>
                <a:off x="1367" y="3374"/>
                <a:ext cx="0" cy="1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 name="Line 21"/>
              <p:cNvSpPr>
                <a:spLocks noChangeShapeType="1"/>
              </p:cNvSpPr>
              <p:nvPr/>
            </p:nvSpPr>
            <p:spPr bwMode="auto">
              <a:xfrm flipV="1">
                <a:off x="1366" y="3938"/>
                <a:ext cx="0" cy="1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0" name="Text Box 22"/>
            <p:cNvSpPr txBox="1">
              <a:spLocks noChangeArrowheads="1"/>
            </p:cNvSpPr>
            <p:nvPr/>
          </p:nvSpPr>
          <p:spPr bwMode="auto">
            <a:xfrm rot="5400000">
              <a:off x="1096" y="3561"/>
              <a:ext cx="21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dirty="0"/>
                <a:t>L</a:t>
              </a:r>
            </a:p>
          </p:txBody>
        </p:sp>
        <p:grpSp>
          <p:nvGrpSpPr>
            <p:cNvPr id="41" name="Group 30"/>
            <p:cNvGrpSpPr>
              <a:grpSpLocks/>
            </p:cNvGrpSpPr>
            <p:nvPr/>
          </p:nvGrpSpPr>
          <p:grpSpPr bwMode="auto">
            <a:xfrm>
              <a:off x="1477" y="3911"/>
              <a:ext cx="2239" cy="288"/>
              <a:chOff x="1477" y="3911"/>
              <a:chExt cx="2239" cy="288"/>
            </a:xfrm>
          </p:grpSpPr>
          <p:sp>
            <p:nvSpPr>
              <p:cNvPr id="43" name="Line 25"/>
              <p:cNvSpPr>
                <a:spLocks noChangeShapeType="1"/>
              </p:cNvSpPr>
              <p:nvPr/>
            </p:nvSpPr>
            <p:spPr bwMode="auto">
              <a:xfrm>
                <a:off x="3716" y="3911"/>
                <a:ext cx="0" cy="2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26"/>
              <p:cNvSpPr>
                <a:spLocks noChangeShapeType="1"/>
              </p:cNvSpPr>
              <p:nvPr/>
            </p:nvSpPr>
            <p:spPr bwMode="auto">
              <a:xfrm flipH="1">
                <a:off x="1477" y="3995"/>
                <a:ext cx="0" cy="2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27"/>
              <p:cNvSpPr>
                <a:spLocks noChangeShapeType="1"/>
              </p:cNvSpPr>
              <p:nvPr/>
            </p:nvSpPr>
            <p:spPr bwMode="auto">
              <a:xfrm>
                <a:off x="2796" y="4088"/>
                <a:ext cx="92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 name="Line 28"/>
              <p:cNvSpPr>
                <a:spLocks noChangeShapeType="1"/>
              </p:cNvSpPr>
              <p:nvPr/>
            </p:nvSpPr>
            <p:spPr bwMode="auto">
              <a:xfrm flipH="1">
                <a:off x="1477" y="4087"/>
                <a:ext cx="9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2" name="Text Box 29"/>
            <p:cNvSpPr txBox="1">
              <a:spLocks noChangeArrowheads="1"/>
            </p:cNvSpPr>
            <p:nvPr/>
          </p:nvSpPr>
          <p:spPr bwMode="auto">
            <a:xfrm rot="5400000">
              <a:off x="2528" y="3904"/>
              <a:ext cx="233"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dirty="0"/>
                <a:t>h</a:t>
              </a:r>
            </a:p>
          </p:txBody>
        </p:sp>
      </p:grpSp>
      <p:graphicFrame>
        <p:nvGraphicFramePr>
          <p:cNvPr id="54" name="Object 8"/>
          <p:cNvGraphicFramePr>
            <a:graphicFrameLocks noChangeAspect="1"/>
          </p:cNvGraphicFramePr>
          <p:nvPr>
            <p:extLst>
              <p:ext uri="{D42A27DB-BD31-4B8C-83A1-F6EECF244321}">
                <p14:modId xmlns:p14="http://schemas.microsoft.com/office/powerpoint/2010/main" val="797436529"/>
              </p:ext>
            </p:extLst>
          </p:nvPr>
        </p:nvGraphicFramePr>
        <p:xfrm>
          <a:off x="2924322" y="5534351"/>
          <a:ext cx="1462087" cy="776287"/>
        </p:xfrm>
        <a:graphic>
          <a:graphicData uri="http://schemas.openxmlformats.org/presentationml/2006/ole">
            <mc:AlternateContent xmlns:mc="http://schemas.openxmlformats.org/markup-compatibility/2006">
              <mc:Choice xmlns:v="urn:schemas-microsoft-com:vml" Requires="v">
                <p:oleObj spid="_x0000_s508165" name="Equation" r:id="rId8" imgW="736280" imgH="393529" progId="Equation.3">
                  <p:embed/>
                </p:oleObj>
              </mc:Choice>
              <mc:Fallback>
                <p:oleObj name="Equation" r:id="rId8" imgW="736280" imgH="393529" progId="Equation.3">
                  <p:embed/>
                  <p:pic>
                    <p:nvPicPr>
                      <p:cNvPr id="25"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4322" y="5534351"/>
                        <a:ext cx="1462087"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 name="Object 10"/>
          <p:cNvGraphicFramePr>
            <a:graphicFrameLocks noChangeAspect="1"/>
          </p:cNvGraphicFramePr>
          <p:nvPr>
            <p:extLst>
              <p:ext uri="{D42A27DB-BD31-4B8C-83A1-F6EECF244321}">
                <p14:modId xmlns:p14="http://schemas.microsoft.com/office/powerpoint/2010/main" val="4254441904"/>
              </p:ext>
            </p:extLst>
          </p:nvPr>
        </p:nvGraphicFramePr>
        <p:xfrm>
          <a:off x="4955755" y="5554988"/>
          <a:ext cx="779462" cy="755650"/>
        </p:xfrm>
        <a:graphic>
          <a:graphicData uri="http://schemas.openxmlformats.org/presentationml/2006/ole">
            <mc:AlternateContent xmlns:mc="http://schemas.openxmlformats.org/markup-compatibility/2006">
              <mc:Choice xmlns:v="urn:schemas-microsoft-com:vml" Requires="v">
                <p:oleObj spid="_x0000_s508166" name="Equation" r:id="rId10" imgW="406048" imgH="393359" progId="Equation.3">
                  <p:embed/>
                </p:oleObj>
              </mc:Choice>
              <mc:Fallback>
                <p:oleObj name="Equation" r:id="rId10" imgW="406048" imgH="393359" progId="Equation.3">
                  <p:embed/>
                  <p:pic>
                    <p:nvPicPr>
                      <p:cNvPr id="26"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5755" y="5554988"/>
                        <a:ext cx="779462" cy="755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 name="Object 12"/>
          <p:cNvGraphicFramePr>
            <a:graphicFrameLocks noChangeAspect="1"/>
          </p:cNvGraphicFramePr>
          <p:nvPr>
            <p:extLst>
              <p:ext uri="{D42A27DB-BD31-4B8C-83A1-F6EECF244321}">
                <p14:modId xmlns:p14="http://schemas.microsoft.com/office/powerpoint/2010/main" val="486842241"/>
              </p:ext>
            </p:extLst>
          </p:nvPr>
        </p:nvGraphicFramePr>
        <p:xfrm>
          <a:off x="6524404" y="5767412"/>
          <a:ext cx="906463" cy="496887"/>
        </p:xfrm>
        <a:graphic>
          <a:graphicData uri="http://schemas.openxmlformats.org/presentationml/2006/ole">
            <mc:AlternateContent xmlns:mc="http://schemas.openxmlformats.org/markup-compatibility/2006">
              <mc:Choice xmlns:v="urn:schemas-microsoft-com:vml" Requires="v">
                <p:oleObj spid="_x0000_s508167" name="Equation" r:id="rId12" imgW="393359" imgH="215713" progId="Equation.3">
                  <p:embed/>
                </p:oleObj>
              </mc:Choice>
              <mc:Fallback>
                <p:oleObj name="Equation" r:id="rId12" imgW="393359" imgH="215713" progId="Equation.3">
                  <p:embed/>
                  <p:pic>
                    <p:nvPicPr>
                      <p:cNvPr id="28"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24404" y="5767412"/>
                        <a:ext cx="906463"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 name="Object 17"/>
          <p:cNvGraphicFramePr>
            <a:graphicFrameLocks noChangeAspect="1"/>
          </p:cNvGraphicFramePr>
          <p:nvPr>
            <p:extLst>
              <p:ext uri="{D42A27DB-BD31-4B8C-83A1-F6EECF244321}">
                <p14:modId xmlns:p14="http://schemas.microsoft.com/office/powerpoint/2010/main" val="1813629270"/>
              </p:ext>
            </p:extLst>
          </p:nvPr>
        </p:nvGraphicFramePr>
        <p:xfrm>
          <a:off x="8220054" y="5620639"/>
          <a:ext cx="1511300" cy="804863"/>
        </p:xfrm>
        <a:graphic>
          <a:graphicData uri="http://schemas.openxmlformats.org/presentationml/2006/ole">
            <mc:AlternateContent xmlns:mc="http://schemas.openxmlformats.org/markup-compatibility/2006">
              <mc:Choice xmlns:v="urn:schemas-microsoft-com:vml" Requires="v">
                <p:oleObj spid="_x0000_s508168" name="公式" r:id="rId14" imgW="736280" imgH="393529" progId="Equation.3">
                  <p:embed/>
                </p:oleObj>
              </mc:Choice>
              <mc:Fallback>
                <p:oleObj name="公式" r:id="rId14" imgW="736280" imgH="393529" progId="Equation.3">
                  <p:embed/>
                  <p:pic>
                    <p:nvPicPr>
                      <p:cNvPr id="32"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20054" y="5620639"/>
                        <a:ext cx="1511300"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 name="Object 22"/>
          <p:cNvGraphicFramePr>
            <a:graphicFrameLocks noChangeAspect="1"/>
          </p:cNvGraphicFramePr>
          <p:nvPr>
            <p:extLst>
              <p:ext uri="{D42A27DB-BD31-4B8C-83A1-F6EECF244321}">
                <p14:modId xmlns:p14="http://schemas.microsoft.com/office/powerpoint/2010/main" val="1252922180"/>
              </p:ext>
            </p:extLst>
          </p:nvPr>
        </p:nvGraphicFramePr>
        <p:xfrm>
          <a:off x="10245123" y="5485706"/>
          <a:ext cx="1616765" cy="992470"/>
        </p:xfrm>
        <a:graphic>
          <a:graphicData uri="http://schemas.openxmlformats.org/presentationml/2006/ole">
            <mc:AlternateContent xmlns:mc="http://schemas.openxmlformats.org/markup-compatibility/2006">
              <mc:Choice xmlns:v="urn:schemas-microsoft-com:vml" Requires="v">
                <p:oleObj spid="_x0000_s508169" name="公式" r:id="rId16" imgW="634680" imgH="393480" progId="Equation.3">
                  <p:embed/>
                </p:oleObj>
              </mc:Choice>
              <mc:Fallback>
                <p:oleObj name="公式" r:id="rId16" imgW="634680" imgH="393480" progId="Equation.3">
                  <p:embed/>
                  <p:pic>
                    <p:nvPicPr>
                      <p:cNvPr id="35" name="Object 22"/>
                      <p:cNvPicPr>
                        <a:picLocks noChangeAspect="1" noChangeArrowheads="1"/>
                      </p:cNvPicPr>
                      <p:nvPr/>
                    </p:nvPicPr>
                    <p:blipFill>
                      <a:blip r:embed="rId17"/>
                      <a:srcRect/>
                      <a:stretch>
                        <a:fillRect/>
                      </a:stretch>
                    </p:blipFill>
                    <p:spPr bwMode="auto">
                      <a:xfrm>
                        <a:off x="10245123" y="5485706"/>
                        <a:ext cx="1616765" cy="99247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33831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000"/>
                                        <p:tgtEl>
                                          <p:spTgt spid="25"/>
                                        </p:tgtEl>
                                      </p:cBhvr>
                                    </p:animEffect>
                                    <p:anim calcmode="lin" valueType="num">
                                      <p:cBhvr>
                                        <p:cTn id="14" dur="1000" fill="hold"/>
                                        <p:tgtEl>
                                          <p:spTgt spid="25"/>
                                        </p:tgtEl>
                                        <p:attrNameLst>
                                          <p:attrName>ppt_x</p:attrName>
                                        </p:attrNameLst>
                                      </p:cBhvr>
                                      <p:tavLst>
                                        <p:tav tm="0">
                                          <p:val>
                                            <p:strVal val="#ppt_x"/>
                                          </p:val>
                                        </p:tav>
                                        <p:tav tm="100000">
                                          <p:val>
                                            <p:strVal val="#ppt_x"/>
                                          </p:val>
                                        </p:tav>
                                      </p:tavLst>
                                    </p:anim>
                                    <p:anim calcmode="lin" valueType="num">
                                      <p:cBhvr>
                                        <p:cTn id="1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ppt_x"/>
                                          </p:val>
                                        </p:tav>
                                        <p:tav tm="100000">
                                          <p:val>
                                            <p:strVal val="#ppt_x"/>
                                          </p:val>
                                        </p:tav>
                                      </p:tavLst>
                                    </p:anim>
                                    <p:anim calcmode="lin" valueType="num">
                                      <p:cBhvr additive="base">
                                        <p:cTn id="2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ppt_x"/>
                                          </p:val>
                                        </p:tav>
                                        <p:tav tm="100000">
                                          <p:val>
                                            <p:strVal val="#ppt_x"/>
                                          </p:val>
                                        </p:tav>
                                      </p:tavLst>
                                    </p:anim>
                                    <p:anim calcmode="lin" valueType="num">
                                      <p:cBhvr additive="base">
                                        <p:cTn id="2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ppt_x"/>
                                          </p:val>
                                        </p:tav>
                                        <p:tav tm="100000">
                                          <p:val>
                                            <p:strVal val="#ppt_x"/>
                                          </p:val>
                                        </p:tav>
                                      </p:tavLst>
                                    </p:anim>
                                    <p:anim calcmode="lin" valueType="num">
                                      <p:cBhvr additive="base">
                                        <p:cTn id="38" dur="500" fill="hold"/>
                                        <p:tgtEl>
                                          <p:spTgt spid="3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ppt_x"/>
                                          </p:val>
                                        </p:tav>
                                        <p:tav tm="100000">
                                          <p:val>
                                            <p:strVal val="#ppt_x"/>
                                          </p:val>
                                        </p:tav>
                                      </p:tavLst>
                                    </p:anim>
                                    <p:anim calcmode="lin" valueType="num">
                                      <p:cBhvr additive="base">
                                        <p:cTn id="42" dur="500" fill="hold"/>
                                        <p:tgtEl>
                                          <p:spTgt spid="34"/>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500" fill="hold"/>
                                        <p:tgtEl>
                                          <p:spTgt spid="35"/>
                                        </p:tgtEl>
                                        <p:attrNameLst>
                                          <p:attrName>ppt_x</p:attrName>
                                        </p:attrNameLst>
                                      </p:cBhvr>
                                      <p:tavLst>
                                        <p:tav tm="0">
                                          <p:val>
                                            <p:strVal val="#ppt_x"/>
                                          </p:val>
                                        </p:tav>
                                        <p:tav tm="100000">
                                          <p:val>
                                            <p:strVal val="#ppt_x"/>
                                          </p:val>
                                        </p:tav>
                                      </p:tavLst>
                                    </p:anim>
                                    <p:anim calcmode="lin" valueType="num">
                                      <p:cBhvr additive="base">
                                        <p:cTn id="4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1000"/>
                                        <p:tgtEl>
                                          <p:spTgt spid="54"/>
                                        </p:tgtEl>
                                      </p:cBhvr>
                                    </p:animEffect>
                                    <p:anim calcmode="lin" valueType="num">
                                      <p:cBhvr>
                                        <p:cTn id="52" dur="1000" fill="hold"/>
                                        <p:tgtEl>
                                          <p:spTgt spid="54"/>
                                        </p:tgtEl>
                                        <p:attrNameLst>
                                          <p:attrName>ppt_x</p:attrName>
                                        </p:attrNameLst>
                                      </p:cBhvr>
                                      <p:tavLst>
                                        <p:tav tm="0">
                                          <p:val>
                                            <p:strVal val="#ppt_x"/>
                                          </p:val>
                                        </p:tav>
                                        <p:tav tm="100000">
                                          <p:val>
                                            <p:strVal val="#ppt_x"/>
                                          </p:val>
                                        </p:tav>
                                      </p:tavLst>
                                    </p:anim>
                                    <p:anim calcmode="lin" valueType="num">
                                      <p:cBhvr>
                                        <p:cTn id="53"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nodeType="click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wheel(1)">
                                      <p:cBhvr>
                                        <p:cTn id="58" dur="2000"/>
                                        <p:tgtEl>
                                          <p:spTgt spid="55"/>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nodeType="click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p:cTn id="63" dur="1000" fill="hold"/>
                                        <p:tgtEl>
                                          <p:spTgt spid="56"/>
                                        </p:tgtEl>
                                        <p:attrNameLst>
                                          <p:attrName>ppt_w</p:attrName>
                                        </p:attrNameLst>
                                      </p:cBhvr>
                                      <p:tavLst>
                                        <p:tav tm="0">
                                          <p:val>
                                            <p:fltVal val="0"/>
                                          </p:val>
                                        </p:tav>
                                        <p:tav tm="100000">
                                          <p:val>
                                            <p:strVal val="#ppt_w"/>
                                          </p:val>
                                        </p:tav>
                                      </p:tavLst>
                                    </p:anim>
                                    <p:anim calcmode="lin" valueType="num">
                                      <p:cBhvr>
                                        <p:cTn id="64" dur="1000" fill="hold"/>
                                        <p:tgtEl>
                                          <p:spTgt spid="56"/>
                                        </p:tgtEl>
                                        <p:attrNameLst>
                                          <p:attrName>ppt_h</p:attrName>
                                        </p:attrNameLst>
                                      </p:cBhvr>
                                      <p:tavLst>
                                        <p:tav tm="0">
                                          <p:val>
                                            <p:fltVal val="0"/>
                                          </p:val>
                                        </p:tav>
                                        <p:tav tm="100000">
                                          <p:val>
                                            <p:strVal val="#ppt_h"/>
                                          </p:val>
                                        </p:tav>
                                      </p:tavLst>
                                    </p:anim>
                                    <p:anim calcmode="lin" valueType="num">
                                      <p:cBhvr>
                                        <p:cTn id="65" dur="1000" fill="hold"/>
                                        <p:tgtEl>
                                          <p:spTgt spid="56"/>
                                        </p:tgtEl>
                                        <p:attrNameLst>
                                          <p:attrName>style.rotation</p:attrName>
                                        </p:attrNameLst>
                                      </p:cBhvr>
                                      <p:tavLst>
                                        <p:tav tm="0">
                                          <p:val>
                                            <p:fltVal val="90"/>
                                          </p:val>
                                        </p:tav>
                                        <p:tav tm="100000">
                                          <p:val>
                                            <p:fltVal val="0"/>
                                          </p:val>
                                        </p:tav>
                                      </p:tavLst>
                                    </p:anim>
                                    <p:animEffect transition="in" filter="fade">
                                      <p:cBhvr>
                                        <p:cTn id="66" dur="1000"/>
                                        <p:tgtEl>
                                          <p:spTgt spid="56"/>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fade">
                                      <p:cBhvr>
                                        <p:cTn id="71" dur="1000"/>
                                        <p:tgtEl>
                                          <p:spTgt spid="57"/>
                                        </p:tgtEl>
                                      </p:cBhvr>
                                    </p:animEffect>
                                    <p:anim calcmode="lin" valueType="num">
                                      <p:cBhvr>
                                        <p:cTn id="72" dur="1000" fill="hold"/>
                                        <p:tgtEl>
                                          <p:spTgt spid="57"/>
                                        </p:tgtEl>
                                        <p:attrNameLst>
                                          <p:attrName>ppt_x</p:attrName>
                                        </p:attrNameLst>
                                      </p:cBhvr>
                                      <p:tavLst>
                                        <p:tav tm="0">
                                          <p:val>
                                            <p:strVal val="#ppt_x"/>
                                          </p:val>
                                        </p:tav>
                                        <p:tav tm="100000">
                                          <p:val>
                                            <p:strVal val="#ppt_x"/>
                                          </p:val>
                                        </p:tav>
                                      </p:tavLst>
                                    </p:anim>
                                    <p:anim calcmode="lin" valueType="num">
                                      <p:cBhvr>
                                        <p:cTn id="7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1" presetClass="entr" presetSubtype="1" fill="hold" nodeType="click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heel(1)">
                                      <p:cBhvr>
                                        <p:cTn id="78"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animBg="1"/>
      <p:bldP spid="31" grpId="0" animBg="1"/>
      <p:bldP spid="3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16699" y="101734"/>
            <a:ext cx="761824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20000"/>
              </a:spcBef>
            </a:pPr>
            <a:r>
              <a:rPr lang="en-US" altLang="zh-CN" i="0" dirty="0">
                <a:solidFill>
                  <a:srgbClr val="FF0000"/>
                </a:solidFill>
              </a:rPr>
              <a:t>【</a:t>
            </a:r>
            <a:r>
              <a:rPr lang="zh-CN" altLang="en-US" i="0" dirty="0">
                <a:solidFill>
                  <a:srgbClr val="FF0000"/>
                </a:solidFill>
              </a:rPr>
              <a:t>补充例</a:t>
            </a:r>
            <a:r>
              <a:rPr lang="en-US" altLang="zh-CN" i="0" dirty="0">
                <a:solidFill>
                  <a:srgbClr val="FF0000"/>
                </a:solidFill>
              </a:rPr>
              <a:t>】</a:t>
            </a:r>
            <a:r>
              <a:rPr lang="zh-CN" altLang="en-US" i="0" dirty="0">
                <a:solidFill>
                  <a:srgbClr val="009900"/>
                </a:solidFill>
              </a:rPr>
              <a:t>假设汽车两盏灯相距</a:t>
            </a:r>
            <a:r>
              <a:rPr lang="en-US" altLang="zh-CN" i="0" dirty="0">
                <a:solidFill>
                  <a:srgbClr val="FF0000"/>
                </a:solidFill>
              </a:rPr>
              <a:t>r =1.5m</a:t>
            </a:r>
            <a:r>
              <a:rPr lang="zh-CN" altLang="en-US" i="0" dirty="0">
                <a:solidFill>
                  <a:srgbClr val="009900"/>
                </a:solidFill>
              </a:rPr>
              <a:t>，人的眼睛瞳孔直径</a:t>
            </a:r>
            <a:r>
              <a:rPr lang="en-US" altLang="zh-CN" i="0" dirty="0">
                <a:solidFill>
                  <a:srgbClr val="FF0000"/>
                </a:solidFill>
              </a:rPr>
              <a:t>D=4mm</a:t>
            </a:r>
            <a:r>
              <a:rPr lang="zh-CN" altLang="en-US" i="0" dirty="0">
                <a:solidFill>
                  <a:srgbClr val="009900"/>
                </a:solidFill>
              </a:rPr>
              <a:t>，问最远在多少米的地方，人眼恰好能分辨出这两盏灯</a:t>
            </a:r>
            <a:r>
              <a:rPr lang="en-US" altLang="zh-CN" i="0" dirty="0">
                <a:solidFill>
                  <a:srgbClr val="009900"/>
                </a:solidFill>
              </a:rPr>
              <a:t>?</a:t>
            </a:r>
          </a:p>
        </p:txBody>
      </p:sp>
      <p:sp>
        <p:nvSpPr>
          <p:cNvPr id="20" name="Line 12"/>
          <p:cNvSpPr>
            <a:spLocks noChangeShapeType="1"/>
          </p:cNvSpPr>
          <p:nvPr/>
        </p:nvSpPr>
        <p:spPr bwMode="auto">
          <a:xfrm flipH="1">
            <a:off x="9018208" y="1541353"/>
            <a:ext cx="360362" cy="0"/>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3"/>
          <p:cNvSpPr>
            <a:spLocks noChangeShapeType="1"/>
          </p:cNvSpPr>
          <p:nvPr/>
        </p:nvSpPr>
        <p:spPr bwMode="auto">
          <a:xfrm flipH="1">
            <a:off x="9018208" y="2443053"/>
            <a:ext cx="360362" cy="0"/>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14"/>
          <p:cNvSpPr>
            <a:spLocks noChangeShapeType="1"/>
          </p:cNvSpPr>
          <p:nvPr/>
        </p:nvSpPr>
        <p:spPr bwMode="auto">
          <a:xfrm>
            <a:off x="9162670" y="1541355"/>
            <a:ext cx="0" cy="936625"/>
          </a:xfrm>
          <a:prstGeom prst="line">
            <a:avLst/>
          </a:prstGeom>
          <a:noFill/>
          <a:ln w="19050">
            <a:solidFill>
              <a:schemeClr val="tx2"/>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3" name="Text Box 15"/>
          <p:cNvSpPr txBox="1">
            <a:spLocks noChangeArrowheads="1"/>
          </p:cNvSpPr>
          <p:nvPr/>
        </p:nvSpPr>
        <p:spPr bwMode="auto">
          <a:xfrm>
            <a:off x="9135685" y="1725504"/>
            <a:ext cx="4266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dirty="0">
                <a:solidFill>
                  <a:srgbClr val="FF0000"/>
                </a:solidFill>
              </a:rPr>
              <a:t>r </a:t>
            </a:r>
          </a:p>
        </p:txBody>
      </p:sp>
      <p:sp>
        <p:nvSpPr>
          <p:cNvPr id="24" name="Line 16"/>
          <p:cNvSpPr>
            <a:spLocks noChangeShapeType="1"/>
          </p:cNvSpPr>
          <p:nvPr/>
        </p:nvSpPr>
        <p:spPr bwMode="auto">
          <a:xfrm>
            <a:off x="8946770" y="2477978"/>
            <a:ext cx="0" cy="431800"/>
          </a:xfrm>
          <a:prstGeom prst="line">
            <a:avLst/>
          </a:prstGeom>
          <a:noFill/>
          <a:ln w="19050">
            <a:solidFill>
              <a:srgbClr val="9900CC"/>
            </a:solidFill>
            <a:round/>
            <a:headEnd type="none"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5" name="Line 17"/>
          <p:cNvSpPr>
            <a:spLocks noChangeShapeType="1"/>
          </p:cNvSpPr>
          <p:nvPr/>
        </p:nvSpPr>
        <p:spPr bwMode="auto">
          <a:xfrm>
            <a:off x="3330197" y="2765315"/>
            <a:ext cx="5572125" cy="0"/>
          </a:xfrm>
          <a:prstGeom prst="line">
            <a:avLst/>
          </a:prstGeom>
          <a:noFill/>
          <a:ln w="19050">
            <a:solidFill>
              <a:srgbClr val="9900CC"/>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6" name="Text Box 18"/>
          <p:cNvSpPr txBox="1">
            <a:spLocks noChangeArrowheads="1"/>
          </p:cNvSpPr>
          <p:nvPr/>
        </p:nvSpPr>
        <p:spPr bwMode="auto">
          <a:xfrm>
            <a:off x="5682872" y="2524017"/>
            <a:ext cx="455613"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dirty="0">
                <a:solidFill>
                  <a:srgbClr val="9900FF"/>
                </a:solidFill>
              </a:rPr>
              <a:t>S</a:t>
            </a:r>
          </a:p>
        </p:txBody>
      </p:sp>
      <p:sp>
        <p:nvSpPr>
          <p:cNvPr id="27" name="Line 19"/>
          <p:cNvSpPr>
            <a:spLocks noChangeShapeType="1"/>
          </p:cNvSpPr>
          <p:nvPr/>
        </p:nvSpPr>
        <p:spPr bwMode="auto">
          <a:xfrm flipV="1">
            <a:off x="3257170" y="1541353"/>
            <a:ext cx="5645150" cy="43180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0"/>
          <p:cNvSpPr>
            <a:spLocks noChangeShapeType="1"/>
          </p:cNvSpPr>
          <p:nvPr/>
        </p:nvSpPr>
        <p:spPr bwMode="auto">
          <a:xfrm>
            <a:off x="3330197" y="1973155"/>
            <a:ext cx="5572125" cy="504825"/>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 name="Group 21"/>
          <p:cNvGrpSpPr>
            <a:grpSpLocks/>
          </p:cNvGrpSpPr>
          <p:nvPr/>
        </p:nvGrpSpPr>
        <p:grpSpPr bwMode="auto">
          <a:xfrm>
            <a:off x="2969835" y="1685815"/>
            <a:ext cx="593725" cy="787400"/>
            <a:chOff x="839" y="3158"/>
            <a:chExt cx="374" cy="496"/>
          </a:xfrm>
        </p:grpSpPr>
        <p:grpSp>
          <p:nvGrpSpPr>
            <p:cNvPr id="30" name="Group 22"/>
            <p:cNvGrpSpPr>
              <a:grpSpLocks/>
            </p:cNvGrpSpPr>
            <p:nvPr/>
          </p:nvGrpSpPr>
          <p:grpSpPr bwMode="auto">
            <a:xfrm>
              <a:off x="839" y="3158"/>
              <a:ext cx="374" cy="496"/>
              <a:chOff x="1882" y="3158"/>
              <a:chExt cx="374" cy="496"/>
            </a:xfrm>
          </p:grpSpPr>
          <p:sp>
            <p:nvSpPr>
              <p:cNvPr id="33" name="Freeform 23"/>
              <p:cNvSpPr>
                <a:spLocks/>
              </p:cNvSpPr>
              <p:nvPr/>
            </p:nvSpPr>
            <p:spPr bwMode="auto">
              <a:xfrm>
                <a:off x="1882" y="3158"/>
                <a:ext cx="374" cy="496"/>
              </a:xfrm>
              <a:custGeom>
                <a:avLst/>
                <a:gdLst>
                  <a:gd name="T0" fmla="*/ 1 w 746"/>
                  <a:gd name="T1" fmla="*/ 1 h 992"/>
                  <a:gd name="T2" fmla="*/ 1 w 746"/>
                  <a:gd name="T3" fmla="*/ 1 h 992"/>
                  <a:gd name="T4" fmla="*/ 1 w 746"/>
                  <a:gd name="T5" fmla="*/ 1 h 992"/>
                  <a:gd name="T6" fmla="*/ 1 w 746"/>
                  <a:gd name="T7" fmla="*/ 1 h 992"/>
                  <a:gd name="T8" fmla="*/ 1 w 746"/>
                  <a:gd name="T9" fmla="*/ 1 h 992"/>
                  <a:gd name="T10" fmla="*/ 1 w 746"/>
                  <a:gd name="T11" fmla="*/ 1 h 992"/>
                  <a:gd name="T12" fmla="*/ 1 w 746"/>
                  <a:gd name="T13" fmla="*/ 1 h 992"/>
                  <a:gd name="T14" fmla="*/ 1 w 746"/>
                  <a:gd name="T15" fmla="*/ 1 h 992"/>
                  <a:gd name="T16" fmla="*/ 1 w 746"/>
                  <a:gd name="T17" fmla="*/ 1 h 992"/>
                  <a:gd name="T18" fmla="*/ 1 w 746"/>
                  <a:gd name="T19" fmla="*/ 1 h 992"/>
                  <a:gd name="T20" fmla="*/ 1 w 746"/>
                  <a:gd name="T21" fmla="*/ 1 h 992"/>
                  <a:gd name="T22" fmla="*/ 1 w 746"/>
                  <a:gd name="T23" fmla="*/ 1 h 992"/>
                  <a:gd name="T24" fmla="*/ 1 w 746"/>
                  <a:gd name="T25" fmla="*/ 1 h 992"/>
                  <a:gd name="T26" fmla="*/ 1 w 746"/>
                  <a:gd name="T27" fmla="*/ 1 h 992"/>
                  <a:gd name="T28" fmla="*/ 1 w 746"/>
                  <a:gd name="T29" fmla="*/ 1 h 992"/>
                  <a:gd name="T30" fmla="*/ 1 w 746"/>
                  <a:gd name="T31" fmla="*/ 1 h 992"/>
                  <a:gd name="T32" fmla="*/ 1 w 746"/>
                  <a:gd name="T33" fmla="*/ 1 h 992"/>
                  <a:gd name="T34" fmla="*/ 1 w 746"/>
                  <a:gd name="T35" fmla="*/ 1 h 992"/>
                  <a:gd name="T36" fmla="*/ 1 w 746"/>
                  <a:gd name="T37" fmla="*/ 1 h 992"/>
                  <a:gd name="T38" fmla="*/ 1 w 746"/>
                  <a:gd name="T39" fmla="*/ 1 h 992"/>
                  <a:gd name="T40" fmla="*/ 1 w 746"/>
                  <a:gd name="T41" fmla="*/ 1 h 992"/>
                  <a:gd name="T42" fmla="*/ 1 w 746"/>
                  <a:gd name="T43" fmla="*/ 1 h 992"/>
                  <a:gd name="T44" fmla="*/ 1 w 746"/>
                  <a:gd name="T45" fmla="*/ 1 h 992"/>
                  <a:gd name="T46" fmla="*/ 1 w 746"/>
                  <a:gd name="T47" fmla="*/ 1 h 992"/>
                  <a:gd name="T48" fmla="*/ 1 w 746"/>
                  <a:gd name="T49" fmla="*/ 1 h 992"/>
                  <a:gd name="T50" fmla="*/ 1 w 746"/>
                  <a:gd name="T51" fmla="*/ 1 h 992"/>
                  <a:gd name="T52" fmla="*/ 1 w 746"/>
                  <a:gd name="T53" fmla="*/ 1 h 992"/>
                  <a:gd name="T54" fmla="*/ 1 w 746"/>
                  <a:gd name="T55" fmla="*/ 1 h 992"/>
                  <a:gd name="T56" fmla="*/ 1 w 746"/>
                  <a:gd name="T57" fmla="*/ 1 h 992"/>
                  <a:gd name="T58" fmla="*/ 1 w 746"/>
                  <a:gd name="T59" fmla="*/ 1 h 992"/>
                  <a:gd name="T60" fmla="*/ 1 w 746"/>
                  <a:gd name="T61" fmla="*/ 1 h 992"/>
                  <a:gd name="T62" fmla="*/ 1 w 746"/>
                  <a:gd name="T63" fmla="*/ 1 h 992"/>
                  <a:gd name="T64" fmla="*/ 1 w 746"/>
                  <a:gd name="T65" fmla="*/ 1 h 992"/>
                  <a:gd name="T66" fmla="*/ 1 w 746"/>
                  <a:gd name="T67" fmla="*/ 1 h 992"/>
                  <a:gd name="T68" fmla="*/ 1 w 746"/>
                  <a:gd name="T69" fmla="*/ 1 h 992"/>
                  <a:gd name="T70" fmla="*/ 1 w 746"/>
                  <a:gd name="T71" fmla="*/ 1 h 992"/>
                  <a:gd name="T72" fmla="*/ 1 w 746"/>
                  <a:gd name="T73" fmla="*/ 1 h 992"/>
                  <a:gd name="T74" fmla="*/ 1 w 746"/>
                  <a:gd name="T75" fmla="*/ 1 h 992"/>
                  <a:gd name="T76" fmla="*/ 1 w 746"/>
                  <a:gd name="T77" fmla="*/ 1 h 992"/>
                  <a:gd name="T78" fmla="*/ 1 w 746"/>
                  <a:gd name="T79" fmla="*/ 1 h 992"/>
                  <a:gd name="T80" fmla="*/ 1 w 746"/>
                  <a:gd name="T81" fmla="*/ 1 h 992"/>
                  <a:gd name="T82" fmla="*/ 1 w 746"/>
                  <a:gd name="T83" fmla="*/ 1 h 992"/>
                  <a:gd name="T84" fmla="*/ 1 w 746"/>
                  <a:gd name="T85" fmla="*/ 1 h 992"/>
                  <a:gd name="T86" fmla="*/ 1 w 746"/>
                  <a:gd name="T87" fmla="*/ 1 h 992"/>
                  <a:gd name="T88" fmla="*/ 1 w 746"/>
                  <a:gd name="T89" fmla="*/ 1 h 992"/>
                  <a:gd name="T90" fmla="*/ 0 w 746"/>
                  <a:gd name="T91" fmla="*/ 1 h 992"/>
                  <a:gd name="T92" fmla="*/ 1 w 746"/>
                  <a:gd name="T93" fmla="*/ 1 h 992"/>
                  <a:gd name="T94" fmla="*/ 1 w 746"/>
                  <a:gd name="T95" fmla="*/ 1 h 992"/>
                  <a:gd name="T96" fmla="*/ 1 w 746"/>
                  <a:gd name="T97" fmla="*/ 1 h 992"/>
                  <a:gd name="T98" fmla="*/ 1 w 746"/>
                  <a:gd name="T99" fmla="*/ 1 h 992"/>
                  <a:gd name="T100" fmla="*/ 1 w 746"/>
                  <a:gd name="T101" fmla="*/ 1 h 992"/>
                  <a:gd name="T102" fmla="*/ 1 w 746"/>
                  <a:gd name="T103" fmla="*/ 1 h 992"/>
                  <a:gd name="T104" fmla="*/ 1 w 746"/>
                  <a:gd name="T105" fmla="*/ 1 h 992"/>
                  <a:gd name="T106" fmla="*/ 1 w 746"/>
                  <a:gd name="T107" fmla="*/ 1 h 992"/>
                  <a:gd name="T108" fmla="*/ 1 w 746"/>
                  <a:gd name="T109" fmla="*/ 1 h 992"/>
                  <a:gd name="T110" fmla="*/ 1 w 746"/>
                  <a:gd name="T111" fmla="*/ 1 h 9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46"/>
                  <a:gd name="T169" fmla="*/ 0 h 992"/>
                  <a:gd name="T170" fmla="*/ 746 w 746"/>
                  <a:gd name="T171" fmla="*/ 992 h 99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46" h="992">
                    <a:moveTo>
                      <a:pt x="340" y="140"/>
                    </a:moveTo>
                    <a:lnTo>
                      <a:pt x="331" y="139"/>
                    </a:lnTo>
                    <a:lnTo>
                      <a:pt x="323" y="140"/>
                    </a:lnTo>
                    <a:lnTo>
                      <a:pt x="315" y="143"/>
                    </a:lnTo>
                    <a:lnTo>
                      <a:pt x="308" y="146"/>
                    </a:lnTo>
                    <a:lnTo>
                      <a:pt x="303" y="151"/>
                    </a:lnTo>
                    <a:lnTo>
                      <a:pt x="297" y="158"/>
                    </a:lnTo>
                    <a:lnTo>
                      <a:pt x="293" y="165"/>
                    </a:lnTo>
                    <a:lnTo>
                      <a:pt x="290" y="173"/>
                    </a:lnTo>
                    <a:lnTo>
                      <a:pt x="289" y="181"/>
                    </a:lnTo>
                    <a:lnTo>
                      <a:pt x="290" y="189"/>
                    </a:lnTo>
                    <a:lnTo>
                      <a:pt x="292" y="197"/>
                    </a:lnTo>
                    <a:lnTo>
                      <a:pt x="296" y="204"/>
                    </a:lnTo>
                    <a:lnTo>
                      <a:pt x="300" y="210"/>
                    </a:lnTo>
                    <a:lnTo>
                      <a:pt x="307" y="215"/>
                    </a:lnTo>
                    <a:lnTo>
                      <a:pt x="314" y="219"/>
                    </a:lnTo>
                    <a:lnTo>
                      <a:pt x="322" y="222"/>
                    </a:lnTo>
                    <a:lnTo>
                      <a:pt x="356" y="231"/>
                    </a:lnTo>
                    <a:lnTo>
                      <a:pt x="389" y="243"/>
                    </a:lnTo>
                    <a:lnTo>
                      <a:pt x="420" y="257"/>
                    </a:lnTo>
                    <a:lnTo>
                      <a:pt x="450" y="273"/>
                    </a:lnTo>
                    <a:lnTo>
                      <a:pt x="478" y="291"/>
                    </a:lnTo>
                    <a:lnTo>
                      <a:pt x="505" y="312"/>
                    </a:lnTo>
                    <a:lnTo>
                      <a:pt x="530" y="335"/>
                    </a:lnTo>
                    <a:lnTo>
                      <a:pt x="554" y="359"/>
                    </a:lnTo>
                    <a:lnTo>
                      <a:pt x="575" y="386"/>
                    </a:lnTo>
                    <a:lnTo>
                      <a:pt x="594" y="413"/>
                    </a:lnTo>
                    <a:lnTo>
                      <a:pt x="611" y="442"/>
                    </a:lnTo>
                    <a:lnTo>
                      <a:pt x="626" y="473"/>
                    </a:lnTo>
                    <a:lnTo>
                      <a:pt x="639" y="504"/>
                    </a:lnTo>
                    <a:lnTo>
                      <a:pt x="648" y="537"/>
                    </a:lnTo>
                    <a:lnTo>
                      <a:pt x="656" y="570"/>
                    </a:lnTo>
                    <a:lnTo>
                      <a:pt x="661" y="605"/>
                    </a:lnTo>
                    <a:lnTo>
                      <a:pt x="510" y="605"/>
                    </a:lnTo>
                    <a:lnTo>
                      <a:pt x="510" y="762"/>
                    </a:lnTo>
                    <a:lnTo>
                      <a:pt x="486" y="759"/>
                    </a:lnTo>
                    <a:lnTo>
                      <a:pt x="464" y="753"/>
                    </a:lnTo>
                    <a:lnTo>
                      <a:pt x="442" y="744"/>
                    </a:lnTo>
                    <a:lnTo>
                      <a:pt x="422" y="733"/>
                    </a:lnTo>
                    <a:lnTo>
                      <a:pt x="404" y="719"/>
                    </a:lnTo>
                    <a:lnTo>
                      <a:pt x="388" y="703"/>
                    </a:lnTo>
                    <a:lnTo>
                      <a:pt x="373" y="684"/>
                    </a:lnTo>
                    <a:lnTo>
                      <a:pt x="361" y="663"/>
                    </a:lnTo>
                    <a:lnTo>
                      <a:pt x="357" y="656"/>
                    </a:lnTo>
                    <a:lnTo>
                      <a:pt x="351" y="651"/>
                    </a:lnTo>
                    <a:lnTo>
                      <a:pt x="345" y="646"/>
                    </a:lnTo>
                    <a:lnTo>
                      <a:pt x="337" y="643"/>
                    </a:lnTo>
                    <a:lnTo>
                      <a:pt x="330" y="640"/>
                    </a:lnTo>
                    <a:lnTo>
                      <a:pt x="322" y="640"/>
                    </a:lnTo>
                    <a:lnTo>
                      <a:pt x="314" y="642"/>
                    </a:lnTo>
                    <a:lnTo>
                      <a:pt x="306" y="644"/>
                    </a:lnTo>
                    <a:lnTo>
                      <a:pt x="293" y="654"/>
                    </a:lnTo>
                    <a:lnTo>
                      <a:pt x="285" y="668"/>
                    </a:lnTo>
                    <a:lnTo>
                      <a:pt x="283" y="684"/>
                    </a:lnTo>
                    <a:lnTo>
                      <a:pt x="288" y="699"/>
                    </a:lnTo>
                    <a:lnTo>
                      <a:pt x="296" y="715"/>
                    </a:lnTo>
                    <a:lnTo>
                      <a:pt x="305" y="730"/>
                    </a:lnTo>
                    <a:lnTo>
                      <a:pt x="315" y="745"/>
                    </a:lnTo>
                    <a:lnTo>
                      <a:pt x="327" y="758"/>
                    </a:lnTo>
                    <a:lnTo>
                      <a:pt x="338" y="771"/>
                    </a:lnTo>
                    <a:lnTo>
                      <a:pt x="351" y="783"/>
                    </a:lnTo>
                    <a:lnTo>
                      <a:pt x="365" y="794"/>
                    </a:lnTo>
                    <a:lnTo>
                      <a:pt x="379" y="803"/>
                    </a:lnTo>
                    <a:lnTo>
                      <a:pt x="394" y="812"/>
                    </a:lnTo>
                    <a:lnTo>
                      <a:pt x="409" y="820"/>
                    </a:lnTo>
                    <a:lnTo>
                      <a:pt x="425" y="827"/>
                    </a:lnTo>
                    <a:lnTo>
                      <a:pt x="441" y="833"/>
                    </a:lnTo>
                    <a:lnTo>
                      <a:pt x="457" y="837"/>
                    </a:lnTo>
                    <a:lnTo>
                      <a:pt x="474" y="842"/>
                    </a:lnTo>
                    <a:lnTo>
                      <a:pt x="493" y="844"/>
                    </a:lnTo>
                    <a:lnTo>
                      <a:pt x="510" y="845"/>
                    </a:lnTo>
                    <a:lnTo>
                      <a:pt x="510" y="909"/>
                    </a:lnTo>
                    <a:lnTo>
                      <a:pt x="83" y="909"/>
                    </a:lnTo>
                    <a:lnTo>
                      <a:pt x="83" y="212"/>
                    </a:lnTo>
                    <a:lnTo>
                      <a:pt x="217" y="212"/>
                    </a:lnTo>
                    <a:lnTo>
                      <a:pt x="139" y="25"/>
                    </a:lnTo>
                    <a:lnTo>
                      <a:pt x="134" y="18"/>
                    </a:lnTo>
                    <a:lnTo>
                      <a:pt x="130" y="11"/>
                    </a:lnTo>
                    <a:lnTo>
                      <a:pt x="123" y="7"/>
                    </a:lnTo>
                    <a:lnTo>
                      <a:pt x="116" y="3"/>
                    </a:lnTo>
                    <a:lnTo>
                      <a:pt x="109" y="1"/>
                    </a:lnTo>
                    <a:lnTo>
                      <a:pt x="101" y="0"/>
                    </a:lnTo>
                    <a:lnTo>
                      <a:pt x="93" y="1"/>
                    </a:lnTo>
                    <a:lnTo>
                      <a:pt x="85" y="3"/>
                    </a:lnTo>
                    <a:lnTo>
                      <a:pt x="71" y="13"/>
                    </a:lnTo>
                    <a:lnTo>
                      <a:pt x="63" y="26"/>
                    </a:lnTo>
                    <a:lnTo>
                      <a:pt x="60" y="41"/>
                    </a:lnTo>
                    <a:lnTo>
                      <a:pt x="63" y="57"/>
                    </a:lnTo>
                    <a:lnTo>
                      <a:pt x="93" y="129"/>
                    </a:lnTo>
                    <a:lnTo>
                      <a:pt x="0" y="129"/>
                    </a:lnTo>
                    <a:lnTo>
                      <a:pt x="0" y="992"/>
                    </a:lnTo>
                    <a:lnTo>
                      <a:pt x="593" y="991"/>
                    </a:lnTo>
                    <a:lnTo>
                      <a:pt x="593" y="688"/>
                    </a:lnTo>
                    <a:lnTo>
                      <a:pt x="746" y="688"/>
                    </a:lnTo>
                    <a:lnTo>
                      <a:pt x="746" y="646"/>
                    </a:lnTo>
                    <a:lnTo>
                      <a:pt x="744" y="601"/>
                    </a:lnTo>
                    <a:lnTo>
                      <a:pt x="738" y="557"/>
                    </a:lnTo>
                    <a:lnTo>
                      <a:pt x="729" y="515"/>
                    </a:lnTo>
                    <a:lnTo>
                      <a:pt x="716" y="473"/>
                    </a:lnTo>
                    <a:lnTo>
                      <a:pt x="699" y="433"/>
                    </a:lnTo>
                    <a:lnTo>
                      <a:pt x="679" y="394"/>
                    </a:lnTo>
                    <a:lnTo>
                      <a:pt x="656" y="358"/>
                    </a:lnTo>
                    <a:lnTo>
                      <a:pt x="631" y="322"/>
                    </a:lnTo>
                    <a:lnTo>
                      <a:pt x="602" y="290"/>
                    </a:lnTo>
                    <a:lnTo>
                      <a:pt x="571" y="260"/>
                    </a:lnTo>
                    <a:lnTo>
                      <a:pt x="538" y="233"/>
                    </a:lnTo>
                    <a:lnTo>
                      <a:pt x="502" y="208"/>
                    </a:lnTo>
                    <a:lnTo>
                      <a:pt x="464" y="186"/>
                    </a:lnTo>
                    <a:lnTo>
                      <a:pt x="425" y="167"/>
                    </a:lnTo>
                    <a:lnTo>
                      <a:pt x="383" y="152"/>
                    </a:lnTo>
                    <a:lnTo>
                      <a:pt x="340" y="140"/>
                    </a:lnTo>
                    <a:close/>
                  </a:path>
                </a:pathLst>
              </a:custGeom>
              <a:solidFill>
                <a:srgbClr val="000000"/>
              </a:solidFill>
              <a:ln w="9525">
                <a:solidFill>
                  <a:schemeClr val="hlink"/>
                </a:solidFill>
                <a:round/>
                <a:headEnd/>
                <a:tailEnd/>
              </a:ln>
            </p:spPr>
            <p:txBody>
              <a:bodyPr/>
              <a:lstStyle/>
              <a:p>
                <a:endParaRPr lang="zh-CN" altLang="en-US">
                  <a:solidFill>
                    <a:srgbClr val="0000FF"/>
                  </a:solidFill>
                </a:endParaRPr>
              </a:p>
            </p:txBody>
          </p:sp>
          <p:sp>
            <p:nvSpPr>
              <p:cNvPr id="34" name="Freeform 24"/>
              <p:cNvSpPr>
                <a:spLocks/>
              </p:cNvSpPr>
              <p:nvPr/>
            </p:nvSpPr>
            <p:spPr bwMode="auto">
              <a:xfrm>
                <a:off x="2003" y="3260"/>
                <a:ext cx="181" cy="181"/>
              </a:xfrm>
              <a:custGeom>
                <a:avLst/>
                <a:gdLst>
                  <a:gd name="T0" fmla="*/ 1 w 362"/>
                  <a:gd name="T1" fmla="*/ 1 h 361"/>
                  <a:gd name="T2" fmla="*/ 1 w 362"/>
                  <a:gd name="T3" fmla="*/ 1 h 361"/>
                  <a:gd name="T4" fmla="*/ 1 w 362"/>
                  <a:gd name="T5" fmla="*/ 1 h 361"/>
                  <a:gd name="T6" fmla="*/ 1 w 362"/>
                  <a:gd name="T7" fmla="*/ 1 h 361"/>
                  <a:gd name="T8" fmla="*/ 1 w 362"/>
                  <a:gd name="T9" fmla="*/ 1 h 361"/>
                  <a:gd name="T10" fmla="*/ 1 w 362"/>
                  <a:gd name="T11" fmla="*/ 1 h 361"/>
                  <a:gd name="T12" fmla="*/ 1 w 362"/>
                  <a:gd name="T13" fmla="*/ 1 h 361"/>
                  <a:gd name="T14" fmla="*/ 1 w 362"/>
                  <a:gd name="T15" fmla="*/ 1 h 361"/>
                  <a:gd name="T16" fmla="*/ 1 w 362"/>
                  <a:gd name="T17" fmla="*/ 1 h 361"/>
                  <a:gd name="T18" fmla="*/ 1 w 362"/>
                  <a:gd name="T19" fmla="*/ 1 h 361"/>
                  <a:gd name="T20" fmla="*/ 1 w 362"/>
                  <a:gd name="T21" fmla="*/ 1 h 361"/>
                  <a:gd name="T22" fmla="*/ 1 w 362"/>
                  <a:gd name="T23" fmla="*/ 1 h 361"/>
                  <a:gd name="T24" fmla="*/ 1 w 362"/>
                  <a:gd name="T25" fmla="*/ 1 h 361"/>
                  <a:gd name="T26" fmla="*/ 1 w 362"/>
                  <a:gd name="T27" fmla="*/ 1 h 361"/>
                  <a:gd name="T28" fmla="*/ 1 w 362"/>
                  <a:gd name="T29" fmla="*/ 1 h 361"/>
                  <a:gd name="T30" fmla="*/ 1 w 362"/>
                  <a:gd name="T31" fmla="*/ 1 h 361"/>
                  <a:gd name="T32" fmla="*/ 1 w 362"/>
                  <a:gd name="T33" fmla="*/ 1 h 361"/>
                  <a:gd name="T34" fmla="*/ 1 w 362"/>
                  <a:gd name="T35" fmla="*/ 1 h 361"/>
                  <a:gd name="T36" fmla="*/ 1 w 362"/>
                  <a:gd name="T37" fmla="*/ 1 h 361"/>
                  <a:gd name="T38" fmla="*/ 1 w 362"/>
                  <a:gd name="T39" fmla="*/ 1 h 361"/>
                  <a:gd name="T40" fmla="*/ 1 w 362"/>
                  <a:gd name="T41" fmla="*/ 1 h 361"/>
                  <a:gd name="T42" fmla="*/ 1 w 362"/>
                  <a:gd name="T43" fmla="*/ 1 h 361"/>
                  <a:gd name="T44" fmla="*/ 1 w 362"/>
                  <a:gd name="T45" fmla="*/ 1 h 361"/>
                  <a:gd name="T46" fmla="*/ 1 w 362"/>
                  <a:gd name="T47" fmla="*/ 1 h 361"/>
                  <a:gd name="T48" fmla="*/ 1 w 362"/>
                  <a:gd name="T49" fmla="*/ 1 h 361"/>
                  <a:gd name="T50" fmla="*/ 1 w 362"/>
                  <a:gd name="T51" fmla="*/ 1 h 361"/>
                  <a:gd name="T52" fmla="*/ 1 w 362"/>
                  <a:gd name="T53" fmla="*/ 1 h 361"/>
                  <a:gd name="T54" fmla="*/ 1 w 362"/>
                  <a:gd name="T55" fmla="*/ 1 h 361"/>
                  <a:gd name="T56" fmla="*/ 1 w 362"/>
                  <a:gd name="T57" fmla="*/ 1 h 361"/>
                  <a:gd name="T58" fmla="*/ 1 w 362"/>
                  <a:gd name="T59" fmla="*/ 1 h 361"/>
                  <a:gd name="T60" fmla="*/ 1 w 362"/>
                  <a:gd name="T61" fmla="*/ 1 h 361"/>
                  <a:gd name="T62" fmla="*/ 1 w 362"/>
                  <a:gd name="T63" fmla="*/ 1 h 361"/>
                  <a:gd name="T64" fmla="*/ 1 w 362"/>
                  <a:gd name="T65" fmla="*/ 0 h 361"/>
                  <a:gd name="T66" fmla="*/ 1 w 362"/>
                  <a:gd name="T67" fmla="*/ 1 h 361"/>
                  <a:gd name="T68" fmla="*/ 1 w 362"/>
                  <a:gd name="T69" fmla="*/ 1 h 361"/>
                  <a:gd name="T70" fmla="*/ 1 w 362"/>
                  <a:gd name="T71" fmla="*/ 1 h 361"/>
                  <a:gd name="T72" fmla="*/ 1 w 362"/>
                  <a:gd name="T73" fmla="*/ 1 h 361"/>
                  <a:gd name="T74" fmla="*/ 1 w 362"/>
                  <a:gd name="T75" fmla="*/ 1 h 361"/>
                  <a:gd name="T76" fmla="*/ 1 w 362"/>
                  <a:gd name="T77" fmla="*/ 1 h 361"/>
                  <a:gd name="T78" fmla="*/ 1 w 362"/>
                  <a:gd name="T79" fmla="*/ 1 h 361"/>
                  <a:gd name="T80" fmla="*/ 0 w 362"/>
                  <a:gd name="T81" fmla="*/ 1 h 361"/>
                  <a:gd name="T82" fmla="*/ 1 w 362"/>
                  <a:gd name="T83" fmla="*/ 1 h 361"/>
                  <a:gd name="T84" fmla="*/ 1 w 362"/>
                  <a:gd name="T85" fmla="*/ 1 h 361"/>
                  <a:gd name="T86" fmla="*/ 1 w 362"/>
                  <a:gd name="T87" fmla="*/ 1 h 361"/>
                  <a:gd name="T88" fmla="*/ 1 w 362"/>
                  <a:gd name="T89" fmla="*/ 1 h 361"/>
                  <a:gd name="T90" fmla="*/ 1 w 362"/>
                  <a:gd name="T91" fmla="*/ 1 h 361"/>
                  <a:gd name="T92" fmla="*/ 1 w 362"/>
                  <a:gd name="T93" fmla="*/ 1 h 361"/>
                  <a:gd name="T94" fmla="*/ 1 w 362"/>
                  <a:gd name="T95" fmla="*/ 1 h 361"/>
                  <a:gd name="T96" fmla="*/ 1 w 362"/>
                  <a:gd name="T97" fmla="*/ 1 h 361"/>
                  <a:gd name="T98" fmla="*/ 1 w 362"/>
                  <a:gd name="T99" fmla="*/ 1 h 361"/>
                  <a:gd name="T100" fmla="*/ 1 w 362"/>
                  <a:gd name="T101" fmla="*/ 1 h 361"/>
                  <a:gd name="T102" fmla="*/ 1 w 362"/>
                  <a:gd name="T103" fmla="*/ 1 h 361"/>
                  <a:gd name="T104" fmla="*/ 1 w 362"/>
                  <a:gd name="T105" fmla="*/ 1 h 361"/>
                  <a:gd name="T106" fmla="*/ 1 w 362"/>
                  <a:gd name="T107" fmla="*/ 1 h 361"/>
                  <a:gd name="T108" fmla="*/ 1 w 362"/>
                  <a:gd name="T109" fmla="*/ 1 h 361"/>
                  <a:gd name="T110" fmla="*/ 1 w 362"/>
                  <a:gd name="T111" fmla="*/ 1 h 361"/>
                  <a:gd name="T112" fmla="*/ 1 w 362"/>
                  <a:gd name="T113" fmla="*/ 1 h 36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62"/>
                  <a:gd name="T172" fmla="*/ 0 h 361"/>
                  <a:gd name="T173" fmla="*/ 362 w 362"/>
                  <a:gd name="T174" fmla="*/ 361 h 36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62" h="361">
                    <a:moveTo>
                      <a:pt x="181" y="361"/>
                    </a:moveTo>
                    <a:lnTo>
                      <a:pt x="200" y="360"/>
                    </a:lnTo>
                    <a:lnTo>
                      <a:pt x="217" y="358"/>
                    </a:lnTo>
                    <a:lnTo>
                      <a:pt x="234" y="353"/>
                    </a:lnTo>
                    <a:lnTo>
                      <a:pt x="250" y="348"/>
                    </a:lnTo>
                    <a:lnTo>
                      <a:pt x="267" y="341"/>
                    </a:lnTo>
                    <a:lnTo>
                      <a:pt x="282" y="332"/>
                    </a:lnTo>
                    <a:lnTo>
                      <a:pt x="297" y="321"/>
                    </a:lnTo>
                    <a:lnTo>
                      <a:pt x="309" y="309"/>
                    </a:lnTo>
                    <a:lnTo>
                      <a:pt x="322" y="296"/>
                    </a:lnTo>
                    <a:lnTo>
                      <a:pt x="332" y="281"/>
                    </a:lnTo>
                    <a:lnTo>
                      <a:pt x="341" y="266"/>
                    </a:lnTo>
                    <a:lnTo>
                      <a:pt x="348" y="250"/>
                    </a:lnTo>
                    <a:lnTo>
                      <a:pt x="354" y="234"/>
                    </a:lnTo>
                    <a:lnTo>
                      <a:pt x="359" y="216"/>
                    </a:lnTo>
                    <a:lnTo>
                      <a:pt x="361" y="199"/>
                    </a:lnTo>
                    <a:lnTo>
                      <a:pt x="362" y="181"/>
                    </a:lnTo>
                    <a:lnTo>
                      <a:pt x="361" y="162"/>
                    </a:lnTo>
                    <a:lnTo>
                      <a:pt x="359" y="145"/>
                    </a:lnTo>
                    <a:lnTo>
                      <a:pt x="354" y="128"/>
                    </a:lnTo>
                    <a:lnTo>
                      <a:pt x="348" y="112"/>
                    </a:lnTo>
                    <a:lnTo>
                      <a:pt x="341" y="95"/>
                    </a:lnTo>
                    <a:lnTo>
                      <a:pt x="332" y="80"/>
                    </a:lnTo>
                    <a:lnTo>
                      <a:pt x="322" y="67"/>
                    </a:lnTo>
                    <a:lnTo>
                      <a:pt x="309" y="53"/>
                    </a:lnTo>
                    <a:lnTo>
                      <a:pt x="297" y="41"/>
                    </a:lnTo>
                    <a:lnTo>
                      <a:pt x="282" y="31"/>
                    </a:lnTo>
                    <a:lnTo>
                      <a:pt x="267" y="22"/>
                    </a:lnTo>
                    <a:lnTo>
                      <a:pt x="250" y="14"/>
                    </a:lnTo>
                    <a:lnTo>
                      <a:pt x="234" y="8"/>
                    </a:lnTo>
                    <a:lnTo>
                      <a:pt x="217" y="3"/>
                    </a:lnTo>
                    <a:lnTo>
                      <a:pt x="200" y="1"/>
                    </a:lnTo>
                    <a:lnTo>
                      <a:pt x="181" y="0"/>
                    </a:lnTo>
                    <a:lnTo>
                      <a:pt x="146" y="3"/>
                    </a:lnTo>
                    <a:lnTo>
                      <a:pt x="111" y="14"/>
                    </a:lnTo>
                    <a:lnTo>
                      <a:pt x="81" y="31"/>
                    </a:lnTo>
                    <a:lnTo>
                      <a:pt x="53" y="53"/>
                    </a:lnTo>
                    <a:lnTo>
                      <a:pt x="32" y="80"/>
                    </a:lnTo>
                    <a:lnTo>
                      <a:pt x="14" y="110"/>
                    </a:lnTo>
                    <a:lnTo>
                      <a:pt x="4" y="145"/>
                    </a:lnTo>
                    <a:lnTo>
                      <a:pt x="0" y="181"/>
                    </a:lnTo>
                    <a:lnTo>
                      <a:pt x="2" y="199"/>
                    </a:lnTo>
                    <a:lnTo>
                      <a:pt x="4" y="216"/>
                    </a:lnTo>
                    <a:lnTo>
                      <a:pt x="9" y="234"/>
                    </a:lnTo>
                    <a:lnTo>
                      <a:pt x="14" y="250"/>
                    </a:lnTo>
                    <a:lnTo>
                      <a:pt x="21" y="266"/>
                    </a:lnTo>
                    <a:lnTo>
                      <a:pt x="30" y="281"/>
                    </a:lnTo>
                    <a:lnTo>
                      <a:pt x="41" y="296"/>
                    </a:lnTo>
                    <a:lnTo>
                      <a:pt x="53" y="309"/>
                    </a:lnTo>
                    <a:lnTo>
                      <a:pt x="67" y="321"/>
                    </a:lnTo>
                    <a:lnTo>
                      <a:pt x="81" y="332"/>
                    </a:lnTo>
                    <a:lnTo>
                      <a:pt x="96" y="341"/>
                    </a:lnTo>
                    <a:lnTo>
                      <a:pt x="112" y="348"/>
                    </a:lnTo>
                    <a:lnTo>
                      <a:pt x="128" y="353"/>
                    </a:lnTo>
                    <a:lnTo>
                      <a:pt x="146" y="358"/>
                    </a:lnTo>
                    <a:lnTo>
                      <a:pt x="163" y="360"/>
                    </a:lnTo>
                    <a:lnTo>
                      <a:pt x="181" y="361"/>
                    </a:lnTo>
                    <a:close/>
                  </a:path>
                </a:pathLst>
              </a:custGeom>
              <a:solidFill>
                <a:srgbClr val="000000"/>
              </a:solidFill>
              <a:ln w="9525">
                <a:solidFill>
                  <a:schemeClr val="hlink"/>
                </a:solidFill>
                <a:round/>
                <a:headEnd/>
                <a:tailEnd/>
              </a:ln>
            </p:spPr>
            <p:txBody>
              <a:bodyPr/>
              <a:lstStyle/>
              <a:p>
                <a:endParaRPr lang="zh-CN" altLang="en-US">
                  <a:solidFill>
                    <a:srgbClr val="0000FF"/>
                  </a:solidFill>
                </a:endParaRPr>
              </a:p>
            </p:txBody>
          </p:sp>
          <p:sp>
            <p:nvSpPr>
              <p:cNvPr id="35" name="Freeform 25"/>
              <p:cNvSpPr>
                <a:spLocks/>
              </p:cNvSpPr>
              <p:nvPr/>
            </p:nvSpPr>
            <p:spPr bwMode="auto">
              <a:xfrm>
                <a:off x="2049" y="3307"/>
                <a:ext cx="88" cy="88"/>
              </a:xfrm>
              <a:custGeom>
                <a:avLst/>
                <a:gdLst>
                  <a:gd name="T0" fmla="*/ 0 w 175"/>
                  <a:gd name="T1" fmla="*/ 1 h 175"/>
                  <a:gd name="T2" fmla="*/ 1 w 175"/>
                  <a:gd name="T3" fmla="*/ 1 h 175"/>
                  <a:gd name="T4" fmla="*/ 1 w 175"/>
                  <a:gd name="T5" fmla="*/ 1 h 175"/>
                  <a:gd name="T6" fmla="*/ 1 w 175"/>
                  <a:gd name="T7" fmla="*/ 1 h 175"/>
                  <a:gd name="T8" fmla="*/ 1 w 175"/>
                  <a:gd name="T9" fmla="*/ 1 h 175"/>
                  <a:gd name="T10" fmla="*/ 1 w 175"/>
                  <a:gd name="T11" fmla="*/ 1 h 175"/>
                  <a:gd name="T12" fmla="*/ 1 w 175"/>
                  <a:gd name="T13" fmla="*/ 1 h 175"/>
                  <a:gd name="T14" fmla="*/ 1 w 175"/>
                  <a:gd name="T15" fmla="*/ 1 h 175"/>
                  <a:gd name="T16" fmla="*/ 1 w 175"/>
                  <a:gd name="T17" fmla="*/ 1 h 175"/>
                  <a:gd name="T18" fmla="*/ 1 w 175"/>
                  <a:gd name="T19" fmla="*/ 1 h 175"/>
                  <a:gd name="T20" fmla="*/ 1 w 175"/>
                  <a:gd name="T21" fmla="*/ 1 h 175"/>
                  <a:gd name="T22" fmla="*/ 1 w 175"/>
                  <a:gd name="T23" fmla="*/ 0 h 175"/>
                  <a:gd name="T24" fmla="*/ 1 w 175"/>
                  <a:gd name="T25" fmla="*/ 0 h 175"/>
                  <a:gd name="T26" fmla="*/ 1 w 175"/>
                  <a:gd name="T27" fmla="*/ 0 h 175"/>
                  <a:gd name="T28" fmla="*/ 1 w 175"/>
                  <a:gd name="T29" fmla="*/ 1 h 175"/>
                  <a:gd name="T30" fmla="*/ 1 w 175"/>
                  <a:gd name="T31" fmla="*/ 1 h 175"/>
                  <a:gd name="T32" fmla="*/ 1 w 175"/>
                  <a:gd name="T33" fmla="*/ 1 h 175"/>
                  <a:gd name="T34" fmla="*/ 1 w 175"/>
                  <a:gd name="T35" fmla="*/ 1 h 175"/>
                  <a:gd name="T36" fmla="*/ 1 w 175"/>
                  <a:gd name="T37" fmla="*/ 1 h 175"/>
                  <a:gd name="T38" fmla="*/ 1 w 175"/>
                  <a:gd name="T39" fmla="*/ 1 h 175"/>
                  <a:gd name="T40" fmla="*/ 1 w 175"/>
                  <a:gd name="T41" fmla="*/ 1 h 175"/>
                  <a:gd name="T42" fmla="*/ 1 w 175"/>
                  <a:gd name="T43" fmla="*/ 1 h 175"/>
                  <a:gd name="T44" fmla="*/ 1 w 175"/>
                  <a:gd name="T45" fmla="*/ 1 h 175"/>
                  <a:gd name="T46" fmla="*/ 1 w 175"/>
                  <a:gd name="T47" fmla="*/ 1 h 175"/>
                  <a:gd name="T48" fmla="*/ 1 w 175"/>
                  <a:gd name="T49" fmla="*/ 1 h 175"/>
                  <a:gd name="T50" fmla="*/ 1 w 175"/>
                  <a:gd name="T51" fmla="*/ 1 h 175"/>
                  <a:gd name="T52" fmla="*/ 1 w 175"/>
                  <a:gd name="T53" fmla="*/ 1 h 175"/>
                  <a:gd name="T54" fmla="*/ 1 w 175"/>
                  <a:gd name="T55" fmla="*/ 1 h 175"/>
                  <a:gd name="T56" fmla="*/ 1 w 175"/>
                  <a:gd name="T57" fmla="*/ 1 h 175"/>
                  <a:gd name="T58" fmla="*/ 1 w 175"/>
                  <a:gd name="T59" fmla="*/ 1 h 175"/>
                  <a:gd name="T60" fmla="*/ 1 w 175"/>
                  <a:gd name="T61" fmla="*/ 1 h 175"/>
                  <a:gd name="T62" fmla="*/ 1 w 175"/>
                  <a:gd name="T63" fmla="*/ 1 h 175"/>
                  <a:gd name="T64" fmla="*/ 1 w 175"/>
                  <a:gd name="T65" fmla="*/ 1 h 175"/>
                  <a:gd name="T66" fmla="*/ 1 w 175"/>
                  <a:gd name="T67" fmla="*/ 1 h 175"/>
                  <a:gd name="T68" fmla="*/ 1 w 175"/>
                  <a:gd name="T69" fmla="*/ 1 h 175"/>
                  <a:gd name="T70" fmla="*/ 1 w 175"/>
                  <a:gd name="T71" fmla="*/ 1 h 175"/>
                  <a:gd name="T72" fmla="*/ 1 w 175"/>
                  <a:gd name="T73" fmla="*/ 1 h 175"/>
                  <a:gd name="T74" fmla="*/ 1 w 175"/>
                  <a:gd name="T75" fmla="*/ 1 h 175"/>
                  <a:gd name="T76" fmla="*/ 1 w 175"/>
                  <a:gd name="T77" fmla="*/ 1 h 175"/>
                  <a:gd name="T78" fmla="*/ 1 w 175"/>
                  <a:gd name="T79" fmla="*/ 1 h 175"/>
                  <a:gd name="T80" fmla="*/ 1 w 175"/>
                  <a:gd name="T81" fmla="*/ 1 h 175"/>
                  <a:gd name="T82" fmla="*/ 1 w 175"/>
                  <a:gd name="T83" fmla="*/ 1 h 175"/>
                  <a:gd name="T84" fmla="*/ 1 w 175"/>
                  <a:gd name="T85" fmla="*/ 1 h 175"/>
                  <a:gd name="T86" fmla="*/ 1 w 175"/>
                  <a:gd name="T87" fmla="*/ 1 h 175"/>
                  <a:gd name="T88" fmla="*/ 0 w 175"/>
                  <a:gd name="T89" fmla="*/ 1 h 17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175"/>
                  <a:gd name="T137" fmla="*/ 175 w 175"/>
                  <a:gd name="T138" fmla="*/ 175 h 17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175">
                    <a:moveTo>
                      <a:pt x="0" y="88"/>
                    </a:moveTo>
                    <a:lnTo>
                      <a:pt x="1" y="70"/>
                    </a:lnTo>
                    <a:lnTo>
                      <a:pt x="7" y="54"/>
                    </a:lnTo>
                    <a:lnTo>
                      <a:pt x="15" y="39"/>
                    </a:lnTo>
                    <a:lnTo>
                      <a:pt x="25" y="27"/>
                    </a:lnTo>
                    <a:lnTo>
                      <a:pt x="32" y="21"/>
                    </a:lnTo>
                    <a:lnTo>
                      <a:pt x="39" y="15"/>
                    </a:lnTo>
                    <a:lnTo>
                      <a:pt x="46" y="10"/>
                    </a:lnTo>
                    <a:lnTo>
                      <a:pt x="54" y="7"/>
                    </a:lnTo>
                    <a:lnTo>
                      <a:pt x="62" y="4"/>
                    </a:lnTo>
                    <a:lnTo>
                      <a:pt x="70" y="1"/>
                    </a:lnTo>
                    <a:lnTo>
                      <a:pt x="79" y="0"/>
                    </a:lnTo>
                    <a:lnTo>
                      <a:pt x="87" y="0"/>
                    </a:lnTo>
                    <a:lnTo>
                      <a:pt x="95" y="0"/>
                    </a:lnTo>
                    <a:lnTo>
                      <a:pt x="105" y="1"/>
                    </a:lnTo>
                    <a:lnTo>
                      <a:pt x="113" y="4"/>
                    </a:lnTo>
                    <a:lnTo>
                      <a:pt x="121" y="7"/>
                    </a:lnTo>
                    <a:lnTo>
                      <a:pt x="129" y="10"/>
                    </a:lnTo>
                    <a:lnTo>
                      <a:pt x="136" y="15"/>
                    </a:lnTo>
                    <a:lnTo>
                      <a:pt x="143" y="21"/>
                    </a:lnTo>
                    <a:lnTo>
                      <a:pt x="150" y="27"/>
                    </a:lnTo>
                    <a:lnTo>
                      <a:pt x="160" y="39"/>
                    </a:lnTo>
                    <a:lnTo>
                      <a:pt x="168" y="54"/>
                    </a:lnTo>
                    <a:lnTo>
                      <a:pt x="174" y="70"/>
                    </a:lnTo>
                    <a:lnTo>
                      <a:pt x="175" y="88"/>
                    </a:lnTo>
                    <a:lnTo>
                      <a:pt x="173" y="105"/>
                    </a:lnTo>
                    <a:lnTo>
                      <a:pt x="168" y="122"/>
                    </a:lnTo>
                    <a:lnTo>
                      <a:pt x="160" y="137"/>
                    </a:lnTo>
                    <a:lnTo>
                      <a:pt x="150" y="150"/>
                    </a:lnTo>
                    <a:lnTo>
                      <a:pt x="137" y="160"/>
                    </a:lnTo>
                    <a:lnTo>
                      <a:pt x="122" y="168"/>
                    </a:lnTo>
                    <a:lnTo>
                      <a:pt x="105" y="173"/>
                    </a:lnTo>
                    <a:lnTo>
                      <a:pt x="87" y="175"/>
                    </a:lnTo>
                    <a:lnTo>
                      <a:pt x="79" y="175"/>
                    </a:lnTo>
                    <a:lnTo>
                      <a:pt x="70" y="174"/>
                    </a:lnTo>
                    <a:lnTo>
                      <a:pt x="62" y="172"/>
                    </a:lnTo>
                    <a:lnTo>
                      <a:pt x="54" y="169"/>
                    </a:lnTo>
                    <a:lnTo>
                      <a:pt x="46" y="166"/>
                    </a:lnTo>
                    <a:lnTo>
                      <a:pt x="39" y="161"/>
                    </a:lnTo>
                    <a:lnTo>
                      <a:pt x="32" y="156"/>
                    </a:lnTo>
                    <a:lnTo>
                      <a:pt x="25" y="150"/>
                    </a:lnTo>
                    <a:lnTo>
                      <a:pt x="15" y="137"/>
                    </a:lnTo>
                    <a:lnTo>
                      <a:pt x="7" y="122"/>
                    </a:lnTo>
                    <a:lnTo>
                      <a:pt x="1" y="105"/>
                    </a:lnTo>
                    <a:lnTo>
                      <a:pt x="0" y="88"/>
                    </a:lnTo>
                    <a:close/>
                  </a:path>
                </a:pathLst>
              </a:custGeom>
              <a:solidFill>
                <a:srgbClr val="FFFFFF"/>
              </a:solidFill>
              <a:ln w="9525">
                <a:solidFill>
                  <a:schemeClr val="hlink"/>
                </a:solidFill>
                <a:round/>
                <a:headEnd/>
                <a:tailEnd/>
              </a:ln>
            </p:spPr>
            <p:txBody>
              <a:bodyPr/>
              <a:lstStyle/>
              <a:p>
                <a:endParaRPr lang="zh-CN" altLang="en-US">
                  <a:solidFill>
                    <a:srgbClr val="0000FF"/>
                  </a:solidFill>
                </a:endParaRPr>
              </a:p>
            </p:txBody>
          </p:sp>
          <p:sp>
            <p:nvSpPr>
              <p:cNvPr id="36" name="Freeform 26"/>
              <p:cNvSpPr>
                <a:spLocks/>
              </p:cNvSpPr>
              <p:nvPr/>
            </p:nvSpPr>
            <p:spPr bwMode="auto">
              <a:xfrm>
                <a:off x="2081" y="3339"/>
                <a:ext cx="24" cy="24"/>
              </a:xfrm>
              <a:custGeom>
                <a:avLst/>
                <a:gdLst>
                  <a:gd name="T0" fmla="*/ 0 w 49"/>
                  <a:gd name="T1" fmla="*/ 1 h 47"/>
                  <a:gd name="T2" fmla="*/ 0 w 49"/>
                  <a:gd name="T3" fmla="*/ 1 h 47"/>
                  <a:gd name="T4" fmla="*/ 0 w 49"/>
                  <a:gd name="T5" fmla="*/ 1 h 47"/>
                  <a:gd name="T6" fmla="*/ 0 w 49"/>
                  <a:gd name="T7" fmla="*/ 1 h 47"/>
                  <a:gd name="T8" fmla="*/ 0 w 49"/>
                  <a:gd name="T9" fmla="*/ 1 h 47"/>
                  <a:gd name="T10" fmla="*/ 0 w 49"/>
                  <a:gd name="T11" fmla="*/ 1 h 47"/>
                  <a:gd name="T12" fmla="*/ 0 w 49"/>
                  <a:gd name="T13" fmla="*/ 1 h 47"/>
                  <a:gd name="T14" fmla="*/ 0 w 49"/>
                  <a:gd name="T15" fmla="*/ 1 h 47"/>
                  <a:gd name="T16" fmla="*/ 0 w 49"/>
                  <a:gd name="T17" fmla="*/ 0 h 47"/>
                  <a:gd name="T18" fmla="*/ 0 w 49"/>
                  <a:gd name="T19" fmla="*/ 1 h 47"/>
                  <a:gd name="T20" fmla="*/ 0 w 49"/>
                  <a:gd name="T21" fmla="*/ 1 h 47"/>
                  <a:gd name="T22" fmla="*/ 0 w 49"/>
                  <a:gd name="T23" fmla="*/ 1 h 47"/>
                  <a:gd name="T24" fmla="*/ 0 w 49"/>
                  <a:gd name="T25" fmla="*/ 1 h 47"/>
                  <a:gd name="T26" fmla="*/ 0 w 49"/>
                  <a:gd name="T27" fmla="*/ 1 h 47"/>
                  <a:gd name="T28" fmla="*/ 0 w 49"/>
                  <a:gd name="T29" fmla="*/ 1 h 47"/>
                  <a:gd name="T30" fmla="*/ 0 w 49"/>
                  <a:gd name="T31" fmla="*/ 1 h 47"/>
                  <a:gd name="T32" fmla="*/ 0 w 49"/>
                  <a:gd name="T33" fmla="*/ 1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
                  <a:gd name="T52" fmla="*/ 0 h 47"/>
                  <a:gd name="T53" fmla="*/ 49 w 49"/>
                  <a:gd name="T54" fmla="*/ 47 h 4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 h="47">
                    <a:moveTo>
                      <a:pt x="24" y="47"/>
                    </a:moveTo>
                    <a:lnTo>
                      <a:pt x="34" y="45"/>
                    </a:lnTo>
                    <a:lnTo>
                      <a:pt x="42" y="40"/>
                    </a:lnTo>
                    <a:lnTo>
                      <a:pt x="46" y="32"/>
                    </a:lnTo>
                    <a:lnTo>
                      <a:pt x="49" y="23"/>
                    </a:lnTo>
                    <a:lnTo>
                      <a:pt x="46" y="13"/>
                    </a:lnTo>
                    <a:lnTo>
                      <a:pt x="42" y="7"/>
                    </a:lnTo>
                    <a:lnTo>
                      <a:pt x="34" y="2"/>
                    </a:lnTo>
                    <a:lnTo>
                      <a:pt x="24" y="0"/>
                    </a:lnTo>
                    <a:lnTo>
                      <a:pt x="15" y="2"/>
                    </a:lnTo>
                    <a:lnTo>
                      <a:pt x="7" y="7"/>
                    </a:lnTo>
                    <a:lnTo>
                      <a:pt x="2" y="13"/>
                    </a:lnTo>
                    <a:lnTo>
                      <a:pt x="0" y="23"/>
                    </a:lnTo>
                    <a:lnTo>
                      <a:pt x="2" y="32"/>
                    </a:lnTo>
                    <a:lnTo>
                      <a:pt x="7" y="40"/>
                    </a:lnTo>
                    <a:lnTo>
                      <a:pt x="15" y="45"/>
                    </a:lnTo>
                    <a:lnTo>
                      <a:pt x="24" y="47"/>
                    </a:lnTo>
                    <a:close/>
                  </a:path>
                </a:pathLst>
              </a:custGeom>
              <a:solidFill>
                <a:srgbClr val="000000"/>
              </a:solidFill>
              <a:ln w="9525">
                <a:solidFill>
                  <a:schemeClr val="hlink"/>
                </a:solidFill>
                <a:round/>
                <a:headEnd/>
                <a:tailEnd/>
              </a:ln>
            </p:spPr>
            <p:txBody>
              <a:bodyPr/>
              <a:lstStyle/>
              <a:p>
                <a:endParaRPr lang="zh-CN" altLang="en-US">
                  <a:solidFill>
                    <a:srgbClr val="0000FF"/>
                  </a:solidFill>
                </a:endParaRPr>
              </a:p>
            </p:txBody>
          </p:sp>
        </p:grpSp>
        <p:sp>
          <p:nvSpPr>
            <p:cNvPr id="31" name="Line 27"/>
            <p:cNvSpPr>
              <a:spLocks noChangeShapeType="1"/>
            </p:cNvSpPr>
            <p:nvPr/>
          </p:nvSpPr>
          <p:spPr bwMode="auto">
            <a:xfrm flipV="1">
              <a:off x="930" y="3158"/>
              <a:ext cx="45" cy="91"/>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32" name="Line 28"/>
            <p:cNvSpPr>
              <a:spLocks noChangeShapeType="1"/>
            </p:cNvSpPr>
            <p:nvPr/>
          </p:nvSpPr>
          <p:spPr bwMode="auto">
            <a:xfrm flipV="1">
              <a:off x="963" y="3170"/>
              <a:ext cx="91" cy="91"/>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sp>
        <p:nvSpPr>
          <p:cNvPr id="37" name="Line 29"/>
          <p:cNvSpPr>
            <a:spLocks noChangeShapeType="1"/>
          </p:cNvSpPr>
          <p:nvPr/>
        </p:nvSpPr>
        <p:spPr bwMode="auto">
          <a:xfrm>
            <a:off x="3301620" y="2098565"/>
            <a:ext cx="0" cy="738188"/>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AutoShape 30"/>
          <p:cNvSpPr>
            <a:spLocks noChangeArrowheads="1"/>
          </p:cNvSpPr>
          <p:nvPr/>
        </p:nvSpPr>
        <p:spPr bwMode="auto">
          <a:xfrm>
            <a:off x="8735390" y="1261795"/>
            <a:ext cx="467706" cy="508265"/>
          </a:xfrm>
          <a:prstGeom prst="sun">
            <a:avLst>
              <a:gd name="adj" fmla="val 25000"/>
            </a:avLst>
          </a:prstGeom>
          <a:solidFill>
            <a:srgbClr val="FF9900"/>
          </a:solidFill>
          <a:ln w="9525" algn="ctr">
            <a:solidFill>
              <a:schemeClr val="tx2"/>
            </a:solidFill>
            <a:miter lim="800000"/>
            <a:headEnd/>
            <a:tailEnd/>
          </a:ln>
        </p:spPr>
        <p:txBody>
          <a:bodyPr wrap="square" lIns="90000" tIns="46800" rIns="90000" bIns="46800"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9" name="AutoShape 31"/>
          <p:cNvSpPr>
            <a:spLocks noChangeArrowheads="1"/>
          </p:cNvSpPr>
          <p:nvPr/>
        </p:nvSpPr>
        <p:spPr bwMode="auto">
          <a:xfrm>
            <a:off x="8669277" y="2213884"/>
            <a:ext cx="505466" cy="476953"/>
          </a:xfrm>
          <a:prstGeom prst="sun">
            <a:avLst>
              <a:gd name="adj" fmla="val 25000"/>
            </a:avLst>
          </a:prstGeom>
          <a:solidFill>
            <a:srgbClr val="FF9900"/>
          </a:solidFill>
          <a:ln w="9525" algn="ctr">
            <a:solidFill>
              <a:schemeClr val="tx2"/>
            </a:solidFill>
            <a:miter lim="800000"/>
            <a:headEnd/>
            <a:tailEnd/>
          </a:ln>
        </p:spPr>
        <p:txBody>
          <a:bodyPr wrap="square" lIns="90000" tIns="46800" rIns="90000" bIns="46800"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0" name="Arc 35"/>
          <p:cNvSpPr>
            <a:spLocks/>
          </p:cNvSpPr>
          <p:nvPr/>
        </p:nvSpPr>
        <p:spPr bwMode="auto">
          <a:xfrm>
            <a:off x="5201858" y="1815992"/>
            <a:ext cx="347662" cy="339725"/>
          </a:xfrm>
          <a:custGeom>
            <a:avLst/>
            <a:gdLst>
              <a:gd name="T0" fmla="*/ 2147483647 w 21600"/>
              <a:gd name="T1" fmla="*/ 0 h 20335"/>
              <a:gd name="T2" fmla="*/ 2147483647 w 21600"/>
              <a:gd name="T3" fmla="*/ 2147483647 h 20335"/>
              <a:gd name="T4" fmla="*/ 0 w 21600"/>
              <a:gd name="T5" fmla="*/ 2147483647 h 20335"/>
              <a:gd name="T6" fmla="*/ 0 60000 65536"/>
              <a:gd name="T7" fmla="*/ 0 60000 65536"/>
              <a:gd name="T8" fmla="*/ 0 60000 65536"/>
              <a:gd name="T9" fmla="*/ 0 w 21600"/>
              <a:gd name="T10" fmla="*/ 0 h 20335"/>
              <a:gd name="T11" fmla="*/ 21600 w 21600"/>
              <a:gd name="T12" fmla="*/ 20335 h 20335"/>
            </a:gdLst>
            <a:ahLst/>
            <a:cxnLst>
              <a:cxn ang="T6">
                <a:pos x="T0" y="T1"/>
              </a:cxn>
              <a:cxn ang="T7">
                <a:pos x="T2" y="T3"/>
              </a:cxn>
              <a:cxn ang="T8">
                <a:pos x="T4" y="T5"/>
              </a:cxn>
            </a:cxnLst>
            <a:rect l="T9" t="T10" r="T11" b="T12"/>
            <a:pathLst>
              <a:path w="21600" h="20335" fill="none" extrusionOk="0">
                <a:moveTo>
                  <a:pt x="19251" y="0"/>
                </a:moveTo>
                <a:cubicBezTo>
                  <a:pt x="20795" y="3034"/>
                  <a:pt x="21600" y="6390"/>
                  <a:pt x="21600" y="9795"/>
                </a:cubicBezTo>
                <a:cubicBezTo>
                  <a:pt x="21600" y="13485"/>
                  <a:pt x="20654" y="17113"/>
                  <a:pt x="18853" y="20334"/>
                </a:cubicBezTo>
              </a:path>
              <a:path w="21600" h="20335" stroke="0" extrusionOk="0">
                <a:moveTo>
                  <a:pt x="19251" y="0"/>
                </a:moveTo>
                <a:cubicBezTo>
                  <a:pt x="20795" y="3034"/>
                  <a:pt x="21600" y="6390"/>
                  <a:pt x="21600" y="9795"/>
                </a:cubicBezTo>
                <a:cubicBezTo>
                  <a:pt x="21600" y="13485"/>
                  <a:pt x="20654" y="17113"/>
                  <a:pt x="18853" y="20334"/>
                </a:cubicBezTo>
                <a:lnTo>
                  <a:pt x="0" y="9795"/>
                </a:lnTo>
                <a:lnTo>
                  <a:pt x="19251" y="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41" name="Object 36"/>
          <p:cNvGraphicFramePr>
            <a:graphicFrameLocks noChangeAspect="1"/>
          </p:cNvGraphicFramePr>
          <p:nvPr>
            <p:extLst>
              <p:ext uri="{D42A27DB-BD31-4B8C-83A1-F6EECF244321}">
                <p14:modId xmlns:p14="http://schemas.microsoft.com/office/powerpoint/2010/main" val="353736361"/>
              </p:ext>
            </p:extLst>
          </p:nvPr>
        </p:nvGraphicFramePr>
        <p:xfrm>
          <a:off x="5578095" y="1701692"/>
          <a:ext cx="476250" cy="536575"/>
        </p:xfrm>
        <a:graphic>
          <a:graphicData uri="http://schemas.openxmlformats.org/presentationml/2006/ole">
            <mc:AlternateContent xmlns:mc="http://schemas.openxmlformats.org/markup-compatibility/2006">
              <mc:Choice xmlns:v="urn:schemas-microsoft-com:vml" Requires="v">
                <p:oleObj spid="_x0000_s423557" name="Equation" r:id="rId3" imgW="123903" imgH="152512" progId="Equation.3">
                  <p:embed/>
                </p:oleObj>
              </mc:Choice>
              <mc:Fallback>
                <p:oleObj name="Equation" r:id="rId3" imgW="123903" imgH="1525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8095" y="1701692"/>
                        <a:ext cx="4762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 name="Text Box 37"/>
          <p:cNvSpPr txBox="1">
            <a:spLocks noChangeArrowheads="1"/>
          </p:cNvSpPr>
          <p:nvPr/>
        </p:nvSpPr>
        <p:spPr bwMode="auto">
          <a:xfrm>
            <a:off x="1794292" y="1847741"/>
            <a:ext cx="1266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solidFill>
                  <a:srgbClr val="0070C0"/>
                </a:solidFill>
                <a:latin typeface="Arial" panose="020B0604020202020204" pitchFamily="34" charset="0"/>
              </a:rPr>
              <a:t>观察者</a:t>
            </a:r>
          </a:p>
        </p:txBody>
      </p:sp>
      <p:graphicFrame>
        <p:nvGraphicFramePr>
          <p:cNvPr id="43" name="Object 3"/>
          <p:cNvGraphicFramePr>
            <a:graphicFrameLocks noChangeAspect="1"/>
          </p:cNvGraphicFramePr>
          <p:nvPr>
            <p:extLst>
              <p:ext uri="{D42A27DB-BD31-4B8C-83A1-F6EECF244321}">
                <p14:modId xmlns:p14="http://schemas.microsoft.com/office/powerpoint/2010/main" val="2301109054"/>
              </p:ext>
            </p:extLst>
          </p:nvPr>
        </p:nvGraphicFramePr>
        <p:xfrm>
          <a:off x="9480967" y="3817289"/>
          <a:ext cx="923925" cy="915987"/>
        </p:xfrm>
        <a:graphic>
          <a:graphicData uri="http://schemas.openxmlformats.org/presentationml/2006/ole">
            <mc:AlternateContent xmlns:mc="http://schemas.openxmlformats.org/markup-compatibility/2006">
              <mc:Choice xmlns:v="urn:schemas-microsoft-com:vml" Requires="v">
                <p:oleObj spid="_x0000_s423558" name="公式" r:id="rId5" imgW="393480" imgH="393480" progId="Equation.3">
                  <p:embed/>
                </p:oleObj>
              </mc:Choice>
              <mc:Fallback>
                <p:oleObj name="公式" r:id="rId5" imgW="393480" imgH="393480" progId="Equation.3">
                  <p:embed/>
                  <p:pic>
                    <p:nvPicPr>
                      <p:cNvPr id="0" name=""/>
                      <p:cNvPicPr>
                        <a:picLocks noChangeAspect="1" noChangeArrowheads="1"/>
                      </p:cNvPicPr>
                      <p:nvPr/>
                    </p:nvPicPr>
                    <p:blipFill>
                      <a:blip r:embed="rId6"/>
                      <a:srcRect/>
                      <a:stretch>
                        <a:fillRect/>
                      </a:stretch>
                    </p:blipFill>
                    <p:spPr bwMode="auto">
                      <a:xfrm>
                        <a:off x="9480967" y="3817289"/>
                        <a:ext cx="92392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 name="矩形 43"/>
          <p:cNvSpPr/>
          <p:nvPr/>
        </p:nvSpPr>
        <p:spPr>
          <a:xfrm>
            <a:off x="2969608" y="2936532"/>
            <a:ext cx="6475112" cy="1815882"/>
          </a:xfrm>
          <a:prstGeom prst="rect">
            <a:avLst/>
          </a:prstGeom>
        </p:spPr>
        <p:txBody>
          <a:bodyPr wrap="square">
            <a:spAutoFit/>
          </a:bodyPr>
          <a:lstStyle/>
          <a:p>
            <a:pPr>
              <a:spcBef>
                <a:spcPct val="20000"/>
              </a:spcBef>
            </a:pPr>
            <a:r>
              <a:rPr lang="zh-CN" altLang="en-US" sz="2800" b="1" dirty="0">
                <a:solidFill>
                  <a:srgbClr val="990099"/>
                </a:solidFill>
              </a:rPr>
              <a:t>假设所求距离只取决于眼睛瞳孔的衍射效应，并以对视觉最敏感的黄绿光</a:t>
            </a:r>
            <a:r>
              <a:rPr lang="en-US" altLang="zh-CN" sz="2800" b="1" dirty="0">
                <a:solidFill>
                  <a:srgbClr val="FF0000"/>
                </a:solidFill>
              </a:rPr>
              <a:t>λ=550nm</a:t>
            </a:r>
            <a:r>
              <a:rPr lang="zh-CN" altLang="en-US" sz="2800" b="1" dirty="0">
                <a:solidFill>
                  <a:srgbClr val="990099"/>
                </a:solidFill>
              </a:rPr>
              <a:t>，进行讨论，设眼睛恰好能分辨两盏灯的距离为</a:t>
            </a:r>
            <a:r>
              <a:rPr lang="en-US" altLang="zh-CN" sz="2800" b="1" dirty="0">
                <a:solidFill>
                  <a:srgbClr val="FF0000"/>
                </a:solidFill>
              </a:rPr>
              <a:t>S</a:t>
            </a:r>
            <a:r>
              <a:rPr lang="zh-CN" altLang="en-US" sz="2800" b="1" dirty="0">
                <a:solidFill>
                  <a:srgbClr val="990099"/>
                </a:solidFill>
              </a:rPr>
              <a:t>，则对人眼的张角为：</a:t>
            </a:r>
            <a:endParaRPr lang="zh-CN" altLang="en-US" sz="2800" b="1" dirty="0">
              <a:solidFill>
                <a:srgbClr val="990099"/>
              </a:solidFill>
              <a:ea typeface="楷体_GB2312" pitchFamily="49" charset="-122"/>
            </a:endParaRPr>
          </a:p>
        </p:txBody>
      </p:sp>
      <p:sp>
        <p:nvSpPr>
          <p:cNvPr id="45" name="矩形 44"/>
          <p:cNvSpPr/>
          <p:nvPr/>
        </p:nvSpPr>
        <p:spPr>
          <a:xfrm>
            <a:off x="1987207" y="2947997"/>
            <a:ext cx="906017" cy="523220"/>
          </a:xfrm>
          <a:prstGeom prst="rect">
            <a:avLst/>
          </a:prstGeom>
        </p:spPr>
        <p:txBody>
          <a:bodyPr wrap="none">
            <a:spAutoFit/>
          </a:bodyPr>
          <a:lstStyle/>
          <a:p>
            <a:r>
              <a:rPr lang="zh-CN" altLang="en-US" sz="2800" b="1" dirty="0">
                <a:solidFill>
                  <a:srgbClr val="C00000"/>
                </a:solidFill>
              </a:rPr>
              <a:t>解：</a:t>
            </a:r>
            <a:endParaRPr lang="zh-CN" altLang="en-US" sz="2800" dirty="0"/>
          </a:p>
        </p:txBody>
      </p:sp>
      <p:sp>
        <p:nvSpPr>
          <p:cNvPr id="46" name="Text Box 4"/>
          <p:cNvSpPr txBox="1">
            <a:spLocks noChangeArrowheads="1"/>
          </p:cNvSpPr>
          <p:nvPr/>
        </p:nvSpPr>
        <p:spPr bwMode="auto">
          <a:xfrm>
            <a:off x="2969608" y="4950889"/>
            <a:ext cx="27991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20000"/>
              </a:spcBef>
            </a:pPr>
            <a:r>
              <a:rPr lang="zh-CN" altLang="en-US" i="0" dirty="0">
                <a:solidFill>
                  <a:srgbClr val="008000"/>
                </a:solidFill>
              </a:rPr>
              <a:t>根据瑞利判据：</a:t>
            </a:r>
            <a:r>
              <a:rPr lang="zh-CN" altLang="en-US" i="0" dirty="0">
                <a:solidFill>
                  <a:srgbClr val="008000"/>
                </a:solidFill>
                <a:ea typeface="楷体_GB2312" pitchFamily="49" charset="-122"/>
              </a:rPr>
              <a:t> </a:t>
            </a:r>
          </a:p>
        </p:txBody>
      </p:sp>
      <p:graphicFrame>
        <p:nvGraphicFramePr>
          <p:cNvPr id="47" name="Object 5"/>
          <p:cNvGraphicFramePr>
            <a:graphicFrameLocks noChangeAspect="1"/>
          </p:cNvGraphicFramePr>
          <p:nvPr>
            <p:extLst>
              <p:ext uri="{D42A27DB-BD31-4B8C-83A1-F6EECF244321}">
                <p14:modId xmlns:p14="http://schemas.microsoft.com/office/powerpoint/2010/main" val="1100159324"/>
              </p:ext>
            </p:extLst>
          </p:nvPr>
        </p:nvGraphicFramePr>
        <p:xfrm>
          <a:off x="6116260" y="4736704"/>
          <a:ext cx="2689225" cy="844550"/>
        </p:xfrm>
        <a:graphic>
          <a:graphicData uri="http://schemas.openxmlformats.org/presentationml/2006/ole">
            <mc:AlternateContent xmlns:mc="http://schemas.openxmlformats.org/markup-compatibility/2006">
              <mc:Choice xmlns:v="urn:schemas-microsoft-com:vml" Requires="v">
                <p:oleObj spid="_x0000_s423559" name="Equation" r:id="rId7" imgW="1244600" imgH="393700" progId="Equation.3">
                  <p:embed/>
                </p:oleObj>
              </mc:Choice>
              <mc:Fallback>
                <p:oleObj name="Equation" r:id="rId7" imgW="12446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6260" y="4736704"/>
                        <a:ext cx="268922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 name="Object 6"/>
          <p:cNvGraphicFramePr>
            <a:graphicFrameLocks noChangeAspect="1"/>
          </p:cNvGraphicFramePr>
          <p:nvPr>
            <p:extLst>
              <p:ext uri="{D42A27DB-BD31-4B8C-83A1-F6EECF244321}">
                <p14:modId xmlns:p14="http://schemas.microsoft.com/office/powerpoint/2010/main" val="347950367"/>
              </p:ext>
            </p:extLst>
          </p:nvPr>
        </p:nvGraphicFramePr>
        <p:xfrm>
          <a:off x="4956591" y="5717380"/>
          <a:ext cx="1320800" cy="771525"/>
        </p:xfrm>
        <a:graphic>
          <a:graphicData uri="http://schemas.openxmlformats.org/presentationml/2006/ole">
            <mc:AlternateContent xmlns:mc="http://schemas.openxmlformats.org/markup-compatibility/2006">
              <mc:Choice xmlns:v="urn:schemas-microsoft-com:vml" Requires="v">
                <p:oleObj spid="_x0000_s423560" name="Equation" r:id="rId9" imgW="685502" imgH="406224" progId="Equation.3">
                  <p:embed/>
                </p:oleObj>
              </mc:Choice>
              <mc:Fallback>
                <p:oleObj name="Equation" r:id="rId9" imgW="685502" imgH="40622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6591" y="5717380"/>
                        <a:ext cx="13208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Text Box 7"/>
          <p:cNvSpPr txBox="1">
            <a:spLocks noChangeArrowheads="1"/>
          </p:cNvSpPr>
          <p:nvPr/>
        </p:nvSpPr>
        <p:spPr bwMode="auto">
          <a:xfrm>
            <a:off x="2335627" y="5872162"/>
            <a:ext cx="27991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20000"/>
              </a:spcBef>
            </a:pPr>
            <a:r>
              <a:rPr lang="zh-CN" altLang="en-US" i="0" dirty="0"/>
              <a:t>代入数据，得：</a:t>
            </a:r>
            <a:r>
              <a:rPr lang="zh-CN" altLang="en-US" i="0" dirty="0">
                <a:solidFill>
                  <a:srgbClr val="FF3300"/>
                </a:solidFill>
              </a:rPr>
              <a:t> </a:t>
            </a:r>
            <a:endParaRPr lang="zh-CN" altLang="en-US" i="0" dirty="0">
              <a:solidFill>
                <a:srgbClr val="FF3300"/>
              </a:solidFill>
              <a:ea typeface="楷体_GB2312" pitchFamily="49" charset="-122"/>
            </a:endParaRPr>
          </a:p>
        </p:txBody>
      </p:sp>
      <p:graphicFrame>
        <p:nvGraphicFramePr>
          <p:cNvPr id="50" name="Object 8"/>
          <p:cNvGraphicFramePr>
            <a:graphicFrameLocks noChangeAspect="1"/>
          </p:cNvGraphicFramePr>
          <p:nvPr>
            <p:extLst>
              <p:ext uri="{D42A27DB-BD31-4B8C-83A1-F6EECF244321}">
                <p14:modId xmlns:p14="http://schemas.microsoft.com/office/powerpoint/2010/main" val="2489228523"/>
              </p:ext>
            </p:extLst>
          </p:nvPr>
        </p:nvGraphicFramePr>
        <p:xfrm>
          <a:off x="6277391" y="5655467"/>
          <a:ext cx="4127500" cy="895350"/>
        </p:xfrm>
        <a:graphic>
          <a:graphicData uri="http://schemas.openxmlformats.org/presentationml/2006/ole">
            <mc:AlternateContent xmlns:mc="http://schemas.openxmlformats.org/markup-compatibility/2006">
              <mc:Choice xmlns:v="urn:schemas-microsoft-com:vml" Requires="v">
                <p:oleObj spid="_x0000_s423561" name="公式" r:id="rId11" imgW="1930320" imgH="419040" progId="Equation.3">
                  <p:embed/>
                </p:oleObj>
              </mc:Choice>
              <mc:Fallback>
                <p:oleObj name="公式" r:id="rId11" imgW="1930320" imgH="419040" progId="Equation.3">
                  <p:embed/>
                  <p:pic>
                    <p:nvPicPr>
                      <p:cNvPr id="0" name=""/>
                      <p:cNvPicPr>
                        <a:picLocks noChangeAspect="1" noChangeArrowheads="1"/>
                      </p:cNvPicPr>
                      <p:nvPr/>
                    </p:nvPicPr>
                    <p:blipFill>
                      <a:blip r:embed="rId12"/>
                      <a:srcRect/>
                      <a:stretch>
                        <a:fillRect/>
                      </a:stretch>
                    </p:blipFill>
                    <p:spPr bwMode="auto">
                      <a:xfrm>
                        <a:off x="6277391" y="5655467"/>
                        <a:ext cx="41275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3643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75"/>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down)">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down)">
                                      <p:cBhvr>
                                        <p:cTn id="17" dur="500"/>
                                        <p:tgtEl>
                                          <p:spTgt spid="39"/>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32"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box(out)">
                                      <p:cBhvr>
                                        <p:cTn id="38" dur="500"/>
                                        <p:tgtEl>
                                          <p:spTgt spid="29"/>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left)">
                                      <p:cBhvr>
                                        <p:cTn id="42" dur="500"/>
                                        <p:tgtEl>
                                          <p:spTgt spid="42"/>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500"/>
                                        <p:tgtEl>
                                          <p:spTgt spid="28"/>
                                        </p:tgtEl>
                                      </p:cBhvr>
                                    </p:animEffect>
                                  </p:childTnLst>
                                </p:cTn>
                              </p:par>
                            </p:childTnLst>
                          </p:cTn>
                        </p:par>
                        <p:par>
                          <p:cTn id="47" fill="hold">
                            <p:stCondLst>
                              <p:cond delay="1500"/>
                            </p:stCondLst>
                            <p:childTnLst>
                              <p:par>
                                <p:cTn id="48" presetID="22" presetClass="entr" presetSubtype="8"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left)">
                                      <p:cBhvr>
                                        <p:cTn id="50" dur="500"/>
                                        <p:tgtEl>
                                          <p:spTgt spid="27"/>
                                        </p:tgtEl>
                                      </p:cBhvr>
                                    </p:animEffect>
                                  </p:childTnLst>
                                </p:cTn>
                              </p:par>
                            </p:childTnLst>
                          </p:cTn>
                        </p:par>
                        <p:par>
                          <p:cTn id="51" fill="hold">
                            <p:stCondLst>
                              <p:cond delay="2000"/>
                            </p:stCondLst>
                            <p:childTnLst>
                              <p:par>
                                <p:cTn id="52" presetID="22" presetClass="entr" presetSubtype="1"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up)">
                                      <p:cBhvr>
                                        <p:cTn id="54" dur="500"/>
                                        <p:tgtEl>
                                          <p:spTgt spid="37"/>
                                        </p:tgtEl>
                                      </p:cBhvr>
                                    </p:animEffect>
                                  </p:childTnLst>
                                </p:cTn>
                              </p:par>
                            </p:childTnLst>
                          </p:cTn>
                        </p:par>
                        <p:par>
                          <p:cTn id="55" fill="hold">
                            <p:stCondLst>
                              <p:cond delay="2500"/>
                            </p:stCondLst>
                            <p:childTnLst>
                              <p:par>
                                <p:cTn id="56" presetID="22" presetClass="entr" presetSubtype="1" fill="hold" grpId="0"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up)">
                                      <p:cBhvr>
                                        <p:cTn id="58" dur="500"/>
                                        <p:tgtEl>
                                          <p:spTgt spid="24"/>
                                        </p:tgtEl>
                                      </p:cBhvr>
                                    </p:animEffect>
                                  </p:childTnLst>
                                </p:cTn>
                              </p:par>
                            </p:childTnLst>
                          </p:cTn>
                        </p:par>
                        <p:par>
                          <p:cTn id="59" fill="hold">
                            <p:stCondLst>
                              <p:cond delay="3000"/>
                            </p:stCondLst>
                            <p:childTnLst>
                              <p:par>
                                <p:cTn id="60" presetID="4" presetClass="entr" presetSubtype="32" fill="hold" grpId="0" nodeType="after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box(out)">
                                      <p:cBhvr>
                                        <p:cTn id="62" dur="500"/>
                                        <p:tgtEl>
                                          <p:spTgt spid="25"/>
                                        </p:tgtEl>
                                      </p:cBhvr>
                                    </p:animEffect>
                                  </p:childTnLst>
                                </p:cTn>
                              </p:par>
                            </p:childTnLst>
                          </p:cTn>
                        </p:par>
                        <p:par>
                          <p:cTn id="63" fill="hold">
                            <p:stCondLst>
                              <p:cond delay="3500"/>
                            </p:stCondLst>
                            <p:childTnLst>
                              <p:par>
                                <p:cTn id="64" presetID="22" presetClass="entr" presetSubtype="8"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left)">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up)">
                                      <p:cBhvr>
                                        <p:cTn id="71" dur="500"/>
                                        <p:tgtEl>
                                          <p:spTgt spid="40"/>
                                        </p:tgtEl>
                                      </p:cBhvr>
                                    </p:animEffect>
                                  </p:childTnLst>
                                </p:cTn>
                              </p:par>
                            </p:childTnLst>
                          </p:cTn>
                        </p:par>
                        <p:par>
                          <p:cTn id="72" fill="hold">
                            <p:stCondLst>
                              <p:cond delay="500"/>
                            </p:stCondLst>
                            <p:childTnLst>
                              <p:par>
                                <p:cTn id="73" presetID="22" presetClass="entr" presetSubtype="8" fill="hold"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left)">
                                      <p:cBhvr>
                                        <p:cTn id="75" dur="500"/>
                                        <p:tgtEl>
                                          <p:spTgt spid="4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wipe(down)">
                                      <p:cBhvr>
                                        <p:cTn id="80" dur="500"/>
                                        <p:tgtEl>
                                          <p:spTgt spid="45"/>
                                        </p:tgtEl>
                                      </p:cBhvr>
                                    </p:animEffect>
                                  </p:childTnLst>
                                </p:cTn>
                              </p:par>
                            </p:childTnLst>
                          </p:cTn>
                        </p:par>
                      </p:childTnLst>
                    </p:cTn>
                  </p:par>
                  <p:par>
                    <p:cTn id="81" fill="hold">
                      <p:stCondLst>
                        <p:cond delay="indefinite"/>
                      </p:stCondLst>
                      <p:childTnLst>
                        <p:par>
                          <p:cTn id="82" fill="hold">
                            <p:stCondLst>
                              <p:cond delay="0"/>
                            </p:stCondLst>
                            <p:childTnLst>
                              <p:par>
                                <p:cTn id="83" presetID="6" presetClass="entr" presetSubtype="16" fill="hold" grpId="0" nodeType="click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circle(in)">
                                      <p:cBhvr>
                                        <p:cTn id="85" dur="2000"/>
                                        <p:tgtEl>
                                          <p:spTgt spid="44"/>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43"/>
                                        </p:tgtEl>
                                        <p:attrNameLst>
                                          <p:attrName>style.visibility</p:attrName>
                                        </p:attrNameLst>
                                      </p:cBhvr>
                                      <p:to>
                                        <p:strVal val="visible"/>
                                      </p:to>
                                    </p:set>
                                    <p:anim calcmode="lin" valueType="num">
                                      <p:cBhvr additive="base">
                                        <p:cTn id="90" dur="500" fill="hold"/>
                                        <p:tgtEl>
                                          <p:spTgt spid="43"/>
                                        </p:tgtEl>
                                        <p:attrNameLst>
                                          <p:attrName>ppt_x</p:attrName>
                                        </p:attrNameLst>
                                      </p:cBhvr>
                                      <p:tavLst>
                                        <p:tav tm="0">
                                          <p:val>
                                            <p:strVal val="#ppt_x"/>
                                          </p:val>
                                        </p:tav>
                                        <p:tav tm="100000">
                                          <p:val>
                                            <p:strVal val="#ppt_x"/>
                                          </p:val>
                                        </p:tav>
                                      </p:tavLst>
                                    </p:anim>
                                    <p:anim calcmode="lin" valueType="num">
                                      <p:cBhvr additive="base">
                                        <p:cTn id="91"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wipe(left)">
                                      <p:cBhvr>
                                        <p:cTn id="96" dur="500"/>
                                        <p:tgtEl>
                                          <p:spTgt spid="4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wipe(left)">
                                      <p:cBhvr>
                                        <p:cTn id="101" dur="500"/>
                                        <p:tgtEl>
                                          <p:spTgt spid="47"/>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wipe(left)">
                                      <p:cBhvr>
                                        <p:cTn id="106" dur="500"/>
                                        <p:tgtEl>
                                          <p:spTgt spid="49"/>
                                        </p:tgtEl>
                                      </p:cBhvr>
                                    </p:animEffect>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48"/>
                                        </p:tgtEl>
                                        <p:attrNameLst>
                                          <p:attrName>style.visibility</p:attrName>
                                        </p:attrNameLst>
                                      </p:cBhvr>
                                      <p:to>
                                        <p:strVal val="visible"/>
                                      </p:to>
                                    </p:set>
                                    <p:anim calcmode="lin" valueType="num">
                                      <p:cBhvr additive="base">
                                        <p:cTn id="111" dur="500" fill="hold"/>
                                        <p:tgtEl>
                                          <p:spTgt spid="48"/>
                                        </p:tgtEl>
                                        <p:attrNameLst>
                                          <p:attrName>ppt_x</p:attrName>
                                        </p:attrNameLst>
                                      </p:cBhvr>
                                      <p:tavLst>
                                        <p:tav tm="0">
                                          <p:val>
                                            <p:strVal val="#ppt_x"/>
                                          </p:val>
                                        </p:tav>
                                        <p:tav tm="100000">
                                          <p:val>
                                            <p:strVal val="#ppt_x"/>
                                          </p:val>
                                        </p:tav>
                                      </p:tavLst>
                                    </p:anim>
                                    <p:anim calcmode="lin" valueType="num">
                                      <p:cBhvr additive="base">
                                        <p:cTn id="112"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31" presetClass="entr" presetSubtype="0" fill="hold" nodeType="clickEffect">
                                  <p:stCondLst>
                                    <p:cond delay="0"/>
                                  </p:stCondLst>
                                  <p:childTnLst>
                                    <p:set>
                                      <p:cBhvr>
                                        <p:cTn id="116" dur="1" fill="hold">
                                          <p:stCondLst>
                                            <p:cond delay="0"/>
                                          </p:stCondLst>
                                        </p:cTn>
                                        <p:tgtEl>
                                          <p:spTgt spid="50"/>
                                        </p:tgtEl>
                                        <p:attrNameLst>
                                          <p:attrName>style.visibility</p:attrName>
                                        </p:attrNameLst>
                                      </p:cBhvr>
                                      <p:to>
                                        <p:strVal val="visible"/>
                                      </p:to>
                                    </p:set>
                                    <p:anim calcmode="lin" valueType="num">
                                      <p:cBhvr>
                                        <p:cTn id="117" dur="1000" fill="hold"/>
                                        <p:tgtEl>
                                          <p:spTgt spid="50"/>
                                        </p:tgtEl>
                                        <p:attrNameLst>
                                          <p:attrName>ppt_w</p:attrName>
                                        </p:attrNameLst>
                                      </p:cBhvr>
                                      <p:tavLst>
                                        <p:tav tm="0">
                                          <p:val>
                                            <p:fltVal val="0"/>
                                          </p:val>
                                        </p:tav>
                                        <p:tav tm="100000">
                                          <p:val>
                                            <p:strVal val="#ppt_w"/>
                                          </p:val>
                                        </p:tav>
                                      </p:tavLst>
                                    </p:anim>
                                    <p:anim calcmode="lin" valueType="num">
                                      <p:cBhvr>
                                        <p:cTn id="118" dur="1000" fill="hold"/>
                                        <p:tgtEl>
                                          <p:spTgt spid="50"/>
                                        </p:tgtEl>
                                        <p:attrNameLst>
                                          <p:attrName>ppt_h</p:attrName>
                                        </p:attrNameLst>
                                      </p:cBhvr>
                                      <p:tavLst>
                                        <p:tav tm="0">
                                          <p:val>
                                            <p:fltVal val="0"/>
                                          </p:val>
                                        </p:tav>
                                        <p:tav tm="100000">
                                          <p:val>
                                            <p:strVal val="#ppt_h"/>
                                          </p:val>
                                        </p:tav>
                                      </p:tavLst>
                                    </p:anim>
                                    <p:anim calcmode="lin" valueType="num">
                                      <p:cBhvr>
                                        <p:cTn id="119" dur="1000" fill="hold"/>
                                        <p:tgtEl>
                                          <p:spTgt spid="50"/>
                                        </p:tgtEl>
                                        <p:attrNameLst>
                                          <p:attrName>style.rotation</p:attrName>
                                        </p:attrNameLst>
                                      </p:cBhvr>
                                      <p:tavLst>
                                        <p:tav tm="0">
                                          <p:val>
                                            <p:fltVal val="90"/>
                                          </p:val>
                                        </p:tav>
                                        <p:tav tm="100000">
                                          <p:val>
                                            <p:fltVal val="0"/>
                                          </p:val>
                                        </p:tav>
                                      </p:tavLst>
                                    </p:anim>
                                    <p:animEffect transition="in" filter="fade">
                                      <p:cBhvr>
                                        <p:cTn id="120"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20" grpId="0" animBg="1"/>
      <p:bldP spid="21" grpId="0" animBg="1"/>
      <p:bldP spid="22" grpId="0" animBg="1"/>
      <p:bldP spid="23" grpId="0" autoUpdateAnimBg="0"/>
      <p:bldP spid="24" grpId="0" animBg="1"/>
      <p:bldP spid="25" grpId="0" animBg="1"/>
      <p:bldP spid="26" grpId="0" animBg="1" autoUpdateAnimBg="0"/>
      <p:bldP spid="27" grpId="0" animBg="1"/>
      <p:bldP spid="28" grpId="0" animBg="1"/>
      <p:bldP spid="37" grpId="0" animBg="1"/>
      <p:bldP spid="38" grpId="0" animBg="1"/>
      <p:bldP spid="39" grpId="0" animBg="1"/>
      <p:bldP spid="40" grpId="0" animBg="1"/>
      <p:bldP spid="42" grpId="0" autoUpdateAnimBg="0"/>
      <p:bldP spid="44" grpId="0"/>
      <p:bldP spid="45" grpId="0"/>
      <p:bldP spid="46" grpId="0" autoUpdateAnimBg="0"/>
      <p:bldP spid="49"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105050" y="244475"/>
            <a:ext cx="835818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solidFill>
                  <a:srgbClr val="FF0000"/>
                </a:solidFill>
              </a:rPr>
              <a:t>【</a:t>
            </a:r>
            <a:r>
              <a:rPr lang="zh-CN" altLang="en-US" i="0" dirty="0">
                <a:solidFill>
                  <a:srgbClr val="FF0000"/>
                </a:solidFill>
              </a:rPr>
              <a:t>补充例</a:t>
            </a:r>
            <a:r>
              <a:rPr lang="en-US" altLang="zh-CN" i="0" dirty="0">
                <a:solidFill>
                  <a:srgbClr val="FF0000"/>
                </a:solidFill>
              </a:rPr>
              <a:t>】</a:t>
            </a:r>
            <a:r>
              <a:rPr lang="zh-CN" altLang="en-US" i="0" dirty="0"/>
              <a:t>在通常的亮度下</a:t>
            </a:r>
            <a:r>
              <a:rPr lang="en-US" altLang="zh-CN" i="0" dirty="0"/>
              <a:t>,</a:t>
            </a:r>
            <a:r>
              <a:rPr lang="zh-CN" altLang="en-US" i="0" dirty="0"/>
              <a:t>人眼瞳孔的直径约为</a:t>
            </a:r>
            <a:r>
              <a:rPr lang="en-US" altLang="zh-CN" i="0" dirty="0"/>
              <a:t>3mm</a:t>
            </a:r>
            <a:r>
              <a:rPr lang="zh-CN" altLang="en-US" i="0" dirty="0"/>
              <a:t>。问人眼的最小分辨角为多大</a:t>
            </a:r>
            <a:r>
              <a:rPr lang="en-US" altLang="zh-CN" i="0" dirty="0"/>
              <a:t>?</a:t>
            </a:r>
            <a:r>
              <a:rPr lang="zh-CN" altLang="en-US" i="0" dirty="0"/>
              <a:t>如果黑板上有两根平行直线</a:t>
            </a:r>
            <a:r>
              <a:rPr lang="en-US" altLang="zh-CN" i="0" dirty="0"/>
              <a:t>,</a:t>
            </a:r>
            <a:r>
              <a:rPr lang="zh-CN" altLang="en-US" i="0" dirty="0"/>
              <a:t>相距</a:t>
            </a:r>
            <a:r>
              <a:rPr lang="en-US" altLang="zh-CN" i="0" dirty="0"/>
              <a:t>1cm,</a:t>
            </a:r>
            <a:r>
              <a:rPr lang="zh-CN" altLang="en-US" i="0" dirty="0">
                <a:solidFill>
                  <a:srgbClr val="FF00FF"/>
                </a:solidFill>
              </a:rPr>
              <a:t>问离黑板多远恰能分辨</a:t>
            </a:r>
            <a:r>
              <a:rPr lang="en-US" altLang="zh-CN" i="0" dirty="0">
                <a:solidFill>
                  <a:srgbClr val="FF00FF"/>
                </a:solidFill>
              </a:rPr>
              <a:t>?</a:t>
            </a:r>
          </a:p>
        </p:txBody>
      </p:sp>
      <p:sp>
        <p:nvSpPr>
          <p:cNvPr id="3" name="矩形 2"/>
          <p:cNvSpPr>
            <a:spLocks noChangeArrowheads="1"/>
          </p:cNvSpPr>
          <p:nvPr/>
        </p:nvSpPr>
        <p:spPr bwMode="auto">
          <a:xfrm>
            <a:off x="2295880" y="1820082"/>
            <a:ext cx="8429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C00000"/>
                </a:solidFill>
              </a:rPr>
              <a:t>解</a:t>
            </a:r>
            <a:r>
              <a:rPr lang="en-US" altLang="zh-CN" i="0" dirty="0">
                <a:solidFill>
                  <a:srgbClr val="C00000"/>
                </a:solidFill>
              </a:rPr>
              <a:t>:</a:t>
            </a:r>
            <a:r>
              <a:rPr lang="zh-CN" altLang="en-US" i="0" dirty="0">
                <a:solidFill>
                  <a:srgbClr val="009900"/>
                </a:solidFill>
              </a:rPr>
              <a:t>已知人眼最灵敏的波长为</a:t>
            </a:r>
            <a:r>
              <a:rPr lang="en-US" altLang="zh-CN" i="0" dirty="0">
                <a:solidFill>
                  <a:srgbClr val="009900"/>
                </a:solidFill>
              </a:rPr>
              <a:t>550nm,</a:t>
            </a:r>
            <a:r>
              <a:rPr lang="zh-CN" altLang="en-US" i="0" dirty="0">
                <a:solidFill>
                  <a:srgbClr val="009900"/>
                </a:solidFill>
              </a:rPr>
              <a:t>由最小分辨角</a:t>
            </a:r>
          </a:p>
        </p:txBody>
      </p:sp>
      <p:graphicFrame>
        <p:nvGraphicFramePr>
          <p:cNvPr id="4" name="Object 0"/>
          <p:cNvGraphicFramePr>
            <a:graphicFrameLocks noChangeAspect="1"/>
          </p:cNvGraphicFramePr>
          <p:nvPr>
            <p:extLst>
              <p:ext uri="{D42A27DB-BD31-4B8C-83A1-F6EECF244321}">
                <p14:modId xmlns:p14="http://schemas.microsoft.com/office/powerpoint/2010/main" val="2436706937"/>
              </p:ext>
            </p:extLst>
          </p:nvPr>
        </p:nvGraphicFramePr>
        <p:xfrm>
          <a:off x="1806776" y="2520834"/>
          <a:ext cx="8591550" cy="1339850"/>
        </p:xfrm>
        <a:graphic>
          <a:graphicData uri="http://schemas.openxmlformats.org/presentationml/2006/ole">
            <mc:AlternateContent xmlns:mc="http://schemas.openxmlformats.org/markup-compatibility/2006">
              <mc:Choice xmlns:v="urn:schemas-microsoft-com:vml" Requires="v">
                <p:oleObj spid="_x0000_s514126" name="Equation" r:id="rId3" imgW="3136680" imgH="419040" progId="Equation.DSMT4">
                  <p:embed/>
                </p:oleObj>
              </mc:Choice>
              <mc:Fallback>
                <p:oleObj name="Equation" r:id="rId3" imgW="3136680" imgH="419040" progId="Equation.DSMT4">
                  <p:embed/>
                  <p:pic>
                    <p:nvPicPr>
                      <p:cNvPr id="0" name=""/>
                      <p:cNvPicPr>
                        <a:picLocks noChangeAspect="1" noChangeArrowheads="1"/>
                      </p:cNvPicPr>
                      <p:nvPr/>
                    </p:nvPicPr>
                    <p:blipFill>
                      <a:blip r:embed="rId4"/>
                      <a:srcRect/>
                      <a:stretch>
                        <a:fillRect/>
                      </a:stretch>
                    </p:blipFill>
                    <p:spPr bwMode="auto">
                      <a:xfrm>
                        <a:off x="1806776" y="2520834"/>
                        <a:ext cx="8591550" cy="133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矩形 4"/>
          <p:cNvSpPr>
            <a:spLocks noChangeArrowheads="1"/>
          </p:cNvSpPr>
          <p:nvPr/>
        </p:nvSpPr>
        <p:spPr bwMode="auto">
          <a:xfrm>
            <a:off x="2229340" y="4318169"/>
            <a:ext cx="3609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801FE1"/>
                </a:solidFill>
              </a:rPr>
              <a:t>设人离黑板的距离为</a:t>
            </a:r>
            <a:r>
              <a:rPr lang="en-US" altLang="zh-CN" i="0" dirty="0">
                <a:solidFill>
                  <a:srgbClr val="801FE1"/>
                </a:solidFill>
              </a:rPr>
              <a:t>d</a:t>
            </a:r>
          </a:p>
        </p:txBody>
      </p:sp>
      <p:grpSp>
        <p:nvGrpSpPr>
          <p:cNvPr id="6" name="Group 31"/>
          <p:cNvGrpSpPr>
            <a:grpSpLocks/>
          </p:cNvGrpSpPr>
          <p:nvPr/>
        </p:nvGrpSpPr>
        <p:grpSpPr bwMode="auto">
          <a:xfrm>
            <a:off x="5839315" y="4580105"/>
            <a:ext cx="4198937" cy="1428750"/>
            <a:chOff x="1263" y="3326"/>
            <a:chExt cx="3270" cy="900"/>
          </a:xfrm>
        </p:grpSpPr>
        <p:grpSp>
          <p:nvGrpSpPr>
            <p:cNvPr id="7" name="Group 16"/>
            <p:cNvGrpSpPr>
              <a:grpSpLocks/>
            </p:cNvGrpSpPr>
            <p:nvPr/>
          </p:nvGrpSpPr>
          <p:grpSpPr bwMode="auto">
            <a:xfrm>
              <a:off x="1486" y="3651"/>
              <a:ext cx="2992" cy="251"/>
              <a:chOff x="1486" y="3651"/>
              <a:chExt cx="2992" cy="251"/>
            </a:xfrm>
          </p:grpSpPr>
          <p:sp>
            <p:nvSpPr>
              <p:cNvPr id="22" name="Line 9"/>
              <p:cNvSpPr>
                <a:spLocks noChangeShapeType="1"/>
              </p:cNvSpPr>
              <p:nvPr/>
            </p:nvSpPr>
            <p:spPr bwMode="auto">
              <a:xfrm>
                <a:off x="1496" y="3660"/>
                <a:ext cx="2982"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10"/>
              <p:cNvSpPr>
                <a:spLocks noChangeShapeType="1"/>
              </p:cNvSpPr>
              <p:nvPr/>
            </p:nvSpPr>
            <p:spPr bwMode="auto">
              <a:xfrm flipV="1">
                <a:off x="1486" y="3651"/>
                <a:ext cx="2992" cy="2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Oval 11"/>
              <p:cNvSpPr>
                <a:spLocks noChangeArrowheads="1"/>
              </p:cNvSpPr>
              <p:nvPr/>
            </p:nvSpPr>
            <p:spPr bwMode="auto">
              <a:xfrm>
                <a:off x="3678" y="3651"/>
                <a:ext cx="56" cy="1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5" name="Line 14"/>
              <p:cNvSpPr>
                <a:spLocks noChangeShapeType="1"/>
              </p:cNvSpPr>
              <p:nvPr/>
            </p:nvSpPr>
            <p:spPr bwMode="auto">
              <a:xfrm>
                <a:off x="4097" y="3688"/>
                <a:ext cx="19" cy="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 name="Line 15"/>
            <p:cNvSpPr>
              <a:spLocks noChangeShapeType="1"/>
            </p:cNvSpPr>
            <p:nvPr/>
          </p:nvSpPr>
          <p:spPr bwMode="auto">
            <a:xfrm flipV="1">
              <a:off x="4135" y="3586"/>
              <a:ext cx="83" cy="1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Text Box 17"/>
            <p:cNvSpPr txBox="1">
              <a:spLocks noChangeArrowheads="1"/>
            </p:cNvSpPr>
            <p:nvPr/>
          </p:nvSpPr>
          <p:spPr bwMode="auto">
            <a:xfrm>
              <a:off x="4115" y="3326"/>
              <a:ext cx="4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cs typeface="Times New Roman" panose="02020603050405020304" pitchFamily="18" charset="0"/>
                </a:rPr>
                <a:t>θ</a:t>
              </a:r>
              <a:endParaRPr lang="en-US" altLang="zh-CN" sz="2400" i="0"/>
            </a:p>
          </p:txBody>
        </p:sp>
        <p:grpSp>
          <p:nvGrpSpPr>
            <p:cNvPr id="10" name="Group 23"/>
            <p:cNvGrpSpPr>
              <a:grpSpLocks/>
            </p:cNvGrpSpPr>
            <p:nvPr/>
          </p:nvGrpSpPr>
          <p:grpSpPr bwMode="auto">
            <a:xfrm>
              <a:off x="1263" y="3484"/>
              <a:ext cx="205" cy="576"/>
              <a:chOff x="1263" y="3484"/>
              <a:chExt cx="205" cy="576"/>
            </a:xfrm>
          </p:grpSpPr>
          <p:sp>
            <p:nvSpPr>
              <p:cNvPr id="18" name="Line 18"/>
              <p:cNvSpPr>
                <a:spLocks noChangeShapeType="1"/>
              </p:cNvSpPr>
              <p:nvPr/>
            </p:nvSpPr>
            <p:spPr bwMode="auto">
              <a:xfrm>
                <a:off x="1263" y="3660"/>
                <a:ext cx="1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9"/>
              <p:cNvSpPr>
                <a:spLocks noChangeShapeType="1"/>
              </p:cNvSpPr>
              <p:nvPr/>
            </p:nvSpPr>
            <p:spPr bwMode="auto">
              <a:xfrm>
                <a:off x="1273" y="3911"/>
                <a:ext cx="19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20"/>
              <p:cNvSpPr>
                <a:spLocks noChangeShapeType="1"/>
              </p:cNvSpPr>
              <p:nvPr/>
            </p:nvSpPr>
            <p:spPr bwMode="auto">
              <a:xfrm>
                <a:off x="1366" y="3484"/>
                <a:ext cx="0" cy="1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21"/>
              <p:cNvSpPr>
                <a:spLocks noChangeShapeType="1"/>
              </p:cNvSpPr>
              <p:nvPr/>
            </p:nvSpPr>
            <p:spPr bwMode="auto">
              <a:xfrm flipV="1">
                <a:off x="1356" y="3911"/>
                <a:ext cx="0" cy="1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 name="Text Box 22"/>
            <p:cNvSpPr txBox="1">
              <a:spLocks noChangeArrowheads="1"/>
            </p:cNvSpPr>
            <p:nvPr/>
          </p:nvSpPr>
          <p:spPr bwMode="auto">
            <a:xfrm>
              <a:off x="1264" y="3633"/>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t>l</a:t>
              </a:r>
            </a:p>
          </p:txBody>
        </p:sp>
        <p:grpSp>
          <p:nvGrpSpPr>
            <p:cNvPr id="12" name="Group 30"/>
            <p:cNvGrpSpPr>
              <a:grpSpLocks/>
            </p:cNvGrpSpPr>
            <p:nvPr/>
          </p:nvGrpSpPr>
          <p:grpSpPr bwMode="auto">
            <a:xfrm>
              <a:off x="1477" y="3911"/>
              <a:ext cx="2239" cy="288"/>
              <a:chOff x="1477" y="3911"/>
              <a:chExt cx="2239" cy="288"/>
            </a:xfrm>
          </p:grpSpPr>
          <p:sp>
            <p:nvSpPr>
              <p:cNvPr id="14" name="Line 25"/>
              <p:cNvSpPr>
                <a:spLocks noChangeShapeType="1"/>
              </p:cNvSpPr>
              <p:nvPr/>
            </p:nvSpPr>
            <p:spPr bwMode="auto">
              <a:xfrm>
                <a:off x="3716" y="3911"/>
                <a:ext cx="0" cy="2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26"/>
              <p:cNvSpPr>
                <a:spLocks noChangeShapeType="1"/>
              </p:cNvSpPr>
              <p:nvPr/>
            </p:nvSpPr>
            <p:spPr bwMode="auto">
              <a:xfrm flipH="1">
                <a:off x="1477" y="3995"/>
                <a:ext cx="0" cy="2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27"/>
              <p:cNvSpPr>
                <a:spLocks noChangeShapeType="1"/>
              </p:cNvSpPr>
              <p:nvPr/>
            </p:nvSpPr>
            <p:spPr bwMode="auto">
              <a:xfrm>
                <a:off x="2796" y="4088"/>
                <a:ext cx="92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28"/>
              <p:cNvSpPr>
                <a:spLocks noChangeShapeType="1"/>
              </p:cNvSpPr>
              <p:nvPr/>
            </p:nvSpPr>
            <p:spPr bwMode="auto">
              <a:xfrm flipH="1">
                <a:off x="1477" y="4087"/>
                <a:ext cx="9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 name="Text Box 29"/>
            <p:cNvSpPr txBox="1">
              <a:spLocks noChangeArrowheads="1"/>
            </p:cNvSpPr>
            <p:nvPr/>
          </p:nvSpPr>
          <p:spPr bwMode="auto">
            <a:xfrm>
              <a:off x="2500" y="393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t>d</a:t>
              </a:r>
            </a:p>
          </p:txBody>
        </p:sp>
      </p:grpSp>
      <p:graphicFrame>
        <p:nvGraphicFramePr>
          <p:cNvPr id="26" name="Object 1024"/>
          <p:cNvGraphicFramePr>
            <a:graphicFrameLocks noChangeAspect="1"/>
          </p:cNvGraphicFramePr>
          <p:nvPr>
            <p:extLst>
              <p:ext uri="{D42A27DB-BD31-4B8C-83A1-F6EECF244321}">
                <p14:modId xmlns:p14="http://schemas.microsoft.com/office/powerpoint/2010/main" val="513110136"/>
              </p:ext>
            </p:extLst>
          </p:nvPr>
        </p:nvGraphicFramePr>
        <p:xfrm>
          <a:off x="805796" y="5105963"/>
          <a:ext cx="4813300" cy="1152525"/>
        </p:xfrm>
        <a:graphic>
          <a:graphicData uri="http://schemas.openxmlformats.org/presentationml/2006/ole">
            <mc:AlternateContent xmlns:mc="http://schemas.openxmlformats.org/markup-compatibility/2006">
              <mc:Choice xmlns:v="urn:schemas-microsoft-com:vml" Requires="v">
                <p:oleObj spid="_x0000_s514127" name="Equation" r:id="rId5" imgW="1955520" imgH="457200" progId="Equation.DSMT4">
                  <p:embed/>
                </p:oleObj>
              </mc:Choice>
              <mc:Fallback>
                <p:oleObj name="Equation" r:id="rId5" imgW="1955520" imgH="457200" progId="Equation.DSMT4">
                  <p:embed/>
                  <p:pic>
                    <p:nvPicPr>
                      <p:cNvPr id="0" name=""/>
                      <p:cNvPicPr>
                        <a:picLocks noChangeAspect="1" noChangeArrowheads="1"/>
                      </p:cNvPicPr>
                      <p:nvPr/>
                    </p:nvPicPr>
                    <p:blipFill>
                      <a:blip r:embed="rId6"/>
                      <a:srcRect/>
                      <a:stretch>
                        <a:fillRect/>
                      </a:stretch>
                    </p:blipFill>
                    <p:spPr bwMode="auto">
                      <a:xfrm>
                        <a:off x="805796" y="5105963"/>
                        <a:ext cx="4813300"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6185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2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heel(1)">
                                      <p:cBhvr>
                                        <p:cTn id="29" dur="20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p:cTn id="34" dur="1000" fill="hold"/>
                                        <p:tgtEl>
                                          <p:spTgt spid="26"/>
                                        </p:tgtEl>
                                        <p:attrNameLst>
                                          <p:attrName>ppt_w</p:attrName>
                                        </p:attrNameLst>
                                      </p:cBhvr>
                                      <p:tavLst>
                                        <p:tav tm="0">
                                          <p:val>
                                            <p:fltVal val="0"/>
                                          </p:val>
                                        </p:tav>
                                        <p:tav tm="100000">
                                          <p:val>
                                            <p:strVal val="#ppt_w"/>
                                          </p:val>
                                        </p:tav>
                                      </p:tavLst>
                                    </p:anim>
                                    <p:anim calcmode="lin" valueType="num">
                                      <p:cBhvr>
                                        <p:cTn id="35" dur="1000" fill="hold"/>
                                        <p:tgtEl>
                                          <p:spTgt spid="26"/>
                                        </p:tgtEl>
                                        <p:attrNameLst>
                                          <p:attrName>ppt_h</p:attrName>
                                        </p:attrNameLst>
                                      </p:cBhvr>
                                      <p:tavLst>
                                        <p:tav tm="0">
                                          <p:val>
                                            <p:fltVal val="0"/>
                                          </p:val>
                                        </p:tav>
                                        <p:tav tm="100000">
                                          <p:val>
                                            <p:strVal val="#ppt_h"/>
                                          </p:val>
                                        </p:tav>
                                      </p:tavLst>
                                    </p:anim>
                                    <p:anim calcmode="lin" valueType="num">
                                      <p:cBhvr>
                                        <p:cTn id="36" dur="1000" fill="hold"/>
                                        <p:tgtEl>
                                          <p:spTgt spid="26"/>
                                        </p:tgtEl>
                                        <p:attrNameLst>
                                          <p:attrName>style.rotation</p:attrName>
                                        </p:attrNameLst>
                                      </p:cBhvr>
                                      <p:tavLst>
                                        <p:tav tm="0">
                                          <p:val>
                                            <p:fltVal val="90"/>
                                          </p:val>
                                        </p:tav>
                                        <p:tav tm="100000">
                                          <p:val>
                                            <p:fltVal val="0"/>
                                          </p:val>
                                        </p:tav>
                                      </p:tavLst>
                                    </p:anim>
                                    <p:animEffect transition="in" filter="fade">
                                      <p:cBhvr>
                                        <p:cTn id="3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535836" y="1351431"/>
            <a:ext cx="5181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t>(1) </a:t>
            </a:r>
            <a:r>
              <a:rPr lang="zh-CN" altLang="en-US" i="0" dirty="0"/>
              <a:t>菲涅耳（</a:t>
            </a:r>
            <a:r>
              <a:rPr lang="en-US" altLang="zh-CN" i="0" dirty="0"/>
              <a:t>Fresnel</a:t>
            </a:r>
            <a:r>
              <a:rPr lang="zh-CN" altLang="en-US" i="0" dirty="0"/>
              <a:t>）衍射 </a:t>
            </a:r>
            <a:endParaRPr lang="zh-CN" altLang="en-US" i="0" dirty="0">
              <a:solidFill>
                <a:srgbClr val="FF0000"/>
              </a:solidFill>
            </a:endParaRPr>
          </a:p>
        </p:txBody>
      </p:sp>
      <p:sp>
        <p:nvSpPr>
          <p:cNvPr id="3" name="Text Box 3"/>
          <p:cNvSpPr txBox="1">
            <a:spLocks noChangeArrowheads="1"/>
          </p:cNvSpPr>
          <p:nvPr/>
        </p:nvSpPr>
        <p:spPr bwMode="auto">
          <a:xfrm>
            <a:off x="1850036" y="575143"/>
            <a:ext cx="3111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3200" i="0">
                <a:solidFill>
                  <a:srgbClr val="FF0000"/>
                </a:solidFill>
                <a:latin typeface="方正书宋简体"/>
              </a:rPr>
              <a:t>二、衍射分类</a:t>
            </a:r>
            <a:endParaRPr lang="zh-CN" altLang="en-US" sz="2400" i="0">
              <a:solidFill>
                <a:srgbClr val="FF0000"/>
              </a:solidFill>
              <a:latin typeface="方正书宋简体"/>
            </a:endParaRPr>
          </a:p>
        </p:txBody>
      </p:sp>
      <p:sp>
        <p:nvSpPr>
          <p:cNvPr id="4" name="Text Box 4"/>
          <p:cNvSpPr txBox="1">
            <a:spLocks noChangeArrowheads="1"/>
          </p:cNvSpPr>
          <p:nvPr/>
        </p:nvSpPr>
        <p:spPr bwMode="auto">
          <a:xfrm>
            <a:off x="2231036" y="2015008"/>
            <a:ext cx="7620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009900"/>
                </a:solidFill>
              </a:rPr>
              <a:t>光源 </a:t>
            </a:r>
            <a:r>
              <a:rPr lang="en-US" altLang="zh-CN" i="0" dirty="0">
                <a:solidFill>
                  <a:srgbClr val="009900"/>
                </a:solidFill>
              </a:rPr>
              <a:t>S</a:t>
            </a:r>
            <a:r>
              <a:rPr lang="zh-CN" altLang="en-US" i="0" dirty="0">
                <a:solidFill>
                  <a:srgbClr val="009900"/>
                </a:solidFill>
              </a:rPr>
              <a:t>距衍射屏（小孔或狭缝）以及观察屏 </a:t>
            </a:r>
            <a:r>
              <a:rPr lang="en-US" altLang="zh-CN" i="0" dirty="0">
                <a:solidFill>
                  <a:srgbClr val="009900"/>
                </a:solidFill>
              </a:rPr>
              <a:t>P </a:t>
            </a:r>
            <a:r>
              <a:rPr lang="zh-CN" altLang="en-US" i="0" dirty="0">
                <a:solidFill>
                  <a:srgbClr val="009900"/>
                </a:solidFill>
              </a:rPr>
              <a:t>距离衍射屏（小孔或狭缝等）都在有限远处（或观察屏 </a:t>
            </a:r>
            <a:r>
              <a:rPr lang="en-US" altLang="zh-CN" i="0" dirty="0">
                <a:solidFill>
                  <a:srgbClr val="009900"/>
                </a:solidFill>
              </a:rPr>
              <a:t>P</a:t>
            </a:r>
            <a:r>
              <a:rPr lang="zh-CN" altLang="en-US" i="0" dirty="0">
                <a:solidFill>
                  <a:srgbClr val="009900"/>
                </a:solidFill>
              </a:rPr>
              <a:t>在有限远处）。</a:t>
            </a:r>
          </a:p>
        </p:txBody>
      </p:sp>
      <p:grpSp>
        <p:nvGrpSpPr>
          <p:cNvPr id="5" name="Group 5"/>
          <p:cNvGrpSpPr>
            <a:grpSpLocks/>
          </p:cNvGrpSpPr>
          <p:nvPr/>
        </p:nvGrpSpPr>
        <p:grpSpPr bwMode="auto">
          <a:xfrm>
            <a:off x="3907436" y="3896193"/>
            <a:ext cx="4495800" cy="1219200"/>
            <a:chOff x="1104" y="2592"/>
            <a:chExt cx="2832" cy="768"/>
          </a:xfrm>
        </p:grpSpPr>
        <p:grpSp>
          <p:nvGrpSpPr>
            <p:cNvPr id="6" name="Group 6"/>
            <p:cNvGrpSpPr>
              <a:grpSpLocks/>
            </p:cNvGrpSpPr>
            <p:nvPr/>
          </p:nvGrpSpPr>
          <p:grpSpPr bwMode="auto">
            <a:xfrm>
              <a:off x="1104" y="2592"/>
              <a:ext cx="912" cy="768"/>
              <a:chOff x="1104" y="2592"/>
              <a:chExt cx="912" cy="768"/>
            </a:xfrm>
          </p:grpSpPr>
          <p:grpSp>
            <p:nvGrpSpPr>
              <p:cNvPr id="10" name="Group 7"/>
              <p:cNvGrpSpPr>
                <a:grpSpLocks/>
              </p:cNvGrpSpPr>
              <p:nvPr/>
            </p:nvGrpSpPr>
            <p:grpSpPr bwMode="auto">
              <a:xfrm>
                <a:off x="1104" y="2592"/>
                <a:ext cx="912" cy="768"/>
                <a:chOff x="1104" y="2592"/>
                <a:chExt cx="912" cy="768"/>
              </a:xfrm>
            </p:grpSpPr>
            <p:sp>
              <p:nvSpPr>
                <p:cNvPr id="12" name="Line 8"/>
                <p:cNvSpPr>
                  <a:spLocks noChangeShapeType="1"/>
                </p:cNvSpPr>
                <p:nvPr/>
              </p:nvSpPr>
              <p:spPr bwMode="auto">
                <a:xfrm flipV="1">
                  <a:off x="1104" y="2592"/>
                  <a:ext cx="912" cy="384"/>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9"/>
                <p:cNvSpPr>
                  <a:spLocks noChangeShapeType="1"/>
                </p:cNvSpPr>
                <p:nvPr/>
              </p:nvSpPr>
              <p:spPr bwMode="auto">
                <a:xfrm flipV="1">
                  <a:off x="1104" y="2832"/>
                  <a:ext cx="912" cy="144"/>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0"/>
                <p:cNvSpPr>
                  <a:spLocks noChangeShapeType="1"/>
                </p:cNvSpPr>
                <p:nvPr/>
              </p:nvSpPr>
              <p:spPr bwMode="auto">
                <a:xfrm>
                  <a:off x="1104" y="2976"/>
                  <a:ext cx="912" cy="144"/>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1"/>
                <p:cNvSpPr>
                  <a:spLocks noChangeShapeType="1"/>
                </p:cNvSpPr>
                <p:nvPr/>
              </p:nvSpPr>
              <p:spPr bwMode="auto">
                <a:xfrm>
                  <a:off x="1104" y="2976"/>
                  <a:ext cx="912" cy="384"/>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 name="Line 12"/>
              <p:cNvSpPr>
                <a:spLocks noChangeShapeType="1"/>
              </p:cNvSpPr>
              <p:nvPr/>
            </p:nvSpPr>
            <p:spPr bwMode="auto">
              <a:xfrm>
                <a:off x="1104" y="2976"/>
                <a:ext cx="91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Group 13"/>
            <p:cNvGrpSpPr>
              <a:grpSpLocks/>
            </p:cNvGrpSpPr>
            <p:nvPr/>
          </p:nvGrpSpPr>
          <p:grpSpPr bwMode="auto">
            <a:xfrm>
              <a:off x="2016" y="2592"/>
              <a:ext cx="1920" cy="432"/>
              <a:chOff x="2016" y="2592"/>
              <a:chExt cx="1920" cy="432"/>
            </a:xfrm>
          </p:grpSpPr>
          <p:sp>
            <p:nvSpPr>
              <p:cNvPr id="8" name="Line 14"/>
              <p:cNvSpPr>
                <a:spLocks noChangeShapeType="1"/>
              </p:cNvSpPr>
              <p:nvPr/>
            </p:nvSpPr>
            <p:spPr bwMode="auto">
              <a:xfrm flipV="1">
                <a:off x="2016" y="2592"/>
                <a:ext cx="1872" cy="336"/>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5"/>
              <p:cNvSpPr>
                <a:spLocks noChangeShapeType="1"/>
              </p:cNvSpPr>
              <p:nvPr/>
            </p:nvSpPr>
            <p:spPr bwMode="auto">
              <a:xfrm flipV="1">
                <a:off x="2016" y="2592"/>
                <a:ext cx="1920" cy="432"/>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6" name="Group 16"/>
          <p:cNvGrpSpPr>
            <a:grpSpLocks/>
          </p:cNvGrpSpPr>
          <p:nvPr/>
        </p:nvGrpSpPr>
        <p:grpSpPr bwMode="auto">
          <a:xfrm>
            <a:off x="3678836" y="3362793"/>
            <a:ext cx="5105400" cy="2438400"/>
            <a:chOff x="1392" y="1680"/>
            <a:chExt cx="3216" cy="1536"/>
          </a:xfrm>
        </p:grpSpPr>
        <p:sp>
          <p:nvSpPr>
            <p:cNvPr id="17" name="AutoShape 17"/>
            <p:cNvSpPr>
              <a:spLocks noChangeArrowheads="1"/>
            </p:cNvSpPr>
            <p:nvPr/>
          </p:nvSpPr>
          <p:spPr bwMode="auto">
            <a:xfrm>
              <a:off x="1392" y="2304"/>
              <a:ext cx="192" cy="192"/>
            </a:xfrm>
            <a:prstGeom prst="irregularSeal2">
              <a:avLst/>
            </a:prstGeom>
            <a:solidFill>
              <a:schemeClr val="tx1"/>
            </a:solidFill>
            <a:ln w="19050">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8" name="Group 18"/>
            <p:cNvGrpSpPr>
              <a:grpSpLocks/>
            </p:cNvGrpSpPr>
            <p:nvPr/>
          </p:nvGrpSpPr>
          <p:grpSpPr bwMode="auto">
            <a:xfrm>
              <a:off x="2435" y="1680"/>
              <a:ext cx="2173" cy="1536"/>
              <a:chOff x="2435" y="1680"/>
              <a:chExt cx="2173" cy="1536"/>
            </a:xfrm>
          </p:grpSpPr>
          <p:sp>
            <p:nvSpPr>
              <p:cNvPr id="19" name="Line 19"/>
              <p:cNvSpPr>
                <a:spLocks noChangeShapeType="1"/>
              </p:cNvSpPr>
              <p:nvPr/>
            </p:nvSpPr>
            <p:spPr bwMode="auto">
              <a:xfrm>
                <a:off x="2435" y="1968"/>
                <a:ext cx="0" cy="432"/>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0"/>
              <p:cNvSpPr>
                <a:spLocks noChangeShapeType="1"/>
              </p:cNvSpPr>
              <p:nvPr/>
            </p:nvSpPr>
            <p:spPr bwMode="auto">
              <a:xfrm>
                <a:off x="2435" y="2496"/>
                <a:ext cx="0" cy="432"/>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1"/>
              <p:cNvSpPr>
                <a:spLocks noChangeShapeType="1"/>
              </p:cNvSpPr>
              <p:nvPr/>
            </p:nvSpPr>
            <p:spPr bwMode="auto">
              <a:xfrm>
                <a:off x="4355" y="1680"/>
                <a:ext cx="0" cy="153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Rectangle 22"/>
              <p:cNvSpPr>
                <a:spLocks noChangeArrowheads="1"/>
              </p:cNvSpPr>
              <p:nvPr/>
            </p:nvSpPr>
            <p:spPr bwMode="auto">
              <a:xfrm>
                <a:off x="4355" y="1680"/>
                <a:ext cx="2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a:solidFill>
                      <a:schemeClr val="tx1"/>
                    </a:solidFill>
                  </a:rPr>
                  <a:t>P</a:t>
                </a:r>
              </a:p>
            </p:txBody>
          </p:sp>
        </p:grpSp>
      </p:grpSp>
      <p:sp>
        <p:nvSpPr>
          <p:cNvPr id="23" name="Text Box 33"/>
          <p:cNvSpPr txBox="1">
            <a:spLocks noChangeArrowheads="1"/>
          </p:cNvSpPr>
          <p:nvPr/>
        </p:nvSpPr>
        <p:spPr bwMode="auto">
          <a:xfrm>
            <a:off x="5255224" y="503706"/>
            <a:ext cx="52498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a:solidFill>
                  <a:schemeClr val="tx1"/>
                </a:solidFill>
              </a:rPr>
              <a:t>根据衍射屏分别到光源和观察屏的距离是否有限而进行的分类</a:t>
            </a:r>
          </a:p>
        </p:txBody>
      </p:sp>
      <p:sp>
        <p:nvSpPr>
          <p:cNvPr id="24" name="Rectangle 36"/>
          <p:cNvSpPr>
            <a:spLocks noChangeArrowheads="1"/>
          </p:cNvSpPr>
          <p:nvPr/>
        </p:nvSpPr>
        <p:spPr bwMode="auto">
          <a:xfrm>
            <a:off x="3447061" y="4107333"/>
            <a:ext cx="433388"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a:t>S</a:t>
            </a:r>
            <a:endParaRPr lang="en-US" altLang="zh-CN" sz="2000" b="0"/>
          </a:p>
        </p:txBody>
      </p:sp>
      <p:sp>
        <p:nvSpPr>
          <p:cNvPr id="25" name="Text Box 37"/>
          <p:cNvSpPr txBox="1">
            <a:spLocks noChangeArrowheads="1"/>
          </p:cNvSpPr>
          <p:nvPr/>
        </p:nvSpPr>
        <p:spPr bwMode="auto">
          <a:xfrm>
            <a:off x="2751737" y="5817070"/>
            <a:ext cx="3217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a:solidFill>
                  <a:srgbClr val="FF33CC"/>
                </a:solidFill>
              </a:rPr>
              <a:t>又叫做中场衍射 </a:t>
            </a:r>
          </a:p>
        </p:txBody>
      </p:sp>
    </p:spTree>
    <p:extLst>
      <p:ext uri="{BB962C8B-B14F-4D97-AF65-F5344CB8AC3E}">
        <p14:creationId xmlns:p14="http://schemas.microsoft.com/office/powerpoint/2010/main" val="107366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wd">
                                    <p:tmPct val="100000"/>
                                  </p:iterate>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wd">
                                    <p:tmPct val="100000"/>
                                  </p:iterate>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wd">
                                    <p:tmPct val="100000"/>
                                  </p:iterate>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par>
                                <p:cTn id="28" presetID="22" presetClass="entr" presetSubtype="8" fill="hold" grpId="0" nodeType="withEffect">
                                  <p:stCondLst>
                                    <p:cond delay="0"/>
                                  </p:stCondLst>
                                  <p:iterate type="wd">
                                    <p:tmPct val="100000"/>
                                  </p:iterate>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iterate type="wd">
                                    <p:tmPct val="100000"/>
                                  </p:iterate>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iterate type="wd">
                                    <p:tmPct val="100000"/>
                                  </p:iterate>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23" grpId="0" autoUpdateAnimBg="0"/>
      <p:bldP spid="24" grpId="0"/>
      <p:bldP spid="25"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755006" y="89435"/>
            <a:ext cx="891299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rPr>
              <a:t>练习：</a:t>
            </a:r>
            <a:r>
              <a:rPr lang="en-US" altLang="zh-CN" i="0" dirty="0">
                <a:solidFill>
                  <a:srgbClr val="FF0000"/>
                </a:solidFill>
                <a:latin typeface="楷体_GB2312" pitchFamily="49" charset="-122"/>
                <a:ea typeface="楷体_GB2312" pitchFamily="49" charset="-122"/>
              </a:rPr>
              <a:t> </a:t>
            </a:r>
            <a:r>
              <a:rPr lang="zh-CN" altLang="en-US" i="0" dirty="0">
                <a:latin typeface="楷体_GB2312" pitchFamily="49" charset="-122"/>
                <a:ea typeface="楷体_GB2312" pitchFamily="49" charset="-122"/>
              </a:rPr>
              <a:t>在通常情况下，人眼瞳孔的直径约为</a:t>
            </a:r>
            <a:r>
              <a:rPr lang="en-US" altLang="zh-CN" i="0" dirty="0">
                <a:solidFill>
                  <a:srgbClr val="FF0000"/>
                </a:solidFill>
                <a:ea typeface="楷体_GB2312" pitchFamily="49" charset="-122"/>
              </a:rPr>
              <a:t>3.0mm</a:t>
            </a:r>
            <a:r>
              <a:rPr lang="zh-CN" altLang="en-US" i="0" dirty="0">
                <a:latin typeface="楷体_GB2312" pitchFamily="49" charset="-122"/>
                <a:ea typeface="楷体_GB2312" pitchFamily="49" charset="-122"/>
              </a:rPr>
              <a:t>，问人眼的最小分辨角多大？如果纱窗上相邻两根细丝之间的距离为</a:t>
            </a:r>
            <a:r>
              <a:rPr lang="en-US" altLang="zh-CN" i="0" dirty="0">
                <a:solidFill>
                  <a:srgbClr val="FF0000"/>
                </a:solidFill>
                <a:ea typeface="楷体_GB2312" pitchFamily="49" charset="-122"/>
              </a:rPr>
              <a:t>2.0mm</a:t>
            </a:r>
            <a:r>
              <a:rPr lang="zh-CN" altLang="en-US" i="0" dirty="0">
                <a:latin typeface="楷体_GB2312" pitchFamily="49" charset="-122"/>
                <a:ea typeface="楷体_GB2312" pitchFamily="49" charset="-122"/>
              </a:rPr>
              <a:t>，问人离开纱窗多远处恰能分辨清楚？</a:t>
            </a:r>
          </a:p>
        </p:txBody>
      </p:sp>
      <p:sp>
        <p:nvSpPr>
          <p:cNvPr id="7" name="Line 7"/>
          <p:cNvSpPr>
            <a:spLocks noChangeShapeType="1"/>
          </p:cNvSpPr>
          <p:nvPr/>
        </p:nvSpPr>
        <p:spPr bwMode="auto">
          <a:xfrm>
            <a:off x="7430694" y="5461634"/>
            <a:ext cx="1981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8"/>
          <p:cNvSpPr>
            <a:spLocks noChangeShapeType="1"/>
          </p:cNvSpPr>
          <p:nvPr/>
        </p:nvSpPr>
        <p:spPr bwMode="auto">
          <a:xfrm flipV="1">
            <a:off x="7430694" y="4852034"/>
            <a:ext cx="19812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9"/>
          <p:cNvSpPr>
            <a:spLocks noChangeShapeType="1"/>
          </p:cNvSpPr>
          <p:nvPr/>
        </p:nvSpPr>
        <p:spPr bwMode="auto">
          <a:xfrm>
            <a:off x="9411894" y="4852034"/>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 name="Object 2"/>
          <p:cNvGraphicFramePr>
            <a:graphicFrameLocks noChangeAspect="1"/>
          </p:cNvGraphicFramePr>
          <p:nvPr>
            <p:extLst>
              <p:ext uri="{D42A27DB-BD31-4B8C-83A1-F6EECF244321}">
                <p14:modId xmlns:p14="http://schemas.microsoft.com/office/powerpoint/2010/main" val="3183859656"/>
              </p:ext>
            </p:extLst>
          </p:nvPr>
        </p:nvGraphicFramePr>
        <p:xfrm>
          <a:off x="8497494" y="5626734"/>
          <a:ext cx="368300" cy="368300"/>
        </p:xfrm>
        <a:graphic>
          <a:graphicData uri="http://schemas.openxmlformats.org/presentationml/2006/ole">
            <mc:AlternateContent xmlns:mc="http://schemas.openxmlformats.org/markup-compatibility/2006">
              <mc:Choice xmlns:v="urn:schemas-microsoft-com:vml" Requires="v">
                <p:oleObj spid="_x0000_s383685" name="Equation" r:id="rId3" imgW="76123" imgH="76121" progId="Equation.3">
                  <p:embed/>
                </p:oleObj>
              </mc:Choice>
              <mc:Fallback>
                <p:oleObj name="Equation" r:id="rId3" imgW="76123" imgH="7612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7494" y="5626734"/>
                        <a:ext cx="368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3"/>
          <p:cNvGraphicFramePr>
            <a:graphicFrameLocks noChangeAspect="1"/>
          </p:cNvGraphicFramePr>
          <p:nvPr>
            <p:extLst>
              <p:ext uri="{D42A27DB-BD31-4B8C-83A1-F6EECF244321}">
                <p14:modId xmlns:p14="http://schemas.microsoft.com/office/powerpoint/2010/main" val="3934823759"/>
              </p:ext>
            </p:extLst>
          </p:nvPr>
        </p:nvGraphicFramePr>
        <p:xfrm>
          <a:off x="9488094" y="4928236"/>
          <a:ext cx="401638" cy="434975"/>
        </p:xfrm>
        <a:graphic>
          <a:graphicData uri="http://schemas.openxmlformats.org/presentationml/2006/ole">
            <mc:AlternateContent xmlns:mc="http://schemas.openxmlformats.org/markup-compatibility/2006">
              <mc:Choice xmlns:v="urn:schemas-microsoft-com:vml" Requires="v">
                <p:oleObj spid="_x0000_s383686" name="Equation" r:id="rId5" imgW="85841" imgH="95287" progId="Equation.3">
                  <p:embed/>
                </p:oleObj>
              </mc:Choice>
              <mc:Fallback>
                <p:oleObj name="Equation" r:id="rId5" imgW="85841" imgH="9528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8094" y="4928236"/>
                        <a:ext cx="401638"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4"/>
          <p:cNvGraphicFramePr>
            <a:graphicFrameLocks noChangeAspect="1"/>
          </p:cNvGraphicFramePr>
          <p:nvPr>
            <p:extLst>
              <p:ext uri="{D42A27DB-BD31-4B8C-83A1-F6EECF244321}">
                <p14:modId xmlns:p14="http://schemas.microsoft.com/office/powerpoint/2010/main" val="1105156698"/>
              </p:ext>
            </p:extLst>
          </p:nvPr>
        </p:nvGraphicFramePr>
        <p:xfrm>
          <a:off x="8491146" y="5109209"/>
          <a:ext cx="276225" cy="387350"/>
        </p:xfrm>
        <a:graphic>
          <a:graphicData uri="http://schemas.openxmlformats.org/presentationml/2006/ole">
            <mc:AlternateContent xmlns:mc="http://schemas.openxmlformats.org/markup-compatibility/2006">
              <mc:Choice xmlns:v="urn:schemas-microsoft-com:vml" Requires="v">
                <p:oleObj spid="_x0000_s383687" name="Equation" r:id="rId7" imgW="57227" imgH="114182" progId="Equation.3">
                  <p:embed/>
                </p:oleObj>
              </mc:Choice>
              <mc:Fallback>
                <p:oleObj name="Equation" r:id="rId7" imgW="57227" imgH="11418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1146" y="5109209"/>
                        <a:ext cx="276225"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Arc 13"/>
          <p:cNvSpPr>
            <a:spLocks/>
          </p:cNvSpPr>
          <p:nvPr/>
        </p:nvSpPr>
        <p:spPr bwMode="auto">
          <a:xfrm>
            <a:off x="8192694" y="5233034"/>
            <a:ext cx="76200" cy="2286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Oval 14"/>
          <p:cNvSpPr>
            <a:spLocks noChangeArrowheads="1"/>
          </p:cNvSpPr>
          <p:nvPr/>
        </p:nvSpPr>
        <p:spPr bwMode="auto">
          <a:xfrm>
            <a:off x="7278294" y="5309234"/>
            <a:ext cx="152400" cy="3048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 name="Arc 15"/>
          <p:cNvSpPr>
            <a:spLocks/>
          </p:cNvSpPr>
          <p:nvPr/>
        </p:nvSpPr>
        <p:spPr bwMode="auto">
          <a:xfrm>
            <a:off x="7049694" y="5614034"/>
            <a:ext cx="381000" cy="762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 name="Arc 16"/>
          <p:cNvSpPr>
            <a:spLocks/>
          </p:cNvSpPr>
          <p:nvPr/>
        </p:nvSpPr>
        <p:spPr bwMode="auto">
          <a:xfrm rot="19781767" flipV="1">
            <a:off x="6840144" y="5361622"/>
            <a:ext cx="590550" cy="76200"/>
          </a:xfrm>
          <a:custGeom>
            <a:avLst/>
            <a:gdLst>
              <a:gd name="T0" fmla="*/ 0 w 33445"/>
              <a:gd name="T1" fmla="*/ 2147483647 h 21600"/>
              <a:gd name="T2" fmla="*/ 2147483647 w 33445"/>
              <a:gd name="T3" fmla="*/ 2147483647 h 21600"/>
              <a:gd name="T4" fmla="*/ 2147483647 w 33445"/>
              <a:gd name="T5" fmla="*/ 2147483647 h 21600"/>
              <a:gd name="T6" fmla="*/ 0 60000 65536"/>
              <a:gd name="T7" fmla="*/ 0 60000 65536"/>
              <a:gd name="T8" fmla="*/ 0 60000 65536"/>
              <a:gd name="T9" fmla="*/ 0 w 33445"/>
              <a:gd name="T10" fmla="*/ 0 h 21600"/>
              <a:gd name="T11" fmla="*/ 33445 w 33445"/>
              <a:gd name="T12" fmla="*/ 21600 h 21600"/>
            </a:gdLst>
            <a:ahLst/>
            <a:cxnLst>
              <a:cxn ang="T6">
                <a:pos x="T0" y="T1"/>
              </a:cxn>
              <a:cxn ang="T7">
                <a:pos x="T2" y="T3"/>
              </a:cxn>
              <a:cxn ang="T8">
                <a:pos x="T4" y="T5"/>
              </a:cxn>
            </a:cxnLst>
            <a:rect l="T9" t="T10" r="T11" b="T12"/>
            <a:pathLst>
              <a:path w="33445" h="21600" fill="none" extrusionOk="0">
                <a:moveTo>
                  <a:pt x="0" y="3537"/>
                </a:moveTo>
                <a:cubicBezTo>
                  <a:pt x="3519" y="1229"/>
                  <a:pt x="7636" y="-1"/>
                  <a:pt x="11845" y="0"/>
                </a:cubicBezTo>
                <a:cubicBezTo>
                  <a:pt x="23774" y="0"/>
                  <a:pt x="33445" y="9670"/>
                  <a:pt x="33445" y="21600"/>
                </a:cubicBezTo>
              </a:path>
              <a:path w="33445" h="21600" stroke="0" extrusionOk="0">
                <a:moveTo>
                  <a:pt x="0" y="3537"/>
                </a:moveTo>
                <a:cubicBezTo>
                  <a:pt x="3519" y="1229"/>
                  <a:pt x="7636" y="-1"/>
                  <a:pt x="11845" y="0"/>
                </a:cubicBezTo>
                <a:cubicBezTo>
                  <a:pt x="23774" y="0"/>
                  <a:pt x="33445" y="9670"/>
                  <a:pt x="33445" y="21600"/>
                </a:cubicBezTo>
                <a:lnTo>
                  <a:pt x="11845" y="21600"/>
                </a:lnTo>
                <a:lnTo>
                  <a:pt x="0" y="3537"/>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 name="Text Box 3"/>
          <p:cNvSpPr txBox="1">
            <a:spLocks noChangeArrowheads="1"/>
          </p:cNvSpPr>
          <p:nvPr/>
        </p:nvSpPr>
        <p:spPr bwMode="auto">
          <a:xfrm>
            <a:off x="2405893" y="1719631"/>
            <a:ext cx="7543800" cy="954107"/>
          </a:xfrm>
          <a:prstGeom prst="rect">
            <a:avLst/>
          </a:prstGeom>
          <a:noFill/>
          <a:ln w="9525">
            <a:noFill/>
            <a:miter lim="800000"/>
            <a:headEnd/>
            <a:tailEnd/>
          </a:ln>
        </p:spPr>
        <p:txBody>
          <a:bodyPr>
            <a:spAutoFit/>
          </a:bodyPr>
          <a:lstStyle/>
          <a:p>
            <a:pPr>
              <a:spcBef>
                <a:spcPct val="50000"/>
              </a:spcBef>
              <a:defRPr/>
            </a:pPr>
            <a:r>
              <a:rPr lang="zh-CN" altLang="en-US" sz="2800" b="1" dirty="0">
                <a:solidFill>
                  <a:srgbClr val="009900"/>
                </a:solidFill>
                <a:latin typeface="楷体_GB2312" pitchFamily="49" charset="-122"/>
                <a:ea typeface="楷体_GB2312" pitchFamily="49" charset="-122"/>
              </a:rPr>
              <a:t>解：可见光的平均波长</a:t>
            </a:r>
            <a:r>
              <a:rPr lang="zh-CN" altLang="en-US" sz="2800" b="1" dirty="0">
                <a:solidFill>
                  <a:srgbClr val="FF0000"/>
                </a:solidFill>
                <a:ea typeface="楷体_GB2312" pitchFamily="49" charset="-122"/>
                <a:sym typeface="Symbol" pitchFamily="18" charset="2"/>
              </a:rPr>
              <a:t> </a:t>
            </a:r>
            <a:r>
              <a:rPr lang="en-US" altLang="zh-CN" sz="2800" b="1" dirty="0">
                <a:solidFill>
                  <a:srgbClr val="FF0000"/>
                </a:solidFill>
                <a:ea typeface="楷体_GB2312" pitchFamily="49" charset="-122"/>
                <a:sym typeface="Symbol" pitchFamily="18" charset="2"/>
              </a:rPr>
              <a:t>= 550nm </a:t>
            </a:r>
            <a:r>
              <a:rPr lang="en-US" altLang="zh-CN" sz="2800" b="1" dirty="0">
                <a:solidFill>
                  <a:srgbClr val="009900"/>
                </a:solidFill>
                <a:ea typeface="楷体_GB2312" pitchFamily="49" charset="-122"/>
                <a:sym typeface="Symbol" pitchFamily="18" charset="2"/>
              </a:rPr>
              <a:t>, </a:t>
            </a:r>
            <a:r>
              <a:rPr lang="zh-CN" altLang="en-US" sz="2800" b="1" dirty="0">
                <a:solidFill>
                  <a:srgbClr val="009900"/>
                </a:solidFill>
                <a:latin typeface="楷体_GB2312" pitchFamily="49" charset="-122"/>
                <a:ea typeface="楷体_GB2312" pitchFamily="49" charset="-122"/>
              </a:rPr>
              <a:t>人眼的最小分辨角为：</a:t>
            </a:r>
          </a:p>
        </p:txBody>
      </p:sp>
      <p:graphicFrame>
        <p:nvGraphicFramePr>
          <p:cNvPr id="18" name="Object 0"/>
          <p:cNvGraphicFramePr>
            <a:graphicFrameLocks noChangeAspect="1"/>
          </p:cNvGraphicFramePr>
          <p:nvPr>
            <p:extLst>
              <p:ext uri="{D42A27DB-BD31-4B8C-83A1-F6EECF244321}">
                <p14:modId xmlns:p14="http://schemas.microsoft.com/office/powerpoint/2010/main" val="3533294452"/>
              </p:ext>
            </p:extLst>
          </p:nvPr>
        </p:nvGraphicFramePr>
        <p:xfrm>
          <a:off x="4622456" y="2401756"/>
          <a:ext cx="4075113" cy="885825"/>
        </p:xfrm>
        <a:graphic>
          <a:graphicData uri="http://schemas.openxmlformats.org/presentationml/2006/ole">
            <mc:AlternateContent xmlns:mc="http://schemas.openxmlformats.org/markup-compatibility/2006">
              <mc:Choice xmlns:v="urn:schemas-microsoft-com:vml" Requires="v">
                <p:oleObj spid="_x0000_s383688" name="Equation" r:id="rId9" imgW="1609657" imgH="323920" progId="Equation.3">
                  <p:embed/>
                </p:oleObj>
              </mc:Choice>
              <mc:Fallback>
                <p:oleObj name="Equation" r:id="rId9" imgW="1609657" imgH="3239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22456" y="2401756"/>
                        <a:ext cx="407511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5"/>
          <p:cNvSpPr txBox="1">
            <a:spLocks noChangeArrowheads="1"/>
          </p:cNvSpPr>
          <p:nvPr/>
        </p:nvSpPr>
        <p:spPr bwMode="auto">
          <a:xfrm>
            <a:off x="2177293" y="3648483"/>
            <a:ext cx="7772400" cy="946150"/>
          </a:xfrm>
          <a:prstGeom prst="rect">
            <a:avLst/>
          </a:prstGeom>
          <a:noFill/>
          <a:ln w="9525">
            <a:noFill/>
            <a:miter lim="800000"/>
            <a:headEnd/>
            <a:tailEnd/>
          </a:ln>
        </p:spPr>
        <p:txBody>
          <a:bodyPr>
            <a:spAutoFit/>
          </a:bodyPr>
          <a:lstStyle/>
          <a:p>
            <a:pPr>
              <a:spcBef>
                <a:spcPct val="50000"/>
              </a:spcBef>
              <a:defRPr/>
            </a:pPr>
            <a:r>
              <a:rPr lang="zh-CN" altLang="en-US" sz="2800" b="1" dirty="0">
                <a:latin typeface="楷体_GB2312" pitchFamily="49" charset="-122"/>
                <a:ea typeface="楷体_GB2312" pitchFamily="49" charset="-122"/>
              </a:rPr>
              <a:t>设人离开纱窗的距离为</a:t>
            </a:r>
            <a:r>
              <a:rPr lang="en-US" altLang="zh-CN" sz="2800" b="1" dirty="0">
                <a:solidFill>
                  <a:srgbClr val="FF0000"/>
                </a:solidFill>
                <a:ea typeface="楷体_GB2312" pitchFamily="49" charset="-122"/>
              </a:rPr>
              <a:t>x</a:t>
            </a:r>
            <a:r>
              <a:rPr lang="en-US" altLang="zh-CN" sz="2800" b="1" dirty="0">
                <a:ea typeface="楷体_GB2312" pitchFamily="49" charset="-122"/>
              </a:rPr>
              <a:t> ,</a:t>
            </a:r>
            <a:r>
              <a:rPr lang="zh-CN" altLang="en-US" sz="2800" b="1" dirty="0">
                <a:latin typeface="楷体_GB2312" pitchFamily="49" charset="-122"/>
                <a:ea typeface="楷体_GB2312" pitchFamily="49" charset="-122"/>
              </a:rPr>
              <a:t>纱窗上相邻两根细丝之间的距离为</a:t>
            </a:r>
            <a:r>
              <a:rPr lang="en-US" altLang="zh-CN" sz="2800" b="1" dirty="0">
                <a:solidFill>
                  <a:srgbClr val="FF0000"/>
                </a:solidFill>
                <a:ea typeface="楷体_GB2312" pitchFamily="49" charset="-122"/>
              </a:rPr>
              <a:t>L </a:t>
            </a:r>
            <a:r>
              <a:rPr lang="en-US" altLang="zh-CN" sz="2800" b="1" dirty="0">
                <a:ea typeface="楷体_GB2312" pitchFamily="49" charset="-122"/>
              </a:rPr>
              <a:t>,</a:t>
            </a:r>
            <a:r>
              <a:rPr lang="zh-CN" altLang="en-US" sz="2800" b="1" dirty="0">
                <a:ea typeface="楷体_GB2312" pitchFamily="49" charset="-122"/>
              </a:rPr>
              <a:t>当恰能分辨时：</a:t>
            </a:r>
          </a:p>
        </p:txBody>
      </p:sp>
      <p:graphicFrame>
        <p:nvGraphicFramePr>
          <p:cNvPr id="20" name="Object 1"/>
          <p:cNvGraphicFramePr>
            <a:graphicFrameLocks noChangeAspect="1"/>
          </p:cNvGraphicFramePr>
          <p:nvPr>
            <p:extLst>
              <p:ext uri="{D42A27DB-BD31-4B8C-83A1-F6EECF244321}">
                <p14:modId xmlns:p14="http://schemas.microsoft.com/office/powerpoint/2010/main" val="1852365459"/>
              </p:ext>
            </p:extLst>
          </p:nvPr>
        </p:nvGraphicFramePr>
        <p:xfrm>
          <a:off x="2931045" y="5108644"/>
          <a:ext cx="3338513" cy="1504950"/>
        </p:xfrm>
        <a:graphic>
          <a:graphicData uri="http://schemas.openxmlformats.org/presentationml/2006/ole">
            <mc:AlternateContent xmlns:mc="http://schemas.openxmlformats.org/markup-compatibility/2006">
              <mc:Choice xmlns:v="urn:schemas-microsoft-com:vml" Requires="v">
                <p:oleObj spid="_x0000_s383689" name="Equation" r:id="rId11" imgW="1333508" imgH="590615" progId="Equation.3">
                  <p:embed/>
                </p:oleObj>
              </mc:Choice>
              <mc:Fallback>
                <p:oleObj name="Equation" r:id="rId11" imgW="1333508" imgH="59061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31045" y="5108644"/>
                        <a:ext cx="3338513" cy="150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7827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ppt_x"/>
                                          </p:val>
                                        </p:tav>
                                        <p:tav tm="100000">
                                          <p:val>
                                            <p:strVal val="#ppt_x"/>
                                          </p:val>
                                        </p:tav>
                                      </p:tavLst>
                                    </p:anim>
                                    <p:anim calcmode="lin" valueType="num">
                                      <p:cBhvr additive="base">
                                        <p:cTn id="37" dur="500" fill="hold"/>
                                        <p:tgtEl>
                                          <p:spTgt spid="1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ppt_x"/>
                                          </p:val>
                                        </p:tav>
                                        <p:tav tm="100000">
                                          <p:val>
                                            <p:strVal val="#ppt_x"/>
                                          </p:val>
                                        </p:tav>
                                      </p:tavLst>
                                    </p:anim>
                                    <p:anim calcmode="lin" valueType="num">
                                      <p:cBhvr additive="base">
                                        <p:cTn id="45" dur="500" fill="hold"/>
                                        <p:tgtEl>
                                          <p:spTgt spid="1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7">
                                            <p:txEl>
                                              <p:pRg st="0" end="0"/>
                                            </p:txEl>
                                          </p:spTgt>
                                        </p:tgtEl>
                                        <p:attrNameLst>
                                          <p:attrName>style.visibility</p:attrName>
                                        </p:attrNameLst>
                                      </p:cBhvr>
                                      <p:to>
                                        <p:strVal val="visible"/>
                                      </p:to>
                                    </p:set>
                                    <p:animEffect transition="in" filter="wipe(left)">
                                      <p:cBhvr>
                                        <p:cTn id="54" dur="500"/>
                                        <p:tgtEl>
                                          <p:spTgt spid="17">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left)">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9">
                                            <p:txEl>
                                              <p:pRg st="0" end="0"/>
                                            </p:txEl>
                                          </p:spTgt>
                                        </p:tgtEl>
                                        <p:attrNameLst>
                                          <p:attrName>style.visibility</p:attrName>
                                        </p:attrNameLst>
                                      </p:cBhvr>
                                      <p:to>
                                        <p:strVal val="visible"/>
                                      </p:to>
                                    </p:set>
                                    <p:animEffect transition="in" filter="wipe(left)">
                                      <p:cBhvr>
                                        <p:cTn id="64" dur="500"/>
                                        <p:tgtEl>
                                          <p:spTgt spid="19">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left)">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7" grpId="0" animBg="1"/>
      <p:bldP spid="8" grpId="0" animBg="1"/>
      <p:bldP spid="9" grpId="0" animBg="1"/>
      <p:bldP spid="13" grpId="0" animBg="1"/>
      <p:bldP spid="14" grpId="0" animBg="1"/>
      <p:bldP spid="15" grpId="0" animBg="1"/>
      <p:bldP spid="16" grpId="0" animBg="1"/>
      <p:bldP spid="17" grpId="0" build="p" autoUpdateAnimBg="0"/>
      <p:bldP spid="19"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p:cNvGraphicFramePr>
          <p:nvPr>
            <p:extLst>
              <p:ext uri="{D42A27DB-BD31-4B8C-83A1-F6EECF244321}">
                <p14:modId xmlns:p14="http://schemas.microsoft.com/office/powerpoint/2010/main" val="563816247"/>
              </p:ext>
            </p:extLst>
          </p:nvPr>
        </p:nvGraphicFramePr>
        <p:xfrm>
          <a:off x="5462262" y="2812612"/>
          <a:ext cx="1558925" cy="896938"/>
        </p:xfrm>
        <a:graphic>
          <a:graphicData uri="http://schemas.openxmlformats.org/presentationml/2006/ole">
            <mc:AlternateContent xmlns:mc="http://schemas.openxmlformats.org/markup-compatibility/2006">
              <mc:Choice xmlns:v="urn:schemas-microsoft-com:vml" Requires="v">
                <p:oleObj spid="_x0000_s511298" name="Equation" r:id="rId3" imgW="704816" imgH="323920" progId="Equation.3">
                  <p:embed/>
                </p:oleObj>
              </mc:Choice>
              <mc:Fallback>
                <p:oleObj name="Equation" r:id="rId3" imgW="704816" imgH="32392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2262" y="2812612"/>
                        <a:ext cx="1558925"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Rectangle 3"/>
          <p:cNvSpPr>
            <a:spLocks noChangeArrowheads="1"/>
          </p:cNvSpPr>
          <p:nvPr/>
        </p:nvSpPr>
        <p:spPr bwMode="auto">
          <a:xfrm>
            <a:off x="1914636" y="2998382"/>
            <a:ext cx="3427839" cy="525401"/>
          </a:xfrm>
          <a:prstGeom prst="rect">
            <a:avLst/>
          </a:prstGeom>
          <a:noFill/>
          <a:ln w="9525">
            <a:noFill/>
            <a:miter lim="800000"/>
            <a:headEnd/>
            <a:tailEnd/>
          </a:ln>
        </p:spPr>
        <p:txBody>
          <a:bodyPr wrap="none" lIns="90000" tIns="46800" rIns="90000" bIns="46800">
            <a:spAutoFit/>
          </a:bodyPr>
          <a:lstStyle/>
          <a:p>
            <a:pPr eaLnBrk="0" hangingPunct="0">
              <a:defRPr/>
            </a:pPr>
            <a:r>
              <a:rPr lang="zh-CN" altLang="en-US" sz="2800" b="1" dirty="0">
                <a:latin typeface="宋体" pitchFamily="2" charset="-122"/>
              </a:rPr>
              <a:t>眼睛的最小分辨角为</a:t>
            </a:r>
          </a:p>
        </p:txBody>
      </p:sp>
      <p:graphicFrame>
        <p:nvGraphicFramePr>
          <p:cNvPr id="4" name="Object 4"/>
          <p:cNvGraphicFramePr>
            <a:graphicFrameLocks/>
          </p:cNvGraphicFramePr>
          <p:nvPr>
            <p:extLst>
              <p:ext uri="{D42A27DB-BD31-4B8C-83A1-F6EECF244321}">
                <p14:modId xmlns:p14="http://schemas.microsoft.com/office/powerpoint/2010/main" val="2134870408"/>
              </p:ext>
            </p:extLst>
          </p:nvPr>
        </p:nvGraphicFramePr>
        <p:xfrm>
          <a:off x="4311242" y="2321451"/>
          <a:ext cx="1408113" cy="279400"/>
        </p:xfrm>
        <a:graphic>
          <a:graphicData uri="http://schemas.openxmlformats.org/presentationml/2006/ole">
            <mc:AlternateContent xmlns:mc="http://schemas.openxmlformats.org/markup-compatibility/2006">
              <mc:Choice xmlns:v="urn:schemas-microsoft-com:vml" Requires="v">
                <p:oleObj spid="_x0000_s511299" name="Equation" r:id="rId5" imgW="1533534" imgH="247529" progId="Equation.3">
                  <p:embed/>
                </p:oleObj>
              </mc:Choice>
              <mc:Fallback>
                <p:oleObj name="Equation" r:id="rId5" imgW="1533534" imgH="247529"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1242" y="2321451"/>
                        <a:ext cx="1408113"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5"/>
          <p:cNvSpPr txBox="1">
            <a:spLocks noChangeArrowheads="1"/>
          </p:cNvSpPr>
          <p:nvPr/>
        </p:nvSpPr>
        <p:spPr bwMode="auto">
          <a:xfrm>
            <a:off x="3277890" y="1606493"/>
            <a:ext cx="6481559" cy="49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sz="2600" i="0" dirty="0">
                <a:solidFill>
                  <a:srgbClr val="990099"/>
                </a:solidFill>
                <a:latin typeface="宋体" panose="02010600030101010101" pitchFamily="2" charset="-122"/>
              </a:rPr>
              <a:t>设人离车的距离为</a:t>
            </a:r>
            <a:r>
              <a:rPr kumimoji="0" lang="en-US" altLang="zh-CN" sz="2600" i="0" dirty="0">
                <a:solidFill>
                  <a:srgbClr val="FF0000"/>
                </a:solidFill>
              </a:rPr>
              <a:t>S</a:t>
            </a:r>
            <a:r>
              <a:rPr kumimoji="0" lang="en-US" altLang="zh-CN" sz="2600" i="0" dirty="0">
                <a:solidFill>
                  <a:srgbClr val="990099"/>
                </a:solidFill>
              </a:rPr>
              <a:t> </a:t>
            </a:r>
            <a:r>
              <a:rPr kumimoji="0" lang="zh-CN" altLang="en-US" sz="2600" i="0" dirty="0">
                <a:solidFill>
                  <a:srgbClr val="990099"/>
                </a:solidFill>
                <a:latin typeface="宋体" panose="02010600030101010101" pitchFamily="2" charset="-122"/>
              </a:rPr>
              <a:t>时，恰能分辨这两盏灯</a:t>
            </a:r>
          </a:p>
        </p:txBody>
      </p:sp>
      <p:graphicFrame>
        <p:nvGraphicFramePr>
          <p:cNvPr id="6" name="Object 6"/>
          <p:cNvGraphicFramePr>
            <a:graphicFrameLocks/>
          </p:cNvGraphicFramePr>
          <p:nvPr>
            <p:extLst>
              <p:ext uri="{D42A27DB-BD31-4B8C-83A1-F6EECF244321}">
                <p14:modId xmlns:p14="http://schemas.microsoft.com/office/powerpoint/2010/main" val="2365871063"/>
              </p:ext>
            </p:extLst>
          </p:nvPr>
        </p:nvGraphicFramePr>
        <p:xfrm>
          <a:off x="4530901" y="5777417"/>
          <a:ext cx="4221163" cy="1008062"/>
        </p:xfrm>
        <a:graphic>
          <a:graphicData uri="http://schemas.openxmlformats.org/presentationml/2006/ole">
            <mc:AlternateContent xmlns:mc="http://schemas.openxmlformats.org/markup-compatibility/2006">
              <mc:Choice xmlns:v="urn:schemas-microsoft-com:vml" Requires="v">
                <p:oleObj spid="_x0000_s511300" name="Equation" r:id="rId7" imgW="2038324" imgH="390594" progId="Equation.3">
                  <p:embed/>
                </p:oleObj>
              </mc:Choice>
              <mc:Fallback>
                <p:oleObj name="Equation" r:id="rId7" imgW="2038324" imgH="390594"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0901" y="5777417"/>
                        <a:ext cx="4221163"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7"/>
          <p:cNvGraphicFramePr>
            <a:graphicFrameLocks/>
          </p:cNvGraphicFramePr>
          <p:nvPr>
            <p:extLst>
              <p:ext uri="{D42A27DB-BD31-4B8C-83A1-F6EECF244321}">
                <p14:modId xmlns:p14="http://schemas.microsoft.com/office/powerpoint/2010/main" val="2860117138"/>
              </p:ext>
            </p:extLst>
          </p:nvPr>
        </p:nvGraphicFramePr>
        <p:xfrm>
          <a:off x="8847345" y="6096208"/>
          <a:ext cx="1765300" cy="346075"/>
        </p:xfrm>
        <a:graphic>
          <a:graphicData uri="http://schemas.openxmlformats.org/presentationml/2006/ole">
            <mc:AlternateContent xmlns:mc="http://schemas.openxmlformats.org/markup-compatibility/2006">
              <mc:Choice xmlns:v="urn:schemas-microsoft-com:vml" Requires="v">
                <p:oleObj spid="_x0000_s511301" name="Equation" r:id="rId9" imgW="1943034" imgH="323920" progId="Equation.3">
                  <p:embed/>
                </p:oleObj>
              </mc:Choice>
              <mc:Fallback>
                <p:oleObj name="Equation" r:id="rId9" imgW="1943034" imgH="32392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345" y="6096208"/>
                        <a:ext cx="1765300"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8"/>
          <p:cNvGraphicFramePr>
            <a:graphicFrameLocks/>
          </p:cNvGraphicFramePr>
          <p:nvPr>
            <p:extLst>
              <p:ext uri="{D42A27DB-BD31-4B8C-83A1-F6EECF244321}">
                <p14:modId xmlns:p14="http://schemas.microsoft.com/office/powerpoint/2010/main" val="3719202532"/>
              </p:ext>
            </p:extLst>
          </p:nvPr>
        </p:nvGraphicFramePr>
        <p:xfrm>
          <a:off x="3114095" y="5428061"/>
          <a:ext cx="1582738" cy="544513"/>
        </p:xfrm>
        <a:graphic>
          <a:graphicData uri="http://schemas.openxmlformats.org/presentationml/2006/ole">
            <mc:AlternateContent xmlns:mc="http://schemas.openxmlformats.org/markup-compatibility/2006">
              <mc:Choice xmlns:v="urn:schemas-microsoft-com:vml" Requires="v">
                <p:oleObj spid="_x0000_s511302" name="Equation" r:id="rId11" imgW="495341" imgH="152512" progId="Equation.3">
                  <p:embed/>
                </p:oleObj>
              </mc:Choice>
              <mc:Fallback>
                <p:oleObj name="Equation" r:id="rId11" imgW="495341" imgH="152512"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14095" y="5428061"/>
                        <a:ext cx="1582738"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9"/>
          <p:cNvSpPr txBox="1">
            <a:spLocks noChangeArrowheads="1"/>
          </p:cNvSpPr>
          <p:nvPr/>
        </p:nvSpPr>
        <p:spPr bwMode="auto">
          <a:xfrm>
            <a:off x="2335463" y="5476873"/>
            <a:ext cx="54292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solidFill>
                  <a:srgbClr val="009900"/>
                </a:solidFill>
                <a:latin typeface="宋体" panose="02010600030101010101" pitchFamily="2" charset="-122"/>
              </a:rPr>
              <a:t>又</a:t>
            </a:r>
          </a:p>
        </p:txBody>
      </p:sp>
      <p:sp>
        <p:nvSpPr>
          <p:cNvPr id="10" name="Text Box 10"/>
          <p:cNvSpPr txBox="1">
            <a:spLocks noChangeArrowheads="1"/>
          </p:cNvSpPr>
          <p:nvPr/>
        </p:nvSpPr>
        <p:spPr bwMode="auto">
          <a:xfrm>
            <a:off x="2062554" y="45008"/>
            <a:ext cx="8605447" cy="105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nSpc>
                <a:spcPct val="120000"/>
              </a:lnSpc>
            </a:pPr>
            <a:r>
              <a:rPr lang="en-US" altLang="zh-CN" sz="2600" i="0" dirty="0">
                <a:solidFill>
                  <a:srgbClr val="FF0000"/>
                </a:solidFill>
              </a:rPr>
              <a:t>【</a:t>
            </a:r>
            <a:r>
              <a:rPr lang="zh-CN" altLang="en-US" sz="2600" i="0" dirty="0">
                <a:solidFill>
                  <a:srgbClr val="FF0000"/>
                </a:solidFill>
              </a:rPr>
              <a:t>补充例</a:t>
            </a:r>
            <a:r>
              <a:rPr lang="en-US" altLang="zh-CN" sz="2600" i="0" dirty="0">
                <a:solidFill>
                  <a:srgbClr val="FF0000"/>
                </a:solidFill>
              </a:rPr>
              <a:t>】</a:t>
            </a:r>
            <a:r>
              <a:rPr kumimoji="0" lang="zh-CN" altLang="en-US" sz="2600" i="0" dirty="0">
                <a:latin typeface="宋体" panose="02010600030101010101" pitchFamily="2" charset="-122"/>
              </a:rPr>
              <a:t>在迎面驶来的汽车上，两盏前灯相距</a:t>
            </a:r>
            <a:r>
              <a:rPr kumimoji="0" lang="en-US" altLang="zh-CN" sz="2600" i="0" dirty="0">
                <a:solidFill>
                  <a:srgbClr val="FF6600"/>
                </a:solidFill>
              </a:rPr>
              <a:t>120 cm</a:t>
            </a:r>
            <a:r>
              <a:rPr kumimoji="0" lang="en-US" altLang="zh-CN" sz="2600" i="0" dirty="0">
                <a:solidFill>
                  <a:schemeClr val="tx2"/>
                </a:solidFill>
              </a:rPr>
              <a:t> </a:t>
            </a:r>
            <a:r>
              <a:rPr kumimoji="0" lang="zh-CN" altLang="en-US" sz="2600" i="0" dirty="0">
                <a:solidFill>
                  <a:schemeClr val="tx2"/>
                </a:solidFill>
                <a:latin typeface="宋体" panose="02010600030101010101" pitchFamily="2" charset="-122"/>
              </a:rPr>
              <a:t>，</a:t>
            </a:r>
            <a:r>
              <a:rPr kumimoji="0" lang="zh-CN" altLang="en-US" sz="2600" i="0" dirty="0">
                <a:latin typeface="宋体" panose="02010600030101010101" pitchFamily="2" charset="-122"/>
              </a:rPr>
              <a:t>设夜间人眼瞳孔直径为 </a:t>
            </a:r>
            <a:r>
              <a:rPr kumimoji="0" lang="en-US" altLang="zh-CN" sz="2600" i="0" dirty="0">
                <a:solidFill>
                  <a:srgbClr val="FF6600"/>
                </a:solidFill>
              </a:rPr>
              <a:t>5.0 mm</a:t>
            </a:r>
            <a:r>
              <a:rPr kumimoji="0" lang="en-US" altLang="zh-CN" sz="2600" i="0" dirty="0">
                <a:solidFill>
                  <a:schemeClr val="tx2"/>
                </a:solidFill>
              </a:rPr>
              <a:t> </a:t>
            </a:r>
            <a:r>
              <a:rPr kumimoji="0" lang="zh-CN" altLang="en-US" sz="2600" i="0" dirty="0">
                <a:latin typeface="宋体" panose="02010600030101010101" pitchFamily="2" charset="-122"/>
              </a:rPr>
              <a:t>，入射光波为</a:t>
            </a:r>
            <a:r>
              <a:rPr kumimoji="0" lang="zh-CN" altLang="en-US" sz="2600" i="0" dirty="0"/>
              <a:t> </a:t>
            </a:r>
            <a:r>
              <a:rPr kumimoji="0" lang="en-US" altLang="zh-CN" sz="2600" i="0" dirty="0">
                <a:solidFill>
                  <a:srgbClr val="FF6600"/>
                </a:solidFill>
              </a:rPr>
              <a:t>550 nm</a:t>
            </a:r>
            <a:endParaRPr kumimoji="0" lang="en-US" altLang="zh-CN" sz="2600" i="0" dirty="0">
              <a:solidFill>
                <a:schemeClr val="tx2"/>
              </a:solidFill>
              <a:latin typeface="宋体" panose="02010600030101010101" pitchFamily="2" charset="-122"/>
            </a:endParaRPr>
          </a:p>
        </p:txBody>
      </p:sp>
      <p:sp>
        <p:nvSpPr>
          <p:cNvPr id="11" name="Rectangle 11"/>
          <p:cNvSpPr>
            <a:spLocks noChangeArrowheads="1"/>
          </p:cNvSpPr>
          <p:nvPr/>
        </p:nvSpPr>
        <p:spPr bwMode="auto">
          <a:xfrm>
            <a:off x="2685257" y="1035094"/>
            <a:ext cx="75480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sz="2600" i="0" dirty="0">
                <a:solidFill>
                  <a:srgbClr val="009900"/>
                </a:solidFill>
                <a:latin typeface="宋体" panose="02010600030101010101" pitchFamily="2" charset="-122"/>
              </a:rPr>
              <a:t>人在离汽车多远的地方，眼睛恰能分辨这两盏灯？</a:t>
            </a:r>
          </a:p>
        </p:txBody>
      </p:sp>
      <p:sp>
        <p:nvSpPr>
          <p:cNvPr id="12" name="Line 12"/>
          <p:cNvSpPr>
            <a:spLocks noChangeShapeType="1"/>
          </p:cNvSpPr>
          <p:nvPr/>
        </p:nvSpPr>
        <p:spPr bwMode="auto">
          <a:xfrm flipH="1">
            <a:off x="8752063" y="3841052"/>
            <a:ext cx="360362" cy="0"/>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3"/>
          <p:cNvSpPr>
            <a:spLocks noChangeShapeType="1"/>
          </p:cNvSpPr>
          <p:nvPr/>
        </p:nvSpPr>
        <p:spPr bwMode="auto">
          <a:xfrm flipH="1">
            <a:off x="8752063" y="4742752"/>
            <a:ext cx="360362" cy="0"/>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4"/>
          <p:cNvSpPr>
            <a:spLocks noChangeShapeType="1"/>
          </p:cNvSpPr>
          <p:nvPr/>
        </p:nvSpPr>
        <p:spPr bwMode="auto">
          <a:xfrm>
            <a:off x="8896525" y="3841054"/>
            <a:ext cx="0" cy="936625"/>
          </a:xfrm>
          <a:prstGeom prst="line">
            <a:avLst/>
          </a:prstGeom>
          <a:noFill/>
          <a:ln w="19050">
            <a:solidFill>
              <a:schemeClr val="tx2"/>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5" name="Text Box 15"/>
          <p:cNvSpPr txBox="1">
            <a:spLocks noChangeArrowheads="1"/>
          </p:cNvSpPr>
          <p:nvPr/>
        </p:nvSpPr>
        <p:spPr bwMode="auto">
          <a:xfrm>
            <a:off x="8869540" y="4025204"/>
            <a:ext cx="1766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dirty="0">
                <a:solidFill>
                  <a:srgbClr val="FF0000"/>
                </a:solidFill>
              </a:rPr>
              <a:t>d =120 cm</a:t>
            </a:r>
          </a:p>
        </p:txBody>
      </p:sp>
      <p:sp>
        <p:nvSpPr>
          <p:cNvPr id="16" name="Line 16"/>
          <p:cNvSpPr>
            <a:spLocks noChangeShapeType="1"/>
          </p:cNvSpPr>
          <p:nvPr/>
        </p:nvSpPr>
        <p:spPr bwMode="auto">
          <a:xfrm>
            <a:off x="8680625" y="4777677"/>
            <a:ext cx="0" cy="431800"/>
          </a:xfrm>
          <a:prstGeom prst="line">
            <a:avLst/>
          </a:prstGeom>
          <a:noFill/>
          <a:ln w="19050">
            <a:solidFill>
              <a:srgbClr val="9900CC"/>
            </a:solidFill>
            <a:round/>
            <a:headEnd type="none"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a:off x="3064052" y="5065014"/>
            <a:ext cx="5572125" cy="0"/>
          </a:xfrm>
          <a:prstGeom prst="line">
            <a:avLst/>
          </a:prstGeom>
          <a:noFill/>
          <a:ln w="19050">
            <a:solidFill>
              <a:srgbClr val="9900CC"/>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8" name="Text Box 18"/>
          <p:cNvSpPr txBox="1">
            <a:spLocks noChangeArrowheads="1"/>
          </p:cNvSpPr>
          <p:nvPr/>
        </p:nvSpPr>
        <p:spPr bwMode="auto">
          <a:xfrm>
            <a:off x="5416727" y="4823716"/>
            <a:ext cx="455613"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a:solidFill>
                  <a:srgbClr val="9900FF"/>
                </a:solidFill>
              </a:rPr>
              <a:t>S</a:t>
            </a:r>
          </a:p>
        </p:txBody>
      </p:sp>
      <p:sp>
        <p:nvSpPr>
          <p:cNvPr id="19" name="Line 19"/>
          <p:cNvSpPr>
            <a:spLocks noChangeShapeType="1"/>
          </p:cNvSpPr>
          <p:nvPr/>
        </p:nvSpPr>
        <p:spPr bwMode="auto">
          <a:xfrm flipV="1">
            <a:off x="2991025" y="3841052"/>
            <a:ext cx="5645150" cy="43180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20"/>
          <p:cNvSpPr>
            <a:spLocks noChangeShapeType="1"/>
          </p:cNvSpPr>
          <p:nvPr/>
        </p:nvSpPr>
        <p:spPr bwMode="auto">
          <a:xfrm>
            <a:off x="3064052" y="4272854"/>
            <a:ext cx="5572125" cy="504825"/>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1" name="Group 21"/>
          <p:cNvGrpSpPr>
            <a:grpSpLocks/>
          </p:cNvGrpSpPr>
          <p:nvPr/>
        </p:nvGrpSpPr>
        <p:grpSpPr bwMode="auto">
          <a:xfrm>
            <a:off x="2703690" y="3985514"/>
            <a:ext cx="593725" cy="787400"/>
            <a:chOff x="839" y="3158"/>
            <a:chExt cx="374" cy="496"/>
          </a:xfrm>
        </p:grpSpPr>
        <p:grpSp>
          <p:nvGrpSpPr>
            <p:cNvPr id="22" name="Group 22"/>
            <p:cNvGrpSpPr>
              <a:grpSpLocks/>
            </p:cNvGrpSpPr>
            <p:nvPr/>
          </p:nvGrpSpPr>
          <p:grpSpPr bwMode="auto">
            <a:xfrm>
              <a:off x="839" y="3158"/>
              <a:ext cx="374" cy="496"/>
              <a:chOff x="1882" y="3158"/>
              <a:chExt cx="374" cy="496"/>
            </a:xfrm>
          </p:grpSpPr>
          <p:sp>
            <p:nvSpPr>
              <p:cNvPr id="25" name="Freeform 23"/>
              <p:cNvSpPr>
                <a:spLocks/>
              </p:cNvSpPr>
              <p:nvPr/>
            </p:nvSpPr>
            <p:spPr bwMode="auto">
              <a:xfrm>
                <a:off x="1882" y="3158"/>
                <a:ext cx="374" cy="496"/>
              </a:xfrm>
              <a:custGeom>
                <a:avLst/>
                <a:gdLst>
                  <a:gd name="T0" fmla="*/ 1 w 746"/>
                  <a:gd name="T1" fmla="*/ 1 h 992"/>
                  <a:gd name="T2" fmla="*/ 1 w 746"/>
                  <a:gd name="T3" fmla="*/ 1 h 992"/>
                  <a:gd name="T4" fmla="*/ 1 w 746"/>
                  <a:gd name="T5" fmla="*/ 1 h 992"/>
                  <a:gd name="T6" fmla="*/ 1 w 746"/>
                  <a:gd name="T7" fmla="*/ 1 h 992"/>
                  <a:gd name="T8" fmla="*/ 1 w 746"/>
                  <a:gd name="T9" fmla="*/ 1 h 992"/>
                  <a:gd name="T10" fmla="*/ 1 w 746"/>
                  <a:gd name="T11" fmla="*/ 1 h 992"/>
                  <a:gd name="T12" fmla="*/ 1 w 746"/>
                  <a:gd name="T13" fmla="*/ 1 h 992"/>
                  <a:gd name="T14" fmla="*/ 1 w 746"/>
                  <a:gd name="T15" fmla="*/ 1 h 992"/>
                  <a:gd name="T16" fmla="*/ 1 w 746"/>
                  <a:gd name="T17" fmla="*/ 1 h 992"/>
                  <a:gd name="T18" fmla="*/ 1 w 746"/>
                  <a:gd name="T19" fmla="*/ 1 h 992"/>
                  <a:gd name="T20" fmla="*/ 1 w 746"/>
                  <a:gd name="T21" fmla="*/ 1 h 992"/>
                  <a:gd name="T22" fmla="*/ 1 w 746"/>
                  <a:gd name="T23" fmla="*/ 1 h 992"/>
                  <a:gd name="T24" fmla="*/ 1 w 746"/>
                  <a:gd name="T25" fmla="*/ 1 h 992"/>
                  <a:gd name="T26" fmla="*/ 1 w 746"/>
                  <a:gd name="T27" fmla="*/ 1 h 992"/>
                  <a:gd name="T28" fmla="*/ 1 w 746"/>
                  <a:gd name="T29" fmla="*/ 1 h 992"/>
                  <a:gd name="T30" fmla="*/ 1 w 746"/>
                  <a:gd name="T31" fmla="*/ 1 h 992"/>
                  <a:gd name="T32" fmla="*/ 1 w 746"/>
                  <a:gd name="T33" fmla="*/ 1 h 992"/>
                  <a:gd name="T34" fmla="*/ 1 w 746"/>
                  <a:gd name="T35" fmla="*/ 1 h 992"/>
                  <a:gd name="T36" fmla="*/ 1 w 746"/>
                  <a:gd name="T37" fmla="*/ 1 h 992"/>
                  <a:gd name="T38" fmla="*/ 1 w 746"/>
                  <a:gd name="T39" fmla="*/ 1 h 992"/>
                  <a:gd name="T40" fmla="*/ 1 w 746"/>
                  <a:gd name="T41" fmla="*/ 1 h 992"/>
                  <a:gd name="T42" fmla="*/ 1 w 746"/>
                  <a:gd name="T43" fmla="*/ 1 h 992"/>
                  <a:gd name="T44" fmla="*/ 1 w 746"/>
                  <a:gd name="T45" fmla="*/ 1 h 992"/>
                  <a:gd name="T46" fmla="*/ 1 w 746"/>
                  <a:gd name="T47" fmla="*/ 1 h 992"/>
                  <a:gd name="T48" fmla="*/ 1 w 746"/>
                  <a:gd name="T49" fmla="*/ 1 h 992"/>
                  <a:gd name="T50" fmla="*/ 1 w 746"/>
                  <a:gd name="T51" fmla="*/ 1 h 992"/>
                  <a:gd name="T52" fmla="*/ 1 w 746"/>
                  <a:gd name="T53" fmla="*/ 1 h 992"/>
                  <a:gd name="T54" fmla="*/ 1 w 746"/>
                  <a:gd name="T55" fmla="*/ 1 h 992"/>
                  <a:gd name="T56" fmla="*/ 1 w 746"/>
                  <a:gd name="T57" fmla="*/ 1 h 992"/>
                  <a:gd name="T58" fmla="*/ 1 w 746"/>
                  <a:gd name="T59" fmla="*/ 1 h 992"/>
                  <a:gd name="T60" fmla="*/ 1 w 746"/>
                  <a:gd name="T61" fmla="*/ 1 h 992"/>
                  <a:gd name="T62" fmla="*/ 1 w 746"/>
                  <a:gd name="T63" fmla="*/ 1 h 992"/>
                  <a:gd name="T64" fmla="*/ 1 w 746"/>
                  <a:gd name="T65" fmla="*/ 1 h 992"/>
                  <a:gd name="T66" fmla="*/ 1 w 746"/>
                  <a:gd name="T67" fmla="*/ 1 h 992"/>
                  <a:gd name="T68" fmla="*/ 1 w 746"/>
                  <a:gd name="T69" fmla="*/ 1 h 992"/>
                  <a:gd name="T70" fmla="*/ 1 w 746"/>
                  <a:gd name="T71" fmla="*/ 1 h 992"/>
                  <a:gd name="T72" fmla="*/ 1 w 746"/>
                  <a:gd name="T73" fmla="*/ 1 h 992"/>
                  <a:gd name="T74" fmla="*/ 1 w 746"/>
                  <a:gd name="T75" fmla="*/ 1 h 992"/>
                  <a:gd name="T76" fmla="*/ 1 w 746"/>
                  <a:gd name="T77" fmla="*/ 1 h 992"/>
                  <a:gd name="T78" fmla="*/ 1 w 746"/>
                  <a:gd name="T79" fmla="*/ 1 h 992"/>
                  <a:gd name="T80" fmla="*/ 1 w 746"/>
                  <a:gd name="T81" fmla="*/ 1 h 992"/>
                  <a:gd name="T82" fmla="*/ 1 w 746"/>
                  <a:gd name="T83" fmla="*/ 1 h 992"/>
                  <a:gd name="T84" fmla="*/ 1 w 746"/>
                  <a:gd name="T85" fmla="*/ 1 h 992"/>
                  <a:gd name="T86" fmla="*/ 1 w 746"/>
                  <a:gd name="T87" fmla="*/ 1 h 992"/>
                  <a:gd name="T88" fmla="*/ 1 w 746"/>
                  <a:gd name="T89" fmla="*/ 1 h 992"/>
                  <a:gd name="T90" fmla="*/ 0 w 746"/>
                  <a:gd name="T91" fmla="*/ 1 h 992"/>
                  <a:gd name="T92" fmla="*/ 1 w 746"/>
                  <a:gd name="T93" fmla="*/ 1 h 992"/>
                  <a:gd name="T94" fmla="*/ 1 w 746"/>
                  <a:gd name="T95" fmla="*/ 1 h 992"/>
                  <a:gd name="T96" fmla="*/ 1 w 746"/>
                  <a:gd name="T97" fmla="*/ 1 h 992"/>
                  <a:gd name="T98" fmla="*/ 1 w 746"/>
                  <a:gd name="T99" fmla="*/ 1 h 992"/>
                  <a:gd name="T100" fmla="*/ 1 w 746"/>
                  <a:gd name="T101" fmla="*/ 1 h 992"/>
                  <a:gd name="T102" fmla="*/ 1 w 746"/>
                  <a:gd name="T103" fmla="*/ 1 h 992"/>
                  <a:gd name="T104" fmla="*/ 1 w 746"/>
                  <a:gd name="T105" fmla="*/ 1 h 992"/>
                  <a:gd name="T106" fmla="*/ 1 w 746"/>
                  <a:gd name="T107" fmla="*/ 1 h 992"/>
                  <a:gd name="T108" fmla="*/ 1 w 746"/>
                  <a:gd name="T109" fmla="*/ 1 h 992"/>
                  <a:gd name="T110" fmla="*/ 1 w 746"/>
                  <a:gd name="T111" fmla="*/ 1 h 9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46"/>
                  <a:gd name="T169" fmla="*/ 0 h 992"/>
                  <a:gd name="T170" fmla="*/ 746 w 746"/>
                  <a:gd name="T171" fmla="*/ 992 h 99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46" h="992">
                    <a:moveTo>
                      <a:pt x="340" y="140"/>
                    </a:moveTo>
                    <a:lnTo>
                      <a:pt x="331" y="139"/>
                    </a:lnTo>
                    <a:lnTo>
                      <a:pt x="323" y="140"/>
                    </a:lnTo>
                    <a:lnTo>
                      <a:pt x="315" y="143"/>
                    </a:lnTo>
                    <a:lnTo>
                      <a:pt x="308" y="146"/>
                    </a:lnTo>
                    <a:lnTo>
                      <a:pt x="303" y="151"/>
                    </a:lnTo>
                    <a:lnTo>
                      <a:pt x="297" y="158"/>
                    </a:lnTo>
                    <a:lnTo>
                      <a:pt x="293" y="165"/>
                    </a:lnTo>
                    <a:lnTo>
                      <a:pt x="290" y="173"/>
                    </a:lnTo>
                    <a:lnTo>
                      <a:pt x="289" y="181"/>
                    </a:lnTo>
                    <a:lnTo>
                      <a:pt x="290" y="189"/>
                    </a:lnTo>
                    <a:lnTo>
                      <a:pt x="292" y="197"/>
                    </a:lnTo>
                    <a:lnTo>
                      <a:pt x="296" y="204"/>
                    </a:lnTo>
                    <a:lnTo>
                      <a:pt x="300" y="210"/>
                    </a:lnTo>
                    <a:lnTo>
                      <a:pt x="307" y="215"/>
                    </a:lnTo>
                    <a:lnTo>
                      <a:pt x="314" y="219"/>
                    </a:lnTo>
                    <a:lnTo>
                      <a:pt x="322" y="222"/>
                    </a:lnTo>
                    <a:lnTo>
                      <a:pt x="356" y="231"/>
                    </a:lnTo>
                    <a:lnTo>
                      <a:pt x="389" y="243"/>
                    </a:lnTo>
                    <a:lnTo>
                      <a:pt x="420" y="257"/>
                    </a:lnTo>
                    <a:lnTo>
                      <a:pt x="450" y="273"/>
                    </a:lnTo>
                    <a:lnTo>
                      <a:pt x="478" y="291"/>
                    </a:lnTo>
                    <a:lnTo>
                      <a:pt x="505" y="312"/>
                    </a:lnTo>
                    <a:lnTo>
                      <a:pt x="530" y="335"/>
                    </a:lnTo>
                    <a:lnTo>
                      <a:pt x="554" y="359"/>
                    </a:lnTo>
                    <a:lnTo>
                      <a:pt x="575" y="386"/>
                    </a:lnTo>
                    <a:lnTo>
                      <a:pt x="594" y="413"/>
                    </a:lnTo>
                    <a:lnTo>
                      <a:pt x="611" y="442"/>
                    </a:lnTo>
                    <a:lnTo>
                      <a:pt x="626" y="473"/>
                    </a:lnTo>
                    <a:lnTo>
                      <a:pt x="639" y="504"/>
                    </a:lnTo>
                    <a:lnTo>
                      <a:pt x="648" y="537"/>
                    </a:lnTo>
                    <a:lnTo>
                      <a:pt x="656" y="570"/>
                    </a:lnTo>
                    <a:lnTo>
                      <a:pt x="661" y="605"/>
                    </a:lnTo>
                    <a:lnTo>
                      <a:pt x="510" y="605"/>
                    </a:lnTo>
                    <a:lnTo>
                      <a:pt x="510" y="762"/>
                    </a:lnTo>
                    <a:lnTo>
                      <a:pt x="486" y="759"/>
                    </a:lnTo>
                    <a:lnTo>
                      <a:pt x="464" y="753"/>
                    </a:lnTo>
                    <a:lnTo>
                      <a:pt x="442" y="744"/>
                    </a:lnTo>
                    <a:lnTo>
                      <a:pt x="422" y="733"/>
                    </a:lnTo>
                    <a:lnTo>
                      <a:pt x="404" y="719"/>
                    </a:lnTo>
                    <a:lnTo>
                      <a:pt x="388" y="703"/>
                    </a:lnTo>
                    <a:lnTo>
                      <a:pt x="373" y="684"/>
                    </a:lnTo>
                    <a:lnTo>
                      <a:pt x="361" y="663"/>
                    </a:lnTo>
                    <a:lnTo>
                      <a:pt x="357" y="656"/>
                    </a:lnTo>
                    <a:lnTo>
                      <a:pt x="351" y="651"/>
                    </a:lnTo>
                    <a:lnTo>
                      <a:pt x="345" y="646"/>
                    </a:lnTo>
                    <a:lnTo>
                      <a:pt x="337" y="643"/>
                    </a:lnTo>
                    <a:lnTo>
                      <a:pt x="330" y="640"/>
                    </a:lnTo>
                    <a:lnTo>
                      <a:pt x="322" y="640"/>
                    </a:lnTo>
                    <a:lnTo>
                      <a:pt x="314" y="642"/>
                    </a:lnTo>
                    <a:lnTo>
                      <a:pt x="306" y="644"/>
                    </a:lnTo>
                    <a:lnTo>
                      <a:pt x="293" y="654"/>
                    </a:lnTo>
                    <a:lnTo>
                      <a:pt x="285" y="668"/>
                    </a:lnTo>
                    <a:lnTo>
                      <a:pt x="283" y="684"/>
                    </a:lnTo>
                    <a:lnTo>
                      <a:pt x="288" y="699"/>
                    </a:lnTo>
                    <a:lnTo>
                      <a:pt x="296" y="715"/>
                    </a:lnTo>
                    <a:lnTo>
                      <a:pt x="305" y="730"/>
                    </a:lnTo>
                    <a:lnTo>
                      <a:pt x="315" y="745"/>
                    </a:lnTo>
                    <a:lnTo>
                      <a:pt x="327" y="758"/>
                    </a:lnTo>
                    <a:lnTo>
                      <a:pt x="338" y="771"/>
                    </a:lnTo>
                    <a:lnTo>
                      <a:pt x="351" y="783"/>
                    </a:lnTo>
                    <a:lnTo>
                      <a:pt x="365" y="794"/>
                    </a:lnTo>
                    <a:lnTo>
                      <a:pt x="379" y="803"/>
                    </a:lnTo>
                    <a:lnTo>
                      <a:pt x="394" y="812"/>
                    </a:lnTo>
                    <a:lnTo>
                      <a:pt x="409" y="820"/>
                    </a:lnTo>
                    <a:lnTo>
                      <a:pt x="425" y="827"/>
                    </a:lnTo>
                    <a:lnTo>
                      <a:pt x="441" y="833"/>
                    </a:lnTo>
                    <a:lnTo>
                      <a:pt x="457" y="837"/>
                    </a:lnTo>
                    <a:lnTo>
                      <a:pt x="474" y="842"/>
                    </a:lnTo>
                    <a:lnTo>
                      <a:pt x="493" y="844"/>
                    </a:lnTo>
                    <a:lnTo>
                      <a:pt x="510" y="845"/>
                    </a:lnTo>
                    <a:lnTo>
                      <a:pt x="510" y="909"/>
                    </a:lnTo>
                    <a:lnTo>
                      <a:pt x="83" y="909"/>
                    </a:lnTo>
                    <a:lnTo>
                      <a:pt x="83" y="212"/>
                    </a:lnTo>
                    <a:lnTo>
                      <a:pt x="217" y="212"/>
                    </a:lnTo>
                    <a:lnTo>
                      <a:pt x="139" y="25"/>
                    </a:lnTo>
                    <a:lnTo>
                      <a:pt x="134" y="18"/>
                    </a:lnTo>
                    <a:lnTo>
                      <a:pt x="130" y="11"/>
                    </a:lnTo>
                    <a:lnTo>
                      <a:pt x="123" y="7"/>
                    </a:lnTo>
                    <a:lnTo>
                      <a:pt x="116" y="3"/>
                    </a:lnTo>
                    <a:lnTo>
                      <a:pt x="109" y="1"/>
                    </a:lnTo>
                    <a:lnTo>
                      <a:pt x="101" y="0"/>
                    </a:lnTo>
                    <a:lnTo>
                      <a:pt x="93" y="1"/>
                    </a:lnTo>
                    <a:lnTo>
                      <a:pt x="85" y="3"/>
                    </a:lnTo>
                    <a:lnTo>
                      <a:pt x="71" y="13"/>
                    </a:lnTo>
                    <a:lnTo>
                      <a:pt x="63" y="26"/>
                    </a:lnTo>
                    <a:lnTo>
                      <a:pt x="60" y="41"/>
                    </a:lnTo>
                    <a:lnTo>
                      <a:pt x="63" y="57"/>
                    </a:lnTo>
                    <a:lnTo>
                      <a:pt x="93" y="129"/>
                    </a:lnTo>
                    <a:lnTo>
                      <a:pt x="0" y="129"/>
                    </a:lnTo>
                    <a:lnTo>
                      <a:pt x="0" y="992"/>
                    </a:lnTo>
                    <a:lnTo>
                      <a:pt x="593" y="991"/>
                    </a:lnTo>
                    <a:lnTo>
                      <a:pt x="593" y="688"/>
                    </a:lnTo>
                    <a:lnTo>
                      <a:pt x="746" y="688"/>
                    </a:lnTo>
                    <a:lnTo>
                      <a:pt x="746" y="646"/>
                    </a:lnTo>
                    <a:lnTo>
                      <a:pt x="744" y="601"/>
                    </a:lnTo>
                    <a:lnTo>
                      <a:pt x="738" y="557"/>
                    </a:lnTo>
                    <a:lnTo>
                      <a:pt x="729" y="515"/>
                    </a:lnTo>
                    <a:lnTo>
                      <a:pt x="716" y="473"/>
                    </a:lnTo>
                    <a:lnTo>
                      <a:pt x="699" y="433"/>
                    </a:lnTo>
                    <a:lnTo>
                      <a:pt x="679" y="394"/>
                    </a:lnTo>
                    <a:lnTo>
                      <a:pt x="656" y="358"/>
                    </a:lnTo>
                    <a:lnTo>
                      <a:pt x="631" y="322"/>
                    </a:lnTo>
                    <a:lnTo>
                      <a:pt x="602" y="290"/>
                    </a:lnTo>
                    <a:lnTo>
                      <a:pt x="571" y="260"/>
                    </a:lnTo>
                    <a:lnTo>
                      <a:pt x="538" y="233"/>
                    </a:lnTo>
                    <a:lnTo>
                      <a:pt x="502" y="208"/>
                    </a:lnTo>
                    <a:lnTo>
                      <a:pt x="464" y="186"/>
                    </a:lnTo>
                    <a:lnTo>
                      <a:pt x="425" y="167"/>
                    </a:lnTo>
                    <a:lnTo>
                      <a:pt x="383" y="152"/>
                    </a:lnTo>
                    <a:lnTo>
                      <a:pt x="340" y="140"/>
                    </a:lnTo>
                    <a:close/>
                  </a:path>
                </a:pathLst>
              </a:custGeom>
              <a:solidFill>
                <a:srgbClr val="000000"/>
              </a:solidFill>
              <a:ln w="9525">
                <a:solidFill>
                  <a:schemeClr val="hlink"/>
                </a:solidFill>
                <a:round/>
                <a:headEnd/>
                <a:tailEnd/>
              </a:ln>
            </p:spPr>
            <p:txBody>
              <a:bodyPr/>
              <a:lstStyle/>
              <a:p>
                <a:endParaRPr lang="zh-CN" altLang="en-US">
                  <a:solidFill>
                    <a:srgbClr val="0000FF"/>
                  </a:solidFill>
                </a:endParaRPr>
              </a:p>
            </p:txBody>
          </p:sp>
          <p:sp>
            <p:nvSpPr>
              <p:cNvPr id="26" name="Freeform 24"/>
              <p:cNvSpPr>
                <a:spLocks/>
              </p:cNvSpPr>
              <p:nvPr/>
            </p:nvSpPr>
            <p:spPr bwMode="auto">
              <a:xfrm>
                <a:off x="2003" y="3260"/>
                <a:ext cx="181" cy="181"/>
              </a:xfrm>
              <a:custGeom>
                <a:avLst/>
                <a:gdLst>
                  <a:gd name="T0" fmla="*/ 1 w 362"/>
                  <a:gd name="T1" fmla="*/ 1 h 361"/>
                  <a:gd name="T2" fmla="*/ 1 w 362"/>
                  <a:gd name="T3" fmla="*/ 1 h 361"/>
                  <a:gd name="T4" fmla="*/ 1 w 362"/>
                  <a:gd name="T5" fmla="*/ 1 h 361"/>
                  <a:gd name="T6" fmla="*/ 1 w 362"/>
                  <a:gd name="T7" fmla="*/ 1 h 361"/>
                  <a:gd name="T8" fmla="*/ 1 w 362"/>
                  <a:gd name="T9" fmla="*/ 1 h 361"/>
                  <a:gd name="T10" fmla="*/ 1 w 362"/>
                  <a:gd name="T11" fmla="*/ 1 h 361"/>
                  <a:gd name="T12" fmla="*/ 1 w 362"/>
                  <a:gd name="T13" fmla="*/ 1 h 361"/>
                  <a:gd name="T14" fmla="*/ 1 w 362"/>
                  <a:gd name="T15" fmla="*/ 1 h 361"/>
                  <a:gd name="T16" fmla="*/ 1 w 362"/>
                  <a:gd name="T17" fmla="*/ 1 h 361"/>
                  <a:gd name="T18" fmla="*/ 1 w 362"/>
                  <a:gd name="T19" fmla="*/ 1 h 361"/>
                  <a:gd name="T20" fmla="*/ 1 w 362"/>
                  <a:gd name="T21" fmla="*/ 1 h 361"/>
                  <a:gd name="T22" fmla="*/ 1 w 362"/>
                  <a:gd name="T23" fmla="*/ 1 h 361"/>
                  <a:gd name="T24" fmla="*/ 1 w 362"/>
                  <a:gd name="T25" fmla="*/ 1 h 361"/>
                  <a:gd name="T26" fmla="*/ 1 w 362"/>
                  <a:gd name="T27" fmla="*/ 1 h 361"/>
                  <a:gd name="T28" fmla="*/ 1 w 362"/>
                  <a:gd name="T29" fmla="*/ 1 h 361"/>
                  <a:gd name="T30" fmla="*/ 1 w 362"/>
                  <a:gd name="T31" fmla="*/ 1 h 361"/>
                  <a:gd name="T32" fmla="*/ 1 w 362"/>
                  <a:gd name="T33" fmla="*/ 1 h 361"/>
                  <a:gd name="T34" fmla="*/ 1 w 362"/>
                  <a:gd name="T35" fmla="*/ 1 h 361"/>
                  <a:gd name="T36" fmla="*/ 1 w 362"/>
                  <a:gd name="T37" fmla="*/ 1 h 361"/>
                  <a:gd name="T38" fmla="*/ 1 w 362"/>
                  <a:gd name="T39" fmla="*/ 1 h 361"/>
                  <a:gd name="T40" fmla="*/ 1 w 362"/>
                  <a:gd name="T41" fmla="*/ 1 h 361"/>
                  <a:gd name="T42" fmla="*/ 1 w 362"/>
                  <a:gd name="T43" fmla="*/ 1 h 361"/>
                  <a:gd name="T44" fmla="*/ 1 w 362"/>
                  <a:gd name="T45" fmla="*/ 1 h 361"/>
                  <a:gd name="T46" fmla="*/ 1 w 362"/>
                  <a:gd name="T47" fmla="*/ 1 h 361"/>
                  <a:gd name="T48" fmla="*/ 1 w 362"/>
                  <a:gd name="T49" fmla="*/ 1 h 361"/>
                  <a:gd name="T50" fmla="*/ 1 w 362"/>
                  <a:gd name="T51" fmla="*/ 1 h 361"/>
                  <a:gd name="T52" fmla="*/ 1 w 362"/>
                  <a:gd name="T53" fmla="*/ 1 h 361"/>
                  <a:gd name="T54" fmla="*/ 1 w 362"/>
                  <a:gd name="T55" fmla="*/ 1 h 361"/>
                  <a:gd name="T56" fmla="*/ 1 w 362"/>
                  <a:gd name="T57" fmla="*/ 1 h 361"/>
                  <a:gd name="T58" fmla="*/ 1 w 362"/>
                  <a:gd name="T59" fmla="*/ 1 h 361"/>
                  <a:gd name="T60" fmla="*/ 1 w 362"/>
                  <a:gd name="T61" fmla="*/ 1 h 361"/>
                  <a:gd name="T62" fmla="*/ 1 w 362"/>
                  <a:gd name="T63" fmla="*/ 1 h 361"/>
                  <a:gd name="T64" fmla="*/ 1 w 362"/>
                  <a:gd name="T65" fmla="*/ 0 h 361"/>
                  <a:gd name="T66" fmla="*/ 1 w 362"/>
                  <a:gd name="T67" fmla="*/ 1 h 361"/>
                  <a:gd name="T68" fmla="*/ 1 w 362"/>
                  <a:gd name="T69" fmla="*/ 1 h 361"/>
                  <a:gd name="T70" fmla="*/ 1 w 362"/>
                  <a:gd name="T71" fmla="*/ 1 h 361"/>
                  <a:gd name="T72" fmla="*/ 1 w 362"/>
                  <a:gd name="T73" fmla="*/ 1 h 361"/>
                  <a:gd name="T74" fmla="*/ 1 w 362"/>
                  <a:gd name="T75" fmla="*/ 1 h 361"/>
                  <a:gd name="T76" fmla="*/ 1 w 362"/>
                  <a:gd name="T77" fmla="*/ 1 h 361"/>
                  <a:gd name="T78" fmla="*/ 1 w 362"/>
                  <a:gd name="T79" fmla="*/ 1 h 361"/>
                  <a:gd name="T80" fmla="*/ 0 w 362"/>
                  <a:gd name="T81" fmla="*/ 1 h 361"/>
                  <a:gd name="T82" fmla="*/ 1 w 362"/>
                  <a:gd name="T83" fmla="*/ 1 h 361"/>
                  <a:gd name="T84" fmla="*/ 1 w 362"/>
                  <a:gd name="T85" fmla="*/ 1 h 361"/>
                  <a:gd name="T86" fmla="*/ 1 w 362"/>
                  <a:gd name="T87" fmla="*/ 1 h 361"/>
                  <a:gd name="T88" fmla="*/ 1 w 362"/>
                  <a:gd name="T89" fmla="*/ 1 h 361"/>
                  <a:gd name="T90" fmla="*/ 1 w 362"/>
                  <a:gd name="T91" fmla="*/ 1 h 361"/>
                  <a:gd name="T92" fmla="*/ 1 w 362"/>
                  <a:gd name="T93" fmla="*/ 1 h 361"/>
                  <a:gd name="T94" fmla="*/ 1 w 362"/>
                  <a:gd name="T95" fmla="*/ 1 h 361"/>
                  <a:gd name="T96" fmla="*/ 1 w 362"/>
                  <a:gd name="T97" fmla="*/ 1 h 361"/>
                  <a:gd name="T98" fmla="*/ 1 w 362"/>
                  <a:gd name="T99" fmla="*/ 1 h 361"/>
                  <a:gd name="T100" fmla="*/ 1 w 362"/>
                  <a:gd name="T101" fmla="*/ 1 h 361"/>
                  <a:gd name="T102" fmla="*/ 1 w 362"/>
                  <a:gd name="T103" fmla="*/ 1 h 361"/>
                  <a:gd name="T104" fmla="*/ 1 w 362"/>
                  <a:gd name="T105" fmla="*/ 1 h 361"/>
                  <a:gd name="T106" fmla="*/ 1 w 362"/>
                  <a:gd name="T107" fmla="*/ 1 h 361"/>
                  <a:gd name="T108" fmla="*/ 1 w 362"/>
                  <a:gd name="T109" fmla="*/ 1 h 361"/>
                  <a:gd name="T110" fmla="*/ 1 w 362"/>
                  <a:gd name="T111" fmla="*/ 1 h 361"/>
                  <a:gd name="T112" fmla="*/ 1 w 362"/>
                  <a:gd name="T113" fmla="*/ 1 h 36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62"/>
                  <a:gd name="T172" fmla="*/ 0 h 361"/>
                  <a:gd name="T173" fmla="*/ 362 w 362"/>
                  <a:gd name="T174" fmla="*/ 361 h 36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62" h="361">
                    <a:moveTo>
                      <a:pt x="181" y="361"/>
                    </a:moveTo>
                    <a:lnTo>
                      <a:pt x="200" y="360"/>
                    </a:lnTo>
                    <a:lnTo>
                      <a:pt x="217" y="358"/>
                    </a:lnTo>
                    <a:lnTo>
                      <a:pt x="234" y="353"/>
                    </a:lnTo>
                    <a:lnTo>
                      <a:pt x="250" y="348"/>
                    </a:lnTo>
                    <a:lnTo>
                      <a:pt x="267" y="341"/>
                    </a:lnTo>
                    <a:lnTo>
                      <a:pt x="282" y="332"/>
                    </a:lnTo>
                    <a:lnTo>
                      <a:pt x="297" y="321"/>
                    </a:lnTo>
                    <a:lnTo>
                      <a:pt x="309" y="309"/>
                    </a:lnTo>
                    <a:lnTo>
                      <a:pt x="322" y="296"/>
                    </a:lnTo>
                    <a:lnTo>
                      <a:pt x="332" y="281"/>
                    </a:lnTo>
                    <a:lnTo>
                      <a:pt x="341" y="266"/>
                    </a:lnTo>
                    <a:lnTo>
                      <a:pt x="348" y="250"/>
                    </a:lnTo>
                    <a:lnTo>
                      <a:pt x="354" y="234"/>
                    </a:lnTo>
                    <a:lnTo>
                      <a:pt x="359" y="216"/>
                    </a:lnTo>
                    <a:lnTo>
                      <a:pt x="361" y="199"/>
                    </a:lnTo>
                    <a:lnTo>
                      <a:pt x="362" y="181"/>
                    </a:lnTo>
                    <a:lnTo>
                      <a:pt x="361" y="162"/>
                    </a:lnTo>
                    <a:lnTo>
                      <a:pt x="359" y="145"/>
                    </a:lnTo>
                    <a:lnTo>
                      <a:pt x="354" y="128"/>
                    </a:lnTo>
                    <a:lnTo>
                      <a:pt x="348" y="112"/>
                    </a:lnTo>
                    <a:lnTo>
                      <a:pt x="341" y="95"/>
                    </a:lnTo>
                    <a:lnTo>
                      <a:pt x="332" y="80"/>
                    </a:lnTo>
                    <a:lnTo>
                      <a:pt x="322" y="67"/>
                    </a:lnTo>
                    <a:lnTo>
                      <a:pt x="309" y="53"/>
                    </a:lnTo>
                    <a:lnTo>
                      <a:pt x="297" y="41"/>
                    </a:lnTo>
                    <a:lnTo>
                      <a:pt x="282" y="31"/>
                    </a:lnTo>
                    <a:lnTo>
                      <a:pt x="267" y="22"/>
                    </a:lnTo>
                    <a:lnTo>
                      <a:pt x="250" y="14"/>
                    </a:lnTo>
                    <a:lnTo>
                      <a:pt x="234" y="8"/>
                    </a:lnTo>
                    <a:lnTo>
                      <a:pt x="217" y="3"/>
                    </a:lnTo>
                    <a:lnTo>
                      <a:pt x="200" y="1"/>
                    </a:lnTo>
                    <a:lnTo>
                      <a:pt x="181" y="0"/>
                    </a:lnTo>
                    <a:lnTo>
                      <a:pt x="146" y="3"/>
                    </a:lnTo>
                    <a:lnTo>
                      <a:pt x="111" y="14"/>
                    </a:lnTo>
                    <a:lnTo>
                      <a:pt x="81" y="31"/>
                    </a:lnTo>
                    <a:lnTo>
                      <a:pt x="53" y="53"/>
                    </a:lnTo>
                    <a:lnTo>
                      <a:pt x="32" y="80"/>
                    </a:lnTo>
                    <a:lnTo>
                      <a:pt x="14" y="110"/>
                    </a:lnTo>
                    <a:lnTo>
                      <a:pt x="4" y="145"/>
                    </a:lnTo>
                    <a:lnTo>
                      <a:pt x="0" y="181"/>
                    </a:lnTo>
                    <a:lnTo>
                      <a:pt x="2" y="199"/>
                    </a:lnTo>
                    <a:lnTo>
                      <a:pt x="4" y="216"/>
                    </a:lnTo>
                    <a:lnTo>
                      <a:pt x="9" y="234"/>
                    </a:lnTo>
                    <a:lnTo>
                      <a:pt x="14" y="250"/>
                    </a:lnTo>
                    <a:lnTo>
                      <a:pt x="21" y="266"/>
                    </a:lnTo>
                    <a:lnTo>
                      <a:pt x="30" y="281"/>
                    </a:lnTo>
                    <a:lnTo>
                      <a:pt x="41" y="296"/>
                    </a:lnTo>
                    <a:lnTo>
                      <a:pt x="53" y="309"/>
                    </a:lnTo>
                    <a:lnTo>
                      <a:pt x="67" y="321"/>
                    </a:lnTo>
                    <a:lnTo>
                      <a:pt x="81" y="332"/>
                    </a:lnTo>
                    <a:lnTo>
                      <a:pt x="96" y="341"/>
                    </a:lnTo>
                    <a:lnTo>
                      <a:pt x="112" y="348"/>
                    </a:lnTo>
                    <a:lnTo>
                      <a:pt x="128" y="353"/>
                    </a:lnTo>
                    <a:lnTo>
                      <a:pt x="146" y="358"/>
                    </a:lnTo>
                    <a:lnTo>
                      <a:pt x="163" y="360"/>
                    </a:lnTo>
                    <a:lnTo>
                      <a:pt x="181" y="361"/>
                    </a:lnTo>
                    <a:close/>
                  </a:path>
                </a:pathLst>
              </a:custGeom>
              <a:solidFill>
                <a:srgbClr val="000000"/>
              </a:solidFill>
              <a:ln w="9525">
                <a:solidFill>
                  <a:schemeClr val="hlink"/>
                </a:solidFill>
                <a:round/>
                <a:headEnd/>
                <a:tailEnd/>
              </a:ln>
            </p:spPr>
            <p:txBody>
              <a:bodyPr/>
              <a:lstStyle/>
              <a:p>
                <a:endParaRPr lang="zh-CN" altLang="en-US">
                  <a:solidFill>
                    <a:srgbClr val="0000FF"/>
                  </a:solidFill>
                </a:endParaRPr>
              </a:p>
            </p:txBody>
          </p:sp>
          <p:sp>
            <p:nvSpPr>
              <p:cNvPr id="27" name="Freeform 25"/>
              <p:cNvSpPr>
                <a:spLocks/>
              </p:cNvSpPr>
              <p:nvPr/>
            </p:nvSpPr>
            <p:spPr bwMode="auto">
              <a:xfrm>
                <a:off x="2049" y="3307"/>
                <a:ext cx="88" cy="88"/>
              </a:xfrm>
              <a:custGeom>
                <a:avLst/>
                <a:gdLst>
                  <a:gd name="T0" fmla="*/ 0 w 175"/>
                  <a:gd name="T1" fmla="*/ 1 h 175"/>
                  <a:gd name="T2" fmla="*/ 1 w 175"/>
                  <a:gd name="T3" fmla="*/ 1 h 175"/>
                  <a:gd name="T4" fmla="*/ 1 w 175"/>
                  <a:gd name="T5" fmla="*/ 1 h 175"/>
                  <a:gd name="T6" fmla="*/ 1 w 175"/>
                  <a:gd name="T7" fmla="*/ 1 h 175"/>
                  <a:gd name="T8" fmla="*/ 1 w 175"/>
                  <a:gd name="T9" fmla="*/ 1 h 175"/>
                  <a:gd name="T10" fmla="*/ 1 w 175"/>
                  <a:gd name="T11" fmla="*/ 1 h 175"/>
                  <a:gd name="T12" fmla="*/ 1 w 175"/>
                  <a:gd name="T13" fmla="*/ 1 h 175"/>
                  <a:gd name="T14" fmla="*/ 1 w 175"/>
                  <a:gd name="T15" fmla="*/ 1 h 175"/>
                  <a:gd name="T16" fmla="*/ 1 w 175"/>
                  <a:gd name="T17" fmla="*/ 1 h 175"/>
                  <a:gd name="T18" fmla="*/ 1 w 175"/>
                  <a:gd name="T19" fmla="*/ 1 h 175"/>
                  <a:gd name="T20" fmla="*/ 1 w 175"/>
                  <a:gd name="T21" fmla="*/ 1 h 175"/>
                  <a:gd name="T22" fmla="*/ 1 w 175"/>
                  <a:gd name="T23" fmla="*/ 0 h 175"/>
                  <a:gd name="T24" fmla="*/ 1 w 175"/>
                  <a:gd name="T25" fmla="*/ 0 h 175"/>
                  <a:gd name="T26" fmla="*/ 1 w 175"/>
                  <a:gd name="T27" fmla="*/ 0 h 175"/>
                  <a:gd name="T28" fmla="*/ 1 w 175"/>
                  <a:gd name="T29" fmla="*/ 1 h 175"/>
                  <a:gd name="T30" fmla="*/ 1 w 175"/>
                  <a:gd name="T31" fmla="*/ 1 h 175"/>
                  <a:gd name="T32" fmla="*/ 1 w 175"/>
                  <a:gd name="T33" fmla="*/ 1 h 175"/>
                  <a:gd name="T34" fmla="*/ 1 w 175"/>
                  <a:gd name="T35" fmla="*/ 1 h 175"/>
                  <a:gd name="T36" fmla="*/ 1 w 175"/>
                  <a:gd name="T37" fmla="*/ 1 h 175"/>
                  <a:gd name="T38" fmla="*/ 1 w 175"/>
                  <a:gd name="T39" fmla="*/ 1 h 175"/>
                  <a:gd name="T40" fmla="*/ 1 w 175"/>
                  <a:gd name="T41" fmla="*/ 1 h 175"/>
                  <a:gd name="T42" fmla="*/ 1 w 175"/>
                  <a:gd name="T43" fmla="*/ 1 h 175"/>
                  <a:gd name="T44" fmla="*/ 1 w 175"/>
                  <a:gd name="T45" fmla="*/ 1 h 175"/>
                  <a:gd name="T46" fmla="*/ 1 w 175"/>
                  <a:gd name="T47" fmla="*/ 1 h 175"/>
                  <a:gd name="T48" fmla="*/ 1 w 175"/>
                  <a:gd name="T49" fmla="*/ 1 h 175"/>
                  <a:gd name="T50" fmla="*/ 1 w 175"/>
                  <a:gd name="T51" fmla="*/ 1 h 175"/>
                  <a:gd name="T52" fmla="*/ 1 w 175"/>
                  <a:gd name="T53" fmla="*/ 1 h 175"/>
                  <a:gd name="T54" fmla="*/ 1 w 175"/>
                  <a:gd name="T55" fmla="*/ 1 h 175"/>
                  <a:gd name="T56" fmla="*/ 1 w 175"/>
                  <a:gd name="T57" fmla="*/ 1 h 175"/>
                  <a:gd name="T58" fmla="*/ 1 w 175"/>
                  <a:gd name="T59" fmla="*/ 1 h 175"/>
                  <a:gd name="T60" fmla="*/ 1 w 175"/>
                  <a:gd name="T61" fmla="*/ 1 h 175"/>
                  <a:gd name="T62" fmla="*/ 1 w 175"/>
                  <a:gd name="T63" fmla="*/ 1 h 175"/>
                  <a:gd name="T64" fmla="*/ 1 w 175"/>
                  <a:gd name="T65" fmla="*/ 1 h 175"/>
                  <a:gd name="T66" fmla="*/ 1 w 175"/>
                  <a:gd name="T67" fmla="*/ 1 h 175"/>
                  <a:gd name="T68" fmla="*/ 1 w 175"/>
                  <a:gd name="T69" fmla="*/ 1 h 175"/>
                  <a:gd name="T70" fmla="*/ 1 w 175"/>
                  <a:gd name="T71" fmla="*/ 1 h 175"/>
                  <a:gd name="T72" fmla="*/ 1 w 175"/>
                  <a:gd name="T73" fmla="*/ 1 h 175"/>
                  <a:gd name="T74" fmla="*/ 1 w 175"/>
                  <a:gd name="T75" fmla="*/ 1 h 175"/>
                  <a:gd name="T76" fmla="*/ 1 w 175"/>
                  <a:gd name="T77" fmla="*/ 1 h 175"/>
                  <a:gd name="T78" fmla="*/ 1 w 175"/>
                  <a:gd name="T79" fmla="*/ 1 h 175"/>
                  <a:gd name="T80" fmla="*/ 1 w 175"/>
                  <a:gd name="T81" fmla="*/ 1 h 175"/>
                  <a:gd name="T82" fmla="*/ 1 w 175"/>
                  <a:gd name="T83" fmla="*/ 1 h 175"/>
                  <a:gd name="T84" fmla="*/ 1 w 175"/>
                  <a:gd name="T85" fmla="*/ 1 h 175"/>
                  <a:gd name="T86" fmla="*/ 1 w 175"/>
                  <a:gd name="T87" fmla="*/ 1 h 175"/>
                  <a:gd name="T88" fmla="*/ 0 w 175"/>
                  <a:gd name="T89" fmla="*/ 1 h 17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175"/>
                  <a:gd name="T137" fmla="*/ 175 w 175"/>
                  <a:gd name="T138" fmla="*/ 175 h 17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175">
                    <a:moveTo>
                      <a:pt x="0" y="88"/>
                    </a:moveTo>
                    <a:lnTo>
                      <a:pt x="1" y="70"/>
                    </a:lnTo>
                    <a:lnTo>
                      <a:pt x="7" y="54"/>
                    </a:lnTo>
                    <a:lnTo>
                      <a:pt x="15" y="39"/>
                    </a:lnTo>
                    <a:lnTo>
                      <a:pt x="25" y="27"/>
                    </a:lnTo>
                    <a:lnTo>
                      <a:pt x="32" y="21"/>
                    </a:lnTo>
                    <a:lnTo>
                      <a:pt x="39" y="15"/>
                    </a:lnTo>
                    <a:lnTo>
                      <a:pt x="46" y="10"/>
                    </a:lnTo>
                    <a:lnTo>
                      <a:pt x="54" y="7"/>
                    </a:lnTo>
                    <a:lnTo>
                      <a:pt x="62" y="4"/>
                    </a:lnTo>
                    <a:lnTo>
                      <a:pt x="70" y="1"/>
                    </a:lnTo>
                    <a:lnTo>
                      <a:pt x="79" y="0"/>
                    </a:lnTo>
                    <a:lnTo>
                      <a:pt x="87" y="0"/>
                    </a:lnTo>
                    <a:lnTo>
                      <a:pt x="95" y="0"/>
                    </a:lnTo>
                    <a:lnTo>
                      <a:pt x="105" y="1"/>
                    </a:lnTo>
                    <a:lnTo>
                      <a:pt x="113" y="4"/>
                    </a:lnTo>
                    <a:lnTo>
                      <a:pt x="121" y="7"/>
                    </a:lnTo>
                    <a:lnTo>
                      <a:pt x="129" y="10"/>
                    </a:lnTo>
                    <a:lnTo>
                      <a:pt x="136" y="15"/>
                    </a:lnTo>
                    <a:lnTo>
                      <a:pt x="143" y="21"/>
                    </a:lnTo>
                    <a:lnTo>
                      <a:pt x="150" y="27"/>
                    </a:lnTo>
                    <a:lnTo>
                      <a:pt x="160" y="39"/>
                    </a:lnTo>
                    <a:lnTo>
                      <a:pt x="168" y="54"/>
                    </a:lnTo>
                    <a:lnTo>
                      <a:pt x="174" y="70"/>
                    </a:lnTo>
                    <a:lnTo>
                      <a:pt x="175" y="88"/>
                    </a:lnTo>
                    <a:lnTo>
                      <a:pt x="173" y="105"/>
                    </a:lnTo>
                    <a:lnTo>
                      <a:pt x="168" y="122"/>
                    </a:lnTo>
                    <a:lnTo>
                      <a:pt x="160" y="137"/>
                    </a:lnTo>
                    <a:lnTo>
                      <a:pt x="150" y="150"/>
                    </a:lnTo>
                    <a:lnTo>
                      <a:pt x="137" y="160"/>
                    </a:lnTo>
                    <a:lnTo>
                      <a:pt x="122" y="168"/>
                    </a:lnTo>
                    <a:lnTo>
                      <a:pt x="105" y="173"/>
                    </a:lnTo>
                    <a:lnTo>
                      <a:pt x="87" y="175"/>
                    </a:lnTo>
                    <a:lnTo>
                      <a:pt x="79" y="175"/>
                    </a:lnTo>
                    <a:lnTo>
                      <a:pt x="70" y="174"/>
                    </a:lnTo>
                    <a:lnTo>
                      <a:pt x="62" y="172"/>
                    </a:lnTo>
                    <a:lnTo>
                      <a:pt x="54" y="169"/>
                    </a:lnTo>
                    <a:lnTo>
                      <a:pt x="46" y="166"/>
                    </a:lnTo>
                    <a:lnTo>
                      <a:pt x="39" y="161"/>
                    </a:lnTo>
                    <a:lnTo>
                      <a:pt x="32" y="156"/>
                    </a:lnTo>
                    <a:lnTo>
                      <a:pt x="25" y="150"/>
                    </a:lnTo>
                    <a:lnTo>
                      <a:pt x="15" y="137"/>
                    </a:lnTo>
                    <a:lnTo>
                      <a:pt x="7" y="122"/>
                    </a:lnTo>
                    <a:lnTo>
                      <a:pt x="1" y="105"/>
                    </a:lnTo>
                    <a:lnTo>
                      <a:pt x="0" y="88"/>
                    </a:lnTo>
                    <a:close/>
                  </a:path>
                </a:pathLst>
              </a:custGeom>
              <a:solidFill>
                <a:srgbClr val="FFFFFF"/>
              </a:solidFill>
              <a:ln w="9525">
                <a:solidFill>
                  <a:schemeClr val="hlink"/>
                </a:solidFill>
                <a:round/>
                <a:headEnd/>
                <a:tailEnd/>
              </a:ln>
            </p:spPr>
            <p:txBody>
              <a:bodyPr/>
              <a:lstStyle/>
              <a:p>
                <a:endParaRPr lang="zh-CN" altLang="en-US">
                  <a:solidFill>
                    <a:srgbClr val="0000FF"/>
                  </a:solidFill>
                </a:endParaRPr>
              </a:p>
            </p:txBody>
          </p:sp>
          <p:sp>
            <p:nvSpPr>
              <p:cNvPr id="28" name="Freeform 26"/>
              <p:cNvSpPr>
                <a:spLocks/>
              </p:cNvSpPr>
              <p:nvPr/>
            </p:nvSpPr>
            <p:spPr bwMode="auto">
              <a:xfrm>
                <a:off x="2081" y="3339"/>
                <a:ext cx="24" cy="24"/>
              </a:xfrm>
              <a:custGeom>
                <a:avLst/>
                <a:gdLst>
                  <a:gd name="T0" fmla="*/ 0 w 49"/>
                  <a:gd name="T1" fmla="*/ 1 h 47"/>
                  <a:gd name="T2" fmla="*/ 0 w 49"/>
                  <a:gd name="T3" fmla="*/ 1 h 47"/>
                  <a:gd name="T4" fmla="*/ 0 w 49"/>
                  <a:gd name="T5" fmla="*/ 1 h 47"/>
                  <a:gd name="T6" fmla="*/ 0 w 49"/>
                  <a:gd name="T7" fmla="*/ 1 h 47"/>
                  <a:gd name="T8" fmla="*/ 0 w 49"/>
                  <a:gd name="T9" fmla="*/ 1 h 47"/>
                  <a:gd name="T10" fmla="*/ 0 w 49"/>
                  <a:gd name="T11" fmla="*/ 1 h 47"/>
                  <a:gd name="T12" fmla="*/ 0 w 49"/>
                  <a:gd name="T13" fmla="*/ 1 h 47"/>
                  <a:gd name="T14" fmla="*/ 0 w 49"/>
                  <a:gd name="T15" fmla="*/ 1 h 47"/>
                  <a:gd name="T16" fmla="*/ 0 w 49"/>
                  <a:gd name="T17" fmla="*/ 0 h 47"/>
                  <a:gd name="T18" fmla="*/ 0 w 49"/>
                  <a:gd name="T19" fmla="*/ 1 h 47"/>
                  <a:gd name="T20" fmla="*/ 0 w 49"/>
                  <a:gd name="T21" fmla="*/ 1 h 47"/>
                  <a:gd name="T22" fmla="*/ 0 w 49"/>
                  <a:gd name="T23" fmla="*/ 1 h 47"/>
                  <a:gd name="T24" fmla="*/ 0 w 49"/>
                  <a:gd name="T25" fmla="*/ 1 h 47"/>
                  <a:gd name="T26" fmla="*/ 0 w 49"/>
                  <a:gd name="T27" fmla="*/ 1 h 47"/>
                  <a:gd name="T28" fmla="*/ 0 w 49"/>
                  <a:gd name="T29" fmla="*/ 1 h 47"/>
                  <a:gd name="T30" fmla="*/ 0 w 49"/>
                  <a:gd name="T31" fmla="*/ 1 h 47"/>
                  <a:gd name="T32" fmla="*/ 0 w 49"/>
                  <a:gd name="T33" fmla="*/ 1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
                  <a:gd name="T52" fmla="*/ 0 h 47"/>
                  <a:gd name="T53" fmla="*/ 49 w 49"/>
                  <a:gd name="T54" fmla="*/ 47 h 4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 h="47">
                    <a:moveTo>
                      <a:pt x="24" y="47"/>
                    </a:moveTo>
                    <a:lnTo>
                      <a:pt x="34" y="45"/>
                    </a:lnTo>
                    <a:lnTo>
                      <a:pt x="42" y="40"/>
                    </a:lnTo>
                    <a:lnTo>
                      <a:pt x="46" y="32"/>
                    </a:lnTo>
                    <a:lnTo>
                      <a:pt x="49" y="23"/>
                    </a:lnTo>
                    <a:lnTo>
                      <a:pt x="46" y="13"/>
                    </a:lnTo>
                    <a:lnTo>
                      <a:pt x="42" y="7"/>
                    </a:lnTo>
                    <a:lnTo>
                      <a:pt x="34" y="2"/>
                    </a:lnTo>
                    <a:lnTo>
                      <a:pt x="24" y="0"/>
                    </a:lnTo>
                    <a:lnTo>
                      <a:pt x="15" y="2"/>
                    </a:lnTo>
                    <a:lnTo>
                      <a:pt x="7" y="7"/>
                    </a:lnTo>
                    <a:lnTo>
                      <a:pt x="2" y="13"/>
                    </a:lnTo>
                    <a:lnTo>
                      <a:pt x="0" y="23"/>
                    </a:lnTo>
                    <a:lnTo>
                      <a:pt x="2" y="32"/>
                    </a:lnTo>
                    <a:lnTo>
                      <a:pt x="7" y="40"/>
                    </a:lnTo>
                    <a:lnTo>
                      <a:pt x="15" y="45"/>
                    </a:lnTo>
                    <a:lnTo>
                      <a:pt x="24" y="47"/>
                    </a:lnTo>
                    <a:close/>
                  </a:path>
                </a:pathLst>
              </a:custGeom>
              <a:solidFill>
                <a:srgbClr val="000000"/>
              </a:solidFill>
              <a:ln w="9525">
                <a:solidFill>
                  <a:schemeClr val="hlink"/>
                </a:solidFill>
                <a:round/>
                <a:headEnd/>
                <a:tailEnd/>
              </a:ln>
            </p:spPr>
            <p:txBody>
              <a:bodyPr/>
              <a:lstStyle/>
              <a:p>
                <a:endParaRPr lang="zh-CN" altLang="en-US">
                  <a:solidFill>
                    <a:srgbClr val="0000FF"/>
                  </a:solidFill>
                </a:endParaRPr>
              </a:p>
            </p:txBody>
          </p:sp>
        </p:grpSp>
        <p:sp>
          <p:nvSpPr>
            <p:cNvPr id="23" name="Line 27"/>
            <p:cNvSpPr>
              <a:spLocks noChangeShapeType="1"/>
            </p:cNvSpPr>
            <p:nvPr/>
          </p:nvSpPr>
          <p:spPr bwMode="auto">
            <a:xfrm flipV="1">
              <a:off x="930" y="3158"/>
              <a:ext cx="45" cy="91"/>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24" name="Line 28"/>
            <p:cNvSpPr>
              <a:spLocks noChangeShapeType="1"/>
            </p:cNvSpPr>
            <p:nvPr/>
          </p:nvSpPr>
          <p:spPr bwMode="auto">
            <a:xfrm flipV="1">
              <a:off x="963" y="3170"/>
              <a:ext cx="91" cy="91"/>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sp>
        <p:nvSpPr>
          <p:cNvPr id="29" name="Line 29"/>
          <p:cNvSpPr>
            <a:spLocks noChangeShapeType="1"/>
          </p:cNvSpPr>
          <p:nvPr/>
        </p:nvSpPr>
        <p:spPr bwMode="auto">
          <a:xfrm>
            <a:off x="3035475" y="4398264"/>
            <a:ext cx="0" cy="738188"/>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AutoShape 30"/>
          <p:cNvSpPr>
            <a:spLocks noChangeArrowheads="1"/>
          </p:cNvSpPr>
          <p:nvPr/>
        </p:nvSpPr>
        <p:spPr bwMode="auto">
          <a:xfrm>
            <a:off x="8402810" y="3488926"/>
            <a:ext cx="506361" cy="551338"/>
          </a:xfrm>
          <a:prstGeom prst="sun">
            <a:avLst>
              <a:gd name="adj" fmla="val 25000"/>
            </a:avLst>
          </a:prstGeom>
          <a:solidFill>
            <a:srgbClr val="FF9900"/>
          </a:solidFill>
          <a:ln w="9525" algn="ctr">
            <a:solidFill>
              <a:schemeClr val="tx2"/>
            </a:solidFill>
            <a:miter lim="800000"/>
            <a:headEnd/>
            <a:tailEnd/>
          </a:ln>
        </p:spPr>
        <p:txBody>
          <a:bodyPr wrap="square" lIns="90000" tIns="46800" rIns="90000" bIns="46800"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1" name="AutoShape 31"/>
          <p:cNvSpPr>
            <a:spLocks noChangeArrowheads="1"/>
          </p:cNvSpPr>
          <p:nvPr/>
        </p:nvSpPr>
        <p:spPr bwMode="auto">
          <a:xfrm>
            <a:off x="8495683" y="4505442"/>
            <a:ext cx="457997" cy="503174"/>
          </a:xfrm>
          <a:prstGeom prst="sun">
            <a:avLst>
              <a:gd name="adj" fmla="val 25000"/>
            </a:avLst>
          </a:prstGeom>
          <a:solidFill>
            <a:srgbClr val="FF9900"/>
          </a:solidFill>
          <a:ln w="9525" algn="ctr">
            <a:solidFill>
              <a:schemeClr val="tx2"/>
            </a:solidFill>
            <a:miter lim="800000"/>
            <a:headEnd/>
            <a:tailEnd/>
          </a:ln>
        </p:spPr>
        <p:txBody>
          <a:bodyPr wrap="square" lIns="90000" tIns="46800" rIns="90000" bIns="46800"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2" name="Text Box 32"/>
          <p:cNvSpPr txBox="1">
            <a:spLocks noChangeArrowheads="1"/>
          </p:cNvSpPr>
          <p:nvPr/>
        </p:nvSpPr>
        <p:spPr bwMode="auto">
          <a:xfrm>
            <a:off x="2564988" y="2155792"/>
            <a:ext cx="152477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sz="2600" i="0" dirty="0">
                <a:solidFill>
                  <a:srgbClr val="990099"/>
                </a:solidFill>
                <a:latin typeface="Arial" panose="020B0604020202020204" pitchFamily="34" charset="0"/>
              </a:rPr>
              <a:t>由题意有</a:t>
            </a:r>
          </a:p>
        </p:txBody>
      </p:sp>
      <p:graphicFrame>
        <p:nvGraphicFramePr>
          <p:cNvPr id="33" name="Object 33"/>
          <p:cNvGraphicFramePr>
            <a:graphicFrameLocks/>
          </p:cNvGraphicFramePr>
          <p:nvPr>
            <p:extLst>
              <p:ext uri="{D42A27DB-BD31-4B8C-83A1-F6EECF244321}">
                <p14:modId xmlns:p14="http://schemas.microsoft.com/office/powerpoint/2010/main" val="4260859492"/>
              </p:ext>
            </p:extLst>
          </p:nvPr>
        </p:nvGraphicFramePr>
        <p:xfrm>
          <a:off x="6126545" y="2321451"/>
          <a:ext cx="1519238" cy="279400"/>
        </p:xfrm>
        <a:graphic>
          <a:graphicData uri="http://schemas.openxmlformats.org/presentationml/2006/ole">
            <mc:AlternateContent xmlns:mc="http://schemas.openxmlformats.org/markup-compatibility/2006">
              <mc:Choice xmlns:v="urn:schemas-microsoft-com:vml" Requires="v">
                <p:oleObj spid="_x0000_s511303" name="Equation" r:id="rId13" imgW="1657437" imgH="247529" progId="Equation.3">
                  <p:embed/>
                </p:oleObj>
              </mc:Choice>
              <mc:Fallback>
                <p:oleObj name="Equation" r:id="rId13" imgW="1657437" imgH="247529"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26545" y="2321451"/>
                        <a:ext cx="1519238"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34"/>
          <p:cNvGraphicFramePr>
            <a:graphicFrameLocks/>
          </p:cNvGraphicFramePr>
          <p:nvPr>
            <p:extLst>
              <p:ext uri="{D42A27DB-BD31-4B8C-83A1-F6EECF244321}">
                <p14:modId xmlns:p14="http://schemas.microsoft.com/office/powerpoint/2010/main" val="4269387314"/>
              </p:ext>
            </p:extLst>
          </p:nvPr>
        </p:nvGraphicFramePr>
        <p:xfrm>
          <a:off x="8528435" y="2351074"/>
          <a:ext cx="1452563" cy="279400"/>
        </p:xfrm>
        <a:graphic>
          <a:graphicData uri="http://schemas.openxmlformats.org/presentationml/2006/ole">
            <mc:AlternateContent xmlns:mc="http://schemas.openxmlformats.org/markup-compatibility/2006">
              <mc:Choice xmlns:v="urn:schemas-microsoft-com:vml" Requires="v">
                <p:oleObj spid="_x0000_s511304" name="Equation" r:id="rId15" imgW="1581044" imgH="247529" progId="Equation.3">
                  <p:embed/>
                </p:oleObj>
              </mc:Choice>
              <mc:Fallback>
                <p:oleObj name="Equation" r:id="rId15" imgW="1581044" imgH="247529"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28435" y="2351074"/>
                        <a:ext cx="1452563"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 name="Arc 35"/>
          <p:cNvSpPr>
            <a:spLocks/>
          </p:cNvSpPr>
          <p:nvPr/>
        </p:nvSpPr>
        <p:spPr bwMode="auto">
          <a:xfrm>
            <a:off x="4935713" y="4115691"/>
            <a:ext cx="347662" cy="339725"/>
          </a:xfrm>
          <a:custGeom>
            <a:avLst/>
            <a:gdLst>
              <a:gd name="T0" fmla="*/ 2147483647 w 21600"/>
              <a:gd name="T1" fmla="*/ 0 h 20335"/>
              <a:gd name="T2" fmla="*/ 2147483647 w 21600"/>
              <a:gd name="T3" fmla="*/ 2147483647 h 20335"/>
              <a:gd name="T4" fmla="*/ 0 w 21600"/>
              <a:gd name="T5" fmla="*/ 2147483647 h 20335"/>
              <a:gd name="T6" fmla="*/ 0 60000 65536"/>
              <a:gd name="T7" fmla="*/ 0 60000 65536"/>
              <a:gd name="T8" fmla="*/ 0 60000 65536"/>
              <a:gd name="T9" fmla="*/ 0 w 21600"/>
              <a:gd name="T10" fmla="*/ 0 h 20335"/>
              <a:gd name="T11" fmla="*/ 21600 w 21600"/>
              <a:gd name="T12" fmla="*/ 20335 h 20335"/>
            </a:gdLst>
            <a:ahLst/>
            <a:cxnLst>
              <a:cxn ang="T6">
                <a:pos x="T0" y="T1"/>
              </a:cxn>
              <a:cxn ang="T7">
                <a:pos x="T2" y="T3"/>
              </a:cxn>
              <a:cxn ang="T8">
                <a:pos x="T4" y="T5"/>
              </a:cxn>
            </a:cxnLst>
            <a:rect l="T9" t="T10" r="T11" b="T12"/>
            <a:pathLst>
              <a:path w="21600" h="20335" fill="none" extrusionOk="0">
                <a:moveTo>
                  <a:pt x="19251" y="0"/>
                </a:moveTo>
                <a:cubicBezTo>
                  <a:pt x="20795" y="3034"/>
                  <a:pt x="21600" y="6390"/>
                  <a:pt x="21600" y="9795"/>
                </a:cubicBezTo>
                <a:cubicBezTo>
                  <a:pt x="21600" y="13485"/>
                  <a:pt x="20654" y="17113"/>
                  <a:pt x="18853" y="20334"/>
                </a:cubicBezTo>
              </a:path>
              <a:path w="21600" h="20335" stroke="0" extrusionOk="0">
                <a:moveTo>
                  <a:pt x="19251" y="0"/>
                </a:moveTo>
                <a:cubicBezTo>
                  <a:pt x="20795" y="3034"/>
                  <a:pt x="21600" y="6390"/>
                  <a:pt x="21600" y="9795"/>
                </a:cubicBezTo>
                <a:cubicBezTo>
                  <a:pt x="21600" y="13485"/>
                  <a:pt x="20654" y="17113"/>
                  <a:pt x="18853" y="20334"/>
                </a:cubicBezTo>
                <a:lnTo>
                  <a:pt x="0" y="9795"/>
                </a:lnTo>
                <a:lnTo>
                  <a:pt x="19251" y="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36" name="Object 36"/>
          <p:cNvGraphicFramePr>
            <a:graphicFrameLocks noChangeAspect="1"/>
          </p:cNvGraphicFramePr>
          <p:nvPr>
            <p:extLst>
              <p:ext uri="{D42A27DB-BD31-4B8C-83A1-F6EECF244321}">
                <p14:modId xmlns:p14="http://schemas.microsoft.com/office/powerpoint/2010/main" val="3179177961"/>
              </p:ext>
            </p:extLst>
          </p:nvPr>
        </p:nvGraphicFramePr>
        <p:xfrm>
          <a:off x="5311950" y="4001391"/>
          <a:ext cx="476250" cy="536575"/>
        </p:xfrm>
        <a:graphic>
          <a:graphicData uri="http://schemas.openxmlformats.org/presentationml/2006/ole">
            <mc:AlternateContent xmlns:mc="http://schemas.openxmlformats.org/markup-compatibility/2006">
              <mc:Choice xmlns:v="urn:schemas-microsoft-com:vml" Requires="v">
                <p:oleObj spid="_x0000_s511305" name="Equation" r:id="rId17" imgW="123903" imgH="152512" progId="Equation.3">
                  <p:embed/>
                </p:oleObj>
              </mc:Choice>
              <mc:Fallback>
                <p:oleObj name="Equation" r:id="rId17" imgW="123903" imgH="15251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11950" y="4001391"/>
                        <a:ext cx="4762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 name="Text Box 37"/>
          <p:cNvSpPr txBox="1">
            <a:spLocks noChangeArrowheads="1"/>
          </p:cNvSpPr>
          <p:nvPr/>
        </p:nvSpPr>
        <p:spPr bwMode="auto">
          <a:xfrm>
            <a:off x="3227565" y="4482404"/>
            <a:ext cx="1266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a:solidFill>
                  <a:srgbClr val="0070C0"/>
                </a:solidFill>
                <a:latin typeface="Arial" panose="020B0604020202020204" pitchFamily="34" charset="0"/>
              </a:rPr>
              <a:t>观察者</a:t>
            </a:r>
          </a:p>
        </p:txBody>
      </p:sp>
      <p:sp>
        <p:nvSpPr>
          <p:cNvPr id="38" name="Text Box 38"/>
          <p:cNvSpPr txBox="1">
            <a:spLocks noChangeArrowheads="1"/>
          </p:cNvSpPr>
          <p:nvPr/>
        </p:nvSpPr>
        <p:spPr bwMode="auto">
          <a:xfrm>
            <a:off x="2136952" y="982129"/>
            <a:ext cx="516786" cy="49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lIns="90000" tIns="46800" rIns="90000" bIns="46800"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600" i="0" dirty="0">
                <a:solidFill>
                  <a:srgbClr val="FF0000"/>
                </a:solidFill>
                <a:latin typeface="宋体" panose="02010600030101010101" pitchFamily="2" charset="-122"/>
              </a:rPr>
              <a:t>求</a:t>
            </a:r>
          </a:p>
        </p:txBody>
      </p:sp>
      <p:sp>
        <p:nvSpPr>
          <p:cNvPr id="39" name="Rectangle 40"/>
          <p:cNvSpPr>
            <a:spLocks noChangeArrowheads="1"/>
          </p:cNvSpPr>
          <p:nvPr/>
        </p:nvSpPr>
        <p:spPr bwMode="auto">
          <a:xfrm>
            <a:off x="2277783" y="1553472"/>
            <a:ext cx="851813" cy="49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lIns="90000" tIns="46800" rIns="90000" bIns="46800"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600" i="0" dirty="0">
                <a:solidFill>
                  <a:srgbClr val="FF0000"/>
                </a:solidFill>
                <a:latin typeface="宋体" panose="02010600030101010101" pitchFamily="2" charset="-122"/>
              </a:rPr>
              <a:t>解：</a:t>
            </a:r>
          </a:p>
        </p:txBody>
      </p:sp>
    </p:spTree>
    <p:extLst>
      <p:ext uri="{BB962C8B-B14F-4D97-AF65-F5344CB8AC3E}">
        <p14:creationId xmlns:p14="http://schemas.microsoft.com/office/powerpoint/2010/main" val="376226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
                                            <p:txEl>
                                              <p:pRg st="0" end="0"/>
                                            </p:txEl>
                                          </p:spTgt>
                                        </p:tgtEl>
                                        <p:attrNameLst>
                                          <p:attrName>style.visibility</p:attrName>
                                        </p:attrNameLst>
                                      </p:cBhvr>
                                      <p:to>
                                        <p:strVal val="visible"/>
                                      </p:to>
                                    </p:set>
                                    <p:animEffect transition="in" filter="wipe(left)">
                                      <p:cBhvr>
                                        <p:cTn id="12" dur="500"/>
                                        <p:tgtEl>
                                          <p:spTgt spid="38">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wipe(left)">
                                      <p:cBhvr>
                                        <p:cTn id="21" dur="500"/>
                                        <p:tgtEl>
                                          <p:spTgt spid="3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down)">
                                      <p:cBhvr>
                                        <p:cTn id="36" dur="500"/>
                                        <p:tgtEl>
                                          <p:spTgt spid="31"/>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par>
                          <p:cTn id="45" fill="hold">
                            <p:stCondLst>
                              <p:cond delay="1500"/>
                            </p:stCondLst>
                            <p:childTnLst>
                              <p:par>
                                <p:cTn id="46" presetID="22" presetClass="entr" presetSubtype="8"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childTnLst>
                          </p:cTn>
                        </p:par>
                        <p:par>
                          <p:cTn id="49" fill="hold">
                            <p:stCondLst>
                              <p:cond delay="2000"/>
                            </p:stCondLst>
                            <p:childTnLst>
                              <p:par>
                                <p:cTn id="50" presetID="22" presetClass="entr" presetSubtype="8"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box(out)">
                                      <p:cBhvr>
                                        <p:cTn id="57" dur="500"/>
                                        <p:tgtEl>
                                          <p:spTgt spid="21"/>
                                        </p:tgtEl>
                                      </p:cBhvr>
                                    </p:animEffect>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left)">
                                      <p:cBhvr>
                                        <p:cTn id="61" dur="500"/>
                                        <p:tgtEl>
                                          <p:spTgt spid="37"/>
                                        </p:tgtEl>
                                      </p:cBhvr>
                                    </p:animEffect>
                                  </p:childTnLst>
                                </p:cTn>
                              </p:par>
                            </p:childTnLst>
                          </p:cTn>
                        </p:par>
                        <p:par>
                          <p:cTn id="62" fill="hold">
                            <p:stCondLst>
                              <p:cond delay="1000"/>
                            </p:stCondLst>
                            <p:childTnLst>
                              <p:par>
                                <p:cTn id="63" presetID="22" presetClass="entr" presetSubtype="8"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left)">
                                      <p:cBhvr>
                                        <p:cTn id="65" dur="500"/>
                                        <p:tgtEl>
                                          <p:spTgt spid="20"/>
                                        </p:tgtEl>
                                      </p:cBhvr>
                                    </p:animEffect>
                                  </p:childTnLst>
                                </p:cTn>
                              </p:par>
                            </p:childTnLst>
                          </p:cTn>
                        </p:par>
                        <p:par>
                          <p:cTn id="66" fill="hold">
                            <p:stCondLst>
                              <p:cond delay="1500"/>
                            </p:stCondLst>
                            <p:childTnLst>
                              <p:par>
                                <p:cTn id="67" presetID="22" presetClass="entr" presetSubtype="8"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500"/>
                                        <p:tgtEl>
                                          <p:spTgt spid="19"/>
                                        </p:tgtEl>
                                      </p:cBhvr>
                                    </p:animEffect>
                                  </p:childTnLst>
                                </p:cTn>
                              </p:par>
                            </p:childTnLst>
                          </p:cTn>
                        </p:par>
                        <p:par>
                          <p:cTn id="70" fill="hold">
                            <p:stCondLst>
                              <p:cond delay="2000"/>
                            </p:stCondLst>
                            <p:childTnLst>
                              <p:par>
                                <p:cTn id="71" presetID="22" presetClass="entr" presetSubtype="1" fill="hold" grpId="0" nodeType="after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up)">
                                      <p:cBhvr>
                                        <p:cTn id="73" dur="500"/>
                                        <p:tgtEl>
                                          <p:spTgt spid="29"/>
                                        </p:tgtEl>
                                      </p:cBhvr>
                                    </p:animEffect>
                                  </p:childTnLst>
                                </p:cTn>
                              </p:par>
                            </p:childTnLst>
                          </p:cTn>
                        </p:par>
                        <p:par>
                          <p:cTn id="74" fill="hold">
                            <p:stCondLst>
                              <p:cond delay="2500"/>
                            </p:stCondLst>
                            <p:childTnLst>
                              <p:par>
                                <p:cTn id="75" presetID="22" presetClass="entr" presetSubtype="1" fill="hold" grpId="0" nodeType="after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up)">
                                      <p:cBhvr>
                                        <p:cTn id="77" dur="500"/>
                                        <p:tgtEl>
                                          <p:spTgt spid="16"/>
                                        </p:tgtEl>
                                      </p:cBhvr>
                                    </p:animEffect>
                                  </p:childTnLst>
                                </p:cTn>
                              </p:par>
                            </p:childTnLst>
                          </p:cTn>
                        </p:par>
                        <p:par>
                          <p:cTn id="78" fill="hold">
                            <p:stCondLst>
                              <p:cond delay="3000"/>
                            </p:stCondLst>
                            <p:childTnLst>
                              <p:par>
                                <p:cTn id="79" presetID="4" presetClass="entr" presetSubtype="32"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box(out)">
                                      <p:cBhvr>
                                        <p:cTn id="81" dur="500"/>
                                        <p:tgtEl>
                                          <p:spTgt spid="17"/>
                                        </p:tgtEl>
                                      </p:cBhvr>
                                    </p:animEffect>
                                  </p:childTnLst>
                                </p:cTn>
                              </p:par>
                            </p:childTnLst>
                          </p:cTn>
                        </p:par>
                        <p:par>
                          <p:cTn id="82" fill="hold">
                            <p:stCondLst>
                              <p:cond delay="3500"/>
                            </p:stCondLst>
                            <p:childTnLst>
                              <p:par>
                                <p:cTn id="83" presetID="22" presetClass="entr" presetSubtype="8"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wipe(left)">
                                      <p:cBhvr>
                                        <p:cTn id="90" dur="500"/>
                                        <p:tgtEl>
                                          <p:spTgt spid="3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4"/>
                                        </p:tgtEl>
                                        <p:attrNameLst>
                                          <p:attrName>style.visibility</p:attrName>
                                        </p:attrNameLst>
                                      </p:cBhvr>
                                      <p:to>
                                        <p:strVal val="visible"/>
                                      </p:to>
                                    </p:set>
                                    <p:animEffect transition="in" filter="wipe(left)">
                                      <p:cBhvr>
                                        <p:cTn id="95" dur="500"/>
                                        <p:tgtEl>
                                          <p:spTgt spid="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left)">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wipe(left)">
                                      <p:cBhvr>
                                        <p:cTn id="105" dur="500"/>
                                        <p:tgtEl>
                                          <p:spTgt spid="34"/>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3"/>
                                        </p:tgtEl>
                                        <p:attrNameLst>
                                          <p:attrName>style.visibility</p:attrName>
                                        </p:attrNameLst>
                                      </p:cBhvr>
                                      <p:to>
                                        <p:strVal val="visible"/>
                                      </p:to>
                                    </p:set>
                                    <p:animEffect transition="in" filter="wipe(left)">
                                      <p:cBhvr>
                                        <p:cTn id="110" dur="500"/>
                                        <p:tgtEl>
                                          <p:spTgt spid="3"/>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grpId="0" nodeType="clickEffect">
                                  <p:stCondLst>
                                    <p:cond delay="0"/>
                                  </p:stCondLst>
                                  <p:childTnLst>
                                    <p:set>
                                      <p:cBhvr>
                                        <p:cTn id="114" dur="1" fill="hold">
                                          <p:stCondLst>
                                            <p:cond delay="0"/>
                                          </p:stCondLst>
                                        </p:cTn>
                                        <p:tgtEl>
                                          <p:spTgt spid="35"/>
                                        </p:tgtEl>
                                        <p:attrNameLst>
                                          <p:attrName>style.visibility</p:attrName>
                                        </p:attrNameLst>
                                      </p:cBhvr>
                                      <p:to>
                                        <p:strVal val="visible"/>
                                      </p:to>
                                    </p:set>
                                    <p:animEffect transition="in" filter="wipe(up)">
                                      <p:cBhvr>
                                        <p:cTn id="115" dur="500"/>
                                        <p:tgtEl>
                                          <p:spTgt spid="35"/>
                                        </p:tgtEl>
                                      </p:cBhvr>
                                    </p:animEffect>
                                  </p:childTnLst>
                                </p:cTn>
                              </p:par>
                            </p:childTnLst>
                          </p:cTn>
                        </p:par>
                        <p:par>
                          <p:cTn id="116" fill="hold">
                            <p:stCondLst>
                              <p:cond delay="500"/>
                            </p:stCondLst>
                            <p:childTnLst>
                              <p:par>
                                <p:cTn id="117" presetID="22" presetClass="entr" presetSubtype="8" fill="hold" nodeType="after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wipe(left)">
                                      <p:cBhvr>
                                        <p:cTn id="119" dur="500"/>
                                        <p:tgtEl>
                                          <p:spTgt spid="36"/>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2"/>
                                        </p:tgtEl>
                                        <p:attrNameLst>
                                          <p:attrName>style.visibility</p:attrName>
                                        </p:attrNameLst>
                                      </p:cBhvr>
                                      <p:to>
                                        <p:strVal val="visible"/>
                                      </p:to>
                                    </p:set>
                                    <p:animEffect transition="in" filter="wipe(left)">
                                      <p:cBhvr>
                                        <p:cTn id="124" dur="500"/>
                                        <p:tgtEl>
                                          <p:spTgt spid="2"/>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9"/>
                                        </p:tgtEl>
                                        <p:attrNameLst>
                                          <p:attrName>style.visibility</p:attrName>
                                        </p:attrNameLst>
                                      </p:cBhvr>
                                      <p:to>
                                        <p:strVal val="visible"/>
                                      </p:to>
                                    </p:set>
                                    <p:animEffect transition="in" filter="wipe(left)">
                                      <p:cBhvr>
                                        <p:cTn id="129" dur="500"/>
                                        <p:tgtEl>
                                          <p:spTgt spid="9"/>
                                        </p:tgtEl>
                                      </p:cBhvr>
                                    </p:animEffect>
                                  </p:childTnLst>
                                </p:cTn>
                              </p:par>
                            </p:childTnLst>
                          </p:cTn>
                        </p:par>
                        <p:par>
                          <p:cTn id="130" fill="hold">
                            <p:stCondLst>
                              <p:cond delay="500"/>
                            </p:stCondLst>
                            <p:childTnLst>
                              <p:par>
                                <p:cTn id="131" presetID="22" presetClass="entr" presetSubtype="8" fill="hold" nodeType="afterEffect">
                                  <p:stCondLst>
                                    <p:cond delay="0"/>
                                  </p:stCondLst>
                                  <p:childTnLst>
                                    <p:set>
                                      <p:cBhvr>
                                        <p:cTn id="132" dur="1" fill="hold">
                                          <p:stCondLst>
                                            <p:cond delay="0"/>
                                          </p:stCondLst>
                                        </p:cTn>
                                        <p:tgtEl>
                                          <p:spTgt spid="8"/>
                                        </p:tgtEl>
                                        <p:attrNameLst>
                                          <p:attrName>style.visibility</p:attrName>
                                        </p:attrNameLst>
                                      </p:cBhvr>
                                      <p:to>
                                        <p:strVal val="visible"/>
                                      </p:to>
                                    </p:set>
                                    <p:animEffect transition="in" filter="wipe(left)">
                                      <p:cBhvr>
                                        <p:cTn id="133" dur="500"/>
                                        <p:tgtEl>
                                          <p:spTgt spid="8"/>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nodeType="clickEffect">
                                  <p:stCondLst>
                                    <p:cond delay="0"/>
                                  </p:stCondLst>
                                  <p:childTnLst>
                                    <p:set>
                                      <p:cBhvr>
                                        <p:cTn id="137" dur="1" fill="hold">
                                          <p:stCondLst>
                                            <p:cond delay="0"/>
                                          </p:stCondLst>
                                        </p:cTn>
                                        <p:tgtEl>
                                          <p:spTgt spid="6"/>
                                        </p:tgtEl>
                                        <p:attrNameLst>
                                          <p:attrName>style.visibility</p:attrName>
                                        </p:attrNameLst>
                                      </p:cBhvr>
                                      <p:to>
                                        <p:strVal val="visible"/>
                                      </p:to>
                                    </p:set>
                                    <p:animEffect transition="in" filter="wipe(left)">
                                      <p:cBhvr>
                                        <p:cTn id="138" dur="500"/>
                                        <p:tgtEl>
                                          <p:spTgt spid="6"/>
                                        </p:tgtEl>
                                      </p:cBhvr>
                                    </p:animEffect>
                                  </p:childTnLst>
                                </p:cTn>
                              </p:par>
                            </p:childTnLst>
                          </p:cTn>
                        </p:par>
                        <p:par>
                          <p:cTn id="139" fill="hold">
                            <p:stCondLst>
                              <p:cond delay="500"/>
                            </p:stCondLst>
                            <p:childTnLst>
                              <p:par>
                                <p:cTn id="140" presetID="22" presetClass="entr" presetSubtype="8" fill="hold" nodeType="afterEffect">
                                  <p:stCondLst>
                                    <p:cond delay="0"/>
                                  </p:stCondLst>
                                  <p:childTnLst>
                                    <p:set>
                                      <p:cBhvr>
                                        <p:cTn id="141" dur="1" fill="hold">
                                          <p:stCondLst>
                                            <p:cond delay="0"/>
                                          </p:stCondLst>
                                        </p:cTn>
                                        <p:tgtEl>
                                          <p:spTgt spid="7"/>
                                        </p:tgtEl>
                                        <p:attrNameLst>
                                          <p:attrName>style.visibility</p:attrName>
                                        </p:attrNameLst>
                                      </p:cBhvr>
                                      <p:to>
                                        <p:strVal val="visible"/>
                                      </p:to>
                                    </p:set>
                                    <p:animEffect transition="in" filter="wipe(left)">
                                      <p:cBhvr>
                                        <p:cTn id="1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9" grpId="0" autoUpdateAnimBg="0"/>
      <p:bldP spid="10" grpId="0" build="p" autoUpdateAnimBg="0"/>
      <p:bldP spid="11" grpId="0" autoUpdateAnimBg="0"/>
      <p:bldP spid="12" grpId="0" animBg="1"/>
      <p:bldP spid="13" grpId="0" animBg="1"/>
      <p:bldP spid="14" grpId="0" animBg="1"/>
      <p:bldP spid="15" grpId="0" autoUpdateAnimBg="0"/>
      <p:bldP spid="16" grpId="0" animBg="1"/>
      <p:bldP spid="17" grpId="0" animBg="1"/>
      <p:bldP spid="18" grpId="0" animBg="1" autoUpdateAnimBg="0"/>
      <p:bldP spid="19" grpId="0" animBg="1"/>
      <p:bldP spid="20" grpId="0" animBg="1"/>
      <p:bldP spid="29" grpId="0" animBg="1"/>
      <p:bldP spid="30" grpId="0" animBg="1"/>
      <p:bldP spid="31" grpId="0" animBg="1"/>
      <p:bldP spid="32" grpId="0" autoUpdateAnimBg="0"/>
      <p:bldP spid="35" grpId="0" animBg="1"/>
      <p:bldP spid="37" grpId="0" autoUpdateAnimBg="0"/>
      <p:bldP spid="38" grpId="0" build="p" autoUpdateAnimBg="0"/>
      <p:bldP spid="39" grpId="0" build="p"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2545557" y="98299"/>
            <a:ext cx="744113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 </a:t>
            </a:r>
            <a:r>
              <a:rPr lang="en-US" altLang="zh-CN" i="0" dirty="0">
                <a:solidFill>
                  <a:srgbClr val="FF0000"/>
                </a:solidFill>
              </a:rPr>
              <a:t>【</a:t>
            </a:r>
            <a:r>
              <a:rPr lang="zh-CN" altLang="en-US" i="0" dirty="0">
                <a:solidFill>
                  <a:srgbClr val="FF0000"/>
                </a:solidFill>
              </a:rPr>
              <a:t>补充例</a:t>
            </a:r>
            <a:r>
              <a:rPr lang="en-US" altLang="zh-CN" i="0" dirty="0">
                <a:solidFill>
                  <a:srgbClr val="FF0000"/>
                </a:solidFill>
              </a:rPr>
              <a:t>】</a:t>
            </a:r>
            <a:r>
              <a:rPr lang="zh-CN" altLang="en-US" i="0" dirty="0">
                <a:cs typeface="Times New Roman" panose="02020603050405020304" pitchFamily="18" charset="0"/>
              </a:rPr>
              <a:t>老鹰眼睛的瞳孔直径约为</a:t>
            </a:r>
            <a:r>
              <a:rPr lang="en-US" altLang="zh-CN" i="0" dirty="0">
                <a:solidFill>
                  <a:srgbClr val="FF0000"/>
                </a:solidFill>
                <a:cs typeface="Times New Roman" panose="02020603050405020304" pitchFamily="18" charset="0"/>
              </a:rPr>
              <a:t>6 mm</a:t>
            </a:r>
            <a:r>
              <a:rPr lang="zh-CN" altLang="en-US" i="0" dirty="0">
                <a:cs typeface="Times New Roman" panose="02020603050405020304" pitchFamily="18" charset="0"/>
              </a:rPr>
              <a:t>，问其最多飞翔多高时可看清地面上身长为</a:t>
            </a:r>
            <a:r>
              <a:rPr lang="en-US" altLang="zh-CN" i="0" dirty="0">
                <a:solidFill>
                  <a:srgbClr val="FF0000"/>
                </a:solidFill>
                <a:cs typeface="Times New Roman" panose="02020603050405020304" pitchFamily="18" charset="0"/>
              </a:rPr>
              <a:t>5 cm</a:t>
            </a:r>
            <a:r>
              <a:rPr lang="zh-CN" altLang="en-US" i="0" dirty="0">
                <a:cs typeface="Times New Roman" panose="02020603050405020304" pitchFamily="18" charset="0"/>
              </a:rPr>
              <a:t>的小鼠？设光在空气中的波长为</a:t>
            </a:r>
            <a:r>
              <a:rPr lang="en-US" altLang="zh-CN" i="0" dirty="0">
                <a:solidFill>
                  <a:srgbClr val="FF0000"/>
                </a:solidFill>
                <a:cs typeface="Times New Roman" panose="02020603050405020304" pitchFamily="18" charset="0"/>
              </a:rPr>
              <a:t>600 nm</a:t>
            </a:r>
            <a:r>
              <a:rPr lang="zh-CN" altLang="en-US" i="0" dirty="0">
                <a:cs typeface="Times New Roman" panose="02020603050405020304" pitchFamily="18" charset="0"/>
              </a:rPr>
              <a:t>。</a:t>
            </a:r>
            <a:endParaRPr lang="en-US" altLang="zh-CN" i="0" dirty="0">
              <a:cs typeface="Times New Roman" panose="02020603050405020304" pitchFamily="18" charset="0"/>
            </a:endParaRPr>
          </a:p>
        </p:txBody>
      </p:sp>
      <p:sp>
        <p:nvSpPr>
          <p:cNvPr id="12" name="Rectangle 18"/>
          <p:cNvSpPr>
            <a:spLocks noChangeArrowheads="1"/>
          </p:cNvSpPr>
          <p:nvPr/>
        </p:nvSpPr>
        <p:spPr bwMode="auto">
          <a:xfrm>
            <a:off x="-1524000" y="3233740"/>
            <a:ext cx="18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 name="Rectangle 23"/>
          <p:cNvSpPr>
            <a:spLocks noChangeArrowheads="1"/>
          </p:cNvSpPr>
          <p:nvPr/>
        </p:nvSpPr>
        <p:spPr bwMode="auto">
          <a:xfrm>
            <a:off x="-1524000" y="3233740"/>
            <a:ext cx="18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8" name="Rectangle 6"/>
          <p:cNvSpPr>
            <a:spLocks noChangeArrowheads="1"/>
          </p:cNvSpPr>
          <p:nvPr/>
        </p:nvSpPr>
        <p:spPr bwMode="auto">
          <a:xfrm>
            <a:off x="2374030" y="1992193"/>
            <a:ext cx="7553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00000"/>
                </a:solidFill>
              </a:rPr>
              <a:t>解</a:t>
            </a:r>
            <a:r>
              <a:rPr lang="en-US" altLang="zh-CN" i="0" dirty="0">
                <a:solidFill>
                  <a:srgbClr val="C00000"/>
                </a:solidFill>
              </a:rPr>
              <a:t>:</a:t>
            </a:r>
            <a:r>
              <a:rPr lang="zh-CN" altLang="en-US" i="0" dirty="0">
                <a:solidFill>
                  <a:srgbClr val="C00000"/>
                </a:solidFill>
              </a:rPr>
              <a:t> </a:t>
            </a:r>
          </a:p>
        </p:txBody>
      </p:sp>
      <p:sp>
        <p:nvSpPr>
          <p:cNvPr id="39" name="Text Box 7"/>
          <p:cNvSpPr txBox="1">
            <a:spLocks noChangeArrowheads="1"/>
          </p:cNvSpPr>
          <p:nvPr/>
        </p:nvSpPr>
        <p:spPr bwMode="auto">
          <a:xfrm>
            <a:off x="3354388" y="1909171"/>
            <a:ext cx="936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009900"/>
                </a:solidFill>
              </a:rPr>
              <a:t>已知</a:t>
            </a:r>
          </a:p>
        </p:txBody>
      </p:sp>
      <p:graphicFrame>
        <p:nvGraphicFramePr>
          <p:cNvPr id="40" name="Object 8"/>
          <p:cNvGraphicFramePr>
            <a:graphicFrameLocks noChangeAspect="1"/>
          </p:cNvGraphicFramePr>
          <p:nvPr>
            <p:extLst>
              <p:ext uri="{D42A27DB-BD31-4B8C-83A1-F6EECF244321}">
                <p14:modId xmlns:p14="http://schemas.microsoft.com/office/powerpoint/2010/main" val="194241602"/>
              </p:ext>
            </p:extLst>
          </p:nvPr>
        </p:nvGraphicFramePr>
        <p:xfrm>
          <a:off x="4773877" y="1865660"/>
          <a:ext cx="1462087" cy="776287"/>
        </p:xfrm>
        <a:graphic>
          <a:graphicData uri="http://schemas.openxmlformats.org/presentationml/2006/ole">
            <mc:AlternateContent xmlns:mc="http://schemas.openxmlformats.org/markup-compatibility/2006">
              <mc:Choice xmlns:v="urn:schemas-microsoft-com:vml" Requires="v">
                <p:oleObj spid="_x0000_s384704" name="Equation" r:id="rId3" imgW="736280" imgH="393529" progId="Equation.3">
                  <p:embed/>
                </p:oleObj>
              </mc:Choice>
              <mc:Fallback>
                <p:oleObj name="Equation" r:id="rId3" imgW="736280"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3877" y="1865660"/>
                        <a:ext cx="1462087"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Object 10"/>
          <p:cNvGraphicFramePr>
            <a:graphicFrameLocks noChangeAspect="1"/>
          </p:cNvGraphicFramePr>
          <p:nvPr>
            <p:extLst>
              <p:ext uri="{D42A27DB-BD31-4B8C-83A1-F6EECF244321}">
                <p14:modId xmlns:p14="http://schemas.microsoft.com/office/powerpoint/2010/main" val="291796929"/>
              </p:ext>
            </p:extLst>
          </p:nvPr>
        </p:nvGraphicFramePr>
        <p:xfrm>
          <a:off x="2653116" y="2847608"/>
          <a:ext cx="779462" cy="755650"/>
        </p:xfrm>
        <a:graphic>
          <a:graphicData uri="http://schemas.openxmlformats.org/presentationml/2006/ole">
            <mc:AlternateContent xmlns:mc="http://schemas.openxmlformats.org/markup-compatibility/2006">
              <mc:Choice xmlns:v="urn:schemas-microsoft-com:vml" Requires="v">
                <p:oleObj spid="_x0000_s384705" name="Equation" r:id="rId5" imgW="406048" imgH="393359" progId="Equation.3">
                  <p:embed/>
                </p:oleObj>
              </mc:Choice>
              <mc:Fallback>
                <p:oleObj name="Equation" r:id="rId5" imgW="406048" imgH="39335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3116" y="2847608"/>
                        <a:ext cx="779462" cy="755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Rectangle 11"/>
          <p:cNvSpPr>
            <a:spLocks noChangeArrowheads="1"/>
          </p:cNvSpPr>
          <p:nvPr/>
        </p:nvSpPr>
        <p:spPr bwMode="auto">
          <a:xfrm>
            <a:off x="3822700" y="2708144"/>
            <a:ext cx="34226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801FE1"/>
                </a:solidFill>
              </a:rPr>
              <a:t>（</a:t>
            </a:r>
            <a:r>
              <a:rPr lang="en-US" altLang="zh-CN" i="0" dirty="0">
                <a:solidFill>
                  <a:srgbClr val="FF0000"/>
                </a:solidFill>
              </a:rPr>
              <a:t>L</a:t>
            </a:r>
            <a:r>
              <a:rPr lang="zh-CN" altLang="en-US" i="0" dirty="0">
                <a:solidFill>
                  <a:srgbClr val="801FE1"/>
                </a:solidFill>
              </a:rPr>
              <a:t>为小鼠的身长，</a:t>
            </a:r>
            <a:r>
              <a:rPr lang="en-US" altLang="zh-CN" i="0" dirty="0">
                <a:solidFill>
                  <a:srgbClr val="FF0000"/>
                </a:solidFill>
              </a:rPr>
              <a:t>h</a:t>
            </a:r>
            <a:r>
              <a:rPr lang="zh-CN" altLang="en-US" i="0" dirty="0">
                <a:solidFill>
                  <a:srgbClr val="801FE1"/>
                </a:solidFill>
              </a:rPr>
              <a:t>为老鹰飞翔的高度） </a:t>
            </a:r>
          </a:p>
        </p:txBody>
      </p:sp>
      <p:graphicFrame>
        <p:nvGraphicFramePr>
          <p:cNvPr id="43" name="Object 12"/>
          <p:cNvGraphicFramePr>
            <a:graphicFrameLocks noChangeAspect="1"/>
          </p:cNvGraphicFramePr>
          <p:nvPr>
            <p:extLst>
              <p:ext uri="{D42A27DB-BD31-4B8C-83A1-F6EECF244321}">
                <p14:modId xmlns:p14="http://schemas.microsoft.com/office/powerpoint/2010/main" val="748856878"/>
              </p:ext>
            </p:extLst>
          </p:nvPr>
        </p:nvGraphicFramePr>
        <p:xfrm>
          <a:off x="3432579" y="4136671"/>
          <a:ext cx="906463" cy="496887"/>
        </p:xfrm>
        <a:graphic>
          <a:graphicData uri="http://schemas.openxmlformats.org/presentationml/2006/ole">
            <mc:AlternateContent xmlns:mc="http://schemas.openxmlformats.org/markup-compatibility/2006">
              <mc:Choice xmlns:v="urn:schemas-microsoft-com:vml" Requires="v">
                <p:oleObj spid="_x0000_s384706" name="Equation" r:id="rId7" imgW="393359" imgH="215713" progId="Equation.3">
                  <p:embed/>
                </p:oleObj>
              </mc:Choice>
              <mc:Fallback>
                <p:oleObj name="Equation" r:id="rId7" imgW="393359" imgH="2157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2579" y="4136671"/>
                        <a:ext cx="906463"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Text Box 13"/>
          <p:cNvSpPr txBox="1">
            <a:spLocks noChangeArrowheads="1"/>
          </p:cNvSpPr>
          <p:nvPr/>
        </p:nvSpPr>
        <p:spPr bwMode="auto">
          <a:xfrm>
            <a:off x="2842028" y="4122383"/>
            <a:ext cx="574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t>当</a:t>
            </a:r>
          </a:p>
        </p:txBody>
      </p:sp>
      <p:sp>
        <p:nvSpPr>
          <p:cNvPr id="45" name="Text Box 14"/>
          <p:cNvSpPr txBox="1">
            <a:spLocks noChangeArrowheads="1"/>
          </p:cNvSpPr>
          <p:nvPr/>
        </p:nvSpPr>
        <p:spPr bwMode="auto">
          <a:xfrm>
            <a:off x="4353329" y="4195408"/>
            <a:ext cx="1008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t>时，</a:t>
            </a:r>
          </a:p>
        </p:txBody>
      </p:sp>
      <p:sp>
        <p:nvSpPr>
          <p:cNvPr id="46" name="Rectangle 16"/>
          <p:cNvSpPr>
            <a:spLocks noChangeArrowheads="1"/>
          </p:cNvSpPr>
          <p:nvPr/>
        </p:nvSpPr>
        <p:spPr bwMode="auto">
          <a:xfrm>
            <a:off x="5375677" y="4128449"/>
            <a:ext cx="243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cs typeface="Times New Roman" panose="02020603050405020304" pitchFamily="18" charset="0"/>
              </a:rPr>
              <a:t>恰好能看清。</a:t>
            </a:r>
            <a:r>
              <a:rPr lang="zh-CN" altLang="en-US" i="0" dirty="0"/>
              <a:t> </a:t>
            </a:r>
          </a:p>
        </p:txBody>
      </p:sp>
      <p:graphicFrame>
        <p:nvGraphicFramePr>
          <p:cNvPr id="47" name="Object 17"/>
          <p:cNvGraphicFramePr>
            <a:graphicFrameLocks noChangeAspect="1"/>
          </p:cNvGraphicFramePr>
          <p:nvPr>
            <p:extLst>
              <p:ext uri="{D42A27DB-BD31-4B8C-83A1-F6EECF244321}">
                <p14:modId xmlns:p14="http://schemas.microsoft.com/office/powerpoint/2010/main" val="1104284187"/>
              </p:ext>
            </p:extLst>
          </p:nvPr>
        </p:nvGraphicFramePr>
        <p:xfrm>
          <a:off x="4787613" y="4782279"/>
          <a:ext cx="1511300" cy="804863"/>
        </p:xfrm>
        <a:graphic>
          <a:graphicData uri="http://schemas.openxmlformats.org/presentationml/2006/ole">
            <mc:AlternateContent xmlns:mc="http://schemas.openxmlformats.org/markup-compatibility/2006">
              <mc:Choice xmlns:v="urn:schemas-microsoft-com:vml" Requires="v">
                <p:oleObj spid="_x0000_s384707" name="公式" r:id="rId9" imgW="736280" imgH="393529" progId="Equation.3">
                  <p:embed/>
                </p:oleObj>
              </mc:Choice>
              <mc:Fallback>
                <p:oleObj name="公式" r:id="rId9" imgW="736280"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7613" y="4782279"/>
                        <a:ext cx="1511300"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 name="Text Box 19"/>
          <p:cNvSpPr txBox="1">
            <a:spLocks noChangeArrowheads="1"/>
          </p:cNvSpPr>
          <p:nvPr/>
        </p:nvSpPr>
        <p:spPr bwMode="auto">
          <a:xfrm>
            <a:off x="3261973" y="4881608"/>
            <a:ext cx="7921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009900"/>
                </a:solidFill>
              </a:rPr>
              <a:t>即</a:t>
            </a:r>
          </a:p>
        </p:txBody>
      </p:sp>
      <p:sp>
        <p:nvSpPr>
          <p:cNvPr id="49" name="Rectangle 21"/>
          <p:cNvSpPr>
            <a:spLocks noChangeArrowheads="1"/>
          </p:cNvSpPr>
          <p:nvPr/>
        </p:nvSpPr>
        <p:spPr bwMode="auto">
          <a:xfrm>
            <a:off x="2492374" y="5887417"/>
            <a:ext cx="2078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FF"/>
                </a:solidFill>
                <a:cs typeface="Times New Roman" panose="02020603050405020304" pitchFamily="18" charset="0"/>
              </a:rPr>
              <a:t>得飞翔高度</a:t>
            </a:r>
            <a:r>
              <a:rPr lang="zh-CN" altLang="en-US" i="0" dirty="0">
                <a:solidFill>
                  <a:srgbClr val="FF00FF"/>
                </a:solidFill>
              </a:rPr>
              <a:t> </a:t>
            </a:r>
          </a:p>
        </p:txBody>
      </p:sp>
      <p:graphicFrame>
        <p:nvGraphicFramePr>
          <p:cNvPr id="50" name="Object 22"/>
          <p:cNvGraphicFramePr>
            <a:graphicFrameLocks noChangeAspect="1"/>
          </p:cNvGraphicFramePr>
          <p:nvPr>
            <p:extLst>
              <p:ext uri="{D42A27DB-BD31-4B8C-83A1-F6EECF244321}">
                <p14:modId xmlns:p14="http://schemas.microsoft.com/office/powerpoint/2010/main" val="3986410979"/>
              </p:ext>
            </p:extLst>
          </p:nvPr>
        </p:nvGraphicFramePr>
        <p:xfrm>
          <a:off x="4652964" y="5744540"/>
          <a:ext cx="2592387" cy="787400"/>
        </p:xfrm>
        <a:graphic>
          <a:graphicData uri="http://schemas.openxmlformats.org/presentationml/2006/ole">
            <mc:AlternateContent xmlns:mc="http://schemas.openxmlformats.org/markup-compatibility/2006">
              <mc:Choice xmlns:v="urn:schemas-microsoft-com:vml" Requires="v">
                <p:oleObj spid="_x0000_s384708" name="公式" r:id="rId11" imgW="1282700" imgH="393700" progId="Equation.3">
                  <p:embed/>
                </p:oleObj>
              </mc:Choice>
              <mc:Fallback>
                <p:oleObj name="公式" r:id="rId11" imgW="1282700" imgH="3937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2964" y="5744540"/>
                        <a:ext cx="25923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1" name="图片 5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550180" y="4907215"/>
            <a:ext cx="1219244" cy="766382"/>
          </a:xfrm>
          <a:prstGeom prst="rect">
            <a:avLst/>
          </a:prstGeom>
        </p:spPr>
      </p:pic>
      <p:pic>
        <p:nvPicPr>
          <p:cNvPr id="52" name="图片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315821" y="1811543"/>
            <a:ext cx="1306918" cy="1306918"/>
          </a:xfrm>
          <a:prstGeom prst="rect">
            <a:avLst/>
          </a:prstGeom>
        </p:spPr>
      </p:pic>
      <p:grpSp>
        <p:nvGrpSpPr>
          <p:cNvPr id="53" name="Group 31"/>
          <p:cNvGrpSpPr>
            <a:grpSpLocks/>
          </p:cNvGrpSpPr>
          <p:nvPr/>
        </p:nvGrpSpPr>
        <p:grpSpPr bwMode="auto">
          <a:xfrm rot="16200000">
            <a:off x="7751728" y="3067846"/>
            <a:ext cx="4557341" cy="1379538"/>
            <a:chOff x="1029" y="3330"/>
            <a:chExt cx="3449" cy="869"/>
          </a:xfrm>
        </p:grpSpPr>
        <p:grpSp>
          <p:nvGrpSpPr>
            <p:cNvPr id="54" name="Group 16"/>
            <p:cNvGrpSpPr>
              <a:grpSpLocks/>
            </p:cNvGrpSpPr>
            <p:nvPr/>
          </p:nvGrpSpPr>
          <p:grpSpPr bwMode="auto">
            <a:xfrm>
              <a:off x="1489" y="3550"/>
              <a:ext cx="2989" cy="430"/>
              <a:chOff x="1489" y="3550"/>
              <a:chExt cx="2989" cy="430"/>
            </a:xfrm>
          </p:grpSpPr>
          <p:sp>
            <p:nvSpPr>
              <p:cNvPr id="69" name="Line 9"/>
              <p:cNvSpPr>
                <a:spLocks noChangeShapeType="1"/>
              </p:cNvSpPr>
              <p:nvPr/>
            </p:nvSpPr>
            <p:spPr bwMode="auto">
              <a:xfrm>
                <a:off x="1522" y="3550"/>
                <a:ext cx="2956" cy="19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10"/>
              <p:cNvSpPr>
                <a:spLocks noChangeShapeType="1"/>
              </p:cNvSpPr>
              <p:nvPr/>
            </p:nvSpPr>
            <p:spPr bwMode="auto">
              <a:xfrm flipV="1">
                <a:off x="1489" y="3651"/>
                <a:ext cx="2989" cy="329"/>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14"/>
              <p:cNvSpPr>
                <a:spLocks noChangeShapeType="1"/>
              </p:cNvSpPr>
              <p:nvPr/>
            </p:nvSpPr>
            <p:spPr bwMode="auto">
              <a:xfrm>
                <a:off x="4097" y="3688"/>
                <a:ext cx="19" cy="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5" name="Line 15"/>
            <p:cNvSpPr>
              <a:spLocks noChangeShapeType="1"/>
            </p:cNvSpPr>
            <p:nvPr/>
          </p:nvSpPr>
          <p:spPr bwMode="auto">
            <a:xfrm flipV="1">
              <a:off x="4135" y="3586"/>
              <a:ext cx="83" cy="1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Text Box 17"/>
            <p:cNvSpPr txBox="1">
              <a:spLocks noChangeArrowheads="1"/>
            </p:cNvSpPr>
            <p:nvPr/>
          </p:nvSpPr>
          <p:spPr bwMode="auto">
            <a:xfrm rot="5400000">
              <a:off x="4059" y="3329"/>
              <a:ext cx="348"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dirty="0">
                  <a:cs typeface="Times New Roman" panose="02020603050405020304" pitchFamily="18" charset="0"/>
                </a:rPr>
                <a:t>θ</a:t>
              </a:r>
              <a:endParaRPr lang="en-US" altLang="zh-CN" sz="2400" i="0" dirty="0"/>
            </a:p>
          </p:txBody>
        </p:sp>
        <p:grpSp>
          <p:nvGrpSpPr>
            <p:cNvPr id="57" name="Group 23"/>
            <p:cNvGrpSpPr>
              <a:grpSpLocks/>
            </p:cNvGrpSpPr>
            <p:nvPr/>
          </p:nvGrpSpPr>
          <p:grpSpPr bwMode="auto">
            <a:xfrm>
              <a:off x="1263" y="3374"/>
              <a:ext cx="201" cy="713"/>
              <a:chOff x="1263" y="3374"/>
              <a:chExt cx="201" cy="713"/>
            </a:xfrm>
          </p:grpSpPr>
          <p:sp>
            <p:nvSpPr>
              <p:cNvPr id="65" name="Line 18"/>
              <p:cNvSpPr>
                <a:spLocks noChangeShapeType="1"/>
              </p:cNvSpPr>
              <p:nvPr/>
            </p:nvSpPr>
            <p:spPr bwMode="auto">
              <a:xfrm>
                <a:off x="1263" y="3550"/>
                <a:ext cx="1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19"/>
              <p:cNvSpPr>
                <a:spLocks noChangeShapeType="1"/>
              </p:cNvSpPr>
              <p:nvPr/>
            </p:nvSpPr>
            <p:spPr bwMode="auto">
              <a:xfrm>
                <a:off x="1269" y="3943"/>
                <a:ext cx="19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20"/>
              <p:cNvSpPr>
                <a:spLocks noChangeShapeType="1"/>
              </p:cNvSpPr>
              <p:nvPr/>
            </p:nvSpPr>
            <p:spPr bwMode="auto">
              <a:xfrm>
                <a:off x="1367" y="3374"/>
                <a:ext cx="0" cy="1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 name="Line 21"/>
              <p:cNvSpPr>
                <a:spLocks noChangeShapeType="1"/>
              </p:cNvSpPr>
              <p:nvPr/>
            </p:nvSpPr>
            <p:spPr bwMode="auto">
              <a:xfrm flipV="1">
                <a:off x="1366" y="3938"/>
                <a:ext cx="0" cy="1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8" name="Text Box 22"/>
            <p:cNvSpPr txBox="1">
              <a:spLocks noChangeArrowheads="1"/>
            </p:cNvSpPr>
            <p:nvPr/>
          </p:nvSpPr>
          <p:spPr bwMode="auto">
            <a:xfrm rot="5400000">
              <a:off x="1096" y="3561"/>
              <a:ext cx="21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dirty="0"/>
                <a:t>L</a:t>
              </a:r>
            </a:p>
          </p:txBody>
        </p:sp>
        <p:grpSp>
          <p:nvGrpSpPr>
            <p:cNvPr id="59" name="Group 30"/>
            <p:cNvGrpSpPr>
              <a:grpSpLocks/>
            </p:cNvGrpSpPr>
            <p:nvPr/>
          </p:nvGrpSpPr>
          <p:grpSpPr bwMode="auto">
            <a:xfrm>
              <a:off x="1477" y="3911"/>
              <a:ext cx="2239" cy="288"/>
              <a:chOff x="1477" y="3911"/>
              <a:chExt cx="2239" cy="288"/>
            </a:xfrm>
          </p:grpSpPr>
          <p:sp>
            <p:nvSpPr>
              <p:cNvPr id="61" name="Line 25"/>
              <p:cNvSpPr>
                <a:spLocks noChangeShapeType="1"/>
              </p:cNvSpPr>
              <p:nvPr/>
            </p:nvSpPr>
            <p:spPr bwMode="auto">
              <a:xfrm>
                <a:off x="3716" y="3911"/>
                <a:ext cx="0" cy="2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26"/>
              <p:cNvSpPr>
                <a:spLocks noChangeShapeType="1"/>
              </p:cNvSpPr>
              <p:nvPr/>
            </p:nvSpPr>
            <p:spPr bwMode="auto">
              <a:xfrm flipH="1">
                <a:off x="1477" y="3995"/>
                <a:ext cx="0" cy="2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27"/>
              <p:cNvSpPr>
                <a:spLocks noChangeShapeType="1"/>
              </p:cNvSpPr>
              <p:nvPr/>
            </p:nvSpPr>
            <p:spPr bwMode="auto">
              <a:xfrm>
                <a:off x="2796" y="4088"/>
                <a:ext cx="92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 name="Line 28"/>
              <p:cNvSpPr>
                <a:spLocks noChangeShapeType="1"/>
              </p:cNvSpPr>
              <p:nvPr/>
            </p:nvSpPr>
            <p:spPr bwMode="auto">
              <a:xfrm flipH="1">
                <a:off x="1477" y="4087"/>
                <a:ext cx="9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0" name="Text Box 29"/>
            <p:cNvSpPr txBox="1">
              <a:spLocks noChangeArrowheads="1"/>
            </p:cNvSpPr>
            <p:nvPr/>
          </p:nvSpPr>
          <p:spPr bwMode="auto">
            <a:xfrm rot="5400000">
              <a:off x="2528" y="3904"/>
              <a:ext cx="233"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dirty="0"/>
                <a:t>h</a:t>
              </a:r>
            </a:p>
          </p:txBody>
        </p:sp>
      </p:grpSp>
    </p:spTree>
    <p:extLst>
      <p:ext uri="{BB962C8B-B14F-4D97-AF65-F5344CB8AC3E}">
        <p14:creationId xmlns:p14="http://schemas.microsoft.com/office/powerpoint/2010/main" val="207006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down)">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down)">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down)">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down)">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down)">
                                      <p:cBhvr>
                                        <p:cTn id="32" dur="500"/>
                                        <p:tgtEl>
                                          <p:spTgt spid="44"/>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down)">
                                      <p:cBhvr>
                                        <p:cTn id="35" dur="500"/>
                                        <p:tgtEl>
                                          <p:spTgt spid="45"/>
                                        </p:tgtEl>
                                      </p:cBhvr>
                                    </p:animEffect>
                                  </p:childTnLst>
                                </p:cTn>
                              </p:par>
                              <p:par>
                                <p:cTn id="36" presetID="22" presetClass="entr" presetSubtype="4"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down)">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wipe(down)">
                                      <p:cBhvr>
                                        <p:cTn id="48" dur="500"/>
                                        <p:tgtEl>
                                          <p:spTgt spid="4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down)">
                                      <p:cBhvr>
                                        <p:cTn id="53" dur="500"/>
                                        <p:tgtEl>
                                          <p:spTgt spid="4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wipe(down)">
                                      <p:cBhvr>
                                        <p:cTn id="58" dur="500"/>
                                        <p:tgtEl>
                                          <p:spTgt spid="4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ipe(left)">
                                      <p:cBhvr>
                                        <p:cTn id="6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2" grpId="0"/>
      <p:bldP spid="44" grpId="0"/>
      <p:bldP spid="45" grpId="0"/>
      <p:bldP spid="46" grpId="0"/>
      <p:bldP spid="48" grpId="0"/>
      <p:bldP spid="4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273750" y="104622"/>
            <a:ext cx="831691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00"/>
                </a:solidFill>
              </a:rPr>
              <a:t>【</a:t>
            </a:r>
            <a:r>
              <a:rPr lang="zh-CN" altLang="en-US" i="0" dirty="0">
                <a:solidFill>
                  <a:srgbClr val="FF0000"/>
                </a:solidFill>
              </a:rPr>
              <a:t>补充例</a:t>
            </a:r>
            <a:r>
              <a:rPr lang="en-US" altLang="zh-CN" i="0" dirty="0">
                <a:solidFill>
                  <a:srgbClr val="FF0000"/>
                </a:solidFill>
              </a:rPr>
              <a:t>】</a:t>
            </a:r>
            <a:r>
              <a:rPr lang="zh-CN" altLang="en-US" i="0" dirty="0">
                <a:solidFill>
                  <a:srgbClr val="990099"/>
                </a:solidFill>
              </a:rPr>
              <a:t>毫米波雷达发出的波束比常用的雷达波束窄</a:t>
            </a:r>
            <a:r>
              <a:rPr lang="en-US" altLang="zh-CN" i="0" dirty="0">
                <a:solidFill>
                  <a:srgbClr val="990099"/>
                </a:solidFill>
              </a:rPr>
              <a:t>,</a:t>
            </a:r>
            <a:r>
              <a:rPr lang="zh-CN" altLang="en-US" i="0" dirty="0">
                <a:solidFill>
                  <a:srgbClr val="990099"/>
                </a:solidFill>
              </a:rPr>
              <a:t>这使得毫米波雷达不易受到反雷达导弹的袭击。</a:t>
            </a:r>
            <a:endParaRPr lang="en-US" altLang="zh-CN" i="0" dirty="0">
              <a:solidFill>
                <a:srgbClr val="990099"/>
              </a:solidFill>
            </a:endParaRPr>
          </a:p>
          <a:p>
            <a:pPr eaLnBrk="1" hangingPunct="1"/>
            <a:r>
              <a:rPr lang="en-US" altLang="zh-CN" i="0" dirty="0">
                <a:solidFill>
                  <a:srgbClr val="009900"/>
                </a:solidFill>
              </a:rPr>
              <a:t>(1)</a:t>
            </a:r>
            <a:r>
              <a:rPr lang="zh-CN" altLang="en-US" i="0" dirty="0">
                <a:solidFill>
                  <a:srgbClr val="009900"/>
                </a:solidFill>
              </a:rPr>
              <a:t>有一毫米波雷达</a:t>
            </a:r>
            <a:r>
              <a:rPr lang="en-US" altLang="zh-CN" i="0" dirty="0">
                <a:solidFill>
                  <a:srgbClr val="009900"/>
                </a:solidFill>
              </a:rPr>
              <a:t>,</a:t>
            </a:r>
            <a:r>
              <a:rPr lang="zh-CN" altLang="en-US" i="0" dirty="0">
                <a:solidFill>
                  <a:srgbClr val="009900"/>
                </a:solidFill>
              </a:rPr>
              <a:t>其圆形天线直径为</a:t>
            </a:r>
            <a:r>
              <a:rPr lang="en-US" altLang="zh-CN" i="0" dirty="0">
                <a:solidFill>
                  <a:srgbClr val="FF0000"/>
                </a:solidFill>
              </a:rPr>
              <a:t>55cm</a:t>
            </a:r>
            <a:r>
              <a:rPr lang="en-US" altLang="zh-CN" i="0" dirty="0">
                <a:solidFill>
                  <a:srgbClr val="009900"/>
                </a:solidFill>
              </a:rPr>
              <a:t>,</a:t>
            </a:r>
            <a:r>
              <a:rPr lang="zh-CN" altLang="en-US" i="0" dirty="0">
                <a:solidFill>
                  <a:srgbClr val="009900"/>
                </a:solidFill>
              </a:rPr>
              <a:t>发射频率为</a:t>
            </a:r>
            <a:r>
              <a:rPr lang="en-US" altLang="zh-CN" i="0" dirty="0">
                <a:solidFill>
                  <a:srgbClr val="FF0000"/>
                </a:solidFill>
              </a:rPr>
              <a:t>220GHz</a:t>
            </a:r>
            <a:r>
              <a:rPr lang="zh-CN" altLang="en-US" i="0" dirty="0">
                <a:solidFill>
                  <a:srgbClr val="009900"/>
                </a:solidFill>
              </a:rPr>
              <a:t>的毫米波</a:t>
            </a:r>
            <a:r>
              <a:rPr lang="en-US" altLang="zh-CN" i="0" dirty="0">
                <a:solidFill>
                  <a:srgbClr val="009900"/>
                </a:solidFill>
              </a:rPr>
              <a:t>,</a:t>
            </a:r>
            <a:r>
              <a:rPr lang="zh-CN" altLang="en-US" i="0" dirty="0">
                <a:solidFill>
                  <a:srgbClr val="009900"/>
                </a:solidFill>
              </a:rPr>
              <a:t>试计算其波束的角宽度。</a:t>
            </a:r>
            <a:endParaRPr lang="en-US" altLang="zh-CN" i="0" dirty="0">
              <a:solidFill>
                <a:srgbClr val="009900"/>
              </a:solidFill>
            </a:endParaRPr>
          </a:p>
          <a:p>
            <a:pPr eaLnBrk="1" hangingPunct="1"/>
            <a:r>
              <a:rPr lang="en-US" altLang="zh-CN" i="0" dirty="0">
                <a:solidFill>
                  <a:schemeClr val="tx1"/>
                </a:solidFill>
              </a:rPr>
              <a:t>(2)</a:t>
            </a:r>
            <a:r>
              <a:rPr lang="zh-CN" altLang="en-US" i="0" dirty="0">
                <a:solidFill>
                  <a:schemeClr val="tx1"/>
                </a:solidFill>
              </a:rPr>
              <a:t>将此结果与普通船用雷达发射的波束的角宽度进行比较</a:t>
            </a:r>
            <a:r>
              <a:rPr lang="en-US" altLang="zh-CN" i="0" dirty="0">
                <a:solidFill>
                  <a:schemeClr val="tx1"/>
                </a:solidFill>
              </a:rPr>
              <a:t>,</a:t>
            </a:r>
            <a:r>
              <a:rPr lang="zh-CN" altLang="en-US" i="0" dirty="0">
                <a:solidFill>
                  <a:schemeClr val="tx1"/>
                </a:solidFill>
              </a:rPr>
              <a:t>设船用雷达波长为</a:t>
            </a:r>
            <a:r>
              <a:rPr lang="en-US" altLang="zh-CN" i="0" dirty="0">
                <a:solidFill>
                  <a:srgbClr val="FF0000"/>
                </a:solidFill>
              </a:rPr>
              <a:t>1.57cm</a:t>
            </a:r>
            <a:r>
              <a:rPr lang="en-US" altLang="zh-CN" i="0" dirty="0">
                <a:solidFill>
                  <a:schemeClr val="tx1"/>
                </a:solidFill>
              </a:rPr>
              <a:t>,</a:t>
            </a:r>
            <a:r>
              <a:rPr lang="zh-CN" altLang="en-US" i="0" dirty="0">
                <a:solidFill>
                  <a:schemeClr val="tx1"/>
                </a:solidFill>
              </a:rPr>
              <a:t>圆形天线直径为</a:t>
            </a:r>
            <a:r>
              <a:rPr lang="en-US" altLang="zh-CN" i="0" dirty="0">
                <a:solidFill>
                  <a:srgbClr val="FF0000"/>
                </a:solidFill>
              </a:rPr>
              <a:t>2.33m</a:t>
            </a:r>
            <a:r>
              <a:rPr lang="zh-CN" altLang="en-US" i="0" dirty="0">
                <a:solidFill>
                  <a:schemeClr val="tx1"/>
                </a:solidFill>
              </a:rPr>
              <a:t>。</a:t>
            </a:r>
            <a:endParaRPr lang="en-US" altLang="zh-CN" i="0" dirty="0">
              <a:solidFill>
                <a:schemeClr val="tx1"/>
              </a:solidFill>
            </a:endParaRPr>
          </a:p>
          <a:p>
            <a:pPr eaLnBrk="1" hangingPunct="1"/>
            <a:endParaRPr lang="zh-CN" altLang="en-US" i="0" dirty="0">
              <a:solidFill>
                <a:schemeClr val="tx1"/>
              </a:solidFill>
            </a:endParaRPr>
          </a:p>
        </p:txBody>
      </p:sp>
      <p:sp>
        <p:nvSpPr>
          <p:cNvPr id="3" name="矩形 2"/>
          <p:cNvSpPr>
            <a:spLocks noChangeArrowheads="1"/>
          </p:cNvSpPr>
          <p:nvPr/>
        </p:nvSpPr>
        <p:spPr bwMode="auto">
          <a:xfrm>
            <a:off x="2273750" y="3521921"/>
            <a:ext cx="732503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C00000"/>
                </a:solidFill>
              </a:rPr>
              <a:t>解</a:t>
            </a:r>
            <a:r>
              <a:rPr lang="en-US" altLang="zh-CN" i="0" dirty="0">
                <a:solidFill>
                  <a:srgbClr val="C00000"/>
                </a:solidFill>
              </a:rPr>
              <a:t>:</a:t>
            </a:r>
            <a:r>
              <a:rPr lang="en-US" altLang="zh-CN" i="0" dirty="0">
                <a:sym typeface="Wingdings" panose="05000000000000000000" pitchFamily="2" charset="2"/>
              </a:rPr>
              <a:t>(1)</a:t>
            </a:r>
            <a:r>
              <a:rPr lang="zh-CN" altLang="en-US" i="0" dirty="0">
                <a:sym typeface="Wingdings" panose="05000000000000000000" pitchFamily="2" charset="2"/>
              </a:rPr>
              <a:t>圆形天线发射可看成是圆孔的衍射波</a:t>
            </a:r>
            <a:r>
              <a:rPr lang="en-US" altLang="zh-CN" i="0" dirty="0">
                <a:sym typeface="Wingdings" panose="05000000000000000000" pitchFamily="2" charset="2"/>
              </a:rPr>
              <a:t>,</a:t>
            </a:r>
            <a:r>
              <a:rPr lang="zh-CN" altLang="en-US" i="0" dirty="0">
                <a:sym typeface="Wingdings" panose="05000000000000000000" pitchFamily="2" charset="2"/>
              </a:rPr>
              <a:t>能量集中在艾里斑区</a:t>
            </a:r>
            <a:endParaRPr lang="zh-CN" altLang="en-US" i="0" dirty="0"/>
          </a:p>
        </p:txBody>
      </p:sp>
      <p:sp>
        <p:nvSpPr>
          <p:cNvPr id="4" name="矩形 3"/>
          <p:cNvSpPr>
            <a:spLocks noChangeArrowheads="1"/>
          </p:cNvSpPr>
          <p:nvPr/>
        </p:nvSpPr>
        <p:spPr bwMode="auto">
          <a:xfrm>
            <a:off x="2273750" y="4610920"/>
            <a:ext cx="3430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FF"/>
                </a:solidFill>
              </a:rPr>
              <a:t>已知雷达波的波长为</a:t>
            </a:r>
          </a:p>
        </p:txBody>
      </p:sp>
      <p:graphicFrame>
        <p:nvGraphicFramePr>
          <p:cNvPr id="5" name="Object 1024"/>
          <p:cNvGraphicFramePr>
            <a:graphicFrameLocks noChangeAspect="1"/>
          </p:cNvGraphicFramePr>
          <p:nvPr>
            <p:extLst>
              <p:ext uri="{D42A27DB-BD31-4B8C-83A1-F6EECF244321}">
                <p14:modId xmlns:p14="http://schemas.microsoft.com/office/powerpoint/2010/main" val="2879299638"/>
              </p:ext>
            </p:extLst>
          </p:nvPr>
        </p:nvGraphicFramePr>
        <p:xfrm>
          <a:off x="3989044" y="5404618"/>
          <a:ext cx="6196012" cy="1139825"/>
        </p:xfrm>
        <a:graphic>
          <a:graphicData uri="http://schemas.openxmlformats.org/presentationml/2006/ole">
            <mc:AlternateContent xmlns:mc="http://schemas.openxmlformats.org/markup-compatibility/2006">
              <mc:Choice xmlns:v="urn:schemas-microsoft-com:vml" Requires="v">
                <p:oleObj spid="_x0000_s36391" name="Equation" r:id="rId3" imgW="4076647" imgH="695349" progId="Equation.3">
                  <p:embed/>
                </p:oleObj>
              </mc:Choice>
              <mc:Fallback>
                <p:oleObj name="Equation" r:id="rId3" imgW="4076647" imgH="69534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9044" y="5404618"/>
                        <a:ext cx="6196012"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9119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679023" y="3158071"/>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t>(2)</a:t>
            </a:r>
            <a:r>
              <a:rPr lang="zh-CN" altLang="en-US" i="0" dirty="0"/>
              <a:t>船用雷达波束的角宽度为</a:t>
            </a:r>
          </a:p>
        </p:txBody>
      </p:sp>
      <p:graphicFrame>
        <p:nvGraphicFramePr>
          <p:cNvPr id="3" name="Object 1025"/>
          <p:cNvGraphicFramePr>
            <a:graphicFrameLocks noChangeAspect="1"/>
          </p:cNvGraphicFramePr>
          <p:nvPr>
            <p:extLst>
              <p:ext uri="{D42A27DB-BD31-4B8C-83A1-F6EECF244321}">
                <p14:modId xmlns:p14="http://schemas.microsoft.com/office/powerpoint/2010/main" val="103191818"/>
              </p:ext>
            </p:extLst>
          </p:nvPr>
        </p:nvGraphicFramePr>
        <p:xfrm>
          <a:off x="3557589" y="3843693"/>
          <a:ext cx="5572125" cy="1905000"/>
        </p:xfrm>
        <a:graphic>
          <a:graphicData uri="http://schemas.openxmlformats.org/presentationml/2006/ole">
            <mc:AlternateContent xmlns:mc="http://schemas.openxmlformats.org/markup-compatibility/2006">
              <mc:Choice xmlns:v="urn:schemas-microsoft-com:vml" Requires="v">
                <p:oleObj spid="_x0000_s516172" name="Equation" r:id="rId3" imgW="2019428" imgH="647571" progId="Equation.3">
                  <p:embed/>
                </p:oleObj>
              </mc:Choice>
              <mc:Fallback>
                <p:oleObj name="Equation" r:id="rId3" imgW="2019428" imgH="64757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7589" y="3843693"/>
                        <a:ext cx="5572125"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矩形 3"/>
          <p:cNvSpPr>
            <a:spLocks noChangeArrowheads="1"/>
          </p:cNvSpPr>
          <p:nvPr/>
        </p:nvSpPr>
        <p:spPr bwMode="auto">
          <a:xfrm>
            <a:off x="2679023" y="5979150"/>
            <a:ext cx="540707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FF"/>
                </a:solidFill>
              </a:rPr>
              <a:t>可见</a:t>
            </a:r>
            <a:r>
              <a:rPr lang="en-US" altLang="zh-CN" i="0" dirty="0">
                <a:solidFill>
                  <a:srgbClr val="FF00FF"/>
                </a:solidFill>
              </a:rPr>
              <a:t>,</a:t>
            </a:r>
            <a:r>
              <a:rPr lang="zh-CN" altLang="en-US" i="0" dirty="0">
                <a:solidFill>
                  <a:srgbClr val="FF00FF"/>
                </a:solidFill>
              </a:rPr>
              <a:t>毫米波雷达波束角宽度小。</a:t>
            </a:r>
            <a:endParaRPr lang="en-US" altLang="zh-CN" i="0" dirty="0">
              <a:solidFill>
                <a:srgbClr val="FF00FF"/>
              </a:solidFill>
            </a:endParaRPr>
          </a:p>
        </p:txBody>
      </p:sp>
      <p:sp>
        <p:nvSpPr>
          <p:cNvPr id="5" name="矩形 4"/>
          <p:cNvSpPr>
            <a:spLocks noChangeArrowheads="1"/>
          </p:cNvSpPr>
          <p:nvPr/>
        </p:nvSpPr>
        <p:spPr bwMode="auto">
          <a:xfrm>
            <a:off x="2521158" y="336992"/>
            <a:ext cx="3430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009900"/>
                </a:solidFill>
              </a:rPr>
              <a:t>其艾里斑的角宽度为</a:t>
            </a:r>
          </a:p>
        </p:txBody>
      </p:sp>
      <p:graphicFrame>
        <p:nvGraphicFramePr>
          <p:cNvPr id="6" name="Object 1024"/>
          <p:cNvGraphicFramePr>
            <a:graphicFrameLocks noChangeAspect="1"/>
          </p:cNvGraphicFramePr>
          <p:nvPr>
            <p:extLst>
              <p:ext uri="{D42A27DB-BD31-4B8C-83A1-F6EECF244321}">
                <p14:modId xmlns:p14="http://schemas.microsoft.com/office/powerpoint/2010/main" val="21131380"/>
              </p:ext>
            </p:extLst>
          </p:nvPr>
        </p:nvGraphicFramePr>
        <p:xfrm>
          <a:off x="3557587" y="704059"/>
          <a:ext cx="5194300" cy="1897063"/>
        </p:xfrm>
        <a:graphic>
          <a:graphicData uri="http://schemas.openxmlformats.org/presentationml/2006/ole">
            <mc:AlternateContent xmlns:mc="http://schemas.openxmlformats.org/markup-compatibility/2006">
              <mc:Choice xmlns:v="urn:schemas-microsoft-com:vml" Requires="v">
                <p:oleObj spid="_x0000_s516173" name="Equation" r:id="rId5" imgW="1981096" imgH="647571" progId="Equation.3">
                  <p:embed/>
                </p:oleObj>
              </mc:Choice>
              <mc:Fallback>
                <p:oleObj name="Equation" r:id="rId5" imgW="1981096" imgH="64757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7587" y="704059"/>
                        <a:ext cx="5194300" cy="189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8504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heel(1)">
                                      <p:cBhvr>
                                        <p:cTn id="20" dur="20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528341" y="1157369"/>
            <a:ext cx="516786" cy="49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lIns="90000" tIns="46800" rIns="90000" bIns="46800"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600" i="0" dirty="0">
                <a:solidFill>
                  <a:srgbClr val="FF0000"/>
                </a:solidFill>
                <a:latin typeface="宋体" panose="02010600030101010101" pitchFamily="2" charset="-122"/>
              </a:rPr>
              <a:t>求</a:t>
            </a:r>
          </a:p>
        </p:txBody>
      </p:sp>
      <p:sp>
        <p:nvSpPr>
          <p:cNvPr id="3" name="Rectangle 4"/>
          <p:cNvSpPr>
            <a:spLocks noChangeArrowheads="1"/>
          </p:cNvSpPr>
          <p:nvPr/>
        </p:nvSpPr>
        <p:spPr bwMode="auto">
          <a:xfrm>
            <a:off x="2537761" y="3471338"/>
            <a:ext cx="90311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lIns="90000" tIns="46800" rIns="90000" bIns="46800"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dirty="0">
                <a:solidFill>
                  <a:srgbClr val="FF0000"/>
                </a:solidFill>
                <a:latin typeface="宋体" panose="02010600030101010101" pitchFamily="2" charset="-122"/>
              </a:rPr>
              <a:t>解：</a:t>
            </a:r>
          </a:p>
        </p:txBody>
      </p:sp>
      <p:sp>
        <p:nvSpPr>
          <p:cNvPr id="4" name="Text Box 6"/>
          <p:cNvSpPr txBox="1">
            <a:spLocks noChangeArrowheads="1"/>
          </p:cNvSpPr>
          <p:nvPr/>
        </p:nvSpPr>
        <p:spPr bwMode="auto">
          <a:xfrm>
            <a:off x="2041075" y="1"/>
            <a:ext cx="8232684"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600" i="0" dirty="0">
                <a:solidFill>
                  <a:srgbClr val="FF0000"/>
                </a:solidFill>
                <a:latin typeface="宋体" panose="02010600030101010101" pitchFamily="2" charset="-122"/>
              </a:rPr>
              <a:t>【</a:t>
            </a:r>
            <a:r>
              <a:rPr lang="zh-CN" altLang="en-US" sz="2600" i="0" dirty="0">
                <a:solidFill>
                  <a:srgbClr val="FF0000"/>
                </a:solidFill>
                <a:latin typeface="宋体" panose="02010600030101010101" pitchFamily="2" charset="-122"/>
              </a:rPr>
              <a:t>补充例</a:t>
            </a:r>
            <a:r>
              <a:rPr lang="en-US" altLang="zh-CN" sz="2600" i="0" dirty="0">
                <a:solidFill>
                  <a:srgbClr val="FF0000"/>
                </a:solidFill>
                <a:latin typeface="宋体" panose="02010600030101010101" pitchFamily="2" charset="-122"/>
              </a:rPr>
              <a:t>】</a:t>
            </a:r>
            <a:r>
              <a:rPr lang="zh-CN" altLang="en-US" sz="2600" i="0" dirty="0">
                <a:latin typeface="宋体" panose="02010600030101010101" pitchFamily="2" charset="-122"/>
              </a:rPr>
              <a:t>一直径为</a:t>
            </a:r>
            <a:r>
              <a:rPr lang="en-US" altLang="zh-CN" sz="2600" i="0" dirty="0">
                <a:solidFill>
                  <a:srgbClr val="FF6600"/>
                </a:solidFill>
              </a:rPr>
              <a:t>d</a:t>
            </a:r>
            <a:r>
              <a:rPr lang="en-US" altLang="zh-CN" sz="2600" i="0" baseline="-25000" dirty="0">
                <a:solidFill>
                  <a:srgbClr val="FF6600"/>
                </a:solidFill>
                <a:latin typeface="宋体" panose="02010600030101010101" pitchFamily="2" charset="-122"/>
              </a:rPr>
              <a:t>1</a:t>
            </a:r>
            <a:r>
              <a:rPr lang="en-US" altLang="zh-CN" sz="2600" i="0" dirty="0">
                <a:solidFill>
                  <a:srgbClr val="FF6600"/>
                </a:solidFill>
                <a:latin typeface="宋体" panose="02010600030101010101" pitchFamily="2" charset="-122"/>
              </a:rPr>
              <a:t>=</a:t>
            </a:r>
            <a:r>
              <a:rPr lang="en-US" altLang="zh-CN" sz="2600" i="0" dirty="0">
                <a:solidFill>
                  <a:srgbClr val="FF6600"/>
                </a:solidFill>
              </a:rPr>
              <a:t>2mm</a:t>
            </a:r>
            <a:r>
              <a:rPr lang="zh-CN" altLang="en-US" sz="2600" i="0" dirty="0">
                <a:latin typeface="宋体" panose="02010600030101010101" pitchFamily="2" charset="-122"/>
              </a:rPr>
              <a:t>的氦氖激光束射向月球表面，其波长为</a:t>
            </a:r>
            <a:r>
              <a:rPr lang="en-US" altLang="zh-CN" sz="2600" i="0" dirty="0">
                <a:solidFill>
                  <a:srgbClr val="FF6600"/>
                </a:solidFill>
                <a:latin typeface="幼圆" panose="02010509060101010101" pitchFamily="49" charset="-122"/>
                <a:ea typeface="幼圆" panose="02010509060101010101" pitchFamily="49" charset="-122"/>
              </a:rPr>
              <a:t>λ</a:t>
            </a:r>
            <a:r>
              <a:rPr lang="en-US" altLang="zh-CN" sz="2600" i="0" dirty="0">
                <a:solidFill>
                  <a:srgbClr val="FF0000"/>
                </a:solidFill>
              </a:rPr>
              <a:t>=</a:t>
            </a:r>
            <a:r>
              <a:rPr lang="en-US" altLang="zh-CN" sz="2600" i="0" dirty="0">
                <a:solidFill>
                  <a:srgbClr val="FF6600"/>
                </a:solidFill>
              </a:rPr>
              <a:t>632.8 nm</a:t>
            </a:r>
            <a:r>
              <a:rPr lang="zh-CN" altLang="en-US" sz="2600" i="0" dirty="0">
                <a:latin typeface="宋体" panose="02010600030101010101" pitchFamily="2" charset="-122"/>
              </a:rPr>
              <a:t>，已知月球和地面的距离为            </a:t>
            </a:r>
          </a:p>
        </p:txBody>
      </p:sp>
      <p:sp>
        <p:nvSpPr>
          <p:cNvPr id="5" name="Text Box 8"/>
          <p:cNvSpPr txBox="1">
            <a:spLocks noChangeArrowheads="1"/>
          </p:cNvSpPr>
          <p:nvPr/>
        </p:nvSpPr>
        <p:spPr bwMode="auto">
          <a:xfrm>
            <a:off x="2528341" y="1520827"/>
            <a:ext cx="7745418" cy="201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600" i="0" dirty="0">
                <a:solidFill>
                  <a:srgbClr val="009900"/>
                </a:solidFill>
              </a:rPr>
              <a:t>(1)</a:t>
            </a:r>
            <a:r>
              <a:rPr lang="zh-CN" altLang="en-US" sz="2600" i="0" dirty="0">
                <a:solidFill>
                  <a:srgbClr val="009900"/>
                </a:solidFill>
              </a:rPr>
              <a:t>在月球上得到的</a:t>
            </a:r>
            <a:r>
              <a:rPr lang="zh-CN" altLang="en-US" sz="2600" i="0" dirty="0">
                <a:solidFill>
                  <a:srgbClr val="FF6600"/>
                </a:solidFill>
              </a:rPr>
              <a:t>光斑的直径</a:t>
            </a:r>
            <a:r>
              <a:rPr lang="en-US" altLang="zh-CN" sz="2600" i="0" dirty="0">
                <a:solidFill>
                  <a:srgbClr val="FF6600"/>
                </a:solidFill>
              </a:rPr>
              <a:t>D</a:t>
            </a:r>
            <a:r>
              <a:rPr lang="en-US" altLang="zh-CN" sz="2600" i="0" baseline="-25000" dirty="0">
                <a:solidFill>
                  <a:srgbClr val="FF6600"/>
                </a:solidFill>
              </a:rPr>
              <a:t>1</a:t>
            </a:r>
            <a:r>
              <a:rPr lang="zh-CN" altLang="en-US" sz="2600" i="0" dirty="0">
                <a:solidFill>
                  <a:srgbClr val="009900"/>
                </a:solidFill>
              </a:rPr>
              <a:t>有多大？</a:t>
            </a:r>
          </a:p>
          <a:p>
            <a:pPr eaLnBrk="1" hangingPunct="1">
              <a:lnSpc>
                <a:spcPct val="120000"/>
              </a:lnSpc>
            </a:pPr>
            <a:r>
              <a:rPr lang="en-US" altLang="zh-CN" sz="2600" i="0" dirty="0">
                <a:solidFill>
                  <a:srgbClr val="9900FF"/>
                </a:solidFill>
              </a:rPr>
              <a:t>(2)</a:t>
            </a:r>
            <a:r>
              <a:rPr lang="zh-CN" altLang="en-US" sz="2600" i="0" dirty="0">
                <a:solidFill>
                  <a:srgbClr val="9900FF"/>
                </a:solidFill>
              </a:rPr>
              <a:t>如果这激光束经扩束器扩展成直径为</a:t>
            </a:r>
            <a:r>
              <a:rPr lang="en-US" altLang="zh-CN" sz="2600" i="0" dirty="0">
                <a:solidFill>
                  <a:srgbClr val="FF6600"/>
                </a:solidFill>
              </a:rPr>
              <a:t>d</a:t>
            </a:r>
            <a:r>
              <a:rPr lang="en-US" altLang="zh-CN" sz="2600" i="0" baseline="-25000" dirty="0">
                <a:solidFill>
                  <a:srgbClr val="FF6600"/>
                </a:solidFill>
              </a:rPr>
              <a:t>2</a:t>
            </a:r>
            <a:r>
              <a:rPr lang="en-US" altLang="zh-CN" sz="2600" i="0" dirty="0">
                <a:solidFill>
                  <a:srgbClr val="FF6600"/>
                </a:solidFill>
              </a:rPr>
              <a:t>=2m</a:t>
            </a:r>
            <a:r>
              <a:rPr lang="zh-CN" altLang="en-US" sz="2600" i="0" dirty="0">
                <a:solidFill>
                  <a:srgbClr val="9900FF"/>
                </a:solidFill>
              </a:rPr>
              <a:t>，则在月球表面上得到的光斑直径</a:t>
            </a:r>
            <a:r>
              <a:rPr lang="en-US" altLang="zh-CN" sz="2600" i="0" dirty="0">
                <a:solidFill>
                  <a:srgbClr val="FF6600"/>
                </a:solidFill>
              </a:rPr>
              <a:t>D</a:t>
            </a:r>
            <a:r>
              <a:rPr lang="en-US" altLang="zh-CN" sz="2600" i="0" baseline="-25000" dirty="0">
                <a:solidFill>
                  <a:srgbClr val="FF6600"/>
                </a:solidFill>
              </a:rPr>
              <a:t>1</a:t>
            </a:r>
            <a:r>
              <a:rPr lang="zh-CN" altLang="en-US" sz="2600" i="0" dirty="0">
                <a:solidFill>
                  <a:srgbClr val="9900FF"/>
                </a:solidFill>
              </a:rPr>
              <a:t>将为多大？在激光测距仪中，通常采用</a:t>
            </a:r>
            <a:r>
              <a:rPr lang="zh-CN" altLang="en-US" sz="2600" i="0" dirty="0">
                <a:solidFill>
                  <a:srgbClr val="FF6600"/>
                </a:solidFill>
              </a:rPr>
              <a:t>激光扩束器</a:t>
            </a:r>
            <a:r>
              <a:rPr lang="zh-CN" altLang="en-US" sz="2600" i="0" dirty="0">
                <a:solidFill>
                  <a:srgbClr val="9900FF"/>
                </a:solidFill>
              </a:rPr>
              <a:t>，这是为什么？</a:t>
            </a:r>
          </a:p>
        </p:txBody>
      </p:sp>
      <p:sp>
        <p:nvSpPr>
          <p:cNvPr id="6" name="Text Box 9"/>
          <p:cNvSpPr txBox="1">
            <a:spLocks noChangeArrowheads="1"/>
          </p:cNvSpPr>
          <p:nvPr/>
        </p:nvSpPr>
        <p:spPr bwMode="auto">
          <a:xfrm>
            <a:off x="1919288" y="3986381"/>
            <a:ext cx="2528256" cy="523220"/>
          </a:xfrm>
          <a:prstGeom prst="rect">
            <a:avLst/>
          </a:prstGeom>
          <a:noFill/>
          <a:ln w="9525">
            <a:noFill/>
            <a:miter lim="800000"/>
            <a:headEnd/>
            <a:tailEnd/>
          </a:ln>
        </p:spPr>
        <p:txBody>
          <a:bodyPr wrap="none">
            <a:spAutoFit/>
          </a:bodyPr>
          <a:lstStyle/>
          <a:p>
            <a:pPr eaLnBrk="0" hangingPunct="0">
              <a:defRPr/>
            </a:pPr>
            <a:r>
              <a:rPr lang="zh-CN" altLang="en-US" sz="2800" dirty="0">
                <a:latin typeface="宋体" pitchFamily="2" charset="-122"/>
              </a:rPr>
              <a:t>（</a:t>
            </a:r>
            <a:r>
              <a:rPr lang="en-US" altLang="zh-CN" sz="2800" b="1" dirty="0">
                <a:latin typeface="宋体" pitchFamily="2" charset="-122"/>
              </a:rPr>
              <a:t>1</a:t>
            </a:r>
            <a:r>
              <a:rPr lang="zh-CN" altLang="en-US" sz="2800" b="1" dirty="0">
                <a:latin typeface="宋体" pitchFamily="2" charset="-122"/>
              </a:rPr>
              <a:t>）</a:t>
            </a:r>
            <a:r>
              <a:rPr lang="zh-CN" altLang="en-US" sz="2800" b="1" dirty="0">
                <a:latin typeface="Arial" pitchFamily="34" charset="0"/>
              </a:rPr>
              <a:t>由题意有</a:t>
            </a:r>
          </a:p>
        </p:txBody>
      </p:sp>
      <p:graphicFrame>
        <p:nvGraphicFramePr>
          <p:cNvPr id="7" name="Object 10"/>
          <p:cNvGraphicFramePr>
            <a:graphicFrameLocks noChangeAspect="1"/>
          </p:cNvGraphicFramePr>
          <p:nvPr>
            <p:extLst>
              <p:ext uri="{D42A27DB-BD31-4B8C-83A1-F6EECF244321}">
                <p14:modId xmlns:p14="http://schemas.microsoft.com/office/powerpoint/2010/main" val="1911373622"/>
              </p:ext>
            </p:extLst>
          </p:nvPr>
        </p:nvGraphicFramePr>
        <p:xfrm>
          <a:off x="4445000" y="3695871"/>
          <a:ext cx="3105150" cy="987425"/>
        </p:xfrm>
        <a:graphic>
          <a:graphicData uri="http://schemas.openxmlformats.org/presentationml/2006/ole">
            <mc:AlternateContent xmlns:mc="http://schemas.openxmlformats.org/markup-compatibility/2006">
              <mc:Choice xmlns:v="urn:schemas-microsoft-com:vml" Requires="v">
                <p:oleObj spid="_x0000_s515226" name="Equation" r:id="rId3" imgW="1295446" imgH="361981" progId="Equation.3">
                  <p:embed/>
                </p:oleObj>
              </mc:Choice>
              <mc:Fallback>
                <p:oleObj name="Equation" r:id="rId3" imgW="1295446" imgH="36198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0" y="3695871"/>
                        <a:ext cx="3105150"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1"/>
          <p:cNvGraphicFramePr>
            <a:graphicFrameLocks noChangeAspect="1"/>
          </p:cNvGraphicFramePr>
          <p:nvPr>
            <p:extLst>
              <p:ext uri="{D42A27DB-BD31-4B8C-83A1-F6EECF244321}">
                <p14:modId xmlns:p14="http://schemas.microsoft.com/office/powerpoint/2010/main" val="1409698355"/>
              </p:ext>
            </p:extLst>
          </p:nvPr>
        </p:nvGraphicFramePr>
        <p:xfrm>
          <a:off x="8231188" y="4059406"/>
          <a:ext cx="2436812" cy="522288"/>
        </p:xfrm>
        <a:graphic>
          <a:graphicData uri="http://schemas.openxmlformats.org/presentationml/2006/ole">
            <mc:AlternateContent xmlns:mc="http://schemas.openxmlformats.org/markup-compatibility/2006">
              <mc:Choice xmlns:v="urn:schemas-microsoft-com:vml" Requires="v">
                <p:oleObj spid="_x0000_s515227" name="公式" r:id="rId5" imgW="1000131" imgH="161960" progId="Equation.3">
                  <p:embed/>
                </p:oleObj>
              </mc:Choice>
              <mc:Fallback>
                <p:oleObj name="公式" r:id="rId5" imgW="1000131" imgH="161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188" y="4059406"/>
                        <a:ext cx="2436812"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AutoShape 12"/>
          <p:cNvSpPr>
            <a:spLocks noChangeArrowheads="1"/>
          </p:cNvSpPr>
          <p:nvPr/>
        </p:nvSpPr>
        <p:spPr bwMode="auto">
          <a:xfrm>
            <a:off x="7680325" y="4202283"/>
            <a:ext cx="503238" cy="144463"/>
          </a:xfrm>
          <a:prstGeom prst="rightArrow">
            <a:avLst>
              <a:gd name="adj1" fmla="val 50000"/>
              <a:gd name="adj2" fmla="val 87088"/>
            </a:avLst>
          </a:prstGeom>
          <a:solidFill>
            <a:srgbClr val="33CC33"/>
          </a:solidFill>
          <a:ln w="9525" algn="ctr">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 name="Text Box 13"/>
          <p:cNvSpPr txBox="1">
            <a:spLocks noChangeArrowheads="1"/>
          </p:cNvSpPr>
          <p:nvPr/>
        </p:nvSpPr>
        <p:spPr bwMode="auto">
          <a:xfrm>
            <a:off x="2095500" y="4910308"/>
            <a:ext cx="1087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a:solidFill>
                  <a:srgbClr val="990099"/>
                </a:solidFill>
                <a:latin typeface="宋体" panose="02010600030101010101" pitchFamily="2" charset="-122"/>
              </a:rPr>
              <a:t>（</a:t>
            </a:r>
            <a:r>
              <a:rPr kumimoji="0" lang="en-US" altLang="zh-CN" i="0">
                <a:solidFill>
                  <a:srgbClr val="990099"/>
                </a:solidFill>
                <a:latin typeface="宋体" panose="02010600030101010101" pitchFamily="2" charset="-122"/>
              </a:rPr>
              <a:t>2</a:t>
            </a:r>
            <a:r>
              <a:rPr kumimoji="0" lang="zh-CN" altLang="en-US" i="0">
                <a:solidFill>
                  <a:srgbClr val="990099"/>
                </a:solidFill>
                <a:latin typeface="宋体" panose="02010600030101010101" pitchFamily="2" charset="-122"/>
              </a:rPr>
              <a:t>）</a:t>
            </a:r>
          </a:p>
        </p:txBody>
      </p:sp>
      <p:graphicFrame>
        <p:nvGraphicFramePr>
          <p:cNvPr id="11" name="Object 14"/>
          <p:cNvGraphicFramePr>
            <a:graphicFrameLocks noChangeAspect="1"/>
          </p:cNvGraphicFramePr>
          <p:nvPr>
            <p:extLst>
              <p:ext uri="{D42A27DB-BD31-4B8C-83A1-F6EECF244321}">
                <p14:modId xmlns:p14="http://schemas.microsoft.com/office/powerpoint/2010/main" val="437054586"/>
              </p:ext>
            </p:extLst>
          </p:nvPr>
        </p:nvGraphicFramePr>
        <p:xfrm>
          <a:off x="3317190" y="4788068"/>
          <a:ext cx="5832475" cy="1046163"/>
        </p:xfrm>
        <a:graphic>
          <a:graphicData uri="http://schemas.openxmlformats.org/presentationml/2006/ole">
            <mc:AlternateContent xmlns:mc="http://schemas.openxmlformats.org/markup-compatibility/2006">
              <mc:Choice xmlns:v="urn:schemas-microsoft-com:vml" Requires="v">
                <p:oleObj spid="_x0000_s515228" name="公式" r:id="rId7" imgW="2486155" imgH="390594" progId="Equation.3">
                  <p:embed/>
                </p:oleObj>
              </mc:Choice>
              <mc:Fallback>
                <p:oleObj name="公式" r:id="rId7" imgW="2486155" imgH="39059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7190" y="4788068"/>
                        <a:ext cx="5832475" cy="1046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5"/>
          <p:cNvSpPr txBox="1">
            <a:spLocks noChangeArrowheads="1"/>
          </p:cNvSpPr>
          <p:nvPr/>
        </p:nvSpPr>
        <p:spPr bwMode="auto">
          <a:xfrm>
            <a:off x="2209800" y="5690777"/>
            <a:ext cx="726594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5000"/>
              </a:lnSpc>
            </a:pPr>
            <a:r>
              <a:rPr lang="zh-CN" altLang="en-US" i="0" dirty="0">
                <a:solidFill>
                  <a:srgbClr val="009900"/>
                </a:solidFill>
                <a:cs typeface="Times New Roman" panose="02020603050405020304" pitchFamily="18" charset="0"/>
              </a:rPr>
              <a:t>可见，激光通过扩束后，其方向性大为改善，强度大大提高。</a:t>
            </a:r>
          </a:p>
        </p:txBody>
      </p:sp>
      <p:graphicFrame>
        <p:nvGraphicFramePr>
          <p:cNvPr id="13" name="Object 7"/>
          <p:cNvGraphicFramePr>
            <a:graphicFrameLocks noChangeAspect="1"/>
          </p:cNvGraphicFramePr>
          <p:nvPr>
            <p:extLst>
              <p:ext uri="{D42A27DB-BD31-4B8C-83A1-F6EECF244321}">
                <p14:modId xmlns:p14="http://schemas.microsoft.com/office/powerpoint/2010/main" val="1622433036"/>
              </p:ext>
            </p:extLst>
          </p:nvPr>
        </p:nvGraphicFramePr>
        <p:xfrm>
          <a:off x="6352393" y="801772"/>
          <a:ext cx="3310817" cy="606425"/>
        </p:xfrm>
        <a:graphic>
          <a:graphicData uri="http://schemas.openxmlformats.org/presentationml/2006/ole">
            <mc:AlternateContent xmlns:mc="http://schemas.openxmlformats.org/markup-compatibility/2006">
              <mc:Choice xmlns:v="urn:schemas-microsoft-com:vml" Requires="v">
                <p:oleObj spid="_x0000_s515229" name="公式" r:id="rId9" imgW="1000131" imgH="133347" progId="Equation.3">
                  <p:embed/>
                </p:oleObj>
              </mc:Choice>
              <mc:Fallback>
                <p:oleObj name="公式" r:id="rId9" imgW="1000131" imgH="13334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52393" y="801772"/>
                        <a:ext cx="3310817" cy="6064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46351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left)">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9" grpId="0" animBg="1"/>
      <p:bldP spid="10"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590799" y="782637"/>
            <a:ext cx="2819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3200" i="0" dirty="0">
                <a:solidFill>
                  <a:srgbClr val="009900"/>
                </a:solidFill>
              </a:rPr>
              <a:t>一</a:t>
            </a:r>
            <a:r>
              <a:rPr lang="en-US" altLang="zh-CN" sz="3200" i="0" dirty="0">
                <a:solidFill>
                  <a:srgbClr val="009900"/>
                </a:solidFill>
              </a:rPr>
              <a:t>. </a:t>
            </a:r>
            <a:r>
              <a:rPr lang="zh-CN" altLang="en-US" sz="3200" i="0" dirty="0">
                <a:solidFill>
                  <a:srgbClr val="009900"/>
                </a:solidFill>
              </a:rPr>
              <a:t>光栅</a:t>
            </a:r>
          </a:p>
        </p:txBody>
      </p:sp>
      <p:sp>
        <p:nvSpPr>
          <p:cNvPr id="3" name="Text Box 3"/>
          <p:cNvSpPr txBox="1">
            <a:spLocks noChangeArrowheads="1"/>
          </p:cNvSpPr>
          <p:nvPr/>
        </p:nvSpPr>
        <p:spPr bwMode="auto">
          <a:xfrm>
            <a:off x="2590799" y="1362075"/>
            <a:ext cx="7848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a:solidFill>
                  <a:srgbClr val="C00000"/>
                </a:solidFill>
              </a:rPr>
              <a:t>1. </a:t>
            </a:r>
            <a:r>
              <a:rPr lang="zh-CN" altLang="en-US" i="0">
                <a:solidFill>
                  <a:srgbClr val="C00000"/>
                </a:solidFill>
              </a:rPr>
              <a:t>光栅</a:t>
            </a:r>
            <a:r>
              <a:rPr lang="en-US" altLang="zh-CN" i="0">
                <a:solidFill>
                  <a:schemeClr val="tx1"/>
                </a:solidFill>
              </a:rPr>
              <a:t>—</a:t>
            </a:r>
            <a:r>
              <a:rPr lang="zh-CN" altLang="en-US" i="0">
                <a:solidFill>
                  <a:srgbClr val="000000"/>
                </a:solidFill>
              </a:rPr>
              <a:t>大量（</a:t>
            </a:r>
            <a:r>
              <a:rPr lang="en-US" altLang="zh-CN"/>
              <a:t>N</a:t>
            </a:r>
            <a:r>
              <a:rPr lang="zh-CN" altLang="en-US" i="0"/>
              <a:t>条</a:t>
            </a:r>
            <a:r>
              <a:rPr lang="zh-CN" altLang="en-US" i="0">
                <a:solidFill>
                  <a:srgbClr val="000000"/>
                </a:solidFill>
              </a:rPr>
              <a:t>）等宽等间距的平行狭缝</a:t>
            </a:r>
            <a:r>
              <a:rPr lang="en-US" altLang="zh-CN" i="0">
                <a:solidFill>
                  <a:srgbClr val="000000"/>
                </a:solidFill>
              </a:rPr>
              <a:t>(</a:t>
            </a:r>
            <a:r>
              <a:rPr lang="zh-CN" altLang="en-US" i="0">
                <a:solidFill>
                  <a:srgbClr val="000000"/>
                </a:solidFill>
              </a:rPr>
              <a:t>或反射面</a:t>
            </a:r>
            <a:r>
              <a:rPr lang="en-US" altLang="zh-CN" i="0">
                <a:solidFill>
                  <a:srgbClr val="000000"/>
                </a:solidFill>
              </a:rPr>
              <a:t>)</a:t>
            </a:r>
            <a:r>
              <a:rPr lang="zh-CN" altLang="en-US" i="0">
                <a:solidFill>
                  <a:srgbClr val="000000"/>
                </a:solidFill>
              </a:rPr>
              <a:t>构成的光学元件。</a:t>
            </a:r>
          </a:p>
        </p:txBody>
      </p:sp>
      <p:grpSp>
        <p:nvGrpSpPr>
          <p:cNvPr id="4" name="Group 4"/>
          <p:cNvGrpSpPr>
            <a:grpSpLocks/>
          </p:cNvGrpSpPr>
          <p:nvPr/>
        </p:nvGrpSpPr>
        <p:grpSpPr bwMode="auto">
          <a:xfrm>
            <a:off x="7355986" y="2907427"/>
            <a:ext cx="1365250" cy="1119187"/>
            <a:chOff x="3680" y="1769"/>
            <a:chExt cx="860" cy="705"/>
          </a:xfrm>
        </p:grpSpPr>
        <p:sp>
          <p:nvSpPr>
            <p:cNvPr id="5" name="Line 5"/>
            <p:cNvSpPr>
              <a:spLocks noChangeShapeType="1"/>
            </p:cNvSpPr>
            <p:nvPr/>
          </p:nvSpPr>
          <p:spPr bwMode="auto">
            <a:xfrm>
              <a:off x="3680" y="1769"/>
              <a:ext cx="849" cy="0"/>
            </a:xfrm>
            <a:prstGeom prst="line">
              <a:avLst/>
            </a:prstGeom>
            <a:noFill/>
            <a:ln w="19050">
              <a:solidFill>
                <a:srgbClr val="0000FF"/>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 name="Line 6"/>
            <p:cNvSpPr>
              <a:spLocks noChangeShapeType="1"/>
            </p:cNvSpPr>
            <p:nvPr/>
          </p:nvSpPr>
          <p:spPr bwMode="auto">
            <a:xfrm>
              <a:off x="3691" y="2009"/>
              <a:ext cx="849" cy="1"/>
            </a:xfrm>
            <a:prstGeom prst="line">
              <a:avLst/>
            </a:prstGeom>
            <a:noFill/>
            <a:ln w="19050">
              <a:solidFill>
                <a:srgbClr val="0000FF"/>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 name="Line 7"/>
            <p:cNvSpPr>
              <a:spLocks noChangeShapeType="1"/>
            </p:cNvSpPr>
            <p:nvPr/>
          </p:nvSpPr>
          <p:spPr bwMode="auto">
            <a:xfrm>
              <a:off x="3691" y="2241"/>
              <a:ext cx="849" cy="1"/>
            </a:xfrm>
            <a:prstGeom prst="line">
              <a:avLst/>
            </a:prstGeom>
            <a:noFill/>
            <a:ln w="19050">
              <a:solidFill>
                <a:srgbClr val="0000FF"/>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 name="Line 8"/>
            <p:cNvSpPr>
              <a:spLocks noChangeShapeType="1"/>
            </p:cNvSpPr>
            <p:nvPr/>
          </p:nvSpPr>
          <p:spPr bwMode="auto">
            <a:xfrm>
              <a:off x="3691" y="2473"/>
              <a:ext cx="849" cy="1"/>
            </a:xfrm>
            <a:prstGeom prst="line">
              <a:avLst/>
            </a:prstGeom>
            <a:noFill/>
            <a:ln w="19050">
              <a:solidFill>
                <a:srgbClr val="0000FF"/>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9" name="Group 9"/>
          <p:cNvGrpSpPr>
            <a:grpSpLocks/>
          </p:cNvGrpSpPr>
          <p:nvPr/>
        </p:nvGrpSpPr>
        <p:grpSpPr bwMode="auto">
          <a:xfrm>
            <a:off x="7373451" y="2909012"/>
            <a:ext cx="1684337" cy="1500188"/>
            <a:chOff x="3691" y="1777"/>
            <a:chExt cx="1061" cy="945"/>
          </a:xfrm>
        </p:grpSpPr>
        <p:sp>
          <p:nvSpPr>
            <p:cNvPr id="10" name="Line 10"/>
            <p:cNvSpPr>
              <a:spLocks noChangeShapeType="1"/>
            </p:cNvSpPr>
            <p:nvPr/>
          </p:nvSpPr>
          <p:spPr bwMode="auto">
            <a:xfrm>
              <a:off x="3702" y="1777"/>
              <a:ext cx="1050" cy="241"/>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1" name="Line 11"/>
            <p:cNvSpPr>
              <a:spLocks noChangeShapeType="1"/>
            </p:cNvSpPr>
            <p:nvPr/>
          </p:nvSpPr>
          <p:spPr bwMode="auto">
            <a:xfrm>
              <a:off x="3691" y="2017"/>
              <a:ext cx="1050" cy="241"/>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2" name="Line 12"/>
            <p:cNvSpPr>
              <a:spLocks noChangeShapeType="1"/>
            </p:cNvSpPr>
            <p:nvPr/>
          </p:nvSpPr>
          <p:spPr bwMode="auto">
            <a:xfrm>
              <a:off x="3691" y="2241"/>
              <a:ext cx="1050" cy="241"/>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3" name="Line 13"/>
            <p:cNvSpPr>
              <a:spLocks noChangeShapeType="1"/>
            </p:cNvSpPr>
            <p:nvPr/>
          </p:nvSpPr>
          <p:spPr bwMode="auto">
            <a:xfrm>
              <a:off x="3702" y="2481"/>
              <a:ext cx="1050" cy="241"/>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14" name="Group 14"/>
          <p:cNvGrpSpPr>
            <a:grpSpLocks/>
          </p:cNvGrpSpPr>
          <p:nvPr/>
        </p:nvGrpSpPr>
        <p:grpSpPr bwMode="auto">
          <a:xfrm>
            <a:off x="6581286" y="3023312"/>
            <a:ext cx="723900" cy="369888"/>
            <a:chOff x="3180" y="1849"/>
            <a:chExt cx="456" cy="233"/>
          </a:xfrm>
        </p:grpSpPr>
        <p:sp>
          <p:nvSpPr>
            <p:cNvPr id="15" name="Line 15"/>
            <p:cNvSpPr>
              <a:spLocks noChangeShapeType="1"/>
            </p:cNvSpPr>
            <p:nvPr/>
          </p:nvSpPr>
          <p:spPr bwMode="auto">
            <a:xfrm>
              <a:off x="3345" y="1849"/>
              <a:ext cx="1" cy="233"/>
            </a:xfrm>
            <a:prstGeom prst="line">
              <a:avLst/>
            </a:prstGeom>
            <a:noFill/>
            <a:ln w="9525">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6" name="Line 16"/>
            <p:cNvSpPr>
              <a:spLocks noChangeShapeType="1"/>
            </p:cNvSpPr>
            <p:nvPr/>
          </p:nvSpPr>
          <p:spPr bwMode="auto">
            <a:xfrm>
              <a:off x="3256" y="1849"/>
              <a:ext cx="380" cy="1"/>
            </a:xfrm>
            <a:prstGeom prst="line">
              <a:avLst/>
            </a:prstGeom>
            <a:noFill/>
            <a:ln w="127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a:off x="3256" y="2082"/>
              <a:ext cx="380" cy="0"/>
            </a:xfrm>
            <a:prstGeom prst="line">
              <a:avLst/>
            </a:prstGeom>
            <a:noFill/>
            <a:ln w="127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8" name="Rectangle 18"/>
            <p:cNvSpPr>
              <a:spLocks noChangeArrowheads="1"/>
            </p:cNvSpPr>
            <p:nvPr/>
          </p:nvSpPr>
          <p:spPr bwMode="auto">
            <a:xfrm>
              <a:off x="3180" y="1877"/>
              <a:ext cx="22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solidFill>
                    <a:srgbClr val="FF0000"/>
                  </a:solidFill>
                </a:rPr>
                <a:t>d</a:t>
              </a:r>
              <a:endParaRPr lang="en-US" altLang="zh-CN" sz="1800" i="0">
                <a:solidFill>
                  <a:srgbClr val="FF0000"/>
                </a:solidFill>
              </a:endParaRPr>
            </a:p>
          </p:txBody>
        </p:sp>
      </p:grpSp>
      <p:grpSp>
        <p:nvGrpSpPr>
          <p:cNvPr id="19" name="Group 19"/>
          <p:cNvGrpSpPr>
            <a:grpSpLocks/>
          </p:cNvGrpSpPr>
          <p:nvPr/>
        </p:nvGrpSpPr>
        <p:grpSpPr bwMode="auto">
          <a:xfrm>
            <a:off x="6549538" y="2374027"/>
            <a:ext cx="1400175" cy="1793875"/>
            <a:chOff x="3172" y="1440"/>
            <a:chExt cx="882" cy="1130"/>
          </a:xfrm>
        </p:grpSpPr>
        <p:grpSp>
          <p:nvGrpSpPr>
            <p:cNvPr id="20" name="Group 20"/>
            <p:cNvGrpSpPr>
              <a:grpSpLocks/>
            </p:cNvGrpSpPr>
            <p:nvPr/>
          </p:nvGrpSpPr>
          <p:grpSpPr bwMode="auto">
            <a:xfrm>
              <a:off x="3479" y="1673"/>
              <a:ext cx="235" cy="897"/>
              <a:chOff x="7000" y="12618"/>
              <a:chExt cx="421" cy="2241"/>
            </a:xfrm>
          </p:grpSpPr>
          <p:sp>
            <p:nvSpPr>
              <p:cNvPr id="22" name="Line 21"/>
              <p:cNvSpPr>
                <a:spLocks noChangeShapeType="1"/>
              </p:cNvSpPr>
              <p:nvPr/>
            </p:nvSpPr>
            <p:spPr bwMode="auto">
              <a:xfrm flipH="1">
                <a:off x="7300" y="12618"/>
                <a:ext cx="101" cy="441"/>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3" name="Line 22"/>
              <p:cNvSpPr>
                <a:spLocks noChangeShapeType="1"/>
              </p:cNvSpPr>
              <p:nvPr/>
            </p:nvSpPr>
            <p:spPr bwMode="auto">
              <a:xfrm flipH="1">
                <a:off x="7285" y="13779"/>
                <a:ext cx="116" cy="471"/>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4" name="Line 23"/>
              <p:cNvSpPr>
                <a:spLocks noChangeShapeType="1"/>
              </p:cNvSpPr>
              <p:nvPr/>
            </p:nvSpPr>
            <p:spPr bwMode="auto">
              <a:xfrm>
                <a:off x="7000" y="12618"/>
                <a:ext cx="1" cy="2241"/>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5" name="Line 24"/>
              <p:cNvSpPr>
                <a:spLocks noChangeShapeType="1"/>
              </p:cNvSpPr>
              <p:nvPr/>
            </p:nvSpPr>
            <p:spPr bwMode="auto">
              <a:xfrm>
                <a:off x="7000" y="12633"/>
                <a:ext cx="381" cy="1"/>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6" name="Line 25"/>
              <p:cNvSpPr>
                <a:spLocks noChangeShapeType="1"/>
              </p:cNvSpPr>
              <p:nvPr/>
            </p:nvSpPr>
            <p:spPr bwMode="auto">
              <a:xfrm flipH="1">
                <a:off x="7300" y="13218"/>
                <a:ext cx="101" cy="441"/>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7" name="Line 26"/>
              <p:cNvSpPr>
                <a:spLocks noChangeShapeType="1"/>
              </p:cNvSpPr>
              <p:nvPr/>
            </p:nvSpPr>
            <p:spPr bwMode="auto">
              <a:xfrm flipH="1">
                <a:off x="7285" y="14398"/>
                <a:ext cx="101" cy="441"/>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 name="Line 27"/>
              <p:cNvSpPr>
                <a:spLocks noChangeShapeType="1"/>
              </p:cNvSpPr>
              <p:nvPr/>
            </p:nvSpPr>
            <p:spPr bwMode="auto">
              <a:xfrm>
                <a:off x="7000" y="14828"/>
                <a:ext cx="311" cy="1"/>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 name="Line 28"/>
              <p:cNvSpPr>
                <a:spLocks noChangeShapeType="1"/>
              </p:cNvSpPr>
              <p:nvPr/>
            </p:nvSpPr>
            <p:spPr bwMode="auto">
              <a:xfrm>
                <a:off x="7300" y="13058"/>
                <a:ext cx="121" cy="141"/>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0" name="Line 29"/>
              <p:cNvSpPr>
                <a:spLocks noChangeShapeType="1"/>
              </p:cNvSpPr>
              <p:nvPr/>
            </p:nvSpPr>
            <p:spPr bwMode="auto">
              <a:xfrm>
                <a:off x="7300" y="13638"/>
                <a:ext cx="121" cy="141"/>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1" name="Line 30"/>
              <p:cNvSpPr>
                <a:spLocks noChangeShapeType="1"/>
              </p:cNvSpPr>
              <p:nvPr/>
            </p:nvSpPr>
            <p:spPr bwMode="auto">
              <a:xfrm>
                <a:off x="7280" y="14238"/>
                <a:ext cx="121" cy="141"/>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21" name="Rectangle 31"/>
            <p:cNvSpPr>
              <a:spLocks noChangeArrowheads="1"/>
            </p:cNvSpPr>
            <p:nvPr/>
          </p:nvSpPr>
          <p:spPr bwMode="auto">
            <a:xfrm>
              <a:off x="3172" y="1440"/>
              <a:ext cx="882"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dirty="0">
                  <a:solidFill>
                    <a:srgbClr val="000000"/>
                  </a:solidFill>
                </a:rPr>
                <a:t>反射光栅</a:t>
              </a:r>
            </a:p>
            <a:p>
              <a:pPr eaLnBrk="1" hangingPunct="1"/>
              <a:endParaRPr lang="en-US" altLang="zh-CN" sz="1800" i="0" dirty="0">
                <a:solidFill>
                  <a:srgbClr val="000000"/>
                </a:solidFill>
              </a:endParaRPr>
            </a:p>
          </p:txBody>
        </p:sp>
      </p:grpSp>
      <p:grpSp>
        <p:nvGrpSpPr>
          <p:cNvPr id="32" name="Group 32"/>
          <p:cNvGrpSpPr>
            <a:grpSpLocks/>
          </p:cNvGrpSpPr>
          <p:nvPr/>
        </p:nvGrpSpPr>
        <p:grpSpPr bwMode="auto">
          <a:xfrm>
            <a:off x="5304510" y="3186771"/>
            <a:ext cx="727075" cy="623888"/>
            <a:chOff x="2249" y="1925"/>
            <a:chExt cx="458" cy="393"/>
          </a:xfrm>
        </p:grpSpPr>
        <p:sp>
          <p:nvSpPr>
            <p:cNvPr id="33" name="Line 33"/>
            <p:cNvSpPr>
              <a:spLocks noChangeShapeType="1"/>
            </p:cNvSpPr>
            <p:nvPr/>
          </p:nvSpPr>
          <p:spPr bwMode="auto">
            <a:xfrm>
              <a:off x="2260" y="1925"/>
              <a:ext cx="447" cy="1"/>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4" name="Line 34"/>
            <p:cNvSpPr>
              <a:spLocks noChangeShapeType="1"/>
            </p:cNvSpPr>
            <p:nvPr/>
          </p:nvSpPr>
          <p:spPr bwMode="auto">
            <a:xfrm>
              <a:off x="2249" y="2117"/>
              <a:ext cx="447" cy="0"/>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5" name="Line 35"/>
            <p:cNvSpPr>
              <a:spLocks noChangeShapeType="1"/>
            </p:cNvSpPr>
            <p:nvPr/>
          </p:nvSpPr>
          <p:spPr bwMode="auto">
            <a:xfrm>
              <a:off x="2249" y="2318"/>
              <a:ext cx="447" cy="0"/>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36" name="Group 36"/>
          <p:cNvGrpSpPr>
            <a:grpSpLocks/>
          </p:cNvGrpSpPr>
          <p:nvPr/>
        </p:nvGrpSpPr>
        <p:grpSpPr bwMode="auto">
          <a:xfrm>
            <a:off x="4245648" y="3034371"/>
            <a:ext cx="719137" cy="928688"/>
            <a:chOff x="1551" y="1829"/>
            <a:chExt cx="453" cy="585"/>
          </a:xfrm>
        </p:grpSpPr>
        <p:sp>
          <p:nvSpPr>
            <p:cNvPr id="37" name="Line 37"/>
            <p:cNvSpPr>
              <a:spLocks noChangeShapeType="1"/>
            </p:cNvSpPr>
            <p:nvPr/>
          </p:nvSpPr>
          <p:spPr bwMode="auto">
            <a:xfrm>
              <a:off x="1557" y="1829"/>
              <a:ext cx="447" cy="1"/>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8" name="Line 38"/>
            <p:cNvSpPr>
              <a:spLocks noChangeShapeType="1"/>
            </p:cNvSpPr>
            <p:nvPr/>
          </p:nvSpPr>
          <p:spPr bwMode="auto">
            <a:xfrm>
              <a:off x="1551" y="1933"/>
              <a:ext cx="447" cy="1"/>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9" name="Line 39"/>
            <p:cNvSpPr>
              <a:spLocks noChangeShapeType="1"/>
            </p:cNvSpPr>
            <p:nvPr/>
          </p:nvSpPr>
          <p:spPr bwMode="auto">
            <a:xfrm>
              <a:off x="1551" y="2029"/>
              <a:ext cx="447" cy="1"/>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40" name="Line 40"/>
            <p:cNvSpPr>
              <a:spLocks noChangeShapeType="1"/>
            </p:cNvSpPr>
            <p:nvPr/>
          </p:nvSpPr>
          <p:spPr bwMode="auto">
            <a:xfrm>
              <a:off x="1551" y="2124"/>
              <a:ext cx="447" cy="0"/>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41" name="Line 41"/>
            <p:cNvSpPr>
              <a:spLocks noChangeShapeType="1"/>
            </p:cNvSpPr>
            <p:nvPr/>
          </p:nvSpPr>
          <p:spPr bwMode="auto">
            <a:xfrm>
              <a:off x="1551" y="2222"/>
              <a:ext cx="447" cy="0"/>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42" name="Line 42"/>
            <p:cNvSpPr>
              <a:spLocks noChangeShapeType="1"/>
            </p:cNvSpPr>
            <p:nvPr/>
          </p:nvSpPr>
          <p:spPr bwMode="auto">
            <a:xfrm>
              <a:off x="1551" y="2318"/>
              <a:ext cx="447" cy="0"/>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43" name="Line 43"/>
            <p:cNvSpPr>
              <a:spLocks noChangeShapeType="1"/>
            </p:cNvSpPr>
            <p:nvPr/>
          </p:nvSpPr>
          <p:spPr bwMode="auto">
            <a:xfrm>
              <a:off x="1551" y="2414"/>
              <a:ext cx="447" cy="0"/>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44" name="Group 44"/>
          <p:cNvGrpSpPr>
            <a:grpSpLocks/>
          </p:cNvGrpSpPr>
          <p:nvPr/>
        </p:nvGrpSpPr>
        <p:grpSpPr bwMode="auto">
          <a:xfrm>
            <a:off x="5294983" y="3102636"/>
            <a:ext cx="355600" cy="312737"/>
            <a:chOff x="2254" y="1885"/>
            <a:chExt cx="224" cy="197"/>
          </a:xfrm>
        </p:grpSpPr>
        <p:sp>
          <p:nvSpPr>
            <p:cNvPr id="45" name="Line 45"/>
            <p:cNvSpPr>
              <a:spLocks noChangeShapeType="1"/>
            </p:cNvSpPr>
            <p:nvPr/>
          </p:nvSpPr>
          <p:spPr bwMode="auto">
            <a:xfrm>
              <a:off x="2366" y="1885"/>
              <a:ext cx="1" cy="197"/>
            </a:xfrm>
            <a:prstGeom prst="line">
              <a:avLst/>
            </a:prstGeom>
            <a:noFill/>
            <a:ln w="9525">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46" name="Line 46"/>
            <p:cNvSpPr>
              <a:spLocks noChangeShapeType="1"/>
            </p:cNvSpPr>
            <p:nvPr/>
          </p:nvSpPr>
          <p:spPr bwMode="auto">
            <a:xfrm>
              <a:off x="2254" y="1885"/>
              <a:ext cx="224" cy="1"/>
            </a:xfrm>
            <a:prstGeom prst="line">
              <a:avLst/>
            </a:prstGeom>
            <a:noFill/>
            <a:ln w="127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7" name="Line 47"/>
            <p:cNvSpPr>
              <a:spLocks noChangeShapeType="1"/>
            </p:cNvSpPr>
            <p:nvPr/>
          </p:nvSpPr>
          <p:spPr bwMode="auto">
            <a:xfrm>
              <a:off x="2254" y="2077"/>
              <a:ext cx="224" cy="1"/>
            </a:xfrm>
            <a:prstGeom prst="line">
              <a:avLst/>
            </a:prstGeom>
            <a:noFill/>
            <a:ln w="127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48" name="Rectangle 48"/>
          <p:cNvSpPr>
            <a:spLocks noChangeArrowheads="1"/>
          </p:cNvSpPr>
          <p:nvPr/>
        </p:nvSpPr>
        <p:spPr bwMode="auto">
          <a:xfrm>
            <a:off x="5498185" y="3102636"/>
            <a:ext cx="390525"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a:solidFill>
                  <a:srgbClr val="FF0000"/>
                </a:solidFill>
              </a:rPr>
              <a:t>d</a:t>
            </a:r>
            <a:endParaRPr lang="en-US" altLang="zh-CN" sz="1800" i="0">
              <a:solidFill>
                <a:srgbClr val="FF0000"/>
              </a:solidFill>
            </a:endParaRPr>
          </a:p>
        </p:txBody>
      </p:sp>
      <p:grpSp>
        <p:nvGrpSpPr>
          <p:cNvPr id="49" name="Group 49"/>
          <p:cNvGrpSpPr>
            <a:grpSpLocks/>
          </p:cNvGrpSpPr>
          <p:nvPr/>
        </p:nvGrpSpPr>
        <p:grpSpPr bwMode="auto">
          <a:xfrm>
            <a:off x="4659983" y="2416836"/>
            <a:ext cx="1263650" cy="1800225"/>
            <a:chOff x="1824" y="1440"/>
            <a:chExt cx="796" cy="1134"/>
          </a:xfrm>
        </p:grpSpPr>
        <p:sp>
          <p:nvSpPr>
            <p:cNvPr id="50" name="Rectangle 50"/>
            <p:cNvSpPr>
              <a:spLocks noChangeArrowheads="1"/>
            </p:cNvSpPr>
            <p:nvPr/>
          </p:nvSpPr>
          <p:spPr bwMode="auto">
            <a:xfrm>
              <a:off x="1824" y="1440"/>
              <a:ext cx="796"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a:solidFill>
                    <a:srgbClr val="000000"/>
                  </a:solidFill>
                </a:rPr>
                <a:t>衍射光栅</a:t>
              </a:r>
            </a:p>
          </p:txBody>
        </p:sp>
        <p:grpSp>
          <p:nvGrpSpPr>
            <p:cNvPr id="51" name="Group 51"/>
            <p:cNvGrpSpPr>
              <a:grpSpLocks/>
            </p:cNvGrpSpPr>
            <p:nvPr/>
          </p:nvGrpSpPr>
          <p:grpSpPr bwMode="auto">
            <a:xfrm>
              <a:off x="2020" y="1677"/>
              <a:ext cx="232" cy="897"/>
              <a:chOff x="3860" y="12658"/>
              <a:chExt cx="416" cy="2241"/>
            </a:xfrm>
          </p:grpSpPr>
          <p:sp>
            <p:nvSpPr>
              <p:cNvPr id="52" name="Line 52"/>
              <p:cNvSpPr>
                <a:spLocks noChangeShapeType="1"/>
              </p:cNvSpPr>
              <p:nvPr/>
            </p:nvSpPr>
            <p:spPr bwMode="auto">
              <a:xfrm>
                <a:off x="3880" y="12674"/>
                <a:ext cx="381" cy="1"/>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3" name="Line 53"/>
              <p:cNvSpPr>
                <a:spLocks noChangeShapeType="1"/>
              </p:cNvSpPr>
              <p:nvPr/>
            </p:nvSpPr>
            <p:spPr bwMode="auto">
              <a:xfrm>
                <a:off x="4265" y="12659"/>
                <a:ext cx="1" cy="241"/>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54" name="Group 54"/>
              <p:cNvGrpSpPr>
                <a:grpSpLocks/>
              </p:cNvGrpSpPr>
              <p:nvPr/>
            </p:nvGrpSpPr>
            <p:grpSpPr bwMode="auto">
              <a:xfrm>
                <a:off x="4097" y="12884"/>
                <a:ext cx="179" cy="281"/>
                <a:chOff x="4082" y="12899"/>
                <a:chExt cx="179" cy="281"/>
              </a:xfrm>
            </p:grpSpPr>
            <p:sp>
              <p:nvSpPr>
                <p:cNvPr id="85" name="Arc 55"/>
                <p:cNvSpPr>
                  <a:spLocks/>
                </p:cNvSpPr>
                <p:nvPr/>
              </p:nvSpPr>
              <p:spPr bwMode="auto">
                <a:xfrm flipH="1">
                  <a:off x="4082" y="12899"/>
                  <a:ext cx="179" cy="15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 name="Arc 56"/>
                <p:cNvSpPr>
                  <a:spLocks/>
                </p:cNvSpPr>
                <p:nvPr/>
              </p:nvSpPr>
              <p:spPr bwMode="auto">
                <a:xfrm flipH="1" flipV="1">
                  <a:off x="4082" y="13025"/>
                  <a:ext cx="179" cy="15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 name="Line 57"/>
              <p:cNvSpPr>
                <a:spLocks noChangeShapeType="1"/>
              </p:cNvSpPr>
              <p:nvPr/>
            </p:nvSpPr>
            <p:spPr bwMode="auto">
              <a:xfrm>
                <a:off x="4265" y="13194"/>
                <a:ext cx="1" cy="201"/>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6" name="Line 58"/>
              <p:cNvSpPr>
                <a:spLocks noChangeShapeType="1"/>
              </p:cNvSpPr>
              <p:nvPr/>
            </p:nvSpPr>
            <p:spPr bwMode="auto">
              <a:xfrm>
                <a:off x="4245" y="13674"/>
                <a:ext cx="1" cy="201"/>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7" name="Line 59"/>
              <p:cNvSpPr>
                <a:spLocks noChangeShapeType="1"/>
              </p:cNvSpPr>
              <p:nvPr/>
            </p:nvSpPr>
            <p:spPr bwMode="auto">
              <a:xfrm>
                <a:off x="4245" y="14144"/>
                <a:ext cx="1" cy="201"/>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8" name="Line 60"/>
              <p:cNvSpPr>
                <a:spLocks noChangeShapeType="1"/>
              </p:cNvSpPr>
              <p:nvPr/>
            </p:nvSpPr>
            <p:spPr bwMode="auto">
              <a:xfrm>
                <a:off x="4245" y="14639"/>
                <a:ext cx="1" cy="241"/>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9" name="Line 61"/>
              <p:cNvSpPr>
                <a:spLocks noChangeShapeType="1"/>
              </p:cNvSpPr>
              <p:nvPr/>
            </p:nvSpPr>
            <p:spPr bwMode="auto">
              <a:xfrm>
                <a:off x="3880" y="14869"/>
                <a:ext cx="381" cy="1"/>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0" name="Line 62"/>
              <p:cNvSpPr>
                <a:spLocks noChangeShapeType="1"/>
              </p:cNvSpPr>
              <p:nvPr/>
            </p:nvSpPr>
            <p:spPr bwMode="auto">
              <a:xfrm>
                <a:off x="3860" y="12658"/>
                <a:ext cx="1" cy="2241"/>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1" name="Line 63"/>
              <p:cNvSpPr>
                <a:spLocks noChangeShapeType="1"/>
              </p:cNvSpPr>
              <p:nvPr/>
            </p:nvSpPr>
            <p:spPr bwMode="auto">
              <a:xfrm flipH="1">
                <a:off x="4000" y="14279"/>
                <a:ext cx="81" cy="81"/>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2" name="Line 64"/>
              <p:cNvSpPr>
                <a:spLocks noChangeShapeType="1"/>
              </p:cNvSpPr>
              <p:nvPr/>
            </p:nvSpPr>
            <p:spPr bwMode="auto">
              <a:xfrm flipH="1">
                <a:off x="3920" y="14179"/>
                <a:ext cx="81" cy="81"/>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3" name="Line 65"/>
              <p:cNvSpPr>
                <a:spLocks noChangeShapeType="1"/>
              </p:cNvSpPr>
              <p:nvPr/>
            </p:nvSpPr>
            <p:spPr bwMode="auto">
              <a:xfrm flipH="1">
                <a:off x="3920" y="14199"/>
                <a:ext cx="161" cy="161"/>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4" name="Line 66"/>
              <p:cNvSpPr>
                <a:spLocks noChangeShapeType="1"/>
              </p:cNvSpPr>
              <p:nvPr/>
            </p:nvSpPr>
            <p:spPr bwMode="auto">
              <a:xfrm flipH="1">
                <a:off x="4000" y="12839"/>
                <a:ext cx="81" cy="81"/>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5" name="Line 67"/>
              <p:cNvSpPr>
                <a:spLocks noChangeShapeType="1"/>
              </p:cNvSpPr>
              <p:nvPr/>
            </p:nvSpPr>
            <p:spPr bwMode="auto">
              <a:xfrm flipH="1">
                <a:off x="3920" y="12739"/>
                <a:ext cx="81" cy="81"/>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6" name="Line 68"/>
              <p:cNvSpPr>
                <a:spLocks noChangeShapeType="1"/>
              </p:cNvSpPr>
              <p:nvPr/>
            </p:nvSpPr>
            <p:spPr bwMode="auto">
              <a:xfrm flipH="1">
                <a:off x="3920" y="12759"/>
                <a:ext cx="161" cy="161"/>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7" name="Line 69"/>
              <p:cNvSpPr>
                <a:spLocks noChangeShapeType="1"/>
              </p:cNvSpPr>
              <p:nvPr/>
            </p:nvSpPr>
            <p:spPr bwMode="auto">
              <a:xfrm flipH="1">
                <a:off x="4020" y="13319"/>
                <a:ext cx="81" cy="81"/>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8" name="Line 70"/>
              <p:cNvSpPr>
                <a:spLocks noChangeShapeType="1"/>
              </p:cNvSpPr>
              <p:nvPr/>
            </p:nvSpPr>
            <p:spPr bwMode="auto">
              <a:xfrm flipH="1">
                <a:off x="3940" y="13219"/>
                <a:ext cx="81" cy="81"/>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9" name="Line 71"/>
              <p:cNvSpPr>
                <a:spLocks noChangeShapeType="1"/>
              </p:cNvSpPr>
              <p:nvPr/>
            </p:nvSpPr>
            <p:spPr bwMode="auto">
              <a:xfrm flipH="1">
                <a:off x="3940" y="13239"/>
                <a:ext cx="161" cy="161"/>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0" name="Line 72"/>
              <p:cNvSpPr>
                <a:spLocks noChangeShapeType="1"/>
              </p:cNvSpPr>
              <p:nvPr/>
            </p:nvSpPr>
            <p:spPr bwMode="auto">
              <a:xfrm flipH="1">
                <a:off x="4000" y="13799"/>
                <a:ext cx="81" cy="81"/>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1" name="Line 73"/>
              <p:cNvSpPr>
                <a:spLocks noChangeShapeType="1"/>
              </p:cNvSpPr>
              <p:nvPr/>
            </p:nvSpPr>
            <p:spPr bwMode="auto">
              <a:xfrm flipH="1">
                <a:off x="3920" y="13699"/>
                <a:ext cx="81" cy="81"/>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2" name="Line 74"/>
              <p:cNvSpPr>
                <a:spLocks noChangeShapeType="1"/>
              </p:cNvSpPr>
              <p:nvPr/>
            </p:nvSpPr>
            <p:spPr bwMode="auto">
              <a:xfrm flipH="1">
                <a:off x="3920" y="13719"/>
                <a:ext cx="161" cy="161"/>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3" name="Line 75"/>
              <p:cNvSpPr>
                <a:spLocks noChangeShapeType="1"/>
              </p:cNvSpPr>
              <p:nvPr/>
            </p:nvSpPr>
            <p:spPr bwMode="auto">
              <a:xfrm flipH="1">
                <a:off x="4000" y="14739"/>
                <a:ext cx="81" cy="81"/>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4" name="Line 76"/>
              <p:cNvSpPr>
                <a:spLocks noChangeShapeType="1"/>
              </p:cNvSpPr>
              <p:nvPr/>
            </p:nvSpPr>
            <p:spPr bwMode="auto">
              <a:xfrm flipH="1">
                <a:off x="3920" y="14639"/>
                <a:ext cx="81" cy="81"/>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5" name="Line 77"/>
              <p:cNvSpPr>
                <a:spLocks noChangeShapeType="1"/>
              </p:cNvSpPr>
              <p:nvPr/>
            </p:nvSpPr>
            <p:spPr bwMode="auto">
              <a:xfrm flipH="1">
                <a:off x="3920" y="14659"/>
                <a:ext cx="161" cy="161"/>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76" name="Group 78"/>
              <p:cNvGrpSpPr>
                <a:grpSpLocks/>
              </p:cNvGrpSpPr>
              <p:nvPr/>
            </p:nvGrpSpPr>
            <p:grpSpPr bwMode="auto">
              <a:xfrm>
                <a:off x="4097" y="13379"/>
                <a:ext cx="179" cy="281"/>
                <a:chOff x="4082" y="12899"/>
                <a:chExt cx="179" cy="281"/>
              </a:xfrm>
            </p:grpSpPr>
            <p:sp>
              <p:nvSpPr>
                <p:cNvPr id="83" name="Arc 79"/>
                <p:cNvSpPr>
                  <a:spLocks/>
                </p:cNvSpPr>
                <p:nvPr/>
              </p:nvSpPr>
              <p:spPr bwMode="auto">
                <a:xfrm flipH="1">
                  <a:off x="4082" y="12899"/>
                  <a:ext cx="179" cy="15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 name="Arc 80"/>
                <p:cNvSpPr>
                  <a:spLocks/>
                </p:cNvSpPr>
                <p:nvPr/>
              </p:nvSpPr>
              <p:spPr bwMode="auto">
                <a:xfrm flipH="1" flipV="1">
                  <a:off x="4082" y="13025"/>
                  <a:ext cx="179" cy="15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7" name="Group 81"/>
              <p:cNvGrpSpPr>
                <a:grpSpLocks/>
              </p:cNvGrpSpPr>
              <p:nvPr/>
            </p:nvGrpSpPr>
            <p:grpSpPr bwMode="auto">
              <a:xfrm>
                <a:off x="4082" y="13859"/>
                <a:ext cx="179" cy="281"/>
                <a:chOff x="4082" y="12899"/>
                <a:chExt cx="179" cy="281"/>
              </a:xfrm>
            </p:grpSpPr>
            <p:sp>
              <p:nvSpPr>
                <p:cNvPr id="81" name="Arc 82"/>
                <p:cNvSpPr>
                  <a:spLocks/>
                </p:cNvSpPr>
                <p:nvPr/>
              </p:nvSpPr>
              <p:spPr bwMode="auto">
                <a:xfrm flipH="1">
                  <a:off x="4082" y="12899"/>
                  <a:ext cx="179" cy="15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 name="Arc 83"/>
                <p:cNvSpPr>
                  <a:spLocks/>
                </p:cNvSpPr>
                <p:nvPr/>
              </p:nvSpPr>
              <p:spPr bwMode="auto">
                <a:xfrm flipH="1" flipV="1">
                  <a:off x="4082" y="13025"/>
                  <a:ext cx="179" cy="15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8" name="Group 84"/>
              <p:cNvGrpSpPr>
                <a:grpSpLocks/>
              </p:cNvGrpSpPr>
              <p:nvPr/>
            </p:nvGrpSpPr>
            <p:grpSpPr bwMode="auto">
              <a:xfrm>
                <a:off x="4097" y="14354"/>
                <a:ext cx="179" cy="281"/>
                <a:chOff x="4082" y="12899"/>
                <a:chExt cx="179" cy="281"/>
              </a:xfrm>
            </p:grpSpPr>
            <p:sp>
              <p:nvSpPr>
                <p:cNvPr id="79" name="Arc 85"/>
                <p:cNvSpPr>
                  <a:spLocks/>
                </p:cNvSpPr>
                <p:nvPr/>
              </p:nvSpPr>
              <p:spPr bwMode="auto">
                <a:xfrm flipH="1">
                  <a:off x="4082" y="12899"/>
                  <a:ext cx="179" cy="15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 name="Arc 86"/>
                <p:cNvSpPr>
                  <a:spLocks/>
                </p:cNvSpPr>
                <p:nvPr/>
              </p:nvSpPr>
              <p:spPr bwMode="auto">
                <a:xfrm flipH="1" flipV="1">
                  <a:off x="4082" y="13025"/>
                  <a:ext cx="179" cy="15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sp>
        <p:nvSpPr>
          <p:cNvPr id="87" name="Text Box 87"/>
          <p:cNvSpPr txBox="1">
            <a:spLocks noChangeArrowheads="1"/>
          </p:cNvSpPr>
          <p:nvPr/>
        </p:nvSpPr>
        <p:spPr bwMode="auto">
          <a:xfrm>
            <a:off x="3352799" y="4395787"/>
            <a:ext cx="6477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dirty="0">
                <a:solidFill>
                  <a:srgbClr val="FF0000"/>
                </a:solidFill>
              </a:rPr>
              <a:t>a</a:t>
            </a:r>
            <a:r>
              <a:rPr lang="en-US" altLang="zh-CN" dirty="0">
                <a:solidFill>
                  <a:schemeClr val="tx1"/>
                </a:solidFill>
              </a:rPr>
              <a:t> </a:t>
            </a:r>
            <a:r>
              <a:rPr lang="zh-CN" altLang="en-US" i="0" dirty="0">
                <a:solidFill>
                  <a:schemeClr val="tx1"/>
                </a:solidFill>
              </a:rPr>
              <a:t>是</a:t>
            </a:r>
            <a:r>
              <a:rPr lang="zh-CN" altLang="en-US" i="0" dirty="0">
                <a:solidFill>
                  <a:srgbClr val="000000"/>
                </a:solidFill>
              </a:rPr>
              <a:t>透光（或反光）部分的宽度</a:t>
            </a:r>
          </a:p>
          <a:p>
            <a:pPr algn="l" eaLnBrk="1" hangingPunct="1"/>
            <a:r>
              <a:rPr lang="en-US" altLang="zh-CN" dirty="0">
                <a:solidFill>
                  <a:srgbClr val="FF0000"/>
                </a:solidFill>
              </a:rPr>
              <a:t>b</a:t>
            </a:r>
            <a:r>
              <a:rPr lang="en-US" altLang="zh-CN" dirty="0">
                <a:solidFill>
                  <a:srgbClr val="000000"/>
                </a:solidFill>
              </a:rPr>
              <a:t> </a:t>
            </a:r>
            <a:r>
              <a:rPr lang="zh-CN" altLang="en-US" i="0" dirty="0">
                <a:solidFill>
                  <a:srgbClr val="009900"/>
                </a:solidFill>
              </a:rPr>
              <a:t>是不透光</a:t>
            </a:r>
            <a:r>
              <a:rPr lang="en-US" altLang="zh-CN" i="0" dirty="0">
                <a:solidFill>
                  <a:srgbClr val="009900"/>
                </a:solidFill>
              </a:rPr>
              <a:t>(</a:t>
            </a:r>
            <a:r>
              <a:rPr lang="zh-CN" altLang="en-US" i="0" dirty="0">
                <a:solidFill>
                  <a:srgbClr val="009900"/>
                </a:solidFill>
              </a:rPr>
              <a:t>或不反光</a:t>
            </a:r>
            <a:r>
              <a:rPr lang="en-US" altLang="zh-CN" i="0" dirty="0">
                <a:solidFill>
                  <a:srgbClr val="009900"/>
                </a:solidFill>
              </a:rPr>
              <a:t>)</a:t>
            </a:r>
            <a:r>
              <a:rPr lang="zh-CN" altLang="en-US" i="0" dirty="0">
                <a:solidFill>
                  <a:srgbClr val="009900"/>
                </a:solidFill>
              </a:rPr>
              <a:t>部分的宽度</a:t>
            </a:r>
          </a:p>
        </p:txBody>
      </p:sp>
      <p:sp>
        <p:nvSpPr>
          <p:cNvPr id="89" name="Text Box 89"/>
          <p:cNvSpPr txBox="1">
            <a:spLocks noChangeArrowheads="1"/>
          </p:cNvSpPr>
          <p:nvPr/>
        </p:nvSpPr>
        <p:spPr bwMode="auto">
          <a:xfrm>
            <a:off x="2590799" y="3984625"/>
            <a:ext cx="3581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a:solidFill>
                  <a:srgbClr val="C00000"/>
                </a:solidFill>
              </a:rPr>
              <a:t>3. </a:t>
            </a:r>
            <a:r>
              <a:rPr lang="zh-CN" altLang="en-US" i="0">
                <a:solidFill>
                  <a:srgbClr val="C00000"/>
                </a:solidFill>
              </a:rPr>
              <a:t>光栅常数</a:t>
            </a:r>
          </a:p>
        </p:txBody>
      </p:sp>
      <p:sp>
        <p:nvSpPr>
          <p:cNvPr id="90" name="Text Box 90"/>
          <p:cNvSpPr txBox="1">
            <a:spLocks noChangeArrowheads="1"/>
          </p:cNvSpPr>
          <p:nvPr/>
        </p:nvSpPr>
        <p:spPr bwMode="auto">
          <a:xfrm>
            <a:off x="2590799" y="2263775"/>
            <a:ext cx="259080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a:solidFill>
                  <a:srgbClr val="C00000"/>
                </a:solidFill>
              </a:rPr>
              <a:t>2. </a:t>
            </a:r>
            <a:r>
              <a:rPr lang="zh-CN" altLang="en-US" i="0">
                <a:solidFill>
                  <a:srgbClr val="C00000"/>
                </a:solidFill>
              </a:rPr>
              <a:t>种类：</a:t>
            </a:r>
          </a:p>
        </p:txBody>
      </p:sp>
      <p:sp>
        <p:nvSpPr>
          <p:cNvPr id="93" name="矩形 105"/>
          <p:cNvSpPr>
            <a:spLocks noChangeArrowheads="1"/>
          </p:cNvSpPr>
          <p:nvPr/>
        </p:nvSpPr>
        <p:spPr bwMode="auto">
          <a:xfrm>
            <a:off x="2435225" y="216561"/>
            <a:ext cx="2525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solidFill>
                  <a:srgbClr val="FF0000"/>
                </a:solidFill>
              </a:rPr>
              <a:t>20.4.5</a:t>
            </a:r>
            <a:r>
              <a:rPr lang="zh-CN" altLang="en-US" i="0" dirty="0">
                <a:solidFill>
                  <a:srgbClr val="FF0000"/>
                </a:solidFill>
              </a:rPr>
              <a:t>光栅衍射</a:t>
            </a:r>
            <a:endParaRPr lang="zh-CN" altLang="en-US" sz="2400" i="0" dirty="0">
              <a:solidFill>
                <a:srgbClr val="FF0000"/>
              </a:solidFill>
            </a:endParaRPr>
          </a:p>
        </p:txBody>
      </p:sp>
      <p:grpSp>
        <p:nvGrpSpPr>
          <p:cNvPr id="100" name="Group 4"/>
          <p:cNvGrpSpPr>
            <a:grpSpLocks/>
          </p:cNvGrpSpPr>
          <p:nvPr/>
        </p:nvGrpSpPr>
        <p:grpSpPr bwMode="auto">
          <a:xfrm>
            <a:off x="9897971" y="2844543"/>
            <a:ext cx="314189" cy="3910819"/>
            <a:chOff x="1584" y="528"/>
            <a:chExt cx="144" cy="2736"/>
          </a:xfrm>
        </p:grpSpPr>
        <p:sp>
          <p:nvSpPr>
            <p:cNvPr id="101" name="Rectangle 5" descr="深色横线"/>
            <p:cNvSpPr>
              <a:spLocks noChangeArrowheads="1"/>
            </p:cNvSpPr>
            <p:nvPr/>
          </p:nvSpPr>
          <p:spPr bwMode="auto">
            <a:xfrm>
              <a:off x="1584" y="528"/>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02" name="Rectangle 6" descr="深色横线"/>
            <p:cNvSpPr>
              <a:spLocks noChangeArrowheads="1"/>
            </p:cNvSpPr>
            <p:nvPr/>
          </p:nvSpPr>
          <p:spPr bwMode="auto">
            <a:xfrm>
              <a:off x="1584" y="1104"/>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03" name="Rectangle 7" descr="深色横线"/>
            <p:cNvSpPr>
              <a:spLocks noChangeArrowheads="1"/>
            </p:cNvSpPr>
            <p:nvPr/>
          </p:nvSpPr>
          <p:spPr bwMode="auto">
            <a:xfrm>
              <a:off x="1584" y="1680"/>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04" name="Rectangle 8" descr="深色横线"/>
            <p:cNvSpPr>
              <a:spLocks noChangeArrowheads="1"/>
            </p:cNvSpPr>
            <p:nvPr/>
          </p:nvSpPr>
          <p:spPr bwMode="auto">
            <a:xfrm>
              <a:off x="1584" y="2256"/>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05" name="Rectangle 9" descr="深色横线"/>
            <p:cNvSpPr>
              <a:spLocks noChangeArrowheads="1"/>
            </p:cNvSpPr>
            <p:nvPr/>
          </p:nvSpPr>
          <p:spPr bwMode="auto">
            <a:xfrm>
              <a:off x="1584" y="2832"/>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sp>
        <p:nvSpPr>
          <p:cNvPr id="106" name="Line 79"/>
          <p:cNvSpPr>
            <a:spLocks noChangeShapeType="1"/>
          </p:cNvSpPr>
          <p:nvPr/>
        </p:nvSpPr>
        <p:spPr bwMode="auto">
          <a:xfrm flipV="1">
            <a:off x="9170332" y="5329932"/>
            <a:ext cx="817430" cy="4465"/>
          </a:xfrm>
          <a:prstGeom prst="line">
            <a:avLst/>
          </a:prstGeom>
          <a:noFill/>
          <a:ln w="19050">
            <a:solidFill>
              <a:srgbClr val="99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79"/>
          <p:cNvSpPr>
            <a:spLocks noChangeShapeType="1"/>
          </p:cNvSpPr>
          <p:nvPr/>
        </p:nvSpPr>
        <p:spPr bwMode="auto">
          <a:xfrm>
            <a:off x="9392515" y="5090522"/>
            <a:ext cx="574605" cy="4278"/>
          </a:xfrm>
          <a:prstGeom prst="line">
            <a:avLst/>
          </a:prstGeom>
          <a:noFill/>
          <a:ln w="19050">
            <a:solidFill>
              <a:srgbClr val="99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Line 79"/>
          <p:cNvSpPr>
            <a:spLocks noChangeShapeType="1"/>
          </p:cNvSpPr>
          <p:nvPr/>
        </p:nvSpPr>
        <p:spPr bwMode="auto">
          <a:xfrm flipV="1">
            <a:off x="9537832" y="5061825"/>
            <a:ext cx="0" cy="268107"/>
          </a:xfrm>
          <a:prstGeom prst="line">
            <a:avLst/>
          </a:prstGeom>
          <a:noFill/>
          <a:ln w="19050">
            <a:solidFill>
              <a:srgbClr val="FF0000"/>
            </a:solidFill>
            <a:prstDash val="solid"/>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17" name="Object 2"/>
          <p:cNvGraphicFramePr>
            <a:graphicFrameLocks noChangeAspect="1"/>
          </p:cNvGraphicFramePr>
          <p:nvPr>
            <p:extLst>
              <p:ext uri="{D42A27DB-BD31-4B8C-83A1-F6EECF244321}">
                <p14:modId xmlns:p14="http://schemas.microsoft.com/office/powerpoint/2010/main" val="3551746426"/>
              </p:ext>
            </p:extLst>
          </p:nvPr>
        </p:nvGraphicFramePr>
        <p:xfrm>
          <a:off x="9380664" y="5366544"/>
          <a:ext cx="373063" cy="407987"/>
        </p:xfrm>
        <a:graphic>
          <a:graphicData uri="http://schemas.openxmlformats.org/presentationml/2006/ole">
            <mc:AlternateContent xmlns:mc="http://schemas.openxmlformats.org/markup-compatibility/2006">
              <mc:Choice xmlns:v="urn:schemas-microsoft-com:vml" Requires="v">
                <p:oleObj spid="_x0000_s467303" name="公式" r:id="rId3" imgW="126720" imgH="139680" progId="Equation.3">
                  <p:embed/>
                </p:oleObj>
              </mc:Choice>
              <mc:Fallback>
                <p:oleObj name="公式" r:id="rId3" imgW="126720" imgH="139680" progId="Equation.3">
                  <p:embed/>
                  <p:pic>
                    <p:nvPicPr>
                      <p:cNvPr id="0" name=""/>
                      <p:cNvPicPr>
                        <a:picLocks noChangeAspect="1" noChangeArrowheads="1"/>
                      </p:cNvPicPr>
                      <p:nvPr/>
                    </p:nvPicPr>
                    <p:blipFill>
                      <a:blip r:embed="rId4"/>
                      <a:srcRect/>
                      <a:stretch>
                        <a:fillRect/>
                      </a:stretch>
                    </p:blipFill>
                    <p:spPr bwMode="auto">
                      <a:xfrm>
                        <a:off x="9380664" y="5366544"/>
                        <a:ext cx="373063" cy="40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 name="Line 79"/>
          <p:cNvSpPr>
            <a:spLocks noChangeShapeType="1"/>
          </p:cNvSpPr>
          <p:nvPr/>
        </p:nvSpPr>
        <p:spPr bwMode="auto">
          <a:xfrm flipV="1">
            <a:off x="9158480" y="4471200"/>
            <a:ext cx="817430" cy="4465"/>
          </a:xfrm>
          <a:prstGeom prst="line">
            <a:avLst/>
          </a:prstGeom>
          <a:noFill/>
          <a:ln w="19050">
            <a:solidFill>
              <a:srgbClr val="99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 name="Line 79"/>
          <p:cNvSpPr>
            <a:spLocks noChangeShapeType="1"/>
          </p:cNvSpPr>
          <p:nvPr/>
        </p:nvSpPr>
        <p:spPr bwMode="auto">
          <a:xfrm flipH="1" flipV="1">
            <a:off x="9675140" y="4511121"/>
            <a:ext cx="0" cy="596908"/>
          </a:xfrm>
          <a:prstGeom prst="line">
            <a:avLst/>
          </a:prstGeom>
          <a:noFill/>
          <a:ln w="19050">
            <a:solidFill>
              <a:srgbClr val="FF0000"/>
            </a:solidFill>
            <a:prstDash val="solid"/>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0" name="Object 2"/>
          <p:cNvGraphicFramePr>
            <a:graphicFrameLocks noChangeAspect="1"/>
          </p:cNvGraphicFramePr>
          <p:nvPr>
            <p:extLst>
              <p:ext uri="{D42A27DB-BD31-4B8C-83A1-F6EECF244321}">
                <p14:modId xmlns:p14="http://schemas.microsoft.com/office/powerpoint/2010/main" val="3210900141"/>
              </p:ext>
            </p:extLst>
          </p:nvPr>
        </p:nvGraphicFramePr>
        <p:xfrm>
          <a:off x="9351302" y="4570219"/>
          <a:ext cx="373063" cy="519113"/>
        </p:xfrm>
        <a:graphic>
          <a:graphicData uri="http://schemas.openxmlformats.org/presentationml/2006/ole">
            <mc:AlternateContent xmlns:mc="http://schemas.openxmlformats.org/markup-compatibility/2006">
              <mc:Choice xmlns:v="urn:schemas-microsoft-com:vml" Requires="v">
                <p:oleObj spid="_x0000_s467304" name="公式" r:id="rId5" imgW="126720" imgH="177480" progId="Equation.3">
                  <p:embed/>
                </p:oleObj>
              </mc:Choice>
              <mc:Fallback>
                <p:oleObj name="公式" r:id="rId5" imgW="126720" imgH="177480" progId="Equation.3">
                  <p:embed/>
                  <p:pic>
                    <p:nvPicPr>
                      <p:cNvPr id="0" name=""/>
                      <p:cNvPicPr>
                        <a:picLocks noChangeAspect="1" noChangeArrowheads="1"/>
                      </p:cNvPicPr>
                      <p:nvPr/>
                    </p:nvPicPr>
                    <p:blipFill>
                      <a:blip r:embed="rId6"/>
                      <a:srcRect/>
                      <a:stretch>
                        <a:fillRect/>
                      </a:stretch>
                    </p:blipFill>
                    <p:spPr bwMode="auto">
                      <a:xfrm>
                        <a:off x="9351302" y="4570219"/>
                        <a:ext cx="3730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4" name="Line 79"/>
          <p:cNvSpPr>
            <a:spLocks noChangeShapeType="1"/>
          </p:cNvSpPr>
          <p:nvPr/>
        </p:nvSpPr>
        <p:spPr bwMode="auto">
          <a:xfrm flipH="1" flipV="1">
            <a:off x="9275672" y="4471198"/>
            <a:ext cx="3629" cy="870738"/>
          </a:xfrm>
          <a:prstGeom prst="line">
            <a:avLst/>
          </a:prstGeom>
          <a:noFill/>
          <a:ln w="19050">
            <a:solidFill>
              <a:srgbClr val="FF0000"/>
            </a:solidFill>
            <a:prstDash val="solid"/>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5" name="Object 2"/>
          <p:cNvGraphicFramePr>
            <a:graphicFrameLocks noChangeAspect="1"/>
          </p:cNvGraphicFramePr>
          <p:nvPr>
            <p:extLst>
              <p:ext uri="{D42A27DB-BD31-4B8C-83A1-F6EECF244321}">
                <p14:modId xmlns:p14="http://schemas.microsoft.com/office/powerpoint/2010/main" val="1484737644"/>
              </p:ext>
            </p:extLst>
          </p:nvPr>
        </p:nvGraphicFramePr>
        <p:xfrm>
          <a:off x="8796338" y="4706938"/>
          <a:ext cx="411162" cy="519112"/>
        </p:xfrm>
        <a:graphic>
          <a:graphicData uri="http://schemas.openxmlformats.org/presentationml/2006/ole">
            <mc:AlternateContent xmlns:mc="http://schemas.openxmlformats.org/markup-compatibility/2006">
              <mc:Choice xmlns:v="urn:schemas-microsoft-com:vml" Requires="v">
                <p:oleObj spid="_x0000_s467305" name="公式" r:id="rId7" imgW="139680" imgH="177480" progId="Equation.3">
                  <p:embed/>
                </p:oleObj>
              </mc:Choice>
              <mc:Fallback>
                <p:oleObj name="公式" r:id="rId7" imgW="139680" imgH="177480" progId="Equation.3">
                  <p:embed/>
                  <p:pic>
                    <p:nvPicPr>
                      <p:cNvPr id="0" name=""/>
                      <p:cNvPicPr>
                        <a:picLocks noChangeAspect="1" noChangeArrowheads="1"/>
                      </p:cNvPicPr>
                      <p:nvPr/>
                    </p:nvPicPr>
                    <p:blipFill>
                      <a:blip r:embed="rId8"/>
                      <a:srcRect/>
                      <a:stretch>
                        <a:fillRect/>
                      </a:stretch>
                    </p:blipFill>
                    <p:spPr bwMode="auto">
                      <a:xfrm>
                        <a:off x="8796338" y="4706938"/>
                        <a:ext cx="4111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 name="Text Box 88"/>
          <p:cNvSpPr txBox="1">
            <a:spLocks noChangeArrowheads="1"/>
          </p:cNvSpPr>
          <p:nvPr/>
        </p:nvSpPr>
        <p:spPr bwMode="auto">
          <a:xfrm>
            <a:off x="3276599" y="5280025"/>
            <a:ext cx="457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dirty="0">
                <a:solidFill>
                  <a:schemeClr val="tx1"/>
                </a:solidFill>
              </a:rPr>
              <a:t>d = a </a:t>
            </a:r>
            <a:r>
              <a:rPr lang="en-US" altLang="zh-CN" i="0" dirty="0">
                <a:solidFill>
                  <a:schemeClr val="tx1"/>
                </a:solidFill>
              </a:rPr>
              <a:t>+</a:t>
            </a:r>
            <a:r>
              <a:rPr lang="en-US" altLang="zh-CN" dirty="0">
                <a:solidFill>
                  <a:schemeClr val="tx1"/>
                </a:solidFill>
              </a:rPr>
              <a:t> b   </a:t>
            </a:r>
            <a:r>
              <a:rPr lang="en-US" altLang="zh-CN" dirty="0">
                <a:sym typeface="Symbol" panose="05050102010706020507" pitchFamily="18" charset="2"/>
              </a:rPr>
              <a:t></a:t>
            </a:r>
            <a:r>
              <a:rPr lang="zh-CN" altLang="en-US" i="0" dirty="0"/>
              <a:t>光栅常数</a:t>
            </a:r>
          </a:p>
        </p:txBody>
      </p:sp>
      <p:graphicFrame>
        <p:nvGraphicFramePr>
          <p:cNvPr id="127" name="Object 91"/>
          <p:cNvGraphicFramePr>
            <a:graphicFrameLocks noChangeAspect="1"/>
          </p:cNvGraphicFramePr>
          <p:nvPr>
            <p:extLst>
              <p:ext uri="{D42A27DB-BD31-4B8C-83A1-F6EECF244321}">
                <p14:modId xmlns:p14="http://schemas.microsoft.com/office/powerpoint/2010/main" val="435464588"/>
              </p:ext>
            </p:extLst>
          </p:nvPr>
        </p:nvGraphicFramePr>
        <p:xfrm>
          <a:off x="5116512" y="6155379"/>
          <a:ext cx="2876550" cy="547688"/>
        </p:xfrm>
        <a:graphic>
          <a:graphicData uri="http://schemas.openxmlformats.org/presentationml/2006/ole">
            <mc:AlternateContent xmlns:mc="http://schemas.openxmlformats.org/markup-compatibility/2006">
              <mc:Choice xmlns:v="urn:schemas-microsoft-com:vml" Requires="v">
                <p:oleObj spid="_x0000_s467306" name="Equation" r:id="rId9" imgW="1066337" imgH="203112" progId="Equation.3">
                  <p:embed/>
                </p:oleObj>
              </mc:Choice>
              <mc:Fallback>
                <p:oleObj name="Equation" r:id="rId9" imgW="1066337"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6512" y="6155379"/>
                        <a:ext cx="2876550"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8" name="Text Box 92"/>
          <p:cNvSpPr txBox="1">
            <a:spLocks noChangeArrowheads="1"/>
          </p:cNvSpPr>
          <p:nvPr/>
        </p:nvSpPr>
        <p:spPr bwMode="auto">
          <a:xfrm>
            <a:off x="2527641" y="5667375"/>
            <a:ext cx="463867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C3300"/>
                </a:solidFill>
              </a:rPr>
              <a:t>目前，用于光谱分析的光栅的光栅常数可达</a:t>
            </a:r>
          </a:p>
        </p:txBody>
      </p:sp>
    </p:spTree>
    <p:extLst>
      <p:ext uri="{BB962C8B-B14F-4D97-AF65-F5344CB8AC3E}">
        <p14:creationId xmlns:p14="http://schemas.microsoft.com/office/powerpoint/2010/main" val="78620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wipe(left)">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blinds(vertical)">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slide(fromRight)">
                                      <p:cBhvr>
                                        <p:cTn id="27" dur="500"/>
                                        <p:tgtEl>
                                          <p:spTgt spid="44"/>
                                        </p:tgtEl>
                                      </p:cBhvr>
                                    </p:animEffect>
                                  </p:childTnLst>
                                </p:cTn>
                              </p:par>
                            </p:childTnLst>
                          </p:cTn>
                        </p:par>
                        <p:par>
                          <p:cTn id="28" fill="hold">
                            <p:stCondLst>
                              <p:cond delay="500"/>
                            </p:stCondLst>
                            <p:childTnLst>
                              <p:par>
                                <p:cTn id="29" presetID="12" presetClass="entr" presetSubtype="2"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slide(fromRight)">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left)">
                                      <p:cBhvr>
                                        <p:cTn id="36" dur="5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left)">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5"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linds(vertical)">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8"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slide(fromLeft)">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right)">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left)">
                                      <p:cBhvr>
                                        <p:cTn id="61" dur="500"/>
                                        <p:tgtEl>
                                          <p:spTgt spid="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wipe(left)">
                                      <p:cBhvr>
                                        <p:cTn id="66" dur="500"/>
                                        <p:tgtEl>
                                          <p:spTgt spid="8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iterate type="wd">
                                    <p:tmPct val="100000"/>
                                  </p:iterate>
                                  <p:childTnLst>
                                    <p:set>
                                      <p:cBhvr>
                                        <p:cTn id="70" dur="1" fill="hold">
                                          <p:stCondLst>
                                            <p:cond delay="0"/>
                                          </p:stCondLst>
                                        </p:cTn>
                                        <p:tgtEl>
                                          <p:spTgt spid="87"/>
                                        </p:tgtEl>
                                        <p:attrNameLst>
                                          <p:attrName>style.visibility</p:attrName>
                                        </p:attrNameLst>
                                      </p:cBhvr>
                                      <p:to>
                                        <p:strVal val="visible"/>
                                      </p:to>
                                    </p:set>
                                    <p:animEffect transition="in" filter="wipe(left)">
                                      <p:cBhvr>
                                        <p:cTn id="71" dur="500"/>
                                        <p:tgtEl>
                                          <p:spTgt spid="87"/>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100"/>
                                        </p:tgtEl>
                                        <p:attrNameLst>
                                          <p:attrName>style.visibility</p:attrName>
                                        </p:attrNameLst>
                                      </p:cBhvr>
                                      <p:to>
                                        <p:strVal val="visible"/>
                                      </p:to>
                                    </p:set>
                                    <p:anim calcmode="lin" valueType="num">
                                      <p:cBhvr additive="base">
                                        <p:cTn id="76" dur="500" fill="hold"/>
                                        <p:tgtEl>
                                          <p:spTgt spid="100"/>
                                        </p:tgtEl>
                                        <p:attrNameLst>
                                          <p:attrName>ppt_x</p:attrName>
                                        </p:attrNameLst>
                                      </p:cBhvr>
                                      <p:tavLst>
                                        <p:tav tm="0">
                                          <p:val>
                                            <p:strVal val="#ppt_x"/>
                                          </p:val>
                                        </p:tav>
                                        <p:tav tm="100000">
                                          <p:val>
                                            <p:strVal val="#ppt_x"/>
                                          </p:val>
                                        </p:tav>
                                      </p:tavLst>
                                    </p:anim>
                                    <p:anim calcmode="lin" valueType="num">
                                      <p:cBhvr additive="base">
                                        <p:cTn id="77"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106"/>
                                        </p:tgtEl>
                                        <p:attrNameLst>
                                          <p:attrName>style.visibility</p:attrName>
                                        </p:attrNameLst>
                                      </p:cBhvr>
                                      <p:to>
                                        <p:strVal val="visible"/>
                                      </p:to>
                                    </p:set>
                                    <p:anim calcmode="lin" valueType="num">
                                      <p:cBhvr additive="base">
                                        <p:cTn id="82" dur="500" fill="hold"/>
                                        <p:tgtEl>
                                          <p:spTgt spid="106"/>
                                        </p:tgtEl>
                                        <p:attrNameLst>
                                          <p:attrName>ppt_x</p:attrName>
                                        </p:attrNameLst>
                                      </p:cBhvr>
                                      <p:tavLst>
                                        <p:tav tm="0">
                                          <p:val>
                                            <p:strVal val="#ppt_x"/>
                                          </p:val>
                                        </p:tav>
                                        <p:tav tm="100000">
                                          <p:val>
                                            <p:strVal val="#ppt_x"/>
                                          </p:val>
                                        </p:tav>
                                      </p:tavLst>
                                    </p:anim>
                                    <p:anim calcmode="lin" valueType="num">
                                      <p:cBhvr additive="base">
                                        <p:cTn id="83"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109"/>
                                        </p:tgtEl>
                                        <p:attrNameLst>
                                          <p:attrName>style.visibility</p:attrName>
                                        </p:attrNameLst>
                                      </p:cBhvr>
                                      <p:to>
                                        <p:strVal val="visible"/>
                                      </p:to>
                                    </p:set>
                                    <p:anim calcmode="lin" valueType="num">
                                      <p:cBhvr additive="base">
                                        <p:cTn id="88" dur="500" fill="hold"/>
                                        <p:tgtEl>
                                          <p:spTgt spid="109"/>
                                        </p:tgtEl>
                                        <p:attrNameLst>
                                          <p:attrName>ppt_x</p:attrName>
                                        </p:attrNameLst>
                                      </p:cBhvr>
                                      <p:tavLst>
                                        <p:tav tm="0">
                                          <p:val>
                                            <p:strVal val="#ppt_x"/>
                                          </p:val>
                                        </p:tav>
                                        <p:tav tm="100000">
                                          <p:val>
                                            <p:strVal val="#ppt_x"/>
                                          </p:val>
                                        </p:tav>
                                      </p:tavLst>
                                    </p:anim>
                                    <p:anim calcmode="lin" valueType="num">
                                      <p:cBhvr additive="base">
                                        <p:cTn id="89"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116"/>
                                        </p:tgtEl>
                                        <p:attrNameLst>
                                          <p:attrName>style.visibility</p:attrName>
                                        </p:attrNameLst>
                                      </p:cBhvr>
                                      <p:to>
                                        <p:strVal val="visible"/>
                                      </p:to>
                                    </p:set>
                                    <p:anim calcmode="lin" valueType="num">
                                      <p:cBhvr additive="base">
                                        <p:cTn id="94" dur="500" fill="hold"/>
                                        <p:tgtEl>
                                          <p:spTgt spid="116"/>
                                        </p:tgtEl>
                                        <p:attrNameLst>
                                          <p:attrName>ppt_x</p:attrName>
                                        </p:attrNameLst>
                                      </p:cBhvr>
                                      <p:tavLst>
                                        <p:tav tm="0">
                                          <p:val>
                                            <p:strVal val="#ppt_x"/>
                                          </p:val>
                                        </p:tav>
                                        <p:tav tm="100000">
                                          <p:val>
                                            <p:strVal val="#ppt_x"/>
                                          </p:val>
                                        </p:tav>
                                      </p:tavLst>
                                    </p:anim>
                                    <p:anim calcmode="lin" valueType="num">
                                      <p:cBhvr additive="base">
                                        <p:cTn id="95"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117"/>
                                        </p:tgtEl>
                                        <p:attrNameLst>
                                          <p:attrName>style.visibility</p:attrName>
                                        </p:attrNameLst>
                                      </p:cBhvr>
                                      <p:to>
                                        <p:strVal val="visible"/>
                                      </p:to>
                                    </p:set>
                                    <p:animEffect transition="in" filter="fade">
                                      <p:cBhvr>
                                        <p:cTn id="100" dur="1000"/>
                                        <p:tgtEl>
                                          <p:spTgt spid="117"/>
                                        </p:tgtEl>
                                      </p:cBhvr>
                                    </p:animEffect>
                                    <p:anim calcmode="lin" valueType="num">
                                      <p:cBhvr>
                                        <p:cTn id="101" dur="1000" fill="hold"/>
                                        <p:tgtEl>
                                          <p:spTgt spid="117"/>
                                        </p:tgtEl>
                                        <p:attrNameLst>
                                          <p:attrName>ppt_x</p:attrName>
                                        </p:attrNameLst>
                                      </p:cBhvr>
                                      <p:tavLst>
                                        <p:tav tm="0">
                                          <p:val>
                                            <p:strVal val="#ppt_x"/>
                                          </p:val>
                                        </p:tav>
                                        <p:tav tm="100000">
                                          <p:val>
                                            <p:strVal val="#ppt_x"/>
                                          </p:val>
                                        </p:tav>
                                      </p:tavLst>
                                    </p:anim>
                                    <p:anim calcmode="lin" valueType="num">
                                      <p:cBhvr>
                                        <p:cTn id="102"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18"/>
                                        </p:tgtEl>
                                        <p:attrNameLst>
                                          <p:attrName>style.visibility</p:attrName>
                                        </p:attrNameLst>
                                      </p:cBhvr>
                                      <p:to>
                                        <p:strVal val="visible"/>
                                      </p:to>
                                    </p:set>
                                    <p:anim calcmode="lin" valueType="num">
                                      <p:cBhvr additive="base">
                                        <p:cTn id="107" dur="500" fill="hold"/>
                                        <p:tgtEl>
                                          <p:spTgt spid="118"/>
                                        </p:tgtEl>
                                        <p:attrNameLst>
                                          <p:attrName>ppt_x</p:attrName>
                                        </p:attrNameLst>
                                      </p:cBhvr>
                                      <p:tavLst>
                                        <p:tav tm="0">
                                          <p:val>
                                            <p:strVal val="#ppt_x"/>
                                          </p:val>
                                        </p:tav>
                                        <p:tav tm="100000">
                                          <p:val>
                                            <p:strVal val="#ppt_x"/>
                                          </p:val>
                                        </p:tav>
                                      </p:tavLst>
                                    </p:anim>
                                    <p:anim calcmode="lin" valueType="num">
                                      <p:cBhvr additive="base">
                                        <p:cTn id="10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19"/>
                                        </p:tgtEl>
                                        <p:attrNameLst>
                                          <p:attrName>style.visibility</p:attrName>
                                        </p:attrNameLst>
                                      </p:cBhvr>
                                      <p:to>
                                        <p:strVal val="visible"/>
                                      </p:to>
                                    </p:set>
                                    <p:anim calcmode="lin" valueType="num">
                                      <p:cBhvr additive="base">
                                        <p:cTn id="113" dur="500" fill="hold"/>
                                        <p:tgtEl>
                                          <p:spTgt spid="119"/>
                                        </p:tgtEl>
                                        <p:attrNameLst>
                                          <p:attrName>ppt_x</p:attrName>
                                        </p:attrNameLst>
                                      </p:cBhvr>
                                      <p:tavLst>
                                        <p:tav tm="0">
                                          <p:val>
                                            <p:strVal val="#ppt_x"/>
                                          </p:val>
                                        </p:tav>
                                        <p:tav tm="100000">
                                          <p:val>
                                            <p:strVal val="#ppt_x"/>
                                          </p:val>
                                        </p:tav>
                                      </p:tavLst>
                                    </p:anim>
                                    <p:anim calcmode="lin" valueType="num">
                                      <p:cBhvr additive="base">
                                        <p:cTn id="114"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120"/>
                                        </p:tgtEl>
                                        <p:attrNameLst>
                                          <p:attrName>style.visibility</p:attrName>
                                        </p:attrNameLst>
                                      </p:cBhvr>
                                      <p:to>
                                        <p:strVal val="visible"/>
                                      </p:to>
                                    </p:set>
                                    <p:animEffect transition="in" filter="fade">
                                      <p:cBhvr>
                                        <p:cTn id="119" dur="1000"/>
                                        <p:tgtEl>
                                          <p:spTgt spid="120"/>
                                        </p:tgtEl>
                                      </p:cBhvr>
                                    </p:animEffect>
                                    <p:anim calcmode="lin" valueType="num">
                                      <p:cBhvr>
                                        <p:cTn id="120" dur="1000" fill="hold"/>
                                        <p:tgtEl>
                                          <p:spTgt spid="120"/>
                                        </p:tgtEl>
                                        <p:attrNameLst>
                                          <p:attrName>ppt_x</p:attrName>
                                        </p:attrNameLst>
                                      </p:cBhvr>
                                      <p:tavLst>
                                        <p:tav tm="0">
                                          <p:val>
                                            <p:strVal val="#ppt_x"/>
                                          </p:val>
                                        </p:tav>
                                        <p:tav tm="100000">
                                          <p:val>
                                            <p:strVal val="#ppt_x"/>
                                          </p:val>
                                        </p:tav>
                                      </p:tavLst>
                                    </p:anim>
                                    <p:anim calcmode="lin" valueType="num">
                                      <p:cBhvr>
                                        <p:cTn id="121"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124"/>
                                        </p:tgtEl>
                                        <p:attrNameLst>
                                          <p:attrName>style.visibility</p:attrName>
                                        </p:attrNameLst>
                                      </p:cBhvr>
                                      <p:to>
                                        <p:strVal val="visible"/>
                                      </p:to>
                                    </p:set>
                                    <p:anim calcmode="lin" valueType="num">
                                      <p:cBhvr additive="base">
                                        <p:cTn id="126" dur="500" fill="hold"/>
                                        <p:tgtEl>
                                          <p:spTgt spid="124"/>
                                        </p:tgtEl>
                                        <p:attrNameLst>
                                          <p:attrName>ppt_x</p:attrName>
                                        </p:attrNameLst>
                                      </p:cBhvr>
                                      <p:tavLst>
                                        <p:tav tm="0">
                                          <p:val>
                                            <p:strVal val="#ppt_x"/>
                                          </p:val>
                                        </p:tav>
                                        <p:tav tm="100000">
                                          <p:val>
                                            <p:strVal val="#ppt_x"/>
                                          </p:val>
                                        </p:tav>
                                      </p:tavLst>
                                    </p:anim>
                                    <p:anim calcmode="lin" valueType="num">
                                      <p:cBhvr additive="base">
                                        <p:cTn id="127"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nodeType="clickEffect">
                                  <p:stCondLst>
                                    <p:cond delay="0"/>
                                  </p:stCondLst>
                                  <p:childTnLst>
                                    <p:set>
                                      <p:cBhvr>
                                        <p:cTn id="131" dur="1" fill="hold">
                                          <p:stCondLst>
                                            <p:cond delay="0"/>
                                          </p:stCondLst>
                                        </p:cTn>
                                        <p:tgtEl>
                                          <p:spTgt spid="125"/>
                                        </p:tgtEl>
                                        <p:attrNameLst>
                                          <p:attrName>style.visibility</p:attrName>
                                        </p:attrNameLst>
                                      </p:cBhvr>
                                      <p:to>
                                        <p:strVal val="visible"/>
                                      </p:to>
                                    </p:set>
                                    <p:animEffect transition="in" filter="fade">
                                      <p:cBhvr>
                                        <p:cTn id="132" dur="1000"/>
                                        <p:tgtEl>
                                          <p:spTgt spid="125"/>
                                        </p:tgtEl>
                                      </p:cBhvr>
                                    </p:animEffect>
                                    <p:anim calcmode="lin" valueType="num">
                                      <p:cBhvr>
                                        <p:cTn id="133" dur="1000" fill="hold"/>
                                        <p:tgtEl>
                                          <p:spTgt spid="125"/>
                                        </p:tgtEl>
                                        <p:attrNameLst>
                                          <p:attrName>ppt_x</p:attrName>
                                        </p:attrNameLst>
                                      </p:cBhvr>
                                      <p:tavLst>
                                        <p:tav tm="0">
                                          <p:val>
                                            <p:strVal val="#ppt_x"/>
                                          </p:val>
                                        </p:tav>
                                        <p:tav tm="100000">
                                          <p:val>
                                            <p:strVal val="#ppt_x"/>
                                          </p:val>
                                        </p:tav>
                                      </p:tavLst>
                                    </p:anim>
                                    <p:anim calcmode="lin" valueType="num">
                                      <p:cBhvr>
                                        <p:cTn id="134"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26"/>
                                        </p:tgtEl>
                                        <p:attrNameLst>
                                          <p:attrName>style.visibility</p:attrName>
                                        </p:attrNameLst>
                                      </p:cBhvr>
                                      <p:to>
                                        <p:strVal val="visible"/>
                                      </p:to>
                                    </p:set>
                                    <p:animEffect transition="in" filter="wipe(left)">
                                      <p:cBhvr>
                                        <p:cTn id="139" dur="500"/>
                                        <p:tgtEl>
                                          <p:spTgt spid="126"/>
                                        </p:tgtEl>
                                      </p:cBhvr>
                                    </p:animEffect>
                                  </p:childTnLst>
                                </p:cTn>
                              </p:par>
                            </p:childTnLst>
                          </p:cTn>
                        </p:par>
                      </p:childTnLst>
                    </p:cTn>
                  </p:par>
                  <p:par>
                    <p:cTn id="140" fill="hold">
                      <p:stCondLst>
                        <p:cond delay="indefinite"/>
                      </p:stCondLst>
                      <p:childTnLst>
                        <p:par>
                          <p:cTn id="141" fill="hold">
                            <p:stCondLst>
                              <p:cond delay="0"/>
                            </p:stCondLst>
                            <p:childTnLst>
                              <p:par>
                                <p:cTn id="142" presetID="6" presetClass="entr" presetSubtype="16" fill="hold" nodeType="clickEffect">
                                  <p:stCondLst>
                                    <p:cond delay="0"/>
                                  </p:stCondLst>
                                  <p:childTnLst>
                                    <p:set>
                                      <p:cBhvr>
                                        <p:cTn id="143" dur="1" fill="hold">
                                          <p:stCondLst>
                                            <p:cond delay="0"/>
                                          </p:stCondLst>
                                        </p:cTn>
                                        <p:tgtEl>
                                          <p:spTgt spid="127"/>
                                        </p:tgtEl>
                                        <p:attrNameLst>
                                          <p:attrName>style.visibility</p:attrName>
                                        </p:attrNameLst>
                                      </p:cBhvr>
                                      <p:to>
                                        <p:strVal val="visible"/>
                                      </p:to>
                                    </p:set>
                                    <p:animEffect transition="in" filter="circle(in)">
                                      <p:cBhvr>
                                        <p:cTn id="144" dur="2000"/>
                                        <p:tgtEl>
                                          <p:spTgt spid="127"/>
                                        </p:tgtEl>
                                      </p:cBhvr>
                                    </p:animEffect>
                                  </p:childTnLst>
                                </p:cTn>
                              </p:par>
                              <p:par>
                                <p:cTn id="145" presetID="6" presetClass="entr" presetSubtype="16" fill="hold" grpId="0" nodeType="withEffect">
                                  <p:stCondLst>
                                    <p:cond delay="0"/>
                                  </p:stCondLst>
                                  <p:childTnLst>
                                    <p:set>
                                      <p:cBhvr>
                                        <p:cTn id="146" dur="1" fill="hold">
                                          <p:stCondLst>
                                            <p:cond delay="0"/>
                                          </p:stCondLst>
                                        </p:cTn>
                                        <p:tgtEl>
                                          <p:spTgt spid="128"/>
                                        </p:tgtEl>
                                        <p:attrNameLst>
                                          <p:attrName>style.visibility</p:attrName>
                                        </p:attrNameLst>
                                      </p:cBhvr>
                                      <p:to>
                                        <p:strVal val="visible"/>
                                      </p:to>
                                    </p:set>
                                    <p:animEffect transition="in" filter="circle(in)">
                                      <p:cBhvr>
                                        <p:cTn id="147" dur="2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8" grpId="0" autoUpdateAnimBg="0"/>
      <p:bldP spid="87" grpId="0" autoUpdateAnimBg="0"/>
      <p:bldP spid="89" grpId="0" autoUpdateAnimBg="0"/>
      <p:bldP spid="90" grpId="0" autoUpdateAnimBg="0"/>
      <p:bldP spid="106" grpId="0" animBg="1"/>
      <p:bldP spid="109" grpId="0" animBg="1"/>
      <p:bldP spid="116" grpId="0" animBg="1"/>
      <p:bldP spid="118" grpId="0" animBg="1"/>
      <p:bldP spid="119" grpId="0" animBg="1"/>
      <p:bldP spid="124" grpId="0" animBg="1"/>
      <p:bldP spid="126" grpId="0" autoUpdateAnimBg="0"/>
      <p:bldP spid="12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descr="gra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5127" y="155350"/>
            <a:ext cx="5768975"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a:spLocks noChangeArrowheads="1"/>
          </p:cNvSpPr>
          <p:nvPr/>
        </p:nvSpPr>
        <p:spPr bwMode="auto">
          <a:xfrm>
            <a:off x="2316390" y="285750"/>
            <a:ext cx="2657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3200" i="0" dirty="0">
                <a:solidFill>
                  <a:srgbClr val="FF0000"/>
                </a:solidFill>
                <a:latin typeface="方正书宋简体"/>
              </a:rPr>
              <a:t>二</a:t>
            </a:r>
            <a:r>
              <a:rPr lang="en-US" altLang="zh-CN" sz="3200" i="0" dirty="0">
                <a:solidFill>
                  <a:srgbClr val="FF0000"/>
                </a:solidFill>
                <a:latin typeface="方正书宋简体"/>
              </a:rPr>
              <a:t>. </a:t>
            </a:r>
            <a:r>
              <a:rPr lang="zh-CN" altLang="en-US" sz="3200" i="0" dirty="0">
                <a:solidFill>
                  <a:srgbClr val="FF0000"/>
                </a:solidFill>
                <a:latin typeface="方正书宋简体"/>
              </a:rPr>
              <a:t>光栅衍射</a:t>
            </a:r>
          </a:p>
        </p:txBody>
      </p:sp>
      <p:pic>
        <p:nvPicPr>
          <p:cNvPr id="4" name="Picture 4"/>
          <p:cNvPicPr>
            <a:picLocks noChangeAspect="1" noChangeArrowheads="1"/>
          </p:cNvPicPr>
          <p:nvPr/>
        </p:nvPicPr>
        <p:blipFill>
          <a:blip r:embed="rId3"/>
          <a:srcRect/>
          <a:stretch>
            <a:fillRect/>
          </a:stretch>
        </p:blipFill>
        <p:spPr bwMode="auto">
          <a:xfrm>
            <a:off x="2657022" y="4073301"/>
            <a:ext cx="7429500" cy="2503487"/>
          </a:xfrm>
          <a:prstGeom prst="rect">
            <a:avLst/>
          </a:prstGeom>
          <a:noFill/>
          <a:ln w="31750" cap="flat" cmpd="sng">
            <a:noFill/>
            <a:prstDash val="solid"/>
            <a:miter lim="800000"/>
            <a:headEnd type="none" w="med" len="med"/>
            <a:tailEnd type="none" w="med" len="med"/>
          </a:ln>
          <a:effectLst>
            <a:prstShdw prst="shdw17" dist="17961" dir="2700000">
              <a:schemeClr val="accent1">
                <a:gamma/>
                <a:shade val="60000"/>
                <a:invGamma/>
              </a:schemeClr>
            </a:prstShdw>
          </a:effectLst>
        </p:spPr>
      </p:pic>
      <p:sp>
        <p:nvSpPr>
          <p:cNvPr id="5" name="Text Box 262"/>
          <p:cNvSpPr txBox="1">
            <a:spLocks noChangeArrowheads="1"/>
          </p:cNvSpPr>
          <p:nvPr/>
        </p:nvSpPr>
        <p:spPr bwMode="auto">
          <a:xfrm>
            <a:off x="2208686" y="1277914"/>
            <a:ext cx="325754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rPr>
              <a:t>缝长</a:t>
            </a:r>
            <a:r>
              <a:rPr lang="en-US" altLang="zh-CN" i="0" dirty="0">
                <a:solidFill>
                  <a:srgbClr val="FF0000"/>
                </a:solidFill>
              </a:rPr>
              <a:t>&gt;&gt;</a:t>
            </a:r>
            <a:r>
              <a:rPr lang="zh-CN" altLang="en-US" i="0" dirty="0">
                <a:solidFill>
                  <a:srgbClr val="FF0000"/>
                </a:solidFill>
              </a:rPr>
              <a:t>缝宽</a:t>
            </a:r>
            <a:r>
              <a:rPr lang="zh-CN" altLang="en-US" i="0" dirty="0">
                <a:solidFill>
                  <a:srgbClr val="009900"/>
                </a:solidFill>
              </a:rPr>
              <a:t>，简化为</a:t>
            </a:r>
            <a:r>
              <a:rPr lang="zh-CN" altLang="en-US" i="0" dirty="0">
                <a:solidFill>
                  <a:srgbClr val="FF00FF"/>
                </a:solidFill>
              </a:rPr>
              <a:t>平面问题</a:t>
            </a:r>
            <a:r>
              <a:rPr lang="zh-CN" altLang="en-US" i="0" dirty="0">
                <a:solidFill>
                  <a:srgbClr val="009900"/>
                </a:solidFill>
              </a:rPr>
              <a:t>。</a:t>
            </a:r>
            <a:endParaRPr lang="zh-CN" altLang="en-US" dirty="0">
              <a:solidFill>
                <a:srgbClr val="009900"/>
              </a:solidFill>
            </a:endParaRPr>
          </a:p>
        </p:txBody>
      </p:sp>
    </p:spTree>
    <p:extLst>
      <p:ext uri="{BB962C8B-B14F-4D97-AF65-F5344CB8AC3E}">
        <p14:creationId xmlns:p14="http://schemas.microsoft.com/office/powerpoint/2010/main" val="313891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Box 262"/>
          <p:cNvSpPr txBox="1">
            <a:spLocks noChangeArrowheads="1"/>
          </p:cNvSpPr>
          <p:nvPr/>
        </p:nvSpPr>
        <p:spPr bwMode="auto">
          <a:xfrm>
            <a:off x="2255105" y="292592"/>
            <a:ext cx="325754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9900"/>
                </a:solidFill>
              </a:rPr>
              <a:t>缝长</a:t>
            </a:r>
            <a:r>
              <a:rPr lang="en-US" altLang="zh-CN" i="0" dirty="0">
                <a:solidFill>
                  <a:srgbClr val="009900"/>
                </a:solidFill>
              </a:rPr>
              <a:t>&gt;&gt;</a:t>
            </a:r>
            <a:r>
              <a:rPr lang="zh-CN" altLang="en-US" i="0" dirty="0">
                <a:solidFill>
                  <a:srgbClr val="009900"/>
                </a:solidFill>
              </a:rPr>
              <a:t>缝宽，简化为平面问题。</a:t>
            </a:r>
            <a:endParaRPr lang="zh-CN" altLang="en-US" dirty="0">
              <a:solidFill>
                <a:srgbClr val="009900"/>
              </a:solidFill>
            </a:endParaRPr>
          </a:p>
        </p:txBody>
      </p:sp>
      <p:sp>
        <p:nvSpPr>
          <p:cNvPr id="62" name="矩形 61"/>
          <p:cNvSpPr>
            <a:spLocks noChangeArrowheads="1"/>
          </p:cNvSpPr>
          <p:nvPr/>
        </p:nvSpPr>
        <p:spPr bwMode="auto">
          <a:xfrm>
            <a:off x="2158666" y="1592751"/>
            <a:ext cx="244792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4400" i="0" dirty="0">
                <a:solidFill>
                  <a:srgbClr val="FF0000"/>
                </a:solidFill>
              </a:rPr>
              <a:t>单缝结果</a:t>
            </a:r>
            <a:endParaRPr lang="zh-CN" altLang="en-US" sz="4400" dirty="0">
              <a:solidFill>
                <a:srgbClr val="FF0000"/>
              </a:solidFill>
            </a:endParaRPr>
          </a:p>
        </p:txBody>
      </p:sp>
      <p:grpSp>
        <p:nvGrpSpPr>
          <p:cNvPr id="63" name="Group 199"/>
          <p:cNvGrpSpPr>
            <a:grpSpLocks/>
          </p:cNvGrpSpPr>
          <p:nvPr/>
        </p:nvGrpSpPr>
        <p:grpSpPr bwMode="auto">
          <a:xfrm>
            <a:off x="5731960" y="1262393"/>
            <a:ext cx="4297362" cy="2578100"/>
            <a:chOff x="2683" y="1033"/>
            <a:chExt cx="2707" cy="1624"/>
          </a:xfrm>
        </p:grpSpPr>
        <p:sp>
          <p:nvSpPr>
            <p:cNvPr id="64" name="Rectangle 200"/>
            <p:cNvSpPr>
              <a:spLocks noChangeArrowheads="1"/>
            </p:cNvSpPr>
            <p:nvPr/>
          </p:nvSpPr>
          <p:spPr bwMode="auto">
            <a:xfrm>
              <a:off x="3386" y="1033"/>
              <a:ext cx="598"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a:solidFill>
                    <a:schemeClr val="tx1"/>
                  </a:solidFill>
                </a:rPr>
                <a:t>透镜</a:t>
              </a:r>
            </a:p>
          </p:txBody>
        </p:sp>
        <p:sp>
          <p:nvSpPr>
            <p:cNvPr id="66" name="Line 201"/>
            <p:cNvSpPr>
              <a:spLocks noChangeShapeType="1"/>
            </p:cNvSpPr>
            <p:nvPr/>
          </p:nvSpPr>
          <p:spPr bwMode="auto">
            <a:xfrm>
              <a:off x="2932" y="1217"/>
              <a:ext cx="1" cy="418"/>
            </a:xfrm>
            <a:prstGeom prst="line">
              <a:avLst/>
            </a:prstGeom>
            <a:noFill/>
            <a:ln w="50800">
              <a:solidFill>
                <a:srgbClr val="0099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7" name="Line 202"/>
            <p:cNvSpPr>
              <a:spLocks noChangeShapeType="1"/>
            </p:cNvSpPr>
            <p:nvPr/>
          </p:nvSpPr>
          <p:spPr bwMode="auto">
            <a:xfrm>
              <a:off x="2943" y="2205"/>
              <a:ext cx="0" cy="418"/>
            </a:xfrm>
            <a:prstGeom prst="line">
              <a:avLst/>
            </a:prstGeom>
            <a:noFill/>
            <a:ln w="50800">
              <a:solidFill>
                <a:srgbClr val="0099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8" name="Line 203"/>
            <p:cNvSpPr>
              <a:spLocks noChangeShapeType="1"/>
            </p:cNvSpPr>
            <p:nvPr/>
          </p:nvSpPr>
          <p:spPr bwMode="auto">
            <a:xfrm>
              <a:off x="3580" y="1199"/>
              <a:ext cx="1" cy="1458"/>
            </a:xfrm>
            <a:prstGeom prst="line">
              <a:avLst/>
            </a:prstGeom>
            <a:noFill/>
            <a:ln w="25400">
              <a:solidFill>
                <a:srgbClr val="801FE1"/>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69" name="Line 204"/>
            <p:cNvSpPr>
              <a:spLocks noChangeShapeType="1"/>
            </p:cNvSpPr>
            <p:nvPr/>
          </p:nvSpPr>
          <p:spPr bwMode="auto">
            <a:xfrm>
              <a:off x="5277" y="1191"/>
              <a:ext cx="1" cy="1449"/>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0" name="Line 205"/>
            <p:cNvSpPr>
              <a:spLocks noChangeShapeType="1"/>
            </p:cNvSpPr>
            <p:nvPr/>
          </p:nvSpPr>
          <p:spPr bwMode="auto">
            <a:xfrm>
              <a:off x="3580" y="2520"/>
              <a:ext cx="698" cy="0"/>
            </a:xfrm>
            <a:prstGeom prst="line">
              <a:avLst/>
            </a:prstGeom>
            <a:noFill/>
            <a:ln w="9525">
              <a:solidFill>
                <a:srgbClr val="000000"/>
              </a:solidFill>
              <a:round/>
              <a:headEnd type="triangle" w="med" len="med"/>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1" name="Rectangle 206"/>
            <p:cNvSpPr>
              <a:spLocks noChangeArrowheads="1"/>
            </p:cNvSpPr>
            <p:nvPr/>
          </p:nvSpPr>
          <p:spPr bwMode="auto">
            <a:xfrm>
              <a:off x="4283" y="2430"/>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chemeClr val="tx1"/>
                  </a:solidFill>
                </a:rPr>
                <a:t> f</a:t>
              </a:r>
              <a:endParaRPr lang="en-US" altLang="zh-CN" sz="2400" b="0">
                <a:solidFill>
                  <a:schemeClr val="tx1"/>
                </a:solidFill>
              </a:endParaRPr>
            </a:p>
          </p:txBody>
        </p:sp>
        <p:sp>
          <p:nvSpPr>
            <p:cNvPr id="72" name="Rectangle 207"/>
            <p:cNvSpPr>
              <a:spLocks noChangeArrowheads="1"/>
            </p:cNvSpPr>
            <p:nvPr/>
          </p:nvSpPr>
          <p:spPr bwMode="auto">
            <a:xfrm>
              <a:off x="2683" y="1035"/>
              <a:ext cx="811"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a:solidFill>
                    <a:srgbClr val="000000"/>
                  </a:solidFill>
                </a:rPr>
                <a:t>缝平面</a:t>
              </a:r>
              <a:endParaRPr lang="zh-CN" altLang="en-US" sz="2400" b="0" i="0">
                <a:solidFill>
                  <a:srgbClr val="000000"/>
                </a:solidFill>
              </a:endParaRPr>
            </a:p>
          </p:txBody>
        </p:sp>
        <p:sp>
          <p:nvSpPr>
            <p:cNvPr id="73" name="Rectangle 208"/>
            <p:cNvSpPr>
              <a:spLocks noChangeArrowheads="1"/>
            </p:cNvSpPr>
            <p:nvPr/>
          </p:nvSpPr>
          <p:spPr bwMode="auto">
            <a:xfrm>
              <a:off x="2767" y="2163"/>
              <a:ext cx="19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chemeClr val="tx1"/>
                  </a:solidFill>
                </a:rPr>
                <a:t>A</a:t>
              </a:r>
              <a:endParaRPr lang="en-US" altLang="zh-CN" sz="2400" b="0" i="0">
                <a:solidFill>
                  <a:schemeClr val="tx1"/>
                </a:solidFill>
              </a:endParaRPr>
            </a:p>
          </p:txBody>
        </p:sp>
        <p:sp>
          <p:nvSpPr>
            <p:cNvPr id="74" name="Rectangle 209"/>
            <p:cNvSpPr>
              <a:spLocks noChangeArrowheads="1"/>
            </p:cNvSpPr>
            <p:nvPr/>
          </p:nvSpPr>
          <p:spPr bwMode="auto">
            <a:xfrm>
              <a:off x="2756" y="1502"/>
              <a:ext cx="1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000000"/>
                  </a:solidFill>
                </a:rPr>
                <a:t>B</a:t>
              </a:r>
              <a:endParaRPr lang="en-US" altLang="zh-CN" sz="2400" b="0" i="0">
                <a:solidFill>
                  <a:srgbClr val="000000"/>
                </a:solidFill>
              </a:endParaRPr>
            </a:p>
          </p:txBody>
        </p:sp>
        <p:sp>
          <p:nvSpPr>
            <p:cNvPr id="75" name="Text Box 210"/>
            <p:cNvSpPr txBox="1">
              <a:spLocks noChangeArrowheads="1"/>
            </p:cNvSpPr>
            <p:nvPr/>
          </p:nvSpPr>
          <p:spPr bwMode="auto">
            <a:xfrm>
              <a:off x="4637" y="1076"/>
              <a:ext cx="753"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chemeClr val="tx1"/>
                  </a:solidFill>
                </a:rPr>
                <a:t>观测屏</a:t>
              </a:r>
            </a:p>
          </p:txBody>
        </p:sp>
        <p:sp>
          <p:nvSpPr>
            <p:cNvPr id="76" name="Line 211"/>
            <p:cNvSpPr>
              <a:spLocks noChangeShapeType="1"/>
            </p:cNvSpPr>
            <p:nvPr/>
          </p:nvSpPr>
          <p:spPr bwMode="auto">
            <a:xfrm>
              <a:off x="4585" y="2513"/>
              <a:ext cx="698" cy="1"/>
            </a:xfrm>
            <a:prstGeom prst="line">
              <a:avLst/>
            </a:prstGeom>
            <a:noFill/>
            <a:ln w="9525">
              <a:solidFill>
                <a:srgbClr val="000000"/>
              </a:solidFill>
              <a:round/>
              <a:headEnd type="none"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7" name="Group 212"/>
          <p:cNvGrpSpPr>
            <a:grpSpLocks/>
          </p:cNvGrpSpPr>
          <p:nvPr/>
        </p:nvGrpSpPr>
        <p:grpSpPr bwMode="auto">
          <a:xfrm>
            <a:off x="5355722" y="2516520"/>
            <a:ext cx="5164138" cy="538163"/>
            <a:chOff x="2446" y="1823"/>
            <a:chExt cx="3253" cy="339"/>
          </a:xfrm>
        </p:grpSpPr>
        <p:sp>
          <p:nvSpPr>
            <p:cNvPr id="78" name="Line 213"/>
            <p:cNvSpPr>
              <a:spLocks noChangeShapeType="1"/>
            </p:cNvSpPr>
            <p:nvPr/>
          </p:nvSpPr>
          <p:spPr bwMode="auto">
            <a:xfrm>
              <a:off x="2446" y="1924"/>
              <a:ext cx="3253" cy="0"/>
            </a:xfrm>
            <a:prstGeom prst="line">
              <a:avLst/>
            </a:prstGeom>
            <a:noFill/>
            <a:ln w="9525">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79" name="Text Box 214"/>
            <p:cNvSpPr txBox="1">
              <a:spLocks noChangeArrowheads="1"/>
            </p:cNvSpPr>
            <p:nvPr/>
          </p:nvSpPr>
          <p:spPr bwMode="auto">
            <a:xfrm>
              <a:off x="5253" y="1894"/>
              <a:ext cx="283"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chemeClr val="tx1"/>
                  </a:solidFill>
                </a:rPr>
                <a:t>0</a:t>
              </a:r>
            </a:p>
          </p:txBody>
        </p:sp>
        <p:sp>
          <p:nvSpPr>
            <p:cNvPr id="80" name="Text Box 215"/>
            <p:cNvSpPr txBox="1">
              <a:spLocks noChangeArrowheads="1"/>
            </p:cNvSpPr>
            <p:nvPr/>
          </p:nvSpPr>
          <p:spPr bwMode="auto">
            <a:xfrm>
              <a:off x="5436" y="1823"/>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a:t>z</a:t>
              </a:r>
            </a:p>
          </p:txBody>
        </p:sp>
      </p:grpSp>
      <p:grpSp>
        <p:nvGrpSpPr>
          <p:cNvPr id="81" name="Group 216"/>
          <p:cNvGrpSpPr>
            <a:grpSpLocks/>
          </p:cNvGrpSpPr>
          <p:nvPr/>
        </p:nvGrpSpPr>
        <p:grpSpPr bwMode="auto">
          <a:xfrm>
            <a:off x="9845172" y="1130631"/>
            <a:ext cx="533400" cy="703262"/>
            <a:chOff x="5282" y="950"/>
            <a:chExt cx="336" cy="443"/>
          </a:xfrm>
        </p:grpSpPr>
        <p:sp>
          <p:nvSpPr>
            <p:cNvPr id="82" name="Line 217"/>
            <p:cNvSpPr>
              <a:spLocks noChangeShapeType="1"/>
            </p:cNvSpPr>
            <p:nvPr/>
          </p:nvSpPr>
          <p:spPr bwMode="auto">
            <a:xfrm>
              <a:off x="5282" y="1043"/>
              <a:ext cx="9" cy="350"/>
            </a:xfrm>
            <a:prstGeom prst="line">
              <a:avLst/>
            </a:prstGeom>
            <a:noFill/>
            <a:ln w="9525">
              <a:solidFill>
                <a:srgbClr val="0000FF"/>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3" name="Rectangle 218"/>
            <p:cNvSpPr>
              <a:spLocks noChangeArrowheads="1"/>
            </p:cNvSpPr>
            <p:nvPr/>
          </p:nvSpPr>
          <p:spPr bwMode="auto">
            <a:xfrm>
              <a:off x="5326" y="950"/>
              <a:ext cx="292" cy="1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chemeClr val="tx1"/>
                  </a:solidFill>
                </a:rPr>
                <a:t>x</a:t>
              </a:r>
              <a:endParaRPr lang="en-US" altLang="zh-CN" sz="2400" b="0">
                <a:solidFill>
                  <a:schemeClr val="tx1"/>
                </a:solidFill>
              </a:endParaRPr>
            </a:p>
          </p:txBody>
        </p:sp>
      </p:grpSp>
      <p:sp>
        <p:nvSpPr>
          <p:cNvPr id="84" name="Rectangle 219"/>
          <p:cNvSpPr>
            <a:spLocks noChangeArrowheads="1"/>
          </p:cNvSpPr>
          <p:nvPr/>
        </p:nvSpPr>
        <p:spPr bwMode="auto">
          <a:xfrm>
            <a:off x="5200147" y="1679906"/>
            <a:ext cx="9286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000000"/>
                </a:solidFill>
              </a:rPr>
              <a:t>缝宽</a:t>
            </a:r>
            <a:r>
              <a:rPr lang="en-US" altLang="zh-CN" sz="2400" dirty="0">
                <a:solidFill>
                  <a:srgbClr val="000000"/>
                </a:solidFill>
              </a:rPr>
              <a:t>a</a:t>
            </a:r>
            <a:endParaRPr lang="en-US" altLang="zh-CN" sz="2400" i="0" dirty="0">
              <a:solidFill>
                <a:srgbClr val="000000"/>
              </a:solidFill>
            </a:endParaRPr>
          </a:p>
        </p:txBody>
      </p:sp>
      <p:grpSp>
        <p:nvGrpSpPr>
          <p:cNvPr id="85" name="Group 220"/>
          <p:cNvGrpSpPr>
            <a:grpSpLocks/>
          </p:cNvGrpSpPr>
          <p:nvPr/>
        </p:nvGrpSpPr>
        <p:grpSpPr bwMode="auto">
          <a:xfrm>
            <a:off x="5252535" y="2267283"/>
            <a:ext cx="876300" cy="808037"/>
            <a:chOff x="2381" y="1666"/>
            <a:chExt cx="552" cy="509"/>
          </a:xfrm>
        </p:grpSpPr>
        <p:sp>
          <p:nvSpPr>
            <p:cNvPr id="86" name="Line 221"/>
            <p:cNvSpPr>
              <a:spLocks noChangeShapeType="1"/>
            </p:cNvSpPr>
            <p:nvPr/>
          </p:nvSpPr>
          <p:spPr bwMode="auto">
            <a:xfrm>
              <a:off x="2381" y="1666"/>
              <a:ext cx="541" cy="0"/>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87" name="Line 222"/>
            <p:cNvSpPr>
              <a:spLocks noChangeShapeType="1"/>
            </p:cNvSpPr>
            <p:nvPr/>
          </p:nvSpPr>
          <p:spPr bwMode="auto">
            <a:xfrm>
              <a:off x="2392" y="2049"/>
              <a:ext cx="541" cy="1"/>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88" name="Line 223"/>
            <p:cNvSpPr>
              <a:spLocks noChangeShapeType="1"/>
            </p:cNvSpPr>
            <p:nvPr/>
          </p:nvSpPr>
          <p:spPr bwMode="auto">
            <a:xfrm>
              <a:off x="2381" y="1794"/>
              <a:ext cx="541" cy="0"/>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89" name="Line 224"/>
            <p:cNvSpPr>
              <a:spLocks noChangeShapeType="1"/>
            </p:cNvSpPr>
            <p:nvPr/>
          </p:nvSpPr>
          <p:spPr bwMode="auto">
            <a:xfrm>
              <a:off x="2392" y="1922"/>
              <a:ext cx="541" cy="0"/>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90" name="Line 225"/>
            <p:cNvSpPr>
              <a:spLocks noChangeShapeType="1"/>
            </p:cNvSpPr>
            <p:nvPr/>
          </p:nvSpPr>
          <p:spPr bwMode="auto">
            <a:xfrm flipV="1">
              <a:off x="2392" y="2169"/>
              <a:ext cx="541" cy="6"/>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sp>
        <p:nvSpPr>
          <p:cNvPr id="91" name="Rectangle 226"/>
          <p:cNvSpPr>
            <a:spLocks noChangeArrowheads="1"/>
          </p:cNvSpPr>
          <p:nvPr/>
        </p:nvSpPr>
        <p:spPr bwMode="auto">
          <a:xfrm>
            <a:off x="4977899" y="2460958"/>
            <a:ext cx="377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ym typeface="Symbol" panose="05050102010706020507" pitchFamily="18" charset="2"/>
              </a:rPr>
              <a:t></a:t>
            </a:r>
            <a:endParaRPr lang="en-US" altLang="zh-CN" sz="2400" b="0">
              <a:solidFill>
                <a:schemeClr val="tx1"/>
              </a:solidFill>
            </a:endParaRPr>
          </a:p>
        </p:txBody>
      </p:sp>
      <p:grpSp>
        <p:nvGrpSpPr>
          <p:cNvPr id="92" name="Group 227"/>
          <p:cNvGrpSpPr>
            <a:grpSpLocks/>
          </p:cNvGrpSpPr>
          <p:nvPr/>
        </p:nvGrpSpPr>
        <p:grpSpPr bwMode="auto">
          <a:xfrm>
            <a:off x="6090736" y="1816433"/>
            <a:ext cx="3752849" cy="1163637"/>
            <a:chOff x="2915" y="1387"/>
            <a:chExt cx="2364" cy="733"/>
          </a:xfrm>
        </p:grpSpPr>
        <p:sp>
          <p:nvSpPr>
            <p:cNvPr id="93" name="Line 228"/>
            <p:cNvSpPr>
              <a:spLocks noChangeShapeType="1"/>
            </p:cNvSpPr>
            <p:nvPr/>
          </p:nvSpPr>
          <p:spPr bwMode="auto">
            <a:xfrm flipV="1">
              <a:off x="4086" y="1446"/>
              <a:ext cx="113" cy="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 name="Line 229"/>
            <p:cNvSpPr>
              <a:spLocks noChangeShapeType="1"/>
            </p:cNvSpPr>
            <p:nvPr/>
          </p:nvSpPr>
          <p:spPr bwMode="auto">
            <a:xfrm flipV="1">
              <a:off x="4067" y="1574"/>
              <a:ext cx="121" cy="2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 name="Line 230"/>
            <p:cNvSpPr>
              <a:spLocks noChangeShapeType="1"/>
            </p:cNvSpPr>
            <p:nvPr/>
          </p:nvSpPr>
          <p:spPr bwMode="auto">
            <a:xfrm flipV="1">
              <a:off x="2954" y="1387"/>
              <a:ext cx="2313" cy="733"/>
            </a:xfrm>
            <a:prstGeom prst="line">
              <a:avLst/>
            </a:prstGeom>
            <a:noFill/>
            <a:ln w="6350">
              <a:solidFill>
                <a:srgbClr val="0000FF"/>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6" name="Line 231"/>
            <p:cNvSpPr>
              <a:spLocks noChangeShapeType="1"/>
            </p:cNvSpPr>
            <p:nvPr/>
          </p:nvSpPr>
          <p:spPr bwMode="auto">
            <a:xfrm flipV="1">
              <a:off x="2932" y="1481"/>
              <a:ext cx="649" cy="239"/>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97" name="Line 232"/>
            <p:cNvSpPr>
              <a:spLocks noChangeShapeType="1"/>
            </p:cNvSpPr>
            <p:nvPr/>
          </p:nvSpPr>
          <p:spPr bwMode="auto">
            <a:xfrm flipV="1">
              <a:off x="2915" y="1670"/>
              <a:ext cx="649" cy="239"/>
            </a:xfrm>
            <a:prstGeom prst="line">
              <a:avLst/>
            </a:prstGeom>
            <a:noFill/>
            <a:ln w="952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98" name="Line 233"/>
            <p:cNvSpPr>
              <a:spLocks noChangeShapeType="1"/>
            </p:cNvSpPr>
            <p:nvPr/>
          </p:nvSpPr>
          <p:spPr bwMode="auto">
            <a:xfrm flipV="1">
              <a:off x="3580" y="1388"/>
              <a:ext cx="1697" cy="94"/>
            </a:xfrm>
            <a:prstGeom prst="line">
              <a:avLst/>
            </a:prstGeom>
            <a:noFill/>
            <a:ln w="9525">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9" name="Line 234"/>
            <p:cNvSpPr>
              <a:spLocks noChangeShapeType="1"/>
            </p:cNvSpPr>
            <p:nvPr/>
          </p:nvSpPr>
          <p:spPr bwMode="auto">
            <a:xfrm flipV="1">
              <a:off x="3588" y="1395"/>
              <a:ext cx="1691" cy="275"/>
            </a:xfrm>
            <a:prstGeom prst="line">
              <a:avLst/>
            </a:prstGeom>
            <a:noFill/>
            <a:ln w="9525">
              <a:solidFill>
                <a:srgbClr val="FF0000"/>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00" name="Rectangle 235"/>
          <p:cNvSpPr>
            <a:spLocks noChangeArrowheads="1"/>
          </p:cNvSpPr>
          <p:nvPr/>
        </p:nvSpPr>
        <p:spPr bwMode="auto">
          <a:xfrm>
            <a:off x="9934074" y="1637043"/>
            <a:ext cx="3270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chemeClr val="tx1"/>
                </a:solidFill>
              </a:rPr>
              <a:t>p</a:t>
            </a:r>
            <a:endParaRPr lang="en-US" altLang="zh-CN" sz="2400" b="0" i="0">
              <a:solidFill>
                <a:schemeClr val="tx1"/>
              </a:solidFill>
            </a:endParaRPr>
          </a:p>
        </p:txBody>
      </p:sp>
      <p:sp>
        <p:nvSpPr>
          <p:cNvPr id="101" name="Line 236"/>
          <p:cNvSpPr>
            <a:spLocks noChangeShapeType="1"/>
          </p:cNvSpPr>
          <p:nvPr/>
        </p:nvSpPr>
        <p:spPr bwMode="auto">
          <a:xfrm>
            <a:off x="6127247" y="2216481"/>
            <a:ext cx="1588" cy="920750"/>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2" name="Arc 237"/>
          <p:cNvSpPr>
            <a:spLocks/>
          </p:cNvSpPr>
          <p:nvPr/>
        </p:nvSpPr>
        <p:spPr bwMode="auto">
          <a:xfrm>
            <a:off x="7675062" y="2521283"/>
            <a:ext cx="104775" cy="16192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 name="Rectangle 238"/>
          <p:cNvSpPr>
            <a:spLocks noChangeArrowheads="1"/>
          </p:cNvSpPr>
          <p:nvPr/>
        </p:nvSpPr>
        <p:spPr bwMode="auto">
          <a:xfrm>
            <a:off x="7787772" y="2389520"/>
            <a:ext cx="39528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8000"/>
                </a:solidFill>
                <a:sym typeface="Symbol" panose="05050102010706020507" pitchFamily="18" charset="2"/>
              </a:rPr>
              <a:t></a:t>
            </a:r>
            <a:endParaRPr lang="en-US" altLang="zh-CN" sz="2400" b="0">
              <a:solidFill>
                <a:schemeClr val="tx1"/>
              </a:solidFill>
            </a:endParaRPr>
          </a:p>
        </p:txBody>
      </p:sp>
      <p:sp>
        <p:nvSpPr>
          <p:cNvPr id="104" name="AutoShape 241"/>
          <p:cNvSpPr>
            <a:spLocks/>
          </p:cNvSpPr>
          <p:nvPr/>
        </p:nvSpPr>
        <p:spPr bwMode="auto">
          <a:xfrm>
            <a:off x="5973261" y="2435789"/>
            <a:ext cx="57658" cy="249004"/>
          </a:xfrm>
          <a:prstGeom prst="leftBrace">
            <a:avLst>
              <a:gd name="adj1" fmla="val 33805"/>
              <a:gd name="adj2" fmla="val 50000"/>
            </a:avLst>
          </a:prstGeom>
          <a:noFill/>
          <a:ln w="28575">
            <a:solidFill>
              <a:srgbClr val="801FE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5" name="Text Box 242"/>
          <p:cNvSpPr txBox="1">
            <a:spLocks noChangeArrowheads="1"/>
          </p:cNvSpPr>
          <p:nvPr/>
        </p:nvSpPr>
        <p:spPr bwMode="auto">
          <a:xfrm>
            <a:off x="5557843" y="232284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solidFill>
                  <a:schemeClr val="tx1"/>
                </a:solidFill>
              </a:rPr>
              <a:t>X</a:t>
            </a:r>
          </a:p>
        </p:txBody>
      </p:sp>
      <p:sp>
        <p:nvSpPr>
          <p:cNvPr id="106" name="Rectangle 243"/>
          <p:cNvSpPr>
            <a:spLocks noChangeArrowheads="1"/>
          </p:cNvSpPr>
          <p:nvPr/>
        </p:nvSpPr>
        <p:spPr bwMode="auto">
          <a:xfrm>
            <a:off x="5252537" y="3380118"/>
            <a:ext cx="9286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a:solidFill>
                  <a:srgbClr val="000000"/>
                </a:solidFill>
              </a:rPr>
              <a:t>缝长</a:t>
            </a:r>
            <a:r>
              <a:rPr lang="en-US" altLang="zh-CN" sz="2400">
                <a:solidFill>
                  <a:srgbClr val="000000"/>
                </a:solidFill>
              </a:rPr>
              <a:t>l</a:t>
            </a:r>
          </a:p>
        </p:txBody>
      </p:sp>
      <p:graphicFrame>
        <p:nvGraphicFramePr>
          <p:cNvPr id="107" name="Object 246"/>
          <p:cNvGraphicFramePr>
            <a:graphicFrameLocks noChangeAspect="1"/>
          </p:cNvGraphicFramePr>
          <p:nvPr>
            <p:extLst>
              <p:ext uri="{D42A27DB-BD31-4B8C-83A1-F6EECF244321}">
                <p14:modId xmlns:p14="http://schemas.microsoft.com/office/powerpoint/2010/main" val="1468631864"/>
              </p:ext>
            </p:extLst>
          </p:nvPr>
        </p:nvGraphicFramePr>
        <p:xfrm>
          <a:off x="6417762" y="1941845"/>
          <a:ext cx="269875" cy="290513"/>
        </p:xfrm>
        <a:graphic>
          <a:graphicData uri="http://schemas.openxmlformats.org/presentationml/2006/ole">
            <mc:AlternateContent xmlns:mc="http://schemas.openxmlformats.org/markup-compatibility/2006">
              <mc:Choice xmlns:v="urn:schemas-microsoft-com:vml" Requires="v">
                <p:oleObj spid="_x0000_s334381" name="公式" r:id="rId3" imgW="114102" imgH="126780" progId="Equation.3">
                  <p:embed/>
                </p:oleObj>
              </mc:Choice>
              <mc:Fallback>
                <p:oleObj name="公式" r:id="rId3" imgW="114102" imgH="1267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7762" y="1941845"/>
                        <a:ext cx="269875"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 name="Rectangle 247"/>
          <p:cNvSpPr>
            <a:spLocks noChangeAspect="1" noChangeArrowheads="1"/>
          </p:cNvSpPr>
          <p:nvPr/>
        </p:nvSpPr>
        <p:spPr bwMode="auto">
          <a:xfrm>
            <a:off x="9799135" y="1516393"/>
            <a:ext cx="3746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600" i="0">
                <a:solidFill>
                  <a:srgbClr val="FF66FF"/>
                </a:solidFill>
              </a:rPr>
              <a:t>·</a:t>
            </a:r>
            <a:endParaRPr lang="en-US" altLang="zh-CN" sz="1000" b="0" i="0">
              <a:solidFill>
                <a:srgbClr val="FF66FF"/>
              </a:solidFill>
            </a:endParaRPr>
          </a:p>
        </p:txBody>
      </p:sp>
      <p:sp>
        <p:nvSpPr>
          <p:cNvPr id="109" name="Rectangle 256"/>
          <p:cNvSpPr>
            <a:spLocks noChangeArrowheads="1"/>
          </p:cNvSpPr>
          <p:nvPr/>
        </p:nvSpPr>
        <p:spPr bwMode="auto">
          <a:xfrm>
            <a:off x="8260847" y="2916570"/>
            <a:ext cx="1684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t>空气中</a:t>
            </a:r>
          </a:p>
        </p:txBody>
      </p:sp>
      <p:grpSp>
        <p:nvGrpSpPr>
          <p:cNvPr id="110" name="Group 258"/>
          <p:cNvGrpSpPr>
            <a:grpSpLocks/>
          </p:cNvGrpSpPr>
          <p:nvPr/>
        </p:nvGrpSpPr>
        <p:grpSpPr bwMode="auto">
          <a:xfrm>
            <a:off x="6116135" y="924256"/>
            <a:ext cx="533400" cy="703262"/>
            <a:chOff x="5282" y="950"/>
            <a:chExt cx="336" cy="443"/>
          </a:xfrm>
        </p:grpSpPr>
        <p:sp>
          <p:nvSpPr>
            <p:cNvPr id="111" name="Line 259"/>
            <p:cNvSpPr>
              <a:spLocks noChangeShapeType="1"/>
            </p:cNvSpPr>
            <p:nvPr/>
          </p:nvSpPr>
          <p:spPr bwMode="auto">
            <a:xfrm>
              <a:off x="5282" y="1043"/>
              <a:ext cx="9" cy="350"/>
            </a:xfrm>
            <a:prstGeom prst="line">
              <a:avLst/>
            </a:prstGeom>
            <a:noFill/>
            <a:ln w="9525">
              <a:solidFill>
                <a:srgbClr val="00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12" name="Rectangle 260"/>
            <p:cNvSpPr>
              <a:spLocks noChangeArrowheads="1"/>
            </p:cNvSpPr>
            <p:nvPr/>
          </p:nvSpPr>
          <p:spPr bwMode="auto">
            <a:xfrm>
              <a:off x="5326" y="950"/>
              <a:ext cx="292"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olidFill>
                    <a:schemeClr val="tx1"/>
                  </a:solidFill>
                </a:rPr>
                <a:t>X</a:t>
              </a:r>
              <a:endParaRPr lang="en-US" altLang="zh-CN" sz="2400" b="0">
                <a:solidFill>
                  <a:schemeClr val="tx1"/>
                </a:solidFill>
              </a:endParaRPr>
            </a:p>
          </p:txBody>
        </p:sp>
      </p:grpSp>
      <p:sp>
        <p:nvSpPr>
          <p:cNvPr id="113" name="Line 202"/>
          <p:cNvSpPr>
            <a:spLocks noChangeShapeType="1"/>
          </p:cNvSpPr>
          <p:nvPr/>
        </p:nvSpPr>
        <p:spPr bwMode="auto">
          <a:xfrm flipH="1">
            <a:off x="6122191" y="2322845"/>
            <a:ext cx="1108" cy="146051"/>
          </a:xfrm>
          <a:prstGeom prst="line">
            <a:avLst/>
          </a:prstGeom>
          <a:noFill/>
          <a:ln w="508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14" name="矩形 113"/>
          <p:cNvSpPr/>
          <p:nvPr/>
        </p:nvSpPr>
        <p:spPr>
          <a:xfrm>
            <a:off x="6120023" y="2250923"/>
            <a:ext cx="434734" cy="369332"/>
          </a:xfrm>
          <a:prstGeom prst="rect">
            <a:avLst/>
          </a:prstGeom>
        </p:spPr>
        <p:txBody>
          <a:bodyPr wrap="none">
            <a:spAutoFit/>
          </a:bodyPr>
          <a:lstStyle/>
          <a:p>
            <a:r>
              <a:rPr lang="en-US" altLang="zh-CN" b="1" dirty="0" err="1">
                <a:solidFill>
                  <a:srgbClr val="0000FF"/>
                </a:solidFill>
              </a:rPr>
              <a:t>dX</a:t>
            </a:r>
            <a:endParaRPr lang="zh-CN" altLang="en-US" b="1" dirty="0">
              <a:solidFill>
                <a:srgbClr val="0000FF"/>
              </a:solidFill>
            </a:endParaRPr>
          </a:p>
        </p:txBody>
      </p:sp>
      <p:sp>
        <p:nvSpPr>
          <p:cNvPr id="115" name="矩形 10"/>
          <p:cNvSpPr>
            <a:spLocks noChangeArrowheads="1"/>
          </p:cNvSpPr>
          <p:nvPr/>
        </p:nvSpPr>
        <p:spPr bwMode="auto">
          <a:xfrm>
            <a:off x="2255105" y="5167938"/>
            <a:ext cx="791868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00000"/>
                </a:solidFill>
              </a:rPr>
              <a:t>结论：</a:t>
            </a:r>
            <a:r>
              <a:rPr lang="zh-CN" altLang="en-US" i="0" dirty="0">
                <a:solidFill>
                  <a:srgbClr val="FF33CC"/>
                </a:solidFill>
              </a:rPr>
              <a:t>初位相和振幅均相同的平行单色光入射单缝，在无穷远处的</a:t>
            </a:r>
            <a:r>
              <a:rPr lang="zh-CN" altLang="en-US" i="0" dirty="0">
                <a:solidFill>
                  <a:srgbClr val="FF33CC"/>
                </a:solidFill>
                <a:sym typeface="Wingdings" panose="05000000000000000000" pitchFamily="2" charset="2"/>
              </a:rPr>
              <a:t>无穷多束</a:t>
            </a:r>
            <a:r>
              <a:rPr lang="zh-CN" altLang="en-US" i="0" dirty="0">
                <a:solidFill>
                  <a:srgbClr val="FF33CC"/>
                </a:solidFill>
              </a:rPr>
              <a:t>光</a:t>
            </a:r>
            <a:r>
              <a:rPr lang="zh-CN" altLang="en-US" i="0" dirty="0">
                <a:solidFill>
                  <a:srgbClr val="FF33CC"/>
                </a:solidFill>
                <a:sym typeface="Wingdings" panose="05000000000000000000" pitchFamily="2" charset="2"/>
              </a:rPr>
              <a:t>矢量的相干叠加</a:t>
            </a:r>
            <a:r>
              <a:rPr lang="zh-CN" altLang="en-US" i="0" dirty="0">
                <a:solidFill>
                  <a:srgbClr val="FF33CC"/>
                </a:solidFill>
              </a:rPr>
              <a:t>光仍是初位相相同、但振幅不同的平行单色光。</a:t>
            </a:r>
            <a:endParaRPr lang="zh-CN" altLang="en-US" dirty="0">
              <a:solidFill>
                <a:srgbClr val="FF33CC"/>
              </a:solidFill>
            </a:endParaRPr>
          </a:p>
        </p:txBody>
      </p:sp>
      <p:graphicFrame>
        <p:nvGraphicFramePr>
          <p:cNvPr id="116" name="Object 2"/>
          <p:cNvGraphicFramePr>
            <a:graphicFrameLocks noChangeAspect="1"/>
          </p:cNvGraphicFramePr>
          <p:nvPr>
            <p:extLst>
              <p:ext uri="{D42A27DB-BD31-4B8C-83A1-F6EECF244321}">
                <p14:modId xmlns:p14="http://schemas.microsoft.com/office/powerpoint/2010/main" val="2677469843"/>
              </p:ext>
            </p:extLst>
          </p:nvPr>
        </p:nvGraphicFramePr>
        <p:xfrm>
          <a:off x="1795463" y="2798764"/>
          <a:ext cx="3575050" cy="668337"/>
        </p:xfrm>
        <a:graphic>
          <a:graphicData uri="http://schemas.openxmlformats.org/presentationml/2006/ole">
            <mc:AlternateContent xmlns:mc="http://schemas.openxmlformats.org/markup-compatibility/2006">
              <mc:Choice xmlns:v="urn:schemas-microsoft-com:vml" Requires="v">
                <p:oleObj spid="_x0000_s334382" name="公式" r:id="rId5" imgW="1218960" imgH="228600" progId="Equation.3">
                  <p:embed/>
                </p:oleObj>
              </mc:Choice>
              <mc:Fallback>
                <p:oleObj name="公式" r:id="rId5" imgW="1218960" imgH="228600" progId="Equation.3">
                  <p:embed/>
                  <p:pic>
                    <p:nvPicPr>
                      <p:cNvPr id="0" name=""/>
                      <p:cNvPicPr>
                        <a:picLocks noChangeAspect="1" noChangeArrowheads="1"/>
                      </p:cNvPicPr>
                      <p:nvPr/>
                    </p:nvPicPr>
                    <p:blipFill>
                      <a:blip r:embed="rId6"/>
                      <a:srcRect/>
                      <a:stretch>
                        <a:fillRect/>
                      </a:stretch>
                    </p:blipFill>
                    <p:spPr bwMode="auto">
                      <a:xfrm>
                        <a:off x="1795463" y="2798764"/>
                        <a:ext cx="3575050"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 name="Object 53"/>
          <p:cNvGraphicFramePr>
            <a:graphicFrameLocks noChangeAspect="1"/>
          </p:cNvGraphicFramePr>
          <p:nvPr>
            <p:extLst>
              <p:ext uri="{D42A27DB-BD31-4B8C-83A1-F6EECF244321}">
                <p14:modId xmlns:p14="http://schemas.microsoft.com/office/powerpoint/2010/main" val="637185025"/>
              </p:ext>
            </p:extLst>
          </p:nvPr>
        </p:nvGraphicFramePr>
        <p:xfrm>
          <a:off x="5195889" y="4006851"/>
          <a:ext cx="4738687" cy="1109663"/>
        </p:xfrm>
        <a:graphic>
          <a:graphicData uri="http://schemas.openxmlformats.org/presentationml/2006/ole">
            <mc:AlternateContent xmlns:mc="http://schemas.openxmlformats.org/markup-compatibility/2006">
              <mc:Choice xmlns:v="urn:schemas-microsoft-com:vml" Requires="v">
                <p:oleObj spid="_x0000_s334383" name="公式" r:id="rId7" imgW="1790640" imgH="419040" progId="Equation.3">
                  <p:embed/>
                </p:oleObj>
              </mc:Choice>
              <mc:Fallback>
                <p:oleObj name="公式" r:id="rId7" imgW="1790640" imgH="419040" progId="Equation.3">
                  <p:embed/>
                  <p:pic>
                    <p:nvPicPr>
                      <p:cNvPr id="0" name=""/>
                      <p:cNvPicPr>
                        <a:picLocks noChangeAspect="1" noChangeArrowheads="1"/>
                      </p:cNvPicPr>
                      <p:nvPr/>
                    </p:nvPicPr>
                    <p:blipFill>
                      <a:blip r:embed="rId8"/>
                      <a:srcRect/>
                      <a:stretch>
                        <a:fillRect/>
                      </a:stretch>
                    </p:blipFill>
                    <p:spPr bwMode="auto">
                      <a:xfrm>
                        <a:off x="5195889" y="4006851"/>
                        <a:ext cx="4738687" cy="110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7223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circle(in)">
                                      <p:cBhvr>
                                        <p:cTn id="14" dur="2000"/>
                                        <p:tgtEl>
                                          <p:spTgt spid="6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iterate type="wd">
                                    <p:tmPct val="100000"/>
                                  </p:iterate>
                                  <p:childTnLst>
                                    <p:set>
                                      <p:cBhvr>
                                        <p:cTn id="18" dur="1" fill="hold">
                                          <p:stCondLst>
                                            <p:cond delay="0"/>
                                          </p:stCondLst>
                                        </p:cTn>
                                        <p:tgtEl>
                                          <p:spTgt spid="63"/>
                                        </p:tgtEl>
                                        <p:attrNameLst>
                                          <p:attrName>style.visibility</p:attrName>
                                        </p:attrNameLst>
                                      </p:cBhvr>
                                      <p:to>
                                        <p:strVal val="visible"/>
                                      </p:to>
                                    </p:set>
                                    <p:animEffect transition="in" filter="wipe(left)">
                                      <p:cBhvr>
                                        <p:cTn id="19" dur="500"/>
                                        <p:tgtEl>
                                          <p:spTgt spid="6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iterate type="wd">
                                    <p:tmPct val="100000"/>
                                  </p:iterate>
                                  <p:childTnLst>
                                    <p:set>
                                      <p:cBhvr>
                                        <p:cTn id="23" dur="1" fill="hold">
                                          <p:stCondLst>
                                            <p:cond delay="0"/>
                                          </p:stCondLst>
                                        </p:cTn>
                                        <p:tgtEl>
                                          <p:spTgt spid="84"/>
                                        </p:tgtEl>
                                        <p:attrNameLst>
                                          <p:attrName>style.visibility</p:attrName>
                                        </p:attrNameLst>
                                      </p:cBhvr>
                                      <p:to>
                                        <p:strVal val="visible"/>
                                      </p:to>
                                    </p:set>
                                    <p:animEffect transition="in" filter="wipe(left)">
                                      <p:cBhvr>
                                        <p:cTn id="24" dur="500"/>
                                        <p:tgtEl>
                                          <p:spTgt spid="8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iterate type="wd">
                                    <p:tmPct val="100000"/>
                                  </p:iterate>
                                  <p:childTnLst>
                                    <p:set>
                                      <p:cBhvr>
                                        <p:cTn id="28" dur="1" fill="hold">
                                          <p:stCondLst>
                                            <p:cond delay="0"/>
                                          </p:stCondLst>
                                        </p:cTn>
                                        <p:tgtEl>
                                          <p:spTgt spid="106"/>
                                        </p:tgtEl>
                                        <p:attrNameLst>
                                          <p:attrName>style.visibility</p:attrName>
                                        </p:attrNameLst>
                                      </p:cBhvr>
                                      <p:to>
                                        <p:strVal val="visible"/>
                                      </p:to>
                                    </p:set>
                                    <p:animEffect transition="in" filter="wipe(left)">
                                      <p:cBhvr>
                                        <p:cTn id="29" dur="500"/>
                                        <p:tgtEl>
                                          <p:spTgt spid="10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iterate type="wd">
                                    <p:tmPct val="100000"/>
                                  </p:iterate>
                                  <p:childTnLst>
                                    <p:set>
                                      <p:cBhvr>
                                        <p:cTn id="33" dur="1" fill="hold">
                                          <p:stCondLst>
                                            <p:cond delay="0"/>
                                          </p:stCondLst>
                                        </p:cTn>
                                        <p:tgtEl>
                                          <p:spTgt spid="77"/>
                                        </p:tgtEl>
                                        <p:attrNameLst>
                                          <p:attrName>style.visibility</p:attrName>
                                        </p:attrNameLst>
                                      </p:cBhvr>
                                      <p:to>
                                        <p:strVal val="visible"/>
                                      </p:to>
                                    </p:set>
                                    <p:animEffect transition="in" filter="wipe(left)">
                                      <p:cBhvr>
                                        <p:cTn id="34" dur="500"/>
                                        <p:tgtEl>
                                          <p:spTgt spid="7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iterate type="wd">
                                    <p:tmPct val="100000"/>
                                  </p:iterate>
                                  <p:childTnLst>
                                    <p:set>
                                      <p:cBhvr>
                                        <p:cTn id="38" dur="1" fill="hold">
                                          <p:stCondLst>
                                            <p:cond delay="0"/>
                                          </p:stCondLst>
                                        </p:cTn>
                                        <p:tgtEl>
                                          <p:spTgt spid="109"/>
                                        </p:tgtEl>
                                        <p:attrNameLst>
                                          <p:attrName>style.visibility</p:attrName>
                                        </p:attrNameLst>
                                      </p:cBhvr>
                                      <p:to>
                                        <p:strVal val="visible"/>
                                      </p:to>
                                    </p:set>
                                    <p:animEffect transition="in" filter="wipe(left)">
                                      <p:cBhvr>
                                        <p:cTn id="39" dur="500"/>
                                        <p:tgtEl>
                                          <p:spTgt spid="10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iterate type="wd">
                                    <p:tmPct val="100000"/>
                                  </p:iterate>
                                  <p:childTnLst>
                                    <p:set>
                                      <p:cBhvr>
                                        <p:cTn id="43" dur="1" fill="hold">
                                          <p:stCondLst>
                                            <p:cond delay="0"/>
                                          </p:stCondLst>
                                        </p:cTn>
                                        <p:tgtEl>
                                          <p:spTgt spid="91"/>
                                        </p:tgtEl>
                                        <p:attrNameLst>
                                          <p:attrName>style.visibility</p:attrName>
                                        </p:attrNameLst>
                                      </p:cBhvr>
                                      <p:to>
                                        <p:strVal val="visible"/>
                                      </p:to>
                                    </p:set>
                                    <p:animEffect transition="in" filter="wipe(left)">
                                      <p:cBhvr>
                                        <p:cTn id="44" dur="500"/>
                                        <p:tgtEl>
                                          <p:spTgt spid="91"/>
                                        </p:tgtEl>
                                      </p:cBhvr>
                                    </p:animEffect>
                                  </p:childTnLst>
                                </p:cTn>
                              </p:par>
                            </p:childTnLst>
                          </p:cTn>
                        </p:par>
                        <p:par>
                          <p:cTn id="45" fill="hold">
                            <p:stCondLst>
                              <p:cond delay="500"/>
                            </p:stCondLst>
                            <p:childTnLst>
                              <p:par>
                                <p:cTn id="46" presetID="22" presetClass="entr" presetSubtype="8" fill="hold" nodeType="afterEffect">
                                  <p:stCondLst>
                                    <p:cond delay="0"/>
                                  </p:stCondLst>
                                  <p:iterate type="wd">
                                    <p:tmPct val="100000"/>
                                  </p:iterate>
                                  <p:childTnLst>
                                    <p:set>
                                      <p:cBhvr>
                                        <p:cTn id="47" dur="1" fill="hold">
                                          <p:stCondLst>
                                            <p:cond delay="0"/>
                                          </p:stCondLst>
                                        </p:cTn>
                                        <p:tgtEl>
                                          <p:spTgt spid="85"/>
                                        </p:tgtEl>
                                        <p:attrNameLst>
                                          <p:attrName>style.visibility</p:attrName>
                                        </p:attrNameLst>
                                      </p:cBhvr>
                                      <p:to>
                                        <p:strVal val="visible"/>
                                      </p:to>
                                    </p:set>
                                    <p:animEffect transition="in" filter="wipe(left)">
                                      <p:cBhvr>
                                        <p:cTn id="48" dur="500"/>
                                        <p:tgtEl>
                                          <p:spTgt spid="8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iterate type="wd">
                                    <p:tmPct val="100000"/>
                                  </p:iterate>
                                  <p:childTnLst>
                                    <p:set>
                                      <p:cBhvr>
                                        <p:cTn id="52" dur="1" fill="hold">
                                          <p:stCondLst>
                                            <p:cond delay="0"/>
                                          </p:stCondLst>
                                        </p:cTn>
                                        <p:tgtEl>
                                          <p:spTgt spid="108"/>
                                        </p:tgtEl>
                                        <p:attrNameLst>
                                          <p:attrName>style.visibility</p:attrName>
                                        </p:attrNameLst>
                                      </p:cBhvr>
                                      <p:to>
                                        <p:strVal val="visible"/>
                                      </p:to>
                                    </p:set>
                                    <p:animEffect transition="in" filter="wipe(left)">
                                      <p:cBhvr>
                                        <p:cTn id="53" dur="500"/>
                                        <p:tgtEl>
                                          <p:spTgt spid="108"/>
                                        </p:tgtEl>
                                      </p:cBhvr>
                                    </p:animEffect>
                                  </p:childTnLst>
                                </p:cTn>
                              </p:par>
                            </p:childTnLst>
                          </p:cTn>
                        </p:par>
                        <p:par>
                          <p:cTn id="54" fill="hold">
                            <p:stCondLst>
                              <p:cond delay="500"/>
                            </p:stCondLst>
                            <p:childTnLst>
                              <p:par>
                                <p:cTn id="55" presetID="22" presetClass="entr" presetSubtype="8" fill="hold" grpId="0" nodeType="afterEffect">
                                  <p:stCondLst>
                                    <p:cond delay="0"/>
                                  </p:stCondLst>
                                  <p:iterate type="wd">
                                    <p:tmPct val="100000"/>
                                  </p:iterate>
                                  <p:childTnLst>
                                    <p:set>
                                      <p:cBhvr>
                                        <p:cTn id="56" dur="1" fill="hold">
                                          <p:stCondLst>
                                            <p:cond delay="0"/>
                                          </p:stCondLst>
                                        </p:cTn>
                                        <p:tgtEl>
                                          <p:spTgt spid="100"/>
                                        </p:tgtEl>
                                        <p:attrNameLst>
                                          <p:attrName>style.visibility</p:attrName>
                                        </p:attrNameLst>
                                      </p:cBhvr>
                                      <p:to>
                                        <p:strVal val="visible"/>
                                      </p:to>
                                    </p:set>
                                    <p:animEffect transition="in" filter="wipe(left)">
                                      <p:cBhvr>
                                        <p:cTn id="57" dur="500"/>
                                        <p:tgtEl>
                                          <p:spTgt spid="10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iterate type="wd">
                                    <p:tmPct val="100000"/>
                                  </p:iterate>
                                  <p:childTnLst>
                                    <p:set>
                                      <p:cBhvr>
                                        <p:cTn id="61" dur="1" fill="hold">
                                          <p:stCondLst>
                                            <p:cond delay="0"/>
                                          </p:stCondLst>
                                        </p:cTn>
                                        <p:tgtEl>
                                          <p:spTgt spid="81"/>
                                        </p:tgtEl>
                                        <p:attrNameLst>
                                          <p:attrName>style.visibility</p:attrName>
                                        </p:attrNameLst>
                                      </p:cBhvr>
                                      <p:to>
                                        <p:strVal val="visible"/>
                                      </p:to>
                                    </p:set>
                                    <p:animEffect transition="in" filter="wipe(down)">
                                      <p:cBhvr>
                                        <p:cTn id="62" dur="500"/>
                                        <p:tgtEl>
                                          <p:spTgt spid="8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iterate type="wd">
                                    <p:tmPct val="100000"/>
                                  </p:iterate>
                                  <p:childTnLst>
                                    <p:set>
                                      <p:cBhvr>
                                        <p:cTn id="66" dur="1" fill="hold">
                                          <p:stCondLst>
                                            <p:cond delay="0"/>
                                          </p:stCondLst>
                                        </p:cTn>
                                        <p:tgtEl>
                                          <p:spTgt spid="110"/>
                                        </p:tgtEl>
                                        <p:attrNameLst>
                                          <p:attrName>style.visibility</p:attrName>
                                        </p:attrNameLst>
                                      </p:cBhvr>
                                      <p:to>
                                        <p:strVal val="visible"/>
                                      </p:to>
                                    </p:set>
                                    <p:animEffect transition="in" filter="wipe(down)">
                                      <p:cBhvr>
                                        <p:cTn id="67" dur="500"/>
                                        <p:tgtEl>
                                          <p:spTgt spid="11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iterate type="wd">
                                    <p:tmPct val="100000"/>
                                  </p:iterate>
                                  <p:childTnLst>
                                    <p:set>
                                      <p:cBhvr>
                                        <p:cTn id="71" dur="1" fill="hold">
                                          <p:stCondLst>
                                            <p:cond delay="0"/>
                                          </p:stCondLst>
                                        </p:cTn>
                                        <p:tgtEl>
                                          <p:spTgt spid="101"/>
                                        </p:tgtEl>
                                        <p:attrNameLst>
                                          <p:attrName>style.visibility</p:attrName>
                                        </p:attrNameLst>
                                      </p:cBhvr>
                                      <p:to>
                                        <p:strVal val="visible"/>
                                      </p:to>
                                    </p:set>
                                    <p:animEffect transition="in" filter="wipe(up)">
                                      <p:cBhvr>
                                        <p:cTn id="72" dur="500"/>
                                        <p:tgtEl>
                                          <p:spTgt spid="101"/>
                                        </p:tgtEl>
                                      </p:cBhvr>
                                    </p:animEffect>
                                  </p:childTnLst>
                                </p:cTn>
                              </p:par>
                              <p:par>
                                <p:cTn id="73" presetID="22" presetClass="entr" presetSubtype="8" fill="hold" nodeType="withEffect">
                                  <p:stCondLst>
                                    <p:cond delay="0"/>
                                  </p:stCondLst>
                                  <p:iterate type="wd">
                                    <p:tmPct val="100000"/>
                                  </p:iterate>
                                  <p:childTnLst>
                                    <p:set>
                                      <p:cBhvr>
                                        <p:cTn id="74" dur="1" fill="hold">
                                          <p:stCondLst>
                                            <p:cond delay="0"/>
                                          </p:stCondLst>
                                        </p:cTn>
                                        <p:tgtEl>
                                          <p:spTgt spid="92"/>
                                        </p:tgtEl>
                                        <p:attrNameLst>
                                          <p:attrName>style.visibility</p:attrName>
                                        </p:attrNameLst>
                                      </p:cBhvr>
                                      <p:to>
                                        <p:strVal val="visible"/>
                                      </p:to>
                                    </p:set>
                                    <p:animEffect transition="in" filter="wipe(left)">
                                      <p:cBhvr>
                                        <p:cTn id="75" dur="500"/>
                                        <p:tgtEl>
                                          <p:spTgt spid="9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iterate type="wd">
                                    <p:tmPct val="100000"/>
                                  </p:iterate>
                                  <p:childTnLst>
                                    <p:set>
                                      <p:cBhvr>
                                        <p:cTn id="79" dur="1" fill="hold">
                                          <p:stCondLst>
                                            <p:cond delay="0"/>
                                          </p:stCondLst>
                                        </p:cTn>
                                        <p:tgtEl>
                                          <p:spTgt spid="102"/>
                                        </p:tgtEl>
                                        <p:attrNameLst>
                                          <p:attrName>style.visibility</p:attrName>
                                        </p:attrNameLst>
                                      </p:cBhvr>
                                      <p:to>
                                        <p:strVal val="visible"/>
                                      </p:to>
                                    </p:set>
                                    <p:animEffect transition="in" filter="wipe(up)">
                                      <p:cBhvr>
                                        <p:cTn id="80" dur="500"/>
                                        <p:tgtEl>
                                          <p:spTgt spid="102"/>
                                        </p:tgtEl>
                                      </p:cBhvr>
                                    </p:animEffect>
                                  </p:childTnLst>
                                </p:cTn>
                              </p:par>
                              <p:par>
                                <p:cTn id="81" presetID="22" presetClass="entr" presetSubtype="4" fill="hold" grpId="0" nodeType="withEffect">
                                  <p:stCondLst>
                                    <p:cond delay="0"/>
                                  </p:stCondLst>
                                  <p:iterate type="wd">
                                    <p:tmPct val="100000"/>
                                  </p:iterate>
                                  <p:childTnLst>
                                    <p:set>
                                      <p:cBhvr>
                                        <p:cTn id="82" dur="1" fill="hold">
                                          <p:stCondLst>
                                            <p:cond delay="0"/>
                                          </p:stCondLst>
                                        </p:cTn>
                                        <p:tgtEl>
                                          <p:spTgt spid="103"/>
                                        </p:tgtEl>
                                        <p:attrNameLst>
                                          <p:attrName>style.visibility</p:attrName>
                                        </p:attrNameLst>
                                      </p:cBhvr>
                                      <p:to>
                                        <p:strVal val="visible"/>
                                      </p:to>
                                    </p:set>
                                    <p:animEffect transition="in" filter="wipe(down)">
                                      <p:cBhvr>
                                        <p:cTn id="83" dur="500"/>
                                        <p:tgtEl>
                                          <p:spTgt spid="10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grpId="0" nodeType="clickEffect">
                                  <p:stCondLst>
                                    <p:cond delay="0"/>
                                  </p:stCondLst>
                                  <p:iterate type="wd">
                                    <p:tmPct val="100000"/>
                                  </p:iterate>
                                  <p:childTnLst>
                                    <p:set>
                                      <p:cBhvr>
                                        <p:cTn id="87" dur="1" fill="hold">
                                          <p:stCondLst>
                                            <p:cond delay="0"/>
                                          </p:stCondLst>
                                        </p:cTn>
                                        <p:tgtEl>
                                          <p:spTgt spid="104"/>
                                        </p:tgtEl>
                                        <p:attrNameLst>
                                          <p:attrName>style.visibility</p:attrName>
                                        </p:attrNameLst>
                                      </p:cBhvr>
                                      <p:to>
                                        <p:strVal val="visible"/>
                                      </p:to>
                                    </p:set>
                                    <p:animEffect transition="in" filter="wipe(up)">
                                      <p:cBhvr>
                                        <p:cTn id="88" dur="500"/>
                                        <p:tgtEl>
                                          <p:spTgt spid="104"/>
                                        </p:tgtEl>
                                      </p:cBhvr>
                                    </p:animEffect>
                                  </p:childTnLst>
                                </p:cTn>
                              </p:par>
                            </p:childTnLst>
                          </p:cTn>
                        </p:par>
                        <p:par>
                          <p:cTn id="89" fill="hold">
                            <p:stCondLst>
                              <p:cond delay="500"/>
                            </p:stCondLst>
                            <p:childTnLst>
                              <p:par>
                                <p:cTn id="90" presetID="22" presetClass="entr" presetSubtype="8" fill="hold" grpId="0" nodeType="afterEffect">
                                  <p:stCondLst>
                                    <p:cond delay="0"/>
                                  </p:stCondLst>
                                  <p:iterate type="wd">
                                    <p:tmPct val="100000"/>
                                  </p:iterate>
                                  <p:childTnLst>
                                    <p:set>
                                      <p:cBhvr>
                                        <p:cTn id="91" dur="1" fill="hold">
                                          <p:stCondLst>
                                            <p:cond delay="0"/>
                                          </p:stCondLst>
                                        </p:cTn>
                                        <p:tgtEl>
                                          <p:spTgt spid="105"/>
                                        </p:tgtEl>
                                        <p:attrNameLst>
                                          <p:attrName>style.visibility</p:attrName>
                                        </p:attrNameLst>
                                      </p:cBhvr>
                                      <p:to>
                                        <p:strVal val="visible"/>
                                      </p:to>
                                    </p:set>
                                    <p:animEffect transition="in" filter="wipe(left)">
                                      <p:cBhvr>
                                        <p:cTn id="92" dur="500"/>
                                        <p:tgtEl>
                                          <p:spTgt spid="10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iterate type="wd">
                                    <p:tmPct val="100000"/>
                                  </p:iterate>
                                  <p:childTnLst>
                                    <p:set>
                                      <p:cBhvr>
                                        <p:cTn id="96" dur="1" fill="hold">
                                          <p:stCondLst>
                                            <p:cond delay="0"/>
                                          </p:stCondLst>
                                        </p:cTn>
                                        <p:tgtEl>
                                          <p:spTgt spid="107"/>
                                        </p:tgtEl>
                                        <p:attrNameLst>
                                          <p:attrName>style.visibility</p:attrName>
                                        </p:attrNameLst>
                                      </p:cBhvr>
                                      <p:to>
                                        <p:strVal val="visible"/>
                                      </p:to>
                                    </p:set>
                                    <p:animEffect transition="in" filter="wipe(left)">
                                      <p:cBhvr>
                                        <p:cTn id="97" dur="500"/>
                                        <p:tgtEl>
                                          <p:spTgt spid="107"/>
                                        </p:tgtEl>
                                      </p:cBhvr>
                                    </p:animEffec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113"/>
                                        </p:tgtEl>
                                        <p:attrNameLst>
                                          <p:attrName>style.visibility</p:attrName>
                                        </p:attrNameLst>
                                      </p:cBhvr>
                                      <p:to>
                                        <p:strVal val="visible"/>
                                      </p:to>
                                    </p:set>
                                    <p:anim calcmode="lin" valueType="num">
                                      <p:cBhvr additive="base">
                                        <p:cTn id="102" dur="500" fill="hold"/>
                                        <p:tgtEl>
                                          <p:spTgt spid="113"/>
                                        </p:tgtEl>
                                        <p:attrNameLst>
                                          <p:attrName>ppt_x</p:attrName>
                                        </p:attrNameLst>
                                      </p:cBhvr>
                                      <p:tavLst>
                                        <p:tav tm="0">
                                          <p:val>
                                            <p:strVal val="#ppt_x"/>
                                          </p:val>
                                        </p:tav>
                                        <p:tav tm="100000">
                                          <p:val>
                                            <p:strVal val="#ppt_x"/>
                                          </p:val>
                                        </p:tav>
                                      </p:tavLst>
                                    </p:anim>
                                    <p:anim calcmode="lin" valueType="num">
                                      <p:cBhvr additive="base">
                                        <p:cTn id="103"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114"/>
                                        </p:tgtEl>
                                        <p:attrNameLst>
                                          <p:attrName>style.visibility</p:attrName>
                                        </p:attrNameLst>
                                      </p:cBhvr>
                                      <p:to>
                                        <p:strVal val="visible"/>
                                      </p:to>
                                    </p:set>
                                    <p:animEffect transition="in" filter="fade">
                                      <p:cBhvr>
                                        <p:cTn id="108" dur="1000"/>
                                        <p:tgtEl>
                                          <p:spTgt spid="114"/>
                                        </p:tgtEl>
                                      </p:cBhvr>
                                    </p:animEffect>
                                    <p:anim calcmode="lin" valueType="num">
                                      <p:cBhvr>
                                        <p:cTn id="109" dur="1000" fill="hold"/>
                                        <p:tgtEl>
                                          <p:spTgt spid="114"/>
                                        </p:tgtEl>
                                        <p:attrNameLst>
                                          <p:attrName>ppt_x</p:attrName>
                                        </p:attrNameLst>
                                      </p:cBhvr>
                                      <p:tavLst>
                                        <p:tav tm="0">
                                          <p:val>
                                            <p:strVal val="#ppt_x"/>
                                          </p:val>
                                        </p:tav>
                                        <p:tav tm="100000">
                                          <p:val>
                                            <p:strVal val="#ppt_x"/>
                                          </p:val>
                                        </p:tav>
                                      </p:tavLst>
                                    </p:anim>
                                    <p:anim calcmode="lin" valueType="num">
                                      <p:cBhvr>
                                        <p:cTn id="110"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115"/>
                                        </p:tgtEl>
                                        <p:attrNameLst>
                                          <p:attrName>style.visibility</p:attrName>
                                        </p:attrNameLst>
                                      </p:cBhvr>
                                      <p:to>
                                        <p:strVal val="visible"/>
                                      </p:to>
                                    </p:set>
                                    <p:anim calcmode="lin" valueType="num">
                                      <p:cBhvr additive="base">
                                        <p:cTn id="115" dur="500" fill="hold"/>
                                        <p:tgtEl>
                                          <p:spTgt spid="115"/>
                                        </p:tgtEl>
                                        <p:attrNameLst>
                                          <p:attrName>ppt_x</p:attrName>
                                        </p:attrNameLst>
                                      </p:cBhvr>
                                      <p:tavLst>
                                        <p:tav tm="0">
                                          <p:val>
                                            <p:strVal val="#ppt_x"/>
                                          </p:val>
                                        </p:tav>
                                        <p:tav tm="100000">
                                          <p:val>
                                            <p:strVal val="#ppt_x"/>
                                          </p:val>
                                        </p:tav>
                                      </p:tavLst>
                                    </p:anim>
                                    <p:anim calcmode="lin" valueType="num">
                                      <p:cBhvr additive="base">
                                        <p:cTn id="116"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nodeType="clickEffect">
                                  <p:stCondLst>
                                    <p:cond delay="0"/>
                                  </p:stCondLst>
                                  <p:childTnLst>
                                    <p:set>
                                      <p:cBhvr>
                                        <p:cTn id="120" dur="1" fill="hold">
                                          <p:stCondLst>
                                            <p:cond delay="0"/>
                                          </p:stCondLst>
                                        </p:cTn>
                                        <p:tgtEl>
                                          <p:spTgt spid="116"/>
                                        </p:tgtEl>
                                        <p:attrNameLst>
                                          <p:attrName>style.visibility</p:attrName>
                                        </p:attrNameLst>
                                      </p:cBhvr>
                                      <p:to>
                                        <p:strVal val="visible"/>
                                      </p:to>
                                    </p:set>
                                    <p:animEffect transition="in" filter="fade">
                                      <p:cBhvr>
                                        <p:cTn id="121" dur="1000"/>
                                        <p:tgtEl>
                                          <p:spTgt spid="116"/>
                                        </p:tgtEl>
                                      </p:cBhvr>
                                    </p:animEffect>
                                    <p:anim calcmode="lin" valueType="num">
                                      <p:cBhvr>
                                        <p:cTn id="122" dur="1000" fill="hold"/>
                                        <p:tgtEl>
                                          <p:spTgt spid="116"/>
                                        </p:tgtEl>
                                        <p:attrNameLst>
                                          <p:attrName>ppt_x</p:attrName>
                                        </p:attrNameLst>
                                      </p:cBhvr>
                                      <p:tavLst>
                                        <p:tav tm="0">
                                          <p:val>
                                            <p:strVal val="#ppt_x"/>
                                          </p:val>
                                        </p:tav>
                                        <p:tav tm="100000">
                                          <p:val>
                                            <p:strVal val="#ppt_x"/>
                                          </p:val>
                                        </p:tav>
                                      </p:tavLst>
                                    </p:anim>
                                    <p:anim calcmode="lin" valueType="num">
                                      <p:cBhvr>
                                        <p:cTn id="123"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6" presetClass="entr" presetSubtype="16" fill="hold" nodeType="clickEffect">
                                  <p:stCondLst>
                                    <p:cond delay="0"/>
                                  </p:stCondLst>
                                  <p:childTnLst>
                                    <p:set>
                                      <p:cBhvr>
                                        <p:cTn id="127" dur="1" fill="hold">
                                          <p:stCondLst>
                                            <p:cond delay="0"/>
                                          </p:stCondLst>
                                        </p:cTn>
                                        <p:tgtEl>
                                          <p:spTgt spid="117"/>
                                        </p:tgtEl>
                                        <p:attrNameLst>
                                          <p:attrName>style.visibility</p:attrName>
                                        </p:attrNameLst>
                                      </p:cBhvr>
                                      <p:to>
                                        <p:strVal val="visible"/>
                                      </p:to>
                                    </p:set>
                                    <p:animEffect transition="in" filter="circle(in)">
                                      <p:cBhvr>
                                        <p:cTn id="128" dur="2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84" grpId="0"/>
      <p:bldP spid="91" grpId="0"/>
      <p:bldP spid="100" grpId="0"/>
      <p:bldP spid="101" grpId="0" animBg="1"/>
      <p:bldP spid="102" grpId="0" animBg="1"/>
      <p:bldP spid="103" grpId="0"/>
      <p:bldP spid="104" grpId="0" animBg="1"/>
      <p:bldP spid="105" grpId="0"/>
      <p:bldP spid="106" grpId="0"/>
      <p:bldP spid="108" grpId="0"/>
      <p:bldP spid="109" grpId="0"/>
      <p:bldP spid="113" grpId="0" animBg="1"/>
      <p:bldP spid="114" grpId="0"/>
      <p:bldP spid="11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5002060" y="933148"/>
            <a:ext cx="5289550" cy="2663825"/>
            <a:chOff x="2344" y="1291"/>
            <a:chExt cx="3332" cy="1678"/>
          </a:xfrm>
        </p:grpSpPr>
        <p:grpSp>
          <p:nvGrpSpPr>
            <p:cNvPr id="3" name="Group 4"/>
            <p:cNvGrpSpPr>
              <a:grpSpLocks/>
            </p:cNvGrpSpPr>
            <p:nvPr/>
          </p:nvGrpSpPr>
          <p:grpSpPr bwMode="auto">
            <a:xfrm>
              <a:off x="3958" y="1291"/>
              <a:ext cx="231" cy="1311"/>
              <a:chOff x="3962" y="2432"/>
              <a:chExt cx="143" cy="1113"/>
            </a:xfrm>
          </p:grpSpPr>
          <p:sp>
            <p:nvSpPr>
              <p:cNvPr id="34" name="Freeform 5"/>
              <p:cNvSpPr>
                <a:spLocks/>
              </p:cNvSpPr>
              <p:nvPr/>
            </p:nvSpPr>
            <p:spPr bwMode="auto">
              <a:xfrm>
                <a:off x="4000" y="2432"/>
                <a:ext cx="105" cy="1112"/>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CC3300"/>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 name="Freeform 6"/>
              <p:cNvSpPr>
                <a:spLocks/>
              </p:cNvSpPr>
              <p:nvPr/>
            </p:nvSpPr>
            <p:spPr bwMode="auto">
              <a:xfrm flipH="1">
                <a:off x="3962" y="2432"/>
                <a:ext cx="88" cy="1113"/>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CC3300"/>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 name="Line 7"/>
            <p:cNvSpPr>
              <a:spLocks noChangeShapeType="1"/>
            </p:cNvSpPr>
            <p:nvPr/>
          </p:nvSpPr>
          <p:spPr bwMode="auto">
            <a:xfrm flipV="1">
              <a:off x="4075" y="1639"/>
              <a:ext cx="1297" cy="673"/>
            </a:xfrm>
            <a:prstGeom prst="line">
              <a:avLst/>
            </a:prstGeom>
            <a:noFill/>
            <a:ln w="28575">
              <a:solidFill>
                <a:srgbClr val="FF00FF"/>
              </a:solidFill>
              <a:round/>
              <a:headEnd/>
              <a:tailEnd type="stealth"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 name="Line 8"/>
            <p:cNvSpPr>
              <a:spLocks noChangeShapeType="1"/>
            </p:cNvSpPr>
            <p:nvPr/>
          </p:nvSpPr>
          <p:spPr bwMode="auto">
            <a:xfrm flipV="1">
              <a:off x="3258" y="2061"/>
              <a:ext cx="2338" cy="1"/>
            </a:xfrm>
            <a:prstGeom prst="line">
              <a:avLst/>
            </a:prstGeom>
            <a:noFill/>
            <a:ln w="12700">
              <a:solidFill>
                <a:schemeClr val="tx2"/>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 name="Object 9"/>
            <p:cNvGraphicFramePr>
              <a:graphicFrameLocks noChangeAspect="1"/>
            </p:cNvGraphicFramePr>
            <p:nvPr/>
          </p:nvGraphicFramePr>
          <p:xfrm>
            <a:off x="4644" y="2347"/>
            <a:ext cx="212" cy="296"/>
          </p:xfrm>
          <a:graphic>
            <a:graphicData uri="http://schemas.openxmlformats.org/presentationml/2006/ole">
              <mc:AlternateContent xmlns:mc="http://schemas.openxmlformats.org/markup-compatibility/2006">
                <mc:Choice xmlns:v="urn:schemas-microsoft-com:vml" Requires="v">
                  <p:oleObj spid="_x0000_s517833" name="Equation" r:id="rId3" imgW="279360" imgH="393480" progId="Equation.3">
                    <p:embed/>
                  </p:oleObj>
                </mc:Choice>
                <mc:Fallback>
                  <p:oleObj name="Equation" r:id="rId3" imgW="27936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 y="2347"/>
                          <a:ext cx="212"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Line 10"/>
            <p:cNvSpPr>
              <a:spLocks noChangeShapeType="1"/>
            </p:cNvSpPr>
            <p:nvPr/>
          </p:nvSpPr>
          <p:spPr bwMode="auto">
            <a:xfrm>
              <a:off x="4042" y="2726"/>
              <a:ext cx="1296" cy="0"/>
            </a:xfrm>
            <a:prstGeom prst="line">
              <a:avLst/>
            </a:prstGeom>
            <a:noFill/>
            <a:ln w="19050">
              <a:solidFill>
                <a:srgbClr val="9900CC"/>
              </a:solidFill>
              <a:round/>
              <a:headEnd type="triangle" w="sm" len="lg"/>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8" name="Group 11"/>
            <p:cNvGrpSpPr>
              <a:grpSpLocks/>
            </p:cNvGrpSpPr>
            <p:nvPr/>
          </p:nvGrpSpPr>
          <p:grpSpPr bwMode="auto">
            <a:xfrm>
              <a:off x="2344" y="2098"/>
              <a:ext cx="956" cy="463"/>
              <a:chOff x="1492" y="922"/>
              <a:chExt cx="956" cy="474"/>
            </a:xfrm>
          </p:grpSpPr>
          <p:sp>
            <p:nvSpPr>
              <p:cNvPr id="31" name="Line 12"/>
              <p:cNvSpPr>
                <a:spLocks noChangeShapeType="1"/>
              </p:cNvSpPr>
              <p:nvPr/>
            </p:nvSpPr>
            <p:spPr bwMode="auto">
              <a:xfrm>
                <a:off x="1492" y="922"/>
                <a:ext cx="912" cy="0"/>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32" name="Line 13"/>
              <p:cNvSpPr>
                <a:spLocks noChangeShapeType="1"/>
              </p:cNvSpPr>
              <p:nvPr/>
            </p:nvSpPr>
            <p:spPr bwMode="auto">
              <a:xfrm>
                <a:off x="1536" y="1152"/>
                <a:ext cx="912" cy="0"/>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33" name="Line 14"/>
              <p:cNvSpPr>
                <a:spLocks noChangeShapeType="1"/>
              </p:cNvSpPr>
              <p:nvPr/>
            </p:nvSpPr>
            <p:spPr bwMode="auto">
              <a:xfrm>
                <a:off x="1504" y="1396"/>
                <a:ext cx="912" cy="0"/>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graphicFrame>
          <p:nvGraphicFramePr>
            <p:cNvPr id="9" name="Object 15"/>
            <p:cNvGraphicFramePr>
              <a:graphicFrameLocks noChangeAspect="1"/>
            </p:cNvGraphicFramePr>
            <p:nvPr/>
          </p:nvGraphicFramePr>
          <p:xfrm>
            <a:off x="3070" y="1841"/>
            <a:ext cx="169" cy="176"/>
          </p:xfrm>
          <a:graphic>
            <a:graphicData uri="http://schemas.openxmlformats.org/presentationml/2006/ole">
              <mc:AlternateContent xmlns:mc="http://schemas.openxmlformats.org/markup-compatibility/2006">
                <mc:Choice xmlns:v="urn:schemas-microsoft-com:vml" Requires="v">
                  <p:oleObj spid="_x0000_s517834" name="Equation" r:id="rId5" imgW="279360" imgH="291960" progId="Equation.3">
                    <p:embed/>
                  </p:oleObj>
                </mc:Choice>
                <mc:Fallback>
                  <p:oleObj name="Equation" r:id="rId5" imgW="279360" imgH="291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0" y="1841"/>
                          <a:ext cx="169"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6"/>
            <p:cNvGraphicFramePr>
              <a:graphicFrameLocks noChangeAspect="1"/>
            </p:cNvGraphicFramePr>
            <p:nvPr/>
          </p:nvGraphicFramePr>
          <p:xfrm>
            <a:off x="3077" y="2588"/>
            <a:ext cx="188" cy="205"/>
          </p:xfrm>
          <a:graphic>
            <a:graphicData uri="http://schemas.openxmlformats.org/presentationml/2006/ole">
              <mc:AlternateContent xmlns:mc="http://schemas.openxmlformats.org/markup-compatibility/2006">
                <mc:Choice xmlns:v="urn:schemas-microsoft-com:vml" Requires="v">
                  <p:oleObj spid="_x0000_s517835" name="Equation" r:id="rId7" imgW="279360" imgH="304560" progId="Equation.3">
                    <p:embed/>
                  </p:oleObj>
                </mc:Choice>
                <mc:Fallback>
                  <p:oleObj name="Equation" r:id="rId7" imgW="279360" imgH="3045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7" y="2588"/>
                          <a:ext cx="188"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Line 17"/>
            <p:cNvSpPr>
              <a:spLocks noChangeAspect="1" noChangeShapeType="1"/>
            </p:cNvSpPr>
            <p:nvPr/>
          </p:nvSpPr>
          <p:spPr bwMode="auto">
            <a:xfrm flipV="1">
              <a:off x="3304" y="2334"/>
              <a:ext cx="703" cy="224"/>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2" name="Line 18"/>
            <p:cNvSpPr>
              <a:spLocks noChangeAspect="1" noChangeShapeType="1"/>
            </p:cNvSpPr>
            <p:nvPr/>
          </p:nvSpPr>
          <p:spPr bwMode="auto">
            <a:xfrm flipV="1">
              <a:off x="3290" y="1653"/>
              <a:ext cx="2055" cy="654"/>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3" name="Line 19"/>
            <p:cNvSpPr>
              <a:spLocks noChangeAspect="1" noChangeShapeType="1"/>
            </p:cNvSpPr>
            <p:nvPr/>
          </p:nvSpPr>
          <p:spPr bwMode="auto">
            <a:xfrm flipV="1">
              <a:off x="3278" y="1881"/>
              <a:ext cx="709" cy="226"/>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14" name="Group 20"/>
            <p:cNvGrpSpPr>
              <a:grpSpLocks/>
            </p:cNvGrpSpPr>
            <p:nvPr/>
          </p:nvGrpSpPr>
          <p:grpSpPr bwMode="auto">
            <a:xfrm>
              <a:off x="3288" y="1661"/>
              <a:ext cx="0" cy="1308"/>
              <a:chOff x="2592" y="956"/>
              <a:chExt cx="0" cy="1308"/>
            </a:xfrm>
          </p:grpSpPr>
          <p:sp>
            <p:nvSpPr>
              <p:cNvPr id="28" name="Line 21"/>
              <p:cNvSpPr>
                <a:spLocks noChangeShapeType="1"/>
              </p:cNvSpPr>
              <p:nvPr/>
            </p:nvSpPr>
            <p:spPr bwMode="auto">
              <a:xfrm>
                <a:off x="2592" y="956"/>
                <a:ext cx="0" cy="399"/>
              </a:xfrm>
              <a:prstGeom prst="line">
                <a:avLst/>
              </a:prstGeom>
              <a:noFill/>
              <a:ln w="762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 name="Line 22"/>
              <p:cNvSpPr>
                <a:spLocks noChangeShapeType="1"/>
              </p:cNvSpPr>
              <p:nvPr/>
            </p:nvSpPr>
            <p:spPr bwMode="auto">
              <a:xfrm>
                <a:off x="2592" y="1865"/>
                <a:ext cx="0" cy="399"/>
              </a:xfrm>
              <a:prstGeom prst="line">
                <a:avLst/>
              </a:prstGeom>
              <a:noFill/>
              <a:ln w="762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0" name="Line 23"/>
              <p:cNvSpPr>
                <a:spLocks noChangeShapeType="1"/>
              </p:cNvSpPr>
              <p:nvPr/>
            </p:nvSpPr>
            <p:spPr bwMode="auto">
              <a:xfrm>
                <a:off x="2592" y="1374"/>
                <a:ext cx="0" cy="480"/>
              </a:xfrm>
              <a:prstGeom prst="line">
                <a:avLst/>
              </a:prstGeom>
              <a:noFill/>
              <a:ln w="19050">
                <a:solidFill>
                  <a:srgbClr val="8000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5" name="Group 24"/>
            <p:cNvGrpSpPr>
              <a:grpSpLocks/>
            </p:cNvGrpSpPr>
            <p:nvPr/>
          </p:nvGrpSpPr>
          <p:grpSpPr bwMode="auto">
            <a:xfrm>
              <a:off x="5360" y="1382"/>
              <a:ext cx="48" cy="1344"/>
              <a:chOff x="3648" y="1008"/>
              <a:chExt cx="48" cy="1344"/>
            </a:xfrm>
          </p:grpSpPr>
          <p:sp>
            <p:nvSpPr>
              <p:cNvPr id="26" name="Rectangle 25"/>
              <p:cNvSpPr>
                <a:spLocks noChangeArrowheads="1"/>
              </p:cNvSpPr>
              <p:nvPr/>
            </p:nvSpPr>
            <p:spPr bwMode="auto">
              <a:xfrm>
                <a:off x="3648" y="1008"/>
                <a:ext cx="48" cy="1344"/>
              </a:xfrm>
              <a:prstGeom prst="rect">
                <a:avLst/>
              </a:prstGeom>
              <a:solidFill>
                <a:srgbClr val="FF9933"/>
              </a:solidFill>
              <a:ln w="9525">
                <a:solidFill>
                  <a:schemeClr val="tx1"/>
                </a:solidFill>
                <a:miter lim="800000"/>
                <a:headEnd/>
                <a:tailEnd/>
              </a:ln>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Line 26"/>
              <p:cNvSpPr>
                <a:spLocks noChangeShapeType="1"/>
              </p:cNvSpPr>
              <p:nvPr/>
            </p:nvSpPr>
            <p:spPr bwMode="auto">
              <a:xfrm>
                <a:off x="3648" y="1008"/>
                <a:ext cx="0" cy="1344"/>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6" name="Line 27"/>
            <p:cNvSpPr>
              <a:spLocks noChangeShapeType="1"/>
            </p:cNvSpPr>
            <p:nvPr/>
          </p:nvSpPr>
          <p:spPr bwMode="auto">
            <a:xfrm>
              <a:off x="4041" y="2618"/>
              <a:ext cx="3" cy="213"/>
            </a:xfrm>
            <a:prstGeom prst="line">
              <a:avLst/>
            </a:prstGeom>
            <a:noFill/>
            <a:ln w="19050">
              <a:solidFill>
                <a:srgbClr val="9900CC"/>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 name="Rectangle 28"/>
            <p:cNvSpPr>
              <a:spLocks noChangeArrowheads="1"/>
            </p:cNvSpPr>
            <p:nvPr/>
          </p:nvSpPr>
          <p:spPr bwMode="auto">
            <a:xfrm>
              <a:off x="5296" y="1389"/>
              <a:ext cx="264"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en-US" altLang="zh-CN" sz="4800" b="1" dirty="0">
                  <a:solidFill>
                    <a:srgbClr val="009900"/>
                  </a:solidFill>
                </a:rPr>
                <a:t>·</a:t>
              </a:r>
              <a:endParaRPr kumimoji="0" lang="en-US" altLang="zh-CN" sz="1800" dirty="0">
                <a:solidFill>
                  <a:srgbClr val="009900"/>
                </a:solidFill>
                <a:latin typeface="Arial" panose="020B0604020202020204" pitchFamily="34" charset="0"/>
              </a:endParaRPr>
            </a:p>
          </p:txBody>
        </p:sp>
        <p:sp>
          <p:nvSpPr>
            <p:cNvPr id="18" name="Line 29"/>
            <p:cNvSpPr>
              <a:spLocks noChangeShapeType="1"/>
            </p:cNvSpPr>
            <p:nvPr/>
          </p:nvSpPr>
          <p:spPr bwMode="auto">
            <a:xfrm flipV="1">
              <a:off x="4120" y="1654"/>
              <a:ext cx="1225" cy="181"/>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9" name="Arc 30"/>
            <p:cNvSpPr>
              <a:spLocks/>
            </p:cNvSpPr>
            <p:nvPr/>
          </p:nvSpPr>
          <p:spPr bwMode="auto">
            <a:xfrm>
              <a:off x="3666" y="1971"/>
              <a:ext cx="46" cy="91"/>
            </a:xfrm>
            <a:custGeom>
              <a:avLst/>
              <a:gdLst>
                <a:gd name="T0" fmla="*/ 0 w 21600"/>
                <a:gd name="T1" fmla="*/ 0 h 21600"/>
                <a:gd name="T2" fmla="*/ 46 w 21600"/>
                <a:gd name="T3" fmla="*/ 91 h 21600"/>
                <a:gd name="T4" fmla="*/ 0 w 21600"/>
                <a:gd name="T5" fmla="*/ 9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Arc 31"/>
            <p:cNvSpPr>
              <a:spLocks/>
            </p:cNvSpPr>
            <p:nvPr/>
          </p:nvSpPr>
          <p:spPr bwMode="auto">
            <a:xfrm>
              <a:off x="4302" y="1971"/>
              <a:ext cx="45" cy="91"/>
            </a:xfrm>
            <a:custGeom>
              <a:avLst/>
              <a:gdLst>
                <a:gd name="T0" fmla="*/ 0 w 21600"/>
                <a:gd name="T1" fmla="*/ 0 h 21600"/>
                <a:gd name="T2" fmla="*/ 45 w 21600"/>
                <a:gd name="T3" fmla="*/ 91 h 21600"/>
                <a:gd name="T4" fmla="*/ 0 w 21600"/>
                <a:gd name="T5" fmla="*/ 9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1" name="Object 32"/>
            <p:cNvGraphicFramePr>
              <a:graphicFrameLocks noChangeAspect="1"/>
            </p:cNvGraphicFramePr>
            <p:nvPr/>
          </p:nvGraphicFramePr>
          <p:xfrm>
            <a:off x="3757" y="1926"/>
            <a:ext cx="129" cy="181"/>
          </p:xfrm>
          <a:graphic>
            <a:graphicData uri="http://schemas.openxmlformats.org/presentationml/2006/ole">
              <mc:AlternateContent xmlns:mc="http://schemas.openxmlformats.org/markup-compatibility/2006">
                <mc:Choice xmlns:v="urn:schemas-microsoft-com:vml" Requires="v">
                  <p:oleObj spid="_x0000_s517836" name="Equation" r:id="rId9" imgW="126720" imgH="177480" progId="Equation.3">
                    <p:embed/>
                  </p:oleObj>
                </mc:Choice>
                <mc:Fallback>
                  <p:oleObj name="Equation" r:id="rId9" imgW="12672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7" y="1926"/>
                          <a:ext cx="129"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33"/>
            <p:cNvGraphicFramePr>
              <a:graphicFrameLocks noChangeAspect="1"/>
            </p:cNvGraphicFramePr>
            <p:nvPr/>
          </p:nvGraphicFramePr>
          <p:xfrm>
            <a:off x="4392" y="1926"/>
            <a:ext cx="129" cy="181"/>
          </p:xfrm>
          <a:graphic>
            <a:graphicData uri="http://schemas.openxmlformats.org/presentationml/2006/ole">
              <mc:AlternateContent xmlns:mc="http://schemas.openxmlformats.org/markup-compatibility/2006">
                <mc:Choice xmlns:v="urn:schemas-microsoft-com:vml" Requires="v">
                  <p:oleObj spid="_x0000_s517837" name="Equation" r:id="rId11" imgW="126720" imgH="177480" progId="Equation.3">
                    <p:embed/>
                  </p:oleObj>
                </mc:Choice>
                <mc:Fallback>
                  <p:oleObj name="Equation" r:id="rId11" imgW="12672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92" y="1926"/>
                          <a:ext cx="129"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34"/>
            <p:cNvGraphicFramePr>
              <a:graphicFrameLocks noChangeAspect="1"/>
            </p:cNvGraphicFramePr>
            <p:nvPr>
              <p:extLst>
                <p:ext uri="{D42A27DB-BD31-4B8C-83A1-F6EECF244321}">
                  <p14:modId xmlns:p14="http://schemas.microsoft.com/office/powerpoint/2010/main" val="2187785474"/>
                </p:ext>
              </p:extLst>
            </p:nvPr>
          </p:nvGraphicFramePr>
          <p:xfrm>
            <a:off x="5417" y="1728"/>
            <a:ext cx="259" cy="287"/>
          </p:xfrm>
          <a:graphic>
            <a:graphicData uri="http://schemas.openxmlformats.org/presentationml/2006/ole">
              <mc:AlternateContent xmlns:mc="http://schemas.openxmlformats.org/markup-compatibility/2006">
                <mc:Choice xmlns:v="urn:schemas-microsoft-com:vml" Requires="v">
                  <p:oleObj spid="_x0000_s517838" name="Equation" r:id="rId12" imgW="126720" imgH="139680" progId="Equation.3">
                    <p:embed/>
                  </p:oleObj>
                </mc:Choice>
                <mc:Fallback>
                  <p:oleObj name="Equation" r:id="rId12" imgW="126720" imgH="1396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17" y="1728"/>
                          <a:ext cx="259" cy="287"/>
                        </a:xfrm>
                        <a:prstGeom prst="rect">
                          <a:avLst/>
                        </a:prstGeom>
                        <a:noFill/>
                        <a:ln>
                          <a:noFill/>
                        </a:ln>
                        <a:effectLst/>
                        <a:extLst/>
                      </p:spPr>
                    </p:pic>
                  </p:oleObj>
                </mc:Fallback>
              </mc:AlternateContent>
            </a:graphicData>
          </a:graphic>
        </p:graphicFrame>
        <p:graphicFrame>
          <p:nvGraphicFramePr>
            <p:cNvPr id="24" name="Object 35"/>
            <p:cNvGraphicFramePr>
              <a:graphicFrameLocks noChangeAspect="1"/>
            </p:cNvGraphicFramePr>
            <p:nvPr/>
          </p:nvGraphicFramePr>
          <p:xfrm>
            <a:off x="5422" y="1518"/>
            <a:ext cx="202" cy="219"/>
          </p:xfrm>
          <a:graphic>
            <a:graphicData uri="http://schemas.openxmlformats.org/presentationml/2006/ole">
              <mc:AlternateContent xmlns:mc="http://schemas.openxmlformats.org/markup-compatibility/2006">
                <mc:Choice xmlns:v="urn:schemas-microsoft-com:vml" Requires="v">
                  <p:oleObj spid="_x0000_s517839" name="Equation" r:id="rId14" imgW="152280" imgH="164880" progId="Equation.3">
                    <p:embed/>
                  </p:oleObj>
                </mc:Choice>
                <mc:Fallback>
                  <p:oleObj name="Equation" r:id="rId14" imgW="152280" imgH="1648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22" y="1518"/>
                          <a:ext cx="202"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36"/>
            <p:cNvGraphicFramePr>
              <a:graphicFrameLocks noChangeAspect="1"/>
            </p:cNvGraphicFramePr>
            <p:nvPr/>
          </p:nvGraphicFramePr>
          <p:xfrm>
            <a:off x="5390" y="1971"/>
            <a:ext cx="230" cy="253"/>
          </p:xfrm>
          <a:graphic>
            <a:graphicData uri="http://schemas.openxmlformats.org/presentationml/2006/ole">
              <mc:AlternateContent xmlns:mc="http://schemas.openxmlformats.org/markup-compatibility/2006">
                <mc:Choice xmlns:v="urn:schemas-microsoft-com:vml" Requires="v">
                  <p:oleObj spid="_x0000_s517840" name="Equation" r:id="rId16" imgW="126720" imgH="139680" progId="Equation.3">
                    <p:embed/>
                  </p:oleObj>
                </mc:Choice>
                <mc:Fallback>
                  <p:oleObj name="Equation" r:id="rId16" imgW="126720" imgH="1396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90" y="1971"/>
                          <a:ext cx="230"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6" name="Object 2"/>
          <p:cNvGraphicFramePr>
            <a:graphicFrameLocks noChangeAspect="1"/>
          </p:cNvGraphicFramePr>
          <p:nvPr>
            <p:extLst>
              <p:ext uri="{D42A27DB-BD31-4B8C-83A1-F6EECF244321}">
                <p14:modId xmlns:p14="http://schemas.microsoft.com/office/powerpoint/2010/main" val="145317323"/>
              </p:ext>
            </p:extLst>
          </p:nvPr>
        </p:nvGraphicFramePr>
        <p:xfrm>
          <a:off x="1762594" y="2057539"/>
          <a:ext cx="3575050" cy="668338"/>
        </p:xfrm>
        <a:graphic>
          <a:graphicData uri="http://schemas.openxmlformats.org/presentationml/2006/ole">
            <mc:AlternateContent xmlns:mc="http://schemas.openxmlformats.org/markup-compatibility/2006">
              <mc:Choice xmlns:v="urn:schemas-microsoft-com:vml" Requires="v">
                <p:oleObj spid="_x0000_s517841" name="公式" r:id="rId18" imgW="1218960" imgH="228600" progId="Equation.3">
                  <p:embed/>
                </p:oleObj>
              </mc:Choice>
              <mc:Fallback>
                <p:oleObj name="公式" r:id="rId18" imgW="1218960" imgH="228600" progId="Equation.3">
                  <p:embed/>
                  <p:pic>
                    <p:nvPicPr>
                      <p:cNvPr id="0" name=""/>
                      <p:cNvPicPr>
                        <a:picLocks noChangeAspect="1" noChangeArrowheads="1"/>
                      </p:cNvPicPr>
                      <p:nvPr/>
                    </p:nvPicPr>
                    <p:blipFill>
                      <a:blip r:embed="rId19"/>
                      <a:srcRect/>
                      <a:stretch>
                        <a:fillRect/>
                      </a:stretch>
                    </p:blipFill>
                    <p:spPr bwMode="auto">
                      <a:xfrm>
                        <a:off x="1762594" y="2057539"/>
                        <a:ext cx="3575050"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53"/>
          <p:cNvGraphicFramePr>
            <a:graphicFrameLocks noChangeAspect="1"/>
          </p:cNvGraphicFramePr>
          <p:nvPr>
            <p:extLst>
              <p:ext uri="{D42A27DB-BD31-4B8C-83A1-F6EECF244321}">
                <p14:modId xmlns:p14="http://schemas.microsoft.com/office/powerpoint/2010/main" val="1757347952"/>
              </p:ext>
            </p:extLst>
          </p:nvPr>
        </p:nvGraphicFramePr>
        <p:xfrm>
          <a:off x="5646739" y="85726"/>
          <a:ext cx="4738687" cy="1109663"/>
        </p:xfrm>
        <a:graphic>
          <a:graphicData uri="http://schemas.openxmlformats.org/presentationml/2006/ole">
            <mc:AlternateContent xmlns:mc="http://schemas.openxmlformats.org/markup-compatibility/2006">
              <mc:Choice xmlns:v="urn:schemas-microsoft-com:vml" Requires="v">
                <p:oleObj spid="_x0000_s517842" name="公式" r:id="rId20" imgW="1790640" imgH="419040" progId="Equation.3">
                  <p:embed/>
                </p:oleObj>
              </mc:Choice>
              <mc:Fallback>
                <p:oleObj name="公式" r:id="rId20" imgW="1790640" imgH="419040" progId="Equation.3">
                  <p:embed/>
                  <p:pic>
                    <p:nvPicPr>
                      <p:cNvPr id="0" name=""/>
                      <p:cNvPicPr>
                        <a:picLocks noChangeAspect="1" noChangeArrowheads="1"/>
                      </p:cNvPicPr>
                      <p:nvPr/>
                    </p:nvPicPr>
                    <p:blipFill>
                      <a:blip r:embed="rId21"/>
                      <a:srcRect/>
                      <a:stretch>
                        <a:fillRect/>
                      </a:stretch>
                    </p:blipFill>
                    <p:spPr bwMode="auto">
                      <a:xfrm>
                        <a:off x="5646739" y="85726"/>
                        <a:ext cx="4738687" cy="110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矩形 37"/>
          <p:cNvSpPr/>
          <p:nvPr/>
        </p:nvSpPr>
        <p:spPr>
          <a:xfrm>
            <a:off x="6852050" y="1961847"/>
            <a:ext cx="466794" cy="584775"/>
          </a:xfrm>
          <a:prstGeom prst="rect">
            <a:avLst/>
          </a:prstGeom>
        </p:spPr>
        <p:txBody>
          <a:bodyPr wrap="none">
            <a:spAutoFit/>
          </a:bodyPr>
          <a:lstStyle/>
          <a:p>
            <a:r>
              <a:rPr lang="en-US" altLang="zh-CN" sz="3200" dirty="0">
                <a:solidFill>
                  <a:srgbClr val="0000FF"/>
                </a:solidFill>
              </a:rPr>
              <a:t>r</a:t>
            </a:r>
            <a:r>
              <a:rPr lang="en-US" altLang="zh-CN" sz="3200" baseline="-25000" dirty="0">
                <a:solidFill>
                  <a:srgbClr val="0000FF"/>
                </a:solidFill>
              </a:rPr>
              <a:t>0</a:t>
            </a:r>
            <a:endParaRPr lang="zh-CN" altLang="en-US" sz="3200" dirty="0">
              <a:solidFill>
                <a:srgbClr val="0000FF"/>
              </a:solidFill>
            </a:endParaRPr>
          </a:p>
        </p:txBody>
      </p:sp>
      <p:sp>
        <p:nvSpPr>
          <p:cNvPr id="39" name="矩形 6"/>
          <p:cNvSpPr>
            <a:spLocks noChangeArrowheads="1"/>
          </p:cNvSpPr>
          <p:nvPr/>
        </p:nvSpPr>
        <p:spPr bwMode="auto">
          <a:xfrm>
            <a:off x="2798383" y="3021183"/>
            <a:ext cx="295313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式中</a:t>
            </a:r>
            <a:r>
              <a:rPr lang="en-US" altLang="zh-CN" dirty="0">
                <a:solidFill>
                  <a:srgbClr val="FF0000"/>
                </a:solidFill>
              </a:rPr>
              <a:t>r</a:t>
            </a:r>
            <a:r>
              <a:rPr lang="en-US" altLang="zh-CN" i="0" baseline="-25000" dirty="0">
                <a:solidFill>
                  <a:srgbClr val="FF0000"/>
                </a:solidFill>
              </a:rPr>
              <a:t>0</a:t>
            </a:r>
            <a:r>
              <a:rPr lang="zh-CN" altLang="en-US" i="0" dirty="0"/>
              <a:t>为缝中央子波到</a:t>
            </a:r>
            <a:r>
              <a:rPr lang="en-US" altLang="zh-CN" i="0" dirty="0"/>
              <a:t>P</a:t>
            </a:r>
            <a:r>
              <a:rPr lang="zh-CN" altLang="en-US" i="0" dirty="0"/>
              <a:t>点的光程</a:t>
            </a:r>
            <a:endParaRPr lang="zh-CN" altLang="en-US" dirty="0"/>
          </a:p>
        </p:txBody>
      </p:sp>
      <p:grpSp>
        <p:nvGrpSpPr>
          <p:cNvPr id="40" name="Group 3"/>
          <p:cNvGrpSpPr>
            <a:grpSpLocks/>
          </p:cNvGrpSpPr>
          <p:nvPr/>
        </p:nvGrpSpPr>
        <p:grpSpPr bwMode="auto">
          <a:xfrm>
            <a:off x="5116981" y="3651149"/>
            <a:ext cx="5270500" cy="2519363"/>
            <a:chOff x="2344" y="1382"/>
            <a:chExt cx="3320" cy="1587"/>
          </a:xfrm>
        </p:grpSpPr>
        <p:sp>
          <p:nvSpPr>
            <p:cNvPr id="41" name="Line 8"/>
            <p:cNvSpPr>
              <a:spLocks noChangeShapeType="1"/>
            </p:cNvSpPr>
            <p:nvPr/>
          </p:nvSpPr>
          <p:spPr bwMode="auto">
            <a:xfrm flipV="1">
              <a:off x="3258" y="2061"/>
              <a:ext cx="2338" cy="1"/>
            </a:xfrm>
            <a:prstGeom prst="line">
              <a:avLst/>
            </a:prstGeom>
            <a:noFill/>
            <a:ln w="12700">
              <a:solidFill>
                <a:schemeClr val="tx2"/>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42" name="Group 11"/>
            <p:cNvGrpSpPr>
              <a:grpSpLocks/>
            </p:cNvGrpSpPr>
            <p:nvPr/>
          </p:nvGrpSpPr>
          <p:grpSpPr bwMode="auto">
            <a:xfrm>
              <a:off x="2344" y="2098"/>
              <a:ext cx="956" cy="463"/>
              <a:chOff x="1492" y="922"/>
              <a:chExt cx="956" cy="474"/>
            </a:xfrm>
          </p:grpSpPr>
          <p:sp>
            <p:nvSpPr>
              <p:cNvPr id="59" name="Line 12"/>
              <p:cNvSpPr>
                <a:spLocks noChangeShapeType="1"/>
              </p:cNvSpPr>
              <p:nvPr/>
            </p:nvSpPr>
            <p:spPr bwMode="auto">
              <a:xfrm>
                <a:off x="1492" y="922"/>
                <a:ext cx="912" cy="0"/>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60" name="Line 13"/>
              <p:cNvSpPr>
                <a:spLocks noChangeShapeType="1"/>
              </p:cNvSpPr>
              <p:nvPr/>
            </p:nvSpPr>
            <p:spPr bwMode="auto">
              <a:xfrm>
                <a:off x="1536" y="1152"/>
                <a:ext cx="912" cy="0"/>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61" name="Line 14"/>
              <p:cNvSpPr>
                <a:spLocks noChangeShapeType="1"/>
              </p:cNvSpPr>
              <p:nvPr/>
            </p:nvSpPr>
            <p:spPr bwMode="auto">
              <a:xfrm>
                <a:off x="1504" y="1396"/>
                <a:ext cx="912" cy="0"/>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graphicFrame>
          <p:nvGraphicFramePr>
            <p:cNvPr id="43" name="Object 15"/>
            <p:cNvGraphicFramePr>
              <a:graphicFrameLocks noChangeAspect="1"/>
            </p:cNvGraphicFramePr>
            <p:nvPr/>
          </p:nvGraphicFramePr>
          <p:xfrm>
            <a:off x="3070" y="1841"/>
            <a:ext cx="169" cy="176"/>
          </p:xfrm>
          <a:graphic>
            <a:graphicData uri="http://schemas.openxmlformats.org/presentationml/2006/ole">
              <mc:AlternateContent xmlns:mc="http://schemas.openxmlformats.org/markup-compatibility/2006">
                <mc:Choice xmlns:v="urn:schemas-microsoft-com:vml" Requires="v">
                  <p:oleObj spid="_x0000_s517843" name="Equation" r:id="rId22" imgW="279360" imgH="291960" progId="Equation.3">
                    <p:embed/>
                  </p:oleObj>
                </mc:Choice>
                <mc:Fallback>
                  <p:oleObj name="Equation" r:id="rId22" imgW="279360" imgH="291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0" y="1841"/>
                          <a:ext cx="169"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16"/>
            <p:cNvGraphicFramePr>
              <a:graphicFrameLocks noChangeAspect="1"/>
            </p:cNvGraphicFramePr>
            <p:nvPr/>
          </p:nvGraphicFramePr>
          <p:xfrm>
            <a:off x="3077" y="2588"/>
            <a:ext cx="188" cy="205"/>
          </p:xfrm>
          <a:graphic>
            <a:graphicData uri="http://schemas.openxmlformats.org/presentationml/2006/ole">
              <mc:AlternateContent xmlns:mc="http://schemas.openxmlformats.org/markup-compatibility/2006">
                <mc:Choice xmlns:v="urn:schemas-microsoft-com:vml" Requires="v">
                  <p:oleObj spid="_x0000_s517844" name="Equation" r:id="rId23" imgW="279360" imgH="304560" progId="Equation.3">
                    <p:embed/>
                  </p:oleObj>
                </mc:Choice>
                <mc:Fallback>
                  <p:oleObj name="Equation" r:id="rId23" imgW="279360" imgH="3045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7" y="2588"/>
                          <a:ext cx="188"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Line 18"/>
            <p:cNvSpPr>
              <a:spLocks noChangeAspect="1" noChangeShapeType="1"/>
            </p:cNvSpPr>
            <p:nvPr/>
          </p:nvSpPr>
          <p:spPr bwMode="auto">
            <a:xfrm flipV="1">
              <a:off x="3290" y="1653"/>
              <a:ext cx="2055" cy="654"/>
            </a:xfrm>
            <a:prstGeom prst="line">
              <a:avLst/>
            </a:prstGeom>
            <a:noFill/>
            <a:ln w="57150">
              <a:solidFill>
                <a:srgbClr val="FF0000"/>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46" name="Group 20"/>
            <p:cNvGrpSpPr>
              <a:grpSpLocks/>
            </p:cNvGrpSpPr>
            <p:nvPr/>
          </p:nvGrpSpPr>
          <p:grpSpPr bwMode="auto">
            <a:xfrm>
              <a:off x="3288" y="1661"/>
              <a:ext cx="0" cy="1308"/>
              <a:chOff x="2592" y="956"/>
              <a:chExt cx="0" cy="1308"/>
            </a:xfrm>
          </p:grpSpPr>
          <p:sp>
            <p:nvSpPr>
              <p:cNvPr id="56" name="Line 21"/>
              <p:cNvSpPr>
                <a:spLocks noChangeShapeType="1"/>
              </p:cNvSpPr>
              <p:nvPr/>
            </p:nvSpPr>
            <p:spPr bwMode="auto">
              <a:xfrm>
                <a:off x="2592" y="956"/>
                <a:ext cx="0" cy="399"/>
              </a:xfrm>
              <a:prstGeom prst="line">
                <a:avLst/>
              </a:prstGeom>
              <a:noFill/>
              <a:ln w="762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7" name="Line 22"/>
              <p:cNvSpPr>
                <a:spLocks noChangeShapeType="1"/>
              </p:cNvSpPr>
              <p:nvPr/>
            </p:nvSpPr>
            <p:spPr bwMode="auto">
              <a:xfrm>
                <a:off x="2592" y="1865"/>
                <a:ext cx="0" cy="399"/>
              </a:xfrm>
              <a:prstGeom prst="line">
                <a:avLst/>
              </a:prstGeom>
              <a:noFill/>
              <a:ln w="762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8" name="Line 23"/>
              <p:cNvSpPr>
                <a:spLocks noChangeShapeType="1"/>
              </p:cNvSpPr>
              <p:nvPr/>
            </p:nvSpPr>
            <p:spPr bwMode="auto">
              <a:xfrm>
                <a:off x="2592" y="1374"/>
                <a:ext cx="0" cy="480"/>
              </a:xfrm>
              <a:prstGeom prst="line">
                <a:avLst/>
              </a:prstGeom>
              <a:noFill/>
              <a:ln w="19050">
                <a:solidFill>
                  <a:srgbClr val="8000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47" name="Group 24"/>
            <p:cNvGrpSpPr>
              <a:grpSpLocks/>
            </p:cNvGrpSpPr>
            <p:nvPr/>
          </p:nvGrpSpPr>
          <p:grpSpPr bwMode="auto">
            <a:xfrm>
              <a:off x="5360" y="1382"/>
              <a:ext cx="48" cy="1344"/>
              <a:chOff x="3648" y="1008"/>
              <a:chExt cx="48" cy="1344"/>
            </a:xfrm>
          </p:grpSpPr>
          <p:sp>
            <p:nvSpPr>
              <p:cNvPr id="54" name="Rectangle 25"/>
              <p:cNvSpPr>
                <a:spLocks noChangeArrowheads="1"/>
              </p:cNvSpPr>
              <p:nvPr/>
            </p:nvSpPr>
            <p:spPr bwMode="auto">
              <a:xfrm>
                <a:off x="3648" y="1008"/>
                <a:ext cx="48" cy="1344"/>
              </a:xfrm>
              <a:prstGeom prst="rect">
                <a:avLst/>
              </a:prstGeom>
              <a:solidFill>
                <a:srgbClr val="FF9933"/>
              </a:solidFill>
              <a:ln w="9525">
                <a:solidFill>
                  <a:schemeClr val="tx2"/>
                </a:solidFill>
                <a:miter lim="800000"/>
                <a:headEnd/>
                <a:tailEnd/>
              </a:ln>
            </p:spPr>
            <p:txBody>
              <a:bodyPr wrap="none" lIns="90000" tIns="46800" rIns="90000" bIns="468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 name="Line 26"/>
              <p:cNvSpPr>
                <a:spLocks noChangeShapeType="1"/>
              </p:cNvSpPr>
              <p:nvPr/>
            </p:nvSpPr>
            <p:spPr bwMode="auto">
              <a:xfrm>
                <a:off x="3648" y="1008"/>
                <a:ext cx="0" cy="1344"/>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48" name="Rectangle 28"/>
            <p:cNvSpPr>
              <a:spLocks noChangeArrowheads="1"/>
            </p:cNvSpPr>
            <p:nvPr/>
          </p:nvSpPr>
          <p:spPr bwMode="auto">
            <a:xfrm>
              <a:off x="5296" y="1389"/>
              <a:ext cx="264"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en-US" altLang="zh-CN" sz="4800" b="1">
                  <a:solidFill>
                    <a:srgbClr val="009900"/>
                  </a:solidFill>
                </a:rPr>
                <a:t>·</a:t>
              </a:r>
              <a:endParaRPr kumimoji="0" lang="en-US" altLang="zh-CN" sz="1800">
                <a:solidFill>
                  <a:srgbClr val="009900"/>
                </a:solidFill>
                <a:latin typeface="Arial" panose="020B0604020202020204" pitchFamily="34" charset="0"/>
              </a:endParaRPr>
            </a:p>
          </p:txBody>
        </p:sp>
        <p:sp>
          <p:nvSpPr>
            <p:cNvPr id="49" name="Arc 31"/>
            <p:cNvSpPr>
              <a:spLocks/>
            </p:cNvSpPr>
            <p:nvPr/>
          </p:nvSpPr>
          <p:spPr bwMode="auto">
            <a:xfrm>
              <a:off x="4302" y="1971"/>
              <a:ext cx="45" cy="91"/>
            </a:xfrm>
            <a:custGeom>
              <a:avLst/>
              <a:gdLst>
                <a:gd name="T0" fmla="*/ 0 w 21600"/>
                <a:gd name="T1" fmla="*/ 0 h 21600"/>
                <a:gd name="T2" fmla="*/ 45 w 21600"/>
                <a:gd name="T3" fmla="*/ 91 h 21600"/>
                <a:gd name="T4" fmla="*/ 0 w 21600"/>
                <a:gd name="T5" fmla="*/ 9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0" name="Object 33"/>
            <p:cNvGraphicFramePr>
              <a:graphicFrameLocks noChangeAspect="1"/>
            </p:cNvGraphicFramePr>
            <p:nvPr/>
          </p:nvGraphicFramePr>
          <p:xfrm>
            <a:off x="4392" y="1926"/>
            <a:ext cx="129" cy="181"/>
          </p:xfrm>
          <a:graphic>
            <a:graphicData uri="http://schemas.openxmlformats.org/presentationml/2006/ole">
              <mc:AlternateContent xmlns:mc="http://schemas.openxmlformats.org/markup-compatibility/2006">
                <mc:Choice xmlns:v="urn:schemas-microsoft-com:vml" Requires="v">
                  <p:oleObj spid="_x0000_s517845" name="Equation" r:id="rId24" imgW="126720" imgH="177480" progId="Equation.3">
                    <p:embed/>
                  </p:oleObj>
                </mc:Choice>
                <mc:Fallback>
                  <p:oleObj name="Equation" r:id="rId24" imgW="12672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92" y="1926"/>
                          <a:ext cx="129"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34"/>
            <p:cNvGraphicFramePr>
              <a:graphicFrameLocks noChangeAspect="1"/>
            </p:cNvGraphicFramePr>
            <p:nvPr>
              <p:extLst>
                <p:ext uri="{D42A27DB-BD31-4B8C-83A1-F6EECF244321}">
                  <p14:modId xmlns:p14="http://schemas.microsoft.com/office/powerpoint/2010/main" val="3548811779"/>
                </p:ext>
              </p:extLst>
            </p:nvPr>
          </p:nvGraphicFramePr>
          <p:xfrm>
            <a:off x="5435" y="1724"/>
            <a:ext cx="229" cy="254"/>
          </p:xfrm>
          <a:graphic>
            <a:graphicData uri="http://schemas.openxmlformats.org/presentationml/2006/ole">
              <mc:AlternateContent xmlns:mc="http://schemas.openxmlformats.org/markup-compatibility/2006">
                <mc:Choice xmlns:v="urn:schemas-microsoft-com:vml" Requires="v">
                  <p:oleObj spid="_x0000_s517846" name="Equation" r:id="rId25" imgW="126720" imgH="139680" progId="Equation.3">
                    <p:embed/>
                  </p:oleObj>
                </mc:Choice>
                <mc:Fallback>
                  <p:oleObj name="Equation" r:id="rId25" imgW="126720" imgH="1396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35" y="1724"/>
                          <a:ext cx="229" cy="254"/>
                        </a:xfrm>
                        <a:prstGeom prst="rect">
                          <a:avLst/>
                        </a:prstGeom>
                        <a:noFill/>
                        <a:ln>
                          <a:noFill/>
                        </a:ln>
                        <a:effectLst/>
                        <a:extLst/>
                      </p:spPr>
                    </p:pic>
                  </p:oleObj>
                </mc:Fallback>
              </mc:AlternateContent>
            </a:graphicData>
          </a:graphic>
        </p:graphicFrame>
        <p:graphicFrame>
          <p:nvGraphicFramePr>
            <p:cNvPr id="52" name="Object 35"/>
            <p:cNvGraphicFramePr>
              <a:graphicFrameLocks noChangeAspect="1"/>
            </p:cNvGraphicFramePr>
            <p:nvPr/>
          </p:nvGraphicFramePr>
          <p:xfrm>
            <a:off x="5422" y="1518"/>
            <a:ext cx="202" cy="219"/>
          </p:xfrm>
          <a:graphic>
            <a:graphicData uri="http://schemas.openxmlformats.org/presentationml/2006/ole">
              <mc:AlternateContent xmlns:mc="http://schemas.openxmlformats.org/markup-compatibility/2006">
                <mc:Choice xmlns:v="urn:schemas-microsoft-com:vml" Requires="v">
                  <p:oleObj spid="_x0000_s517847" name="Equation" r:id="rId26" imgW="152280" imgH="164880" progId="Equation.3">
                    <p:embed/>
                  </p:oleObj>
                </mc:Choice>
                <mc:Fallback>
                  <p:oleObj name="Equation" r:id="rId26" imgW="152280" imgH="1648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22" y="1518"/>
                          <a:ext cx="202"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36"/>
            <p:cNvGraphicFramePr>
              <a:graphicFrameLocks noChangeAspect="1"/>
            </p:cNvGraphicFramePr>
            <p:nvPr/>
          </p:nvGraphicFramePr>
          <p:xfrm>
            <a:off x="5390" y="1971"/>
            <a:ext cx="230" cy="253"/>
          </p:xfrm>
          <a:graphic>
            <a:graphicData uri="http://schemas.openxmlformats.org/presentationml/2006/ole">
              <mc:AlternateContent xmlns:mc="http://schemas.openxmlformats.org/markup-compatibility/2006">
                <mc:Choice xmlns:v="urn:schemas-microsoft-com:vml" Requires="v">
                  <p:oleObj spid="_x0000_s517848" name="Equation" r:id="rId27" imgW="126720" imgH="139680" progId="Equation.3">
                    <p:embed/>
                  </p:oleObj>
                </mc:Choice>
                <mc:Fallback>
                  <p:oleObj name="Equation" r:id="rId27" imgW="126720" imgH="1396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90" y="1971"/>
                          <a:ext cx="230"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2" name="Object 2"/>
          <p:cNvGraphicFramePr>
            <a:graphicFrameLocks noChangeAspect="1"/>
          </p:cNvGraphicFramePr>
          <p:nvPr>
            <p:extLst>
              <p:ext uri="{D42A27DB-BD31-4B8C-83A1-F6EECF244321}">
                <p14:modId xmlns:p14="http://schemas.microsoft.com/office/powerpoint/2010/main" val="49663885"/>
              </p:ext>
            </p:extLst>
          </p:nvPr>
        </p:nvGraphicFramePr>
        <p:xfrm>
          <a:off x="2064774" y="4837936"/>
          <a:ext cx="3575050" cy="668337"/>
        </p:xfrm>
        <a:graphic>
          <a:graphicData uri="http://schemas.openxmlformats.org/presentationml/2006/ole">
            <mc:AlternateContent xmlns:mc="http://schemas.openxmlformats.org/markup-compatibility/2006">
              <mc:Choice xmlns:v="urn:schemas-microsoft-com:vml" Requires="v">
                <p:oleObj spid="_x0000_s517849" name="公式" r:id="rId28" imgW="1218960" imgH="228600" progId="Equation.3">
                  <p:embed/>
                </p:oleObj>
              </mc:Choice>
              <mc:Fallback>
                <p:oleObj name="公式" r:id="rId28" imgW="1218960" imgH="228600" progId="Equation.3">
                  <p:embed/>
                  <p:pic>
                    <p:nvPicPr>
                      <p:cNvPr id="0" name=""/>
                      <p:cNvPicPr>
                        <a:picLocks noChangeAspect="1" noChangeArrowheads="1"/>
                      </p:cNvPicPr>
                      <p:nvPr/>
                    </p:nvPicPr>
                    <p:blipFill>
                      <a:blip r:embed="rId29"/>
                      <a:srcRect/>
                      <a:stretch>
                        <a:fillRect/>
                      </a:stretch>
                    </p:blipFill>
                    <p:spPr bwMode="auto">
                      <a:xfrm>
                        <a:off x="2064774" y="4837936"/>
                        <a:ext cx="3575050"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 name="矩形 62"/>
          <p:cNvSpPr/>
          <p:nvPr/>
        </p:nvSpPr>
        <p:spPr>
          <a:xfrm>
            <a:off x="3148079" y="4186128"/>
            <a:ext cx="1266693" cy="523220"/>
          </a:xfrm>
          <a:prstGeom prst="rect">
            <a:avLst/>
          </a:prstGeom>
        </p:spPr>
        <p:txBody>
          <a:bodyPr wrap="none">
            <a:spAutoFit/>
          </a:bodyPr>
          <a:lstStyle/>
          <a:p>
            <a:r>
              <a:rPr lang="zh-CN" altLang="en-US" sz="2800" b="1" dirty="0">
                <a:solidFill>
                  <a:srgbClr val="FF33CC"/>
                </a:solidFill>
              </a:rPr>
              <a:t>入射光</a:t>
            </a:r>
            <a:endParaRPr lang="zh-CN" altLang="en-US" sz="2800" b="1" dirty="0"/>
          </a:p>
        </p:txBody>
      </p:sp>
      <p:graphicFrame>
        <p:nvGraphicFramePr>
          <p:cNvPr id="64" name="对象 63"/>
          <p:cNvGraphicFramePr>
            <a:graphicFrameLocks noChangeAspect="1"/>
          </p:cNvGraphicFramePr>
          <p:nvPr>
            <p:extLst>
              <p:ext uri="{D42A27DB-BD31-4B8C-83A1-F6EECF244321}">
                <p14:modId xmlns:p14="http://schemas.microsoft.com/office/powerpoint/2010/main" val="53047339"/>
              </p:ext>
            </p:extLst>
          </p:nvPr>
        </p:nvGraphicFramePr>
        <p:xfrm>
          <a:off x="8081963" y="3843339"/>
          <a:ext cx="531812" cy="630237"/>
        </p:xfrm>
        <a:graphic>
          <a:graphicData uri="http://schemas.openxmlformats.org/presentationml/2006/ole">
            <mc:AlternateContent xmlns:mc="http://schemas.openxmlformats.org/markup-compatibility/2006">
              <mc:Choice xmlns:v="urn:schemas-microsoft-com:vml" Requires="v">
                <p:oleObj spid="_x0000_s517850" name="公式" r:id="rId30" imgW="203040" imgH="241200" progId="Equation.3">
                  <p:embed/>
                </p:oleObj>
              </mc:Choice>
              <mc:Fallback>
                <p:oleObj name="公式" r:id="rId30" imgW="203040" imgH="241200" progId="Equation.3">
                  <p:embed/>
                  <p:pic>
                    <p:nvPicPr>
                      <p:cNvPr id="0" name=""/>
                      <p:cNvPicPr/>
                      <p:nvPr/>
                    </p:nvPicPr>
                    <p:blipFill>
                      <a:blip r:embed="rId31"/>
                      <a:stretch>
                        <a:fillRect/>
                      </a:stretch>
                    </p:blipFill>
                    <p:spPr>
                      <a:xfrm>
                        <a:off x="8081963" y="3843339"/>
                        <a:ext cx="531812" cy="630237"/>
                      </a:xfrm>
                      <a:prstGeom prst="rect">
                        <a:avLst/>
                      </a:prstGeom>
                    </p:spPr>
                  </p:pic>
                </p:oleObj>
              </mc:Fallback>
            </mc:AlternateContent>
          </a:graphicData>
        </a:graphic>
      </p:graphicFrame>
      <p:sp>
        <p:nvSpPr>
          <p:cNvPr id="65" name="矩形 64"/>
          <p:cNvSpPr/>
          <p:nvPr/>
        </p:nvSpPr>
        <p:spPr>
          <a:xfrm>
            <a:off x="7284473" y="5125985"/>
            <a:ext cx="1625766" cy="523220"/>
          </a:xfrm>
          <a:prstGeom prst="rect">
            <a:avLst/>
          </a:prstGeom>
        </p:spPr>
        <p:txBody>
          <a:bodyPr wrap="none">
            <a:spAutoFit/>
          </a:bodyPr>
          <a:lstStyle/>
          <a:p>
            <a:r>
              <a:rPr lang="zh-CN" altLang="en-US" sz="2800" b="1" dirty="0">
                <a:solidFill>
                  <a:srgbClr val="CC3300"/>
                </a:solidFill>
              </a:rPr>
              <a:t>等效光</a:t>
            </a:r>
            <a:r>
              <a:rPr lang="zh-CN" altLang="en-US" sz="2800" b="1" dirty="0">
                <a:solidFill>
                  <a:srgbClr val="CC3300"/>
                </a:solidFill>
                <a:sym typeface="Wingdings" panose="05000000000000000000" pitchFamily="2" charset="2"/>
              </a:rPr>
              <a:t>束</a:t>
            </a:r>
            <a:endParaRPr lang="zh-CN" altLang="en-US" sz="2800" b="1" dirty="0">
              <a:solidFill>
                <a:srgbClr val="CC3300"/>
              </a:solidFill>
            </a:endParaRPr>
          </a:p>
        </p:txBody>
      </p:sp>
      <p:sp>
        <p:nvSpPr>
          <p:cNvPr id="66" name="矩形 65"/>
          <p:cNvSpPr/>
          <p:nvPr/>
        </p:nvSpPr>
        <p:spPr>
          <a:xfrm>
            <a:off x="7246964" y="4366030"/>
            <a:ext cx="466794" cy="584775"/>
          </a:xfrm>
          <a:prstGeom prst="rect">
            <a:avLst/>
          </a:prstGeom>
        </p:spPr>
        <p:txBody>
          <a:bodyPr wrap="none">
            <a:spAutoFit/>
          </a:bodyPr>
          <a:lstStyle/>
          <a:p>
            <a:r>
              <a:rPr lang="en-US" altLang="zh-CN" sz="3200" dirty="0">
                <a:solidFill>
                  <a:srgbClr val="9900FF"/>
                </a:solidFill>
              </a:rPr>
              <a:t>r</a:t>
            </a:r>
            <a:r>
              <a:rPr lang="en-US" altLang="zh-CN" sz="3200" baseline="-25000" dirty="0">
                <a:solidFill>
                  <a:srgbClr val="9900FF"/>
                </a:solidFill>
              </a:rPr>
              <a:t>0</a:t>
            </a:r>
            <a:endParaRPr lang="zh-CN" altLang="en-US" sz="3200" dirty="0">
              <a:solidFill>
                <a:srgbClr val="9900FF"/>
              </a:solidFill>
            </a:endParaRPr>
          </a:p>
        </p:txBody>
      </p:sp>
      <p:graphicFrame>
        <p:nvGraphicFramePr>
          <p:cNvPr id="67" name="Object 53"/>
          <p:cNvGraphicFramePr>
            <a:graphicFrameLocks noChangeAspect="1"/>
          </p:cNvGraphicFramePr>
          <p:nvPr>
            <p:extLst>
              <p:ext uri="{D42A27DB-BD31-4B8C-83A1-F6EECF244321}">
                <p14:modId xmlns:p14="http://schemas.microsoft.com/office/powerpoint/2010/main" val="2186499725"/>
              </p:ext>
            </p:extLst>
          </p:nvPr>
        </p:nvGraphicFramePr>
        <p:xfrm>
          <a:off x="5751514" y="5789613"/>
          <a:ext cx="4738687" cy="1109662"/>
        </p:xfrm>
        <a:graphic>
          <a:graphicData uri="http://schemas.openxmlformats.org/presentationml/2006/ole">
            <mc:AlternateContent xmlns:mc="http://schemas.openxmlformats.org/markup-compatibility/2006">
              <mc:Choice xmlns:v="urn:schemas-microsoft-com:vml" Requires="v">
                <p:oleObj spid="_x0000_s517851" name="公式" r:id="rId32" imgW="1790640" imgH="419040" progId="Equation.3">
                  <p:embed/>
                </p:oleObj>
              </mc:Choice>
              <mc:Fallback>
                <p:oleObj name="公式" r:id="rId32" imgW="1790640" imgH="419040" progId="Equation.3">
                  <p:embed/>
                  <p:pic>
                    <p:nvPicPr>
                      <p:cNvPr id="0" name=""/>
                      <p:cNvPicPr>
                        <a:picLocks noChangeAspect="1" noChangeArrowheads="1"/>
                      </p:cNvPicPr>
                      <p:nvPr/>
                    </p:nvPicPr>
                    <p:blipFill>
                      <a:blip r:embed="rId33"/>
                      <a:srcRect/>
                      <a:stretch>
                        <a:fillRect/>
                      </a:stretch>
                    </p:blipFill>
                    <p:spPr bwMode="auto">
                      <a:xfrm>
                        <a:off x="5751514" y="5789613"/>
                        <a:ext cx="4738687" cy="110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矩形 67"/>
          <p:cNvSpPr>
            <a:spLocks noChangeArrowheads="1"/>
          </p:cNvSpPr>
          <p:nvPr/>
        </p:nvSpPr>
        <p:spPr bwMode="auto">
          <a:xfrm>
            <a:off x="2795875" y="441905"/>
            <a:ext cx="244792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4400" i="0" dirty="0">
                <a:solidFill>
                  <a:srgbClr val="FF0000"/>
                </a:solidFill>
              </a:rPr>
              <a:t>单缝结果</a:t>
            </a:r>
            <a:endParaRPr lang="zh-CN" altLang="en-US" sz="4400" dirty="0">
              <a:solidFill>
                <a:srgbClr val="FF0000"/>
              </a:solidFill>
            </a:endParaRPr>
          </a:p>
        </p:txBody>
      </p:sp>
    </p:spTree>
    <p:extLst>
      <p:ext uri="{BB962C8B-B14F-4D97-AF65-F5344CB8AC3E}">
        <p14:creationId xmlns:p14="http://schemas.microsoft.com/office/powerpoint/2010/main" val="56633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circle(in)">
                                      <p:cBhvr>
                                        <p:cTn id="19" dur="20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1000"/>
                                        <p:tgtEl>
                                          <p:spTgt spid="38"/>
                                        </p:tgtEl>
                                      </p:cBhvr>
                                    </p:animEffect>
                                    <p:anim calcmode="lin" valueType="num">
                                      <p:cBhvr>
                                        <p:cTn id="25" dur="1000" fill="hold"/>
                                        <p:tgtEl>
                                          <p:spTgt spid="38"/>
                                        </p:tgtEl>
                                        <p:attrNameLst>
                                          <p:attrName>ppt_x</p:attrName>
                                        </p:attrNameLst>
                                      </p:cBhvr>
                                      <p:tavLst>
                                        <p:tav tm="0">
                                          <p:val>
                                            <p:strVal val="#ppt_x"/>
                                          </p:val>
                                        </p:tav>
                                        <p:tav tm="100000">
                                          <p:val>
                                            <p:strVal val="#ppt_x"/>
                                          </p:val>
                                        </p:tav>
                                      </p:tavLst>
                                    </p:anim>
                                    <p:anim calcmode="lin" valueType="num">
                                      <p:cBhvr>
                                        <p:cTn id="2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circle(in)">
                                      <p:cBhvr>
                                        <p:cTn id="31" dur="20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left)">
                                      <p:cBhvr>
                                        <p:cTn id="36" dur="1000"/>
                                        <p:tgtEl>
                                          <p:spTgt spid="40"/>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1000"/>
                                        <p:tgtEl>
                                          <p:spTgt spid="62"/>
                                        </p:tgtEl>
                                      </p:cBhvr>
                                    </p:animEffect>
                                    <p:anim calcmode="lin" valueType="num">
                                      <p:cBhvr>
                                        <p:cTn id="42" dur="1000" fill="hold"/>
                                        <p:tgtEl>
                                          <p:spTgt spid="62"/>
                                        </p:tgtEl>
                                        <p:attrNameLst>
                                          <p:attrName>ppt_x</p:attrName>
                                        </p:attrNameLst>
                                      </p:cBhvr>
                                      <p:tavLst>
                                        <p:tav tm="0">
                                          <p:val>
                                            <p:strVal val="#ppt_x"/>
                                          </p:val>
                                        </p:tav>
                                        <p:tav tm="100000">
                                          <p:val>
                                            <p:strVal val="#ppt_x"/>
                                          </p:val>
                                        </p:tav>
                                      </p:tavLst>
                                    </p:anim>
                                    <p:anim calcmode="lin" valueType="num">
                                      <p:cBhvr>
                                        <p:cTn id="43" dur="1000" fill="hold"/>
                                        <p:tgtEl>
                                          <p:spTgt spid="6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1000"/>
                                        <p:tgtEl>
                                          <p:spTgt spid="63"/>
                                        </p:tgtEl>
                                      </p:cBhvr>
                                    </p:animEffect>
                                    <p:anim calcmode="lin" valueType="num">
                                      <p:cBhvr>
                                        <p:cTn id="47" dur="1000" fill="hold"/>
                                        <p:tgtEl>
                                          <p:spTgt spid="63"/>
                                        </p:tgtEl>
                                        <p:attrNameLst>
                                          <p:attrName>ppt_x</p:attrName>
                                        </p:attrNameLst>
                                      </p:cBhvr>
                                      <p:tavLst>
                                        <p:tav tm="0">
                                          <p:val>
                                            <p:strVal val="#ppt_x"/>
                                          </p:val>
                                        </p:tav>
                                        <p:tav tm="100000">
                                          <p:val>
                                            <p:strVal val="#ppt_x"/>
                                          </p:val>
                                        </p:tav>
                                      </p:tavLst>
                                    </p:anim>
                                    <p:anim calcmode="lin" valueType="num">
                                      <p:cBhvr>
                                        <p:cTn id="48"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1000"/>
                                        <p:tgtEl>
                                          <p:spTgt spid="64"/>
                                        </p:tgtEl>
                                      </p:cBhvr>
                                    </p:animEffect>
                                    <p:anim calcmode="lin" valueType="num">
                                      <p:cBhvr>
                                        <p:cTn id="54" dur="1000" fill="hold"/>
                                        <p:tgtEl>
                                          <p:spTgt spid="64"/>
                                        </p:tgtEl>
                                        <p:attrNameLst>
                                          <p:attrName>ppt_x</p:attrName>
                                        </p:attrNameLst>
                                      </p:cBhvr>
                                      <p:tavLst>
                                        <p:tav tm="0">
                                          <p:val>
                                            <p:strVal val="#ppt_x"/>
                                          </p:val>
                                        </p:tav>
                                        <p:tav tm="100000">
                                          <p:val>
                                            <p:strVal val="#ppt_x"/>
                                          </p:val>
                                        </p:tav>
                                      </p:tavLst>
                                    </p:anim>
                                    <p:anim calcmode="lin" valueType="num">
                                      <p:cBhvr>
                                        <p:cTn id="55" dur="1000" fill="hold"/>
                                        <p:tgtEl>
                                          <p:spTgt spid="64"/>
                                        </p:tgtEl>
                                        <p:attrNameLst>
                                          <p:attrName>ppt_y</p:attrName>
                                        </p:attrNameLst>
                                      </p:cBhvr>
                                      <p:tavLst>
                                        <p:tav tm="0">
                                          <p:val>
                                            <p:strVal val="#ppt_y+.1"/>
                                          </p:val>
                                        </p:tav>
                                        <p:tav tm="100000">
                                          <p:val>
                                            <p:strVal val="#ppt_y"/>
                                          </p:val>
                                        </p:tav>
                                      </p:tavLst>
                                    </p:anim>
                                  </p:childTnLst>
                                </p:cTn>
                              </p:par>
                              <p:par>
                                <p:cTn id="56" presetID="6" presetClass="entr" presetSubtype="16"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circle(in)">
                                      <p:cBhvr>
                                        <p:cTn id="58" dur="20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1000"/>
                                        <p:tgtEl>
                                          <p:spTgt spid="66"/>
                                        </p:tgtEl>
                                      </p:cBhvr>
                                    </p:animEffect>
                                    <p:anim calcmode="lin" valueType="num">
                                      <p:cBhvr>
                                        <p:cTn id="64" dur="1000" fill="hold"/>
                                        <p:tgtEl>
                                          <p:spTgt spid="66"/>
                                        </p:tgtEl>
                                        <p:attrNameLst>
                                          <p:attrName>ppt_x</p:attrName>
                                        </p:attrNameLst>
                                      </p:cBhvr>
                                      <p:tavLst>
                                        <p:tav tm="0">
                                          <p:val>
                                            <p:strVal val="#ppt_x"/>
                                          </p:val>
                                        </p:tav>
                                        <p:tav tm="100000">
                                          <p:val>
                                            <p:strVal val="#ppt_x"/>
                                          </p:val>
                                        </p:tav>
                                      </p:tavLst>
                                    </p:anim>
                                    <p:anim calcmode="lin" valueType="num">
                                      <p:cBhvr>
                                        <p:cTn id="65"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nodeType="clickEffect">
                                  <p:stCondLst>
                                    <p:cond delay="0"/>
                                  </p:stCondLst>
                                  <p:childTnLst>
                                    <p:set>
                                      <p:cBhvr>
                                        <p:cTn id="69" dur="1" fill="hold">
                                          <p:stCondLst>
                                            <p:cond delay="0"/>
                                          </p:stCondLst>
                                        </p:cTn>
                                        <p:tgtEl>
                                          <p:spTgt spid="67"/>
                                        </p:tgtEl>
                                        <p:attrNameLst>
                                          <p:attrName>style.visibility</p:attrName>
                                        </p:attrNameLst>
                                      </p:cBhvr>
                                      <p:to>
                                        <p:strVal val="visible"/>
                                      </p:to>
                                    </p:set>
                                    <p:animEffect transition="in" filter="circle(in)">
                                      <p:cBhvr>
                                        <p:cTn id="70"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63" grpId="0"/>
      <p:bldP spid="65" grpId="0"/>
      <p:bldP spid="6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0"/>
          <p:cNvSpPr>
            <a:spLocks noChangeArrowheads="1"/>
          </p:cNvSpPr>
          <p:nvPr/>
        </p:nvSpPr>
        <p:spPr bwMode="auto">
          <a:xfrm>
            <a:off x="1409075" y="3098828"/>
            <a:ext cx="18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 name="Rectangle 32"/>
          <p:cNvSpPr>
            <a:spLocks noChangeArrowheads="1"/>
          </p:cNvSpPr>
          <p:nvPr/>
        </p:nvSpPr>
        <p:spPr bwMode="auto">
          <a:xfrm>
            <a:off x="1409075" y="3098828"/>
            <a:ext cx="18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 name="Rectangle 34"/>
          <p:cNvSpPr>
            <a:spLocks noChangeArrowheads="1"/>
          </p:cNvSpPr>
          <p:nvPr/>
        </p:nvSpPr>
        <p:spPr bwMode="auto">
          <a:xfrm>
            <a:off x="1409075" y="3184553"/>
            <a:ext cx="18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 name="Text Box 41"/>
          <p:cNvSpPr txBox="1">
            <a:spLocks noChangeArrowheads="1"/>
          </p:cNvSpPr>
          <p:nvPr/>
        </p:nvSpPr>
        <p:spPr bwMode="auto">
          <a:xfrm>
            <a:off x="2093289" y="485803"/>
            <a:ext cx="7775575" cy="1169987"/>
          </a:xfrm>
          <a:prstGeom prst="rect">
            <a:avLst/>
          </a:prstGeom>
          <a:noFill/>
          <a:ln w="9525">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1817</a:t>
            </a:r>
            <a:r>
              <a:rPr lang="zh-CN" altLang="en-US" i="0"/>
              <a:t>年法国科学院悬奖论文课题：</a:t>
            </a:r>
          </a:p>
          <a:p>
            <a:pPr eaLnBrk="1" hangingPunct="1">
              <a:spcBef>
                <a:spcPct val="50000"/>
              </a:spcBef>
            </a:pPr>
            <a:r>
              <a:rPr lang="zh-CN" altLang="en-US" i="0"/>
              <a:t>               用</a:t>
            </a:r>
            <a:r>
              <a:rPr lang="zh-CN" altLang="en-US" i="0">
                <a:solidFill>
                  <a:srgbClr val="C00000"/>
                </a:solidFill>
              </a:rPr>
              <a:t>波的微粒说</a:t>
            </a:r>
            <a:r>
              <a:rPr lang="zh-CN" altLang="en-US" i="0"/>
              <a:t>解释衍射现象。 </a:t>
            </a:r>
          </a:p>
        </p:txBody>
      </p:sp>
      <p:sp>
        <p:nvSpPr>
          <p:cNvPr id="6" name="Text Box 42"/>
          <p:cNvSpPr txBox="1">
            <a:spLocks noChangeArrowheads="1"/>
          </p:cNvSpPr>
          <p:nvPr/>
        </p:nvSpPr>
        <p:spPr bwMode="auto">
          <a:xfrm>
            <a:off x="2093288" y="1925663"/>
            <a:ext cx="78486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rPr>
              <a:t>菲涅耳</a:t>
            </a:r>
            <a:r>
              <a:rPr lang="zh-CN" altLang="en-US" i="0" dirty="0"/>
              <a:t>反其道而行之，利用</a:t>
            </a:r>
            <a:r>
              <a:rPr lang="zh-CN" altLang="en-US" i="0" dirty="0">
                <a:solidFill>
                  <a:srgbClr val="FF33CC"/>
                </a:solidFill>
              </a:rPr>
              <a:t>波动学说</a:t>
            </a:r>
            <a:r>
              <a:rPr lang="zh-CN" altLang="en-US" i="0" dirty="0"/>
              <a:t>，以严谨的数学推理，计算了圆孔所产生的衍射图样，结果与实验一致</a:t>
            </a:r>
            <a:r>
              <a:rPr lang="en-US" altLang="zh-CN" i="0" dirty="0"/>
              <a:t>. </a:t>
            </a:r>
          </a:p>
        </p:txBody>
      </p:sp>
      <p:pic>
        <p:nvPicPr>
          <p:cNvPr id="7" name="Picture 43"/>
          <p:cNvPicPr>
            <a:picLocks noChangeAspect="1" noChangeArrowheads="1"/>
          </p:cNvPicPr>
          <p:nvPr/>
        </p:nvPicPr>
        <p:blipFill>
          <a:blip r:embed="rId2">
            <a:extLst>
              <a:ext uri="{28A0092B-C50C-407E-A947-70E740481C1C}">
                <a14:useLocalDpi xmlns:a14="http://schemas.microsoft.com/office/drawing/2010/main" val="0"/>
              </a:ext>
            </a:extLst>
          </a:blip>
          <a:srcRect r="6197" b="2631"/>
          <a:stretch>
            <a:fillRect/>
          </a:stretch>
        </p:blipFill>
        <p:spPr bwMode="auto">
          <a:xfrm>
            <a:off x="7781300" y="3222651"/>
            <a:ext cx="2209800" cy="2819400"/>
          </a:xfrm>
          <a:prstGeom prst="rect">
            <a:avLst/>
          </a:prstGeom>
          <a:noFill/>
          <a:ln w="9525">
            <a:solidFill>
              <a:srgbClr val="66FFFF"/>
            </a:solidFill>
            <a:miter lim="800000"/>
            <a:headEnd/>
            <a:tailEnd/>
          </a:ln>
          <a:extLst>
            <a:ext uri="{909E8E84-426E-40DD-AFC4-6F175D3DCCD1}">
              <a14:hiddenFill xmlns:a14="http://schemas.microsoft.com/office/drawing/2010/main">
                <a:solidFill>
                  <a:srgbClr val="FFFFFF"/>
                </a:solidFill>
              </a14:hiddenFill>
            </a:ext>
          </a:extLst>
        </p:spPr>
      </p:pic>
      <p:sp>
        <p:nvSpPr>
          <p:cNvPr id="8" name="Text Box 44"/>
          <p:cNvSpPr txBox="1">
            <a:spLocks noChangeArrowheads="1"/>
          </p:cNvSpPr>
          <p:nvPr/>
        </p:nvSpPr>
        <p:spPr bwMode="auto">
          <a:xfrm>
            <a:off x="6917702" y="6246840"/>
            <a:ext cx="3635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t>菲涅耳</a:t>
            </a:r>
            <a:r>
              <a:rPr lang="zh-CN" altLang="en-US" sz="1800" b="0" i="0"/>
              <a:t>（</a:t>
            </a:r>
            <a:r>
              <a:rPr lang="en-US" altLang="zh-CN" sz="1800" b="0" i="0"/>
              <a:t>A. Fresnel, 1788-1827</a:t>
            </a:r>
            <a:r>
              <a:rPr lang="zh-CN" altLang="en-US" sz="1800" b="0" i="0"/>
              <a:t>）</a:t>
            </a:r>
          </a:p>
        </p:txBody>
      </p:sp>
      <p:pic>
        <p:nvPicPr>
          <p:cNvPr id="9" name="Picture 46" descr="%E5%9C%86%E5%AD%94%E8%A1%8D%E5%B0%84%E7%A4%BA%E6%84%8F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964" y="3798915"/>
            <a:ext cx="2808287"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625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par>
                                <p:cTn id="8" presetID="4"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in)">
                                      <p:cBhvr>
                                        <p:cTn id="10" dur="500"/>
                                        <p:tgtEl>
                                          <p:spTgt spid="9"/>
                                        </p:tgtEl>
                                      </p:cBhvr>
                                    </p:animEffect>
                                  </p:childTnLst>
                                </p:cTn>
                              </p:par>
                              <p:par>
                                <p:cTn id="11" presetID="4" presetClass="entr" presetSubtype="16"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in)">
                                      <p:cBhvr>
                                        <p:cTn id="13" dur="500"/>
                                        <p:tgtEl>
                                          <p:spTgt spid="7"/>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ox(i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 Box 262"/>
          <p:cNvSpPr txBox="1">
            <a:spLocks noChangeArrowheads="1"/>
          </p:cNvSpPr>
          <p:nvPr/>
        </p:nvSpPr>
        <p:spPr bwMode="auto">
          <a:xfrm>
            <a:off x="4939723" y="120108"/>
            <a:ext cx="52410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9900"/>
                </a:solidFill>
              </a:rPr>
              <a:t>缝长</a:t>
            </a:r>
            <a:r>
              <a:rPr lang="en-US" altLang="zh-CN" i="0" dirty="0">
                <a:solidFill>
                  <a:srgbClr val="009900"/>
                </a:solidFill>
              </a:rPr>
              <a:t>&gt;&gt;</a:t>
            </a:r>
            <a:r>
              <a:rPr lang="zh-CN" altLang="en-US" i="0" dirty="0">
                <a:solidFill>
                  <a:srgbClr val="009900"/>
                </a:solidFill>
              </a:rPr>
              <a:t>缝宽，简化为平面问题。</a:t>
            </a:r>
            <a:endParaRPr lang="zh-CN" altLang="en-US" dirty="0">
              <a:solidFill>
                <a:srgbClr val="009900"/>
              </a:solidFill>
            </a:endParaRPr>
          </a:p>
        </p:txBody>
      </p:sp>
      <p:grpSp>
        <p:nvGrpSpPr>
          <p:cNvPr id="90" name="Group 4"/>
          <p:cNvGrpSpPr>
            <a:grpSpLocks/>
          </p:cNvGrpSpPr>
          <p:nvPr/>
        </p:nvGrpSpPr>
        <p:grpSpPr bwMode="auto">
          <a:xfrm>
            <a:off x="5667110" y="947574"/>
            <a:ext cx="228600" cy="4343400"/>
            <a:chOff x="1584" y="528"/>
            <a:chExt cx="144" cy="2736"/>
          </a:xfrm>
        </p:grpSpPr>
        <p:sp>
          <p:nvSpPr>
            <p:cNvPr id="91" name="Rectangle 5" descr="深色横线"/>
            <p:cNvSpPr>
              <a:spLocks noChangeArrowheads="1"/>
            </p:cNvSpPr>
            <p:nvPr/>
          </p:nvSpPr>
          <p:spPr bwMode="auto">
            <a:xfrm>
              <a:off x="1584" y="528"/>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92" name="Rectangle 6" descr="深色横线"/>
            <p:cNvSpPr>
              <a:spLocks noChangeArrowheads="1"/>
            </p:cNvSpPr>
            <p:nvPr/>
          </p:nvSpPr>
          <p:spPr bwMode="auto">
            <a:xfrm>
              <a:off x="1584" y="1104"/>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93" name="Rectangle 7" descr="深色横线"/>
            <p:cNvSpPr>
              <a:spLocks noChangeArrowheads="1"/>
            </p:cNvSpPr>
            <p:nvPr/>
          </p:nvSpPr>
          <p:spPr bwMode="auto">
            <a:xfrm>
              <a:off x="1584" y="1680"/>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00" name="Rectangle 8" descr="深色横线"/>
            <p:cNvSpPr>
              <a:spLocks noChangeArrowheads="1"/>
            </p:cNvSpPr>
            <p:nvPr/>
          </p:nvSpPr>
          <p:spPr bwMode="auto">
            <a:xfrm>
              <a:off x="1584" y="2256"/>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01" name="Rectangle 9" descr="深色横线"/>
            <p:cNvSpPr>
              <a:spLocks noChangeArrowheads="1"/>
            </p:cNvSpPr>
            <p:nvPr/>
          </p:nvSpPr>
          <p:spPr bwMode="auto">
            <a:xfrm>
              <a:off x="1584" y="2832"/>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grpSp>
        <p:nvGrpSpPr>
          <p:cNvPr id="102" name="Group 20"/>
          <p:cNvGrpSpPr>
            <a:grpSpLocks/>
          </p:cNvGrpSpPr>
          <p:nvPr/>
        </p:nvGrpSpPr>
        <p:grpSpPr bwMode="auto">
          <a:xfrm>
            <a:off x="4385710" y="4486905"/>
            <a:ext cx="1371601" cy="7938"/>
            <a:chOff x="1128" y="835"/>
            <a:chExt cx="864" cy="5"/>
          </a:xfrm>
        </p:grpSpPr>
        <p:sp>
          <p:nvSpPr>
            <p:cNvPr id="109"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1" name="Oval 44"/>
          <p:cNvSpPr>
            <a:spLocks noChangeArrowheads="1"/>
          </p:cNvSpPr>
          <p:nvPr/>
        </p:nvSpPr>
        <p:spPr bwMode="auto">
          <a:xfrm>
            <a:off x="10155331" y="1672214"/>
            <a:ext cx="74613" cy="90488"/>
          </a:xfrm>
          <a:prstGeom prst="ellipse">
            <a:avLst/>
          </a:prstGeom>
          <a:solidFill>
            <a:schemeClr val="tx1"/>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12" name="Line 40"/>
          <p:cNvSpPr>
            <a:spLocks noChangeShapeType="1"/>
          </p:cNvSpPr>
          <p:nvPr/>
        </p:nvSpPr>
        <p:spPr bwMode="auto">
          <a:xfrm>
            <a:off x="8567782" y="1312186"/>
            <a:ext cx="267174" cy="87109"/>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 name="Line 36"/>
          <p:cNvSpPr>
            <a:spLocks noChangeShapeType="1"/>
          </p:cNvSpPr>
          <p:nvPr/>
        </p:nvSpPr>
        <p:spPr bwMode="auto">
          <a:xfrm>
            <a:off x="7383083" y="1039740"/>
            <a:ext cx="2802887" cy="65324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 name="Line 30"/>
          <p:cNvSpPr>
            <a:spLocks noChangeShapeType="1"/>
          </p:cNvSpPr>
          <p:nvPr/>
        </p:nvSpPr>
        <p:spPr bwMode="auto">
          <a:xfrm flipV="1">
            <a:off x="5743574" y="2076289"/>
            <a:ext cx="1776099" cy="60711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 name="Line 34"/>
          <p:cNvSpPr>
            <a:spLocks noChangeShapeType="1"/>
          </p:cNvSpPr>
          <p:nvPr/>
        </p:nvSpPr>
        <p:spPr bwMode="auto">
          <a:xfrm flipV="1">
            <a:off x="6415143" y="2368129"/>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Line 37"/>
          <p:cNvSpPr>
            <a:spLocks noChangeShapeType="1"/>
          </p:cNvSpPr>
          <p:nvPr/>
        </p:nvSpPr>
        <p:spPr bwMode="auto">
          <a:xfrm flipV="1">
            <a:off x="7429623" y="1721060"/>
            <a:ext cx="2751163" cy="35877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 name="Line 41"/>
          <p:cNvSpPr>
            <a:spLocks noChangeShapeType="1"/>
          </p:cNvSpPr>
          <p:nvPr/>
        </p:nvSpPr>
        <p:spPr bwMode="auto">
          <a:xfrm flipV="1">
            <a:off x="8502501" y="1902427"/>
            <a:ext cx="300677" cy="294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 name="Line 38"/>
          <p:cNvSpPr>
            <a:spLocks noChangeShapeType="1"/>
          </p:cNvSpPr>
          <p:nvPr/>
        </p:nvSpPr>
        <p:spPr bwMode="auto">
          <a:xfrm flipV="1">
            <a:off x="7407177" y="1771060"/>
            <a:ext cx="2751737" cy="122952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 name="Line 42"/>
          <p:cNvSpPr>
            <a:spLocks noChangeShapeType="1"/>
          </p:cNvSpPr>
          <p:nvPr/>
        </p:nvSpPr>
        <p:spPr bwMode="auto">
          <a:xfrm flipV="1">
            <a:off x="8358447" y="2417145"/>
            <a:ext cx="309256" cy="16559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 name="Line 39"/>
          <p:cNvSpPr>
            <a:spLocks noChangeShapeType="1"/>
          </p:cNvSpPr>
          <p:nvPr/>
        </p:nvSpPr>
        <p:spPr bwMode="auto">
          <a:xfrm flipV="1">
            <a:off x="7636566" y="1683854"/>
            <a:ext cx="2648590" cy="2285999"/>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 name="Line 43"/>
          <p:cNvSpPr>
            <a:spLocks noChangeShapeType="1"/>
          </p:cNvSpPr>
          <p:nvPr/>
        </p:nvSpPr>
        <p:spPr bwMode="auto">
          <a:xfrm flipV="1">
            <a:off x="8493085" y="3008196"/>
            <a:ext cx="261938" cy="233171"/>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Oval 24"/>
          <p:cNvSpPr>
            <a:spLocks noChangeArrowheads="1"/>
          </p:cNvSpPr>
          <p:nvPr/>
        </p:nvSpPr>
        <p:spPr bwMode="auto">
          <a:xfrm>
            <a:off x="7219048" y="718974"/>
            <a:ext cx="609600" cy="4800600"/>
          </a:xfrm>
          <a:prstGeom prst="ellipse">
            <a:avLst/>
          </a:prstGeom>
          <a:solidFill>
            <a:srgbClr val="FFFF00"/>
          </a:solidFill>
          <a:ln w="9525">
            <a:solidFill>
              <a:srgbClr val="801FE1"/>
            </a:solidFill>
            <a:round/>
            <a:headEnd/>
            <a:tailEnd/>
          </a:ln>
          <a:effectLst>
            <a:prstShdw prst="shdw17" dist="17961" dir="2700000">
              <a:schemeClr val="accent1">
                <a:gamma/>
                <a:shade val="60000"/>
                <a:invGamma/>
              </a:schemeClr>
            </a:prstShdw>
          </a:effectLst>
        </p:spPr>
        <p:txBody>
          <a:bodyPr wrap="none" anchor="ctr"/>
          <a:lstStyle/>
          <a:p>
            <a:pPr>
              <a:defRPr/>
            </a:pPr>
            <a:endParaRPr lang="zh-CN" altLang="en-US" sz="2400"/>
          </a:p>
        </p:txBody>
      </p:sp>
      <p:sp>
        <p:nvSpPr>
          <p:cNvPr id="123" name="Rectangle 26"/>
          <p:cNvSpPr>
            <a:spLocks noChangeArrowheads="1"/>
          </p:cNvSpPr>
          <p:nvPr/>
        </p:nvSpPr>
        <p:spPr bwMode="auto">
          <a:xfrm>
            <a:off x="10242395" y="598323"/>
            <a:ext cx="228600" cy="4876800"/>
          </a:xfrm>
          <a:prstGeom prst="rect">
            <a:avLst/>
          </a:prstGeom>
          <a:solidFill>
            <a:srgbClr val="36D9FA"/>
          </a:solidFill>
          <a:ln w="9525">
            <a:solidFill>
              <a:srgbClr val="801FE1"/>
            </a:solidFill>
            <a:miter lim="800000"/>
            <a:headEnd/>
            <a:tailEnd/>
          </a:ln>
          <a:effectLst>
            <a:prstShdw prst="shdw17" dist="17961" dir="2700000">
              <a:schemeClr val="hlink">
                <a:gamma/>
                <a:shade val="60000"/>
                <a:invGamma/>
              </a:schemeClr>
            </a:prstShdw>
          </a:effectLst>
        </p:spPr>
        <p:txBody>
          <a:bodyPr wrap="none" anchor="ctr"/>
          <a:lstStyle/>
          <a:p>
            <a:pPr>
              <a:defRPr/>
            </a:pPr>
            <a:endParaRPr lang="zh-CN" altLang="en-US" sz="2400"/>
          </a:p>
        </p:txBody>
      </p:sp>
      <p:graphicFrame>
        <p:nvGraphicFramePr>
          <p:cNvPr id="124" name="Object 2"/>
          <p:cNvGraphicFramePr>
            <a:graphicFrameLocks noChangeAspect="1"/>
          </p:cNvGraphicFramePr>
          <p:nvPr>
            <p:extLst>
              <p:ext uri="{D42A27DB-BD31-4B8C-83A1-F6EECF244321}">
                <p14:modId xmlns:p14="http://schemas.microsoft.com/office/powerpoint/2010/main" val="3977237158"/>
              </p:ext>
            </p:extLst>
          </p:nvPr>
        </p:nvGraphicFramePr>
        <p:xfrm>
          <a:off x="964322" y="1890935"/>
          <a:ext cx="3036888" cy="568325"/>
        </p:xfrm>
        <a:graphic>
          <a:graphicData uri="http://schemas.openxmlformats.org/presentationml/2006/ole">
            <mc:AlternateContent xmlns:mc="http://schemas.openxmlformats.org/markup-compatibility/2006">
              <mc:Choice xmlns:v="urn:schemas-microsoft-com:vml" Requires="v">
                <p:oleObj spid="_x0000_s572420" name="公式" r:id="rId4" imgW="1218960" imgH="228600" progId="Equation.3">
                  <p:embed/>
                </p:oleObj>
              </mc:Choice>
              <mc:Fallback>
                <p:oleObj name="公式" r:id="rId4" imgW="1218960" imgH="228600" progId="Equation.3">
                  <p:embed/>
                  <p:pic>
                    <p:nvPicPr>
                      <p:cNvPr id="0" name=""/>
                      <p:cNvPicPr>
                        <a:picLocks noChangeAspect="1" noChangeArrowheads="1"/>
                      </p:cNvPicPr>
                      <p:nvPr/>
                    </p:nvPicPr>
                    <p:blipFill>
                      <a:blip r:embed="rId5"/>
                      <a:srcRect/>
                      <a:stretch>
                        <a:fillRect/>
                      </a:stretch>
                    </p:blipFill>
                    <p:spPr bwMode="auto">
                      <a:xfrm>
                        <a:off x="964322" y="1890935"/>
                        <a:ext cx="3036888" cy="568325"/>
                      </a:xfrm>
                      <a:prstGeom prst="rect">
                        <a:avLst/>
                      </a:prstGeom>
                      <a:noFill/>
                      <a:ln>
                        <a:noFill/>
                      </a:ln>
                      <a:effectLst/>
                      <a:extLst/>
                    </p:spPr>
                  </p:pic>
                </p:oleObj>
              </mc:Fallback>
            </mc:AlternateContent>
          </a:graphicData>
        </a:graphic>
      </p:graphicFrame>
      <p:sp>
        <p:nvSpPr>
          <p:cNvPr id="125" name="Line 2074"/>
          <p:cNvSpPr>
            <a:spLocks noChangeShapeType="1"/>
          </p:cNvSpPr>
          <p:nvPr/>
        </p:nvSpPr>
        <p:spPr bwMode="auto">
          <a:xfrm>
            <a:off x="4413884" y="3111009"/>
            <a:ext cx="5867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 name="Rectangle 86"/>
          <p:cNvSpPr>
            <a:spLocks noChangeArrowheads="1"/>
          </p:cNvSpPr>
          <p:nvPr/>
        </p:nvSpPr>
        <p:spPr bwMode="auto">
          <a:xfrm>
            <a:off x="4960921" y="4650069"/>
            <a:ext cx="687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9900FF"/>
                </a:solidFill>
              </a:rPr>
              <a:t>1</a:t>
            </a:r>
            <a:endParaRPr lang="en-US" altLang="zh-CN" i="0" dirty="0">
              <a:solidFill>
                <a:srgbClr val="9900FF"/>
              </a:solidFill>
            </a:endParaRPr>
          </a:p>
        </p:txBody>
      </p:sp>
      <p:sp>
        <p:nvSpPr>
          <p:cNvPr id="167" name="Rectangle 86"/>
          <p:cNvSpPr>
            <a:spLocks noChangeArrowheads="1"/>
          </p:cNvSpPr>
          <p:nvPr/>
        </p:nvSpPr>
        <p:spPr bwMode="auto">
          <a:xfrm>
            <a:off x="4970015" y="3641375"/>
            <a:ext cx="4529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9900FF"/>
                </a:solidFill>
              </a:rPr>
              <a:t>2</a:t>
            </a:r>
            <a:endParaRPr lang="en-US" altLang="zh-CN" i="0" dirty="0">
              <a:solidFill>
                <a:srgbClr val="9900FF"/>
              </a:solidFill>
            </a:endParaRPr>
          </a:p>
        </p:txBody>
      </p:sp>
      <p:sp>
        <p:nvSpPr>
          <p:cNvPr id="168" name="Line 30"/>
          <p:cNvSpPr>
            <a:spLocks noChangeShapeType="1"/>
          </p:cNvSpPr>
          <p:nvPr/>
        </p:nvSpPr>
        <p:spPr bwMode="auto">
          <a:xfrm flipV="1">
            <a:off x="5757310" y="1211581"/>
            <a:ext cx="1590274" cy="54642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 name="Line 34"/>
          <p:cNvSpPr>
            <a:spLocks noChangeShapeType="1"/>
          </p:cNvSpPr>
          <p:nvPr/>
        </p:nvSpPr>
        <p:spPr bwMode="auto">
          <a:xfrm flipV="1">
            <a:off x="6428880" y="1442729"/>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 name="Line 30"/>
          <p:cNvSpPr>
            <a:spLocks noChangeShapeType="1"/>
          </p:cNvSpPr>
          <p:nvPr/>
        </p:nvSpPr>
        <p:spPr bwMode="auto">
          <a:xfrm flipV="1">
            <a:off x="5801564" y="3125420"/>
            <a:ext cx="1393376" cy="44432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 name="Line 34"/>
          <p:cNvSpPr>
            <a:spLocks noChangeShapeType="1"/>
          </p:cNvSpPr>
          <p:nvPr/>
        </p:nvSpPr>
        <p:spPr bwMode="auto">
          <a:xfrm flipV="1">
            <a:off x="6558721" y="3240931"/>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 name="Line 30"/>
          <p:cNvSpPr>
            <a:spLocks noChangeShapeType="1"/>
          </p:cNvSpPr>
          <p:nvPr/>
        </p:nvSpPr>
        <p:spPr bwMode="auto">
          <a:xfrm flipV="1">
            <a:off x="5757310" y="3995574"/>
            <a:ext cx="1461732" cy="49530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 name="Line 34"/>
          <p:cNvSpPr>
            <a:spLocks noChangeShapeType="1"/>
          </p:cNvSpPr>
          <p:nvPr/>
        </p:nvSpPr>
        <p:spPr bwMode="auto">
          <a:xfrm flipV="1">
            <a:off x="6540500" y="4131383"/>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7" name="Group 20"/>
          <p:cNvGrpSpPr>
            <a:grpSpLocks/>
          </p:cNvGrpSpPr>
          <p:nvPr/>
        </p:nvGrpSpPr>
        <p:grpSpPr bwMode="auto">
          <a:xfrm>
            <a:off x="4409811" y="4584573"/>
            <a:ext cx="1371601" cy="7938"/>
            <a:chOff x="1128" y="835"/>
            <a:chExt cx="864" cy="5"/>
          </a:xfrm>
        </p:grpSpPr>
        <p:sp>
          <p:nvSpPr>
            <p:cNvPr id="178"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0" name="Group 20"/>
          <p:cNvGrpSpPr>
            <a:grpSpLocks/>
          </p:cNvGrpSpPr>
          <p:nvPr/>
        </p:nvGrpSpPr>
        <p:grpSpPr bwMode="auto">
          <a:xfrm>
            <a:off x="4385703" y="4389236"/>
            <a:ext cx="1371601" cy="7938"/>
            <a:chOff x="1128" y="835"/>
            <a:chExt cx="864" cy="5"/>
          </a:xfrm>
        </p:grpSpPr>
        <p:sp>
          <p:nvSpPr>
            <p:cNvPr id="181"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3" name="Group 20"/>
          <p:cNvGrpSpPr>
            <a:grpSpLocks/>
          </p:cNvGrpSpPr>
          <p:nvPr/>
        </p:nvGrpSpPr>
        <p:grpSpPr bwMode="auto">
          <a:xfrm>
            <a:off x="4401438" y="3572506"/>
            <a:ext cx="1371601" cy="7938"/>
            <a:chOff x="1128" y="835"/>
            <a:chExt cx="864" cy="5"/>
          </a:xfrm>
        </p:grpSpPr>
        <p:sp>
          <p:nvSpPr>
            <p:cNvPr id="184"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8" name="Group 20"/>
          <p:cNvGrpSpPr>
            <a:grpSpLocks/>
          </p:cNvGrpSpPr>
          <p:nvPr/>
        </p:nvGrpSpPr>
        <p:grpSpPr bwMode="auto">
          <a:xfrm>
            <a:off x="4425539" y="3670174"/>
            <a:ext cx="1371601" cy="7938"/>
            <a:chOff x="1128" y="835"/>
            <a:chExt cx="864" cy="5"/>
          </a:xfrm>
        </p:grpSpPr>
        <p:sp>
          <p:nvSpPr>
            <p:cNvPr id="189"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0"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1" name="Group 20"/>
          <p:cNvGrpSpPr>
            <a:grpSpLocks/>
          </p:cNvGrpSpPr>
          <p:nvPr/>
        </p:nvGrpSpPr>
        <p:grpSpPr bwMode="auto">
          <a:xfrm>
            <a:off x="4401431" y="3474837"/>
            <a:ext cx="1371601" cy="7938"/>
            <a:chOff x="1128" y="835"/>
            <a:chExt cx="864" cy="5"/>
          </a:xfrm>
        </p:grpSpPr>
        <p:sp>
          <p:nvSpPr>
            <p:cNvPr id="192"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3"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4" name="Group 20"/>
          <p:cNvGrpSpPr>
            <a:grpSpLocks/>
          </p:cNvGrpSpPr>
          <p:nvPr/>
        </p:nvGrpSpPr>
        <p:grpSpPr bwMode="auto">
          <a:xfrm>
            <a:off x="4401272" y="2645781"/>
            <a:ext cx="1371601" cy="7938"/>
            <a:chOff x="1128" y="835"/>
            <a:chExt cx="864" cy="5"/>
          </a:xfrm>
        </p:grpSpPr>
        <p:sp>
          <p:nvSpPr>
            <p:cNvPr id="195"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7" name="Group 20"/>
          <p:cNvGrpSpPr>
            <a:grpSpLocks/>
          </p:cNvGrpSpPr>
          <p:nvPr/>
        </p:nvGrpSpPr>
        <p:grpSpPr bwMode="auto">
          <a:xfrm>
            <a:off x="4425373" y="2743449"/>
            <a:ext cx="1371601" cy="7938"/>
            <a:chOff x="1128" y="835"/>
            <a:chExt cx="864" cy="5"/>
          </a:xfrm>
        </p:grpSpPr>
        <p:sp>
          <p:nvSpPr>
            <p:cNvPr id="198"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9"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0" name="Group 20"/>
          <p:cNvGrpSpPr>
            <a:grpSpLocks/>
          </p:cNvGrpSpPr>
          <p:nvPr/>
        </p:nvGrpSpPr>
        <p:grpSpPr bwMode="auto">
          <a:xfrm>
            <a:off x="4401265" y="2548112"/>
            <a:ext cx="1371601" cy="7938"/>
            <a:chOff x="1128" y="835"/>
            <a:chExt cx="864" cy="5"/>
          </a:xfrm>
        </p:grpSpPr>
        <p:sp>
          <p:nvSpPr>
            <p:cNvPr id="201"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2"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3" name="Group 20"/>
          <p:cNvGrpSpPr>
            <a:grpSpLocks/>
          </p:cNvGrpSpPr>
          <p:nvPr/>
        </p:nvGrpSpPr>
        <p:grpSpPr bwMode="auto">
          <a:xfrm>
            <a:off x="4385710" y="1730156"/>
            <a:ext cx="1371601" cy="7938"/>
            <a:chOff x="1128" y="835"/>
            <a:chExt cx="864" cy="5"/>
          </a:xfrm>
        </p:grpSpPr>
        <p:sp>
          <p:nvSpPr>
            <p:cNvPr id="204"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6" name="Group 20"/>
          <p:cNvGrpSpPr>
            <a:grpSpLocks/>
          </p:cNvGrpSpPr>
          <p:nvPr/>
        </p:nvGrpSpPr>
        <p:grpSpPr bwMode="auto">
          <a:xfrm>
            <a:off x="4409811" y="1827824"/>
            <a:ext cx="1371601" cy="7938"/>
            <a:chOff x="1128" y="835"/>
            <a:chExt cx="864" cy="5"/>
          </a:xfrm>
        </p:grpSpPr>
        <p:sp>
          <p:nvSpPr>
            <p:cNvPr id="207"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9" name="Group 20"/>
          <p:cNvGrpSpPr>
            <a:grpSpLocks/>
          </p:cNvGrpSpPr>
          <p:nvPr/>
        </p:nvGrpSpPr>
        <p:grpSpPr bwMode="auto">
          <a:xfrm>
            <a:off x="4385703" y="1632487"/>
            <a:ext cx="1371601" cy="7938"/>
            <a:chOff x="1128" y="835"/>
            <a:chExt cx="864" cy="5"/>
          </a:xfrm>
        </p:grpSpPr>
        <p:sp>
          <p:nvSpPr>
            <p:cNvPr id="210"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212" name="Object 74"/>
          <p:cNvGraphicFramePr>
            <a:graphicFrameLocks noChangeAspect="1"/>
          </p:cNvGraphicFramePr>
          <p:nvPr>
            <p:extLst>
              <p:ext uri="{D42A27DB-BD31-4B8C-83A1-F6EECF244321}">
                <p14:modId xmlns:p14="http://schemas.microsoft.com/office/powerpoint/2010/main" val="3480895632"/>
              </p:ext>
            </p:extLst>
          </p:nvPr>
        </p:nvGraphicFramePr>
        <p:xfrm>
          <a:off x="8785176" y="2569589"/>
          <a:ext cx="534988" cy="484188"/>
        </p:xfrm>
        <a:graphic>
          <a:graphicData uri="http://schemas.openxmlformats.org/presentationml/2006/ole">
            <mc:AlternateContent xmlns:mc="http://schemas.openxmlformats.org/markup-compatibility/2006">
              <mc:Choice xmlns:v="urn:schemas-microsoft-com:vml" Requires="v">
                <p:oleObj spid="_x0000_s572421" name="Equation" r:id="rId6" imgW="266400" imgH="241200" progId="Equation.DSMT4">
                  <p:embed/>
                </p:oleObj>
              </mc:Choice>
              <mc:Fallback>
                <p:oleObj name="Equation" r:id="rId6" imgW="266400" imgH="241200" progId="Equation.DSMT4">
                  <p:embed/>
                  <p:pic>
                    <p:nvPicPr>
                      <p:cNvPr id="0" name=""/>
                      <p:cNvPicPr>
                        <a:picLocks noChangeAspect="1" noChangeArrowheads="1"/>
                      </p:cNvPicPr>
                      <p:nvPr/>
                    </p:nvPicPr>
                    <p:blipFill>
                      <a:blip r:embed="rId7"/>
                      <a:srcRect/>
                      <a:stretch>
                        <a:fillRect/>
                      </a:stretch>
                    </p:blipFill>
                    <p:spPr bwMode="auto">
                      <a:xfrm>
                        <a:off x="8785176" y="2569589"/>
                        <a:ext cx="5349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 name="Object 74"/>
          <p:cNvGraphicFramePr>
            <a:graphicFrameLocks noChangeAspect="1"/>
          </p:cNvGraphicFramePr>
          <p:nvPr>
            <p:extLst>
              <p:ext uri="{D42A27DB-BD31-4B8C-83A1-F6EECF244321}">
                <p14:modId xmlns:p14="http://schemas.microsoft.com/office/powerpoint/2010/main" val="519727233"/>
              </p:ext>
            </p:extLst>
          </p:nvPr>
        </p:nvGraphicFramePr>
        <p:xfrm>
          <a:off x="8867775" y="2003425"/>
          <a:ext cx="558800" cy="484188"/>
        </p:xfrm>
        <a:graphic>
          <a:graphicData uri="http://schemas.openxmlformats.org/presentationml/2006/ole">
            <mc:AlternateContent xmlns:mc="http://schemas.openxmlformats.org/markup-compatibility/2006">
              <mc:Choice xmlns:v="urn:schemas-microsoft-com:vml" Requires="v">
                <p:oleObj spid="_x0000_s572422" name="公式" r:id="rId8" imgW="279360" imgH="241200" progId="Equation.3">
                  <p:embed/>
                </p:oleObj>
              </mc:Choice>
              <mc:Fallback>
                <p:oleObj name="公式" r:id="rId8" imgW="279360" imgH="241200" progId="Equation.3">
                  <p:embed/>
                  <p:pic>
                    <p:nvPicPr>
                      <p:cNvPr id="0" name=""/>
                      <p:cNvPicPr>
                        <a:picLocks noChangeAspect="1" noChangeArrowheads="1"/>
                      </p:cNvPicPr>
                      <p:nvPr/>
                    </p:nvPicPr>
                    <p:blipFill>
                      <a:blip r:embed="rId9"/>
                      <a:srcRect/>
                      <a:stretch>
                        <a:fillRect/>
                      </a:stretch>
                    </p:blipFill>
                    <p:spPr bwMode="auto">
                      <a:xfrm>
                        <a:off x="8867775" y="2003425"/>
                        <a:ext cx="558800"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 name="Rectangle 86"/>
          <p:cNvSpPr>
            <a:spLocks noChangeArrowheads="1"/>
          </p:cNvSpPr>
          <p:nvPr/>
        </p:nvSpPr>
        <p:spPr bwMode="auto">
          <a:xfrm>
            <a:off x="5095435" y="2699419"/>
            <a:ext cx="4529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9900FF"/>
                </a:solidFill>
              </a:rPr>
              <a:t>3</a:t>
            </a:r>
            <a:endParaRPr lang="en-US" altLang="zh-CN" i="0" dirty="0">
              <a:solidFill>
                <a:srgbClr val="9900FF"/>
              </a:solidFill>
            </a:endParaRPr>
          </a:p>
        </p:txBody>
      </p:sp>
      <p:graphicFrame>
        <p:nvGraphicFramePr>
          <p:cNvPr id="215" name="Object 74"/>
          <p:cNvGraphicFramePr>
            <a:graphicFrameLocks noChangeAspect="1"/>
          </p:cNvGraphicFramePr>
          <p:nvPr>
            <p:extLst>
              <p:ext uri="{D42A27DB-BD31-4B8C-83A1-F6EECF244321}">
                <p14:modId xmlns:p14="http://schemas.microsoft.com/office/powerpoint/2010/main" val="821461834"/>
              </p:ext>
            </p:extLst>
          </p:nvPr>
        </p:nvGraphicFramePr>
        <p:xfrm>
          <a:off x="8054926" y="1713928"/>
          <a:ext cx="560388" cy="484187"/>
        </p:xfrm>
        <a:graphic>
          <a:graphicData uri="http://schemas.openxmlformats.org/presentationml/2006/ole">
            <mc:AlternateContent xmlns:mc="http://schemas.openxmlformats.org/markup-compatibility/2006">
              <mc:Choice xmlns:v="urn:schemas-microsoft-com:vml" Requires="v">
                <p:oleObj spid="_x0000_s572423" name="公式" r:id="rId10" imgW="279360" imgH="241200" progId="Equation.3">
                  <p:embed/>
                </p:oleObj>
              </mc:Choice>
              <mc:Fallback>
                <p:oleObj name="公式" r:id="rId10" imgW="279360" imgH="241200" progId="Equation.3">
                  <p:embed/>
                  <p:pic>
                    <p:nvPicPr>
                      <p:cNvPr id="0" name=""/>
                      <p:cNvPicPr>
                        <a:picLocks noChangeAspect="1" noChangeArrowheads="1"/>
                      </p:cNvPicPr>
                      <p:nvPr/>
                    </p:nvPicPr>
                    <p:blipFill>
                      <a:blip r:embed="rId11"/>
                      <a:srcRect/>
                      <a:stretch>
                        <a:fillRect/>
                      </a:stretch>
                    </p:blipFill>
                    <p:spPr bwMode="auto">
                      <a:xfrm>
                        <a:off x="8054926" y="1713928"/>
                        <a:ext cx="560388"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6" name="Object 87"/>
          <p:cNvGraphicFramePr>
            <a:graphicFrameLocks noChangeAspect="1"/>
          </p:cNvGraphicFramePr>
          <p:nvPr>
            <p:extLst>
              <p:ext uri="{D42A27DB-BD31-4B8C-83A1-F6EECF244321}">
                <p14:modId xmlns:p14="http://schemas.microsoft.com/office/powerpoint/2010/main" val="3537706518"/>
              </p:ext>
            </p:extLst>
          </p:nvPr>
        </p:nvGraphicFramePr>
        <p:xfrm>
          <a:off x="6110626" y="4012929"/>
          <a:ext cx="492182" cy="600725"/>
        </p:xfrm>
        <a:graphic>
          <a:graphicData uri="http://schemas.openxmlformats.org/presentationml/2006/ole">
            <mc:AlternateContent xmlns:mc="http://schemas.openxmlformats.org/markup-compatibility/2006">
              <mc:Choice xmlns:v="urn:schemas-microsoft-com:vml" Requires="v">
                <p:oleObj spid="_x0000_s572424" name="公式" r:id="rId12" imgW="203040" imgH="241200" progId="Equation.3">
                  <p:embed/>
                </p:oleObj>
              </mc:Choice>
              <mc:Fallback>
                <p:oleObj name="公式" r:id="rId12" imgW="203040" imgH="241200" progId="Equation.3">
                  <p:embed/>
                  <p:pic>
                    <p:nvPicPr>
                      <p:cNvPr id="0" name=""/>
                      <p:cNvPicPr>
                        <a:picLocks noChangeAspect="1" noChangeArrowheads="1"/>
                      </p:cNvPicPr>
                      <p:nvPr/>
                    </p:nvPicPr>
                    <p:blipFill>
                      <a:blip r:embed="rId13"/>
                      <a:srcRect/>
                      <a:stretch>
                        <a:fillRect/>
                      </a:stretch>
                    </p:blipFill>
                    <p:spPr bwMode="auto">
                      <a:xfrm>
                        <a:off x="6110626" y="4012929"/>
                        <a:ext cx="492182" cy="600725"/>
                      </a:xfrm>
                      <a:prstGeom prst="rect">
                        <a:avLst/>
                      </a:prstGeom>
                      <a:noFill/>
                      <a:ln>
                        <a:noFill/>
                      </a:ln>
                      <a:effectLst/>
                      <a:extLst/>
                    </p:spPr>
                  </p:pic>
                </p:oleObj>
              </mc:Fallback>
            </mc:AlternateContent>
          </a:graphicData>
        </a:graphic>
      </p:graphicFrame>
      <p:graphicFrame>
        <p:nvGraphicFramePr>
          <p:cNvPr id="217" name="Object 87"/>
          <p:cNvGraphicFramePr>
            <a:graphicFrameLocks noChangeAspect="1"/>
          </p:cNvGraphicFramePr>
          <p:nvPr>
            <p:extLst>
              <p:ext uri="{D42A27DB-BD31-4B8C-83A1-F6EECF244321}">
                <p14:modId xmlns:p14="http://schemas.microsoft.com/office/powerpoint/2010/main" val="2283923471"/>
              </p:ext>
            </p:extLst>
          </p:nvPr>
        </p:nvGraphicFramePr>
        <p:xfrm>
          <a:off x="6050385" y="3057435"/>
          <a:ext cx="523875" cy="601662"/>
        </p:xfrm>
        <a:graphic>
          <a:graphicData uri="http://schemas.openxmlformats.org/presentationml/2006/ole">
            <mc:AlternateContent xmlns:mc="http://schemas.openxmlformats.org/markup-compatibility/2006">
              <mc:Choice xmlns:v="urn:schemas-microsoft-com:vml" Requires="v">
                <p:oleObj spid="_x0000_s572425" name="公式" r:id="rId14" imgW="215640" imgH="241200" progId="Equation.3">
                  <p:embed/>
                </p:oleObj>
              </mc:Choice>
              <mc:Fallback>
                <p:oleObj name="公式" r:id="rId14" imgW="215640" imgH="241200" progId="Equation.3">
                  <p:embed/>
                  <p:pic>
                    <p:nvPicPr>
                      <p:cNvPr id="0" name=""/>
                      <p:cNvPicPr>
                        <a:picLocks noChangeAspect="1" noChangeArrowheads="1"/>
                      </p:cNvPicPr>
                      <p:nvPr/>
                    </p:nvPicPr>
                    <p:blipFill>
                      <a:blip r:embed="rId15"/>
                      <a:srcRect/>
                      <a:stretch>
                        <a:fillRect/>
                      </a:stretch>
                    </p:blipFill>
                    <p:spPr bwMode="auto">
                      <a:xfrm>
                        <a:off x="6050385" y="3057435"/>
                        <a:ext cx="523875" cy="601662"/>
                      </a:xfrm>
                      <a:prstGeom prst="rect">
                        <a:avLst/>
                      </a:prstGeom>
                      <a:noFill/>
                      <a:ln>
                        <a:noFill/>
                      </a:ln>
                      <a:effectLst/>
                      <a:extLst/>
                    </p:spPr>
                  </p:pic>
                </p:oleObj>
              </mc:Fallback>
            </mc:AlternateContent>
          </a:graphicData>
        </a:graphic>
      </p:graphicFrame>
      <p:graphicFrame>
        <p:nvGraphicFramePr>
          <p:cNvPr id="218" name="Object 87"/>
          <p:cNvGraphicFramePr>
            <a:graphicFrameLocks noChangeAspect="1"/>
          </p:cNvGraphicFramePr>
          <p:nvPr>
            <p:extLst>
              <p:ext uri="{D42A27DB-BD31-4B8C-83A1-F6EECF244321}">
                <p14:modId xmlns:p14="http://schemas.microsoft.com/office/powerpoint/2010/main" val="4051263940"/>
              </p:ext>
            </p:extLst>
          </p:nvPr>
        </p:nvGraphicFramePr>
        <p:xfrm>
          <a:off x="5967302" y="2171486"/>
          <a:ext cx="523875" cy="601662"/>
        </p:xfrm>
        <a:graphic>
          <a:graphicData uri="http://schemas.openxmlformats.org/presentationml/2006/ole">
            <mc:AlternateContent xmlns:mc="http://schemas.openxmlformats.org/markup-compatibility/2006">
              <mc:Choice xmlns:v="urn:schemas-microsoft-com:vml" Requires="v">
                <p:oleObj spid="_x0000_s572426" name="公式" r:id="rId16" imgW="215640" imgH="241200" progId="Equation.3">
                  <p:embed/>
                </p:oleObj>
              </mc:Choice>
              <mc:Fallback>
                <p:oleObj name="公式" r:id="rId16" imgW="215640" imgH="241200" progId="Equation.3">
                  <p:embed/>
                  <p:pic>
                    <p:nvPicPr>
                      <p:cNvPr id="0" name=""/>
                      <p:cNvPicPr>
                        <a:picLocks noChangeAspect="1" noChangeArrowheads="1"/>
                      </p:cNvPicPr>
                      <p:nvPr/>
                    </p:nvPicPr>
                    <p:blipFill>
                      <a:blip r:embed="rId17"/>
                      <a:srcRect/>
                      <a:stretch>
                        <a:fillRect/>
                      </a:stretch>
                    </p:blipFill>
                    <p:spPr bwMode="auto">
                      <a:xfrm>
                        <a:off x="5967302" y="2171486"/>
                        <a:ext cx="523875" cy="601662"/>
                      </a:xfrm>
                      <a:prstGeom prst="rect">
                        <a:avLst/>
                      </a:prstGeom>
                      <a:noFill/>
                      <a:ln>
                        <a:noFill/>
                      </a:ln>
                      <a:effectLst/>
                      <a:extLst/>
                    </p:spPr>
                  </p:pic>
                </p:oleObj>
              </mc:Fallback>
            </mc:AlternateContent>
          </a:graphicData>
        </a:graphic>
      </p:graphicFrame>
      <p:sp>
        <p:nvSpPr>
          <p:cNvPr id="219" name="矩形 73"/>
          <p:cNvSpPr>
            <a:spLocks noChangeArrowheads="1"/>
          </p:cNvSpPr>
          <p:nvPr/>
        </p:nvSpPr>
        <p:spPr bwMode="auto">
          <a:xfrm>
            <a:off x="1027823" y="2482755"/>
            <a:ext cx="267510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00"/>
                </a:solidFill>
                <a:latin typeface="方正书宋简体"/>
              </a:rPr>
              <a:t>N</a:t>
            </a:r>
            <a:r>
              <a:rPr lang="zh-CN" altLang="en-US" i="0" dirty="0">
                <a:solidFill>
                  <a:srgbClr val="FF0000"/>
                </a:solidFill>
                <a:latin typeface="方正书宋简体"/>
              </a:rPr>
              <a:t>缝光栅的衍射</a:t>
            </a:r>
            <a:r>
              <a:rPr lang="zh-CN" altLang="en-US" i="0" dirty="0">
                <a:latin typeface="方正书宋简体"/>
              </a:rPr>
              <a:t>等效于</a:t>
            </a:r>
            <a:r>
              <a:rPr lang="en-US" altLang="zh-CN" i="0" dirty="0">
                <a:solidFill>
                  <a:srgbClr val="117D16"/>
                </a:solidFill>
                <a:latin typeface="方正书宋简体"/>
              </a:rPr>
              <a:t>N</a:t>
            </a:r>
            <a:r>
              <a:rPr lang="zh-CN" altLang="en-US" i="0" dirty="0">
                <a:solidFill>
                  <a:srgbClr val="117D16"/>
                </a:solidFill>
                <a:latin typeface="方正书宋简体"/>
              </a:rPr>
              <a:t>束相干光的干涉</a:t>
            </a:r>
          </a:p>
        </p:txBody>
      </p:sp>
      <p:graphicFrame>
        <p:nvGraphicFramePr>
          <p:cNvPr id="220" name="Object 3"/>
          <p:cNvGraphicFramePr>
            <a:graphicFrameLocks noChangeAspect="1"/>
          </p:cNvGraphicFramePr>
          <p:nvPr>
            <p:extLst>
              <p:ext uri="{D42A27DB-BD31-4B8C-83A1-F6EECF244321}">
                <p14:modId xmlns:p14="http://schemas.microsoft.com/office/powerpoint/2010/main" val="2045238554"/>
              </p:ext>
            </p:extLst>
          </p:nvPr>
        </p:nvGraphicFramePr>
        <p:xfrm>
          <a:off x="1473255" y="5368560"/>
          <a:ext cx="4321175" cy="714375"/>
        </p:xfrm>
        <a:graphic>
          <a:graphicData uri="http://schemas.openxmlformats.org/presentationml/2006/ole">
            <mc:AlternateContent xmlns:mc="http://schemas.openxmlformats.org/markup-compatibility/2006">
              <mc:Choice xmlns:v="urn:schemas-microsoft-com:vml" Requires="v">
                <p:oleObj spid="_x0000_s572427" name="公式" r:id="rId18" imgW="1625400" imgH="241200" progId="Equation.3">
                  <p:embed/>
                </p:oleObj>
              </mc:Choice>
              <mc:Fallback>
                <p:oleObj name="公式" r:id="rId18" imgW="1625400" imgH="241200" progId="Equation.3">
                  <p:embed/>
                  <p:pic>
                    <p:nvPicPr>
                      <p:cNvPr id="0" name=""/>
                      <p:cNvPicPr>
                        <a:picLocks noChangeAspect="1" noChangeArrowheads="1"/>
                      </p:cNvPicPr>
                      <p:nvPr/>
                    </p:nvPicPr>
                    <p:blipFill>
                      <a:blip r:embed="rId19"/>
                      <a:srcRect/>
                      <a:stretch>
                        <a:fillRect/>
                      </a:stretch>
                    </p:blipFill>
                    <p:spPr bwMode="auto">
                      <a:xfrm>
                        <a:off x="1473255" y="5368560"/>
                        <a:ext cx="43211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1" name="Object 4"/>
          <p:cNvGraphicFramePr>
            <a:graphicFrameLocks noChangeAspect="1"/>
          </p:cNvGraphicFramePr>
          <p:nvPr>
            <p:extLst>
              <p:ext uri="{D42A27DB-BD31-4B8C-83A1-F6EECF244321}">
                <p14:modId xmlns:p14="http://schemas.microsoft.com/office/powerpoint/2010/main" val="1701575647"/>
              </p:ext>
            </p:extLst>
          </p:nvPr>
        </p:nvGraphicFramePr>
        <p:xfrm>
          <a:off x="7176464" y="5369735"/>
          <a:ext cx="2952750" cy="1119188"/>
        </p:xfrm>
        <a:graphic>
          <a:graphicData uri="http://schemas.openxmlformats.org/presentationml/2006/ole">
            <mc:AlternateContent xmlns:mc="http://schemas.openxmlformats.org/markup-compatibility/2006">
              <mc:Choice xmlns:v="urn:schemas-microsoft-com:vml" Requires="v">
                <p:oleObj spid="_x0000_s572428" name="公式" r:id="rId20" imgW="1104840" imgH="419040" progId="Equation.3">
                  <p:embed/>
                </p:oleObj>
              </mc:Choice>
              <mc:Fallback>
                <p:oleObj name="公式" r:id="rId20" imgW="1104840" imgH="419040" progId="Equation.3">
                  <p:embed/>
                  <p:pic>
                    <p:nvPicPr>
                      <p:cNvPr id="0" name=""/>
                      <p:cNvPicPr>
                        <a:picLocks noChangeAspect="1" noChangeArrowheads="1"/>
                      </p:cNvPicPr>
                      <p:nvPr/>
                    </p:nvPicPr>
                    <p:blipFill>
                      <a:blip r:embed="rId21"/>
                      <a:srcRect/>
                      <a:stretch>
                        <a:fillRect/>
                      </a:stretch>
                    </p:blipFill>
                    <p:spPr bwMode="auto">
                      <a:xfrm>
                        <a:off x="7176464" y="5369735"/>
                        <a:ext cx="2952750" cy="111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2" name="矩形 6"/>
          <p:cNvSpPr>
            <a:spLocks noChangeArrowheads="1"/>
          </p:cNvSpPr>
          <p:nvPr/>
        </p:nvSpPr>
        <p:spPr bwMode="auto">
          <a:xfrm>
            <a:off x="1473255" y="6033079"/>
            <a:ext cx="6715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式中</a:t>
            </a:r>
            <a:r>
              <a:rPr lang="en-US" altLang="zh-CN" dirty="0">
                <a:solidFill>
                  <a:srgbClr val="FF0000"/>
                </a:solidFill>
              </a:rPr>
              <a:t>r</a:t>
            </a:r>
            <a:r>
              <a:rPr lang="en-US" altLang="zh-CN" i="0" baseline="-25000" dirty="0">
                <a:solidFill>
                  <a:srgbClr val="FF0000"/>
                </a:solidFill>
              </a:rPr>
              <a:t>0</a:t>
            </a:r>
            <a:r>
              <a:rPr lang="zh-CN" altLang="en-US" i="0" baseline="-25000" dirty="0">
                <a:solidFill>
                  <a:srgbClr val="FF0000"/>
                </a:solidFill>
              </a:rPr>
              <a:t>，</a:t>
            </a:r>
            <a:r>
              <a:rPr lang="en-US" altLang="zh-CN" i="0" baseline="-25000" dirty="0">
                <a:solidFill>
                  <a:srgbClr val="FF0000"/>
                </a:solidFill>
              </a:rPr>
              <a:t>j</a:t>
            </a:r>
            <a:r>
              <a:rPr lang="zh-CN" altLang="en-US" i="0" dirty="0"/>
              <a:t>为</a:t>
            </a:r>
            <a:r>
              <a:rPr lang="en-US" altLang="zh-CN" i="0" dirty="0">
                <a:solidFill>
                  <a:srgbClr val="FF0000"/>
                </a:solidFill>
              </a:rPr>
              <a:t>j</a:t>
            </a:r>
            <a:r>
              <a:rPr lang="zh-CN" altLang="en-US" i="0" dirty="0"/>
              <a:t>缝中央子波到</a:t>
            </a:r>
            <a:r>
              <a:rPr lang="en-US" altLang="zh-CN" i="0" dirty="0"/>
              <a:t>P</a:t>
            </a:r>
            <a:r>
              <a:rPr lang="zh-CN" altLang="en-US" i="0" dirty="0"/>
              <a:t>点的光程</a:t>
            </a:r>
            <a:endParaRPr lang="zh-CN" altLang="en-US" dirty="0"/>
          </a:p>
        </p:txBody>
      </p:sp>
      <p:sp>
        <p:nvSpPr>
          <p:cNvPr id="223" name="矩形 222"/>
          <p:cNvSpPr/>
          <p:nvPr/>
        </p:nvSpPr>
        <p:spPr>
          <a:xfrm>
            <a:off x="9761331" y="1006544"/>
            <a:ext cx="375424" cy="523220"/>
          </a:xfrm>
          <a:prstGeom prst="rect">
            <a:avLst/>
          </a:prstGeom>
        </p:spPr>
        <p:txBody>
          <a:bodyPr wrap="none">
            <a:spAutoFit/>
          </a:bodyPr>
          <a:lstStyle/>
          <a:p>
            <a:r>
              <a:rPr lang="en-US" altLang="zh-CN" sz="2800" b="1" dirty="0">
                <a:solidFill>
                  <a:srgbClr val="009900"/>
                </a:solidFill>
              </a:rPr>
              <a:t>P</a:t>
            </a:r>
            <a:endParaRPr lang="zh-CN" altLang="en-US" sz="2800" b="1" dirty="0">
              <a:solidFill>
                <a:srgbClr val="009900"/>
              </a:solidFill>
            </a:endParaRPr>
          </a:p>
        </p:txBody>
      </p:sp>
      <p:sp>
        <p:nvSpPr>
          <p:cNvPr id="224" name="矩形 223"/>
          <p:cNvSpPr/>
          <p:nvPr/>
        </p:nvSpPr>
        <p:spPr>
          <a:xfrm>
            <a:off x="962282" y="622382"/>
            <a:ext cx="4363964" cy="954107"/>
          </a:xfrm>
          <a:prstGeom prst="rect">
            <a:avLst/>
          </a:prstGeom>
        </p:spPr>
        <p:txBody>
          <a:bodyPr wrap="square">
            <a:spAutoFit/>
          </a:bodyPr>
          <a:lstStyle/>
          <a:p>
            <a:r>
              <a:rPr lang="zh-CN" altLang="en-US" sz="2800" b="1" dirty="0">
                <a:solidFill>
                  <a:srgbClr val="FF33CC"/>
                </a:solidFill>
              </a:rPr>
              <a:t>初位相和振幅均相同的平行单色光垂直入射多缝</a:t>
            </a:r>
            <a:endParaRPr lang="zh-CN" altLang="en-US" sz="2800" b="1" dirty="0"/>
          </a:p>
        </p:txBody>
      </p:sp>
      <p:sp>
        <p:nvSpPr>
          <p:cNvPr id="225" name="矩形 224"/>
          <p:cNvSpPr/>
          <p:nvPr/>
        </p:nvSpPr>
        <p:spPr>
          <a:xfrm>
            <a:off x="808154" y="4923384"/>
            <a:ext cx="2529860" cy="523220"/>
          </a:xfrm>
          <a:prstGeom prst="rect">
            <a:avLst/>
          </a:prstGeom>
        </p:spPr>
        <p:txBody>
          <a:bodyPr wrap="none">
            <a:spAutoFit/>
          </a:bodyPr>
          <a:lstStyle/>
          <a:p>
            <a:r>
              <a:rPr lang="zh-CN" altLang="en-US" sz="2800" b="1" dirty="0">
                <a:solidFill>
                  <a:srgbClr val="9900FF"/>
                </a:solidFill>
                <a:latin typeface="方正书宋简体"/>
              </a:rPr>
              <a:t>其中第</a:t>
            </a:r>
            <a:r>
              <a:rPr lang="en-US" altLang="zh-CN" sz="2800" b="1" dirty="0">
                <a:solidFill>
                  <a:srgbClr val="9900FF"/>
                </a:solidFill>
                <a:latin typeface="方正书宋简体"/>
              </a:rPr>
              <a:t>j</a:t>
            </a:r>
            <a:r>
              <a:rPr lang="zh-CN" altLang="en-US" sz="2800" b="1" dirty="0">
                <a:solidFill>
                  <a:srgbClr val="9900FF"/>
                </a:solidFill>
                <a:latin typeface="方正书宋简体"/>
              </a:rPr>
              <a:t>束光为</a:t>
            </a:r>
            <a:endParaRPr lang="zh-CN" altLang="en-US" sz="2800" b="1" dirty="0">
              <a:solidFill>
                <a:srgbClr val="9900FF"/>
              </a:solidFill>
            </a:endParaRPr>
          </a:p>
        </p:txBody>
      </p:sp>
      <p:graphicFrame>
        <p:nvGraphicFramePr>
          <p:cNvPr id="226" name="Object 32"/>
          <p:cNvGraphicFramePr>
            <a:graphicFrameLocks noChangeAspect="1"/>
          </p:cNvGraphicFramePr>
          <p:nvPr>
            <p:extLst>
              <p:ext uri="{D42A27DB-BD31-4B8C-83A1-F6EECF244321}">
                <p14:modId xmlns:p14="http://schemas.microsoft.com/office/powerpoint/2010/main" val="2358254841"/>
              </p:ext>
            </p:extLst>
          </p:nvPr>
        </p:nvGraphicFramePr>
        <p:xfrm>
          <a:off x="977654" y="3820911"/>
          <a:ext cx="2106613" cy="1152525"/>
        </p:xfrm>
        <a:graphic>
          <a:graphicData uri="http://schemas.openxmlformats.org/presentationml/2006/ole">
            <mc:AlternateContent xmlns:mc="http://schemas.openxmlformats.org/markup-compatibility/2006">
              <mc:Choice xmlns:v="urn:schemas-microsoft-com:vml" Requires="v">
                <p:oleObj spid="_x0000_s572429" name="公式" r:id="rId22" imgW="812520" imgH="444240" progId="Equation.3">
                  <p:embed/>
                </p:oleObj>
              </mc:Choice>
              <mc:Fallback>
                <p:oleObj name="公式" r:id="rId22" imgW="812520" imgH="444240" progId="Equation.3">
                  <p:embed/>
                  <p:pic>
                    <p:nvPicPr>
                      <p:cNvPr id="0" name=""/>
                      <p:cNvPicPr>
                        <a:picLocks noChangeAspect="1" noChangeArrowheads="1"/>
                      </p:cNvPicPr>
                      <p:nvPr/>
                    </p:nvPicPr>
                    <p:blipFill>
                      <a:blip r:embed="rId23"/>
                      <a:srcRect/>
                      <a:stretch>
                        <a:fillRect/>
                      </a:stretch>
                    </p:blipFill>
                    <p:spPr bwMode="auto">
                      <a:xfrm>
                        <a:off x="977654" y="3820911"/>
                        <a:ext cx="2106613"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7" name="Line 2074"/>
          <p:cNvSpPr>
            <a:spLocks noChangeShapeType="1"/>
          </p:cNvSpPr>
          <p:nvPr/>
        </p:nvSpPr>
        <p:spPr bwMode="auto">
          <a:xfrm flipV="1">
            <a:off x="5838799" y="1751339"/>
            <a:ext cx="618038" cy="1791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8" name="Freeform 48"/>
          <p:cNvSpPr>
            <a:spLocks/>
          </p:cNvSpPr>
          <p:nvPr/>
        </p:nvSpPr>
        <p:spPr bwMode="auto">
          <a:xfrm>
            <a:off x="6245754" y="1559198"/>
            <a:ext cx="109538" cy="223838"/>
          </a:xfrm>
          <a:custGeom>
            <a:avLst/>
            <a:gdLst>
              <a:gd name="T0" fmla="*/ 0 w 69"/>
              <a:gd name="T1" fmla="*/ 0 h 141"/>
              <a:gd name="T2" fmla="*/ 66 w 69"/>
              <a:gd name="T3" fmla="*/ 66 h 141"/>
              <a:gd name="T4" fmla="*/ 21 w 69"/>
              <a:gd name="T5" fmla="*/ 141 h 141"/>
              <a:gd name="T6" fmla="*/ 0 60000 65536"/>
              <a:gd name="T7" fmla="*/ 0 60000 65536"/>
              <a:gd name="T8" fmla="*/ 0 60000 65536"/>
              <a:gd name="T9" fmla="*/ 0 w 69"/>
              <a:gd name="T10" fmla="*/ 0 h 141"/>
              <a:gd name="T11" fmla="*/ 69 w 69"/>
              <a:gd name="T12" fmla="*/ 141 h 141"/>
            </a:gdLst>
            <a:ahLst/>
            <a:cxnLst>
              <a:cxn ang="T6">
                <a:pos x="T0" y="T1"/>
              </a:cxn>
              <a:cxn ang="T7">
                <a:pos x="T2" y="T3"/>
              </a:cxn>
              <a:cxn ang="T8">
                <a:pos x="T4" y="T5"/>
              </a:cxn>
            </a:cxnLst>
            <a:rect l="T9" t="T10" r="T11" b="T12"/>
            <a:pathLst>
              <a:path w="69" h="141">
                <a:moveTo>
                  <a:pt x="0" y="0"/>
                </a:moveTo>
                <a:cubicBezTo>
                  <a:pt x="11" y="11"/>
                  <a:pt x="63" y="43"/>
                  <a:pt x="66" y="66"/>
                </a:cubicBezTo>
                <a:cubicBezTo>
                  <a:pt x="69" y="89"/>
                  <a:pt x="30" y="126"/>
                  <a:pt x="21" y="14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29" name="Object 4"/>
          <p:cNvGraphicFramePr>
            <a:graphicFrameLocks noChangeAspect="1"/>
          </p:cNvGraphicFramePr>
          <p:nvPr>
            <p:extLst>
              <p:ext uri="{D42A27DB-BD31-4B8C-83A1-F6EECF244321}">
                <p14:modId xmlns:p14="http://schemas.microsoft.com/office/powerpoint/2010/main" val="1479355250"/>
              </p:ext>
            </p:extLst>
          </p:nvPr>
        </p:nvGraphicFramePr>
        <p:xfrm>
          <a:off x="6570825" y="1463948"/>
          <a:ext cx="339725" cy="474663"/>
        </p:xfrm>
        <a:graphic>
          <a:graphicData uri="http://schemas.openxmlformats.org/presentationml/2006/ole">
            <mc:AlternateContent xmlns:mc="http://schemas.openxmlformats.org/markup-compatibility/2006">
              <mc:Choice xmlns:v="urn:schemas-microsoft-com:vml" Requires="v">
                <p:oleObj spid="_x0000_s572430" name="公式" r:id="rId24" imgW="126720" imgH="177480" progId="Equation.3">
                  <p:embed/>
                </p:oleObj>
              </mc:Choice>
              <mc:Fallback>
                <p:oleObj name="公式" r:id="rId24" imgW="126720" imgH="177480" progId="Equation.3">
                  <p:embed/>
                  <p:pic>
                    <p:nvPicPr>
                      <p:cNvPr id="0" name=""/>
                      <p:cNvPicPr>
                        <a:picLocks noChangeAspect="1" noChangeArrowheads="1"/>
                      </p:cNvPicPr>
                      <p:nvPr/>
                    </p:nvPicPr>
                    <p:blipFill>
                      <a:blip r:embed="rId25"/>
                      <a:srcRect/>
                      <a:stretch>
                        <a:fillRect/>
                      </a:stretch>
                    </p:blipFill>
                    <p:spPr bwMode="auto">
                      <a:xfrm>
                        <a:off x="6570825" y="1463948"/>
                        <a:ext cx="3397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8894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p:cTn id="7" dur="500" fill="hold"/>
                                        <p:tgtEl>
                                          <p:spTgt spid="89"/>
                                        </p:tgtEl>
                                        <p:attrNameLst>
                                          <p:attrName>ppt_w</p:attrName>
                                        </p:attrNameLst>
                                      </p:cBhvr>
                                      <p:tavLst>
                                        <p:tav tm="0">
                                          <p:val>
                                            <p:fltVal val="0"/>
                                          </p:val>
                                        </p:tav>
                                        <p:tav tm="100000">
                                          <p:val>
                                            <p:strVal val="#ppt_w"/>
                                          </p:val>
                                        </p:tav>
                                      </p:tavLst>
                                    </p:anim>
                                    <p:anim calcmode="lin" valueType="num">
                                      <p:cBhvr>
                                        <p:cTn id="8" dur="500" fill="hold"/>
                                        <p:tgtEl>
                                          <p:spTgt spid="89"/>
                                        </p:tgtEl>
                                        <p:attrNameLst>
                                          <p:attrName>ppt_h</p:attrName>
                                        </p:attrNameLst>
                                      </p:cBhvr>
                                      <p:tavLst>
                                        <p:tav tm="0">
                                          <p:val>
                                            <p:fltVal val="0"/>
                                          </p:val>
                                        </p:tav>
                                        <p:tav tm="100000">
                                          <p:val>
                                            <p:strVal val="#ppt_h"/>
                                          </p:val>
                                        </p:tav>
                                      </p:tavLst>
                                    </p:anim>
                                    <p:animEffect transition="in" filter="fade">
                                      <p:cBhvr>
                                        <p:cTn id="9" dur="500"/>
                                        <p:tgtEl>
                                          <p:spTgt spid="89"/>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0"/>
                                        </p:tgtEl>
                                        <p:attrNameLst>
                                          <p:attrName>style.visibility</p:attrName>
                                        </p:attrNameLst>
                                      </p:cBhvr>
                                      <p:to>
                                        <p:strVal val="visible"/>
                                      </p:to>
                                    </p:set>
                                    <p:anim calcmode="lin" valueType="num">
                                      <p:cBhvr additive="base">
                                        <p:cTn id="14" dur="500" fill="hold"/>
                                        <p:tgtEl>
                                          <p:spTgt spid="90"/>
                                        </p:tgtEl>
                                        <p:attrNameLst>
                                          <p:attrName>ppt_x</p:attrName>
                                        </p:attrNameLst>
                                      </p:cBhvr>
                                      <p:tavLst>
                                        <p:tav tm="0">
                                          <p:val>
                                            <p:strVal val="#ppt_x"/>
                                          </p:val>
                                        </p:tav>
                                        <p:tav tm="100000">
                                          <p:val>
                                            <p:strVal val="#ppt_x"/>
                                          </p:val>
                                        </p:tav>
                                      </p:tavLst>
                                    </p:anim>
                                    <p:anim calcmode="lin" valueType="num">
                                      <p:cBhvr additive="base">
                                        <p:cTn id="15"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22"/>
                                        </p:tgtEl>
                                        <p:attrNameLst>
                                          <p:attrName>style.visibility</p:attrName>
                                        </p:attrNameLst>
                                      </p:cBhvr>
                                      <p:to>
                                        <p:strVal val="visible"/>
                                      </p:to>
                                    </p:set>
                                    <p:anim calcmode="lin" valueType="num">
                                      <p:cBhvr additive="base">
                                        <p:cTn id="20" dur="500" fill="hold"/>
                                        <p:tgtEl>
                                          <p:spTgt spid="122"/>
                                        </p:tgtEl>
                                        <p:attrNameLst>
                                          <p:attrName>ppt_x</p:attrName>
                                        </p:attrNameLst>
                                      </p:cBhvr>
                                      <p:tavLst>
                                        <p:tav tm="0">
                                          <p:val>
                                            <p:strVal val="#ppt_x"/>
                                          </p:val>
                                        </p:tav>
                                        <p:tav tm="100000">
                                          <p:val>
                                            <p:strVal val="#ppt_x"/>
                                          </p:val>
                                        </p:tav>
                                      </p:tavLst>
                                    </p:anim>
                                    <p:anim calcmode="lin" valueType="num">
                                      <p:cBhvr additive="base">
                                        <p:cTn id="21"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23"/>
                                        </p:tgtEl>
                                        <p:attrNameLst>
                                          <p:attrName>style.visibility</p:attrName>
                                        </p:attrNameLst>
                                      </p:cBhvr>
                                      <p:to>
                                        <p:strVal val="visible"/>
                                      </p:to>
                                    </p:set>
                                    <p:anim calcmode="lin" valueType="num">
                                      <p:cBhvr additive="base">
                                        <p:cTn id="26" dur="500" fill="hold"/>
                                        <p:tgtEl>
                                          <p:spTgt spid="123"/>
                                        </p:tgtEl>
                                        <p:attrNameLst>
                                          <p:attrName>ppt_x</p:attrName>
                                        </p:attrNameLst>
                                      </p:cBhvr>
                                      <p:tavLst>
                                        <p:tav tm="0">
                                          <p:val>
                                            <p:strVal val="#ppt_x"/>
                                          </p:val>
                                        </p:tav>
                                        <p:tav tm="100000">
                                          <p:val>
                                            <p:strVal val="#ppt_x"/>
                                          </p:val>
                                        </p:tav>
                                      </p:tavLst>
                                    </p:anim>
                                    <p:anim calcmode="lin" valueType="num">
                                      <p:cBhvr additive="base">
                                        <p:cTn id="27"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25"/>
                                        </p:tgtEl>
                                        <p:attrNameLst>
                                          <p:attrName>style.visibility</p:attrName>
                                        </p:attrNameLst>
                                      </p:cBhvr>
                                      <p:to>
                                        <p:strVal val="visible"/>
                                      </p:to>
                                    </p:set>
                                    <p:anim calcmode="lin" valueType="num">
                                      <p:cBhvr additive="base">
                                        <p:cTn id="32" dur="500" fill="hold"/>
                                        <p:tgtEl>
                                          <p:spTgt spid="125"/>
                                        </p:tgtEl>
                                        <p:attrNameLst>
                                          <p:attrName>ppt_x</p:attrName>
                                        </p:attrNameLst>
                                      </p:cBhvr>
                                      <p:tavLst>
                                        <p:tav tm="0">
                                          <p:val>
                                            <p:strVal val="#ppt_x"/>
                                          </p:val>
                                        </p:tav>
                                        <p:tav tm="100000">
                                          <p:val>
                                            <p:strVal val="#ppt_x"/>
                                          </p:val>
                                        </p:tav>
                                      </p:tavLst>
                                    </p:anim>
                                    <p:anim calcmode="lin" valueType="num">
                                      <p:cBhvr additive="base">
                                        <p:cTn id="33"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26"/>
                                        </p:tgtEl>
                                        <p:attrNameLst>
                                          <p:attrName>style.visibility</p:attrName>
                                        </p:attrNameLst>
                                      </p:cBhvr>
                                      <p:to>
                                        <p:strVal val="visible"/>
                                      </p:to>
                                    </p:set>
                                    <p:animEffect transition="in" filter="fade">
                                      <p:cBhvr>
                                        <p:cTn id="38" dur="1000"/>
                                        <p:tgtEl>
                                          <p:spTgt spid="126"/>
                                        </p:tgtEl>
                                      </p:cBhvr>
                                    </p:animEffect>
                                    <p:anim calcmode="lin" valueType="num">
                                      <p:cBhvr>
                                        <p:cTn id="39" dur="1000" fill="hold"/>
                                        <p:tgtEl>
                                          <p:spTgt spid="126"/>
                                        </p:tgtEl>
                                        <p:attrNameLst>
                                          <p:attrName>ppt_x</p:attrName>
                                        </p:attrNameLst>
                                      </p:cBhvr>
                                      <p:tavLst>
                                        <p:tav tm="0">
                                          <p:val>
                                            <p:strVal val="#ppt_x"/>
                                          </p:val>
                                        </p:tav>
                                        <p:tav tm="100000">
                                          <p:val>
                                            <p:strVal val="#ppt_x"/>
                                          </p:val>
                                        </p:tav>
                                      </p:tavLst>
                                    </p:anim>
                                    <p:anim calcmode="lin" valueType="num">
                                      <p:cBhvr>
                                        <p:cTn id="40"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67"/>
                                        </p:tgtEl>
                                        <p:attrNameLst>
                                          <p:attrName>style.visibility</p:attrName>
                                        </p:attrNameLst>
                                      </p:cBhvr>
                                      <p:to>
                                        <p:strVal val="visible"/>
                                      </p:to>
                                    </p:set>
                                    <p:animEffect transition="in" filter="fade">
                                      <p:cBhvr>
                                        <p:cTn id="45" dur="1000"/>
                                        <p:tgtEl>
                                          <p:spTgt spid="167"/>
                                        </p:tgtEl>
                                      </p:cBhvr>
                                    </p:animEffect>
                                    <p:anim calcmode="lin" valueType="num">
                                      <p:cBhvr>
                                        <p:cTn id="46" dur="1000" fill="hold"/>
                                        <p:tgtEl>
                                          <p:spTgt spid="167"/>
                                        </p:tgtEl>
                                        <p:attrNameLst>
                                          <p:attrName>ppt_x</p:attrName>
                                        </p:attrNameLst>
                                      </p:cBhvr>
                                      <p:tavLst>
                                        <p:tav tm="0">
                                          <p:val>
                                            <p:strVal val="#ppt_x"/>
                                          </p:val>
                                        </p:tav>
                                        <p:tav tm="100000">
                                          <p:val>
                                            <p:strVal val="#ppt_x"/>
                                          </p:val>
                                        </p:tav>
                                      </p:tavLst>
                                    </p:anim>
                                    <p:anim calcmode="lin" valueType="num">
                                      <p:cBhvr>
                                        <p:cTn id="47" dur="10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14"/>
                                        </p:tgtEl>
                                        <p:attrNameLst>
                                          <p:attrName>style.visibility</p:attrName>
                                        </p:attrNameLst>
                                      </p:cBhvr>
                                      <p:to>
                                        <p:strVal val="visible"/>
                                      </p:to>
                                    </p:set>
                                    <p:animEffect transition="in" filter="fade">
                                      <p:cBhvr>
                                        <p:cTn id="52" dur="1000"/>
                                        <p:tgtEl>
                                          <p:spTgt spid="214"/>
                                        </p:tgtEl>
                                      </p:cBhvr>
                                    </p:animEffect>
                                    <p:anim calcmode="lin" valueType="num">
                                      <p:cBhvr>
                                        <p:cTn id="53" dur="1000" fill="hold"/>
                                        <p:tgtEl>
                                          <p:spTgt spid="214"/>
                                        </p:tgtEl>
                                        <p:attrNameLst>
                                          <p:attrName>ppt_x</p:attrName>
                                        </p:attrNameLst>
                                      </p:cBhvr>
                                      <p:tavLst>
                                        <p:tav tm="0">
                                          <p:val>
                                            <p:strVal val="#ppt_x"/>
                                          </p:val>
                                        </p:tav>
                                        <p:tav tm="100000">
                                          <p:val>
                                            <p:strVal val="#ppt_x"/>
                                          </p:val>
                                        </p:tav>
                                      </p:tavLst>
                                    </p:anim>
                                    <p:anim calcmode="lin" valueType="num">
                                      <p:cBhvr>
                                        <p:cTn id="54" dur="1000" fill="hold"/>
                                        <p:tgtEl>
                                          <p:spTgt spid="21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02"/>
                                        </p:tgtEl>
                                        <p:attrNameLst>
                                          <p:attrName>style.visibility</p:attrName>
                                        </p:attrNameLst>
                                      </p:cBhvr>
                                      <p:to>
                                        <p:strVal val="visible"/>
                                      </p:to>
                                    </p:set>
                                    <p:anim calcmode="lin" valueType="num">
                                      <p:cBhvr additive="base">
                                        <p:cTn id="59" dur="500" fill="hold"/>
                                        <p:tgtEl>
                                          <p:spTgt spid="102"/>
                                        </p:tgtEl>
                                        <p:attrNameLst>
                                          <p:attrName>ppt_x</p:attrName>
                                        </p:attrNameLst>
                                      </p:cBhvr>
                                      <p:tavLst>
                                        <p:tav tm="0">
                                          <p:val>
                                            <p:strVal val="#ppt_x"/>
                                          </p:val>
                                        </p:tav>
                                        <p:tav tm="100000">
                                          <p:val>
                                            <p:strVal val="#ppt_x"/>
                                          </p:val>
                                        </p:tav>
                                      </p:tavLst>
                                    </p:anim>
                                    <p:anim calcmode="lin" valueType="num">
                                      <p:cBhvr additive="base">
                                        <p:cTn id="60" dur="500" fill="hold"/>
                                        <p:tgtEl>
                                          <p:spTgt spid="10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77"/>
                                        </p:tgtEl>
                                        <p:attrNameLst>
                                          <p:attrName>style.visibility</p:attrName>
                                        </p:attrNameLst>
                                      </p:cBhvr>
                                      <p:to>
                                        <p:strVal val="visible"/>
                                      </p:to>
                                    </p:set>
                                    <p:anim calcmode="lin" valueType="num">
                                      <p:cBhvr additive="base">
                                        <p:cTn id="63" dur="500" fill="hold"/>
                                        <p:tgtEl>
                                          <p:spTgt spid="177"/>
                                        </p:tgtEl>
                                        <p:attrNameLst>
                                          <p:attrName>ppt_x</p:attrName>
                                        </p:attrNameLst>
                                      </p:cBhvr>
                                      <p:tavLst>
                                        <p:tav tm="0">
                                          <p:val>
                                            <p:strVal val="#ppt_x"/>
                                          </p:val>
                                        </p:tav>
                                        <p:tav tm="100000">
                                          <p:val>
                                            <p:strVal val="#ppt_x"/>
                                          </p:val>
                                        </p:tav>
                                      </p:tavLst>
                                    </p:anim>
                                    <p:anim calcmode="lin" valueType="num">
                                      <p:cBhvr additive="base">
                                        <p:cTn id="64" dur="500" fill="hold"/>
                                        <p:tgtEl>
                                          <p:spTgt spid="177"/>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80"/>
                                        </p:tgtEl>
                                        <p:attrNameLst>
                                          <p:attrName>style.visibility</p:attrName>
                                        </p:attrNameLst>
                                      </p:cBhvr>
                                      <p:to>
                                        <p:strVal val="visible"/>
                                      </p:to>
                                    </p:set>
                                    <p:anim calcmode="lin" valueType="num">
                                      <p:cBhvr additive="base">
                                        <p:cTn id="67" dur="500" fill="hold"/>
                                        <p:tgtEl>
                                          <p:spTgt spid="180"/>
                                        </p:tgtEl>
                                        <p:attrNameLst>
                                          <p:attrName>ppt_x</p:attrName>
                                        </p:attrNameLst>
                                      </p:cBhvr>
                                      <p:tavLst>
                                        <p:tav tm="0">
                                          <p:val>
                                            <p:strVal val="#ppt_x"/>
                                          </p:val>
                                        </p:tav>
                                        <p:tav tm="100000">
                                          <p:val>
                                            <p:strVal val="#ppt_x"/>
                                          </p:val>
                                        </p:tav>
                                      </p:tavLst>
                                    </p:anim>
                                    <p:anim calcmode="lin" valueType="num">
                                      <p:cBhvr additive="base">
                                        <p:cTn id="68"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83"/>
                                        </p:tgtEl>
                                        <p:attrNameLst>
                                          <p:attrName>style.visibility</p:attrName>
                                        </p:attrNameLst>
                                      </p:cBhvr>
                                      <p:to>
                                        <p:strVal val="visible"/>
                                      </p:to>
                                    </p:set>
                                    <p:anim calcmode="lin" valueType="num">
                                      <p:cBhvr additive="base">
                                        <p:cTn id="73" dur="500" fill="hold"/>
                                        <p:tgtEl>
                                          <p:spTgt spid="183"/>
                                        </p:tgtEl>
                                        <p:attrNameLst>
                                          <p:attrName>ppt_x</p:attrName>
                                        </p:attrNameLst>
                                      </p:cBhvr>
                                      <p:tavLst>
                                        <p:tav tm="0">
                                          <p:val>
                                            <p:strVal val="#ppt_x"/>
                                          </p:val>
                                        </p:tav>
                                        <p:tav tm="100000">
                                          <p:val>
                                            <p:strVal val="#ppt_x"/>
                                          </p:val>
                                        </p:tav>
                                      </p:tavLst>
                                    </p:anim>
                                    <p:anim calcmode="lin" valueType="num">
                                      <p:cBhvr additive="base">
                                        <p:cTn id="74" dur="500" fill="hold"/>
                                        <p:tgtEl>
                                          <p:spTgt spid="183"/>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88"/>
                                        </p:tgtEl>
                                        <p:attrNameLst>
                                          <p:attrName>style.visibility</p:attrName>
                                        </p:attrNameLst>
                                      </p:cBhvr>
                                      <p:to>
                                        <p:strVal val="visible"/>
                                      </p:to>
                                    </p:set>
                                    <p:anim calcmode="lin" valueType="num">
                                      <p:cBhvr additive="base">
                                        <p:cTn id="77" dur="500" fill="hold"/>
                                        <p:tgtEl>
                                          <p:spTgt spid="188"/>
                                        </p:tgtEl>
                                        <p:attrNameLst>
                                          <p:attrName>ppt_x</p:attrName>
                                        </p:attrNameLst>
                                      </p:cBhvr>
                                      <p:tavLst>
                                        <p:tav tm="0">
                                          <p:val>
                                            <p:strVal val="#ppt_x"/>
                                          </p:val>
                                        </p:tav>
                                        <p:tav tm="100000">
                                          <p:val>
                                            <p:strVal val="#ppt_x"/>
                                          </p:val>
                                        </p:tav>
                                      </p:tavLst>
                                    </p:anim>
                                    <p:anim calcmode="lin" valueType="num">
                                      <p:cBhvr additive="base">
                                        <p:cTn id="78" dur="500" fill="hold"/>
                                        <p:tgtEl>
                                          <p:spTgt spid="18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91"/>
                                        </p:tgtEl>
                                        <p:attrNameLst>
                                          <p:attrName>style.visibility</p:attrName>
                                        </p:attrNameLst>
                                      </p:cBhvr>
                                      <p:to>
                                        <p:strVal val="visible"/>
                                      </p:to>
                                    </p:set>
                                    <p:anim calcmode="lin" valueType="num">
                                      <p:cBhvr additive="base">
                                        <p:cTn id="81" dur="500" fill="hold"/>
                                        <p:tgtEl>
                                          <p:spTgt spid="191"/>
                                        </p:tgtEl>
                                        <p:attrNameLst>
                                          <p:attrName>ppt_x</p:attrName>
                                        </p:attrNameLst>
                                      </p:cBhvr>
                                      <p:tavLst>
                                        <p:tav tm="0">
                                          <p:val>
                                            <p:strVal val="#ppt_x"/>
                                          </p:val>
                                        </p:tav>
                                        <p:tav tm="100000">
                                          <p:val>
                                            <p:strVal val="#ppt_x"/>
                                          </p:val>
                                        </p:tav>
                                      </p:tavLst>
                                    </p:anim>
                                    <p:anim calcmode="lin" valueType="num">
                                      <p:cBhvr additive="base">
                                        <p:cTn id="82" dur="500" fill="hold"/>
                                        <p:tgtEl>
                                          <p:spTgt spid="191"/>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194"/>
                                        </p:tgtEl>
                                        <p:attrNameLst>
                                          <p:attrName>style.visibility</p:attrName>
                                        </p:attrNameLst>
                                      </p:cBhvr>
                                      <p:to>
                                        <p:strVal val="visible"/>
                                      </p:to>
                                    </p:set>
                                    <p:anim calcmode="lin" valueType="num">
                                      <p:cBhvr additive="base">
                                        <p:cTn id="87" dur="500" fill="hold"/>
                                        <p:tgtEl>
                                          <p:spTgt spid="194"/>
                                        </p:tgtEl>
                                        <p:attrNameLst>
                                          <p:attrName>ppt_x</p:attrName>
                                        </p:attrNameLst>
                                      </p:cBhvr>
                                      <p:tavLst>
                                        <p:tav tm="0">
                                          <p:val>
                                            <p:strVal val="#ppt_x"/>
                                          </p:val>
                                        </p:tav>
                                        <p:tav tm="100000">
                                          <p:val>
                                            <p:strVal val="#ppt_x"/>
                                          </p:val>
                                        </p:tav>
                                      </p:tavLst>
                                    </p:anim>
                                    <p:anim calcmode="lin" valueType="num">
                                      <p:cBhvr additive="base">
                                        <p:cTn id="88" dur="500" fill="hold"/>
                                        <p:tgtEl>
                                          <p:spTgt spid="194"/>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197"/>
                                        </p:tgtEl>
                                        <p:attrNameLst>
                                          <p:attrName>style.visibility</p:attrName>
                                        </p:attrNameLst>
                                      </p:cBhvr>
                                      <p:to>
                                        <p:strVal val="visible"/>
                                      </p:to>
                                    </p:set>
                                    <p:anim calcmode="lin" valueType="num">
                                      <p:cBhvr additive="base">
                                        <p:cTn id="91" dur="500" fill="hold"/>
                                        <p:tgtEl>
                                          <p:spTgt spid="197"/>
                                        </p:tgtEl>
                                        <p:attrNameLst>
                                          <p:attrName>ppt_x</p:attrName>
                                        </p:attrNameLst>
                                      </p:cBhvr>
                                      <p:tavLst>
                                        <p:tav tm="0">
                                          <p:val>
                                            <p:strVal val="#ppt_x"/>
                                          </p:val>
                                        </p:tav>
                                        <p:tav tm="100000">
                                          <p:val>
                                            <p:strVal val="#ppt_x"/>
                                          </p:val>
                                        </p:tav>
                                      </p:tavLst>
                                    </p:anim>
                                    <p:anim calcmode="lin" valueType="num">
                                      <p:cBhvr additive="base">
                                        <p:cTn id="92" dur="500" fill="hold"/>
                                        <p:tgtEl>
                                          <p:spTgt spid="197"/>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00"/>
                                        </p:tgtEl>
                                        <p:attrNameLst>
                                          <p:attrName>style.visibility</p:attrName>
                                        </p:attrNameLst>
                                      </p:cBhvr>
                                      <p:to>
                                        <p:strVal val="visible"/>
                                      </p:to>
                                    </p:set>
                                    <p:anim calcmode="lin" valueType="num">
                                      <p:cBhvr additive="base">
                                        <p:cTn id="95" dur="500" fill="hold"/>
                                        <p:tgtEl>
                                          <p:spTgt spid="200"/>
                                        </p:tgtEl>
                                        <p:attrNameLst>
                                          <p:attrName>ppt_x</p:attrName>
                                        </p:attrNameLst>
                                      </p:cBhvr>
                                      <p:tavLst>
                                        <p:tav tm="0">
                                          <p:val>
                                            <p:strVal val="#ppt_x"/>
                                          </p:val>
                                        </p:tav>
                                        <p:tav tm="100000">
                                          <p:val>
                                            <p:strVal val="#ppt_x"/>
                                          </p:val>
                                        </p:tav>
                                      </p:tavLst>
                                    </p:anim>
                                    <p:anim calcmode="lin" valueType="num">
                                      <p:cBhvr additive="base">
                                        <p:cTn id="96" dur="500" fill="hold"/>
                                        <p:tgtEl>
                                          <p:spTgt spid="200"/>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203"/>
                                        </p:tgtEl>
                                        <p:attrNameLst>
                                          <p:attrName>style.visibility</p:attrName>
                                        </p:attrNameLst>
                                      </p:cBhvr>
                                      <p:to>
                                        <p:strVal val="visible"/>
                                      </p:to>
                                    </p:set>
                                    <p:anim calcmode="lin" valueType="num">
                                      <p:cBhvr additive="base">
                                        <p:cTn id="101" dur="500" fill="hold"/>
                                        <p:tgtEl>
                                          <p:spTgt spid="203"/>
                                        </p:tgtEl>
                                        <p:attrNameLst>
                                          <p:attrName>ppt_x</p:attrName>
                                        </p:attrNameLst>
                                      </p:cBhvr>
                                      <p:tavLst>
                                        <p:tav tm="0">
                                          <p:val>
                                            <p:strVal val="#ppt_x"/>
                                          </p:val>
                                        </p:tav>
                                        <p:tav tm="100000">
                                          <p:val>
                                            <p:strVal val="#ppt_x"/>
                                          </p:val>
                                        </p:tav>
                                      </p:tavLst>
                                    </p:anim>
                                    <p:anim calcmode="lin" valueType="num">
                                      <p:cBhvr additive="base">
                                        <p:cTn id="102" dur="500" fill="hold"/>
                                        <p:tgtEl>
                                          <p:spTgt spid="20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206"/>
                                        </p:tgtEl>
                                        <p:attrNameLst>
                                          <p:attrName>style.visibility</p:attrName>
                                        </p:attrNameLst>
                                      </p:cBhvr>
                                      <p:to>
                                        <p:strVal val="visible"/>
                                      </p:to>
                                    </p:set>
                                    <p:anim calcmode="lin" valueType="num">
                                      <p:cBhvr additive="base">
                                        <p:cTn id="105" dur="500" fill="hold"/>
                                        <p:tgtEl>
                                          <p:spTgt spid="206"/>
                                        </p:tgtEl>
                                        <p:attrNameLst>
                                          <p:attrName>ppt_x</p:attrName>
                                        </p:attrNameLst>
                                      </p:cBhvr>
                                      <p:tavLst>
                                        <p:tav tm="0">
                                          <p:val>
                                            <p:strVal val="#ppt_x"/>
                                          </p:val>
                                        </p:tav>
                                        <p:tav tm="100000">
                                          <p:val>
                                            <p:strVal val="#ppt_x"/>
                                          </p:val>
                                        </p:tav>
                                      </p:tavLst>
                                    </p:anim>
                                    <p:anim calcmode="lin" valueType="num">
                                      <p:cBhvr additive="base">
                                        <p:cTn id="106" dur="500" fill="hold"/>
                                        <p:tgtEl>
                                          <p:spTgt spid="206"/>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209"/>
                                        </p:tgtEl>
                                        <p:attrNameLst>
                                          <p:attrName>style.visibility</p:attrName>
                                        </p:attrNameLst>
                                      </p:cBhvr>
                                      <p:to>
                                        <p:strVal val="visible"/>
                                      </p:to>
                                    </p:set>
                                    <p:anim calcmode="lin" valueType="num">
                                      <p:cBhvr additive="base">
                                        <p:cTn id="109" dur="500" fill="hold"/>
                                        <p:tgtEl>
                                          <p:spTgt spid="209"/>
                                        </p:tgtEl>
                                        <p:attrNameLst>
                                          <p:attrName>ppt_x</p:attrName>
                                        </p:attrNameLst>
                                      </p:cBhvr>
                                      <p:tavLst>
                                        <p:tav tm="0">
                                          <p:val>
                                            <p:strVal val="#ppt_x"/>
                                          </p:val>
                                        </p:tav>
                                        <p:tav tm="100000">
                                          <p:val>
                                            <p:strVal val="#ppt_x"/>
                                          </p:val>
                                        </p:tav>
                                      </p:tavLst>
                                    </p:anim>
                                    <p:anim calcmode="lin" valueType="num">
                                      <p:cBhvr additive="base">
                                        <p:cTn id="110" dur="500" fill="hold"/>
                                        <p:tgtEl>
                                          <p:spTgt spid="209"/>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6" presetClass="entr" presetSubtype="16" fill="hold" grpId="0" nodeType="clickEffect">
                                  <p:stCondLst>
                                    <p:cond delay="0"/>
                                  </p:stCondLst>
                                  <p:childTnLst>
                                    <p:set>
                                      <p:cBhvr>
                                        <p:cTn id="114" dur="1" fill="hold">
                                          <p:stCondLst>
                                            <p:cond delay="0"/>
                                          </p:stCondLst>
                                        </p:cTn>
                                        <p:tgtEl>
                                          <p:spTgt spid="224"/>
                                        </p:tgtEl>
                                        <p:attrNameLst>
                                          <p:attrName>style.visibility</p:attrName>
                                        </p:attrNameLst>
                                      </p:cBhvr>
                                      <p:to>
                                        <p:strVal val="visible"/>
                                      </p:to>
                                    </p:set>
                                    <p:animEffect transition="in" filter="circle(in)">
                                      <p:cBhvr>
                                        <p:cTn id="115" dur="2000"/>
                                        <p:tgtEl>
                                          <p:spTgt spid="224"/>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nodeType="clickEffect">
                                  <p:stCondLst>
                                    <p:cond delay="0"/>
                                  </p:stCondLst>
                                  <p:childTnLst>
                                    <p:set>
                                      <p:cBhvr>
                                        <p:cTn id="119" dur="1" fill="hold">
                                          <p:stCondLst>
                                            <p:cond delay="0"/>
                                          </p:stCondLst>
                                        </p:cTn>
                                        <p:tgtEl>
                                          <p:spTgt spid="124"/>
                                        </p:tgtEl>
                                        <p:attrNameLst>
                                          <p:attrName>style.visibility</p:attrName>
                                        </p:attrNameLst>
                                      </p:cBhvr>
                                      <p:to>
                                        <p:strVal val="visible"/>
                                      </p:to>
                                    </p:set>
                                    <p:anim calcmode="lin" valueType="num">
                                      <p:cBhvr additive="base">
                                        <p:cTn id="120" dur="500" fill="hold"/>
                                        <p:tgtEl>
                                          <p:spTgt spid="124"/>
                                        </p:tgtEl>
                                        <p:attrNameLst>
                                          <p:attrName>ppt_x</p:attrName>
                                        </p:attrNameLst>
                                      </p:cBhvr>
                                      <p:tavLst>
                                        <p:tav tm="0">
                                          <p:val>
                                            <p:strVal val="#ppt_x"/>
                                          </p:val>
                                        </p:tav>
                                        <p:tav tm="100000">
                                          <p:val>
                                            <p:strVal val="#ppt_x"/>
                                          </p:val>
                                        </p:tav>
                                      </p:tavLst>
                                    </p:anim>
                                    <p:anim calcmode="lin" valueType="num">
                                      <p:cBhvr additive="base">
                                        <p:cTn id="121"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111"/>
                                        </p:tgtEl>
                                        <p:attrNameLst>
                                          <p:attrName>style.visibility</p:attrName>
                                        </p:attrNameLst>
                                      </p:cBhvr>
                                      <p:to>
                                        <p:strVal val="visible"/>
                                      </p:to>
                                    </p:set>
                                    <p:anim calcmode="lin" valueType="num">
                                      <p:cBhvr additive="base">
                                        <p:cTn id="126" dur="500" fill="hold"/>
                                        <p:tgtEl>
                                          <p:spTgt spid="111"/>
                                        </p:tgtEl>
                                        <p:attrNameLst>
                                          <p:attrName>ppt_x</p:attrName>
                                        </p:attrNameLst>
                                      </p:cBhvr>
                                      <p:tavLst>
                                        <p:tav tm="0">
                                          <p:val>
                                            <p:strVal val="#ppt_x"/>
                                          </p:val>
                                        </p:tav>
                                        <p:tav tm="100000">
                                          <p:val>
                                            <p:strVal val="#ppt_x"/>
                                          </p:val>
                                        </p:tav>
                                      </p:tavLst>
                                    </p:anim>
                                    <p:anim calcmode="lin" valueType="num">
                                      <p:cBhvr additive="base">
                                        <p:cTn id="127"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grpId="0" nodeType="clickEffect">
                                  <p:stCondLst>
                                    <p:cond delay="0"/>
                                  </p:stCondLst>
                                  <p:childTnLst>
                                    <p:set>
                                      <p:cBhvr>
                                        <p:cTn id="131" dur="1" fill="hold">
                                          <p:stCondLst>
                                            <p:cond delay="0"/>
                                          </p:stCondLst>
                                        </p:cTn>
                                        <p:tgtEl>
                                          <p:spTgt spid="223"/>
                                        </p:tgtEl>
                                        <p:attrNameLst>
                                          <p:attrName>style.visibility</p:attrName>
                                        </p:attrNameLst>
                                      </p:cBhvr>
                                      <p:to>
                                        <p:strVal val="visible"/>
                                      </p:to>
                                    </p:set>
                                    <p:animEffect transition="in" filter="fade">
                                      <p:cBhvr>
                                        <p:cTn id="132" dur="1000"/>
                                        <p:tgtEl>
                                          <p:spTgt spid="223"/>
                                        </p:tgtEl>
                                      </p:cBhvr>
                                    </p:animEffect>
                                    <p:anim calcmode="lin" valueType="num">
                                      <p:cBhvr>
                                        <p:cTn id="133" dur="1000" fill="hold"/>
                                        <p:tgtEl>
                                          <p:spTgt spid="223"/>
                                        </p:tgtEl>
                                        <p:attrNameLst>
                                          <p:attrName>ppt_x</p:attrName>
                                        </p:attrNameLst>
                                      </p:cBhvr>
                                      <p:tavLst>
                                        <p:tav tm="0">
                                          <p:val>
                                            <p:strVal val="#ppt_x"/>
                                          </p:val>
                                        </p:tav>
                                        <p:tav tm="100000">
                                          <p:val>
                                            <p:strVal val="#ppt_x"/>
                                          </p:val>
                                        </p:tav>
                                      </p:tavLst>
                                    </p:anim>
                                    <p:anim calcmode="lin" valueType="num">
                                      <p:cBhvr>
                                        <p:cTn id="134" dur="1000" fill="hold"/>
                                        <p:tgtEl>
                                          <p:spTgt spid="223"/>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175"/>
                                        </p:tgtEl>
                                        <p:attrNameLst>
                                          <p:attrName>style.visibility</p:attrName>
                                        </p:attrNameLst>
                                      </p:cBhvr>
                                      <p:to>
                                        <p:strVal val="visible"/>
                                      </p:to>
                                    </p:set>
                                    <p:anim calcmode="lin" valueType="num">
                                      <p:cBhvr additive="base">
                                        <p:cTn id="139" dur="500" fill="hold"/>
                                        <p:tgtEl>
                                          <p:spTgt spid="175"/>
                                        </p:tgtEl>
                                        <p:attrNameLst>
                                          <p:attrName>ppt_x</p:attrName>
                                        </p:attrNameLst>
                                      </p:cBhvr>
                                      <p:tavLst>
                                        <p:tav tm="0">
                                          <p:val>
                                            <p:strVal val="#ppt_x"/>
                                          </p:val>
                                        </p:tav>
                                        <p:tav tm="100000">
                                          <p:val>
                                            <p:strVal val="#ppt_x"/>
                                          </p:val>
                                        </p:tav>
                                      </p:tavLst>
                                    </p:anim>
                                    <p:anim calcmode="lin" valueType="num">
                                      <p:cBhvr additive="base">
                                        <p:cTn id="140" dur="500" fill="hold"/>
                                        <p:tgtEl>
                                          <p:spTgt spid="175"/>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176"/>
                                        </p:tgtEl>
                                        <p:attrNameLst>
                                          <p:attrName>style.visibility</p:attrName>
                                        </p:attrNameLst>
                                      </p:cBhvr>
                                      <p:to>
                                        <p:strVal val="visible"/>
                                      </p:to>
                                    </p:set>
                                    <p:anim calcmode="lin" valueType="num">
                                      <p:cBhvr additive="base">
                                        <p:cTn id="143" dur="500" fill="hold"/>
                                        <p:tgtEl>
                                          <p:spTgt spid="176"/>
                                        </p:tgtEl>
                                        <p:attrNameLst>
                                          <p:attrName>ppt_x</p:attrName>
                                        </p:attrNameLst>
                                      </p:cBhvr>
                                      <p:tavLst>
                                        <p:tav tm="0">
                                          <p:val>
                                            <p:strVal val="#ppt_x"/>
                                          </p:val>
                                        </p:tav>
                                        <p:tav tm="100000">
                                          <p:val>
                                            <p:strVal val="#ppt_x"/>
                                          </p:val>
                                        </p:tav>
                                      </p:tavLst>
                                    </p:anim>
                                    <p:anim calcmode="lin" valueType="num">
                                      <p:cBhvr additive="base">
                                        <p:cTn id="144" dur="500" fill="hold"/>
                                        <p:tgtEl>
                                          <p:spTgt spid="176"/>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grpId="0" nodeType="clickEffect">
                                  <p:stCondLst>
                                    <p:cond delay="0"/>
                                  </p:stCondLst>
                                  <p:childTnLst>
                                    <p:set>
                                      <p:cBhvr>
                                        <p:cTn id="148" dur="1" fill="hold">
                                          <p:stCondLst>
                                            <p:cond delay="0"/>
                                          </p:stCondLst>
                                        </p:cTn>
                                        <p:tgtEl>
                                          <p:spTgt spid="120"/>
                                        </p:tgtEl>
                                        <p:attrNameLst>
                                          <p:attrName>style.visibility</p:attrName>
                                        </p:attrNameLst>
                                      </p:cBhvr>
                                      <p:to>
                                        <p:strVal val="visible"/>
                                      </p:to>
                                    </p:set>
                                    <p:anim calcmode="lin" valueType="num">
                                      <p:cBhvr additive="base">
                                        <p:cTn id="149" dur="500" fill="hold"/>
                                        <p:tgtEl>
                                          <p:spTgt spid="120"/>
                                        </p:tgtEl>
                                        <p:attrNameLst>
                                          <p:attrName>ppt_x</p:attrName>
                                        </p:attrNameLst>
                                      </p:cBhvr>
                                      <p:tavLst>
                                        <p:tav tm="0">
                                          <p:val>
                                            <p:strVal val="#ppt_x"/>
                                          </p:val>
                                        </p:tav>
                                        <p:tav tm="100000">
                                          <p:val>
                                            <p:strVal val="#ppt_x"/>
                                          </p:val>
                                        </p:tav>
                                      </p:tavLst>
                                    </p:anim>
                                    <p:anim calcmode="lin" valueType="num">
                                      <p:cBhvr additive="base">
                                        <p:cTn id="150" dur="500" fill="hold"/>
                                        <p:tgtEl>
                                          <p:spTgt spid="120"/>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121"/>
                                        </p:tgtEl>
                                        <p:attrNameLst>
                                          <p:attrName>style.visibility</p:attrName>
                                        </p:attrNameLst>
                                      </p:cBhvr>
                                      <p:to>
                                        <p:strVal val="visible"/>
                                      </p:to>
                                    </p:set>
                                    <p:anim calcmode="lin" valueType="num">
                                      <p:cBhvr additive="base">
                                        <p:cTn id="153" dur="500" fill="hold"/>
                                        <p:tgtEl>
                                          <p:spTgt spid="121"/>
                                        </p:tgtEl>
                                        <p:attrNameLst>
                                          <p:attrName>ppt_x</p:attrName>
                                        </p:attrNameLst>
                                      </p:cBhvr>
                                      <p:tavLst>
                                        <p:tav tm="0">
                                          <p:val>
                                            <p:strVal val="#ppt_x"/>
                                          </p:val>
                                        </p:tav>
                                        <p:tav tm="100000">
                                          <p:val>
                                            <p:strVal val="#ppt_x"/>
                                          </p:val>
                                        </p:tav>
                                      </p:tavLst>
                                    </p:anim>
                                    <p:anim calcmode="lin" valueType="num">
                                      <p:cBhvr additive="base">
                                        <p:cTn id="154"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173"/>
                                        </p:tgtEl>
                                        <p:attrNameLst>
                                          <p:attrName>style.visibility</p:attrName>
                                        </p:attrNameLst>
                                      </p:cBhvr>
                                      <p:to>
                                        <p:strVal val="visible"/>
                                      </p:to>
                                    </p:set>
                                    <p:anim calcmode="lin" valueType="num">
                                      <p:cBhvr additive="base">
                                        <p:cTn id="159" dur="500" fill="hold"/>
                                        <p:tgtEl>
                                          <p:spTgt spid="173"/>
                                        </p:tgtEl>
                                        <p:attrNameLst>
                                          <p:attrName>ppt_x</p:attrName>
                                        </p:attrNameLst>
                                      </p:cBhvr>
                                      <p:tavLst>
                                        <p:tav tm="0">
                                          <p:val>
                                            <p:strVal val="#ppt_x"/>
                                          </p:val>
                                        </p:tav>
                                        <p:tav tm="100000">
                                          <p:val>
                                            <p:strVal val="#ppt_x"/>
                                          </p:val>
                                        </p:tav>
                                      </p:tavLst>
                                    </p:anim>
                                    <p:anim calcmode="lin" valueType="num">
                                      <p:cBhvr additive="base">
                                        <p:cTn id="160" dur="500" fill="hold"/>
                                        <p:tgtEl>
                                          <p:spTgt spid="173"/>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174"/>
                                        </p:tgtEl>
                                        <p:attrNameLst>
                                          <p:attrName>style.visibility</p:attrName>
                                        </p:attrNameLst>
                                      </p:cBhvr>
                                      <p:to>
                                        <p:strVal val="visible"/>
                                      </p:to>
                                    </p:set>
                                    <p:anim calcmode="lin" valueType="num">
                                      <p:cBhvr additive="base">
                                        <p:cTn id="163" dur="500" fill="hold"/>
                                        <p:tgtEl>
                                          <p:spTgt spid="174"/>
                                        </p:tgtEl>
                                        <p:attrNameLst>
                                          <p:attrName>ppt_x</p:attrName>
                                        </p:attrNameLst>
                                      </p:cBhvr>
                                      <p:tavLst>
                                        <p:tav tm="0">
                                          <p:val>
                                            <p:strVal val="#ppt_x"/>
                                          </p:val>
                                        </p:tav>
                                        <p:tav tm="100000">
                                          <p:val>
                                            <p:strVal val="#ppt_x"/>
                                          </p:val>
                                        </p:tav>
                                      </p:tavLst>
                                    </p:anim>
                                    <p:anim calcmode="lin" valueType="num">
                                      <p:cBhvr additive="base">
                                        <p:cTn id="164" dur="500" fill="hold"/>
                                        <p:tgtEl>
                                          <p:spTgt spid="174"/>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118"/>
                                        </p:tgtEl>
                                        <p:attrNameLst>
                                          <p:attrName>style.visibility</p:attrName>
                                        </p:attrNameLst>
                                      </p:cBhvr>
                                      <p:to>
                                        <p:strVal val="visible"/>
                                      </p:to>
                                    </p:set>
                                    <p:anim calcmode="lin" valueType="num">
                                      <p:cBhvr additive="base">
                                        <p:cTn id="169" dur="500" fill="hold"/>
                                        <p:tgtEl>
                                          <p:spTgt spid="118"/>
                                        </p:tgtEl>
                                        <p:attrNameLst>
                                          <p:attrName>ppt_x</p:attrName>
                                        </p:attrNameLst>
                                      </p:cBhvr>
                                      <p:tavLst>
                                        <p:tav tm="0">
                                          <p:val>
                                            <p:strVal val="#ppt_x"/>
                                          </p:val>
                                        </p:tav>
                                        <p:tav tm="100000">
                                          <p:val>
                                            <p:strVal val="#ppt_x"/>
                                          </p:val>
                                        </p:tav>
                                      </p:tavLst>
                                    </p:anim>
                                    <p:anim calcmode="lin" valueType="num">
                                      <p:cBhvr additive="base">
                                        <p:cTn id="170" dur="500" fill="hold"/>
                                        <p:tgtEl>
                                          <p:spTgt spid="118"/>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119"/>
                                        </p:tgtEl>
                                        <p:attrNameLst>
                                          <p:attrName>style.visibility</p:attrName>
                                        </p:attrNameLst>
                                      </p:cBhvr>
                                      <p:to>
                                        <p:strVal val="visible"/>
                                      </p:to>
                                    </p:set>
                                    <p:anim calcmode="lin" valueType="num">
                                      <p:cBhvr additive="base">
                                        <p:cTn id="173" dur="500" fill="hold"/>
                                        <p:tgtEl>
                                          <p:spTgt spid="119"/>
                                        </p:tgtEl>
                                        <p:attrNameLst>
                                          <p:attrName>ppt_x</p:attrName>
                                        </p:attrNameLst>
                                      </p:cBhvr>
                                      <p:tavLst>
                                        <p:tav tm="0">
                                          <p:val>
                                            <p:strVal val="#ppt_x"/>
                                          </p:val>
                                        </p:tav>
                                        <p:tav tm="100000">
                                          <p:val>
                                            <p:strVal val="#ppt_x"/>
                                          </p:val>
                                        </p:tav>
                                      </p:tavLst>
                                    </p:anim>
                                    <p:anim calcmode="lin" valueType="num">
                                      <p:cBhvr additive="base">
                                        <p:cTn id="174"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grpId="0" nodeType="clickEffect">
                                  <p:stCondLst>
                                    <p:cond delay="0"/>
                                  </p:stCondLst>
                                  <p:childTnLst>
                                    <p:set>
                                      <p:cBhvr>
                                        <p:cTn id="178" dur="1" fill="hold">
                                          <p:stCondLst>
                                            <p:cond delay="0"/>
                                          </p:stCondLst>
                                        </p:cTn>
                                        <p:tgtEl>
                                          <p:spTgt spid="114"/>
                                        </p:tgtEl>
                                        <p:attrNameLst>
                                          <p:attrName>style.visibility</p:attrName>
                                        </p:attrNameLst>
                                      </p:cBhvr>
                                      <p:to>
                                        <p:strVal val="visible"/>
                                      </p:to>
                                    </p:set>
                                    <p:anim calcmode="lin" valueType="num">
                                      <p:cBhvr additive="base">
                                        <p:cTn id="179" dur="500" fill="hold"/>
                                        <p:tgtEl>
                                          <p:spTgt spid="114"/>
                                        </p:tgtEl>
                                        <p:attrNameLst>
                                          <p:attrName>ppt_x</p:attrName>
                                        </p:attrNameLst>
                                      </p:cBhvr>
                                      <p:tavLst>
                                        <p:tav tm="0">
                                          <p:val>
                                            <p:strVal val="#ppt_x"/>
                                          </p:val>
                                        </p:tav>
                                        <p:tav tm="100000">
                                          <p:val>
                                            <p:strVal val="#ppt_x"/>
                                          </p:val>
                                        </p:tav>
                                      </p:tavLst>
                                    </p:anim>
                                    <p:anim calcmode="lin" valueType="num">
                                      <p:cBhvr additive="base">
                                        <p:cTn id="180" dur="500" fill="hold"/>
                                        <p:tgtEl>
                                          <p:spTgt spid="114"/>
                                        </p:tgtEl>
                                        <p:attrNameLst>
                                          <p:attrName>ppt_y</p:attrName>
                                        </p:attrNameLst>
                                      </p:cBhvr>
                                      <p:tavLst>
                                        <p:tav tm="0">
                                          <p:val>
                                            <p:strVal val="1+#ppt_h/2"/>
                                          </p:val>
                                        </p:tav>
                                        <p:tav tm="100000">
                                          <p:val>
                                            <p:strVal val="#ppt_y"/>
                                          </p:val>
                                        </p:tav>
                                      </p:tavLst>
                                    </p:anim>
                                  </p:childTnLst>
                                </p:cTn>
                              </p:par>
                              <p:par>
                                <p:cTn id="181" presetID="2" presetClass="entr" presetSubtype="4" fill="hold" grpId="0" nodeType="withEffect">
                                  <p:stCondLst>
                                    <p:cond delay="0"/>
                                  </p:stCondLst>
                                  <p:childTnLst>
                                    <p:set>
                                      <p:cBhvr>
                                        <p:cTn id="182" dur="1" fill="hold">
                                          <p:stCondLst>
                                            <p:cond delay="0"/>
                                          </p:stCondLst>
                                        </p:cTn>
                                        <p:tgtEl>
                                          <p:spTgt spid="115"/>
                                        </p:tgtEl>
                                        <p:attrNameLst>
                                          <p:attrName>style.visibility</p:attrName>
                                        </p:attrNameLst>
                                      </p:cBhvr>
                                      <p:to>
                                        <p:strVal val="visible"/>
                                      </p:to>
                                    </p:set>
                                    <p:anim calcmode="lin" valueType="num">
                                      <p:cBhvr additive="base">
                                        <p:cTn id="183" dur="500" fill="hold"/>
                                        <p:tgtEl>
                                          <p:spTgt spid="115"/>
                                        </p:tgtEl>
                                        <p:attrNameLst>
                                          <p:attrName>ppt_x</p:attrName>
                                        </p:attrNameLst>
                                      </p:cBhvr>
                                      <p:tavLst>
                                        <p:tav tm="0">
                                          <p:val>
                                            <p:strVal val="#ppt_x"/>
                                          </p:val>
                                        </p:tav>
                                        <p:tav tm="100000">
                                          <p:val>
                                            <p:strVal val="#ppt_x"/>
                                          </p:val>
                                        </p:tav>
                                      </p:tavLst>
                                    </p:anim>
                                    <p:anim calcmode="lin" valueType="num">
                                      <p:cBhvr additive="base">
                                        <p:cTn id="184"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2" presetClass="entr" presetSubtype="4" fill="hold" grpId="0" nodeType="clickEffect">
                                  <p:stCondLst>
                                    <p:cond delay="0"/>
                                  </p:stCondLst>
                                  <p:childTnLst>
                                    <p:set>
                                      <p:cBhvr>
                                        <p:cTn id="188" dur="1" fill="hold">
                                          <p:stCondLst>
                                            <p:cond delay="0"/>
                                          </p:stCondLst>
                                        </p:cTn>
                                        <p:tgtEl>
                                          <p:spTgt spid="116"/>
                                        </p:tgtEl>
                                        <p:attrNameLst>
                                          <p:attrName>style.visibility</p:attrName>
                                        </p:attrNameLst>
                                      </p:cBhvr>
                                      <p:to>
                                        <p:strVal val="visible"/>
                                      </p:to>
                                    </p:set>
                                    <p:anim calcmode="lin" valueType="num">
                                      <p:cBhvr additive="base">
                                        <p:cTn id="189" dur="500" fill="hold"/>
                                        <p:tgtEl>
                                          <p:spTgt spid="116"/>
                                        </p:tgtEl>
                                        <p:attrNameLst>
                                          <p:attrName>ppt_x</p:attrName>
                                        </p:attrNameLst>
                                      </p:cBhvr>
                                      <p:tavLst>
                                        <p:tav tm="0">
                                          <p:val>
                                            <p:strVal val="#ppt_x"/>
                                          </p:val>
                                        </p:tav>
                                        <p:tav tm="100000">
                                          <p:val>
                                            <p:strVal val="#ppt_x"/>
                                          </p:val>
                                        </p:tav>
                                      </p:tavLst>
                                    </p:anim>
                                    <p:anim calcmode="lin" valueType="num">
                                      <p:cBhvr additive="base">
                                        <p:cTn id="190" dur="500" fill="hold"/>
                                        <p:tgtEl>
                                          <p:spTgt spid="116"/>
                                        </p:tgtEl>
                                        <p:attrNameLst>
                                          <p:attrName>ppt_y</p:attrName>
                                        </p:attrNameLst>
                                      </p:cBhvr>
                                      <p:tavLst>
                                        <p:tav tm="0">
                                          <p:val>
                                            <p:strVal val="1+#ppt_h/2"/>
                                          </p:val>
                                        </p:tav>
                                        <p:tav tm="100000">
                                          <p:val>
                                            <p:strVal val="#ppt_y"/>
                                          </p:val>
                                        </p:tav>
                                      </p:tavLst>
                                    </p:anim>
                                  </p:childTnLst>
                                </p:cTn>
                              </p:par>
                              <p:par>
                                <p:cTn id="191" presetID="2" presetClass="entr" presetSubtype="4" fill="hold" grpId="0" nodeType="withEffect">
                                  <p:stCondLst>
                                    <p:cond delay="0"/>
                                  </p:stCondLst>
                                  <p:childTnLst>
                                    <p:set>
                                      <p:cBhvr>
                                        <p:cTn id="192" dur="1" fill="hold">
                                          <p:stCondLst>
                                            <p:cond delay="0"/>
                                          </p:stCondLst>
                                        </p:cTn>
                                        <p:tgtEl>
                                          <p:spTgt spid="117"/>
                                        </p:tgtEl>
                                        <p:attrNameLst>
                                          <p:attrName>style.visibility</p:attrName>
                                        </p:attrNameLst>
                                      </p:cBhvr>
                                      <p:to>
                                        <p:strVal val="visible"/>
                                      </p:to>
                                    </p:set>
                                    <p:anim calcmode="lin" valueType="num">
                                      <p:cBhvr additive="base">
                                        <p:cTn id="193" dur="500" fill="hold"/>
                                        <p:tgtEl>
                                          <p:spTgt spid="117"/>
                                        </p:tgtEl>
                                        <p:attrNameLst>
                                          <p:attrName>ppt_x</p:attrName>
                                        </p:attrNameLst>
                                      </p:cBhvr>
                                      <p:tavLst>
                                        <p:tav tm="0">
                                          <p:val>
                                            <p:strVal val="#ppt_x"/>
                                          </p:val>
                                        </p:tav>
                                        <p:tav tm="100000">
                                          <p:val>
                                            <p:strVal val="#ppt_x"/>
                                          </p:val>
                                        </p:tav>
                                      </p:tavLst>
                                    </p:anim>
                                    <p:anim calcmode="lin" valueType="num">
                                      <p:cBhvr additive="base">
                                        <p:cTn id="194"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4" fill="hold" grpId="0" nodeType="clickEffect">
                                  <p:stCondLst>
                                    <p:cond delay="0"/>
                                  </p:stCondLst>
                                  <p:childTnLst>
                                    <p:set>
                                      <p:cBhvr>
                                        <p:cTn id="198" dur="1" fill="hold">
                                          <p:stCondLst>
                                            <p:cond delay="0"/>
                                          </p:stCondLst>
                                        </p:cTn>
                                        <p:tgtEl>
                                          <p:spTgt spid="168"/>
                                        </p:tgtEl>
                                        <p:attrNameLst>
                                          <p:attrName>style.visibility</p:attrName>
                                        </p:attrNameLst>
                                      </p:cBhvr>
                                      <p:to>
                                        <p:strVal val="visible"/>
                                      </p:to>
                                    </p:set>
                                    <p:anim calcmode="lin" valueType="num">
                                      <p:cBhvr additive="base">
                                        <p:cTn id="199" dur="500" fill="hold"/>
                                        <p:tgtEl>
                                          <p:spTgt spid="168"/>
                                        </p:tgtEl>
                                        <p:attrNameLst>
                                          <p:attrName>ppt_x</p:attrName>
                                        </p:attrNameLst>
                                      </p:cBhvr>
                                      <p:tavLst>
                                        <p:tav tm="0">
                                          <p:val>
                                            <p:strVal val="#ppt_x"/>
                                          </p:val>
                                        </p:tav>
                                        <p:tav tm="100000">
                                          <p:val>
                                            <p:strVal val="#ppt_x"/>
                                          </p:val>
                                        </p:tav>
                                      </p:tavLst>
                                    </p:anim>
                                    <p:anim calcmode="lin" valueType="num">
                                      <p:cBhvr additive="base">
                                        <p:cTn id="200" dur="500" fill="hold"/>
                                        <p:tgtEl>
                                          <p:spTgt spid="168"/>
                                        </p:tgtEl>
                                        <p:attrNameLst>
                                          <p:attrName>ppt_y</p:attrName>
                                        </p:attrNameLst>
                                      </p:cBhvr>
                                      <p:tavLst>
                                        <p:tav tm="0">
                                          <p:val>
                                            <p:strVal val="1+#ppt_h/2"/>
                                          </p:val>
                                        </p:tav>
                                        <p:tav tm="100000">
                                          <p:val>
                                            <p:strVal val="#ppt_y"/>
                                          </p:val>
                                        </p:tav>
                                      </p:tavLst>
                                    </p:anim>
                                  </p:childTnLst>
                                </p:cTn>
                              </p:par>
                              <p:par>
                                <p:cTn id="201" presetID="2" presetClass="entr" presetSubtype="4" fill="hold" grpId="0" nodeType="withEffect">
                                  <p:stCondLst>
                                    <p:cond delay="0"/>
                                  </p:stCondLst>
                                  <p:childTnLst>
                                    <p:set>
                                      <p:cBhvr>
                                        <p:cTn id="202" dur="1" fill="hold">
                                          <p:stCondLst>
                                            <p:cond delay="0"/>
                                          </p:stCondLst>
                                        </p:cTn>
                                        <p:tgtEl>
                                          <p:spTgt spid="172"/>
                                        </p:tgtEl>
                                        <p:attrNameLst>
                                          <p:attrName>style.visibility</p:attrName>
                                        </p:attrNameLst>
                                      </p:cBhvr>
                                      <p:to>
                                        <p:strVal val="visible"/>
                                      </p:to>
                                    </p:set>
                                    <p:anim calcmode="lin" valueType="num">
                                      <p:cBhvr additive="base">
                                        <p:cTn id="203" dur="500" fill="hold"/>
                                        <p:tgtEl>
                                          <p:spTgt spid="172"/>
                                        </p:tgtEl>
                                        <p:attrNameLst>
                                          <p:attrName>ppt_x</p:attrName>
                                        </p:attrNameLst>
                                      </p:cBhvr>
                                      <p:tavLst>
                                        <p:tav tm="0">
                                          <p:val>
                                            <p:strVal val="#ppt_x"/>
                                          </p:val>
                                        </p:tav>
                                        <p:tav tm="100000">
                                          <p:val>
                                            <p:strVal val="#ppt_x"/>
                                          </p:val>
                                        </p:tav>
                                      </p:tavLst>
                                    </p:anim>
                                    <p:anim calcmode="lin" valueType="num">
                                      <p:cBhvr additive="base">
                                        <p:cTn id="204" dur="500" fill="hold"/>
                                        <p:tgtEl>
                                          <p:spTgt spid="172"/>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grpId="0" nodeType="clickEffect">
                                  <p:stCondLst>
                                    <p:cond delay="0"/>
                                  </p:stCondLst>
                                  <p:childTnLst>
                                    <p:set>
                                      <p:cBhvr>
                                        <p:cTn id="208" dur="1" fill="hold">
                                          <p:stCondLst>
                                            <p:cond delay="0"/>
                                          </p:stCondLst>
                                        </p:cTn>
                                        <p:tgtEl>
                                          <p:spTgt spid="112"/>
                                        </p:tgtEl>
                                        <p:attrNameLst>
                                          <p:attrName>style.visibility</p:attrName>
                                        </p:attrNameLst>
                                      </p:cBhvr>
                                      <p:to>
                                        <p:strVal val="visible"/>
                                      </p:to>
                                    </p:set>
                                    <p:anim calcmode="lin" valueType="num">
                                      <p:cBhvr additive="base">
                                        <p:cTn id="209" dur="500" fill="hold"/>
                                        <p:tgtEl>
                                          <p:spTgt spid="112"/>
                                        </p:tgtEl>
                                        <p:attrNameLst>
                                          <p:attrName>ppt_x</p:attrName>
                                        </p:attrNameLst>
                                      </p:cBhvr>
                                      <p:tavLst>
                                        <p:tav tm="0">
                                          <p:val>
                                            <p:strVal val="#ppt_x"/>
                                          </p:val>
                                        </p:tav>
                                        <p:tav tm="100000">
                                          <p:val>
                                            <p:strVal val="#ppt_x"/>
                                          </p:val>
                                        </p:tav>
                                      </p:tavLst>
                                    </p:anim>
                                    <p:anim calcmode="lin" valueType="num">
                                      <p:cBhvr additive="base">
                                        <p:cTn id="210" dur="500" fill="hold"/>
                                        <p:tgtEl>
                                          <p:spTgt spid="112"/>
                                        </p:tgtEl>
                                        <p:attrNameLst>
                                          <p:attrName>ppt_y</p:attrName>
                                        </p:attrNameLst>
                                      </p:cBhvr>
                                      <p:tavLst>
                                        <p:tav tm="0">
                                          <p:val>
                                            <p:strVal val="1+#ppt_h/2"/>
                                          </p:val>
                                        </p:tav>
                                        <p:tav tm="100000">
                                          <p:val>
                                            <p:strVal val="#ppt_y"/>
                                          </p:val>
                                        </p:tav>
                                      </p:tavLst>
                                    </p:anim>
                                  </p:childTnLst>
                                </p:cTn>
                              </p:par>
                              <p:par>
                                <p:cTn id="211" presetID="2" presetClass="entr" presetSubtype="4" fill="hold" grpId="0" nodeType="withEffect">
                                  <p:stCondLst>
                                    <p:cond delay="0"/>
                                  </p:stCondLst>
                                  <p:childTnLst>
                                    <p:set>
                                      <p:cBhvr>
                                        <p:cTn id="212" dur="1" fill="hold">
                                          <p:stCondLst>
                                            <p:cond delay="0"/>
                                          </p:stCondLst>
                                        </p:cTn>
                                        <p:tgtEl>
                                          <p:spTgt spid="113"/>
                                        </p:tgtEl>
                                        <p:attrNameLst>
                                          <p:attrName>style.visibility</p:attrName>
                                        </p:attrNameLst>
                                      </p:cBhvr>
                                      <p:to>
                                        <p:strVal val="visible"/>
                                      </p:to>
                                    </p:set>
                                    <p:anim calcmode="lin" valueType="num">
                                      <p:cBhvr additive="base">
                                        <p:cTn id="213" dur="500" fill="hold"/>
                                        <p:tgtEl>
                                          <p:spTgt spid="113"/>
                                        </p:tgtEl>
                                        <p:attrNameLst>
                                          <p:attrName>ppt_x</p:attrName>
                                        </p:attrNameLst>
                                      </p:cBhvr>
                                      <p:tavLst>
                                        <p:tav tm="0">
                                          <p:val>
                                            <p:strVal val="#ppt_x"/>
                                          </p:val>
                                        </p:tav>
                                        <p:tav tm="100000">
                                          <p:val>
                                            <p:strVal val="#ppt_x"/>
                                          </p:val>
                                        </p:tav>
                                      </p:tavLst>
                                    </p:anim>
                                    <p:anim calcmode="lin" valueType="num">
                                      <p:cBhvr additive="base">
                                        <p:cTn id="214"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45" presetClass="entr" presetSubtype="0" fill="hold" grpId="0" nodeType="clickEffect">
                                  <p:stCondLst>
                                    <p:cond delay="0"/>
                                  </p:stCondLst>
                                  <p:childTnLst>
                                    <p:set>
                                      <p:cBhvr>
                                        <p:cTn id="218" dur="1" fill="hold">
                                          <p:stCondLst>
                                            <p:cond delay="0"/>
                                          </p:stCondLst>
                                        </p:cTn>
                                        <p:tgtEl>
                                          <p:spTgt spid="219"/>
                                        </p:tgtEl>
                                        <p:attrNameLst>
                                          <p:attrName>style.visibility</p:attrName>
                                        </p:attrNameLst>
                                      </p:cBhvr>
                                      <p:to>
                                        <p:strVal val="visible"/>
                                      </p:to>
                                    </p:set>
                                    <p:animEffect transition="in" filter="fade">
                                      <p:cBhvr>
                                        <p:cTn id="219" dur="2000"/>
                                        <p:tgtEl>
                                          <p:spTgt spid="219"/>
                                        </p:tgtEl>
                                      </p:cBhvr>
                                    </p:animEffect>
                                    <p:anim calcmode="lin" valueType="num">
                                      <p:cBhvr>
                                        <p:cTn id="220" dur="2000" fill="hold"/>
                                        <p:tgtEl>
                                          <p:spTgt spid="219"/>
                                        </p:tgtEl>
                                        <p:attrNameLst>
                                          <p:attrName>ppt_w</p:attrName>
                                        </p:attrNameLst>
                                      </p:cBhvr>
                                      <p:tavLst>
                                        <p:tav tm="0" fmla="#ppt_w*sin(2.5*pi*$)">
                                          <p:val>
                                            <p:fltVal val="0"/>
                                          </p:val>
                                        </p:tav>
                                        <p:tav tm="100000">
                                          <p:val>
                                            <p:fltVal val="1"/>
                                          </p:val>
                                        </p:tav>
                                      </p:tavLst>
                                    </p:anim>
                                    <p:anim calcmode="lin" valueType="num">
                                      <p:cBhvr>
                                        <p:cTn id="221" dur="2000" fill="hold"/>
                                        <p:tgtEl>
                                          <p:spTgt spid="219"/>
                                        </p:tgtEl>
                                        <p:attrNameLst>
                                          <p:attrName>ppt_h</p:attrName>
                                        </p:attrNameLst>
                                      </p:cBhvr>
                                      <p:tavLst>
                                        <p:tav tm="0">
                                          <p:val>
                                            <p:strVal val="#ppt_h"/>
                                          </p:val>
                                        </p:tav>
                                        <p:tav tm="100000">
                                          <p:val>
                                            <p:strVal val="#ppt_h"/>
                                          </p:val>
                                        </p:tav>
                                      </p:tavLst>
                                    </p:anim>
                                  </p:childTnLst>
                                </p:cTn>
                              </p:par>
                            </p:childTnLst>
                          </p:cTn>
                        </p:par>
                      </p:childTnLst>
                    </p:cTn>
                  </p:par>
                  <p:par>
                    <p:cTn id="222" fill="hold">
                      <p:stCondLst>
                        <p:cond delay="indefinite"/>
                      </p:stCondLst>
                      <p:childTnLst>
                        <p:par>
                          <p:cTn id="223" fill="hold">
                            <p:stCondLst>
                              <p:cond delay="0"/>
                            </p:stCondLst>
                            <p:childTnLst>
                              <p:par>
                                <p:cTn id="224" presetID="42" presetClass="entr" presetSubtype="0" fill="hold" nodeType="clickEffect">
                                  <p:stCondLst>
                                    <p:cond delay="0"/>
                                  </p:stCondLst>
                                  <p:childTnLst>
                                    <p:set>
                                      <p:cBhvr>
                                        <p:cTn id="225" dur="1" fill="hold">
                                          <p:stCondLst>
                                            <p:cond delay="0"/>
                                          </p:stCondLst>
                                        </p:cTn>
                                        <p:tgtEl>
                                          <p:spTgt spid="212"/>
                                        </p:tgtEl>
                                        <p:attrNameLst>
                                          <p:attrName>style.visibility</p:attrName>
                                        </p:attrNameLst>
                                      </p:cBhvr>
                                      <p:to>
                                        <p:strVal val="visible"/>
                                      </p:to>
                                    </p:set>
                                    <p:animEffect transition="in" filter="fade">
                                      <p:cBhvr>
                                        <p:cTn id="226" dur="1000"/>
                                        <p:tgtEl>
                                          <p:spTgt spid="212"/>
                                        </p:tgtEl>
                                      </p:cBhvr>
                                    </p:animEffect>
                                    <p:anim calcmode="lin" valueType="num">
                                      <p:cBhvr>
                                        <p:cTn id="227" dur="1000" fill="hold"/>
                                        <p:tgtEl>
                                          <p:spTgt spid="212"/>
                                        </p:tgtEl>
                                        <p:attrNameLst>
                                          <p:attrName>ppt_x</p:attrName>
                                        </p:attrNameLst>
                                      </p:cBhvr>
                                      <p:tavLst>
                                        <p:tav tm="0">
                                          <p:val>
                                            <p:strVal val="#ppt_x"/>
                                          </p:val>
                                        </p:tav>
                                        <p:tav tm="100000">
                                          <p:val>
                                            <p:strVal val="#ppt_x"/>
                                          </p:val>
                                        </p:tav>
                                      </p:tavLst>
                                    </p:anim>
                                    <p:anim calcmode="lin" valueType="num">
                                      <p:cBhvr>
                                        <p:cTn id="228"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par>
                    <p:cTn id="229" fill="hold">
                      <p:stCondLst>
                        <p:cond delay="indefinite"/>
                      </p:stCondLst>
                      <p:childTnLst>
                        <p:par>
                          <p:cTn id="230" fill="hold">
                            <p:stCondLst>
                              <p:cond delay="0"/>
                            </p:stCondLst>
                            <p:childTnLst>
                              <p:par>
                                <p:cTn id="231" presetID="2" presetClass="entr" presetSubtype="4" fill="hold" nodeType="clickEffect">
                                  <p:stCondLst>
                                    <p:cond delay="0"/>
                                  </p:stCondLst>
                                  <p:childTnLst>
                                    <p:set>
                                      <p:cBhvr>
                                        <p:cTn id="232" dur="1" fill="hold">
                                          <p:stCondLst>
                                            <p:cond delay="0"/>
                                          </p:stCondLst>
                                        </p:cTn>
                                        <p:tgtEl>
                                          <p:spTgt spid="213"/>
                                        </p:tgtEl>
                                        <p:attrNameLst>
                                          <p:attrName>style.visibility</p:attrName>
                                        </p:attrNameLst>
                                      </p:cBhvr>
                                      <p:to>
                                        <p:strVal val="visible"/>
                                      </p:to>
                                    </p:set>
                                    <p:anim calcmode="lin" valueType="num">
                                      <p:cBhvr additive="base">
                                        <p:cTn id="233" dur="500" fill="hold"/>
                                        <p:tgtEl>
                                          <p:spTgt spid="213"/>
                                        </p:tgtEl>
                                        <p:attrNameLst>
                                          <p:attrName>ppt_x</p:attrName>
                                        </p:attrNameLst>
                                      </p:cBhvr>
                                      <p:tavLst>
                                        <p:tav tm="0">
                                          <p:val>
                                            <p:strVal val="#ppt_x"/>
                                          </p:val>
                                        </p:tav>
                                        <p:tav tm="100000">
                                          <p:val>
                                            <p:strVal val="#ppt_x"/>
                                          </p:val>
                                        </p:tav>
                                      </p:tavLst>
                                    </p:anim>
                                    <p:anim calcmode="lin" valueType="num">
                                      <p:cBhvr additive="base">
                                        <p:cTn id="234" dur="500" fill="hold"/>
                                        <p:tgtEl>
                                          <p:spTgt spid="213"/>
                                        </p:tgtEl>
                                        <p:attrNameLst>
                                          <p:attrName>ppt_y</p:attrName>
                                        </p:attrNameLst>
                                      </p:cBhvr>
                                      <p:tavLst>
                                        <p:tav tm="0">
                                          <p:val>
                                            <p:strVal val="1+#ppt_h/2"/>
                                          </p:val>
                                        </p:tav>
                                        <p:tav tm="100000">
                                          <p:val>
                                            <p:strVal val="#ppt_y"/>
                                          </p:val>
                                        </p:tav>
                                      </p:tavLst>
                                    </p:anim>
                                  </p:childTnLst>
                                </p:cTn>
                              </p:par>
                            </p:childTnLst>
                          </p:cTn>
                        </p:par>
                      </p:childTnLst>
                    </p:cTn>
                  </p:par>
                  <p:par>
                    <p:cTn id="235" fill="hold">
                      <p:stCondLst>
                        <p:cond delay="indefinite"/>
                      </p:stCondLst>
                      <p:childTnLst>
                        <p:par>
                          <p:cTn id="236" fill="hold">
                            <p:stCondLst>
                              <p:cond delay="0"/>
                            </p:stCondLst>
                            <p:childTnLst>
                              <p:par>
                                <p:cTn id="237" presetID="42" presetClass="entr" presetSubtype="0" fill="hold" nodeType="clickEffect">
                                  <p:stCondLst>
                                    <p:cond delay="0"/>
                                  </p:stCondLst>
                                  <p:childTnLst>
                                    <p:set>
                                      <p:cBhvr>
                                        <p:cTn id="238" dur="1" fill="hold">
                                          <p:stCondLst>
                                            <p:cond delay="0"/>
                                          </p:stCondLst>
                                        </p:cTn>
                                        <p:tgtEl>
                                          <p:spTgt spid="215"/>
                                        </p:tgtEl>
                                        <p:attrNameLst>
                                          <p:attrName>style.visibility</p:attrName>
                                        </p:attrNameLst>
                                      </p:cBhvr>
                                      <p:to>
                                        <p:strVal val="visible"/>
                                      </p:to>
                                    </p:set>
                                    <p:animEffect transition="in" filter="fade">
                                      <p:cBhvr>
                                        <p:cTn id="239" dur="1000"/>
                                        <p:tgtEl>
                                          <p:spTgt spid="215"/>
                                        </p:tgtEl>
                                      </p:cBhvr>
                                    </p:animEffect>
                                    <p:anim calcmode="lin" valueType="num">
                                      <p:cBhvr>
                                        <p:cTn id="240" dur="1000" fill="hold"/>
                                        <p:tgtEl>
                                          <p:spTgt spid="215"/>
                                        </p:tgtEl>
                                        <p:attrNameLst>
                                          <p:attrName>ppt_x</p:attrName>
                                        </p:attrNameLst>
                                      </p:cBhvr>
                                      <p:tavLst>
                                        <p:tav tm="0">
                                          <p:val>
                                            <p:strVal val="#ppt_x"/>
                                          </p:val>
                                        </p:tav>
                                        <p:tav tm="100000">
                                          <p:val>
                                            <p:strVal val="#ppt_x"/>
                                          </p:val>
                                        </p:tav>
                                      </p:tavLst>
                                    </p:anim>
                                    <p:anim calcmode="lin" valueType="num">
                                      <p:cBhvr>
                                        <p:cTn id="241"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242" fill="hold">
                      <p:stCondLst>
                        <p:cond delay="indefinite"/>
                      </p:stCondLst>
                      <p:childTnLst>
                        <p:par>
                          <p:cTn id="243" fill="hold">
                            <p:stCondLst>
                              <p:cond delay="0"/>
                            </p:stCondLst>
                            <p:childTnLst>
                              <p:par>
                                <p:cTn id="244" presetID="2" presetClass="entr" presetSubtype="4" fill="hold" nodeType="clickEffect">
                                  <p:stCondLst>
                                    <p:cond delay="0"/>
                                  </p:stCondLst>
                                  <p:childTnLst>
                                    <p:set>
                                      <p:cBhvr>
                                        <p:cTn id="245" dur="1" fill="hold">
                                          <p:stCondLst>
                                            <p:cond delay="0"/>
                                          </p:stCondLst>
                                        </p:cTn>
                                        <p:tgtEl>
                                          <p:spTgt spid="226"/>
                                        </p:tgtEl>
                                        <p:attrNameLst>
                                          <p:attrName>style.visibility</p:attrName>
                                        </p:attrNameLst>
                                      </p:cBhvr>
                                      <p:to>
                                        <p:strVal val="visible"/>
                                      </p:to>
                                    </p:set>
                                    <p:anim calcmode="lin" valueType="num">
                                      <p:cBhvr additive="base">
                                        <p:cTn id="246" dur="500" fill="hold"/>
                                        <p:tgtEl>
                                          <p:spTgt spid="226"/>
                                        </p:tgtEl>
                                        <p:attrNameLst>
                                          <p:attrName>ppt_x</p:attrName>
                                        </p:attrNameLst>
                                      </p:cBhvr>
                                      <p:tavLst>
                                        <p:tav tm="0">
                                          <p:val>
                                            <p:strVal val="#ppt_x"/>
                                          </p:val>
                                        </p:tav>
                                        <p:tav tm="100000">
                                          <p:val>
                                            <p:strVal val="#ppt_x"/>
                                          </p:val>
                                        </p:tav>
                                      </p:tavLst>
                                    </p:anim>
                                    <p:anim calcmode="lin" valueType="num">
                                      <p:cBhvr additive="base">
                                        <p:cTn id="247" dur="500" fill="hold"/>
                                        <p:tgtEl>
                                          <p:spTgt spid="226"/>
                                        </p:tgtEl>
                                        <p:attrNameLst>
                                          <p:attrName>ppt_y</p:attrName>
                                        </p:attrNameLst>
                                      </p:cBhvr>
                                      <p:tavLst>
                                        <p:tav tm="0">
                                          <p:val>
                                            <p:strVal val="1+#ppt_h/2"/>
                                          </p:val>
                                        </p:tav>
                                        <p:tav tm="100000">
                                          <p:val>
                                            <p:strVal val="#ppt_y"/>
                                          </p:val>
                                        </p:tav>
                                      </p:tavLst>
                                    </p:anim>
                                  </p:childTnLst>
                                </p:cTn>
                              </p:par>
                            </p:childTnLst>
                          </p:cTn>
                        </p:par>
                      </p:childTnLst>
                    </p:cTn>
                  </p:par>
                  <p:par>
                    <p:cTn id="248" fill="hold">
                      <p:stCondLst>
                        <p:cond delay="indefinite"/>
                      </p:stCondLst>
                      <p:childTnLst>
                        <p:par>
                          <p:cTn id="249" fill="hold">
                            <p:stCondLst>
                              <p:cond delay="0"/>
                            </p:stCondLst>
                            <p:childTnLst>
                              <p:par>
                                <p:cTn id="250" presetID="53" presetClass="entr" presetSubtype="16" fill="hold" grpId="0" nodeType="clickEffect">
                                  <p:stCondLst>
                                    <p:cond delay="0"/>
                                  </p:stCondLst>
                                  <p:childTnLst>
                                    <p:set>
                                      <p:cBhvr>
                                        <p:cTn id="251" dur="1" fill="hold">
                                          <p:stCondLst>
                                            <p:cond delay="0"/>
                                          </p:stCondLst>
                                        </p:cTn>
                                        <p:tgtEl>
                                          <p:spTgt spid="225"/>
                                        </p:tgtEl>
                                        <p:attrNameLst>
                                          <p:attrName>style.visibility</p:attrName>
                                        </p:attrNameLst>
                                      </p:cBhvr>
                                      <p:to>
                                        <p:strVal val="visible"/>
                                      </p:to>
                                    </p:set>
                                    <p:anim calcmode="lin" valueType="num">
                                      <p:cBhvr>
                                        <p:cTn id="252" dur="500" fill="hold"/>
                                        <p:tgtEl>
                                          <p:spTgt spid="225"/>
                                        </p:tgtEl>
                                        <p:attrNameLst>
                                          <p:attrName>ppt_w</p:attrName>
                                        </p:attrNameLst>
                                      </p:cBhvr>
                                      <p:tavLst>
                                        <p:tav tm="0">
                                          <p:val>
                                            <p:fltVal val="0"/>
                                          </p:val>
                                        </p:tav>
                                        <p:tav tm="100000">
                                          <p:val>
                                            <p:strVal val="#ppt_w"/>
                                          </p:val>
                                        </p:tav>
                                      </p:tavLst>
                                    </p:anim>
                                    <p:anim calcmode="lin" valueType="num">
                                      <p:cBhvr>
                                        <p:cTn id="253" dur="500" fill="hold"/>
                                        <p:tgtEl>
                                          <p:spTgt spid="225"/>
                                        </p:tgtEl>
                                        <p:attrNameLst>
                                          <p:attrName>ppt_h</p:attrName>
                                        </p:attrNameLst>
                                      </p:cBhvr>
                                      <p:tavLst>
                                        <p:tav tm="0">
                                          <p:val>
                                            <p:fltVal val="0"/>
                                          </p:val>
                                        </p:tav>
                                        <p:tav tm="100000">
                                          <p:val>
                                            <p:strVal val="#ppt_h"/>
                                          </p:val>
                                        </p:tav>
                                      </p:tavLst>
                                    </p:anim>
                                    <p:animEffect transition="in" filter="fade">
                                      <p:cBhvr>
                                        <p:cTn id="254" dur="500"/>
                                        <p:tgtEl>
                                          <p:spTgt spid="225"/>
                                        </p:tgtEl>
                                      </p:cBhvr>
                                    </p:animEffect>
                                  </p:childTnLst>
                                </p:cTn>
                              </p:par>
                            </p:childTnLst>
                          </p:cTn>
                        </p:par>
                      </p:childTnLst>
                    </p:cTn>
                  </p:par>
                  <p:par>
                    <p:cTn id="255" fill="hold">
                      <p:stCondLst>
                        <p:cond delay="indefinite"/>
                      </p:stCondLst>
                      <p:childTnLst>
                        <p:par>
                          <p:cTn id="256" fill="hold">
                            <p:stCondLst>
                              <p:cond delay="0"/>
                            </p:stCondLst>
                            <p:childTnLst>
                              <p:par>
                                <p:cTn id="257" presetID="2" presetClass="entr" presetSubtype="4" fill="hold" nodeType="clickEffect">
                                  <p:stCondLst>
                                    <p:cond delay="0"/>
                                  </p:stCondLst>
                                  <p:childTnLst>
                                    <p:set>
                                      <p:cBhvr>
                                        <p:cTn id="258" dur="1" fill="hold">
                                          <p:stCondLst>
                                            <p:cond delay="0"/>
                                          </p:stCondLst>
                                        </p:cTn>
                                        <p:tgtEl>
                                          <p:spTgt spid="220"/>
                                        </p:tgtEl>
                                        <p:attrNameLst>
                                          <p:attrName>style.visibility</p:attrName>
                                        </p:attrNameLst>
                                      </p:cBhvr>
                                      <p:to>
                                        <p:strVal val="visible"/>
                                      </p:to>
                                    </p:set>
                                    <p:anim calcmode="lin" valueType="num">
                                      <p:cBhvr additive="base">
                                        <p:cTn id="259" dur="500" fill="hold"/>
                                        <p:tgtEl>
                                          <p:spTgt spid="220"/>
                                        </p:tgtEl>
                                        <p:attrNameLst>
                                          <p:attrName>ppt_x</p:attrName>
                                        </p:attrNameLst>
                                      </p:cBhvr>
                                      <p:tavLst>
                                        <p:tav tm="0">
                                          <p:val>
                                            <p:strVal val="#ppt_x"/>
                                          </p:val>
                                        </p:tav>
                                        <p:tav tm="100000">
                                          <p:val>
                                            <p:strVal val="#ppt_x"/>
                                          </p:val>
                                        </p:tav>
                                      </p:tavLst>
                                    </p:anim>
                                    <p:anim calcmode="lin" valueType="num">
                                      <p:cBhvr additive="base">
                                        <p:cTn id="260" dur="500" fill="hold"/>
                                        <p:tgtEl>
                                          <p:spTgt spid="220"/>
                                        </p:tgtEl>
                                        <p:attrNameLst>
                                          <p:attrName>ppt_y</p:attrName>
                                        </p:attrNameLst>
                                      </p:cBhvr>
                                      <p:tavLst>
                                        <p:tav tm="0">
                                          <p:val>
                                            <p:strVal val="1+#ppt_h/2"/>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31" presetClass="entr" presetSubtype="0" fill="hold" nodeType="clickEffect">
                                  <p:stCondLst>
                                    <p:cond delay="0"/>
                                  </p:stCondLst>
                                  <p:childTnLst>
                                    <p:set>
                                      <p:cBhvr>
                                        <p:cTn id="264" dur="1" fill="hold">
                                          <p:stCondLst>
                                            <p:cond delay="0"/>
                                          </p:stCondLst>
                                        </p:cTn>
                                        <p:tgtEl>
                                          <p:spTgt spid="221"/>
                                        </p:tgtEl>
                                        <p:attrNameLst>
                                          <p:attrName>style.visibility</p:attrName>
                                        </p:attrNameLst>
                                      </p:cBhvr>
                                      <p:to>
                                        <p:strVal val="visible"/>
                                      </p:to>
                                    </p:set>
                                    <p:anim calcmode="lin" valueType="num">
                                      <p:cBhvr>
                                        <p:cTn id="265" dur="1000" fill="hold"/>
                                        <p:tgtEl>
                                          <p:spTgt spid="221"/>
                                        </p:tgtEl>
                                        <p:attrNameLst>
                                          <p:attrName>ppt_w</p:attrName>
                                        </p:attrNameLst>
                                      </p:cBhvr>
                                      <p:tavLst>
                                        <p:tav tm="0">
                                          <p:val>
                                            <p:fltVal val="0"/>
                                          </p:val>
                                        </p:tav>
                                        <p:tav tm="100000">
                                          <p:val>
                                            <p:strVal val="#ppt_w"/>
                                          </p:val>
                                        </p:tav>
                                      </p:tavLst>
                                    </p:anim>
                                    <p:anim calcmode="lin" valueType="num">
                                      <p:cBhvr>
                                        <p:cTn id="266" dur="1000" fill="hold"/>
                                        <p:tgtEl>
                                          <p:spTgt spid="221"/>
                                        </p:tgtEl>
                                        <p:attrNameLst>
                                          <p:attrName>ppt_h</p:attrName>
                                        </p:attrNameLst>
                                      </p:cBhvr>
                                      <p:tavLst>
                                        <p:tav tm="0">
                                          <p:val>
                                            <p:fltVal val="0"/>
                                          </p:val>
                                        </p:tav>
                                        <p:tav tm="100000">
                                          <p:val>
                                            <p:strVal val="#ppt_h"/>
                                          </p:val>
                                        </p:tav>
                                      </p:tavLst>
                                    </p:anim>
                                    <p:anim calcmode="lin" valueType="num">
                                      <p:cBhvr>
                                        <p:cTn id="267" dur="1000" fill="hold"/>
                                        <p:tgtEl>
                                          <p:spTgt spid="221"/>
                                        </p:tgtEl>
                                        <p:attrNameLst>
                                          <p:attrName>style.rotation</p:attrName>
                                        </p:attrNameLst>
                                      </p:cBhvr>
                                      <p:tavLst>
                                        <p:tav tm="0">
                                          <p:val>
                                            <p:fltVal val="90"/>
                                          </p:val>
                                        </p:tav>
                                        <p:tav tm="100000">
                                          <p:val>
                                            <p:fltVal val="0"/>
                                          </p:val>
                                        </p:tav>
                                      </p:tavLst>
                                    </p:anim>
                                    <p:animEffect transition="in" filter="fade">
                                      <p:cBhvr>
                                        <p:cTn id="268" dur="1000"/>
                                        <p:tgtEl>
                                          <p:spTgt spid="221"/>
                                        </p:tgtEl>
                                      </p:cBhvr>
                                    </p:animEffect>
                                  </p:childTnLst>
                                </p:cTn>
                              </p:par>
                            </p:childTnLst>
                          </p:cTn>
                        </p:par>
                      </p:childTnLst>
                    </p:cTn>
                  </p:par>
                  <p:par>
                    <p:cTn id="269" fill="hold">
                      <p:stCondLst>
                        <p:cond delay="indefinite"/>
                      </p:stCondLst>
                      <p:childTnLst>
                        <p:par>
                          <p:cTn id="270" fill="hold">
                            <p:stCondLst>
                              <p:cond delay="0"/>
                            </p:stCondLst>
                            <p:childTnLst>
                              <p:par>
                                <p:cTn id="271" presetID="6" presetClass="entr" presetSubtype="16" fill="hold" grpId="0" nodeType="clickEffect">
                                  <p:stCondLst>
                                    <p:cond delay="0"/>
                                  </p:stCondLst>
                                  <p:childTnLst>
                                    <p:set>
                                      <p:cBhvr>
                                        <p:cTn id="272" dur="1" fill="hold">
                                          <p:stCondLst>
                                            <p:cond delay="0"/>
                                          </p:stCondLst>
                                        </p:cTn>
                                        <p:tgtEl>
                                          <p:spTgt spid="222"/>
                                        </p:tgtEl>
                                        <p:attrNameLst>
                                          <p:attrName>style.visibility</p:attrName>
                                        </p:attrNameLst>
                                      </p:cBhvr>
                                      <p:to>
                                        <p:strVal val="visible"/>
                                      </p:to>
                                    </p:set>
                                    <p:animEffect transition="in" filter="circle(in)">
                                      <p:cBhvr>
                                        <p:cTn id="273" dur="2000"/>
                                        <p:tgtEl>
                                          <p:spTgt spid="222"/>
                                        </p:tgtEl>
                                      </p:cBhvr>
                                    </p:animEffect>
                                  </p:childTnLst>
                                </p:cTn>
                              </p:par>
                            </p:childTnLst>
                          </p:cTn>
                        </p:par>
                      </p:childTnLst>
                    </p:cTn>
                  </p:par>
                  <p:par>
                    <p:cTn id="274" fill="hold">
                      <p:stCondLst>
                        <p:cond delay="indefinite"/>
                      </p:stCondLst>
                      <p:childTnLst>
                        <p:par>
                          <p:cTn id="275" fill="hold">
                            <p:stCondLst>
                              <p:cond delay="0"/>
                            </p:stCondLst>
                            <p:childTnLst>
                              <p:par>
                                <p:cTn id="276" presetID="42" presetClass="entr" presetSubtype="0" fill="hold" nodeType="clickEffect">
                                  <p:stCondLst>
                                    <p:cond delay="0"/>
                                  </p:stCondLst>
                                  <p:childTnLst>
                                    <p:set>
                                      <p:cBhvr>
                                        <p:cTn id="277" dur="1" fill="hold">
                                          <p:stCondLst>
                                            <p:cond delay="0"/>
                                          </p:stCondLst>
                                        </p:cTn>
                                        <p:tgtEl>
                                          <p:spTgt spid="216"/>
                                        </p:tgtEl>
                                        <p:attrNameLst>
                                          <p:attrName>style.visibility</p:attrName>
                                        </p:attrNameLst>
                                      </p:cBhvr>
                                      <p:to>
                                        <p:strVal val="visible"/>
                                      </p:to>
                                    </p:set>
                                    <p:animEffect transition="in" filter="fade">
                                      <p:cBhvr>
                                        <p:cTn id="278" dur="1000"/>
                                        <p:tgtEl>
                                          <p:spTgt spid="216"/>
                                        </p:tgtEl>
                                      </p:cBhvr>
                                    </p:animEffect>
                                    <p:anim calcmode="lin" valueType="num">
                                      <p:cBhvr>
                                        <p:cTn id="279" dur="1000" fill="hold"/>
                                        <p:tgtEl>
                                          <p:spTgt spid="216"/>
                                        </p:tgtEl>
                                        <p:attrNameLst>
                                          <p:attrName>ppt_x</p:attrName>
                                        </p:attrNameLst>
                                      </p:cBhvr>
                                      <p:tavLst>
                                        <p:tav tm="0">
                                          <p:val>
                                            <p:strVal val="#ppt_x"/>
                                          </p:val>
                                        </p:tav>
                                        <p:tav tm="100000">
                                          <p:val>
                                            <p:strVal val="#ppt_x"/>
                                          </p:val>
                                        </p:tav>
                                      </p:tavLst>
                                    </p:anim>
                                    <p:anim calcmode="lin" valueType="num">
                                      <p:cBhvr>
                                        <p:cTn id="280" dur="1000" fill="hold"/>
                                        <p:tgtEl>
                                          <p:spTgt spid="216"/>
                                        </p:tgtEl>
                                        <p:attrNameLst>
                                          <p:attrName>ppt_y</p:attrName>
                                        </p:attrNameLst>
                                      </p:cBhvr>
                                      <p:tavLst>
                                        <p:tav tm="0">
                                          <p:val>
                                            <p:strVal val="#ppt_y+.1"/>
                                          </p:val>
                                        </p:tav>
                                        <p:tav tm="100000">
                                          <p:val>
                                            <p:strVal val="#ppt_y"/>
                                          </p:val>
                                        </p:tav>
                                      </p:tavLst>
                                    </p:anim>
                                  </p:childTnLst>
                                </p:cTn>
                              </p:par>
                            </p:childTnLst>
                          </p:cTn>
                        </p:par>
                      </p:childTnLst>
                    </p:cTn>
                  </p:par>
                  <p:par>
                    <p:cTn id="281" fill="hold">
                      <p:stCondLst>
                        <p:cond delay="indefinite"/>
                      </p:stCondLst>
                      <p:childTnLst>
                        <p:par>
                          <p:cTn id="282" fill="hold">
                            <p:stCondLst>
                              <p:cond delay="0"/>
                            </p:stCondLst>
                            <p:childTnLst>
                              <p:par>
                                <p:cTn id="283" presetID="42" presetClass="entr" presetSubtype="0" fill="hold" nodeType="clickEffect">
                                  <p:stCondLst>
                                    <p:cond delay="0"/>
                                  </p:stCondLst>
                                  <p:childTnLst>
                                    <p:set>
                                      <p:cBhvr>
                                        <p:cTn id="284" dur="1" fill="hold">
                                          <p:stCondLst>
                                            <p:cond delay="0"/>
                                          </p:stCondLst>
                                        </p:cTn>
                                        <p:tgtEl>
                                          <p:spTgt spid="217"/>
                                        </p:tgtEl>
                                        <p:attrNameLst>
                                          <p:attrName>style.visibility</p:attrName>
                                        </p:attrNameLst>
                                      </p:cBhvr>
                                      <p:to>
                                        <p:strVal val="visible"/>
                                      </p:to>
                                    </p:set>
                                    <p:animEffect transition="in" filter="fade">
                                      <p:cBhvr>
                                        <p:cTn id="285" dur="1000"/>
                                        <p:tgtEl>
                                          <p:spTgt spid="217"/>
                                        </p:tgtEl>
                                      </p:cBhvr>
                                    </p:animEffect>
                                    <p:anim calcmode="lin" valueType="num">
                                      <p:cBhvr>
                                        <p:cTn id="286" dur="1000" fill="hold"/>
                                        <p:tgtEl>
                                          <p:spTgt spid="217"/>
                                        </p:tgtEl>
                                        <p:attrNameLst>
                                          <p:attrName>ppt_x</p:attrName>
                                        </p:attrNameLst>
                                      </p:cBhvr>
                                      <p:tavLst>
                                        <p:tav tm="0">
                                          <p:val>
                                            <p:strVal val="#ppt_x"/>
                                          </p:val>
                                        </p:tav>
                                        <p:tav tm="100000">
                                          <p:val>
                                            <p:strVal val="#ppt_x"/>
                                          </p:val>
                                        </p:tav>
                                      </p:tavLst>
                                    </p:anim>
                                    <p:anim calcmode="lin" valueType="num">
                                      <p:cBhvr>
                                        <p:cTn id="287" dur="1000" fill="hold"/>
                                        <p:tgtEl>
                                          <p:spTgt spid="217"/>
                                        </p:tgtEl>
                                        <p:attrNameLst>
                                          <p:attrName>ppt_y</p:attrName>
                                        </p:attrNameLst>
                                      </p:cBhvr>
                                      <p:tavLst>
                                        <p:tav tm="0">
                                          <p:val>
                                            <p:strVal val="#ppt_y+.1"/>
                                          </p:val>
                                        </p:tav>
                                        <p:tav tm="100000">
                                          <p:val>
                                            <p:strVal val="#ppt_y"/>
                                          </p:val>
                                        </p:tav>
                                      </p:tavLst>
                                    </p:anim>
                                  </p:childTnLst>
                                </p:cTn>
                              </p:par>
                            </p:childTnLst>
                          </p:cTn>
                        </p:par>
                      </p:childTnLst>
                    </p:cTn>
                  </p:par>
                  <p:par>
                    <p:cTn id="288" fill="hold">
                      <p:stCondLst>
                        <p:cond delay="indefinite"/>
                      </p:stCondLst>
                      <p:childTnLst>
                        <p:par>
                          <p:cTn id="289" fill="hold">
                            <p:stCondLst>
                              <p:cond delay="0"/>
                            </p:stCondLst>
                            <p:childTnLst>
                              <p:par>
                                <p:cTn id="290" presetID="42" presetClass="entr" presetSubtype="0" fill="hold" nodeType="clickEffect">
                                  <p:stCondLst>
                                    <p:cond delay="0"/>
                                  </p:stCondLst>
                                  <p:childTnLst>
                                    <p:set>
                                      <p:cBhvr>
                                        <p:cTn id="291" dur="1" fill="hold">
                                          <p:stCondLst>
                                            <p:cond delay="0"/>
                                          </p:stCondLst>
                                        </p:cTn>
                                        <p:tgtEl>
                                          <p:spTgt spid="218"/>
                                        </p:tgtEl>
                                        <p:attrNameLst>
                                          <p:attrName>style.visibility</p:attrName>
                                        </p:attrNameLst>
                                      </p:cBhvr>
                                      <p:to>
                                        <p:strVal val="visible"/>
                                      </p:to>
                                    </p:set>
                                    <p:animEffect transition="in" filter="fade">
                                      <p:cBhvr>
                                        <p:cTn id="292" dur="1000"/>
                                        <p:tgtEl>
                                          <p:spTgt spid="218"/>
                                        </p:tgtEl>
                                      </p:cBhvr>
                                    </p:animEffect>
                                    <p:anim calcmode="lin" valueType="num">
                                      <p:cBhvr>
                                        <p:cTn id="293" dur="1000" fill="hold"/>
                                        <p:tgtEl>
                                          <p:spTgt spid="218"/>
                                        </p:tgtEl>
                                        <p:attrNameLst>
                                          <p:attrName>ppt_x</p:attrName>
                                        </p:attrNameLst>
                                      </p:cBhvr>
                                      <p:tavLst>
                                        <p:tav tm="0">
                                          <p:val>
                                            <p:strVal val="#ppt_x"/>
                                          </p:val>
                                        </p:tav>
                                        <p:tav tm="100000">
                                          <p:val>
                                            <p:strVal val="#ppt_x"/>
                                          </p:val>
                                        </p:tav>
                                      </p:tavLst>
                                    </p:anim>
                                    <p:anim calcmode="lin" valueType="num">
                                      <p:cBhvr>
                                        <p:cTn id="294" dur="1000" fill="hold"/>
                                        <p:tgtEl>
                                          <p:spTgt spid="218"/>
                                        </p:tgtEl>
                                        <p:attrNameLst>
                                          <p:attrName>ppt_y</p:attrName>
                                        </p:attrNameLst>
                                      </p:cBhvr>
                                      <p:tavLst>
                                        <p:tav tm="0">
                                          <p:val>
                                            <p:strVal val="#ppt_y+.1"/>
                                          </p:val>
                                        </p:tav>
                                        <p:tav tm="100000">
                                          <p:val>
                                            <p:strVal val="#ppt_y"/>
                                          </p:val>
                                        </p:tav>
                                      </p:tavLst>
                                    </p:anim>
                                  </p:childTnLst>
                                </p:cTn>
                              </p:par>
                            </p:childTnLst>
                          </p:cTn>
                        </p:par>
                      </p:childTnLst>
                    </p:cTn>
                  </p:par>
                  <p:par>
                    <p:cTn id="295" fill="hold">
                      <p:stCondLst>
                        <p:cond delay="indefinite"/>
                      </p:stCondLst>
                      <p:childTnLst>
                        <p:par>
                          <p:cTn id="296" fill="hold">
                            <p:stCondLst>
                              <p:cond delay="0"/>
                            </p:stCondLst>
                            <p:childTnLst>
                              <p:par>
                                <p:cTn id="297" presetID="2" presetClass="entr" presetSubtype="4" fill="hold" grpId="0" nodeType="clickEffect">
                                  <p:stCondLst>
                                    <p:cond delay="0"/>
                                  </p:stCondLst>
                                  <p:childTnLst>
                                    <p:set>
                                      <p:cBhvr>
                                        <p:cTn id="298" dur="1" fill="hold">
                                          <p:stCondLst>
                                            <p:cond delay="0"/>
                                          </p:stCondLst>
                                        </p:cTn>
                                        <p:tgtEl>
                                          <p:spTgt spid="227"/>
                                        </p:tgtEl>
                                        <p:attrNameLst>
                                          <p:attrName>style.visibility</p:attrName>
                                        </p:attrNameLst>
                                      </p:cBhvr>
                                      <p:to>
                                        <p:strVal val="visible"/>
                                      </p:to>
                                    </p:set>
                                    <p:anim calcmode="lin" valueType="num">
                                      <p:cBhvr additive="base">
                                        <p:cTn id="299" dur="500" fill="hold"/>
                                        <p:tgtEl>
                                          <p:spTgt spid="227"/>
                                        </p:tgtEl>
                                        <p:attrNameLst>
                                          <p:attrName>ppt_x</p:attrName>
                                        </p:attrNameLst>
                                      </p:cBhvr>
                                      <p:tavLst>
                                        <p:tav tm="0">
                                          <p:val>
                                            <p:strVal val="#ppt_x"/>
                                          </p:val>
                                        </p:tav>
                                        <p:tav tm="100000">
                                          <p:val>
                                            <p:strVal val="#ppt_x"/>
                                          </p:val>
                                        </p:tav>
                                      </p:tavLst>
                                    </p:anim>
                                    <p:anim calcmode="lin" valueType="num">
                                      <p:cBhvr additive="base">
                                        <p:cTn id="300" dur="500" fill="hold"/>
                                        <p:tgtEl>
                                          <p:spTgt spid="227"/>
                                        </p:tgtEl>
                                        <p:attrNameLst>
                                          <p:attrName>ppt_y</p:attrName>
                                        </p:attrNameLst>
                                      </p:cBhvr>
                                      <p:tavLst>
                                        <p:tav tm="0">
                                          <p:val>
                                            <p:strVal val="1+#ppt_h/2"/>
                                          </p:val>
                                        </p:tav>
                                        <p:tav tm="100000">
                                          <p:val>
                                            <p:strVal val="#ppt_y"/>
                                          </p:val>
                                        </p:tav>
                                      </p:tavLst>
                                    </p:anim>
                                  </p:childTnLst>
                                </p:cTn>
                              </p:par>
                            </p:childTnLst>
                          </p:cTn>
                        </p:par>
                      </p:childTnLst>
                    </p:cTn>
                  </p:par>
                  <p:par>
                    <p:cTn id="301" fill="hold">
                      <p:stCondLst>
                        <p:cond delay="indefinite"/>
                      </p:stCondLst>
                      <p:childTnLst>
                        <p:par>
                          <p:cTn id="302" fill="hold">
                            <p:stCondLst>
                              <p:cond delay="0"/>
                            </p:stCondLst>
                            <p:childTnLst>
                              <p:par>
                                <p:cTn id="303" presetID="2" presetClass="entr" presetSubtype="4" fill="hold" grpId="0" nodeType="clickEffect">
                                  <p:stCondLst>
                                    <p:cond delay="0"/>
                                  </p:stCondLst>
                                  <p:childTnLst>
                                    <p:set>
                                      <p:cBhvr>
                                        <p:cTn id="304" dur="1" fill="hold">
                                          <p:stCondLst>
                                            <p:cond delay="0"/>
                                          </p:stCondLst>
                                        </p:cTn>
                                        <p:tgtEl>
                                          <p:spTgt spid="228"/>
                                        </p:tgtEl>
                                        <p:attrNameLst>
                                          <p:attrName>style.visibility</p:attrName>
                                        </p:attrNameLst>
                                      </p:cBhvr>
                                      <p:to>
                                        <p:strVal val="visible"/>
                                      </p:to>
                                    </p:set>
                                    <p:anim calcmode="lin" valueType="num">
                                      <p:cBhvr additive="base">
                                        <p:cTn id="305" dur="500" fill="hold"/>
                                        <p:tgtEl>
                                          <p:spTgt spid="228"/>
                                        </p:tgtEl>
                                        <p:attrNameLst>
                                          <p:attrName>ppt_x</p:attrName>
                                        </p:attrNameLst>
                                      </p:cBhvr>
                                      <p:tavLst>
                                        <p:tav tm="0">
                                          <p:val>
                                            <p:strVal val="#ppt_x"/>
                                          </p:val>
                                        </p:tav>
                                        <p:tav tm="100000">
                                          <p:val>
                                            <p:strVal val="#ppt_x"/>
                                          </p:val>
                                        </p:tav>
                                      </p:tavLst>
                                    </p:anim>
                                    <p:anim calcmode="lin" valueType="num">
                                      <p:cBhvr additive="base">
                                        <p:cTn id="306" dur="500" fill="hold"/>
                                        <p:tgtEl>
                                          <p:spTgt spid="228"/>
                                        </p:tgtEl>
                                        <p:attrNameLst>
                                          <p:attrName>ppt_y</p:attrName>
                                        </p:attrNameLst>
                                      </p:cBhvr>
                                      <p:tavLst>
                                        <p:tav tm="0">
                                          <p:val>
                                            <p:strVal val="1+#ppt_h/2"/>
                                          </p:val>
                                        </p:tav>
                                        <p:tav tm="100000">
                                          <p:val>
                                            <p:strVal val="#ppt_y"/>
                                          </p:val>
                                        </p:tav>
                                      </p:tavLst>
                                    </p:anim>
                                  </p:childTnLst>
                                </p:cTn>
                              </p:par>
                            </p:childTnLst>
                          </p:cTn>
                        </p:par>
                      </p:childTnLst>
                    </p:cTn>
                  </p:par>
                  <p:par>
                    <p:cTn id="307" fill="hold">
                      <p:stCondLst>
                        <p:cond delay="indefinite"/>
                      </p:stCondLst>
                      <p:childTnLst>
                        <p:par>
                          <p:cTn id="308" fill="hold">
                            <p:stCondLst>
                              <p:cond delay="0"/>
                            </p:stCondLst>
                            <p:childTnLst>
                              <p:par>
                                <p:cTn id="309" presetID="42" presetClass="entr" presetSubtype="0" fill="hold" nodeType="clickEffect">
                                  <p:stCondLst>
                                    <p:cond delay="0"/>
                                  </p:stCondLst>
                                  <p:childTnLst>
                                    <p:set>
                                      <p:cBhvr>
                                        <p:cTn id="310" dur="1" fill="hold">
                                          <p:stCondLst>
                                            <p:cond delay="0"/>
                                          </p:stCondLst>
                                        </p:cTn>
                                        <p:tgtEl>
                                          <p:spTgt spid="229"/>
                                        </p:tgtEl>
                                        <p:attrNameLst>
                                          <p:attrName>style.visibility</p:attrName>
                                        </p:attrNameLst>
                                      </p:cBhvr>
                                      <p:to>
                                        <p:strVal val="visible"/>
                                      </p:to>
                                    </p:set>
                                    <p:animEffect transition="in" filter="fade">
                                      <p:cBhvr>
                                        <p:cTn id="311" dur="1000"/>
                                        <p:tgtEl>
                                          <p:spTgt spid="229"/>
                                        </p:tgtEl>
                                      </p:cBhvr>
                                    </p:animEffect>
                                    <p:anim calcmode="lin" valueType="num">
                                      <p:cBhvr>
                                        <p:cTn id="312" dur="1000" fill="hold"/>
                                        <p:tgtEl>
                                          <p:spTgt spid="229"/>
                                        </p:tgtEl>
                                        <p:attrNameLst>
                                          <p:attrName>ppt_x</p:attrName>
                                        </p:attrNameLst>
                                      </p:cBhvr>
                                      <p:tavLst>
                                        <p:tav tm="0">
                                          <p:val>
                                            <p:strVal val="#ppt_x"/>
                                          </p:val>
                                        </p:tav>
                                        <p:tav tm="100000">
                                          <p:val>
                                            <p:strVal val="#ppt_x"/>
                                          </p:val>
                                        </p:tav>
                                      </p:tavLst>
                                    </p:anim>
                                    <p:anim calcmode="lin" valueType="num">
                                      <p:cBhvr>
                                        <p:cTn id="313" dur="1000" fill="hold"/>
                                        <p:tgtEl>
                                          <p:spTgt spid="2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5" grpId="0" animBg="1"/>
      <p:bldP spid="126" grpId="0"/>
      <p:bldP spid="167" grpId="0"/>
      <p:bldP spid="168" grpId="0" animBg="1"/>
      <p:bldP spid="172" grpId="0" animBg="1"/>
      <p:bldP spid="173" grpId="0" animBg="1"/>
      <p:bldP spid="174" grpId="0" animBg="1"/>
      <p:bldP spid="175" grpId="0" animBg="1"/>
      <p:bldP spid="176" grpId="0" animBg="1"/>
      <p:bldP spid="214" grpId="0"/>
      <p:bldP spid="219" grpId="0"/>
      <p:bldP spid="222" grpId="0"/>
      <p:bldP spid="223" grpId="0"/>
      <p:bldP spid="224" grpId="0"/>
      <p:bldP spid="225" grpId="0"/>
      <p:bldP spid="227" grpId="0" animBg="1"/>
      <p:bldP spid="22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p:cNvGrpSpPr>
          <p:nvPr/>
        </p:nvGrpSpPr>
        <p:grpSpPr bwMode="auto">
          <a:xfrm>
            <a:off x="6537417" y="693490"/>
            <a:ext cx="228600" cy="4343400"/>
            <a:chOff x="1584" y="528"/>
            <a:chExt cx="144" cy="2736"/>
          </a:xfrm>
        </p:grpSpPr>
        <p:sp>
          <p:nvSpPr>
            <p:cNvPr id="4" name="Rectangle 5" descr="深色横线"/>
            <p:cNvSpPr>
              <a:spLocks noChangeArrowheads="1"/>
            </p:cNvSpPr>
            <p:nvPr/>
          </p:nvSpPr>
          <p:spPr bwMode="auto">
            <a:xfrm>
              <a:off x="1584" y="528"/>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 name="Rectangle 6" descr="深色横线"/>
            <p:cNvSpPr>
              <a:spLocks noChangeArrowheads="1"/>
            </p:cNvSpPr>
            <p:nvPr/>
          </p:nvSpPr>
          <p:spPr bwMode="auto">
            <a:xfrm>
              <a:off x="1584" y="1104"/>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6" name="Rectangle 7" descr="深色横线"/>
            <p:cNvSpPr>
              <a:spLocks noChangeArrowheads="1"/>
            </p:cNvSpPr>
            <p:nvPr/>
          </p:nvSpPr>
          <p:spPr bwMode="auto">
            <a:xfrm>
              <a:off x="1584" y="1680"/>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7" name="Rectangle 8" descr="深色横线"/>
            <p:cNvSpPr>
              <a:spLocks noChangeArrowheads="1"/>
            </p:cNvSpPr>
            <p:nvPr/>
          </p:nvSpPr>
          <p:spPr bwMode="auto">
            <a:xfrm>
              <a:off x="1584" y="2256"/>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8" name="Rectangle 9" descr="深色横线"/>
            <p:cNvSpPr>
              <a:spLocks noChangeArrowheads="1"/>
            </p:cNvSpPr>
            <p:nvPr/>
          </p:nvSpPr>
          <p:spPr bwMode="auto">
            <a:xfrm>
              <a:off x="1584" y="2832"/>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sp>
        <p:nvSpPr>
          <p:cNvPr id="9" name="Oval 24"/>
          <p:cNvSpPr>
            <a:spLocks noChangeArrowheads="1"/>
          </p:cNvSpPr>
          <p:nvPr/>
        </p:nvSpPr>
        <p:spPr bwMode="auto">
          <a:xfrm>
            <a:off x="8089355" y="464890"/>
            <a:ext cx="609600" cy="4800600"/>
          </a:xfrm>
          <a:prstGeom prst="ellipse">
            <a:avLst/>
          </a:prstGeom>
          <a:solidFill>
            <a:srgbClr val="FFFF00"/>
          </a:solidFill>
          <a:ln w="9525">
            <a:solidFill>
              <a:srgbClr val="801FE1"/>
            </a:solidFill>
            <a:round/>
            <a:headEnd/>
            <a:tailEnd/>
          </a:ln>
          <a:effectLst>
            <a:prstShdw prst="shdw17" dist="17961" dir="2700000">
              <a:schemeClr val="accent1">
                <a:gamma/>
                <a:shade val="60000"/>
                <a:invGamma/>
              </a:schemeClr>
            </a:prstShdw>
          </a:effectLst>
        </p:spPr>
        <p:txBody>
          <a:bodyPr wrap="none" anchor="ctr"/>
          <a:lstStyle/>
          <a:p>
            <a:pPr>
              <a:defRPr/>
            </a:pPr>
            <a:endParaRPr lang="zh-CN" altLang="en-US" sz="2400"/>
          </a:p>
        </p:txBody>
      </p:sp>
      <p:sp>
        <p:nvSpPr>
          <p:cNvPr id="10" name="Rectangle 26"/>
          <p:cNvSpPr>
            <a:spLocks noChangeArrowheads="1"/>
          </p:cNvSpPr>
          <p:nvPr/>
        </p:nvSpPr>
        <p:spPr bwMode="auto">
          <a:xfrm>
            <a:off x="11112702" y="344239"/>
            <a:ext cx="228600" cy="4876800"/>
          </a:xfrm>
          <a:prstGeom prst="rect">
            <a:avLst/>
          </a:prstGeom>
          <a:solidFill>
            <a:srgbClr val="36D9FA"/>
          </a:solidFill>
          <a:ln w="9525">
            <a:solidFill>
              <a:srgbClr val="801FE1"/>
            </a:solidFill>
            <a:miter lim="800000"/>
            <a:headEnd/>
            <a:tailEnd/>
          </a:ln>
          <a:effectLst>
            <a:prstShdw prst="shdw17" dist="17961" dir="2700000">
              <a:schemeClr val="hlink">
                <a:gamma/>
                <a:shade val="60000"/>
                <a:invGamma/>
              </a:schemeClr>
            </a:prstShdw>
          </a:effectLst>
        </p:spPr>
        <p:txBody>
          <a:bodyPr wrap="none" anchor="ctr"/>
          <a:lstStyle/>
          <a:p>
            <a:pPr>
              <a:defRPr/>
            </a:pPr>
            <a:endParaRPr lang="zh-CN" altLang="en-US" sz="2400"/>
          </a:p>
        </p:txBody>
      </p:sp>
      <p:grpSp>
        <p:nvGrpSpPr>
          <p:cNvPr id="11" name="Group 38"/>
          <p:cNvGrpSpPr>
            <a:grpSpLocks/>
          </p:cNvGrpSpPr>
          <p:nvPr/>
        </p:nvGrpSpPr>
        <p:grpSpPr bwMode="auto">
          <a:xfrm rot="18506158">
            <a:off x="4277800" y="2388666"/>
            <a:ext cx="1031535" cy="920161"/>
            <a:chOff x="3348" y="1593"/>
            <a:chExt cx="353" cy="328"/>
          </a:xfrm>
        </p:grpSpPr>
        <p:sp>
          <p:nvSpPr>
            <p:cNvPr id="12" name="Line 39"/>
            <p:cNvSpPr>
              <a:spLocks noChangeShapeType="1"/>
            </p:cNvSpPr>
            <p:nvPr/>
          </p:nvSpPr>
          <p:spPr bwMode="auto">
            <a:xfrm>
              <a:off x="3600" y="1593"/>
              <a:ext cx="101" cy="1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40"/>
            <p:cNvSpPr>
              <a:spLocks noChangeShapeType="1"/>
            </p:cNvSpPr>
            <p:nvPr/>
          </p:nvSpPr>
          <p:spPr bwMode="auto">
            <a:xfrm>
              <a:off x="3348" y="1801"/>
              <a:ext cx="90" cy="1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42"/>
            <p:cNvSpPr>
              <a:spLocks noChangeShapeType="1"/>
            </p:cNvSpPr>
            <p:nvPr/>
          </p:nvSpPr>
          <p:spPr bwMode="auto">
            <a:xfrm flipH="1">
              <a:off x="3399" y="1653"/>
              <a:ext cx="250" cy="207"/>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5" name="Object 22"/>
          <p:cNvGraphicFramePr>
            <a:graphicFrameLocks noChangeAspect="1"/>
          </p:cNvGraphicFramePr>
          <p:nvPr>
            <p:extLst>
              <p:ext uri="{D42A27DB-BD31-4B8C-83A1-F6EECF244321}">
                <p14:modId xmlns:p14="http://schemas.microsoft.com/office/powerpoint/2010/main" val="3386923213"/>
              </p:ext>
            </p:extLst>
          </p:nvPr>
        </p:nvGraphicFramePr>
        <p:xfrm>
          <a:off x="4102014" y="2624533"/>
          <a:ext cx="482902" cy="504163"/>
        </p:xfrm>
        <a:graphic>
          <a:graphicData uri="http://schemas.openxmlformats.org/presentationml/2006/ole">
            <mc:AlternateContent xmlns:mc="http://schemas.openxmlformats.org/markup-compatibility/2006">
              <mc:Choice xmlns:v="urn:schemas-microsoft-com:vml" Requires="v">
                <p:oleObj spid="_x0000_s502482" name="公式" r:id="rId3" imgW="139680" imgH="177480" progId="Equation.3">
                  <p:embed/>
                </p:oleObj>
              </mc:Choice>
              <mc:Fallback>
                <p:oleObj name="公式" r:id="rId3" imgW="139680" imgH="177480" progId="Equation.3">
                  <p:embed/>
                  <p:pic>
                    <p:nvPicPr>
                      <p:cNvPr id="15" name="Object 22"/>
                      <p:cNvPicPr>
                        <a:picLocks noChangeAspect="1" noChangeArrowheads="1"/>
                      </p:cNvPicPr>
                      <p:nvPr/>
                    </p:nvPicPr>
                    <p:blipFill>
                      <a:blip r:embed="rId4"/>
                      <a:srcRect/>
                      <a:stretch>
                        <a:fillRect/>
                      </a:stretch>
                    </p:blipFill>
                    <p:spPr bwMode="auto">
                      <a:xfrm>
                        <a:off x="4102014" y="2624533"/>
                        <a:ext cx="482902" cy="504163"/>
                      </a:xfrm>
                      <a:prstGeom prst="rect">
                        <a:avLst/>
                      </a:prstGeom>
                      <a:noFill/>
                      <a:ln>
                        <a:noFill/>
                      </a:ln>
                      <a:extLst/>
                    </p:spPr>
                  </p:pic>
                </p:oleObj>
              </mc:Fallback>
            </mc:AlternateContent>
          </a:graphicData>
        </a:graphic>
      </p:graphicFrame>
      <p:grpSp>
        <p:nvGrpSpPr>
          <p:cNvPr id="16" name="Group 38"/>
          <p:cNvGrpSpPr>
            <a:grpSpLocks/>
          </p:cNvGrpSpPr>
          <p:nvPr/>
        </p:nvGrpSpPr>
        <p:grpSpPr bwMode="auto">
          <a:xfrm rot="13093182">
            <a:off x="8594609" y="4523734"/>
            <a:ext cx="2369902" cy="2050724"/>
            <a:chOff x="3470" y="1024"/>
            <a:chExt cx="811" cy="731"/>
          </a:xfrm>
        </p:grpSpPr>
        <p:sp>
          <p:nvSpPr>
            <p:cNvPr id="17" name="Line 39"/>
            <p:cNvSpPr>
              <a:spLocks noChangeShapeType="1"/>
            </p:cNvSpPr>
            <p:nvPr/>
          </p:nvSpPr>
          <p:spPr bwMode="auto">
            <a:xfrm>
              <a:off x="4198" y="1024"/>
              <a:ext cx="83" cy="10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40"/>
            <p:cNvSpPr>
              <a:spLocks noChangeShapeType="1"/>
            </p:cNvSpPr>
            <p:nvPr/>
          </p:nvSpPr>
          <p:spPr bwMode="auto">
            <a:xfrm>
              <a:off x="3470" y="1621"/>
              <a:ext cx="102"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42"/>
            <p:cNvSpPr>
              <a:spLocks noChangeShapeType="1"/>
            </p:cNvSpPr>
            <p:nvPr/>
          </p:nvSpPr>
          <p:spPr bwMode="auto">
            <a:xfrm flipH="1">
              <a:off x="3509" y="1082"/>
              <a:ext cx="733" cy="59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0" name="Object 22"/>
          <p:cNvGraphicFramePr>
            <a:graphicFrameLocks noChangeAspect="1"/>
          </p:cNvGraphicFramePr>
          <p:nvPr>
            <p:extLst>
              <p:ext uri="{D42A27DB-BD31-4B8C-83A1-F6EECF244321}">
                <p14:modId xmlns:p14="http://schemas.microsoft.com/office/powerpoint/2010/main" val="1307959012"/>
              </p:ext>
            </p:extLst>
          </p:nvPr>
        </p:nvGraphicFramePr>
        <p:xfrm>
          <a:off x="9516787" y="4961352"/>
          <a:ext cx="527050" cy="576262"/>
        </p:xfrm>
        <a:graphic>
          <a:graphicData uri="http://schemas.openxmlformats.org/presentationml/2006/ole">
            <mc:AlternateContent xmlns:mc="http://schemas.openxmlformats.org/markup-compatibility/2006">
              <mc:Choice xmlns:v="urn:schemas-microsoft-com:vml" Requires="v">
                <p:oleObj spid="_x0000_s502483" name="公式" r:id="rId5" imgW="152280" imgH="203040" progId="Equation.3">
                  <p:embed/>
                </p:oleObj>
              </mc:Choice>
              <mc:Fallback>
                <p:oleObj name="公式" r:id="rId5" imgW="152280" imgH="203040" progId="Equation.3">
                  <p:embed/>
                  <p:pic>
                    <p:nvPicPr>
                      <p:cNvPr id="23" name="Object 22"/>
                      <p:cNvPicPr>
                        <a:picLocks noChangeAspect="1" noChangeArrowheads="1"/>
                      </p:cNvPicPr>
                      <p:nvPr/>
                    </p:nvPicPr>
                    <p:blipFill>
                      <a:blip r:embed="rId6"/>
                      <a:srcRect/>
                      <a:stretch>
                        <a:fillRect/>
                      </a:stretch>
                    </p:blipFill>
                    <p:spPr bwMode="auto">
                      <a:xfrm>
                        <a:off x="9516787" y="4961352"/>
                        <a:ext cx="527050" cy="576262"/>
                      </a:xfrm>
                      <a:prstGeom prst="rect">
                        <a:avLst/>
                      </a:prstGeom>
                      <a:noFill/>
                      <a:ln>
                        <a:noFill/>
                      </a:ln>
                      <a:extLst/>
                    </p:spPr>
                  </p:pic>
                </p:oleObj>
              </mc:Fallback>
            </mc:AlternateContent>
          </a:graphicData>
        </a:graphic>
      </p:graphicFrame>
      <p:sp>
        <p:nvSpPr>
          <p:cNvPr id="21" name="Rectangle 86"/>
          <p:cNvSpPr>
            <a:spLocks noChangeArrowheads="1"/>
          </p:cNvSpPr>
          <p:nvPr/>
        </p:nvSpPr>
        <p:spPr bwMode="auto">
          <a:xfrm>
            <a:off x="5839610" y="4351090"/>
            <a:ext cx="687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9900FF"/>
                </a:solidFill>
              </a:rPr>
              <a:t>1</a:t>
            </a:r>
            <a:endParaRPr lang="en-US" altLang="zh-CN" i="0" dirty="0">
              <a:solidFill>
                <a:srgbClr val="9900FF"/>
              </a:solidFill>
            </a:endParaRPr>
          </a:p>
        </p:txBody>
      </p:sp>
      <p:sp>
        <p:nvSpPr>
          <p:cNvPr id="22" name="Rectangle 86"/>
          <p:cNvSpPr>
            <a:spLocks noChangeArrowheads="1"/>
          </p:cNvSpPr>
          <p:nvPr/>
        </p:nvSpPr>
        <p:spPr bwMode="auto">
          <a:xfrm>
            <a:off x="5903276" y="3340754"/>
            <a:ext cx="4529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9900FF"/>
                </a:solidFill>
              </a:rPr>
              <a:t>2</a:t>
            </a:r>
            <a:endParaRPr lang="en-US" altLang="zh-CN" i="0" dirty="0">
              <a:solidFill>
                <a:srgbClr val="9900FF"/>
              </a:solidFill>
            </a:endParaRPr>
          </a:p>
        </p:txBody>
      </p:sp>
      <p:sp>
        <p:nvSpPr>
          <p:cNvPr id="23" name="Rectangle 86"/>
          <p:cNvSpPr>
            <a:spLocks noChangeArrowheads="1"/>
          </p:cNvSpPr>
          <p:nvPr/>
        </p:nvSpPr>
        <p:spPr bwMode="auto">
          <a:xfrm>
            <a:off x="5965742" y="2445335"/>
            <a:ext cx="4529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9900FF"/>
                </a:solidFill>
              </a:rPr>
              <a:t>3</a:t>
            </a:r>
            <a:endParaRPr lang="en-US" altLang="zh-CN" i="0" dirty="0">
              <a:solidFill>
                <a:srgbClr val="9900FF"/>
              </a:solidFill>
            </a:endParaRPr>
          </a:p>
        </p:txBody>
      </p:sp>
      <p:grpSp>
        <p:nvGrpSpPr>
          <p:cNvPr id="24" name="Group 20"/>
          <p:cNvGrpSpPr>
            <a:grpSpLocks/>
          </p:cNvGrpSpPr>
          <p:nvPr/>
        </p:nvGrpSpPr>
        <p:grpSpPr bwMode="auto">
          <a:xfrm>
            <a:off x="5256017" y="4232821"/>
            <a:ext cx="1371601" cy="7938"/>
            <a:chOff x="1128" y="835"/>
            <a:chExt cx="864" cy="5"/>
          </a:xfrm>
        </p:grpSpPr>
        <p:sp>
          <p:nvSpPr>
            <p:cNvPr id="25"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 name="Group 20"/>
          <p:cNvGrpSpPr>
            <a:grpSpLocks/>
          </p:cNvGrpSpPr>
          <p:nvPr/>
        </p:nvGrpSpPr>
        <p:grpSpPr bwMode="auto">
          <a:xfrm>
            <a:off x="5280118" y="4330489"/>
            <a:ext cx="1371601" cy="7938"/>
            <a:chOff x="1128" y="835"/>
            <a:chExt cx="864" cy="5"/>
          </a:xfrm>
        </p:grpSpPr>
        <p:sp>
          <p:nvSpPr>
            <p:cNvPr id="28"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 name="Group 20"/>
          <p:cNvGrpSpPr>
            <a:grpSpLocks/>
          </p:cNvGrpSpPr>
          <p:nvPr/>
        </p:nvGrpSpPr>
        <p:grpSpPr bwMode="auto">
          <a:xfrm>
            <a:off x="5256010" y="4135152"/>
            <a:ext cx="1371601" cy="7938"/>
            <a:chOff x="1128" y="835"/>
            <a:chExt cx="864" cy="5"/>
          </a:xfrm>
        </p:grpSpPr>
        <p:sp>
          <p:nvSpPr>
            <p:cNvPr id="31"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3" name="Group 20"/>
          <p:cNvGrpSpPr>
            <a:grpSpLocks/>
          </p:cNvGrpSpPr>
          <p:nvPr/>
        </p:nvGrpSpPr>
        <p:grpSpPr bwMode="auto">
          <a:xfrm>
            <a:off x="5271745" y="3318422"/>
            <a:ext cx="1371601" cy="7938"/>
            <a:chOff x="1128" y="835"/>
            <a:chExt cx="864" cy="5"/>
          </a:xfrm>
        </p:grpSpPr>
        <p:sp>
          <p:nvSpPr>
            <p:cNvPr id="34"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6" name="Group 20"/>
          <p:cNvGrpSpPr>
            <a:grpSpLocks/>
          </p:cNvGrpSpPr>
          <p:nvPr/>
        </p:nvGrpSpPr>
        <p:grpSpPr bwMode="auto">
          <a:xfrm>
            <a:off x="5295846" y="3416090"/>
            <a:ext cx="1371601" cy="7938"/>
            <a:chOff x="1128" y="835"/>
            <a:chExt cx="864" cy="5"/>
          </a:xfrm>
        </p:grpSpPr>
        <p:sp>
          <p:nvSpPr>
            <p:cNvPr id="37"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9" name="Group 20"/>
          <p:cNvGrpSpPr>
            <a:grpSpLocks/>
          </p:cNvGrpSpPr>
          <p:nvPr/>
        </p:nvGrpSpPr>
        <p:grpSpPr bwMode="auto">
          <a:xfrm>
            <a:off x="5271738" y="3220753"/>
            <a:ext cx="1371601" cy="7938"/>
            <a:chOff x="1128" y="835"/>
            <a:chExt cx="864" cy="5"/>
          </a:xfrm>
        </p:grpSpPr>
        <p:sp>
          <p:nvSpPr>
            <p:cNvPr id="40"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2" name="Group 20"/>
          <p:cNvGrpSpPr>
            <a:grpSpLocks/>
          </p:cNvGrpSpPr>
          <p:nvPr/>
        </p:nvGrpSpPr>
        <p:grpSpPr bwMode="auto">
          <a:xfrm>
            <a:off x="5271579" y="2391697"/>
            <a:ext cx="1371601" cy="7938"/>
            <a:chOff x="1128" y="835"/>
            <a:chExt cx="864" cy="5"/>
          </a:xfrm>
        </p:grpSpPr>
        <p:sp>
          <p:nvSpPr>
            <p:cNvPr id="43"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 name="Group 20"/>
          <p:cNvGrpSpPr>
            <a:grpSpLocks/>
          </p:cNvGrpSpPr>
          <p:nvPr/>
        </p:nvGrpSpPr>
        <p:grpSpPr bwMode="auto">
          <a:xfrm>
            <a:off x="5295680" y="2489365"/>
            <a:ext cx="1371601" cy="7938"/>
            <a:chOff x="1128" y="835"/>
            <a:chExt cx="864" cy="5"/>
          </a:xfrm>
        </p:grpSpPr>
        <p:sp>
          <p:nvSpPr>
            <p:cNvPr id="46"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8" name="Group 20"/>
          <p:cNvGrpSpPr>
            <a:grpSpLocks/>
          </p:cNvGrpSpPr>
          <p:nvPr/>
        </p:nvGrpSpPr>
        <p:grpSpPr bwMode="auto">
          <a:xfrm>
            <a:off x="5271572" y="2294028"/>
            <a:ext cx="1371601" cy="7938"/>
            <a:chOff x="1128" y="835"/>
            <a:chExt cx="864" cy="5"/>
          </a:xfrm>
        </p:grpSpPr>
        <p:sp>
          <p:nvSpPr>
            <p:cNvPr id="49"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 name="Group 20"/>
          <p:cNvGrpSpPr>
            <a:grpSpLocks/>
          </p:cNvGrpSpPr>
          <p:nvPr/>
        </p:nvGrpSpPr>
        <p:grpSpPr bwMode="auto">
          <a:xfrm>
            <a:off x="5256017" y="1476072"/>
            <a:ext cx="1371601" cy="7938"/>
            <a:chOff x="1128" y="835"/>
            <a:chExt cx="864" cy="5"/>
          </a:xfrm>
        </p:grpSpPr>
        <p:sp>
          <p:nvSpPr>
            <p:cNvPr id="52"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4" name="Group 20"/>
          <p:cNvGrpSpPr>
            <a:grpSpLocks/>
          </p:cNvGrpSpPr>
          <p:nvPr/>
        </p:nvGrpSpPr>
        <p:grpSpPr bwMode="auto">
          <a:xfrm>
            <a:off x="5280118" y="1573740"/>
            <a:ext cx="1371601" cy="7938"/>
            <a:chOff x="1128" y="835"/>
            <a:chExt cx="864" cy="5"/>
          </a:xfrm>
        </p:grpSpPr>
        <p:sp>
          <p:nvSpPr>
            <p:cNvPr id="55"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7" name="Group 20"/>
          <p:cNvGrpSpPr>
            <a:grpSpLocks/>
          </p:cNvGrpSpPr>
          <p:nvPr/>
        </p:nvGrpSpPr>
        <p:grpSpPr bwMode="auto">
          <a:xfrm>
            <a:off x="5256010" y="1378403"/>
            <a:ext cx="1371601" cy="7938"/>
            <a:chOff x="1128" y="835"/>
            <a:chExt cx="864" cy="5"/>
          </a:xfrm>
        </p:grpSpPr>
        <p:sp>
          <p:nvSpPr>
            <p:cNvPr id="58"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0" name="Oval 44"/>
          <p:cNvSpPr>
            <a:spLocks noChangeArrowheads="1"/>
          </p:cNvSpPr>
          <p:nvPr/>
        </p:nvSpPr>
        <p:spPr bwMode="auto">
          <a:xfrm>
            <a:off x="11025638" y="1418130"/>
            <a:ext cx="74613" cy="90488"/>
          </a:xfrm>
          <a:prstGeom prst="ellipse">
            <a:avLst/>
          </a:prstGeom>
          <a:solidFill>
            <a:schemeClr val="tx1"/>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61" name="Line 40"/>
          <p:cNvSpPr>
            <a:spLocks noChangeShapeType="1"/>
          </p:cNvSpPr>
          <p:nvPr/>
        </p:nvSpPr>
        <p:spPr bwMode="auto">
          <a:xfrm>
            <a:off x="9438089" y="1058102"/>
            <a:ext cx="267174" cy="87109"/>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36"/>
          <p:cNvSpPr>
            <a:spLocks noChangeShapeType="1"/>
          </p:cNvSpPr>
          <p:nvPr/>
        </p:nvSpPr>
        <p:spPr bwMode="auto">
          <a:xfrm>
            <a:off x="8560293" y="861392"/>
            <a:ext cx="2539957" cy="591399"/>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30"/>
          <p:cNvSpPr>
            <a:spLocks noChangeShapeType="1"/>
          </p:cNvSpPr>
          <p:nvPr/>
        </p:nvSpPr>
        <p:spPr bwMode="auto">
          <a:xfrm flipV="1">
            <a:off x="6613881" y="1920280"/>
            <a:ext cx="1498236" cy="50903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Line 34"/>
          <p:cNvSpPr>
            <a:spLocks noChangeShapeType="1"/>
          </p:cNvSpPr>
          <p:nvPr/>
        </p:nvSpPr>
        <p:spPr bwMode="auto">
          <a:xfrm flipV="1">
            <a:off x="7285450" y="2114045"/>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37"/>
          <p:cNvSpPr>
            <a:spLocks noChangeShapeType="1"/>
          </p:cNvSpPr>
          <p:nvPr/>
        </p:nvSpPr>
        <p:spPr bwMode="auto">
          <a:xfrm flipV="1">
            <a:off x="8677804" y="1466976"/>
            <a:ext cx="2344624" cy="32432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41"/>
          <p:cNvSpPr>
            <a:spLocks noChangeShapeType="1"/>
          </p:cNvSpPr>
          <p:nvPr/>
        </p:nvSpPr>
        <p:spPr bwMode="auto">
          <a:xfrm flipV="1">
            <a:off x="9372808" y="1648343"/>
            <a:ext cx="300677" cy="294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38"/>
          <p:cNvSpPr>
            <a:spLocks noChangeShapeType="1"/>
          </p:cNvSpPr>
          <p:nvPr/>
        </p:nvSpPr>
        <p:spPr bwMode="auto">
          <a:xfrm flipV="1">
            <a:off x="8706219" y="1516973"/>
            <a:ext cx="2323002" cy="102000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42"/>
          <p:cNvSpPr>
            <a:spLocks noChangeShapeType="1"/>
          </p:cNvSpPr>
          <p:nvPr/>
        </p:nvSpPr>
        <p:spPr bwMode="auto">
          <a:xfrm flipV="1">
            <a:off x="9228754" y="2163061"/>
            <a:ext cx="309256" cy="16559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Line 39"/>
          <p:cNvSpPr>
            <a:spLocks noChangeShapeType="1"/>
          </p:cNvSpPr>
          <p:nvPr/>
        </p:nvSpPr>
        <p:spPr bwMode="auto">
          <a:xfrm flipV="1">
            <a:off x="8706219" y="1432992"/>
            <a:ext cx="2436241" cy="202594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43"/>
          <p:cNvSpPr>
            <a:spLocks noChangeShapeType="1"/>
          </p:cNvSpPr>
          <p:nvPr/>
        </p:nvSpPr>
        <p:spPr bwMode="auto">
          <a:xfrm flipV="1">
            <a:off x="9307120" y="2722251"/>
            <a:ext cx="261938" cy="233171"/>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2074"/>
          <p:cNvSpPr>
            <a:spLocks noChangeShapeType="1"/>
          </p:cNvSpPr>
          <p:nvPr/>
        </p:nvSpPr>
        <p:spPr bwMode="auto">
          <a:xfrm>
            <a:off x="5284191" y="2856925"/>
            <a:ext cx="5867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30"/>
          <p:cNvSpPr>
            <a:spLocks noChangeShapeType="1"/>
          </p:cNvSpPr>
          <p:nvPr/>
        </p:nvSpPr>
        <p:spPr bwMode="auto">
          <a:xfrm flipV="1">
            <a:off x="6627618" y="925472"/>
            <a:ext cx="1586623" cy="57844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34"/>
          <p:cNvSpPr>
            <a:spLocks noChangeShapeType="1"/>
          </p:cNvSpPr>
          <p:nvPr/>
        </p:nvSpPr>
        <p:spPr bwMode="auto">
          <a:xfrm flipV="1">
            <a:off x="7299187" y="1188645"/>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30"/>
          <p:cNvSpPr>
            <a:spLocks noChangeShapeType="1"/>
          </p:cNvSpPr>
          <p:nvPr/>
        </p:nvSpPr>
        <p:spPr bwMode="auto">
          <a:xfrm flipV="1">
            <a:off x="6671872" y="2848076"/>
            <a:ext cx="1433089" cy="46758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Line 34"/>
          <p:cNvSpPr>
            <a:spLocks noChangeShapeType="1"/>
          </p:cNvSpPr>
          <p:nvPr/>
        </p:nvSpPr>
        <p:spPr bwMode="auto">
          <a:xfrm flipV="1">
            <a:off x="7429028" y="2986847"/>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30"/>
          <p:cNvSpPr>
            <a:spLocks noChangeShapeType="1"/>
          </p:cNvSpPr>
          <p:nvPr/>
        </p:nvSpPr>
        <p:spPr bwMode="auto">
          <a:xfrm flipV="1">
            <a:off x="6627617" y="3790315"/>
            <a:ext cx="1484500" cy="44647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34"/>
          <p:cNvSpPr>
            <a:spLocks noChangeShapeType="1"/>
          </p:cNvSpPr>
          <p:nvPr/>
        </p:nvSpPr>
        <p:spPr bwMode="auto">
          <a:xfrm flipV="1">
            <a:off x="7438467" y="3919893"/>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8" name="Object 74"/>
          <p:cNvGraphicFramePr>
            <a:graphicFrameLocks noChangeAspect="1"/>
          </p:cNvGraphicFramePr>
          <p:nvPr>
            <p:extLst>
              <p:ext uri="{D42A27DB-BD31-4B8C-83A1-F6EECF244321}">
                <p14:modId xmlns:p14="http://schemas.microsoft.com/office/powerpoint/2010/main" val="524515989"/>
              </p:ext>
            </p:extLst>
          </p:nvPr>
        </p:nvGraphicFramePr>
        <p:xfrm>
          <a:off x="9656488" y="2316578"/>
          <a:ext cx="534987" cy="484187"/>
        </p:xfrm>
        <a:graphic>
          <a:graphicData uri="http://schemas.openxmlformats.org/presentationml/2006/ole">
            <mc:AlternateContent xmlns:mc="http://schemas.openxmlformats.org/markup-compatibility/2006">
              <mc:Choice xmlns:v="urn:schemas-microsoft-com:vml" Requires="v">
                <p:oleObj spid="_x0000_s502484" name="公式" r:id="rId7" imgW="266400" imgH="241200" progId="Equation.3">
                  <p:embed/>
                </p:oleObj>
              </mc:Choice>
              <mc:Fallback>
                <p:oleObj name="公式" r:id="rId7" imgW="266400" imgH="241200" progId="Equation.3">
                  <p:embed/>
                  <p:pic>
                    <p:nvPicPr>
                      <p:cNvPr id="81" name="Object 74"/>
                      <p:cNvPicPr>
                        <a:picLocks noChangeAspect="1" noChangeArrowheads="1"/>
                      </p:cNvPicPr>
                      <p:nvPr/>
                    </p:nvPicPr>
                    <p:blipFill>
                      <a:blip r:embed="rId8"/>
                      <a:srcRect/>
                      <a:stretch>
                        <a:fillRect/>
                      </a:stretch>
                    </p:blipFill>
                    <p:spPr bwMode="auto">
                      <a:xfrm>
                        <a:off x="9656488" y="2316578"/>
                        <a:ext cx="534987"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 name="Object 74"/>
          <p:cNvGraphicFramePr>
            <a:graphicFrameLocks noChangeAspect="1"/>
          </p:cNvGraphicFramePr>
          <p:nvPr>
            <p:extLst>
              <p:ext uri="{D42A27DB-BD31-4B8C-83A1-F6EECF244321}">
                <p14:modId xmlns:p14="http://schemas.microsoft.com/office/powerpoint/2010/main" val="2611923753"/>
              </p:ext>
            </p:extLst>
          </p:nvPr>
        </p:nvGraphicFramePr>
        <p:xfrm>
          <a:off x="9737725" y="1747838"/>
          <a:ext cx="560388" cy="484187"/>
        </p:xfrm>
        <a:graphic>
          <a:graphicData uri="http://schemas.openxmlformats.org/presentationml/2006/ole">
            <mc:AlternateContent xmlns:mc="http://schemas.openxmlformats.org/markup-compatibility/2006">
              <mc:Choice xmlns:v="urn:schemas-microsoft-com:vml" Requires="v">
                <p:oleObj spid="_x0000_s502485" name="Equation" r:id="rId9" imgW="279360" imgH="241200" progId="Equation.DSMT4">
                  <p:embed/>
                </p:oleObj>
              </mc:Choice>
              <mc:Fallback>
                <p:oleObj name="Equation" r:id="rId9" imgW="279360" imgH="241200" progId="Equation.DSMT4">
                  <p:embed/>
                  <p:pic>
                    <p:nvPicPr>
                      <p:cNvPr id="82" name="Object 74"/>
                      <p:cNvPicPr>
                        <a:picLocks noChangeAspect="1" noChangeArrowheads="1"/>
                      </p:cNvPicPr>
                      <p:nvPr/>
                    </p:nvPicPr>
                    <p:blipFill>
                      <a:blip r:embed="rId10"/>
                      <a:srcRect/>
                      <a:stretch>
                        <a:fillRect/>
                      </a:stretch>
                    </p:blipFill>
                    <p:spPr bwMode="auto">
                      <a:xfrm>
                        <a:off x="9737725" y="1747838"/>
                        <a:ext cx="560388"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 name="Object 74"/>
          <p:cNvGraphicFramePr>
            <a:graphicFrameLocks noChangeAspect="1"/>
          </p:cNvGraphicFramePr>
          <p:nvPr>
            <p:extLst>
              <p:ext uri="{D42A27DB-BD31-4B8C-83A1-F6EECF244321}">
                <p14:modId xmlns:p14="http://schemas.microsoft.com/office/powerpoint/2010/main" val="3950585884"/>
              </p:ext>
            </p:extLst>
          </p:nvPr>
        </p:nvGraphicFramePr>
        <p:xfrm>
          <a:off x="8924649" y="1459328"/>
          <a:ext cx="560388" cy="484187"/>
        </p:xfrm>
        <a:graphic>
          <a:graphicData uri="http://schemas.openxmlformats.org/presentationml/2006/ole">
            <mc:AlternateContent xmlns:mc="http://schemas.openxmlformats.org/markup-compatibility/2006">
              <mc:Choice xmlns:v="urn:schemas-microsoft-com:vml" Requires="v">
                <p:oleObj spid="_x0000_s502486" name="Equation" r:id="rId11" imgW="279360" imgH="241200" progId="Equation.DSMT4">
                  <p:embed/>
                </p:oleObj>
              </mc:Choice>
              <mc:Fallback>
                <p:oleObj name="Equation" r:id="rId11" imgW="279360" imgH="241200" progId="Equation.DSMT4">
                  <p:embed/>
                  <p:pic>
                    <p:nvPicPr>
                      <p:cNvPr id="83" name="Object 74"/>
                      <p:cNvPicPr>
                        <a:picLocks noChangeAspect="1" noChangeArrowheads="1"/>
                      </p:cNvPicPr>
                      <p:nvPr/>
                    </p:nvPicPr>
                    <p:blipFill>
                      <a:blip r:embed="rId12"/>
                      <a:srcRect/>
                      <a:stretch>
                        <a:fillRect/>
                      </a:stretch>
                    </p:blipFill>
                    <p:spPr bwMode="auto">
                      <a:xfrm>
                        <a:off x="8924649" y="1459328"/>
                        <a:ext cx="560388"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 name="Object 87"/>
          <p:cNvGraphicFramePr>
            <a:graphicFrameLocks noChangeAspect="1"/>
          </p:cNvGraphicFramePr>
          <p:nvPr>
            <p:extLst>
              <p:ext uri="{D42A27DB-BD31-4B8C-83A1-F6EECF244321}">
                <p14:modId xmlns:p14="http://schemas.microsoft.com/office/powerpoint/2010/main" val="1236206730"/>
              </p:ext>
            </p:extLst>
          </p:nvPr>
        </p:nvGraphicFramePr>
        <p:xfrm>
          <a:off x="7663594" y="3272255"/>
          <a:ext cx="492182" cy="600725"/>
        </p:xfrm>
        <a:graphic>
          <a:graphicData uri="http://schemas.openxmlformats.org/presentationml/2006/ole">
            <mc:AlternateContent xmlns:mc="http://schemas.openxmlformats.org/markup-compatibility/2006">
              <mc:Choice xmlns:v="urn:schemas-microsoft-com:vml" Requires="v">
                <p:oleObj spid="_x0000_s502487" name="公式" r:id="rId13" imgW="203040" imgH="241200" progId="Equation.3">
                  <p:embed/>
                </p:oleObj>
              </mc:Choice>
              <mc:Fallback>
                <p:oleObj name="公式" r:id="rId13" imgW="203040" imgH="241200" progId="Equation.3">
                  <p:embed/>
                  <p:pic>
                    <p:nvPicPr>
                      <p:cNvPr id="84" name="Object 87"/>
                      <p:cNvPicPr>
                        <a:picLocks noChangeAspect="1" noChangeArrowheads="1"/>
                      </p:cNvPicPr>
                      <p:nvPr/>
                    </p:nvPicPr>
                    <p:blipFill>
                      <a:blip r:embed="rId14"/>
                      <a:srcRect/>
                      <a:stretch>
                        <a:fillRect/>
                      </a:stretch>
                    </p:blipFill>
                    <p:spPr bwMode="auto">
                      <a:xfrm>
                        <a:off x="7663594" y="3272255"/>
                        <a:ext cx="492182" cy="600725"/>
                      </a:xfrm>
                      <a:prstGeom prst="rect">
                        <a:avLst/>
                      </a:prstGeom>
                      <a:noFill/>
                      <a:ln>
                        <a:noFill/>
                      </a:ln>
                      <a:effectLst/>
                      <a:extLst/>
                    </p:spPr>
                  </p:pic>
                </p:oleObj>
              </mc:Fallback>
            </mc:AlternateContent>
          </a:graphicData>
        </a:graphic>
      </p:graphicFrame>
      <p:graphicFrame>
        <p:nvGraphicFramePr>
          <p:cNvPr id="82" name="Object 87"/>
          <p:cNvGraphicFramePr>
            <a:graphicFrameLocks noChangeAspect="1"/>
          </p:cNvGraphicFramePr>
          <p:nvPr>
            <p:extLst>
              <p:ext uri="{D42A27DB-BD31-4B8C-83A1-F6EECF244321}">
                <p14:modId xmlns:p14="http://schemas.microsoft.com/office/powerpoint/2010/main" val="3512823495"/>
              </p:ext>
            </p:extLst>
          </p:nvPr>
        </p:nvGraphicFramePr>
        <p:xfrm>
          <a:off x="6920692" y="2803351"/>
          <a:ext cx="523875" cy="601662"/>
        </p:xfrm>
        <a:graphic>
          <a:graphicData uri="http://schemas.openxmlformats.org/presentationml/2006/ole">
            <mc:AlternateContent xmlns:mc="http://schemas.openxmlformats.org/markup-compatibility/2006">
              <mc:Choice xmlns:v="urn:schemas-microsoft-com:vml" Requires="v">
                <p:oleObj spid="_x0000_s502488" name="Equation" r:id="rId15" imgW="215640" imgH="241200" progId="Equation.DSMT4">
                  <p:embed/>
                </p:oleObj>
              </mc:Choice>
              <mc:Fallback>
                <p:oleObj name="Equation" r:id="rId15" imgW="215640" imgH="241200" progId="Equation.DSMT4">
                  <p:embed/>
                  <p:pic>
                    <p:nvPicPr>
                      <p:cNvPr id="85" name="Object 87"/>
                      <p:cNvPicPr>
                        <a:picLocks noChangeAspect="1" noChangeArrowheads="1"/>
                      </p:cNvPicPr>
                      <p:nvPr/>
                    </p:nvPicPr>
                    <p:blipFill>
                      <a:blip r:embed="rId16"/>
                      <a:srcRect/>
                      <a:stretch>
                        <a:fillRect/>
                      </a:stretch>
                    </p:blipFill>
                    <p:spPr bwMode="auto">
                      <a:xfrm>
                        <a:off x="6920692" y="2803351"/>
                        <a:ext cx="523875" cy="601662"/>
                      </a:xfrm>
                      <a:prstGeom prst="rect">
                        <a:avLst/>
                      </a:prstGeom>
                      <a:noFill/>
                      <a:ln>
                        <a:noFill/>
                      </a:ln>
                      <a:effectLst/>
                      <a:extLst/>
                    </p:spPr>
                  </p:pic>
                </p:oleObj>
              </mc:Fallback>
            </mc:AlternateContent>
          </a:graphicData>
        </a:graphic>
      </p:graphicFrame>
      <p:graphicFrame>
        <p:nvGraphicFramePr>
          <p:cNvPr id="83" name="Object 87"/>
          <p:cNvGraphicFramePr>
            <a:graphicFrameLocks noChangeAspect="1"/>
          </p:cNvGraphicFramePr>
          <p:nvPr>
            <p:extLst>
              <p:ext uri="{D42A27DB-BD31-4B8C-83A1-F6EECF244321}">
                <p14:modId xmlns:p14="http://schemas.microsoft.com/office/powerpoint/2010/main" val="3896725287"/>
              </p:ext>
            </p:extLst>
          </p:nvPr>
        </p:nvGraphicFramePr>
        <p:xfrm>
          <a:off x="6853238" y="1917700"/>
          <a:ext cx="492125" cy="601663"/>
        </p:xfrm>
        <a:graphic>
          <a:graphicData uri="http://schemas.openxmlformats.org/presentationml/2006/ole">
            <mc:AlternateContent xmlns:mc="http://schemas.openxmlformats.org/markup-compatibility/2006">
              <mc:Choice xmlns:v="urn:schemas-microsoft-com:vml" Requires="v">
                <p:oleObj spid="_x0000_s502489" name="Equation" r:id="rId17" imgW="203040" imgH="241200" progId="Equation.DSMT4">
                  <p:embed/>
                </p:oleObj>
              </mc:Choice>
              <mc:Fallback>
                <p:oleObj name="Equation" r:id="rId17" imgW="203040" imgH="241200" progId="Equation.DSMT4">
                  <p:embed/>
                  <p:pic>
                    <p:nvPicPr>
                      <p:cNvPr id="86" name="Object 87"/>
                      <p:cNvPicPr>
                        <a:picLocks noChangeAspect="1" noChangeArrowheads="1"/>
                      </p:cNvPicPr>
                      <p:nvPr/>
                    </p:nvPicPr>
                    <p:blipFill>
                      <a:blip r:embed="rId18"/>
                      <a:srcRect/>
                      <a:stretch>
                        <a:fillRect/>
                      </a:stretch>
                    </p:blipFill>
                    <p:spPr bwMode="auto">
                      <a:xfrm>
                        <a:off x="6853238" y="1917700"/>
                        <a:ext cx="492125" cy="601663"/>
                      </a:xfrm>
                      <a:prstGeom prst="rect">
                        <a:avLst/>
                      </a:prstGeom>
                      <a:noFill/>
                      <a:ln>
                        <a:noFill/>
                      </a:ln>
                      <a:effectLst/>
                      <a:extLst/>
                    </p:spPr>
                  </p:pic>
                </p:oleObj>
              </mc:Fallback>
            </mc:AlternateContent>
          </a:graphicData>
        </a:graphic>
      </p:graphicFrame>
      <p:sp>
        <p:nvSpPr>
          <p:cNvPr id="84" name="矩形 83"/>
          <p:cNvSpPr/>
          <p:nvPr/>
        </p:nvSpPr>
        <p:spPr>
          <a:xfrm>
            <a:off x="10631638" y="752460"/>
            <a:ext cx="375424" cy="523220"/>
          </a:xfrm>
          <a:prstGeom prst="rect">
            <a:avLst/>
          </a:prstGeom>
        </p:spPr>
        <p:txBody>
          <a:bodyPr wrap="none">
            <a:spAutoFit/>
          </a:bodyPr>
          <a:lstStyle/>
          <a:p>
            <a:r>
              <a:rPr lang="en-US" altLang="zh-CN" sz="2800" b="1" dirty="0">
                <a:solidFill>
                  <a:srgbClr val="009900"/>
                </a:solidFill>
              </a:rPr>
              <a:t>P</a:t>
            </a:r>
            <a:endParaRPr lang="zh-CN" altLang="en-US" sz="2800" b="1" dirty="0">
              <a:solidFill>
                <a:srgbClr val="009900"/>
              </a:solidFill>
            </a:endParaRPr>
          </a:p>
        </p:txBody>
      </p:sp>
      <p:sp>
        <p:nvSpPr>
          <p:cNvPr id="85" name="Line 2074"/>
          <p:cNvSpPr>
            <a:spLocks noChangeShapeType="1"/>
          </p:cNvSpPr>
          <p:nvPr/>
        </p:nvSpPr>
        <p:spPr bwMode="auto">
          <a:xfrm flipV="1">
            <a:off x="6709106" y="1497255"/>
            <a:ext cx="618038" cy="1791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Freeform 48"/>
          <p:cNvSpPr>
            <a:spLocks/>
          </p:cNvSpPr>
          <p:nvPr/>
        </p:nvSpPr>
        <p:spPr bwMode="auto">
          <a:xfrm>
            <a:off x="7116061" y="1305114"/>
            <a:ext cx="109538" cy="223838"/>
          </a:xfrm>
          <a:custGeom>
            <a:avLst/>
            <a:gdLst>
              <a:gd name="T0" fmla="*/ 0 w 69"/>
              <a:gd name="T1" fmla="*/ 0 h 141"/>
              <a:gd name="T2" fmla="*/ 66 w 69"/>
              <a:gd name="T3" fmla="*/ 66 h 141"/>
              <a:gd name="T4" fmla="*/ 21 w 69"/>
              <a:gd name="T5" fmla="*/ 141 h 141"/>
              <a:gd name="T6" fmla="*/ 0 60000 65536"/>
              <a:gd name="T7" fmla="*/ 0 60000 65536"/>
              <a:gd name="T8" fmla="*/ 0 60000 65536"/>
              <a:gd name="T9" fmla="*/ 0 w 69"/>
              <a:gd name="T10" fmla="*/ 0 h 141"/>
              <a:gd name="T11" fmla="*/ 69 w 69"/>
              <a:gd name="T12" fmla="*/ 141 h 141"/>
            </a:gdLst>
            <a:ahLst/>
            <a:cxnLst>
              <a:cxn ang="T6">
                <a:pos x="T0" y="T1"/>
              </a:cxn>
              <a:cxn ang="T7">
                <a:pos x="T2" y="T3"/>
              </a:cxn>
              <a:cxn ang="T8">
                <a:pos x="T4" y="T5"/>
              </a:cxn>
            </a:cxnLst>
            <a:rect l="T9" t="T10" r="T11" b="T12"/>
            <a:pathLst>
              <a:path w="69" h="141">
                <a:moveTo>
                  <a:pt x="0" y="0"/>
                </a:moveTo>
                <a:cubicBezTo>
                  <a:pt x="11" y="11"/>
                  <a:pt x="63" y="43"/>
                  <a:pt x="66" y="66"/>
                </a:cubicBezTo>
                <a:cubicBezTo>
                  <a:pt x="69" y="89"/>
                  <a:pt x="30" y="126"/>
                  <a:pt x="21" y="14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87" name="Object 4"/>
          <p:cNvGraphicFramePr>
            <a:graphicFrameLocks noChangeAspect="1"/>
          </p:cNvGraphicFramePr>
          <p:nvPr>
            <p:extLst>
              <p:ext uri="{D42A27DB-BD31-4B8C-83A1-F6EECF244321}">
                <p14:modId xmlns:p14="http://schemas.microsoft.com/office/powerpoint/2010/main" val="3268197972"/>
              </p:ext>
            </p:extLst>
          </p:nvPr>
        </p:nvGraphicFramePr>
        <p:xfrm>
          <a:off x="7385031" y="1167731"/>
          <a:ext cx="339725" cy="474663"/>
        </p:xfrm>
        <a:graphic>
          <a:graphicData uri="http://schemas.openxmlformats.org/presentationml/2006/ole">
            <mc:AlternateContent xmlns:mc="http://schemas.openxmlformats.org/markup-compatibility/2006">
              <mc:Choice xmlns:v="urn:schemas-microsoft-com:vml" Requires="v">
                <p:oleObj spid="_x0000_s502490" name="公式" r:id="rId19" imgW="126720" imgH="177480" progId="Equation.3">
                  <p:embed/>
                </p:oleObj>
              </mc:Choice>
              <mc:Fallback>
                <p:oleObj name="公式" r:id="rId19" imgW="126720" imgH="177480" progId="Equation.3">
                  <p:embed/>
                  <p:pic>
                    <p:nvPicPr>
                      <p:cNvPr id="90" name="Object 4"/>
                      <p:cNvPicPr>
                        <a:picLocks noChangeAspect="1" noChangeArrowheads="1"/>
                      </p:cNvPicPr>
                      <p:nvPr/>
                    </p:nvPicPr>
                    <p:blipFill>
                      <a:blip r:embed="rId20"/>
                      <a:srcRect/>
                      <a:stretch>
                        <a:fillRect/>
                      </a:stretch>
                    </p:blipFill>
                    <p:spPr bwMode="auto">
                      <a:xfrm>
                        <a:off x="7385031" y="1167731"/>
                        <a:ext cx="3397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 name="Line 2074"/>
          <p:cNvSpPr>
            <a:spLocks noChangeShapeType="1"/>
          </p:cNvSpPr>
          <p:nvPr/>
        </p:nvSpPr>
        <p:spPr bwMode="auto">
          <a:xfrm>
            <a:off x="6688710" y="3340202"/>
            <a:ext cx="332053" cy="7524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2074"/>
          <p:cNvSpPr>
            <a:spLocks noChangeShapeType="1"/>
          </p:cNvSpPr>
          <p:nvPr/>
        </p:nvSpPr>
        <p:spPr bwMode="auto">
          <a:xfrm flipV="1">
            <a:off x="6954901" y="3832229"/>
            <a:ext cx="214319" cy="91632"/>
          </a:xfrm>
          <a:prstGeom prst="line">
            <a:avLst/>
          </a:prstGeom>
          <a:noFill/>
          <a:ln w="952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2074"/>
          <p:cNvSpPr>
            <a:spLocks noChangeShapeType="1"/>
          </p:cNvSpPr>
          <p:nvPr/>
        </p:nvSpPr>
        <p:spPr bwMode="auto">
          <a:xfrm>
            <a:off x="7164388" y="3835089"/>
            <a:ext cx="89629" cy="197450"/>
          </a:xfrm>
          <a:prstGeom prst="line">
            <a:avLst/>
          </a:prstGeom>
          <a:noFill/>
          <a:ln w="9525">
            <a:solidFill>
              <a:schemeClr val="tx1"/>
            </a:solidFill>
            <a:prstDash val="solid"/>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Freeform 48"/>
          <p:cNvSpPr>
            <a:spLocks/>
          </p:cNvSpPr>
          <p:nvPr/>
        </p:nvSpPr>
        <p:spPr bwMode="auto">
          <a:xfrm rot="3857191">
            <a:off x="6793430" y="3757156"/>
            <a:ext cx="71631" cy="201401"/>
          </a:xfrm>
          <a:custGeom>
            <a:avLst/>
            <a:gdLst>
              <a:gd name="T0" fmla="*/ 0 w 69"/>
              <a:gd name="T1" fmla="*/ 0 h 141"/>
              <a:gd name="T2" fmla="*/ 66 w 69"/>
              <a:gd name="T3" fmla="*/ 66 h 141"/>
              <a:gd name="T4" fmla="*/ 21 w 69"/>
              <a:gd name="T5" fmla="*/ 141 h 141"/>
              <a:gd name="T6" fmla="*/ 0 60000 65536"/>
              <a:gd name="T7" fmla="*/ 0 60000 65536"/>
              <a:gd name="T8" fmla="*/ 0 60000 65536"/>
              <a:gd name="T9" fmla="*/ 0 w 69"/>
              <a:gd name="T10" fmla="*/ 0 h 141"/>
              <a:gd name="T11" fmla="*/ 69 w 69"/>
              <a:gd name="T12" fmla="*/ 141 h 141"/>
            </a:gdLst>
            <a:ahLst/>
            <a:cxnLst>
              <a:cxn ang="T6">
                <a:pos x="T0" y="T1"/>
              </a:cxn>
              <a:cxn ang="T7">
                <a:pos x="T2" y="T3"/>
              </a:cxn>
              <a:cxn ang="T8">
                <a:pos x="T4" y="T5"/>
              </a:cxn>
            </a:cxnLst>
            <a:rect l="T9" t="T10" r="T11" b="T12"/>
            <a:pathLst>
              <a:path w="69" h="141">
                <a:moveTo>
                  <a:pt x="0" y="0"/>
                </a:moveTo>
                <a:cubicBezTo>
                  <a:pt x="11" y="11"/>
                  <a:pt x="63" y="43"/>
                  <a:pt x="66" y="66"/>
                </a:cubicBezTo>
                <a:cubicBezTo>
                  <a:pt x="69" y="89"/>
                  <a:pt x="30" y="126"/>
                  <a:pt x="21" y="14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92" name="Object 4"/>
          <p:cNvGraphicFramePr>
            <a:graphicFrameLocks noChangeAspect="1"/>
          </p:cNvGraphicFramePr>
          <p:nvPr>
            <p:extLst>
              <p:ext uri="{D42A27DB-BD31-4B8C-83A1-F6EECF244321}">
                <p14:modId xmlns:p14="http://schemas.microsoft.com/office/powerpoint/2010/main" val="1263989688"/>
              </p:ext>
            </p:extLst>
          </p:nvPr>
        </p:nvGraphicFramePr>
        <p:xfrm>
          <a:off x="6859390" y="3426022"/>
          <a:ext cx="339725" cy="474663"/>
        </p:xfrm>
        <a:graphic>
          <a:graphicData uri="http://schemas.openxmlformats.org/presentationml/2006/ole">
            <mc:AlternateContent xmlns:mc="http://schemas.openxmlformats.org/markup-compatibility/2006">
              <mc:Choice xmlns:v="urn:schemas-microsoft-com:vml" Requires="v">
                <p:oleObj spid="_x0000_s502491" name="公式" r:id="rId21" imgW="126720" imgH="177480" progId="Equation.3">
                  <p:embed/>
                </p:oleObj>
              </mc:Choice>
              <mc:Fallback>
                <p:oleObj name="公式" r:id="rId21" imgW="126720" imgH="177480" progId="Equation.3">
                  <p:embed/>
                  <p:pic>
                    <p:nvPicPr>
                      <p:cNvPr id="95" name="Object 4"/>
                      <p:cNvPicPr>
                        <a:picLocks noChangeAspect="1" noChangeArrowheads="1"/>
                      </p:cNvPicPr>
                      <p:nvPr/>
                    </p:nvPicPr>
                    <p:blipFill>
                      <a:blip r:embed="rId20"/>
                      <a:srcRect/>
                      <a:stretch>
                        <a:fillRect/>
                      </a:stretch>
                    </p:blipFill>
                    <p:spPr bwMode="auto">
                      <a:xfrm>
                        <a:off x="6859390" y="3426022"/>
                        <a:ext cx="3397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 name="Line 79"/>
          <p:cNvSpPr>
            <a:spLocks noChangeShapeType="1"/>
          </p:cNvSpPr>
          <p:nvPr/>
        </p:nvSpPr>
        <p:spPr bwMode="auto">
          <a:xfrm>
            <a:off x="6720300" y="4246255"/>
            <a:ext cx="376863" cy="891822"/>
          </a:xfrm>
          <a:prstGeom prst="line">
            <a:avLst/>
          </a:prstGeom>
          <a:noFill/>
          <a:ln w="19050">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Line 79"/>
          <p:cNvSpPr>
            <a:spLocks noChangeShapeType="1"/>
          </p:cNvSpPr>
          <p:nvPr/>
        </p:nvSpPr>
        <p:spPr bwMode="auto">
          <a:xfrm>
            <a:off x="7041974" y="4141000"/>
            <a:ext cx="337616" cy="667290"/>
          </a:xfrm>
          <a:prstGeom prst="line">
            <a:avLst/>
          </a:prstGeom>
          <a:noFill/>
          <a:ln w="19050">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Line 79"/>
          <p:cNvSpPr>
            <a:spLocks noChangeShapeType="1"/>
          </p:cNvSpPr>
          <p:nvPr/>
        </p:nvSpPr>
        <p:spPr bwMode="auto">
          <a:xfrm flipV="1">
            <a:off x="6932841" y="4573264"/>
            <a:ext cx="352609" cy="173982"/>
          </a:xfrm>
          <a:prstGeom prst="line">
            <a:avLst/>
          </a:prstGeom>
          <a:noFill/>
          <a:ln w="19050">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6" name="Object 4"/>
          <p:cNvGraphicFramePr>
            <a:graphicFrameLocks noChangeAspect="1"/>
          </p:cNvGraphicFramePr>
          <p:nvPr>
            <p:extLst>
              <p:ext uri="{D42A27DB-BD31-4B8C-83A1-F6EECF244321}">
                <p14:modId xmlns:p14="http://schemas.microsoft.com/office/powerpoint/2010/main" val="522804604"/>
              </p:ext>
            </p:extLst>
          </p:nvPr>
        </p:nvGraphicFramePr>
        <p:xfrm>
          <a:off x="7063901" y="4719542"/>
          <a:ext cx="1187450" cy="474663"/>
        </p:xfrm>
        <a:graphic>
          <a:graphicData uri="http://schemas.openxmlformats.org/presentationml/2006/ole">
            <mc:AlternateContent xmlns:mc="http://schemas.openxmlformats.org/markup-compatibility/2006">
              <mc:Choice xmlns:v="urn:schemas-microsoft-com:vml" Requires="v">
                <p:oleObj spid="_x0000_s502492" name="公式" r:id="rId22" imgW="444240" imgH="177480" progId="Equation.3">
                  <p:embed/>
                </p:oleObj>
              </mc:Choice>
              <mc:Fallback>
                <p:oleObj name="公式" r:id="rId22" imgW="444240" imgH="177480" progId="Equation.3">
                  <p:embed/>
                  <p:pic>
                    <p:nvPicPr>
                      <p:cNvPr id="99" name="Object 4"/>
                      <p:cNvPicPr>
                        <a:picLocks noChangeAspect="1" noChangeArrowheads="1"/>
                      </p:cNvPicPr>
                      <p:nvPr/>
                    </p:nvPicPr>
                    <p:blipFill>
                      <a:blip r:embed="rId23"/>
                      <a:srcRect/>
                      <a:stretch>
                        <a:fillRect/>
                      </a:stretch>
                    </p:blipFill>
                    <p:spPr bwMode="auto">
                      <a:xfrm>
                        <a:off x="7063901" y="4719542"/>
                        <a:ext cx="1187450"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 name="Line 2074"/>
          <p:cNvSpPr>
            <a:spLocks noChangeShapeType="1"/>
          </p:cNvSpPr>
          <p:nvPr/>
        </p:nvSpPr>
        <p:spPr bwMode="auto">
          <a:xfrm>
            <a:off x="6714661" y="2437983"/>
            <a:ext cx="1023943" cy="22608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 name="Line 79"/>
          <p:cNvSpPr>
            <a:spLocks noChangeShapeType="1"/>
          </p:cNvSpPr>
          <p:nvPr/>
        </p:nvSpPr>
        <p:spPr bwMode="auto">
          <a:xfrm flipV="1">
            <a:off x="7309559" y="4564699"/>
            <a:ext cx="357507" cy="144000"/>
          </a:xfrm>
          <a:prstGeom prst="line">
            <a:avLst/>
          </a:prstGeom>
          <a:noFill/>
          <a:ln w="19050">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9" name="Line 2074"/>
          <p:cNvSpPr>
            <a:spLocks noChangeShapeType="1"/>
          </p:cNvSpPr>
          <p:nvPr/>
        </p:nvSpPr>
        <p:spPr bwMode="auto">
          <a:xfrm>
            <a:off x="6741203" y="1550720"/>
            <a:ext cx="1355851" cy="305713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 name="Line 79"/>
          <p:cNvSpPr>
            <a:spLocks noChangeShapeType="1"/>
          </p:cNvSpPr>
          <p:nvPr/>
        </p:nvSpPr>
        <p:spPr bwMode="auto">
          <a:xfrm flipV="1">
            <a:off x="7597803" y="4226604"/>
            <a:ext cx="337183" cy="159151"/>
          </a:xfrm>
          <a:prstGeom prst="line">
            <a:avLst/>
          </a:prstGeom>
          <a:noFill/>
          <a:ln w="19050">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 name="矩形 100"/>
          <p:cNvSpPr>
            <a:spLocks noChangeArrowheads="1"/>
          </p:cNvSpPr>
          <p:nvPr/>
        </p:nvSpPr>
        <p:spPr bwMode="auto">
          <a:xfrm>
            <a:off x="583458" y="125601"/>
            <a:ext cx="253654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00"/>
                </a:solidFill>
                <a:latin typeface="方正书宋简体"/>
              </a:rPr>
              <a:t>N</a:t>
            </a:r>
            <a:r>
              <a:rPr lang="zh-CN" altLang="en-US" i="0" dirty="0">
                <a:solidFill>
                  <a:srgbClr val="FF0000"/>
                </a:solidFill>
                <a:latin typeface="方正书宋简体"/>
              </a:rPr>
              <a:t>缝光栅的衍射</a:t>
            </a:r>
            <a:r>
              <a:rPr lang="zh-CN" altLang="en-US" i="0" dirty="0">
                <a:latin typeface="方正书宋简体"/>
              </a:rPr>
              <a:t>等效于</a:t>
            </a:r>
            <a:r>
              <a:rPr lang="en-US" altLang="zh-CN" i="0" dirty="0">
                <a:solidFill>
                  <a:srgbClr val="008000"/>
                </a:solidFill>
                <a:latin typeface="方正书宋简体"/>
              </a:rPr>
              <a:t>N</a:t>
            </a:r>
            <a:r>
              <a:rPr lang="zh-CN" altLang="en-US" i="0" dirty="0">
                <a:solidFill>
                  <a:srgbClr val="008000"/>
                </a:solidFill>
                <a:latin typeface="方正书宋简体"/>
              </a:rPr>
              <a:t>束相干光的干涉</a:t>
            </a:r>
            <a:r>
              <a:rPr lang="zh-CN" altLang="en-US" i="0" dirty="0">
                <a:solidFill>
                  <a:srgbClr val="00B050"/>
                </a:solidFill>
                <a:latin typeface="方正书宋简体"/>
              </a:rPr>
              <a:t>，</a:t>
            </a:r>
          </a:p>
        </p:txBody>
      </p:sp>
      <p:graphicFrame>
        <p:nvGraphicFramePr>
          <p:cNvPr id="108" name="Object 32"/>
          <p:cNvGraphicFramePr>
            <a:graphicFrameLocks noChangeAspect="1"/>
          </p:cNvGraphicFramePr>
          <p:nvPr>
            <p:extLst>
              <p:ext uri="{D42A27DB-BD31-4B8C-83A1-F6EECF244321}">
                <p14:modId xmlns:p14="http://schemas.microsoft.com/office/powerpoint/2010/main" val="4286750677"/>
              </p:ext>
            </p:extLst>
          </p:nvPr>
        </p:nvGraphicFramePr>
        <p:xfrm>
          <a:off x="3843752" y="219894"/>
          <a:ext cx="2106613" cy="1152525"/>
        </p:xfrm>
        <a:graphic>
          <a:graphicData uri="http://schemas.openxmlformats.org/presentationml/2006/ole">
            <mc:AlternateContent xmlns:mc="http://schemas.openxmlformats.org/markup-compatibility/2006">
              <mc:Choice xmlns:v="urn:schemas-microsoft-com:vml" Requires="v">
                <p:oleObj spid="_x0000_s502493" name="公式" r:id="rId24" imgW="812520" imgH="444240" progId="Equation.3">
                  <p:embed/>
                </p:oleObj>
              </mc:Choice>
              <mc:Fallback>
                <p:oleObj name="公式" r:id="rId24" imgW="812520" imgH="444240" progId="Equation.3">
                  <p:embed/>
                  <p:pic>
                    <p:nvPicPr>
                      <p:cNvPr id="100" name="Object 32"/>
                      <p:cNvPicPr>
                        <a:picLocks noChangeAspect="1" noChangeArrowheads="1"/>
                      </p:cNvPicPr>
                      <p:nvPr/>
                    </p:nvPicPr>
                    <p:blipFill>
                      <a:blip r:embed="rId25"/>
                      <a:srcRect/>
                      <a:stretch>
                        <a:fillRect/>
                      </a:stretch>
                    </p:blipFill>
                    <p:spPr bwMode="auto">
                      <a:xfrm>
                        <a:off x="3843752" y="219894"/>
                        <a:ext cx="2106613"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 name="Object 3"/>
          <p:cNvGraphicFramePr>
            <a:graphicFrameLocks noChangeAspect="1"/>
          </p:cNvGraphicFramePr>
          <p:nvPr>
            <p:extLst>
              <p:ext uri="{D42A27DB-BD31-4B8C-83A1-F6EECF244321}">
                <p14:modId xmlns:p14="http://schemas.microsoft.com/office/powerpoint/2010/main" val="3765834541"/>
              </p:ext>
            </p:extLst>
          </p:nvPr>
        </p:nvGraphicFramePr>
        <p:xfrm>
          <a:off x="253193" y="1330999"/>
          <a:ext cx="4321175" cy="714375"/>
        </p:xfrm>
        <a:graphic>
          <a:graphicData uri="http://schemas.openxmlformats.org/presentationml/2006/ole">
            <mc:AlternateContent xmlns:mc="http://schemas.openxmlformats.org/markup-compatibility/2006">
              <mc:Choice xmlns:v="urn:schemas-microsoft-com:vml" Requires="v">
                <p:oleObj spid="_x0000_s502494" name="公式" r:id="rId26" imgW="1625400" imgH="241200" progId="Equation.3">
                  <p:embed/>
                </p:oleObj>
              </mc:Choice>
              <mc:Fallback>
                <p:oleObj name="公式" r:id="rId26" imgW="1625400" imgH="241200" progId="Equation.3">
                  <p:embed/>
                  <p:pic>
                    <p:nvPicPr>
                      <p:cNvPr id="101" name="Object 3"/>
                      <p:cNvPicPr>
                        <a:picLocks noChangeAspect="1" noChangeArrowheads="1"/>
                      </p:cNvPicPr>
                      <p:nvPr/>
                    </p:nvPicPr>
                    <p:blipFill>
                      <a:blip r:embed="rId27"/>
                      <a:srcRect/>
                      <a:stretch>
                        <a:fillRect/>
                      </a:stretch>
                    </p:blipFill>
                    <p:spPr bwMode="auto">
                      <a:xfrm>
                        <a:off x="253193" y="1330999"/>
                        <a:ext cx="43211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 name="Object 4"/>
          <p:cNvGraphicFramePr>
            <a:graphicFrameLocks noChangeAspect="1"/>
          </p:cNvGraphicFramePr>
          <p:nvPr>
            <p:extLst>
              <p:ext uri="{D42A27DB-BD31-4B8C-83A1-F6EECF244321}">
                <p14:modId xmlns:p14="http://schemas.microsoft.com/office/powerpoint/2010/main" val="4169641151"/>
              </p:ext>
            </p:extLst>
          </p:nvPr>
        </p:nvGraphicFramePr>
        <p:xfrm>
          <a:off x="699561" y="2136120"/>
          <a:ext cx="2952750" cy="1119188"/>
        </p:xfrm>
        <a:graphic>
          <a:graphicData uri="http://schemas.openxmlformats.org/presentationml/2006/ole">
            <mc:AlternateContent xmlns:mc="http://schemas.openxmlformats.org/markup-compatibility/2006">
              <mc:Choice xmlns:v="urn:schemas-microsoft-com:vml" Requires="v">
                <p:oleObj spid="_x0000_s502495" name="公式" r:id="rId28" imgW="1104840" imgH="419040" progId="Equation.3">
                  <p:embed/>
                </p:oleObj>
              </mc:Choice>
              <mc:Fallback>
                <p:oleObj name="公式" r:id="rId28" imgW="1104840" imgH="419040" progId="Equation.3">
                  <p:embed/>
                  <p:pic>
                    <p:nvPicPr>
                      <p:cNvPr id="102" name="Object 4"/>
                      <p:cNvPicPr>
                        <a:picLocks noChangeAspect="1" noChangeArrowheads="1"/>
                      </p:cNvPicPr>
                      <p:nvPr/>
                    </p:nvPicPr>
                    <p:blipFill>
                      <a:blip r:embed="rId29"/>
                      <a:srcRect/>
                      <a:stretch>
                        <a:fillRect/>
                      </a:stretch>
                    </p:blipFill>
                    <p:spPr bwMode="auto">
                      <a:xfrm>
                        <a:off x="699561" y="2136120"/>
                        <a:ext cx="2952750" cy="111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 name="矩形 6"/>
          <p:cNvSpPr>
            <a:spLocks noChangeArrowheads="1"/>
          </p:cNvSpPr>
          <p:nvPr/>
        </p:nvSpPr>
        <p:spPr bwMode="auto">
          <a:xfrm>
            <a:off x="510656" y="3193148"/>
            <a:ext cx="337670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式中</a:t>
            </a:r>
            <a:r>
              <a:rPr lang="en-US" altLang="zh-CN" dirty="0">
                <a:solidFill>
                  <a:srgbClr val="FF0000"/>
                </a:solidFill>
              </a:rPr>
              <a:t>r</a:t>
            </a:r>
            <a:r>
              <a:rPr lang="en-US" altLang="zh-CN" i="0" baseline="-25000" dirty="0">
                <a:solidFill>
                  <a:srgbClr val="FF0000"/>
                </a:solidFill>
              </a:rPr>
              <a:t>0</a:t>
            </a:r>
            <a:r>
              <a:rPr lang="zh-CN" altLang="en-US" i="0" baseline="-25000" dirty="0">
                <a:solidFill>
                  <a:srgbClr val="FF0000"/>
                </a:solidFill>
              </a:rPr>
              <a:t>，</a:t>
            </a:r>
            <a:r>
              <a:rPr lang="en-US" altLang="zh-CN" i="0" baseline="-25000" dirty="0">
                <a:solidFill>
                  <a:srgbClr val="FF0000"/>
                </a:solidFill>
              </a:rPr>
              <a:t>j</a:t>
            </a:r>
            <a:r>
              <a:rPr lang="zh-CN" altLang="en-US" i="0" dirty="0"/>
              <a:t>为</a:t>
            </a:r>
            <a:r>
              <a:rPr lang="en-US" altLang="zh-CN" i="0" dirty="0">
                <a:solidFill>
                  <a:srgbClr val="FF0000"/>
                </a:solidFill>
              </a:rPr>
              <a:t>j</a:t>
            </a:r>
            <a:r>
              <a:rPr lang="zh-CN" altLang="en-US" i="0" dirty="0"/>
              <a:t>缝中央子波到</a:t>
            </a:r>
            <a:r>
              <a:rPr lang="en-US" altLang="zh-CN" i="0" dirty="0"/>
              <a:t>P</a:t>
            </a:r>
            <a:r>
              <a:rPr lang="zh-CN" altLang="en-US" i="0" dirty="0"/>
              <a:t>点的光程</a:t>
            </a:r>
            <a:endParaRPr lang="zh-CN" altLang="en-US" dirty="0"/>
          </a:p>
        </p:txBody>
      </p:sp>
      <p:sp>
        <p:nvSpPr>
          <p:cNvPr id="117" name="矩形 76"/>
          <p:cNvSpPr>
            <a:spLocks noChangeArrowheads="1"/>
          </p:cNvSpPr>
          <p:nvPr/>
        </p:nvSpPr>
        <p:spPr bwMode="auto">
          <a:xfrm>
            <a:off x="613503" y="4260621"/>
            <a:ext cx="448418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9900"/>
                </a:solidFill>
              </a:rPr>
              <a:t>以</a:t>
            </a:r>
            <a:r>
              <a:rPr lang="zh-CN" altLang="en-US" i="0" dirty="0">
                <a:solidFill>
                  <a:srgbClr val="FF3300"/>
                </a:solidFill>
              </a:rPr>
              <a:t>第一条狭缝（底端缝）</a:t>
            </a:r>
            <a:r>
              <a:rPr lang="zh-CN" altLang="en-US" i="0" dirty="0">
                <a:solidFill>
                  <a:srgbClr val="009900"/>
                </a:solidFill>
              </a:rPr>
              <a:t>中央子波到</a:t>
            </a:r>
            <a:r>
              <a:rPr lang="en-US" altLang="zh-CN" i="0" dirty="0">
                <a:solidFill>
                  <a:srgbClr val="009900"/>
                </a:solidFill>
              </a:rPr>
              <a:t>P</a:t>
            </a:r>
            <a:r>
              <a:rPr lang="zh-CN" altLang="en-US" i="0" dirty="0">
                <a:solidFill>
                  <a:srgbClr val="009900"/>
                </a:solidFill>
              </a:rPr>
              <a:t>点的光程为参考，第</a:t>
            </a:r>
            <a:r>
              <a:rPr lang="en-US" altLang="zh-CN" dirty="0">
                <a:solidFill>
                  <a:srgbClr val="009900"/>
                </a:solidFill>
              </a:rPr>
              <a:t>j</a:t>
            </a:r>
            <a:r>
              <a:rPr lang="zh-CN" altLang="en-US" i="0" dirty="0">
                <a:solidFill>
                  <a:srgbClr val="009900"/>
                </a:solidFill>
              </a:rPr>
              <a:t>条狭缝的光程为：</a:t>
            </a:r>
          </a:p>
        </p:txBody>
      </p:sp>
      <p:graphicFrame>
        <p:nvGraphicFramePr>
          <p:cNvPr id="118" name="Object 12"/>
          <p:cNvGraphicFramePr>
            <a:graphicFrameLocks noChangeAspect="1"/>
          </p:cNvGraphicFramePr>
          <p:nvPr>
            <p:extLst>
              <p:ext uri="{D42A27DB-BD31-4B8C-83A1-F6EECF244321}">
                <p14:modId xmlns:p14="http://schemas.microsoft.com/office/powerpoint/2010/main" val="423586847"/>
              </p:ext>
            </p:extLst>
          </p:nvPr>
        </p:nvGraphicFramePr>
        <p:xfrm>
          <a:off x="1427651" y="5882461"/>
          <a:ext cx="4071938" cy="654050"/>
        </p:xfrm>
        <a:graphic>
          <a:graphicData uri="http://schemas.openxmlformats.org/presentationml/2006/ole">
            <mc:AlternateContent xmlns:mc="http://schemas.openxmlformats.org/markup-compatibility/2006">
              <mc:Choice xmlns:v="urn:schemas-microsoft-com:vml" Requires="v">
                <p:oleObj spid="_x0000_s502496" name="公式" r:id="rId30" imgW="1497950" imgH="241195" progId="Equation.3">
                  <p:embed/>
                </p:oleObj>
              </mc:Choice>
              <mc:Fallback>
                <p:oleObj name="公式" r:id="rId30" imgW="1497950" imgH="241195" progId="Equation.3">
                  <p:embed/>
                  <p:pic>
                    <p:nvPicPr>
                      <p:cNvPr id="105" name="Object 1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427651" y="5882461"/>
                        <a:ext cx="4071938" cy="654050"/>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37583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1000"/>
                                        <p:tgtEl>
                                          <p:spTgt spid="11"/>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1000"/>
                                        <p:tgtEl>
                                          <p:spTgt spid="16"/>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anim calcmode="lin" valueType="num">
                                      <p:cBhvr>
                                        <p:cTn id="44" dur="1000" fill="hold"/>
                                        <p:tgtEl>
                                          <p:spTgt spid="21"/>
                                        </p:tgtEl>
                                        <p:attrNameLst>
                                          <p:attrName>ppt_x</p:attrName>
                                        </p:attrNameLst>
                                      </p:cBhvr>
                                      <p:tavLst>
                                        <p:tav tm="0">
                                          <p:val>
                                            <p:strVal val="#ppt_x"/>
                                          </p:val>
                                        </p:tav>
                                        <p:tav tm="100000">
                                          <p:val>
                                            <p:strVal val="#ppt_x"/>
                                          </p:val>
                                        </p:tav>
                                      </p:tavLst>
                                    </p:anim>
                                    <p:anim calcmode="lin" valueType="num">
                                      <p:cBhvr>
                                        <p:cTn id="4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1000"/>
                                        <p:tgtEl>
                                          <p:spTgt spid="22"/>
                                        </p:tgtEl>
                                      </p:cBhvr>
                                    </p:animEffect>
                                    <p:anim calcmode="lin" valueType="num">
                                      <p:cBhvr>
                                        <p:cTn id="51" dur="1000" fill="hold"/>
                                        <p:tgtEl>
                                          <p:spTgt spid="22"/>
                                        </p:tgtEl>
                                        <p:attrNameLst>
                                          <p:attrName>ppt_x</p:attrName>
                                        </p:attrNameLst>
                                      </p:cBhvr>
                                      <p:tavLst>
                                        <p:tav tm="0">
                                          <p:val>
                                            <p:strVal val="#ppt_x"/>
                                          </p:val>
                                        </p:tav>
                                        <p:tav tm="100000">
                                          <p:val>
                                            <p:strVal val="#ppt_x"/>
                                          </p:val>
                                        </p:tav>
                                      </p:tavLst>
                                    </p:anim>
                                    <p:anim calcmode="lin" valueType="num">
                                      <p:cBhvr>
                                        <p:cTn id="5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1000"/>
                                        <p:tgtEl>
                                          <p:spTgt spid="23"/>
                                        </p:tgtEl>
                                      </p:cBhvr>
                                    </p:animEffect>
                                    <p:anim calcmode="lin" valueType="num">
                                      <p:cBhvr>
                                        <p:cTn id="58" dur="1000" fill="hold"/>
                                        <p:tgtEl>
                                          <p:spTgt spid="23"/>
                                        </p:tgtEl>
                                        <p:attrNameLst>
                                          <p:attrName>ppt_x</p:attrName>
                                        </p:attrNameLst>
                                      </p:cBhvr>
                                      <p:tavLst>
                                        <p:tav tm="0">
                                          <p:val>
                                            <p:strVal val="#ppt_x"/>
                                          </p:val>
                                        </p:tav>
                                        <p:tav tm="100000">
                                          <p:val>
                                            <p:strVal val="#ppt_x"/>
                                          </p:val>
                                        </p:tav>
                                      </p:tavLst>
                                    </p:anim>
                                    <p:anim calcmode="lin" valueType="num">
                                      <p:cBhvr>
                                        <p:cTn id="5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additive="base">
                                        <p:cTn id="64" dur="500" fill="hold"/>
                                        <p:tgtEl>
                                          <p:spTgt spid="24"/>
                                        </p:tgtEl>
                                        <p:attrNameLst>
                                          <p:attrName>ppt_x</p:attrName>
                                        </p:attrNameLst>
                                      </p:cBhvr>
                                      <p:tavLst>
                                        <p:tav tm="0">
                                          <p:val>
                                            <p:strVal val="#ppt_x"/>
                                          </p:val>
                                        </p:tav>
                                        <p:tav tm="100000">
                                          <p:val>
                                            <p:strVal val="#ppt_x"/>
                                          </p:val>
                                        </p:tav>
                                      </p:tavLst>
                                    </p:anim>
                                    <p:anim calcmode="lin" valueType="num">
                                      <p:cBhvr additive="base">
                                        <p:cTn id="65" dur="500" fill="hold"/>
                                        <p:tgtEl>
                                          <p:spTgt spid="24"/>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 calcmode="lin" valueType="num">
                                      <p:cBhvr additive="base">
                                        <p:cTn id="68" dur="500" fill="hold"/>
                                        <p:tgtEl>
                                          <p:spTgt spid="27"/>
                                        </p:tgtEl>
                                        <p:attrNameLst>
                                          <p:attrName>ppt_x</p:attrName>
                                        </p:attrNameLst>
                                      </p:cBhvr>
                                      <p:tavLst>
                                        <p:tav tm="0">
                                          <p:val>
                                            <p:strVal val="#ppt_x"/>
                                          </p:val>
                                        </p:tav>
                                        <p:tav tm="100000">
                                          <p:val>
                                            <p:strVal val="#ppt_x"/>
                                          </p:val>
                                        </p:tav>
                                      </p:tavLst>
                                    </p:anim>
                                    <p:anim calcmode="lin" valueType="num">
                                      <p:cBhvr additive="base">
                                        <p:cTn id="69" dur="500" fill="hold"/>
                                        <p:tgtEl>
                                          <p:spTgt spid="27"/>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fill="hold"/>
                                        <p:tgtEl>
                                          <p:spTgt spid="30"/>
                                        </p:tgtEl>
                                        <p:attrNameLst>
                                          <p:attrName>ppt_x</p:attrName>
                                        </p:attrNameLst>
                                      </p:cBhvr>
                                      <p:tavLst>
                                        <p:tav tm="0">
                                          <p:val>
                                            <p:strVal val="#ppt_x"/>
                                          </p:val>
                                        </p:tav>
                                        <p:tav tm="100000">
                                          <p:val>
                                            <p:strVal val="#ppt_x"/>
                                          </p:val>
                                        </p:tav>
                                      </p:tavLst>
                                    </p:anim>
                                    <p:anim calcmode="lin" valueType="num">
                                      <p:cBhvr additive="base">
                                        <p:cTn id="73"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33"/>
                                        </p:tgtEl>
                                        <p:attrNameLst>
                                          <p:attrName>style.visibility</p:attrName>
                                        </p:attrNameLst>
                                      </p:cBhvr>
                                      <p:to>
                                        <p:strVal val="visible"/>
                                      </p:to>
                                    </p:set>
                                    <p:anim calcmode="lin" valueType="num">
                                      <p:cBhvr additive="base">
                                        <p:cTn id="78" dur="500" fill="hold"/>
                                        <p:tgtEl>
                                          <p:spTgt spid="33"/>
                                        </p:tgtEl>
                                        <p:attrNameLst>
                                          <p:attrName>ppt_x</p:attrName>
                                        </p:attrNameLst>
                                      </p:cBhvr>
                                      <p:tavLst>
                                        <p:tav tm="0">
                                          <p:val>
                                            <p:strVal val="#ppt_x"/>
                                          </p:val>
                                        </p:tav>
                                        <p:tav tm="100000">
                                          <p:val>
                                            <p:strVal val="#ppt_x"/>
                                          </p:val>
                                        </p:tav>
                                      </p:tavLst>
                                    </p:anim>
                                    <p:anim calcmode="lin" valueType="num">
                                      <p:cBhvr additive="base">
                                        <p:cTn id="79" dur="500" fill="hold"/>
                                        <p:tgtEl>
                                          <p:spTgt spid="33"/>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36"/>
                                        </p:tgtEl>
                                        <p:attrNameLst>
                                          <p:attrName>style.visibility</p:attrName>
                                        </p:attrNameLst>
                                      </p:cBhvr>
                                      <p:to>
                                        <p:strVal val="visible"/>
                                      </p:to>
                                    </p:set>
                                    <p:anim calcmode="lin" valueType="num">
                                      <p:cBhvr additive="base">
                                        <p:cTn id="82" dur="500" fill="hold"/>
                                        <p:tgtEl>
                                          <p:spTgt spid="36"/>
                                        </p:tgtEl>
                                        <p:attrNameLst>
                                          <p:attrName>ppt_x</p:attrName>
                                        </p:attrNameLst>
                                      </p:cBhvr>
                                      <p:tavLst>
                                        <p:tav tm="0">
                                          <p:val>
                                            <p:strVal val="#ppt_x"/>
                                          </p:val>
                                        </p:tav>
                                        <p:tav tm="100000">
                                          <p:val>
                                            <p:strVal val="#ppt_x"/>
                                          </p:val>
                                        </p:tav>
                                      </p:tavLst>
                                    </p:anim>
                                    <p:anim calcmode="lin" valueType="num">
                                      <p:cBhvr additive="base">
                                        <p:cTn id="83" dur="500" fill="hold"/>
                                        <p:tgtEl>
                                          <p:spTgt spid="36"/>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39"/>
                                        </p:tgtEl>
                                        <p:attrNameLst>
                                          <p:attrName>style.visibility</p:attrName>
                                        </p:attrNameLst>
                                      </p:cBhvr>
                                      <p:to>
                                        <p:strVal val="visible"/>
                                      </p:to>
                                    </p:set>
                                    <p:anim calcmode="lin" valueType="num">
                                      <p:cBhvr additive="base">
                                        <p:cTn id="86" dur="500" fill="hold"/>
                                        <p:tgtEl>
                                          <p:spTgt spid="39"/>
                                        </p:tgtEl>
                                        <p:attrNameLst>
                                          <p:attrName>ppt_x</p:attrName>
                                        </p:attrNameLst>
                                      </p:cBhvr>
                                      <p:tavLst>
                                        <p:tav tm="0">
                                          <p:val>
                                            <p:strVal val="#ppt_x"/>
                                          </p:val>
                                        </p:tav>
                                        <p:tav tm="100000">
                                          <p:val>
                                            <p:strVal val="#ppt_x"/>
                                          </p:val>
                                        </p:tav>
                                      </p:tavLst>
                                    </p:anim>
                                    <p:anim calcmode="lin" valueType="num">
                                      <p:cBhvr additive="base">
                                        <p:cTn id="8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45"/>
                                        </p:tgtEl>
                                        <p:attrNameLst>
                                          <p:attrName>style.visibility</p:attrName>
                                        </p:attrNameLst>
                                      </p:cBhvr>
                                      <p:to>
                                        <p:strVal val="visible"/>
                                      </p:to>
                                    </p:set>
                                    <p:anim calcmode="lin" valueType="num">
                                      <p:cBhvr additive="base">
                                        <p:cTn id="96" dur="500" fill="hold"/>
                                        <p:tgtEl>
                                          <p:spTgt spid="45"/>
                                        </p:tgtEl>
                                        <p:attrNameLst>
                                          <p:attrName>ppt_x</p:attrName>
                                        </p:attrNameLst>
                                      </p:cBhvr>
                                      <p:tavLst>
                                        <p:tav tm="0">
                                          <p:val>
                                            <p:strVal val="#ppt_x"/>
                                          </p:val>
                                        </p:tav>
                                        <p:tav tm="100000">
                                          <p:val>
                                            <p:strVal val="#ppt_x"/>
                                          </p:val>
                                        </p:tav>
                                      </p:tavLst>
                                    </p:anim>
                                    <p:anim calcmode="lin" valueType="num">
                                      <p:cBhvr additive="base">
                                        <p:cTn id="97" dur="500" fill="hold"/>
                                        <p:tgtEl>
                                          <p:spTgt spid="45"/>
                                        </p:tgtEl>
                                        <p:attrNameLst>
                                          <p:attrName>ppt_y</p:attrName>
                                        </p:attrNameLst>
                                      </p:cBhvr>
                                      <p:tavLst>
                                        <p:tav tm="0">
                                          <p:val>
                                            <p:strVal val="1+#ppt_h/2"/>
                                          </p:val>
                                        </p:tav>
                                        <p:tav tm="100000">
                                          <p:val>
                                            <p:strVal val="#ppt_y"/>
                                          </p:val>
                                        </p:tav>
                                      </p:tavLst>
                                    </p:anim>
                                  </p:childTnLst>
                                </p:cTn>
                              </p:par>
                              <p:par>
                                <p:cTn id="98" presetID="2" presetClass="entr" presetSubtype="4" fill="hold" nodeType="withEffect">
                                  <p:stCondLst>
                                    <p:cond delay="0"/>
                                  </p:stCondLst>
                                  <p:childTnLst>
                                    <p:set>
                                      <p:cBhvr>
                                        <p:cTn id="99" dur="1" fill="hold">
                                          <p:stCondLst>
                                            <p:cond delay="0"/>
                                          </p:stCondLst>
                                        </p:cTn>
                                        <p:tgtEl>
                                          <p:spTgt spid="48"/>
                                        </p:tgtEl>
                                        <p:attrNameLst>
                                          <p:attrName>style.visibility</p:attrName>
                                        </p:attrNameLst>
                                      </p:cBhvr>
                                      <p:to>
                                        <p:strVal val="visible"/>
                                      </p:to>
                                    </p:set>
                                    <p:anim calcmode="lin" valueType="num">
                                      <p:cBhvr additive="base">
                                        <p:cTn id="100" dur="500" fill="hold"/>
                                        <p:tgtEl>
                                          <p:spTgt spid="48"/>
                                        </p:tgtEl>
                                        <p:attrNameLst>
                                          <p:attrName>ppt_x</p:attrName>
                                        </p:attrNameLst>
                                      </p:cBhvr>
                                      <p:tavLst>
                                        <p:tav tm="0">
                                          <p:val>
                                            <p:strVal val="#ppt_x"/>
                                          </p:val>
                                        </p:tav>
                                        <p:tav tm="100000">
                                          <p:val>
                                            <p:strVal val="#ppt_x"/>
                                          </p:val>
                                        </p:tav>
                                      </p:tavLst>
                                    </p:anim>
                                    <p:anim calcmode="lin" valueType="num">
                                      <p:cBhvr additive="base">
                                        <p:cTn id="101"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51"/>
                                        </p:tgtEl>
                                        <p:attrNameLst>
                                          <p:attrName>style.visibility</p:attrName>
                                        </p:attrNameLst>
                                      </p:cBhvr>
                                      <p:to>
                                        <p:strVal val="visible"/>
                                      </p:to>
                                    </p:set>
                                    <p:anim calcmode="lin" valueType="num">
                                      <p:cBhvr additive="base">
                                        <p:cTn id="106" dur="500" fill="hold"/>
                                        <p:tgtEl>
                                          <p:spTgt spid="51"/>
                                        </p:tgtEl>
                                        <p:attrNameLst>
                                          <p:attrName>ppt_x</p:attrName>
                                        </p:attrNameLst>
                                      </p:cBhvr>
                                      <p:tavLst>
                                        <p:tav tm="0">
                                          <p:val>
                                            <p:strVal val="#ppt_x"/>
                                          </p:val>
                                        </p:tav>
                                        <p:tav tm="100000">
                                          <p:val>
                                            <p:strVal val="#ppt_x"/>
                                          </p:val>
                                        </p:tav>
                                      </p:tavLst>
                                    </p:anim>
                                    <p:anim calcmode="lin" valueType="num">
                                      <p:cBhvr additive="base">
                                        <p:cTn id="107" dur="500" fill="hold"/>
                                        <p:tgtEl>
                                          <p:spTgt spid="51"/>
                                        </p:tgtEl>
                                        <p:attrNameLst>
                                          <p:attrName>ppt_y</p:attrName>
                                        </p:attrNameLst>
                                      </p:cBhvr>
                                      <p:tavLst>
                                        <p:tav tm="0">
                                          <p:val>
                                            <p:strVal val="1+#ppt_h/2"/>
                                          </p:val>
                                        </p:tav>
                                        <p:tav tm="100000">
                                          <p:val>
                                            <p:strVal val="#ppt_y"/>
                                          </p:val>
                                        </p:tav>
                                      </p:tavLst>
                                    </p:anim>
                                  </p:childTnLst>
                                </p:cTn>
                              </p:par>
                              <p:par>
                                <p:cTn id="108" presetID="2" presetClass="entr" presetSubtype="4" fill="hold" nodeType="withEffect">
                                  <p:stCondLst>
                                    <p:cond delay="0"/>
                                  </p:stCondLst>
                                  <p:childTnLst>
                                    <p:set>
                                      <p:cBhvr>
                                        <p:cTn id="109" dur="1" fill="hold">
                                          <p:stCondLst>
                                            <p:cond delay="0"/>
                                          </p:stCondLst>
                                        </p:cTn>
                                        <p:tgtEl>
                                          <p:spTgt spid="54"/>
                                        </p:tgtEl>
                                        <p:attrNameLst>
                                          <p:attrName>style.visibility</p:attrName>
                                        </p:attrNameLst>
                                      </p:cBhvr>
                                      <p:to>
                                        <p:strVal val="visible"/>
                                      </p:to>
                                    </p:set>
                                    <p:anim calcmode="lin" valueType="num">
                                      <p:cBhvr additive="base">
                                        <p:cTn id="110" dur="500" fill="hold"/>
                                        <p:tgtEl>
                                          <p:spTgt spid="54"/>
                                        </p:tgtEl>
                                        <p:attrNameLst>
                                          <p:attrName>ppt_x</p:attrName>
                                        </p:attrNameLst>
                                      </p:cBhvr>
                                      <p:tavLst>
                                        <p:tav tm="0">
                                          <p:val>
                                            <p:strVal val="#ppt_x"/>
                                          </p:val>
                                        </p:tav>
                                        <p:tav tm="100000">
                                          <p:val>
                                            <p:strVal val="#ppt_x"/>
                                          </p:val>
                                        </p:tav>
                                      </p:tavLst>
                                    </p:anim>
                                    <p:anim calcmode="lin" valueType="num">
                                      <p:cBhvr additive="base">
                                        <p:cTn id="111" dur="500" fill="hold"/>
                                        <p:tgtEl>
                                          <p:spTgt spid="54"/>
                                        </p:tgtEl>
                                        <p:attrNameLst>
                                          <p:attrName>ppt_y</p:attrName>
                                        </p:attrNameLst>
                                      </p:cBhvr>
                                      <p:tavLst>
                                        <p:tav tm="0">
                                          <p:val>
                                            <p:strVal val="1+#ppt_h/2"/>
                                          </p:val>
                                        </p:tav>
                                        <p:tav tm="100000">
                                          <p:val>
                                            <p:strVal val="#ppt_y"/>
                                          </p:val>
                                        </p:tav>
                                      </p:tavLst>
                                    </p:anim>
                                  </p:childTnLst>
                                </p:cTn>
                              </p:par>
                              <p:par>
                                <p:cTn id="112" presetID="2" presetClass="entr" presetSubtype="4" fill="hold" nodeType="withEffect">
                                  <p:stCondLst>
                                    <p:cond delay="0"/>
                                  </p:stCondLst>
                                  <p:childTnLst>
                                    <p:set>
                                      <p:cBhvr>
                                        <p:cTn id="113" dur="1" fill="hold">
                                          <p:stCondLst>
                                            <p:cond delay="0"/>
                                          </p:stCondLst>
                                        </p:cTn>
                                        <p:tgtEl>
                                          <p:spTgt spid="57"/>
                                        </p:tgtEl>
                                        <p:attrNameLst>
                                          <p:attrName>style.visibility</p:attrName>
                                        </p:attrNameLst>
                                      </p:cBhvr>
                                      <p:to>
                                        <p:strVal val="visible"/>
                                      </p:to>
                                    </p:set>
                                    <p:anim calcmode="lin" valueType="num">
                                      <p:cBhvr additive="base">
                                        <p:cTn id="114" dur="500" fill="hold"/>
                                        <p:tgtEl>
                                          <p:spTgt spid="57"/>
                                        </p:tgtEl>
                                        <p:attrNameLst>
                                          <p:attrName>ppt_x</p:attrName>
                                        </p:attrNameLst>
                                      </p:cBhvr>
                                      <p:tavLst>
                                        <p:tav tm="0">
                                          <p:val>
                                            <p:strVal val="#ppt_x"/>
                                          </p:val>
                                        </p:tav>
                                        <p:tav tm="100000">
                                          <p:val>
                                            <p:strVal val="#ppt_x"/>
                                          </p:val>
                                        </p:tav>
                                      </p:tavLst>
                                    </p:anim>
                                    <p:anim calcmode="lin" valueType="num">
                                      <p:cBhvr additive="base">
                                        <p:cTn id="115"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71"/>
                                        </p:tgtEl>
                                        <p:attrNameLst>
                                          <p:attrName>style.visibility</p:attrName>
                                        </p:attrNameLst>
                                      </p:cBhvr>
                                      <p:to>
                                        <p:strVal val="visible"/>
                                      </p:to>
                                    </p:set>
                                    <p:anim calcmode="lin" valueType="num">
                                      <p:cBhvr additive="base">
                                        <p:cTn id="120" dur="500" fill="hold"/>
                                        <p:tgtEl>
                                          <p:spTgt spid="71"/>
                                        </p:tgtEl>
                                        <p:attrNameLst>
                                          <p:attrName>ppt_x</p:attrName>
                                        </p:attrNameLst>
                                      </p:cBhvr>
                                      <p:tavLst>
                                        <p:tav tm="0">
                                          <p:val>
                                            <p:strVal val="#ppt_x"/>
                                          </p:val>
                                        </p:tav>
                                        <p:tav tm="100000">
                                          <p:val>
                                            <p:strVal val="#ppt_x"/>
                                          </p:val>
                                        </p:tav>
                                      </p:tavLst>
                                    </p:anim>
                                    <p:anim calcmode="lin" valueType="num">
                                      <p:cBhvr additive="base">
                                        <p:cTn id="121"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60"/>
                                        </p:tgtEl>
                                        <p:attrNameLst>
                                          <p:attrName>style.visibility</p:attrName>
                                        </p:attrNameLst>
                                      </p:cBhvr>
                                      <p:to>
                                        <p:strVal val="visible"/>
                                      </p:to>
                                    </p:set>
                                    <p:anim calcmode="lin" valueType="num">
                                      <p:cBhvr additive="base">
                                        <p:cTn id="126" dur="500" fill="hold"/>
                                        <p:tgtEl>
                                          <p:spTgt spid="60"/>
                                        </p:tgtEl>
                                        <p:attrNameLst>
                                          <p:attrName>ppt_x</p:attrName>
                                        </p:attrNameLst>
                                      </p:cBhvr>
                                      <p:tavLst>
                                        <p:tav tm="0">
                                          <p:val>
                                            <p:strVal val="#ppt_x"/>
                                          </p:val>
                                        </p:tav>
                                        <p:tav tm="100000">
                                          <p:val>
                                            <p:strVal val="#ppt_x"/>
                                          </p:val>
                                        </p:tav>
                                      </p:tavLst>
                                    </p:anim>
                                    <p:anim calcmode="lin" valueType="num">
                                      <p:cBhvr additive="base">
                                        <p:cTn id="127"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grpId="0" nodeType="clickEffect">
                                  <p:stCondLst>
                                    <p:cond delay="0"/>
                                  </p:stCondLst>
                                  <p:childTnLst>
                                    <p:set>
                                      <p:cBhvr>
                                        <p:cTn id="131" dur="1" fill="hold">
                                          <p:stCondLst>
                                            <p:cond delay="0"/>
                                          </p:stCondLst>
                                        </p:cTn>
                                        <p:tgtEl>
                                          <p:spTgt spid="84"/>
                                        </p:tgtEl>
                                        <p:attrNameLst>
                                          <p:attrName>style.visibility</p:attrName>
                                        </p:attrNameLst>
                                      </p:cBhvr>
                                      <p:to>
                                        <p:strVal val="visible"/>
                                      </p:to>
                                    </p:set>
                                    <p:animEffect transition="in" filter="fade">
                                      <p:cBhvr>
                                        <p:cTn id="132" dur="1000"/>
                                        <p:tgtEl>
                                          <p:spTgt spid="84"/>
                                        </p:tgtEl>
                                      </p:cBhvr>
                                    </p:animEffect>
                                    <p:anim calcmode="lin" valueType="num">
                                      <p:cBhvr>
                                        <p:cTn id="133" dur="1000" fill="hold"/>
                                        <p:tgtEl>
                                          <p:spTgt spid="84"/>
                                        </p:tgtEl>
                                        <p:attrNameLst>
                                          <p:attrName>ppt_x</p:attrName>
                                        </p:attrNameLst>
                                      </p:cBhvr>
                                      <p:tavLst>
                                        <p:tav tm="0">
                                          <p:val>
                                            <p:strVal val="#ppt_x"/>
                                          </p:val>
                                        </p:tav>
                                        <p:tav tm="100000">
                                          <p:val>
                                            <p:strVal val="#ppt_x"/>
                                          </p:val>
                                        </p:tav>
                                      </p:tavLst>
                                    </p:anim>
                                    <p:anim calcmode="lin" valueType="num">
                                      <p:cBhvr>
                                        <p:cTn id="134"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76"/>
                                        </p:tgtEl>
                                        <p:attrNameLst>
                                          <p:attrName>style.visibility</p:attrName>
                                        </p:attrNameLst>
                                      </p:cBhvr>
                                      <p:to>
                                        <p:strVal val="visible"/>
                                      </p:to>
                                    </p:set>
                                    <p:anim calcmode="lin" valueType="num">
                                      <p:cBhvr additive="base">
                                        <p:cTn id="139" dur="500" fill="hold"/>
                                        <p:tgtEl>
                                          <p:spTgt spid="76"/>
                                        </p:tgtEl>
                                        <p:attrNameLst>
                                          <p:attrName>ppt_x</p:attrName>
                                        </p:attrNameLst>
                                      </p:cBhvr>
                                      <p:tavLst>
                                        <p:tav tm="0">
                                          <p:val>
                                            <p:strVal val="#ppt_x"/>
                                          </p:val>
                                        </p:tav>
                                        <p:tav tm="100000">
                                          <p:val>
                                            <p:strVal val="#ppt_x"/>
                                          </p:val>
                                        </p:tav>
                                      </p:tavLst>
                                    </p:anim>
                                    <p:anim calcmode="lin" valueType="num">
                                      <p:cBhvr additive="base">
                                        <p:cTn id="140" dur="500" fill="hold"/>
                                        <p:tgtEl>
                                          <p:spTgt spid="76"/>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77"/>
                                        </p:tgtEl>
                                        <p:attrNameLst>
                                          <p:attrName>style.visibility</p:attrName>
                                        </p:attrNameLst>
                                      </p:cBhvr>
                                      <p:to>
                                        <p:strVal val="visible"/>
                                      </p:to>
                                    </p:set>
                                    <p:anim calcmode="lin" valueType="num">
                                      <p:cBhvr additive="base">
                                        <p:cTn id="143" dur="500" fill="hold"/>
                                        <p:tgtEl>
                                          <p:spTgt spid="77"/>
                                        </p:tgtEl>
                                        <p:attrNameLst>
                                          <p:attrName>ppt_x</p:attrName>
                                        </p:attrNameLst>
                                      </p:cBhvr>
                                      <p:tavLst>
                                        <p:tav tm="0">
                                          <p:val>
                                            <p:strVal val="#ppt_x"/>
                                          </p:val>
                                        </p:tav>
                                        <p:tav tm="100000">
                                          <p:val>
                                            <p:strVal val="#ppt_x"/>
                                          </p:val>
                                        </p:tav>
                                      </p:tavLst>
                                    </p:anim>
                                    <p:anim calcmode="lin" valueType="num">
                                      <p:cBhvr additive="base">
                                        <p:cTn id="14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grpId="0" nodeType="clickEffect">
                                  <p:stCondLst>
                                    <p:cond delay="0"/>
                                  </p:stCondLst>
                                  <p:childTnLst>
                                    <p:set>
                                      <p:cBhvr>
                                        <p:cTn id="148" dur="1" fill="hold">
                                          <p:stCondLst>
                                            <p:cond delay="0"/>
                                          </p:stCondLst>
                                        </p:cTn>
                                        <p:tgtEl>
                                          <p:spTgt spid="69"/>
                                        </p:tgtEl>
                                        <p:attrNameLst>
                                          <p:attrName>style.visibility</p:attrName>
                                        </p:attrNameLst>
                                      </p:cBhvr>
                                      <p:to>
                                        <p:strVal val="visible"/>
                                      </p:to>
                                    </p:set>
                                    <p:anim calcmode="lin" valueType="num">
                                      <p:cBhvr additive="base">
                                        <p:cTn id="149" dur="500" fill="hold"/>
                                        <p:tgtEl>
                                          <p:spTgt spid="69"/>
                                        </p:tgtEl>
                                        <p:attrNameLst>
                                          <p:attrName>ppt_x</p:attrName>
                                        </p:attrNameLst>
                                      </p:cBhvr>
                                      <p:tavLst>
                                        <p:tav tm="0">
                                          <p:val>
                                            <p:strVal val="#ppt_x"/>
                                          </p:val>
                                        </p:tav>
                                        <p:tav tm="100000">
                                          <p:val>
                                            <p:strVal val="#ppt_x"/>
                                          </p:val>
                                        </p:tav>
                                      </p:tavLst>
                                    </p:anim>
                                    <p:anim calcmode="lin" valueType="num">
                                      <p:cBhvr additive="base">
                                        <p:cTn id="150" dur="500" fill="hold"/>
                                        <p:tgtEl>
                                          <p:spTgt spid="69"/>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70"/>
                                        </p:tgtEl>
                                        <p:attrNameLst>
                                          <p:attrName>style.visibility</p:attrName>
                                        </p:attrNameLst>
                                      </p:cBhvr>
                                      <p:to>
                                        <p:strVal val="visible"/>
                                      </p:to>
                                    </p:set>
                                    <p:anim calcmode="lin" valueType="num">
                                      <p:cBhvr additive="base">
                                        <p:cTn id="153" dur="500" fill="hold"/>
                                        <p:tgtEl>
                                          <p:spTgt spid="70"/>
                                        </p:tgtEl>
                                        <p:attrNameLst>
                                          <p:attrName>ppt_x</p:attrName>
                                        </p:attrNameLst>
                                      </p:cBhvr>
                                      <p:tavLst>
                                        <p:tav tm="0">
                                          <p:val>
                                            <p:strVal val="#ppt_x"/>
                                          </p:val>
                                        </p:tav>
                                        <p:tav tm="100000">
                                          <p:val>
                                            <p:strVal val="#ppt_x"/>
                                          </p:val>
                                        </p:tav>
                                      </p:tavLst>
                                    </p:anim>
                                    <p:anim calcmode="lin" valueType="num">
                                      <p:cBhvr additive="base">
                                        <p:cTn id="154"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74"/>
                                        </p:tgtEl>
                                        <p:attrNameLst>
                                          <p:attrName>style.visibility</p:attrName>
                                        </p:attrNameLst>
                                      </p:cBhvr>
                                      <p:to>
                                        <p:strVal val="visible"/>
                                      </p:to>
                                    </p:set>
                                    <p:anim calcmode="lin" valueType="num">
                                      <p:cBhvr additive="base">
                                        <p:cTn id="159" dur="500" fill="hold"/>
                                        <p:tgtEl>
                                          <p:spTgt spid="74"/>
                                        </p:tgtEl>
                                        <p:attrNameLst>
                                          <p:attrName>ppt_x</p:attrName>
                                        </p:attrNameLst>
                                      </p:cBhvr>
                                      <p:tavLst>
                                        <p:tav tm="0">
                                          <p:val>
                                            <p:strVal val="#ppt_x"/>
                                          </p:val>
                                        </p:tav>
                                        <p:tav tm="100000">
                                          <p:val>
                                            <p:strVal val="#ppt_x"/>
                                          </p:val>
                                        </p:tav>
                                      </p:tavLst>
                                    </p:anim>
                                    <p:anim calcmode="lin" valueType="num">
                                      <p:cBhvr additive="base">
                                        <p:cTn id="160" dur="500" fill="hold"/>
                                        <p:tgtEl>
                                          <p:spTgt spid="74"/>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75"/>
                                        </p:tgtEl>
                                        <p:attrNameLst>
                                          <p:attrName>style.visibility</p:attrName>
                                        </p:attrNameLst>
                                      </p:cBhvr>
                                      <p:to>
                                        <p:strVal val="visible"/>
                                      </p:to>
                                    </p:set>
                                    <p:anim calcmode="lin" valueType="num">
                                      <p:cBhvr additive="base">
                                        <p:cTn id="163" dur="500" fill="hold"/>
                                        <p:tgtEl>
                                          <p:spTgt spid="75"/>
                                        </p:tgtEl>
                                        <p:attrNameLst>
                                          <p:attrName>ppt_x</p:attrName>
                                        </p:attrNameLst>
                                      </p:cBhvr>
                                      <p:tavLst>
                                        <p:tav tm="0">
                                          <p:val>
                                            <p:strVal val="#ppt_x"/>
                                          </p:val>
                                        </p:tav>
                                        <p:tav tm="100000">
                                          <p:val>
                                            <p:strVal val="#ppt_x"/>
                                          </p:val>
                                        </p:tav>
                                      </p:tavLst>
                                    </p:anim>
                                    <p:anim calcmode="lin" valueType="num">
                                      <p:cBhvr additive="base">
                                        <p:cTn id="164"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67"/>
                                        </p:tgtEl>
                                        <p:attrNameLst>
                                          <p:attrName>style.visibility</p:attrName>
                                        </p:attrNameLst>
                                      </p:cBhvr>
                                      <p:to>
                                        <p:strVal val="visible"/>
                                      </p:to>
                                    </p:set>
                                    <p:anim calcmode="lin" valueType="num">
                                      <p:cBhvr additive="base">
                                        <p:cTn id="169" dur="500" fill="hold"/>
                                        <p:tgtEl>
                                          <p:spTgt spid="67"/>
                                        </p:tgtEl>
                                        <p:attrNameLst>
                                          <p:attrName>ppt_x</p:attrName>
                                        </p:attrNameLst>
                                      </p:cBhvr>
                                      <p:tavLst>
                                        <p:tav tm="0">
                                          <p:val>
                                            <p:strVal val="#ppt_x"/>
                                          </p:val>
                                        </p:tav>
                                        <p:tav tm="100000">
                                          <p:val>
                                            <p:strVal val="#ppt_x"/>
                                          </p:val>
                                        </p:tav>
                                      </p:tavLst>
                                    </p:anim>
                                    <p:anim calcmode="lin" valueType="num">
                                      <p:cBhvr additive="base">
                                        <p:cTn id="170" dur="500" fill="hold"/>
                                        <p:tgtEl>
                                          <p:spTgt spid="67"/>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68"/>
                                        </p:tgtEl>
                                        <p:attrNameLst>
                                          <p:attrName>style.visibility</p:attrName>
                                        </p:attrNameLst>
                                      </p:cBhvr>
                                      <p:to>
                                        <p:strVal val="visible"/>
                                      </p:to>
                                    </p:set>
                                    <p:anim calcmode="lin" valueType="num">
                                      <p:cBhvr additive="base">
                                        <p:cTn id="173" dur="500" fill="hold"/>
                                        <p:tgtEl>
                                          <p:spTgt spid="68"/>
                                        </p:tgtEl>
                                        <p:attrNameLst>
                                          <p:attrName>ppt_x</p:attrName>
                                        </p:attrNameLst>
                                      </p:cBhvr>
                                      <p:tavLst>
                                        <p:tav tm="0">
                                          <p:val>
                                            <p:strVal val="#ppt_x"/>
                                          </p:val>
                                        </p:tav>
                                        <p:tav tm="100000">
                                          <p:val>
                                            <p:strVal val="#ppt_x"/>
                                          </p:val>
                                        </p:tav>
                                      </p:tavLst>
                                    </p:anim>
                                    <p:anim calcmode="lin" valueType="num">
                                      <p:cBhvr additive="base">
                                        <p:cTn id="17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grpId="0" nodeType="clickEffect">
                                  <p:stCondLst>
                                    <p:cond delay="0"/>
                                  </p:stCondLst>
                                  <p:childTnLst>
                                    <p:set>
                                      <p:cBhvr>
                                        <p:cTn id="178" dur="1" fill="hold">
                                          <p:stCondLst>
                                            <p:cond delay="0"/>
                                          </p:stCondLst>
                                        </p:cTn>
                                        <p:tgtEl>
                                          <p:spTgt spid="63"/>
                                        </p:tgtEl>
                                        <p:attrNameLst>
                                          <p:attrName>style.visibility</p:attrName>
                                        </p:attrNameLst>
                                      </p:cBhvr>
                                      <p:to>
                                        <p:strVal val="visible"/>
                                      </p:to>
                                    </p:set>
                                    <p:anim calcmode="lin" valueType="num">
                                      <p:cBhvr additive="base">
                                        <p:cTn id="179" dur="500" fill="hold"/>
                                        <p:tgtEl>
                                          <p:spTgt spid="63"/>
                                        </p:tgtEl>
                                        <p:attrNameLst>
                                          <p:attrName>ppt_x</p:attrName>
                                        </p:attrNameLst>
                                      </p:cBhvr>
                                      <p:tavLst>
                                        <p:tav tm="0">
                                          <p:val>
                                            <p:strVal val="#ppt_x"/>
                                          </p:val>
                                        </p:tav>
                                        <p:tav tm="100000">
                                          <p:val>
                                            <p:strVal val="#ppt_x"/>
                                          </p:val>
                                        </p:tav>
                                      </p:tavLst>
                                    </p:anim>
                                    <p:anim calcmode="lin" valueType="num">
                                      <p:cBhvr additive="base">
                                        <p:cTn id="180" dur="500" fill="hold"/>
                                        <p:tgtEl>
                                          <p:spTgt spid="63"/>
                                        </p:tgtEl>
                                        <p:attrNameLst>
                                          <p:attrName>ppt_y</p:attrName>
                                        </p:attrNameLst>
                                      </p:cBhvr>
                                      <p:tavLst>
                                        <p:tav tm="0">
                                          <p:val>
                                            <p:strVal val="1+#ppt_h/2"/>
                                          </p:val>
                                        </p:tav>
                                        <p:tav tm="100000">
                                          <p:val>
                                            <p:strVal val="#ppt_y"/>
                                          </p:val>
                                        </p:tav>
                                      </p:tavLst>
                                    </p:anim>
                                  </p:childTnLst>
                                </p:cTn>
                              </p:par>
                              <p:par>
                                <p:cTn id="181" presetID="2" presetClass="entr" presetSubtype="4"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 calcmode="lin" valueType="num">
                                      <p:cBhvr additive="base">
                                        <p:cTn id="183" dur="500" fill="hold"/>
                                        <p:tgtEl>
                                          <p:spTgt spid="64"/>
                                        </p:tgtEl>
                                        <p:attrNameLst>
                                          <p:attrName>ppt_x</p:attrName>
                                        </p:attrNameLst>
                                      </p:cBhvr>
                                      <p:tavLst>
                                        <p:tav tm="0">
                                          <p:val>
                                            <p:strVal val="#ppt_x"/>
                                          </p:val>
                                        </p:tav>
                                        <p:tav tm="100000">
                                          <p:val>
                                            <p:strVal val="#ppt_x"/>
                                          </p:val>
                                        </p:tav>
                                      </p:tavLst>
                                    </p:anim>
                                    <p:anim calcmode="lin" valueType="num">
                                      <p:cBhvr additive="base">
                                        <p:cTn id="184"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2" presetClass="entr" presetSubtype="4" fill="hold" grpId="0" nodeType="clickEffect">
                                  <p:stCondLst>
                                    <p:cond delay="0"/>
                                  </p:stCondLst>
                                  <p:childTnLst>
                                    <p:set>
                                      <p:cBhvr>
                                        <p:cTn id="188" dur="1" fill="hold">
                                          <p:stCondLst>
                                            <p:cond delay="0"/>
                                          </p:stCondLst>
                                        </p:cTn>
                                        <p:tgtEl>
                                          <p:spTgt spid="65"/>
                                        </p:tgtEl>
                                        <p:attrNameLst>
                                          <p:attrName>style.visibility</p:attrName>
                                        </p:attrNameLst>
                                      </p:cBhvr>
                                      <p:to>
                                        <p:strVal val="visible"/>
                                      </p:to>
                                    </p:set>
                                    <p:anim calcmode="lin" valueType="num">
                                      <p:cBhvr additive="base">
                                        <p:cTn id="189" dur="500" fill="hold"/>
                                        <p:tgtEl>
                                          <p:spTgt spid="65"/>
                                        </p:tgtEl>
                                        <p:attrNameLst>
                                          <p:attrName>ppt_x</p:attrName>
                                        </p:attrNameLst>
                                      </p:cBhvr>
                                      <p:tavLst>
                                        <p:tav tm="0">
                                          <p:val>
                                            <p:strVal val="#ppt_x"/>
                                          </p:val>
                                        </p:tav>
                                        <p:tav tm="100000">
                                          <p:val>
                                            <p:strVal val="#ppt_x"/>
                                          </p:val>
                                        </p:tav>
                                      </p:tavLst>
                                    </p:anim>
                                    <p:anim calcmode="lin" valueType="num">
                                      <p:cBhvr additive="base">
                                        <p:cTn id="190" dur="500" fill="hold"/>
                                        <p:tgtEl>
                                          <p:spTgt spid="65"/>
                                        </p:tgtEl>
                                        <p:attrNameLst>
                                          <p:attrName>ppt_y</p:attrName>
                                        </p:attrNameLst>
                                      </p:cBhvr>
                                      <p:tavLst>
                                        <p:tav tm="0">
                                          <p:val>
                                            <p:strVal val="1+#ppt_h/2"/>
                                          </p:val>
                                        </p:tav>
                                        <p:tav tm="100000">
                                          <p:val>
                                            <p:strVal val="#ppt_y"/>
                                          </p:val>
                                        </p:tav>
                                      </p:tavLst>
                                    </p:anim>
                                  </p:childTnLst>
                                </p:cTn>
                              </p:par>
                              <p:par>
                                <p:cTn id="191" presetID="2" presetClass="entr" presetSubtype="4" fill="hold" grpId="0" nodeType="withEffect">
                                  <p:stCondLst>
                                    <p:cond delay="0"/>
                                  </p:stCondLst>
                                  <p:childTnLst>
                                    <p:set>
                                      <p:cBhvr>
                                        <p:cTn id="192" dur="1" fill="hold">
                                          <p:stCondLst>
                                            <p:cond delay="0"/>
                                          </p:stCondLst>
                                        </p:cTn>
                                        <p:tgtEl>
                                          <p:spTgt spid="66"/>
                                        </p:tgtEl>
                                        <p:attrNameLst>
                                          <p:attrName>style.visibility</p:attrName>
                                        </p:attrNameLst>
                                      </p:cBhvr>
                                      <p:to>
                                        <p:strVal val="visible"/>
                                      </p:to>
                                    </p:set>
                                    <p:anim calcmode="lin" valueType="num">
                                      <p:cBhvr additive="base">
                                        <p:cTn id="193" dur="500" fill="hold"/>
                                        <p:tgtEl>
                                          <p:spTgt spid="66"/>
                                        </p:tgtEl>
                                        <p:attrNameLst>
                                          <p:attrName>ppt_x</p:attrName>
                                        </p:attrNameLst>
                                      </p:cBhvr>
                                      <p:tavLst>
                                        <p:tav tm="0">
                                          <p:val>
                                            <p:strVal val="#ppt_x"/>
                                          </p:val>
                                        </p:tav>
                                        <p:tav tm="100000">
                                          <p:val>
                                            <p:strVal val="#ppt_x"/>
                                          </p:val>
                                        </p:tav>
                                      </p:tavLst>
                                    </p:anim>
                                    <p:anim calcmode="lin" valueType="num">
                                      <p:cBhvr additive="base">
                                        <p:cTn id="19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4" fill="hold" grpId="0" nodeType="clickEffect">
                                  <p:stCondLst>
                                    <p:cond delay="0"/>
                                  </p:stCondLst>
                                  <p:childTnLst>
                                    <p:set>
                                      <p:cBhvr>
                                        <p:cTn id="198" dur="1" fill="hold">
                                          <p:stCondLst>
                                            <p:cond delay="0"/>
                                          </p:stCondLst>
                                        </p:cTn>
                                        <p:tgtEl>
                                          <p:spTgt spid="72"/>
                                        </p:tgtEl>
                                        <p:attrNameLst>
                                          <p:attrName>style.visibility</p:attrName>
                                        </p:attrNameLst>
                                      </p:cBhvr>
                                      <p:to>
                                        <p:strVal val="visible"/>
                                      </p:to>
                                    </p:set>
                                    <p:anim calcmode="lin" valueType="num">
                                      <p:cBhvr additive="base">
                                        <p:cTn id="199" dur="500" fill="hold"/>
                                        <p:tgtEl>
                                          <p:spTgt spid="72"/>
                                        </p:tgtEl>
                                        <p:attrNameLst>
                                          <p:attrName>ppt_x</p:attrName>
                                        </p:attrNameLst>
                                      </p:cBhvr>
                                      <p:tavLst>
                                        <p:tav tm="0">
                                          <p:val>
                                            <p:strVal val="#ppt_x"/>
                                          </p:val>
                                        </p:tav>
                                        <p:tav tm="100000">
                                          <p:val>
                                            <p:strVal val="#ppt_x"/>
                                          </p:val>
                                        </p:tav>
                                      </p:tavLst>
                                    </p:anim>
                                    <p:anim calcmode="lin" valueType="num">
                                      <p:cBhvr additive="base">
                                        <p:cTn id="200" dur="500" fill="hold"/>
                                        <p:tgtEl>
                                          <p:spTgt spid="72"/>
                                        </p:tgtEl>
                                        <p:attrNameLst>
                                          <p:attrName>ppt_y</p:attrName>
                                        </p:attrNameLst>
                                      </p:cBhvr>
                                      <p:tavLst>
                                        <p:tav tm="0">
                                          <p:val>
                                            <p:strVal val="1+#ppt_h/2"/>
                                          </p:val>
                                        </p:tav>
                                        <p:tav tm="100000">
                                          <p:val>
                                            <p:strVal val="#ppt_y"/>
                                          </p:val>
                                        </p:tav>
                                      </p:tavLst>
                                    </p:anim>
                                  </p:childTnLst>
                                </p:cTn>
                              </p:par>
                              <p:par>
                                <p:cTn id="201" presetID="2" presetClass="entr" presetSubtype="4" fill="hold" grpId="0" nodeType="withEffect">
                                  <p:stCondLst>
                                    <p:cond delay="0"/>
                                  </p:stCondLst>
                                  <p:childTnLst>
                                    <p:set>
                                      <p:cBhvr>
                                        <p:cTn id="202" dur="1" fill="hold">
                                          <p:stCondLst>
                                            <p:cond delay="0"/>
                                          </p:stCondLst>
                                        </p:cTn>
                                        <p:tgtEl>
                                          <p:spTgt spid="73"/>
                                        </p:tgtEl>
                                        <p:attrNameLst>
                                          <p:attrName>style.visibility</p:attrName>
                                        </p:attrNameLst>
                                      </p:cBhvr>
                                      <p:to>
                                        <p:strVal val="visible"/>
                                      </p:to>
                                    </p:set>
                                    <p:anim calcmode="lin" valueType="num">
                                      <p:cBhvr additive="base">
                                        <p:cTn id="203" dur="500" fill="hold"/>
                                        <p:tgtEl>
                                          <p:spTgt spid="73"/>
                                        </p:tgtEl>
                                        <p:attrNameLst>
                                          <p:attrName>ppt_x</p:attrName>
                                        </p:attrNameLst>
                                      </p:cBhvr>
                                      <p:tavLst>
                                        <p:tav tm="0">
                                          <p:val>
                                            <p:strVal val="#ppt_x"/>
                                          </p:val>
                                        </p:tav>
                                        <p:tav tm="100000">
                                          <p:val>
                                            <p:strVal val="#ppt_x"/>
                                          </p:val>
                                        </p:tav>
                                      </p:tavLst>
                                    </p:anim>
                                    <p:anim calcmode="lin" valueType="num">
                                      <p:cBhvr additive="base">
                                        <p:cTn id="20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grpId="0" nodeType="clickEffect">
                                  <p:stCondLst>
                                    <p:cond delay="0"/>
                                  </p:stCondLst>
                                  <p:childTnLst>
                                    <p:set>
                                      <p:cBhvr>
                                        <p:cTn id="208" dur="1" fill="hold">
                                          <p:stCondLst>
                                            <p:cond delay="0"/>
                                          </p:stCondLst>
                                        </p:cTn>
                                        <p:tgtEl>
                                          <p:spTgt spid="61"/>
                                        </p:tgtEl>
                                        <p:attrNameLst>
                                          <p:attrName>style.visibility</p:attrName>
                                        </p:attrNameLst>
                                      </p:cBhvr>
                                      <p:to>
                                        <p:strVal val="visible"/>
                                      </p:to>
                                    </p:set>
                                    <p:anim calcmode="lin" valueType="num">
                                      <p:cBhvr additive="base">
                                        <p:cTn id="209" dur="500" fill="hold"/>
                                        <p:tgtEl>
                                          <p:spTgt spid="61"/>
                                        </p:tgtEl>
                                        <p:attrNameLst>
                                          <p:attrName>ppt_x</p:attrName>
                                        </p:attrNameLst>
                                      </p:cBhvr>
                                      <p:tavLst>
                                        <p:tav tm="0">
                                          <p:val>
                                            <p:strVal val="#ppt_x"/>
                                          </p:val>
                                        </p:tav>
                                        <p:tav tm="100000">
                                          <p:val>
                                            <p:strVal val="#ppt_x"/>
                                          </p:val>
                                        </p:tav>
                                      </p:tavLst>
                                    </p:anim>
                                    <p:anim calcmode="lin" valueType="num">
                                      <p:cBhvr additive="base">
                                        <p:cTn id="210" dur="500" fill="hold"/>
                                        <p:tgtEl>
                                          <p:spTgt spid="61"/>
                                        </p:tgtEl>
                                        <p:attrNameLst>
                                          <p:attrName>ppt_y</p:attrName>
                                        </p:attrNameLst>
                                      </p:cBhvr>
                                      <p:tavLst>
                                        <p:tav tm="0">
                                          <p:val>
                                            <p:strVal val="1+#ppt_h/2"/>
                                          </p:val>
                                        </p:tav>
                                        <p:tav tm="100000">
                                          <p:val>
                                            <p:strVal val="#ppt_y"/>
                                          </p:val>
                                        </p:tav>
                                      </p:tavLst>
                                    </p:anim>
                                  </p:childTnLst>
                                </p:cTn>
                              </p:par>
                              <p:par>
                                <p:cTn id="211" presetID="2" presetClass="entr" presetSubtype="4" fill="hold" grpId="0" nodeType="withEffect">
                                  <p:stCondLst>
                                    <p:cond delay="0"/>
                                  </p:stCondLst>
                                  <p:childTnLst>
                                    <p:set>
                                      <p:cBhvr>
                                        <p:cTn id="212" dur="1" fill="hold">
                                          <p:stCondLst>
                                            <p:cond delay="0"/>
                                          </p:stCondLst>
                                        </p:cTn>
                                        <p:tgtEl>
                                          <p:spTgt spid="62"/>
                                        </p:tgtEl>
                                        <p:attrNameLst>
                                          <p:attrName>style.visibility</p:attrName>
                                        </p:attrNameLst>
                                      </p:cBhvr>
                                      <p:to>
                                        <p:strVal val="visible"/>
                                      </p:to>
                                    </p:set>
                                    <p:anim calcmode="lin" valueType="num">
                                      <p:cBhvr additive="base">
                                        <p:cTn id="213" dur="500" fill="hold"/>
                                        <p:tgtEl>
                                          <p:spTgt spid="62"/>
                                        </p:tgtEl>
                                        <p:attrNameLst>
                                          <p:attrName>ppt_x</p:attrName>
                                        </p:attrNameLst>
                                      </p:cBhvr>
                                      <p:tavLst>
                                        <p:tav tm="0">
                                          <p:val>
                                            <p:strVal val="#ppt_x"/>
                                          </p:val>
                                        </p:tav>
                                        <p:tav tm="100000">
                                          <p:val>
                                            <p:strVal val="#ppt_x"/>
                                          </p:val>
                                        </p:tav>
                                      </p:tavLst>
                                    </p:anim>
                                    <p:anim calcmode="lin" valueType="num">
                                      <p:cBhvr additive="base">
                                        <p:cTn id="214"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42" presetClass="entr" presetSubtype="0" fill="hold" nodeType="clickEffect">
                                  <p:stCondLst>
                                    <p:cond delay="0"/>
                                  </p:stCondLst>
                                  <p:childTnLst>
                                    <p:set>
                                      <p:cBhvr>
                                        <p:cTn id="218" dur="1" fill="hold">
                                          <p:stCondLst>
                                            <p:cond delay="0"/>
                                          </p:stCondLst>
                                        </p:cTn>
                                        <p:tgtEl>
                                          <p:spTgt spid="78"/>
                                        </p:tgtEl>
                                        <p:attrNameLst>
                                          <p:attrName>style.visibility</p:attrName>
                                        </p:attrNameLst>
                                      </p:cBhvr>
                                      <p:to>
                                        <p:strVal val="visible"/>
                                      </p:to>
                                    </p:set>
                                    <p:animEffect transition="in" filter="fade">
                                      <p:cBhvr>
                                        <p:cTn id="219" dur="1000"/>
                                        <p:tgtEl>
                                          <p:spTgt spid="78"/>
                                        </p:tgtEl>
                                      </p:cBhvr>
                                    </p:animEffect>
                                    <p:anim calcmode="lin" valueType="num">
                                      <p:cBhvr>
                                        <p:cTn id="220" dur="1000" fill="hold"/>
                                        <p:tgtEl>
                                          <p:spTgt spid="78"/>
                                        </p:tgtEl>
                                        <p:attrNameLst>
                                          <p:attrName>ppt_x</p:attrName>
                                        </p:attrNameLst>
                                      </p:cBhvr>
                                      <p:tavLst>
                                        <p:tav tm="0">
                                          <p:val>
                                            <p:strVal val="#ppt_x"/>
                                          </p:val>
                                        </p:tav>
                                        <p:tav tm="100000">
                                          <p:val>
                                            <p:strVal val="#ppt_x"/>
                                          </p:val>
                                        </p:tav>
                                      </p:tavLst>
                                    </p:anim>
                                    <p:anim calcmode="lin" valueType="num">
                                      <p:cBhvr>
                                        <p:cTn id="221"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nodeType="clickEffect">
                                  <p:stCondLst>
                                    <p:cond delay="0"/>
                                  </p:stCondLst>
                                  <p:childTnLst>
                                    <p:set>
                                      <p:cBhvr>
                                        <p:cTn id="225" dur="1" fill="hold">
                                          <p:stCondLst>
                                            <p:cond delay="0"/>
                                          </p:stCondLst>
                                        </p:cTn>
                                        <p:tgtEl>
                                          <p:spTgt spid="79"/>
                                        </p:tgtEl>
                                        <p:attrNameLst>
                                          <p:attrName>style.visibility</p:attrName>
                                        </p:attrNameLst>
                                      </p:cBhvr>
                                      <p:to>
                                        <p:strVal val="visible"/>
                                      </p:to>
                                    </p:set>
                                    <p:anim calcmode="lin" valueType="num">
                                      <p:cBhvr additive="base">
                                        <p:cTn id="226" dur="500" fill="hold"/>
                                        <p:tgtEl>
                                          <p:spTgt spid="79"/>
                                        </p:tgtEl>
                                        <p:attrNameLst>
                                          <p:attrName>ppt_x</p:attrName>
                                        </p:attrNameLst>
                                      </p:cBhvr>
                                      <p:tavLst>
                                        <p:tav tm="0">
                                          <p:val>
                                            <p:strVal val="#ppt_x"/>
                                          </p:val>
                                        </p:tav>
                                        <p:tav tm="100000">
                                          <p:val>
                                            <p:strVal val="#ppt_x"/>
                                          </p:val>
                                        </p:tav>
                                      </p:tavLst>
                                    </p:anim>
                                    <p:anim calcmode="lin" valueType="num">
                                      <p:cBhvr additive="base">
                                        <p:cTn id="227"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42" presetClass="entr" presetSubtype="0" fill="hold" nodeType="clickEffect">
                                  <p:stCondLst>
                                    <p:cond delay="0"/>
                                  </p:stCondLst>
                                  <p:childTnLst>
                                    <p:set>
                                      <p:cBhvr>
                                        <p:cTn id="231" dur="1" fill="hold">
                                          <p:stCondLst>
                                            <p:cond delay="0"/>
                                          </p:stCondLst>
                                        </p:cTn>
                                        <p:tgtEl>
                                          <p:spTgt spid="80"/>
                                        </p:tgtEl>
                                        <p:attrNameLst>
                                          <p:attrName>style.visibility</p:attrName>
                                        </p:attrNameLst>
                                      </p:cBhvr>
                                      <p:to>
                                        <p:strVal val="visible"/>
                                      </p:to>
                                    </p:set>
                                    <p:animEffect transition="in" filter="fade">
                                      <p:cBhvr>
                                        <p:cTn id="232" dur="1000"/>
                                        <p:tgtEl>
                                          <p:spTgt spid="80"/>
                                        </p:tgtEl>
                                      </p:cBhvr>
                                    </p:animEffect>
                                    <p:anim calcmode="lin" valueType="num">
                                      <p:cBhvr>
                                        <p:cTn id="233" dur="1000" fill="hold"/>
                                        <p:tgtEl>
                                          <p:spTgt spid="80"/>
                                        </p:tgtEl>
                                        <p:attrNameLst>
                                          <p:attrName>ppt_x</p:attrName>
                                        </p:attrNameLst>
                                      </p:cBhvr>
                                      <p:tavLst>
                                        <p:tav tm="0">
                                          <p:val>
                                            <p:strVal val="#ppt_x"/>
                                          </p:val>
                                        </p:tav>
                                        <p:tav tm="100000">
                                          <p:val>
                                            <p:strVal val="#ppt_x"/>
                                          </p:val>
                                        </p:tav>
                                      </p:tavLst>
                                    </p:anim>
                                    <p:anim calcmode="lin" valueType="num">
                                      <p:cBhvr>
                                        <p:cTn id="234"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235" fill="hold">
                      <p:stCondLst>
                        <p:cond delay="indefinite"/>
                      </p:stCondLst>
                      <p:childTnLst>
                        <p:par>
                          <p:cTn id="236" fill="hold">
                            <p:stCondLst>
                              <p:cond delay="0"/>
                            </p:stCondLst>
                            <p:childTnLst>
                              <p:par>
                                <p:cTn id="237" presetID="42" presetClass="entr" presetSubtype="0" fill="hold" nodeType="clickEffect">
                                  <p:stCondLst>
                                    <p:cond delay="0"/>
                                  </p:stCondLst>
                                  <p:childTnLst>
                                    <p:set>
                                      <p:cBhvr>
                                        <p:cTn id="238" dur="1" fill="hold">
                                          <p:stCondLst>
                                            <p:cond delay="0"/>
                                          </p:stCondLst>
                                        </p:cTn>
                                        <p:tgtEl>
                                          <p:spTgt spid="81"/>
                                        </p:tgtEl>
                                        <p:attrNameLst>
                                          <p:attrName>style.visibility</p:attrName>
                                        </p:attrNameLst>
                                      </p:cBhvr>
                                      <p:to>
                                        <p:strVal val="visible"/>
                                      </p:to>
                                    </p:set>
                                    <p:animEffect transition="in" filter="fade">
                                      <p:cBhvr>
                                        <p:cTn id="239" dur="1000"/>
                                        <p:tgtEl>
                                          <p:spTgt spid="81"/>
                                        </p:tgtEl>
                                      </p:cBhvr>
                                    </p:animEffect>
                                    <p:anim calcmode="lin" valueType="num">
                                      <p:cBhvr>
                                        <p:cTn id="240" dur="1000" fill="hold"/>
                                        <p:tgtEl>
                                          <p:spTgt spid="81"/>
                                        </p:tgtEl>
                                        <p:attrNameLst>
                                          <p:attrName>ppt_x</p:attrName>
                                        </p:attrNameLst>
                                      </p:cBhvr>
                                      <p:tavLst>
                                        <p:tav tm="0">
                                          <p:val>
                                            <p:strVal val="#ppt_x"/>
                                          </p:val>
                                        </p:tav>
                                        <p:tav tm="100000">
                                          <p:val>
                                            <p:strVal val="#ppt_x"/>
                                          </p:val>
                                        </p:tav>
                                      </p:tavLst>
                                    </p:anim>
                                    <p:anim calcmode="lin" valueType="num">
                                      <p:cBhvr>
                                        <p:cTn id="241"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242" fill="hold">
                      <p:stCondLst>
                        <p:cond delay="indefinite"/>
                      </p:stCondLst>
                      <p:childTnLst>
                        <p:par>
                          <p:cTn id="243" fill="hold">
                            <p:stCondLst>
                              <p:cond delay="0"/>
                            </p:stCondLst>
                            <p:childTnLst>
                              <p:par>
                                <p:cTn id="244" presetID="42" presetClass="entr" presetSubtype="0" fill="hold" nodeType="clickEffect">
                                  <p:stCondLst>
                                    <p:cond delay="0"/>
                                  </p:stCondLst>
                                  <p:childTnLst>
                                    <p:set>
                                      <p:cBhvr>
                                        <p:cTn id="245" dur="1" fill="hold">
                                          <p:stCondLst>
                                            <p:cond delay="0"/>
                                          </p:stCondLst>
                                        </p:cTn>
                                        <p:tgtEl>
                                          <p:spTgt spid="82"/>
                                        </p:tgtEl>
                                        <p:attrNameLst>
                                          <p:attrName>style.visibility</p:attrName>
                                        </p:attrNameLst>
                                      </p:cBhvr>
                                      <p:to>
                                        <p:strVal val="visible"/>
                                      </p:to>
                                    </p:set>
                                    <p:animEffect transition="in" filter="fade">
                                      <p:cBhvr>
                                        <p:cTn id="246" dur="1000"/>
                                        <p:tgtEl>
                                          <p:spTgt spid="82"/>
                                        </p:tgtEl>
                                      </p:cBhvr>
                                    </p:animEffect>
                                    <p:anim calcmode="lin" valueType="num">
                                      <p:cBhvr>
                                        <p:cTn id="247" dur="1000" fill="hold"/>
                                        <p:tgtEl>
                                          <p:spTgt spid="82"/>
                                        </p:tgtEl>
                                        <p:attrNameLst>
                                          <p:attrName>ppt_x</p:attrName>
                                        </p:attrNameLst>
                                      </p:cBhvr>
                                      <p:tavLst>
                                        <p:tav tm="0">
                                          <p:val>
                                            <p:strVal val="#ppt_x"/>
                                          </p:val>
                                        </p:tav>
                                        <p:tav tm="100000">
                                          <p:val>
                                            <p:strVal val="#ppt_x"/>
                                          </p:val>
                                        </p:tav>
                                      </p:tavLst>
                                    </p:anim>
                                    <p:anim calcmode="lin" valueType="num">
                                      <p:cBhvr>
                                        <p:cTn id="248"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249" fill="hold">
                      <p:stCondLst>
                        <p:cond delay="indefinite"/>
                      </p:stCondLst>
                      <p:childTnLst>
                        <p:par>
                          <p:cTn id="250" fill="hold">
                            <p:stCondLst>
                              <p:cond delay="0"/>
                            </p:stCondLst>
                            <p:childTnLst>
                              <p:par>
                                <p:cTn id="251" presetID="42" presetClass="entr" presetSubtype="0" fill="hold" nodeType="clickEffect">
                                  <p:stCondLst>
                                    <p:cond delay="0"/>
                                  </p:stCondLst>
                                  <p:childTnLst>
                                    <p:set>
                                      <p:cBhvr>
                                        <p:cTn id="252" dur="1" fill="hold">
                                          <p:stCondLst>
                                            <p:cond delay="0"/>
                                          </p:stCondLst>
                                        </p:cTn>
                                        <p:tgtEl>
                                          <p:spTgt spid="83"/>
                                        </p:tgtEl>
                                        <p:attrNameLst>
                                          <p:attrName>style.visibility</p:attrName>
                                        </p:attrNameLst>
                                      </p:cBhvr>
                                      <p:to>
                                        <p:strVal val="visible"/>
                                      </p:to>
                                    </p:set>
                                    <p:animEffect transition="in" filter="fade">
                                      <p:cBhvr>
                                        <p:cTn id="253" dur="1000"/>
                                        <p:tgtEl>
                                          <p:spTgt spid="83"/>
                                        </p:tgtEl>
                                      </p:cBhvr>
                                    </p:animEffect>
                                    <p:anim calcmode="lin" valueType="num">
                                      <p:cBhvr>
                                        <p:cTn id="254" dur="1000" fill="hold"/>
                                        <p:tgtEl>
                                          <p:spTgt spid="83"/>
                                        </p:tgtEl>
                                        <p:attrNameLst>
                                          <p:attrName>ppt_x</p:attrName>
                                        </p:attrNameLst>
                                      </p:cBhvr>
                                      <p:tavLst>
                                        <p:tav tm="0">
                                          <p:val>
                                            <p:strVal val="#ppt_x"/>
                                          </p:val>
                                        </p:tav>
                                        <p:tav tm="100000">
                                          <p:val>
                                            <p:strVal val="#ppt_x"/>
                                          </p:val>
                                        </p:tav>
                                      </p:tavLst>
                                    </p:anim>
                                    <p:anim calcmode="lin" valueType="num">
                                      <p:cBhvr>
                                        <p:cTn id="255"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256" fill="hold">
                      <p:stCondLst>
                        <p:cond delay="indefinite"/>
                      </p:stCondLst>
                      <p:childTnLst>
                        <p:par>
                          <p:cTn id="257" fill="hold">
                            <p:stCondLst>
                              <p:cond delay="0"/>
                            </p:stCondLst>
                            <p:childTnLst>
                              <p:par>
                                <p:cTn id="258" presetID="2" presetClass="entr" presetSubtype="4" fill="hold" grpId="0" nodeType="clickEffect">
                                  <p:stCondLst>
                                    <p:cond delay="0"/>
                                  </p:stCondLst>
                                  <p:childTnLst>
                                    <p:set>
                                      <p:cBhvr>
                                        <p:cTn id="259" dur="1" fill="hold">
                                          <p:stCondLst>
                                            <p:cond delay="0"/>
                                          </p:stCondLst>
                                        </p:cTn>
                                        <p:tgtEl>
                                          <p:spTgt spid="85"/>
                                        </p:tgtEl>
                                        <p:attrNameLst>
                                          <p:attrName>style.visibility</p:attrName>
                                        </p:attrNameLst>
                                      </p:cBhvr>
                                      <p:to>
                                        <p:strVal val="visible"/>
                                      </p:to>
                                    </p:set>
                                    <p:anim calcmode="lin" valueType="num">
                                      <p:cBhvr additive="base">
                                        <p:cTn id="260" dur="500" fill="hold"/>
                                        <p:tgtEl>
                                          <p:spTgt spid="85"/>
                                        </p:tgtEl>
                                        <p:attrNameLst>
                                          <p:attrName>ppt_x</p:attrName>
                                        </p:attrNameLst>
                                      </p:cBhvr>
                                      <p:tavLst>
                                        <p:tav tm="0">
                                          <p:val>
                                            <p:strVal val="#ppt_x"/>
                                          </p:val>
                                        </p:tav>
                                        <p:tav tm="100000">
                                          <p:val>
                                            <p:strVal val="#ppt_x"/>
                                          </p:val>
                                        </p:tav>
                                      </p:tavLst>
                                    </p:anim>
                                    <p:anim calcmode="lin" valueType="num">
                                      <p:cBhvr additive="base">
                                        <p:cTn id="261"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262" fill="hold">
                      <p:stCondLst>
                        <p:cond delay="indefinite"/>
                      </p:stCondLst>
                      <p:childTnLst>
                        <p:par>
                          <p:cTn id="263" fill="hold">
                            <p:stCondLst>
                              <p:cond delay="0"/>
                            </p:stCondLst>
                            <p:childTnLst>
                              <p:par>
                                <p:cTn id="264" presetID="2" presetClass="entr" presetSubtype="4" fill="hold" grpId="0" nodeType="clickEffect">
                                  <p:stCondLst>
                                    <p:cond delay="0"/>
                                  </p:stCondLst>
                                  <p:childTnLst>
                                    <p:set>
                                      <p:cBhvr>
                                        <p:cTn id="265" dur="1" fill="hold">
                                          <p:stCondLst>
                                            <p:cond delay="0"/>
                                          </p:stCondLst>
                                        </p:cTn>
                                        <p:tgtEl>
                                          <p:spTgt spid="86"/>
                                        </p:tgtEl>
                                        <p:attrNameLst>
                                          <p:attrName>style.visibility</p:attrName>
                                        </p:attrNameLst>
                                      </p:cBhvr>
                                      <p:to>
                                        <p:strVal val="visible"/>
                                      </p:to>
                                    </p:set>
                                    <p:anim calcmode="lin" valueType="num">
                                      <p:cBhvr additive="base">
                                        <p:cTn id="266" dur="500" fill="hold"/>
                                        <p:tgtEl>
                                          <p:spTgt spid="86"/>
                                        </p:tgtEl>
                                        <p:attrNameLst>
                                          <p:attrName>ppt_x</p:attrName>
                                        </p:attrNameLst>
                                      </p:cBhvr>
                                      <p:tavLst>
                                        <p:tav tm="0">
                                          <p:val>
                                            <p:strVal val="#ppt_x"/>
                                          </p:val>
                                        </p:tav>
                                        <p:tav tm="100000">
                                          <p:val>
                                            <p:strVal val="#ppt_x"/>
                                          </p:val>
                                        </p:tav>
                                      </p:tavLst>
                                    </p:anim>
                                    <p:anim calcmode="lin" valueType="num">
                                      <p:cBhvr additive="base">
                                        <p:cTn id="267"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268" fill="hold">
                      <p:stCondLst>
                        <p:cond delay="indefinite"/>
                      </p:stCondLst>
                      <p:childTnLst>
                        <p:par>
                          <p:cTn id="269" fill="hold">
                            <p:stCondLst>
                              <p:cond delay="0"/>
                            </p:stCondLst>
                            <p:childTnLst>
                              <p:par>
                                <p:cTn id="270" presetID="42" presetClass="entr" presetSubtype="0" fill="hold" nodeType="clickEffect">
                                  <p:stCondLst>
                                    <p:cond delay="0"/>
                                  </p:stCondLst>
                                  <p:childTnLst>
                                    <p:set>
                                      <p:cBhvr>
                                        <p:cTn id="271" dur="1" fill="hold">
                                          <p:stCondLst>
                                            <p:cond delay="0"/>
                                          </p:stCondLst>
                                        </p:cTn>
                                        <p:tgtEl>
                                          <p:spTgt spid="87"/>
                                        </p:tgtEl>
                                        <p:attrNameLst>
                                          <p:attrName>style.visibility</p:attrName>
                                        </p:attrNameLst>
                                      </p:cBhvr>
                                      <p:to>
                                        <p:strVal val="visible"/>
                                      </p:to>
                                    </p:set>
                                    <p:animEffect transition="in" filter="fade">
                                      <p:cBhvr>
                                        <p:cTn id="272" dur="1000"/>
                                        <p:tgtEl>
                                          <p:spTgt spid="87"/>
                                        </p:tgtEl>
                                      </p:cBhvr>
                                    </p:animEffect>
                                    <p:anim calcmode="lin" valueType="num">
                                      <p:cBhvr>
                                        <p:cTn id="273" dur="1000" fill="hold"/>
                                        <p:tgtEl>
                                          <p:spTgt spid="87"/>
                                        </p:tgtEl>
                                        <p:attrNameLst>
                                          <p:attrName>ppt_x</p:attrName>
                                        </p:attrNameLst>
                                      </p:cBhvr>
                                      <p:tavLst>
                                        <p:tav tm="0">
                                          <p:val>
                                            <p:strVal val="#ppt_x"/>
                                          </p:val>
                                        </p:tav>
                                        <p:tav tm="100000">
                                          <p:val>
                                            <p:strVal val="#ppt_x"/>
                                          </p:val>
                                        </p:tav>
                                      </p:tavLst>
                                    </p:anim>
                                    <p:anim calcmode="lin" valueType="num">
                                      <p:cBhvr>
                                        <p:cTn id="274"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275" fill="hold">
                      <p:stCondLst>
                        <p:cond delay="indefinite"/>
                      </p:stCondLst>
                      <p:childTnLst>
                        <p:par>
                          <p:cTn id="276" fill="hold">
                            <p:stCondLst>
                              <p:cond delay="0"/>
                            </p:stCondLst>
                            <p:childTnLst>
                              <p:par>
                                <p:cTn id="277" presetID="2" presetClass="entr" presetSubtype="4" fill="hold" grpId="0" nodeType="clickEffect">
                                  <p:stCondLst>
                                    <p:cond delay="0"/>
                                  </p:stCondLst>
                                  <p:childTnLst>
                                    <p:set>
                                      <p:cBhvr>
                                        <p:cTn id="278" dur="1" fill="hold">
                                          <p:stCondLst>
                                            <p:cond delay="0"/>
                                          </p:stCondLst>
                                        </p:cTn>
                                        <p:tgtEl>
                                          <p:spTgt spid="88"/>
                                        </p:tgtEl>
                                        <p:attrNameLst>
                                          <p:attrName>style.visibility</p:attrName>
                                        </p:attrNameLst>
                                      </p:cBhvr>
                                      <p:to>
                                        <p:strVal val="visible"/>
                                      </p:to>
                                    </p:set>
                                    <p:anim calcmode="lin" valueType="num">
                                      <p:cBhvr additive="base">
                                        <p:cTn id="279" dur="500" fill="hold"/>
                                        <p:tgtEl>
                                          <p:spTgt spid="88"/>
                                        </p:tgtEl>
                                        <p:attrNameLst>
                                          <p:attrName>ppt_x</p:attrName>
                                        </p:attrNameLst>
                                      </p:cBhvr>
                                      <p:tavLst>
                                        <p:tav tm="0">
                                          <p:val>
                                            <p:strVal val="#ppt_x"/>
                                          </p:val>
                                        </p:tav>
                                        <p:tav tm="100000">
                                          <p:val>
                                            <p:strVal val="#ppt_x"/>
                                          </p:val>
                                        </p:tav>
                                      </p:tavLst>
                                    </p:anim>
                                    <p:anim calcmode="lin" valueType="num">
                                      <p:cBhvr additive="base">
                                        <p:cTn id="280"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281" fill="hold">
                      <p:stCondLst>
                        <p:cond delay="indefinite"/>
                      </p:stCondLst>
                      <p:childTnLst>
                        <p:par>
                          <p:cTn id="282" fill="hold">
                            <p:stCondLst>
                              <p:cond delay="0"/>
                            </p:stCondLst>
                            <p:childTnLst>
                              <p:par>
                                <p:cTn id="283" presetID="2" presetClass="entr" presetSubtype="4" fill="hold" grpId="0" nodeType="clickEffect">
                                  <p:stCondLst>
                                    <p:cond delay="0"/>
                                  </p:stCondLst>
                                  <p:childTnLst>
                                    <p:set>
                                      <p:cBhvr>
                                        <p:cTn id="284" dur="1" fill="hold">
                                          <p:stCondLst>
                                            <p:cond delay="0"/>
                                          </p:stCondLst>
                                        </p:cTn>
                                        <p:tgtEl>
                                          <p:spTgt spid="89"/>
                                        </p:tgtEl>
                                        <p:attrNameLst>
                                          <p:attrName>style.visibility</p:attrName>
                                        </p:attrNameLst>
                                      </p:cBhvr>
                                      <p:to>
                                        <p:strVal val="visible"/>
                                      </p:to>
                                    </p:set>
                                    <p:anim calcmode="lin" valueType="num">
                                      <p:cBhvr additive="base">
                                        <p:cTn id="285" dur="500" fill="hold"/>
                                        <p:tgtEl>
                                          <p:spTgt spid="89"/>
                                        </p:tgtEl>
                                        <p:attrNameLst>
                                          <p:attrName>ppt_x</p:attrName>
                                        </p:attrNameLst>
                                      </p:cBhvr>
                                      <p:tavLst>
                                        <p:tav tm="0">
                                          <p:val>
                                            <p:strVal val="#ppt_x"/>
                                          </p:val>
                                        </p:tav>
                                        <p:tav tm="100000">
                                          <p:val>
                                            <p:strVal val="#ppt_x"/>
                                          </p:val>
                                        </p:tav>
                                      </p:tavLst>
                                    </p:anim>
                                    <p:anim calcmode="lin" valueType="num">
                                      <p:cBhvr additive="base">
                                        <p:cTn id="286" dur="500" fill="hold"/>
                                        <p:tgtEl>
                                          <p:spTgt spid="89"/>
                                        </p:tgtEl>
                                        <p:attrNameLst>
                                          <p:attrName>ppt_y</p:attrName>
                                        </p:attrNameLst>
                                      </p:cBhvr>
                                      <p:tavLst>
                                        <p:tav tm="0">
                                          <p:val>
                                            <p:strVal val="1+#ppt_h/2"/>
                                          </p:val>
                                        </p:tav>
                                        <p:tav tm="100000">
                                          <p:val>
                                            <p:strVal val="#ppt_y"/>
                                          </p:val>
                                        </p:tav>
                                      </p:tavLst>
                                    </p:anim>
                                  </p:childTnLst>
                                </p:cTn>
                              </p:par>
                              <p:par>
                                <p:cTn id="287" presetID="2" presetClass="entr" presetSubtype="4" fill="hold" grpId="0" nodeType="withEffect">
                                  <p:stCondLst>
                                    <p:cond delay="0"/>
                                  </p:stCondLst>
                                  <p:childTnLst>
                                    <p:set>
                                      <p:cBhvr>
                                        <p:cTn id="288" dur="1" fill="hold">
                                          <p:stCondLst>
                                            <p:cond delay="0"/>
                                          </p:stCondLst>
                                        </p:cTn>
                                        <p:tgtEl>
                                          <p:spTgt spid="90"/>
                                        </p:tgtEl>
                                        <p:attrNameLst>
                                          <p:attrName>style.visibility</p:attrName>
                                        </p:attrNameLst>
                                      </p:cBhvr>
                                      <p:to>
                                        <p:strVal val="visible"/>
                                      </p:to>
                                    </p:set>
                                    <p:anim calcmode="lin" valueType="num">
                                      <p:cBhvr additive="base">
                                        <p:cTn id="289" dur="500" fill="hold"/>
                                        <p:tgtEl>
                                          <p:spTgt spid="90"/>
                                        </p:tgtEl>
                                        <p:attrNameLst>
                                          <p:attrName>ppt_x</p:attrName>
                                        </p:attrNameLst>
                                      </p:cBhvr>
                                      <p:tavLst>
                                        <p:tav tm="0">
                                          <p:val>
                                            <p:strVal val="#ppt_x"/>
                                          </p:val>
                                        </p:tav>
                                        <p:tav tm="100000">
                                          <p:val>
                                            <p:strVal val="#ppt_x"/>
                                          </p:val>
                                        </p:tav>
                                      </p:tavLst>
                                    </p:anim>
                                    <p:anim calcmode="lin" valueType="num">
                                      <p:cBhvr additive="base">
                                        <p:cTn id="290"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291" fill="hold">
                      <p:stCondLst>
                        <p:cond delay="indefinite"/>
                      </p:stCondLst>
                      <p:childTnLst>
                        <p:par>
                          <p:cTn id="292" fill="hold">
                            <p:stCondLst>
                              <p:cond delay="0"/>
                            </p:stCondLst>
                            <p:childTnLst>
                              <p:par>
                                <p:cTn id="293" presetID="2" presetClass="entr" presetSubtype="4" fill="hold" grpId="0" nodeType="clickEffect">
                                  <p:stCondLst>
                                    <p:cond delay="0"/>
                                  </p:stCondLst>
                                  <p:childTnLst>
                                    <p:set>
                                      <p:cBhvr>
                                        <p:cTn id="294" dur="1" fill="hold">
                                          <p:stCondLst>
                                            <p:cond delay="0"/>
                                          </p:stCondLst>
                                        </p:cTn>
                                        <p:tgtEl>
                                          <p:spTgt spid="91"/>
                                        </p:tgtEl>
                                        <p:attrNameLst>
                                          <p:attrName>style.visibility</p:attrName>
                                        </p:attrNameLst>
                                      </p:cBhvr>
                                      <p:to>
                                        <p:strVal val="visible"/>
                                      </p:to>
                                    </p:set>
                                    <p:anim calcmode="lin" valueType="num">
                                      <p:cBhvr additive="base">
                                        <p:cTn id="295" dur="500" fill="hold"/>
                                        <p:tgtEl>
                                          <p:spTgt spid="91"/>
                                        </p:tgtEl>
                                        <p:attrNameLst>
                                          <p:attrName>ppt_x</p:attrName>
                                        </p:attrNameLst>
                                      </p:cBhvr>
                                      <p:tavLst>
                                        <p:tav tm="0">
                                          <p:val>
                                            <p:strVal val="#ppt_x"/>
                                          </p:val>
                                        </p:tav>
                                        <p:tav tm="100000">
                                          <p:val>
                                            <p:strVal val="#ppt_x"/>
                                          </p:val>
                                        </p:tav>
                                      </p:tavLst>
                                    </p:anim>
                                    <p:anim calcmode="lin" valueType="num">
                                      <p:cBhvr additive="base">
                                        <p:cTn id="296"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297" fill="hold">
                      <p:stCondLst>
                        <p:cond delay="indefinite"/>
                      </p:stCondLst>
                      <p:childTnLst>
                        <p:par>
                          <p:cTn id="298" fill="hold">
                            <p:stCondLst>
                              <p:cond delay="0"/>
                            </p:stCondLst>
                            <p:childTnLst>
                              <p:par>
                                <p:cTn id="299" presetID="42" presetClass="entr" presetSubtype="0" fill="hold" nodeType="clickEffect">
                                  <p:stCondLst>
                                    <p:cond delay="0"/>
                                  </p:stCondLst>
                                  <p:childTnLst>
                                    <p:set>
                                      <p:cBhvr>
                                        <p:cTn id="300" dur="1" fill="hold">
                                          <p:stCondLst>
                                            <p:cond delay="0"/>
                                          </p:stCondLst>
                                        </p:cTn>
                                        <p:tgtEl>
                                          <p:spTgt spid="92"/>
                                        </p:tgtEl>
                                        <p:attrNameLst>
                                          <p:attrName>style.visibility</p:attrName>
                                        </p:attrNameLst>
                                      </p:cBhvr>
                                      <p:to>
                                        <p:strVal val="visible"/>
                                      </p:to>
                                    </p:set>
                                    <p:animEffect transition="in" filter="fade">
                                      <p:cBhvr>
                                        <p:cTn id="301" dur="1000"/>
                                        <p:tgtEl>
                                          <p:spTgt spid="92"/>
                                        </p:tgtEl>
                                      </p:cBhvr>
                                    </p:animEffect>
                                    <p:anim calcmode="lin" valueType="num">
                                      <p:cBhvr>
                                        <p:cTn id="302" dur="1000" fill="hold"/>
                                        <p:tgtEl>
                                          <p:spTgt spid="92"/>
                                        </p:tgtEl>
                                        <p:attrNameLst>
                                          <p:attrName>ppt_x</p:attrName>
                                        </p:attrNameLst>
                                      </p:cBhvr>
                                      <p:tavLst>
                                        <p:tav tm="0">
                                          <p:val>
                                            <p:strVal val="#ppt_x"/>
                                          </p:val>
                                        </p:tav>
                                        <p:tav tm="100000">
                                          <p:val>
                                            <p:strVal val="#ppt_x"/>
                                          </p:val>
                                        </p:tav>
                                      </p:tavLst>
                                    </p:anim>
                                    <p:anim calcmode="lin" valueType="num">
                                      <p:cBhvr>
                                        <p:cTn id="303"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304" fill="hold">
                      <p:stCondLst>
                        <p:cond delay="indefinite"/>
                      </p:stCondLst>
                      <p:childTnLst>
                        <p:par>
                          <p:cTn id="305" fill="hold">
                            <p:stCondLst>
                              <p:cond delay="0"/>
                            </p:stCondLst>
                            <p:childTnLst>
                              <p:par>
                                <p:cTn id="306" presetID="2" presetClass="entr" presetSubtype="4" fill="hold" grpId="0" nodeType="clickEffect">
                                  <p:stCondLst>
                                    <p:cond delay="0"/>
                                  </p:stCondLst>
                                  <p:childTnLst>
                                    <p:set>
                                      <p:cBhvr>
                                        <p:cTn id="307" dur="1" fill="hold">
                                          <p:stCondLst>
                                            <p:cond delay="0"/>
                                          </p:stCondLst>
                                        </p:cTn>
                                        <p:tgtEl>
                                          <p:spTgt spid="93"/>
                                        </p:tgtEl>
                                        <p:attrNameLst>
                                          <p:attrName>style.visibility</p:attrName>
                                        </p:attrNameLst>
                                      </p:cBhvr>
                                      <p:to>
                                        <p:strVal val="visible"/>
                                      </p:to>
                                    </p:set>
                                    <p:anim calcmode="lin" valueType="num">
                                      <p:cBhvr additive="base">
                                        <p:cTn id="308" dur="500" fill="hold"/>
                                        <p:tgtEl>
                                          <p:spTgt spid="93"/>
                                        </p:tgtEl>
                                        <p:attrNameLst>
                                          <p:attrName>ppt_x</p:attrName>
                                        </p:attrNameLst>
                                      </p:cBhvr>
                                      <p:tavLst>
                                        <p:tav tm="0">
                                          <p:val>
                                            <p:strVal val="#ppt_x"/>
                                          </p:val>
                                        </p:tav>
                                        <p:tav tm="100000">
                                          <p:val>
                                            <p:strVal val="#ppt_x"/>
                                          </p:val>
                                        </p:tav>
                                      </p:tavLst>
                                    </p:anim>
                                    <p:anim calcmode="lin" valueType="num">
                                      <p:cBhvr additive="base">
                                        <p:cTn id="309"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310" fill="hold">
                      <p:stCondLst>
                        <p:cond delay="indefinite"/>
                      </p:stCondLst>
                      <p:childTnLst>
                        <p:par>
                          <p:cTn id="311" fill="hold">
                            <p:stCondLst>
                              <p:cond delay="0"/>
                            </p:stCondLst>
                            <p:childTnLst>
                              <p:par>
                                <p:cTn id="312" presetID="2" presetClass="entr" presetSubtype="4" fill="hold" grpId="0" nodeType="clickEffect">
                                  <p:stCondLst>
                                    <p:cond delay="0"/>
                                  </p:stCondLst>
                                  <p:childTnLst>
                                    <p:set>
                                      <p:cBhvr>
                                        <p:cTn id="313" dur="1" fill="hold">
                                          <p:stCondLst>
                                            <p:cond delay="0"/>
                                          </p:stCondLst>
                                        </p:cTn>
                                        <p:tgtEl>
                                          <p:spTgt spid="94"/>
                                        </p:tgtEl>
                                        <p:attrNameLst>
                                          <p:attrName>style.visibility</p:attrName>
                                        </p:attrNameLst>
                                      </p:cBhvr>
                                      <p:to>
                                        <p:strVal val="visible"/>
                                      </p:to>
                                    </p:set>
                                    <p:anim calcmode="lin" valueType="num">
                                      <p:cBhvr additive="base">
                                        <p:cTn id="314" dur="500" fill="hold"/>
                                        <p:tgtEl>
                                          <p:spTgt spid="94"/>
                                        </p:tgtEl>
                                        <p:attrNameLst>
                                          <p:attrName>ppt_x</p:attrName>
                                        </p:attrNameLst>
                                      </p:cBhvr>
                                      <p:tavLst>
                                        <p:tav tm="0">
                                          <p:val>
                                            <p:strVal val="#ppt_x"/>
                                          </p:val>
                                        </p:tav>
                                        <p:tav tm="100000">
                                          <p:val>
                                            <p:strVal val="#ppt_x"/>
                                          </p:val>
                                        </p:tav>
                                      </p:tavLst>
                                    </p:anim>
                                    <p:anim calcmode="lin" valueType="num">
                                      <p:cBhvr additive="base">
                                        <p:cTn id="315"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316" fill="hold">
                      <p:stCondLst>
                        <p:cond delay="indefinite"/>
                      </p:stCondLst>
                      <p:childTnLst>
                        <p:par>
                          <p:cTn id="317" fill="hold">
                            <p:stCondLst>
                              <p:cond delay="0"/>
                            </p:stCondLst>
                            <p:childTnLst>
                              <p:par>
                                <p:cTn id="318" presetID="2" presetClass="entr" presetSubtype="4" fill="hold" grpId="0" nodeType="clickEffect">
                                  <p:stCondLst>
                                    <p:cond delay="0"/>
                                  </p:stCondLst>
                                  <p:childTnLst>
                                    <p:set>
                                      <p:cBhvr>
                                        <p:cTn id="319" dur="1" fill="hold">
                                          <p:stCondLst>
                                            <p:cond delay="0"/>
                                          </p:stCondLst>
                                        </p:cTn>
                                        <p:tgtEl>
                                          <p:spTgt spid="95"/>
                                        </p:tgtEl>
                                        <p:attrNameLst>
                                          <p:attrName>style.visibility</p:attrName>
                                        </p:attrNameLst>
                                      </p:cBhvr>
                                      <p:to>
                                        <p:strVal val="visible"/>
                                      </p:to>
                                    </p:set>
                                    <p:anim calcmode="lin" valueType="num">
                                      <p:cBhvr additive="base">
                                        <p:cTn id="320" dur="500" fill="hold"/>
                                        <p:tgtEl>
                                          <p:spTgt spid="95"/>
                                        </p:tgtEl>
                                        <p:attrNameLst>
                                          <p:attrName>ppt_x</p:attrName>
                                        </p:attrNameLst>
                                      </p:cBhvr>
                                      <p:tavLst>
                                        <p:tav tm="0">
                                          <p:val>
                                            <p:strVal val="#ppt_x"/>
                                          </p:val>
                                        </p:tav>
                                        <p:tav tm="100000">
                                          <p:val>
                                            <p:strVal val="#ppt_x"/>
                                          </p:val>
                                        </p:tav>
                                      </p:tavLst>
                                    </p:anim>
                                    <p:anim calcmode="lin" valueType="num">
                                      <p:cBhvr additive="base">
                                        <p:cTn id="321"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322" fill="hold">
                      <p:stCondLst>
                        <p:cond delay="indefinite"/>
                      </p:stCondLst>
                      <p:childTnLst>
                        <p:par>
                          <p:cTn id="323" fill="hold">
                            <p:stCondLst>
                              <p:cond delay="0"/>
                            </p:stCondLst>
                            <p:childTnLst>
                              <p:par>
                                <p:cTn id="324" presetID="31" presetClass="entr" presetSubtype="0" fill="hold" nodeType="clickEffect">
                                  <p:stCondLst>
                                    <p:cond delay="0"/>
                                  </p:stCondLst>
                                  <p:childTnLst>
                                    <p:set>
                                      <p:cBhvr>
                                        <p:cTn id="325" dur="1" fill="hold">
                                          <p:stCondLst>
                                            <p:cond delay="0"/>
                                          </p:stCondLst>
                                        </p:cTn>
                                        <p:tgtEl>
                                          <p:spTgt spid="96"/>
                                        </p:tgtEl>
                                        <p:attrNameLst>
                                          <p:attrName>style.visibility</p:attrName>
                                        </p:attrNameLst>
                                      </p:cBhvr>
                                      <p:to>
                                        <p:strVal val="visible"/>
                                      </p:to>
                                    </p:set>
                                    <p:anim calcmode="lin" valueType="num">
                                      <p:cBhvr>
                                        <p:cTn id="326" dur="1000" fill="hold"/>
                                        <p:tgtEl>
                                          <p:spTgt spid="96"/>
                                        </p:tgtEl>
                                        <p:attrNameLst>
                                          <p:attrName>ppt_w</p:attrName>
                                        </p:attrNameLst>
                                      </p:cBhvr>
                                      <p:tavLst>
                                        <p:tav tm="0">
                                          <p:val>
                                            <p:fltVal val="0"/>
                                          </p:val>
                                        </p:tav>
                                        <p:tav tm="100000">
                                          <p:val>
                                            <p:strVal val="#ppt_w"/>
                                          </p:val>
                                        </p:tav>
                                      </p:tavLst>
                                    </p:anim>
                                    <p:anim calcmode="lin" valueType="num">
                                      <p:cBhvr>
                                        <p:cTn id="327" dur="1000" fill="hold"/>
                                        <p:tgtEl>
                                          <p:spTgt spid="96"/>
                                        </p:tgtEl>
                                        <p:attrNameLst>
                                          <p:attrName>ppt_h</p:attrName>
                                        </p:attrNameLst>
                                      </p:cBhvr>
                                      <p:tavLst>
                                        <p:tav tm="0">
                                          <p:val>
                                            <p:fltVal val="0"/>
                                          </p:val>
                                        </p:tav>
                                        <p:tav tm="100000">
                                          <p:val>
                                            <p:strVal val="#ppt_h"/>
                                          </p:val>
                                        </p:tav>
                                      </p:tavLst>
                                    </p:anim>
                                    <p:anim calcmode="lin" valueType="num">
                                      <p:cBhvr>
                                        <p:cTn id="328" dur="1000" fill="hold"/>
                                        <p:tgtEl>
                                          <p:spTgt spid="96"/>
                                        </p:tgtEl>
                                        <p:attrNameLst>
                                          <p:attrName>style.rotation</p:attrName>
                                        </p:attrNameLst>
                                      </p:cBhvr>
                                      <p:tavLst>
                                        <p:tav tm="0">
                                          <p:val>
                                            <p:fltVal val="90"/>
                                          </p:val>
                                        </p:tav>
                                        <p:tav tm="100000">
                                          <p:val>
                                            <p:fltVal val="0"/>
                                          </p:val>
                                        </p:tav>
                                      </p:tavLst>
                                    </p:anim>
                                    <p:animEffect transition="in" filter="fade">
                                      <p:cBhvr>
                                        <p:cTn id="329" dur="1000"/>
                                        <p:tgtEl>
                                          <p:spTgt spid="96"/>
                                        </p:tgtEl>
                                      </p:cBhvr>
                                    </p:animEffect>
                                  </p:childTnLst>
                                </p:cTn>
                              </p:par>
                            </p:childTnLst>
                          </p:cTn>
                        </p:par>
                      </p:childTnLst>
                    </p:cTn>
                  </p:par>
                  <p:par>
                    <p:cTn id="330" fill="hold">
                      <p:stCondLst>
                        <p:cond delay="indefinite"/>
                      </p:stCondLst>
                      <p:childTnLst>
                        <p:par>
                          <p:cTn id="331" fill="hold">
                            <p:stCondLst>
                              <p:cond delay="0"/>
                            </p:stCondLst>
                            <p:childTnLst>
                              <p:par>
                                <p:cTn id="332" presetID="2" presetClass="entr" presetSubtype="4" fill="hold" grpId="0" nodeType="clickEffect">
                                  <p:stCondLst>
                                    <p:cond delay="0"/>
                                  </p:stCondLst>
                                  <p:childTnLst>
                                    <p:set>
                                      <p:cBhvr>
                                        <p:cTn id="333" dur="1" fill="hold">
                                          <p:stCondLst>
                                            <p:cond delay="0"/>
                                          </p:stCondLst>
                                        </p:cTn>
                                        <p:tgtEl>
                                          <p:spTgt spid="97"/>
                                        </p:tgtEl>
                                        <p:attrNameLst>
                                          <p:attrName>style.visibility</p:attrName>
                                        </p:attrNameLst>
                                      </p:cBhvr>
                                      <p:to>
                                        <p:strVal val="visible"/>
                                      </p:to>
                                    </p:set>
                                    <p:anim calcmode="lin" valueType="num">
                                      <p:cBhvr additive="base">
                                        <p:cTn id="334" dur="500" fill="hold"/>
                                        <p:tgtEl>
                                          <p:spTgt spid="97"/>
                                        </p:tgtEl>
                                        <p:attrNameLst>
                                          <p:attrName>ppt_x</p:attrName>
                                        </p:attrNameLst>
                                      </p:cBhvr>
                                      <p:tavLst>
                                        <p:tav tm="0">
                                          <p:val>
                                            <p:strVal val="#ppt_x"/>
                                          </p:val>
                                        </p:tav>
                                        <p:tav tm="100000">
                                          <p:val>
                                            <p:strVal val="#ppt_x"/>
                                          </p:val>
                                        </p:tav>
                                      </p:tavLst>
                                    </p:anim>
                                    <p:anim calcmode="lin" valueType="num">
                                      <p:cBhvr additive="base">
                                        <p:cTn id="335"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336" fill="hold">
                      <p:stCondLst>
                        <p:cond delay="indefinite"/>
                      </p:stCondLst>
                      <p:childTnLst>
                        <p:par>
                          <p:cTn id="337" fill="hold">
                            <p:stCondLst>
                              <p:cond delay="0"/>
                            </p:stCondLst>
                            <p:childTnLst>
                              <p:par>
                                <p:cTn id="338" presetID="2" presetClass="entr" presetSubtype="4" fill="hold" grpId="0" nodeType="clickEffect">
                                  <p:stCondLst>
                                    <p:cond delay="0"/>
                                  </p:stCondLst>
                                  <p:childTnLst>
                                    <p:set>
                                      <p:cBhvr>
                                        <p:cTn id="339" dur="1" fill="hold">
                                          <p:stCondLst>
                                            <p:cond delay="0"/>
                                          </p:stCondLst>
                                        </p:cTn>
                                        <p:tgtEl>
                                          <p:spTgt spid="98"/>
                                        </p:tgtEl>
                                        <p:attrNameLst>
                                          <p:attrName>style.visibility</p:attrName>
                                        </p:attrNameLst>
                                      </p:cBhvr>
                                      <p:to>
                                        <p:strVal val="visible"/>
                                      </p:to>
                                    </p:set>
                                    <p:anim calcmode="lin" valueType="num">
                                      <p:cBhvr additive="base">
                                        <p:cTn id="340" dur="500" fill="hold"/>
                                        <p:tgtEl>
                                          <p:spTgt spid="98"/>
                                        </p:tgtEl>
                                        <p:attrNameLst>
                                          <p:attrName>ppt_x</p:attrName>
                                        </p:attrNameLst>
                                      </p:cBhvr>
                                      <p:tavLst>
                                        <p:tav tm="0">
                                          <p:val>
                                            <p:strVal val="#ppt_x"/>
                                          </p:val>
                                        </p:tav>
                                        <p:tav tm="100000">
                                          <p:val>
                                            <p:strVal val="#ppt_x"/>
                                          </p:val>
                                        </p:tav>
                                      </p:tavLst>
                                    </p:anim>
                                    <p:anim calcmode="lin" valueType="num">
                                      <p:cBhvr additive="base">
                                        <p:cTn id="341"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342" fill="hold">
                      <p:stCondLst>
                        <p:cond delay="indefinite"/>
                      </p:stCondLst>
                      <p:childTnLst>
                        <p:par>
                          <p:cTn id="343" fill="hold">
                            <p:stCondLst>
                              <p:cond delay="0"/>
                            </p:stCondLst>
                            <p:childTnLst>
                              <p:par>
                                <p:cTn id="344" presetID="2" presetClass="entr" presetSubtype="4" fill="hold" grpId="0" nodeType="clickEffect">
                                  <p:stCondLst>
                                    <p:cond delay="0"/>
                                  </p:stCondLst>
                                  <p:childTnLst>
                                    <p:set>
                                      <p:cBhvr>
                                        <p:cTn id="345" dur="1" fill="hold">
                                          <p:stCondLst>
                                            <p:cond delay="0"/>
                                          </p:stCondLst>
                                        </p:cTn>
                                        <p:tgtEl>
                                          <p:spTgt spid="99"/>
                                        </p:tgtEl>
                                        <p:attrNameLst>
                                          <p:attrName>style.visibility</p:attrName>
                                        </p:attrNameLst>
                                      </p:cBhvr>
                                      <p:to>
                                        <p:strVal val="visible"/>
                                      </p:to>
                                    </p:set>
                                    <p:anim calcmode="lin" valueType="num">
                                      <p:cBhvr additive="base">
                                        <p:cTn id="346" dur="500" fill="hold"/>
                                        <p:tgtEl>
                                          <p:spTgt spid="99"/>
                                        </p:tgtEl>
                                        <p:attrNameLst>
                                          <p:attrName>ppt_x</p:attrName>
                                        </p:attrNameLst>
                                      </p:cBhvr>
                                      <p:tavLst>
                                        <p:tav tm="0">
                                          <p:val>
                                            <p:strVal val="#ppt_x"/>
                                          </p:val>
                                        </p:tav>
                                        <p:tav tm="100000">
                                          <p:val>
                                            <p:strVal val="#ppt_x"/>
                                          </p:val>
                                        </p:tav>
                                      </p:tavLst>
                                    </p:anim>
                                    <p:anim calcmode="lin" valueType="num">
                                      <p:cBhvr additive="base">
                                        <p:cTn id="347"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348" fill="hold">
                      <p:stCondLst>
                        <p:cond delay="indefinite"/>
                      </p:stCondLst>
                      <p:childTnLst>
                        <p:par>
                          <p:cTn id="349" fill="hold">
                            <p:stCondLst>
                              <p:cond delay="0"/>
                            </p:stCondLst>
                            <p:childTnLst>
                              <p:par>
                                <p:cTn id="350" presetID="2" presetClass="entr" presetSubtype="4" fill="hold" grpId="0" nodeType="clickEffect">
                                  <p:stCondLst>
                                    <p:cond delay="0"/>
                                  </p:stCondLst>
                                  <p:childTnLst>
                                    <p:set>
                                      <p:cBhvr>
                                        <p:cTn id="351" dur="1" fill="hold">
                                          <p:stCondLst>
                                            <p:cond delay="0"/>
                                          </p:stCondLst>
                                        </p:cTn>
                                        <p:tgtEl>
                                          <p:spTgt spid="100"/>
                                        </p:tgtEl>
                                        <p:attrNameLst>
                                          <p:attrName>style.visibility</p:attrName>
                                        </p:attrNameLst>
                                      </p:cBhvr>
                                      <p:to>
                                        <p:strVal val="visible"/>
                                      </p:to>
                                    </p:set>
                                    <p:anim calcmode="lin" valueType="num">
                                      <p:cBhvr additive="base">
                                        <p:cTn id="352" dur="500" fill="hold"/>
                                        <p:tgtEl>
                                          <p:spTgt spid="100"/>
                                        </p:tgtEl>
                                        <p:attrNameLst>
                                          <p:attrName>ppt_x</p:attrName>
                                        </p:attrNameLst>
                                      </p:cBhvr>
                                      <p:tavLst>
                                        <p:tav tm="0">
                                          <p:val>
                                            <p:strVal val="#ppt_x"/>
                                          </p:val>
                                        </p:tav>
                                        <p:tav tm="100000">
                                          <p:val>
                                            <p:strVal val="#ppt_x"/>
                                          </p:val>
                                        </p:tav>
                                      </p:tavLst>
                                    </p:anim>
                                    <p:anim calcmode="lin" valueType="num">
                                      <p:cBhvr additive="base">
                                        <p:cTn id="353"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354" fill="hold">
                      <p:stCondLst>
                        <p:cond delay="indefinite"/>
                      </p:stCondLst>
                      <p:childTnLst>
                        <p:par>
                          <p:cTn id="355" fill="hold">
                            <p:stCondLst>
                              <p:cond delay="0"/>
                            </p:stCondLst>
                            <p:childTnLst>
                              <p:par>
                                <p:cTn id="356" presetID="45" presetClass="entr" presetSubtype="0" fill="hold" grpId="0" nodeType="clickEffect">
                                  <p:stCondLst>
                                    <p:cond delay="0"/>
                                  </p:stCondLst>
                                  <p:childTnLst>
                                    <p:set>
                                      <p:cBhvr>
                                        <p:cTn id="357" dur="1" fill="hold">
                                          <p:stCondLst>
                                            <p:cond delay="0"/>
                                          </p:stCondLst>
                                        </p:cTn>
                                        <p:tgtEl>
                                          <p:spTgt spid="101"/>
                                        </p:tgtEl>
                                        <p:attrNameLst>
                                          <p:attrName>style.visibility</p:attrName>
                                        </p:attrNameLst>
                                      </p:cBhvr>
                                      <p:to>
                                        <p:strVal val="visible"/>
                                      </p:to>
                                    </p:set>
                                    <p:animEffect transition="in" filter="fade">
                                      <p:cBhvr>
                                        <p:cTn id="358" dur="2000"/>
                                        <p:tgtEl>
                                          <p:spTgt spid="101"/>
                                        </p:tgtEl>
                                      </p:cBhvr>
                                    </p:animEffect>
                                    <p:anim calcmode="lin" valueType="num">
                                      <p:cBhvr>
                                        <p:cTn id="359" dur="2000" fill="hold"/>
                                        <p:tgtEl>
                                          <p:spTgt spid="101"/>
                                        </p:tgtEl>
                                        <p:attrNameLst>
                                          <p:attrName>ppt_w</p:attrName>
                                        </p:attrNameLst>
                                      </p:cBhvr>
                                      <p:tavLst>
                                        <p:tav tm="0" fmla="#ppt_w*sin(2.5*pi*$)">
                                          <p:val>
                                            <p:fltVal val="0"/>
                                          </p:val>
                                        </p:tav>
                                        <p:tav tm="100000">
                                          <p:val>
                                            <p:fltVal val="1"/>
                                          </p:val>
                                        </p:tav>
                                      </p:tavLst>
                                    </p:anim>
                                    <p:anim calcmode="lin" valueType="num">
                                      <p:cBhvr>
                                        <p:cTn id="360" dur="2000" fill="hold"/>
                                        <p:tgtEl>
                                          <p:spTgt spid="101"/>
                                        </p:tgtEl>
                                        <p:attrNameLst>
                                          <p:attrName>ppt_h</p:attrName>
                                        </p:attrNameLst>
                                      </p:cBhvr>
                                      <p:tavLst>
                                        <p:tav tm="0">
                                          <p:val>
                                            <p:strVal val="#ppt_h"/>
                                          </p:val>
                                        </p:tav>
                                        <p:tav tm="100000">
                                          <p:val>
                                            <p:strVal val="#ppt_h"/>
                                          </p:val>
                                        </p:tav>
                                      </p:tavLst>
                                    </p:anim>
                                  </p:childTnLst>
                                </p:cTn>
                              </p:par>
                            </p:childTnLst>
                          </p:cTn>
                        </p:par>
                      </p:childTnLst>
                    </p:cTn>
                  </p:par>
                  <p:par>
                    <p:cTn id="361" fill="hold">
                      <p:stCondLst>
                        <p:cond delay="indefinite"/>
                      </p:stCondLst>
                      <p:childTnLst>
                        <p:par>
                          <p:cTn id="362" fill="hold">
                            <p:stCondLst>
                              <p:cond delay="0"/>
                            </p:stCondLst>
                            <p:childTnLst>
                              <p:par>
                                <p:cTn id="363" presetID="2" presetClass="entr" presetSubtype="4" fill="hold" nodeType="clickEffect">
                                  <p:stCondLst>
                                    <p:cond delay="0"/>
                                  </p:stCondLst>
                                  <p:childTnLst>
                                    <p:set>
                                      <p:cBhvr>
                                        <p:cTn id="364" dur="1" fill="hold">
                                          <p:stCondLst>
                                            <p:cond delay="0"/>
                                          </p:stCondLst>
                                        </p:cTn>
                                        <p:tgtEl>
                                          <p:spTgt spid="108"/>
                                        </p:tgtEl>
                                        <p:attrNameLst>
                                          <p:attrName>style.visibility</p:attrName>
                                        </p:attrNameLst>
                                      </p:cBhvr>
                                      <p:to>
                                        <p:strVal val="visible"/>
                                      </p:to>
                                    </p:set>
                                    <p:anim calcmode="lin" valueType="num">
                                      <p:cBhvr additive="base">
                                        <p:cTn id="365" dur="500" fill="hold"/>
                                        <p:tgtEl>
                                          <p:spTgt spid="108"/>
                                        </p:tgtEl>
                                        <p:attrNameLst>
                                          <p:attrName>ppt_x</p:attrName>
                                        </p:attrNameLst>
                                      </p:cBhvr>
                                      <p:tavLst>
                                        <p:tav tm="0">
                                          <p:val>
                                            <p:strVal val="#ppt_x"/>
                                          </p:val>
                                        </p:tav>
                                        <p:tav tm="100000">
                                          <p:val>
                                            <p:strVal val="#ppt_x"/>
                                          </p:val>
                                        </p:tav>
                                      </p:tavLst>
                                    </p:anim>
                                    <p:anim calcmode="lin" valueType="num">
                                      <p:cBhvr additive="base">
                                        <p:cTn id="366"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367" fill="hold">
                      <p:stCondLst>
                        <p:cond delay="indefinite"/>
                      </p:stCondLst>
                      <p:childTnLst>
                        <p:par>
                          <p:cTn id="368" fill="hold">
                            <p:stCondLst>
                              <p:cond delay="0"/>
                            </p:stCondLst>
                            <p:childTnLst>
                              <p:par>
                                <p:cTn id="369" presetID="2" presetClass="entr" presetSubtype="4" fill="hold" nodeType="clickEffect">
                                  <p:stCondLst>
                                    <p:cond delay="0"/>
                                  </p:stCondLst>
                                  <p:childTnLst>
                                    <p:set>
                                      <p:cBhvr>
                                        <p:cTn id="370" dur="1" fill="hold">
                                          <p:stCondLst>
                                            <p:cond delay="0"/>
                                          </p:stCondLst>
                                        </p:cTn>
                                        <p:tgtEl>
                                          <p:spTgt spid="114"/>
                                        </p:tgtEl>
                                        <p:attrNameLst>
                                          <p:attrName>style.visibility</p:attrName>
                                        </p:attrNameLst>
                                      </p:cBhvr>
                                      <p:to>
                                        <p:strVal val="visible"/>
                                      </p:to>
                                    </p:set>
                                    <p:anim calcmode="lin" valueType="num">
                                      <p:cBhvr additive="base">
                                        <p:cTn id="371" dur="500" fill="hold"/>
                                        <p:tgtEl>
                                          <p:spTgt spid="114"/>
                                        </p:tgtEl>
                                        <p:attrNameLst>
                                          <p:attrName>ppt_x</p:attrName>
                                        </p:attrNameLst>
                                      </p:cBhvr>
                                      <p:tavLst>
                                        <p:tav tm="0">
                                          <p:val>
                                            <p:strVal val="#ppt_x"/>
                                          </p:val>
                                        </p:tav>
                                        <p:tav tm="100000">
                                          <p:val>
                                            <p:strVal val="#ppt_x"/>
                                          </p:val>
                                        </p:tav>
                                      </p:tavLst>
                                    </p:anim>
                                    <p:anim calcmode="lin" valueType="num">
                                      <p:cBhvr additive="base">
                                        <p:cTn id="372"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373" fill="hold">
                      <p:stCondLst>
                        <p:cond delay="indefinite"/>
                      </p:stCondLst>
                      <p:childTnLst>
                        <p:par>
                          <p:cTn id="374" fill="hold">
                            <p:stCondLst>
                              <p:cond delay="0"/>
                            </p:stCondLst>
                            <p:childTnLst>
                              <p:par>
                                <p:cTn id="375" presetID="31" presetClass="entr" presetSubtype="0" fill="hold" nodeType="clickEffect">
                                  <p:stCondLst>
                                    <p:cond delay="0"/>
                                  </p:stCondLst>
                                  <p:childTnLst>
                                    <p:set>
                                      <p:cBhvr>
                                        <p:cTn id="376" dur="1" fill="hold">
                                          <p:stCondLst>
                                            <p:cond delay="0"/>
                                          </p:stCondLst>
                                        </p:cTn>
                                        <p:tgtEl>
                                          <p:spTgt spid="115"/>
                                        </p:tgtEl>
                                        <p:attrNameLst>
                                          <p:attrName>style.visibility</p:attrName>
                                        </p:attrNameLst>
                                      </p:cBhvr>
                                      <p:to>
                                        <p:strVal val="visible"/>
                                      </p:to>
                                    </p:set>
                                    <p:anim calcmode="lin" valueType="num">
                                      <p:cBhvr>
                                        <p:cTn id="377" dur="1000" fill="hold"/>
                                        <p:tgtEl>
                                          <p:spTgt spid="115"/>
                                        </p:tgtEl>
                                        <p:attrNameLst>
                                          <p:attrName>ppt_w</p:attrName>
                                        </p:attrNameLst>
                                      </p:cBhvr>
                                      <p:tavLst>
                                        <p:tav tm="0">
                                          <p:val>
                                            <p:fltVal val="0"/>
                                          </p:val>
                                        </p:tav>
                                        <p:tav tm="100000">
                                          <p:val>
                                            <p:strVal val="#ppt_w"/>
                                          </p:val>
                                        </p:tav>
                                      </p:tavLst>
                                    </p:anim>
                                    <p:anim calcmode="lin" valueType="num">
                                      <p:cBhvr>
                                        <p:cTn id="378" dur="1000" fill="hold"/>
                                        <p:tgtEl>
                                          <p:spTgt spid="115"/>
                                        </p:tgtEl>
                                        <p:attrNameLst>
                                          <p:attrName>ppt_h</p:attrName>
                                        </p:attrNameLst>
                                      </p:cBhvr>
                                      <p:tavLst>
                                        <p:tav tm="0">
                                          <p:val>
                                            <p:fltVal val="0"/>
                                          </p:val>
                                        </p:tav>
                                        <p:tav tm="100000">
                                          <p:val>
                                            <p:strVal val="#ppt_h"/>
                                          </p:val>
                                        </p:tav>
                                      </p:tavLst>
                                    </p:anim>
                                    <p:anim calcmode="lin" valueType="num">
                                      <p:cBhvr>
                                        <p:cTn id="379" dur="1000" fill="hold"/>
                                        <p:tgtEl>
                                          <p:spTgt spid="115"/>
                                        </p:tgtEl>
                                        <p:attrNameLst>
                                          <p:attrName>style.rotation</p:attrName>
                                        </p:attrNameLst>
                                      </p:cBhvr>
                                      <p:tavLst>
                                        <p:tav tm="0">
                                          <p:val>
                                            <p:fltVal val="90"/>
                                          </p:val>
                                        </p:tav>
                                        <p:tav tm="100000">
                                          <p:val>
                                            <p:fltVal val="0"/>
                                          </p:val>
                                        </p:tav>
                                      </p:tavLst>
                                    </p:anim>
                                    <p:animEffect transition="in" filter="fade">
                                      <p:cBhvr>
                                        <p:cTn id="380" dur="1000"/>
                                        <p:tgtEl>
                                          <p:spTgt spid="115"/>
                                        </p:tgtEl>
                                      </p:cBhvr>
                                    </p:animEffect>
                                  </p:childTnLst>
                                </p:cTn>
                              </p:par>
                            </p:childTnLst>
                          </p:cTn>
                        </p:par>
                      </p:childTnLst>
                    </p:cTn>
                  </p:par>
                  <p:par>
                    <p:cTn id="381" fill="hold">
                      <p:stCondLst>
                        <p:cond delay="indefinite"/>
                      </p:stCondLst>
                      <p:childTnLst>
                        <p:par>
                          <p:cTn id="382" fill="hold">
                            <p:stCondLst>
                              <p:cond delay="0"/>
                            </p:stCondLst>
                            <p:childTnLst>
                              <p:par>
                                <p:cTn id="383" presetID="6" presetClass="entr" presetSubtype="16" fill="hold" grpId="0" nodeType="clickEffect">
                                  <p:stCondLst>
                                    <p:cond delay="0"/>
                                  </p:stCondLst>
                                  <p:childTnLst>
                                    <p:set>
                                      <p:cBhvr>
                                        <p:cTn id="384" dur="1" fill="hold">
                                          <p:stCondLst>
                                            <p:cond delay="0"/>
                                          </p:stCondLst>
                                        </p:cTn>
                                        <p:tgtEl>
                                          <p:spTgt spid="116"/>
                                        </p:tgtEl>
                                        <p:attrNameLst>
                                          <p:attrName>style.visibility</p:attrName>
                                        </p:attrNameLst>
                                      </p:cBhvr>
                                      <p:to>
                                        <p:strVal val="visible"/>
                                      </p:to>
                                    </p:set>
                                    <p:animEffect transition="in" filter="circle(in)">
                                      <p:cBhvr>
                                        <p:cTn id="385" dur="2000"/>
                                        <p:tgtEl>
                                          <p:spTgt spid="116"/>
                                        </p:tgtEl>
                                      </p:cBhvr>
                                    </p:animEffect>
                                  </p:childTnLst>
                                </p:cTn>
                              </p:par>
                            </p:childTnLst>
                          </p:cTn>
                        </p:par>
                      </p:childTnLst>
                    </p:cTn>
                  </p:par>
                  <p:par>
                    <p:cTn id="386" fill="hold">
                      <p:stCondLst>
                        <p:cond delay="indefinite"/>
                      </p:stCondLst>
                      <p:childTnLst>
                        <p:par>
                          <p:cTn id="387" fill="hold">
                            <p:stCondLst>
                              <p:cond delay="0"/>
                            </p:stCondLst>
                            <p:childTnLst>
                              <p:par>
                                <p:cTn id="388" presetID="14" presetClass="entr" presetSubtype="10" fill="hold" grpId="0" nodeType="clickEffect">
                                  <p:stCondLst>
                                    <p:cond delay="0"/>
                                  </p:stCondLst>
                                  <p:childTnLst>
                                    <p:set>
                                      <p:cBhvr>
                                        <p:cTn id="389" dur="1" fill="hold">
                                          <p:stCondLst>
                                            <p:cond delay="0"/>
                                          </p:stCondLst>
                                        </p:cTn>
                                        <p:tgtEl>
                                          <p:spTgt spid="117"/>
                                        </p:tgtEl>
                                        <p:attrNameLst>
                                          <p:attrName>style.visibility</p:attrName>
                                        </p:attrNameLst>
                                      </p:cBhvr>
                                      <p:to>
                                        <p:strVal val="visible"/>
                                      </p:to>
                                    </p:set>
                                    <p:animEffect transition="in" filter="randombar(horizontal)">
                                      <p:cBhvr>
                                        <p:cTn id="390" dur="500"/>
                                        <p:tgtEl>
                                          <p:spTgt spid="117"/>
                                        </p:tgtEl>
                                      </p:cBhvr>
                                    </p:animEffect>
                                  </p:childTnLst>
                                </p:cTn>
                              </p:par>
                            </p:childTnLst>
                          </p:cTn>
                        </p:par>
                      </p:childTnLst>
                    </p:cTn>
                  </p:par>
                  <p:par>
                    <p:cTn id="391" fill="hold">
                      <p:stCondLst>
                        <p:cond delay="indefinite"/>
                      </p:stCondLst>
                      <p:childTnLst>
                        <p:par>
                          <p:cTn id="392" fill="hold">
                            <p:stCondLst>
                              <p:cond delay="0"/>
                            </p:stCondLst>
                            <p:childTnLst>
                              <p:par>
                                <p:cTn id="393" presetID="16" presetClass="entr" presetSubtype="21" fill="hold" nodeType="clickEffect">
                                  <p:stCondLst>
                                    <p:cond delay="0"/>
                                  </p:stCondLst>
                                  <p:childTnLst>
                                    <p:set>
                                      <p:cBhvr>
                                        <p:cTn id="394" dur="1" fill="hold">
                                          <p:stCondLst>
                                            <p:cond delay="0"/>
                                          </p:stCondLst>
                                        </p:cTn>
                                        <p:tgtEl>
                                          <p:spTgt spid="118"/>
                                        </p:tgtEl>
                                        <p:attrNameLst>
                                          <p:attrName>style.visibility</p:attrName>
                                        </p:attrNameLst>
                                      </p:cBhvr>
                                      <p:to>
                                        <p:strVal val="visible"/>
                                      </p:to>
                                    </p:set>
                                    <p:animEffect transition="in" filter="barn(inVertical)">
                                      <p:cBhvr>
                                        <p:cTn id="395"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1" grpId="0"/>
      <p:bldP spid="22" grpId="0"/>
      <p:bldP spid="23" grpId="0"/>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84" grpId="0"/>
      <p:bldP spid="85" grpId="0" animBg="1"/>
      <p:bldP spid="86" grpId="0" animBg="1"/>
      <p:bldP spid="88" grpId="0" animBg="1"/>
      <p:bldP spid="89" grpId="0" animBg="1"/>
      <p:bldP spid="90" grpId="0" animBg="1"/>
      <p:bldP spid="91" grpId="0" animBg="1"/>
      <p:bldP spid="93" grpId="0" animBg="1"/>
      <p:bldP spid="94" grpId="0" animBg="1"/>
      <p:bldP spid="95" grpId="0" animBg="1"/>
      <p:bldP spid="97" grpId="0" animBg="1"/>
      <p:bldP spid="98" grpId="0" animBg="1"/>
      <p:bldP spid="99" grpId="0" animBg="1"/>
      <p:bldP spid="100" grpId="0" animBg="1"/>
      <p:bldP spid="101" grpId="0"/>
      <p:bldP spid="116" grpId="0"/>
      <p:bldP spid="11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2"/>
          <p:cNvGraphicFramePr>
            <a:graphicFrameLocks noChangeAspect="1"/>
          </p:cNvGraphicFramePr>
          <p:nvPr>
            <p:extLst>
              <p:ext uri="{D42A27DB-BD31-4B8C-83A1-F6EECF244321}">
                <p14:modId xmlns:p14="http://schemas.microsoft.com/office/powerpoint/2010/main" val="3166233632"/>
              </p:ext>
            </p:extLst>
          </p:nvPr>
        </p:nvGraphicFramePr>
        <p:xfrm>
          <a:off x="2414588" y="350110"/>
          <a:ext cx="2108200" cy="1152525"/>
        </p:xfrm>
        <a:graphic>
          <a:graphicData uri="http://schemas.openxmlformats.org/presentationml/2006/ole">
            <mc:AlternateContent xmlns:mc="http://schemas.openxmlformats.org/markup-compatibility/2006">
              <mc:Choice xmlns:v="urn:schemas-microsoft-com:vml" Requires="v">
                <p:oleObj spid="_x0000_s527578" name="公式" r:id="rId3" imgW="812520" imgH="444240" progId="Equation.3">
                  <p:embed/>
                </p:oleObj>
              </mc:Choice>
              <mc:Fallback>
                <p:oleObj name="公式" r:id="rId3" imgW="812520" imgH="444240" progId="Equation.3">
                  <p:embed/>
                  <p:pic>
                    <p:nvPicPr>
                      <p:cNvPr id="0" name=""/>
                      <p:cNvPicPr>
                        <a:picLocks noChangeAspect="1" noChangeArrowheads="1"/>
                      </p:cNvPicPr>
                      <p:nvPr/>
                    </p:nvPicPr>
                    <p:blipFill>
                      <a:blip r:embed="rId4"/>
                      <a:srcRect/>
                      <a:stretch>
                        <a:fillRect/>
                      </a:stretch>
                    </p:blipFill>
                    <p:spPr bwMode="auto">
                      <a:xfrm>
                        <a:off x="2414588" y="350110"/>
                        <a:ext cx="21082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5"/>
          <p:cNvGraphicFramePr>
            <a:graphicFrameLocks noChangeAspect="1"/>
          </p:cNvGraphicFramePr>
          <p:nvPr>
            <p:extLst>
              <p:ext uri="{D42A27DB-BD31-4B8C-83A1-F6EECF244321}">
                <p14:modId xmlns:p14="http://schemas.microsoft.com/office/powerpoint/2010/main" val="1192710513"/>
              </p:ext>
            </p:extLst>
          </p:nvPr>
        </p:nvGraphicFramePr>
        <p:xfrm>
          <a:off x="4247736" y="297921"/>
          <a:ext cx="6265519" cy="1219200"/>
        </p:xfrm>
        <a:graphic>
          <a:graphicData uri="http://schemas.openxmlformats.org/presentationml/2006/ole">
            <mc:AlternateContent xmlns:mc="http://schemas.openxmlformats.org/markup-compatibility/2006">
              <mc:Choice xmlns:v="urn:schemas-microsoft-com:vml" Requires="v">
                <p:oleObj spid="_x0000_s527579" name="公式" r:id="rId5" imgW="2412720" imgH="444240" progId="Equation.3">
                  <p:embed/>
                </p:oleObj>
              </mc:Choice>
              <mc:Fallback>
                <p:oleObj name="公式" r:id="rId5" imgW="2412720" imgH="444240" progId="Equation.3">
                  <p:embed/>
                  <p:pic>
                    <p:nvPicPr>
                      <p:cNvPr id="0" name=""/>
                      <p:cNvPicPr>
                        <a:picLocks noChangeAspect="1" noChangeArrowheads="1"/>
                      </p:cNvPicPr>
                      <p:nvPr/>
                    </p:nvPicPr>
                    <p:blipFill>
                      <a:blip r:embed="rId6"/>
                      <a:srcRect/>
                      <a:stretch>
                        <a:fillRect/>
                      </a:stretch>
                    </p:blipFill>
                    <p:spPr bwMode="auto">
                      <a:xfrm>
                        <a:off x="4247736" y="297921"/>
                        <a:ext cx="6265519" cy="1219200"/>
                      </a:xfrm>
                      <a:prstGeom prst="rect">
                        <a:avLst/>
                      </a:prstGeom>
                      <a:noFill/>
                      <a:ln>
                        <a:noFill/>
                      </a:ln>
                      <a:effectLst/>
                      <a:extLst/>
                    </p:spPr>
                  </p:pic>
                </p:oleObj>
              </mc:Fallback>
            </mc:AlternateContent>
          </a:graphicData>
        </a:graphic>
      </p:graphicFrame>
      <p:graphicFrame>
        <p:nvGraphicFramePr>
          <p:cNvPr id="10" name="Object 11"/>
          <p:cNvGraphicFramePr>
            <a:graphicFrameLocks noChangeAspect="1"/>
          </p:cNvGraphicFramePr>
          <p:nvPr>
            <p:extLst>
              <p:ext uri="{D42A27DB-BD31-4B8C-83A1-F6EECF244321}">
                <p14:modId xmlns:p14="http://schemas.microsoft.com/office/powerpoint/2010/main" val="1532110302"/>
              </p:ext>
            </p:extLst>
          </p:nvPr>
        </p:nvGraphicFramePr>
        <p:xfrm>
          <a:off x="2730501" y="1649414"/>
          <a:ext cx="5514975" cy="1336675"/>
        </p:xfrm>
        <a:graphic>
          <a:graphicData uri="http://schemas.openxmlformats.org/presentationml/2006/ole">
            <mc:AlternateContent xmlns:mc="http://schemas.openxmlformats.org/markup-compatibility/2006">
              <mc:Choice xmlns:v="urn:schemas-microsoft-com:vml" Requires="v">
                <p:oleObj spid="_x0000_s527580" name="公式" r:id="rId7" imgW="1866600" imgH="444240" progId="Equation.3">
                  <p:embed/>
                </p:oleObj>
              </mc:Choice>
              <mc:Fallback>
                <p:oleObj name="公式" r:id="rId7" imgW="1866600" imgH="444240" progId="Equation.3">
                  <p:embed/>
                  <p:pic>
                    <p:nvPicPr>
                      <p:cNvPr id="0" name=""/>
                      <p:cNvPicPr>
                        <a:picLocks noChangeAspect="1" noChangeArrowheads="1"/>
                      </p:cNvPicPr>
                      <p:nvPr/>
                    </p:nvPicPr>
                    <p:blipFill>
                      <a:blip r:embed="rId8"/>
                      <a:srcRect/>
                      <a:stretch>
                        <a:fillRect/>
                      </a:stretch>
                    </p:blipFill>
                    <p:spPr bwMode="auto">
                      <a:xfrm>
                        <a:off x="2730501" y="1649414"/>
                        <a:ext cx="5514975" cy="1336675"/>
                      </a:xfrm>
                      <a:prstGeom prst="rect">
                        <a:avLst/>
                      </a:prstGeom>
                      <a:noFill/>
                      <a:ln>
                        <a:noFill/>
                      </a:ln>
                      <a:effectLst/>
                      <a:extLst/>
                    </p:spPr>
                  </p:pic>
                </p:oleObj>
              </mc:Fallback>
            </mc:AlternateContent>
          </a:graphicData>
        </a:graphic>
      </p:graphicFrame>
      <p:graphicFrame>
        <p:nvGraphicFramePr>
          <p:cNvPr id="11" name="Object 11"/>
          <p:cNvGraphicFramePr>
            <a:graphicFrameLocks noChangeAspect="1"/>
          </p:cNvGraphicFramePr>
          <p:nvPr>
            <p:extLst>
              <p:ext uri="{D42A27DB-BD31-4B8C-83A1-F6EECF244321}">
                <p14:modId xmlns:p14="http://schemas.microsoft.com/office/powerpoint/2010/main" val="4146369082"/>
              </p:ext>
            </p:extLst>
          </p:nvPr>
        </p:nvGraphicFramePr>
        <p:xfrm>
          <a:off x="2414588" y="3184525"/>
          <a:ext cx="6686550" cy="1352550"/>
        </p:xfrm>
        <a:graphic>
          <a:graphicData uri="http://schemas.openxmlformats.org/presentationml/2006/ole">
            <mc:AlternateContent xmlns:mc="http://schemas.openxmlformats.org/markup-compatibility/2006">
              <mc:Choice xmlns:v="urn:schemas-microsoft-com:vml" Requires="v">
                <p:oleObj spid="_x0000_s527581" name="公式" r:id="rId9" imgW="2234880" imgH="444240" progId="Equation.3">
                  <p:embed/>
                </p:oleObj>
              </mc:Choice>
              <mc:Fallback>
                <p:oleObj name="公式" r:id="rId9" imgW="2234880" imgH="444240" progId="Equation.3">
                  <p:embed/>
                  <p:pic>
                    <p:nvPicPr>
                      <p:cNvPr id="0" name=""/>
                      <p:cNvPicPr>
                        <a:picLocks noChangeAspect="1" noChangeArrowheads="1"/>
                      </p:cNvPicPr>
                      <p:nvPr/>
                    </p:nvPicPr>
                    <p:blipFill>
                      <a:blip r:embed="rId10"/>
                      <a:srcRect/>
                      <a:stretch>
                        <a:fillRect/>
                      </a:stretch>
                    </p:blipFill>
                    <p:spPr bwMode="auto">
                      <a:xfrm>
                        <a:off x="2414588" y="3184525"/>
                        <a:ext cx="6686550" cy="1352550"/>
                      </a:xfrm>
                      <a:prstGeom prst="rect">
                        <a:avLst/>
                      </a:prstGeom>
                      <a:noFill/>
                      <a:ln>
                        <a:noFill/>
                      </a:ln>
                      <a:effectLst/>
                      <a:extLst/>
                    </p:spPr>
                  </p:pic>
                </p:oleObj>
              </mc:Fallback>
            </mc:AlternateContent>
          </a:graphicData>
        </a:graphic>
      </p:graphicFrame>
      <p:graphicFrame>
        <p:nvGraphicFramePr>
          <p:cNvPr id="12" name="Object 33"/>
          <p:cNvGraphicFramePr>
            <a:graphicFrameLocks noChangeAspect="1"/>
          </p:cNvGraphicFramePr>
          <p:nvPr>
            <p:extLst>
              <p:ext uri="{D42A27DB-BD31-4B8C-83A1-F6EECF244321}">
                <p14:modId xmlns:p14="http://schemas.microsoft.com/office/powerpoint/2010/main" val="2632421757"/>
              </p:ext>
            </p:extLst>
          </p:nvPr>
        </p:nvGraphicFramePr>
        <p:xfrm>
          <a:off x="2730500" y="4481434"/>
          <a:ext cx="4957762" cy="1160463"/>
        </p:xfrm>
        <a:graphic>
          <a:graphicData uri="http://schemas.openxmlformats.org/presentationml/2006/ole">
            <mc:AlternateContent xmlns:mc="http://schemas.openxmlformats.org/markup-compatibility/2006">
              <mc:Choice xmlns:v="urn:schemas-microsoft-com:vml" Requires="v">
                <p:oleObj spid="_x0000_s527582" name="公式" r:id="rId11" imgW="1777680" imgH="431640" progId="Equation.3">
                  <p:embed/>
                </p:oleObj>
              </mc:Choice>
              <mc:Fallback>
                <p:oleObj name="公式" r:id="rId11" imgW="1777680" imgH="431640" progId="Equation.3">
                  <p:embed/>
                  <p:pic>
                    <p:nvPicPr>
                      <p:cNvPr id="0" name=""/>
                      <p:cNvPicPr>
                        <a:picLocks noChangeAspect="1" noChangeArrowheads="1"/>
                      </p:cNvPicPr>
                      <p:nvPr/>
                    </p:nvPicPr>
                    <p:blipFill>
                      <a:blip r:embed="rId12"/>
                      <a:srcRect/>
                      <a:stretch>
                        <a:fillRect/>
                      </a:stretch>
                    </p:blipFill>
                    <p:spPr bwMode="auto">
                      <a:xfrm>
                        <a:off x="2730500" y="4481434"/>
                        <a:ext cx="4957762" cy="1160463"/>
                      </a:xfrm>
                      <a:prstGeom prst="rect">
                        <a:avLst/>
                      </a:prstGeom>
                      <a:noFill/>
                      <a:ln>
                        <a:noFill/>
                      </a:ln>
                      <a:effectLst/>
                      <a:extLst/>
                    </p:spPr>
                  </p:pic>
                </p:oleObj>
              </mc:Fallback>
            </mc:AlternateContent>
          </a:graphicData>
        </a:graphic>
      </p:graphicFrame>
      <p:graphicFrame>
        <p:nvGraphicFramePr>
          <p:cNvPr id="13" name="Object 34"/>
          <p:cNvGraphicFramePr>
            <a:graphicFrameLocks noChangeAspect="1"/>
          </p:cNvGraphicFramePr>
          <p:nvPr>
            <p:extLst>
              <p:ext uri="{D42A27DB-BD31-4B8C-83A1-F6EECF244321}">
                <p14:modId xmlns:p14="http://schemas.microsoft.com/office/powerpoint/2010/main" val="3539449931"/>
              </p:ext>
            </p:extLst>
          </p:nvPr>
        </p:nvGraphicFramePr>
        <p:xfrm>
          <a:off x="2414589" y="5660625"/>
          <a:ext cx="2587625" cy="1128712"/>
        </p:xfrm>
        <a:graphic>
          <a:graphicData uri="http://schemas.openxmlformats.org/presentationml/2006/ole">
            <mc:AlternateContent xmlns:mc="http://schemas.openxmlformats.org/markup-compatibility/2006">
              <mc:Choice xmlns:v="urn:schemas-microsoft-com:vml" Requires="v">
                <p:oleObj spid="_x0000_s527583" name="公式" r:id="rId13" imgW="774360" imgH="393480" progId="Equation.3">
                  <p:embed/>
                </p:oleObj>
              </mc:Choice>
              <mc:Fallback>
                <p:oleObj name="公式" r:id="rId13" imgW="774360" imgH="393480" progId="Equation.3">
                  <p:embed/>
                  <p:pic>
                    <p:nvPicPr>
                      <p:cNvPr id="0" name=""/>
                      <p:cNvPicPr>
                        <a:picLocks noChangeAspect="1" noChangeArrowheads="1"/>
                      </p:cNvPicPr>
                      <p:nvPr/>
                    </p:nvPicPr>
                    <p:blipFill>
                      <a:blip r:embed="rId14"/>
                      <a:srcRect/>
                      <a:stretch>
                        <a:fillRect/>
                      </a:stretch>
                    </p:blipFill>
                    <p:spPr bwMode="auto">
                      <a:xfrm>
                        <a:off x="2414589" y="5660625"/>
                        <a:ext cx="2587625" cy="1128712"/>
                      </a:xfrm>
                      <a:prstGeom prst="rect">
                        <a:avLst/>
                      </a:prstGeom>
                      <a:noFill/>
                      <a:ln>
                        <a:noFill/>
                      </a:ln>
                      <a:effectLs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522735665"/>
              </p:ext>
            </p:extLst>
          </p:nvPr>
        </p:nvGraphicFramePr>
        <p:xfrm>
          <a:off x="5757864" y="5906481"/>
          <a:ext cx="4650123" cy="637003"/>
        </p:xfrm>
        <a:graphic>
          <a:graphicData uri="http://schemas.openxmlformats.org/presentationml/2006/ole">
            <mc:AlternateContent xmlns:mc="http://schemas.openxmlformats.org/markup-compatibility/2006">
              <mc:Choice xmlns:v="urn:schemas-microsoft-com:vml" Requires="v">
                <p:oleObj spid="_x0000_s527584" name="公式" r:id="rId15" imgW="1854000" imgH="253800" progId="Equation.3">
                  <p:embed/>
                </p:oleObj>
              </mc:Choice>
              <mc:Fallback>
                <p:oleObj name="公式" r:id="rId15" imgW="1854000" imgH="253800" progId="Equation.3">
                  <p:embed/>
                  <p:pic>
                    <p:nvPicPr>
                      <p:cNvPr id="0" name=""/>
                      <p:cNvPicPr/>
                      <p:nvPr/>
                    </p:nvPicPr>
                    <p:blipFill>
                      <a:blip r:embed="rId16"/>
                      <a:stretch>
                        <a:fillRect/>
                      </a:stretch>
                    </p:blipFill>
                    <p:spPr>
                      <a:xfrm>
                        <a:off x="5757864" y="5906481"/>
                        <a:ext cx="4650123" cy="637003"/>
                      </a:xfrm>
                      <a:prstGeom prst="rect">
                        <a:avLst/>
                      </a:prstGeom>
                    </p:spPr>
                  </p:pic>
                </p:oleObj>
              </mc:Fallback>
            </mc:AlternateContent>
          </a:graphicData>
        </a:graphic>
      </p:graphicFrame>
    </p:spTree>
    <p:extLst>
      <p:ext uri="{BB962C8B-B14F-4D97-AF65-F5344CB8AC3E}">
        <p14:creationId xmlns:p14="http://schemas.microsoft.com/office/powerpoint/2010/main" val="85398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heel(1)">
                                      <p:cBhvr>
                                        <p:cTn id="30" dur="20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33"/>
          <p:cNvGraphicFramePr>
            <a:graphicFrameLocks noChangeAspect="1"/>
          </p:cNvGraphicFramePr>
          <p:nvPr>
            <p:extLst>
              <p:ext uri="{D42A27DB-BD31-4B8C-83A1-F6EECF244321}">
                <p14:modId xmlns:p14="http://schemas.microsoft.com/office/powerpoint/2010/main" val="2582516557"/>
              </p:ext>
            </p:extLst>
          </p:nvPr>
        </p:nvGraphicFramePr>
        <p:xfrm>
          <a:off x="2370015" y="245595"/>
          <a:ext cx="7831473" cy="1414930"/>
        </p:xfrm>
        <a:graphic>
          <a:graphicData uri="http://schemas.openxmlformats.org/presentationml/2006/ole">
            <mc:AlternateContent xmlns:mc="http://schemas.openxmlformats.org/markup-compatibility/2006">
              <mc:Choice xmlns:v="urn:schemas-microsoft-com:vml" Requires="v">
                <p:oleObj spid="_x0000_s477679" name="公式" r:id="rId3" imgW="2438280" imgH="457200" progId="Equation.3">
                  <p:embed/>
                </p:oleObj>
              </mc:Choice>
              <mc:Fallback>
                <p:oleObj name="公式" r:id="rId3" imgW="2438280" imgH="457200" progId="Equation.3">
                  <p:embed/>
                  <p:pic>
                    <p:nvPicPr>
                      <p:cNvPr id="0" name=""/>
                      <p:cNvPicPr>
                        <a:picLocks noChangeAspect="1" noChangeArrowheads="1"/>
                      </p:cNvPicPr>
                      <p:nvPr/>
                    </p:nvPicPr>
                    <p:blipFill>
                      <a:blip r:embed="rId4"/>
                      <a:srcRect/>
                      <a:stretch>
                        <a:fillRect/>
                      </a:stretch>
                    </p:blipFill>
                    <p:spPr bwMode="auto">
                      <a:xfrm>
                        <a:off x="2370015" y="245595"/>
                        <a:ext cx="7831473" cy="1414930"/>
                      </a:xfrm>
                      <a:prstGeom prst="rect">
                        <a:avLst/>
                      </a:prstGeom>
                      <a:noFill/>
                      <a:ln>
                        <a:noFill/>
                      </a:ln>
                      <a:effectLs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733398911"/>
              </p:ext>
            </p:extLst>
          </p:nvPr>
        </p:nvGraphicFramePr>
        <p:xfrm>
          <a:off x="2612000" y="1975895"/>
          <a:ext cx="7324725" cy="1773238"/>
        </p:xfrm>
        <a:graphic>
          <a:graphicData uri="http://schemas.openxmlformats.org/presentationml/2006/ole">
            <mc:AlternateContent xmlns:mc="http://schemas.openxmlformats.org/markup-compatibility/2006">
              <mc:Choice xmlns:v="urn:schemas-microsoft-com:vml" Requires="v">
                <p:oleObj spid="_x0000_s477680" name="公式" r:id="rId5" imgW="2044440" imgH="495000" progId="Equation.3">
                  <p:embed/>
                </p:oleObj>
              </mc:Choice>
              <mc:Fallback>
                <p:oleObj name="公式" r:id="rId5" imgW="2044440" imgH="495000" progId="Equation.3">
                  <p:embed/>
                  <p:pic>
                    <p:nvPicPr>
                      <p:cNvPr id="0" name=""/>
                      <p:cNvPicPr/>
                      <p:nvPr/>
                    </p:nvPicPr>
                    <p:blipFill>
                      <a:blip r:embed="rId6"/>
                      <a:stretch>
                        <a:fillRect/>
                      </a:stretch>
                    </p:blipFill>
                    <p:spPr>
                      <a:xfrm>
                        <a:off x="2612000" y="1975895"/>
                        <a:ext cx="7324725" cy="1773238"/>
                      </a:xfrm>
                      <a:prstGeom prst="rect">
                        <a:avLst/>
                      </a:prstGeom>
                    </p:spPr>
                  </p:pic>
                </p:oleObj>
              </mc:Fallback>
            </mc:AlternateContent>
          </a:graphicData>
        </a:graphic>
      </p:graphicFrame>
      <p:graphicFrame>
        <p:nvGraphicFramePr>
          <p:cNvPr id="4" name="Object 77"/>
          <p:cNvGraphicFramePr>
            <a:graphicFrameLocks noChangeAspect="1"/>
          </p:cNvGraphicFramePr>
          <p:nvPr>
            <p:extLst>
              <p:ext uri="{D42A27DB-BD31-4B8C-83A1-F6EECF244321}">
                <p14:modId xmlns:p14="http://schemas.microsoft.com/office/powerpoint/2010/main" val="3691433264"/>
              </p:ext>
            </p:extLst>
          </p:nvPr>
        </p:nvGraphicFramePr>
        <p:xfrm>
          <a:off x="2611999" y="4013414"/>
          <a:ext cx="1873250" cy="1201738"/>
        </p:xfrm>
        <a:graphic>
          <a:graphicData uri="http://schemas.openxmlformats.org/presentationml/2006/ole">
            <mc:AlternateContent xmlns:mc="http://schemas.openxmlformats.org/markup-compatibility/2006">
              <mc:Choice xmlns:v="urn:schemas-microsoft-com:vml" Requires="v">
                <p:oleObj spid="_x0000_s477681" name="公式" r:id="rId7" imgW="520560" imgH="291960" progId="Equation.3">
                  <p:embed/>
                </p:oleObj>
              </mc:Choice>
              <mc:Fallback>
                <p:oleObj name="公式" r:id="rId7" imgW="520560" imgH="291960" progId="Equation.3">
                  <p:embed/>
                  <p:pic>
                    <p:nvPicPr>
                      <p:cNvPr id="0" name=""/>
                      <p:cNvPicPr>
                        <a:picLocks noChangeAspect="1" noChangeArrowheads="1"/>
                      </p:cNvPicPr>
                      <p:nvPr/>
                    </p:nvPicPr>
                    <p:blipFill>
                      <a:blip r:embed="rId8"/>
                      <a:srcRect/>
                      <a:stretch>
                        <a:fillRect/>
                      </a:stretch>
                    </p:blipFill>
                    <p:spPr bwMode="auto">
                      <a:xfrm>
                        <a:off x="2611999" y="4013414"/>
                        <a:ext cx="1873250" cy="1201738"/>
                      </a:xfrm>
                      <a:prstGeom prst="rect">
                        <a:avLst/>
                      </a:prstGeom>
                      <a:noFill/>
                      <a:ln>
                        <a:noFill/>
                      </a:ln>
                      <a:effectLs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71735358"/>
              </p:ext>
            </p:extLst>
          </p:nvPr>
        </p:nvGraphicFramePr>
        <p:xfrm>
          <a:off x="5106329" y="3729252"/>
          <a:ext cx="5297487" cy="1485900"/>
        </p:xfrm>
        <a:graphic>
          <a:graphicData uri="http://schemas.openxmlformats.org/presentationml/2006/ole">
            <mc:AlternateContent xmlns:mc="http://schemas.openxmlformats.org/markup-compatibility/2006">
              <mc:Choice xmlns:v="urn:schemas-microsoft-com:vml" Requires="v">
                <p:oleObj spid="_x0000_s477682" name="Equation" r:id="rId9" imgW="1790700" imgH="495300" progId="Equation.3">
                  <p:embed/>
                </p:oleObj>
              </mc:Choice>
              <mc:Fallback>
                <p:oleObj name="Equation" r:id="rId9" imgW="1790700" imgH="495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6329" y="3729252"/>
                        <a:ext cx="5297487" cy="1485900"/>
                      </a:xfrm>
                      <a:prstGeom prst="rect">
                        <a:avLst/>
                      </a:prstGeom>
                      <a:solidFill>
                        <a:srgbClr val="FFFF00"/>
                      </a:solidFill>
                      <a:ln>
                        <a:noFill/>
                      </a:ln>
                      <a:effectLst/>
                      <a:extLst/>
                    </p:spPr>
                  </p:pic>
                </p:oleObj>
              </mc:Fallback>
            </mc:AlternateContent>
          </a:graphicData>
        </a:graphic>
      </p:graphicFrame>
      <p:graphicFrame>
        <p:nvGraphicFramePr>
          <p:cNvPr id="9" name="Object 34"/>
          <p:cNvGraphicFramePr>
            <a:graphicFrameLocks noChangeAspect="1"/>
          </p:cNvGraphicFramePr>
          <p:nvPr>
            <p:extLst>
              <p:ext uri="{D42A27DB-BD31-4B8C-83A1-F6EECF244321}">
                <p14:modId xmlns:p14="http://schemas.microsoft.com/office/powerpoint/2010/main" val="1947517763"/>
              </p:ext>
            </p:extLst>
          </p:nvPr>
        </p:nvGraphicFramePr>
        <p:xfrm>
          <a:off x="2592999" y="5479433"/>
          <a:ext cx="2950159" cy="1286848"/>
        </p:xfrm>
        <a:graphic>
          <a:graphicData uri="http://schemas.openxmlformats.org/presentationml/2006/ole">
            <mc:AlternateContent xmlns:mc="http://schemas.openxmlformats.org/markup-compatibility/2006">
              <mc:Choice xmlns:v="urn:schemas-microsoft-com:vml" Requires="v">
                <p:oleObj spid="_x0000_s477683" name="公式" r:id="rId11" imgW="774360" imgH="393480" progId="Equation.3">
                  <p:embed/>
                </p:oleObj>
              </mc:Choice>
              <mc:Fallback>
                <p:oleObj name="公式" r:id="rId11" imgW="774360" imgH="393480" progId="Equation.3">
                  <p:embed/>
                  <p:pic>
                    <p:nvPicPr>
                      <p:cNvPr id="0" name=""/>
                      <p:cNvPicPr>
                        <a:picLocks noChangeAspect="1" noChangeArrowheads="1"/>
                      </p:cNvPicPr>
                      <p:nvPr/>
                    </p:nvPicPr>
                    <p:blipFill>
                      <a:blip r:embed="rId12"/>
                      <a:srcRect/>
                      <a:stretch>
                        <a:fillRect/>
                      </a:stretch>
                    </p:blipFill>
                    <p:spPr bwMode="auto">
                      <a:xfrm>
                        <a:off x="2592999" y="5479433"/>
                        <a:ext cx="2950159" cy="1286848"/>
                      </a:xfrm>
                      <a:prstGeom prst="rect">
                        <a:avLst/>
                      </a:prstGeom>
                      <a:solidFill>
                        <a:srgbClr val="00FF99"/>
                      </a:solidFill>
                      <a:ln>
                        <a:noFill/>
                      </a:ln>
                      <a:effectLst/>
                      <a:extLst/>
                    </p:spPr>
                  </p:pic>
                </p:oleObj>
              </mc:Fallback>
            </mc:AlternateContent>
          </a:graphicData>
        </a:graphic>
      </p:graphicFrame>
      <p:graphicFrame>
        <p:nvGraphicFramePr>
          <p:cNvPr id="10" name="Object 54"/>
          <p:cNvGraphicFramePr>
            <a:graphicFrameLocks noChangeAspect="1"/>
          </p:cNvGraphicFramePr>
          <p:nvPr>
            <p:extLst>
              <p:ext uri="{D42A27DB-BD31-4B8C-83A1-F6EECF244321}">
                <p14:modId xmlns:p14="http://schemas.microsoft.com/office/powerpoint/2010/main" val="3188679663"/>
              </p:ext>
            </p:extLst>
          </p:nvPr>
        </p:nvGraphicFramePr>
        <p:xfrm>
          <a:off x="7421465" y="5376967"/>
          <a:ext cx="2644775" cy="1322387"/>
        </p:xfrm>
        <a:graphic>
          <a:graphicData uri="http://schemas.openxmlformats.org/presentationml/2006/ole">
            <mc:AlternateContent xmlns:mc="http://schemas.openxmlformats.org/markup-compatibility/2006">
              <mc:Choice xmlns:v="urn:schemas-microsoft-com:vml" Requires="v">
                <p:oleObj spid="_x0000_s477684" name="Equation" r:id="rId13" imgW="787058" imgH="393529" progId="Equation.3">
                  <p:embed/>
                </p:oleObj>
              </mc:Choice>
              <mc:Fallback>
                <p:oleObj name="Equation" r:id="rId13" imgW="787058"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21465" y="5376967"/>
                        <a:ext cx="2644775" cy="1322387"/>
                      </a:xfrm>
                      <a:prstGeom prst="rect">
                        <a:avLst/>
                      </a:prstGeom>
                      <a:solidFill>
                        <a:srgbClr val="00FF00"/>
                      </a:solidFill>
                      <a:ln>
                        <a:noFill/>
                      </a:ln>
                      <a:effectLst/>
                      <a:extLst/>
                    </p:spPr>
                  </p:pic>
                </p:oleObj>
              </mc:Fallback>
            </mc:AlternateContent>
          </a:graphicData>
        </a:graphic>
      </p:graphicFrame>
    </p:spTree>
    <p:extLst>
      <p:ext uri="{BB962C8B-B14F-4D97-AF65-F5344CB8AC3E}">
        <p14:creationId xmlns:p14="http://schemas.microsoft.com/office/powerpoint/2010/main" val="421655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78853" y="484718"/>
            <a:ext cx="1896462" cy="519113"/>
          </a:xfrm>
          <a:prstGeom prst="rect">
            <a:avLst/>
          </a:prstGeom>
          <a:solidFill>
            <a:schemeClr val="accent1"/>
          </a:solidFill>
          <a:ln>
            <a:noFill/>
          </a:ln>
          <a:extLs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FF00"/>
                </a:solidFill>
              </a:rPr>
              <a:t>衍射光强</a:t>
            </a:r>
          </a:p>
        </p:txBody>
      </p:sp>
      <p:graphicFrame>
        <p:nvGraphicFramePr>
          <p:cNvPr id="3" name="Object 3"/>
          <p:cNvGraphicFramePr>
            <a:graphicFrameLocks noChangeAspect="1"/>
          </p:cNvGraphicFramePr>
          <p:nvPr>
            <p:extLst>
              <p:ext uri="{D42A27DB-BD31-4B8C-83A1-F6EECF244321}">
                <p14:modId xmlns:p14="http://schemas.microsoft.com/office/powerpoint/2010/main" val="4042986637"/>
              </p:ext>
            </p:extLst>
          </p:nvPr>
        </p:nvGraphicFramePr>
        <p:xfrm>
          <a:off x="4601552" y="216165"/>
          <a:ext cx="5297487" cy="1485900"/>
        </p:xfrm>
        <a:graphic>
          <a:graphicData uri="http://schemas.openxmlformats.org/presentationml/2006/ole">
            <mc:AlternateContent xmlns:mc="http://schemas.openxmlformats.org/markup-compatibility/2006">
              <mc:Choice xmlns:v="urn:schemas-microsoft-com:vml" Requires="v">
                <p:oleObj spid="_x0000_s556050" name="Equation" r:id="rId3" imgW="1790700" imgH="495300" progId="Equation.3">
                  <p:embed/>
                </p:oleObj>
              </mc:Choice>
              <mc:Fallback>
                <p:oleObj name="Equation" r:id="rId3" imgW="1790700" imgH="495300" progId="Equation.3">
                  <p:embed/>
                  <p:pic>
                    <p:nvPicPr>
                      <p:cNvPr id="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1552" y="216165"/>
                        <a:ext cx="5297487" cy="1485900"/>
                      </a:xfrm>
                      <a:prstGeom prst="rect">
                        <a:avLst/>
                      </a:prstGeom>
                      <a:solidFill>
                        <a:srgbClr val="FFFF00"/>
                      </a:solidFill>
                      <a:ln>
                        <a:noFill/>
                      </a:ln>
                      <a:effectLst/>
                      <a:extLst/>
                    </p:spPr>
                  </p:pic>
                </p:oleObj>
              </mc:Fallback>
            </mc:AlternateContent>
          </a:graphicData>
        </a:graphic>
      </p:graphicFrame>
      <p:sp>
        <p:nvSpPr>
          <p:cNvPr id="4" name="AutoShape 4"/>
          <p:cNvSpPr>
            <a:spLocks noChangeArrowheads="1"/>
          </p:cNvSpPr>
          <p:nvPr/>
        </p:nvSpPr>
        <p:spPr bwMode="auto">
          <a:xfrm>
            <a:off x="1832158" y="2106969"/>
            <a:ext cx="3203575" cy="533400"/>
          </a:xfrm>
          <a:prstGeom prst="wedgeRectCallout">
            <a:avLst>
              <a:gd name="adj1" fmla="val 78732"/>
              <a:gd name="adj2" fmla="val -206717"/>
            </a:avLst>
          </a:prstGeom>
          <a:gradFill flip="none" rotWithShape="1">
            <a:gsLst>
              <a:gs pos="0">
                <a:srgbClr val="33CC33">
                  <a:tint val="66000"/>
                  <a:satMod val="160000"/>
                </a:srgbClr>
              </a:gs>
              <a:gs pos="50000">
                <a:srgbClr val="33CC33">
                  <a:tint val="44500"/>
                  <a:satMod val="160000"/>
                </a:srgbClr>
              </a:gs>
              <a:gs pos="100000">
                <a:srgbClr val="33CC33">
                  <a:tint val="23500"/>
                  <a:satMod val="160000"/>
                </a:srgbClr>
              </a:gs>
            </a:gsLst>
            <a:lin ang="5400000" scaled="1"/>
            <a:tileRect/>
          </a:gradFill>
          <a:ln w="31750">
            <a:solidFill>
              <a:srgbClr val="0000FF"/>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dirty="0">
                <a:solidFill>
                  <a:srgbClr val="FF0000"/>
                </a:solidFill>
              </a:rPr>
              <a:t>单缝衍射最大光强</a:t>
            </a:r>
          </a:p>
        </p:txBody>
      </p:sp>
      <p:sp>
        <p:nvSpPr>
          <p:cNvPr id="5" name="AutoShape 5"/>
          <p:cNvSpPr>
            <a:spLocks noChangeArrowheads="1"/>
          </p:cNvSpPr>
          <p:nvPr/>
        </p:nvSpPr>
        <p:spPr bwMode="auto">
          <a:xfrm>
            <a:off x="5143415" y="2261657"/>
            <a:ext cx="2667000" cy="533400"/>
          </a:xfrm>
          <a:prstGeom prst="wedgeRectCallout">
            <a:avLst>
              <a:gd name="adj1" fmla="val 10417"/>
              <a:gd name="adj2" fmla="val -136903"/>
            </a:avLst>
          </a:prstGeom>
          <a:gradFill flip="none" rotWithShape="1">
            <a:gsLst>
              <a:gs pos="0">
                <a:srgbClr val="36D9FA">
                  <a:tint val="66000"/>
                  <a:satMod val="160000"/>
                </a:srgbClr>
              </a:gs>
              <a:gs pos="50000">
                <a:srgbClr val="36D9FA">
                  <a:tint val="44500"/>
                  <a:satMod val="160000"/>
                </a:srgbClr>
              </a:gs>
              <a:gs pos="100000">
                <a:srgbClr val="36D9FA">
                  <a:tint val="23500"/>
                  <a:satMod val="160000"/>
                </a:srgbClr>
              </a:gs>
            </a:gsLst>
            <a:lin ang="18900000" scaled="1"/>
            <a:tileRect/>
          </a:gradFill>
          <a:ln w="31750">
            <a:solidFill>
              <a:srgbClr val="0000FF"/>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dirty="0">
                <a:solidFill>
                  <a:srgbClr val="C00000"/>
                </a:solidFill>
              </a:rPr>
              <a:t>单缝衍射因子</a:t>
            </a:r>
          </a:p>
        </p:txBody>
      </p:sp>
      <p:sp>
        <p:nvSpPr>
          <p:cNvPr id="6" name="AutoShape 6"/>
          <p:cNvSpPr>
            <a:spLocks noChangeArrowheads="1"/>
          </p:cNvSpPr>
          <p:nvPr/>
        </p:nvSpPr>
        <p:spPr bwMode="auto">
          <a:xfrm>
            <a:off x="8192590" y="2240272"/>
            <a:ext cx="2475411" cy="533400"/>
          </a:xfrm>
          <a:prstGeom prst="wedgeRectCallout">
            <a:avLst>
              <a:gd name="adj1" fmla="val -34463"/>
              <a:gd name="adj2" fmla="val -127977"/>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31750">
            <a:solidFill>
              <a:srgbClr val="0000FF"/>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dirty="0">
                <a:solidFill>
                  <a:srgbClr val="FF33CC"/>
                </a:solidFill>
              </a:rPr>
              <a:t>缝间干涉因子</a:t>
            </a:r>
          </a:p>
        </p:txBody>
      </p:sp>
      <p:sp>
        <p:nvSpPr>
          <p:cNvPr id="7" name="矩形 6"/>
          <p:cNvSpPr/>
          <p:nvPr/>
        </p:nvSpPr>
        <p:spPr>
          <a:xfrm>
            <a:off x="1863336" y="2835566"/>
            <a:ext cx="7158974" cy="954107"/>
          </a:xfrm>
          <a:prstGeom prst="rect">
            <a:avLst/>
          </a:prstGeom>
        </p:spPr>
        <p:txBody>
          <a:bodyPr wrap="square">
            <a:spAutoFit/>
          </a:bodyPr>
          <a:lstStyle/>
          <a:p>
            <a:pPr algn="just"/>
            <a:r>
              <a:rPr lang="zh-CN" altLang="en-US" sz="2800" b="1" dirty="0">
                <a:solidFill>
                  <a:srgbClr val="FF00FF"/>
                </a:solidFill>
                <a:latin typeface="宋体" panose="02010600030101010101" pitchFamily="2" charset="-122"/>
                <a:ea typeface="宋体" panose="02010600030101010101" pitchFamily="2" charset="-122"/>
              </a:rPr>
              <a:t>单缝衍射因子</a:t>
            </a:r>
            <a:r>
              <a:rPr lang="en-US" altLang="zh-CN" sz="2800" b="1" dirty="0">
                <a:solidFill>
                  <a:srgbClr val="FF00FF"/>
                </a:solidFill>
                <a:latin typeface="宋体" panose="02010600030101010101" pitchFamily="2" charset="-122"/>
                <a:ea typeface="宋体" panose="02010600030101010101" pitchFamily="2" charset="-122"/>
              </a:rPr>
              <a:t>:</a:t>
            </a:r>
            <a:r>
              <a:rPr lang="zh-CN" altLang="en-US" sz="2800" b="1" dirty="0">
                <a:solidFill>
                  <a:srgbClr val="009900"/>
                </a:solidFill>
                <a:latin typeface="楷体" panose="02010609060101010101" pitchFamily="49" charset="-122"/>
                <a:ea typeface="楷体" panose="02010609060101010101" pitchFamily="49" charset="-122"/>
              </a:rPr>
              <a:t>指的是只有一个缝存在时（</a:t>
            </a:r>
            <a:r>
              <a:rPr lang="en-US" altLang="zh-CN" sz="2800" b="1" dirty="0">
                <a:solidFill>
                  <a:srgbClr val="FF0000"/>
                </a:solidFill>
                <a:latin typeface="楷体" panose="02010609060101010101" pitchFamily="49" charset="-122"/>
                <a:ea typeface="楷体" panose="02010609060101010101" pitchFamily="49" charset="-122"/>
              </a:rPr>
              <a:t>N=1</a:t>
            </a:r>
            <a:r>
              <a:rPr lang="zh-CN" altLang="en-US" sz="2800" b="1" dirty="0">
                <a:solidFill>
                  <a:srgbClr val="009900"/>
                </a:solidFill>
                <a:latin typeface="楷体" panose="02010609060101010101" pitchFamily="49" charset="-122"/>
                <a:ea typeface="楷体" panose="02010609060101010101" pitchFamily="49" charset="-122"/>
              </a:rPr>
              <a:t>）的相对衍射光强分布</a:t>
            </a:r>
          </a:p>
        </p:txBody>
      </p:sp>
      <p:sp>
        <p:nvSpPr>
          <p:cNvPr id="8" name="矩形 7"/>
          <p:cNvSpPr/>
          <p:nvPr/>
        </p:nvSpPr>
        <p:spPr>
          <a:xfrm>
            <a:off x="1978853" y="3789673"/>
            <a:ext cx="7744778" cy="954107"/>
          </a:xfrm>
          <a:prstGeom prst="rect">
            <a:avLst/>
          </a:prstGeom>
        </p:spPr>
        <p:txBody>
          <a:bodyPr wrap="square">
            <a:spAutoFit/>
          </a:bodyPr>
          <a:lstStyle/>
          <a:p>
            <a:pPr algn="just"/>
            <a:r>
              <a:rPr lang="zh-CN" altLang="en-US" sz="2800" b="1" dirty="0">
                <a:solidFill>
                  <a:srgbClr val="CC3300"/>
                </a:solidFill>
                <a:latin typeface="宋体" panose="02010600030101010101" pitchFamily="2" charset="-122"/>
                <a:ea typeface="宋体" panose="02010600030101010101" pitchFamily="2" charset="-122"/>
              </a:rPr>
              <a:t>缝间干涉因子：</a:t>
            </a:r>
            <a:r>
              <a:rPr lang="zh-CN" altLang="en-US" sz="2800" b="1" dirty="0">
                <a:solidFill>
                  <a:srgbClr val="0000FF"/>
                </a:solidFill>
                <a:latin typeface="楷体" panose="02010609060101010101" pitchFamily="49" charset="-122"/>
                <a:ea typeface="楷体" panose="02010609060101010101" pitchFamily="49" charset="-122"/>
              </a:rPr>
              <a:t>指的是当缝宽趋于零时的</a:t>
            </a:r>
            <a:r>
              <a:rPr lang="en-US" altLang="zh-CN" sz="2800" b="1" dirty="0">
                <a:solidFill>
                  <a:srgbClr val="0000FF"/>
                </a:solidFill>
                <a:latin typeface="楷体" panose="02010609060101010101" pitchFamily="49" charset="-122"/>
                <a:ea typeface="楷体" panose="02010609060101010101" pitchFamily="49" charset="-122"/>
              </a:rPr>
              <a:t>N</a:t>
            </a:r>
            <a:r>
              <a:rPr lang="zh-CN" altLang="en-US" sz="2800" b="1" dirty="0">
                <a:solidFill>
                  <a:srgbClr val="0000FF"/>
                </a:solidFill>
                <a:latin typeface="楷体" panose="02010609060101010101" pitchFamily="49" charset="-122"/>
                <a:ea typeface="楷体" panose="02010609060101010101" pitchFamily="49" charset="-122"/>
              </a:rPr>
              <a:t>束相干光的干涉的相对光强分布</a:t>
            </a:r>
          </a:p>
        </p:txBody>
      </p:sp>
    </p:spTree>
    <p:extLst>
      <p:ext uri="{BB962C8B-B14F-4D97-AF65-F5344CB8AC3E}">
        <p14:creationId xmlns:p14="http://schemas.microsoft.com/office/powerpoint/2010/main" val="369151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circle(in)">
                                      <p:cBhvr>
                                        <p:cTn id="3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4" grpId="0" animBg="1" autoUpdateAnimBg="0"/>
      <p:bldP spid="5" grpId="0" animBg="1" autoUpdateAnimBg="0"/>
      <p:bldP spid="6" grpId="0" animBg="1" autoUpdateAnimBg="0"/>
      <p:bldP spid="7" grpId="0"/>
      <p:bldP spid="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978852" y="2906975"/>
            <a:ext cx="8689148"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solidFill>
                  <a:srgbClr val="009900"/>
                </a:solidFill>
              </a:rPr>
              <a:t>         </a:t>
            </a:r>
            <a:r>
              <a:rPr lang="zh-CN" altLang="en-US" sz="2600" i="0" dirty="0">
                <a:solidFill>
                  <a:srgbClr val="009900"/>
                </a:solidFill>
              </a:rPr>
              <a:t>在光栅中，每一缝处为一波阵面，存在许多子波源，因而有单缝衍射的物理过程；同时，有缝间的干涉过程。确切的说，即在幕上的一点处，有由缝处自身的许多子波引起的光矢量的叠加，来自同一个缝的各子波光波在幕上一点形成一个合光振动，其振幅与衍射角有关。同时，各缝的合光矢量再叠加，即为光的干涉，故光栅的图样是缝自身的衍射与缝间的干涉总效果。为简化问题起见，把缝处的各子波源视为了一个理想的波源，向场区内的各个方向辐射振幅（光强）相同的平面波。</a:t>
            </a:r>
          </a:p>
        </p:txBody>
      </p:sp>
      <p:sp>
        <p:nvSpPr>
          <p:cNvPr id="3" name="Text Box 2"/>
          <p:cNvSpPr txBox="1">
            <a:spLocks noChangeArrowheads="1"/>
          </p:cNvSpPr>
          <p:nvPr/>
        </p:nvSpPr>
        <p:spPr bwMode="auto">
          <a:xfrm>
            <a:off x="1978853" y="484718"/>
            <a:ext cx="1896462" cy="519113"/>
          </a:xfrm>
          <a:prstGeom prst="rect">
            <a:avLst/>
          </a:prstGeom>
          <a:solidFill>
            <a:schemeClr val="accent1"/>
          </a:solidFill>
          <a:ln>
            <a:noFill/>
          </a:ln>
          <a:extLs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FF00"/>
                </a:solidFill>
              </a:rPr>
              <a:t>衍射光强</a:t>
            </a:r>
          </a:p>
        </p:txBody>
      </p:sp>
      <p:graphicFrame>
        <p:nvGraphicFramePr>
          <p:cNvPr id="4" name="Object 3"/>
          <p:cNvGraphicFramePr>
            <a:graphicFrameLocks noChangeAspect="1"/>
          </p:cNvGraphicFramePr>
          <p:nvPr>
            <p:extLst>
              <p:ext uri="{D42A27DB-BD31-4B8C-83A1-F6EECF244321}">
                <p14:modId xmlns:p14="http://schemas.microsoft.com/office/powerpoint/2010/main" val="4258136034"/>
              </p:ext>
            </p:extLst>
          </p:nvPr>
        </p:nvGraphicFramePr>
        <p:xfrm>
          <a:off x="4601552" y="216165"/>
          <a:ext cx="5297487" cy="1485900"/>
        </p:xfrm>
        <a:graphic>
          <a:graphicData uri="http://schemas.openxmlformats.org/presentationml/2006/ole">
            <mc:AlternateContent xmlns:mc="http://schemas.openxmlformats.org/markup-compatibility/2006">
              <mc:Choice xmlns:v="urn:schemas-microsoft-com:vml" Requires="v">
                <p:oleObj spid="_x0000_s559121" name="Equation" r:id="rId3" imgW="1790700" imgH="495300" progId="Equation.3">
                  <p:embed/>
                </p:oleObj>
              </mc:Choice>
              <mc:Fallback>
                <p:oleObj name="Equation" r:id="rId3" imgW="1790700" imgH="495300" progId="Equation.3">
                  <p:embed/>
                  <p:pic>
                    <p:nvPicPr>
                      <p:cNvPr id="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1552" y="216165"/>
                        <a:ext cx="5297487" cy="1485900"/>
                      </a:xfrm>
                      <a:prstGeom prst="rect">
                        <a:avLst/>
                      </a:prstGeom>
                      <a:solidFill>
                        <a:srgbClr val="FFFF00"/>
                      </a:solidFill>
                      <a:ln>
                        <a:noFill/>
                      </a:ln>
                      <a:effectLst/>
                      <a:extLst/>
                    </p:spPr>
                  </p:pic>
                </p:oleObj>
              </mc:Fallback>
            </mc:AlternateContent>
          </a:graphicData>
        </a:graphic>
      </p:graphicFrame>
      <p:sp>
        <p:nvSpPr>
          <p:cNvPr id="5" name="AutoShape 4"/>
          <p:cNvSpPr>
            <a:spLocks noChangeArrowheads="1"/>
          </p:cNvSpPr>
          <p:nvPr/>
        </p:nvSpPr>
        <p:spPr bwMode="auto">
          <a:xfrm>
            <a:off x="1832158" y="2106969"/>
            <a:ext cx="3203575" cy="533400"/>
          </a:xfrm>
          <a:prstGeom prst="wedgeRectCallout">
            <a:avLst>
              <a:gd name="adj1" fmla="val 78732"/>
              <a:gd name="adj2" fmla="val -206717"/>
            </a:avLst>
          </a:prstGeom>
          <a:gradFill flip="none" rotWithShape="1">
            <a:gsLst>
              <a:gs pos="0">
                <a:srgbClr val="33CC33">
                  <a:tint val="66000"/>
                  <a:satMod val="160000"/>
                </a:srgbClr>
              </a:gs>
              <a:gs pos="50000">
                <a:srgbClr val="33CC33">
                  <a:tint val="44500"/>
                  <a:satMod val="160000"/>
                </a:srgbClr>
              </a:gs>
              <a:gs pos="100000">
                <a:srgbClr val="33CC33">
                  <a:tint val="23500"/>
                  <a:satMod val="160000"/>
                </a:srgbClr>
              </a:gs>
            </a:gsLst>
            <a:lin ang="5400000" scaled="1"/>
            <a:tileRect/>
          </a:gradFill>
          <a:ln w="31750">
            <a:solidFill>
              <a:srgbClr val="0000FF"/>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dirty="0">
                <a:solidFill>
                  <a:srgbClr val="FF0000"/>
                </a:solidFill>
              </a:rPr>
              <a:t>单缝衍射最大光强</a:t>
            </a:r>
          </a:p>
        </p:txBody>
      </p:sp>
      <p:sp>
        <p:nvSpPr>
          <p:cNvPr id="6" name="AutoShape 5"/>
          <p:cNvSpPr>
            <a:spLocks noChangeArrowheads="1"/>
          </p:cNvSpPr>
          <p:nvPr/>
        </p:nvSpPr>
        <p:spPr bwMode="auto">
          <a:xfrm>
            <a:off x="5143415" y="2261657"/>
            <a:ext cx="2667000" cy="533400"/>
          </a:xfrm>
          <a:prstGeom prst="wedgeRectCallout">
            <a:avLst>
              <a:gd name="adj1" fmla="val 10417"/>
              <a:gd name="adj2" fmla="val -136903"/>
            </a:avLst>
          </a:prstGeom>
          <a:gradFill flip="none" rotWithShape="1">
            <a:gsLst>
              <a:gs pos="0">
                <a:srgbClr val="36D9FA">
                  <a:tint val="66000"/>
                  <a:satMod val="160000"/>
                </a:srgbClr>
              </a:gs>
              <a:gs pos="50000">
                <a:srgbClr val="36D9FA">
                  <a:tint val="44500"/>
                  <a:satMod val="160000"/>
                </a:srgbClr>
              </a:gs>
              <a:gs pos="100000">
                <a:srgbClr val="36D9FA">
                  <a:tint val="23500"/>
                  <a:satMod val="160000"/>
                </a:srgbClr>
              </a:gs>
            </a:gsLst>
            <a:lin ang="18900000" scaled="1"/>
            <a:tileRect/>
          </a:gradFill>
          <a:ln w="31750">
            <a:solidFill>
              <a:srgbClr val="0000FF"/>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dirty="0">
                <a:solidFill>
                  <a:srgbClr val="C00000"/>
                </a:solidFill>
              </a:rPr>
              <a:t>单缝衍射因子</a:t>
            </a:r>
          </a:p>
        </p:txBody>
      </p:sp>
      <p:sp>
        <p:nvSpPr>
          <p:cNvPr id="7" name="AutoShape 6"/>
          <p:cNvSpPr>
            <a:spLocks noChangeArrowheads="1"/>
          </p:cNvSpPr>
          <p:nvPr/>
        </p:nvSpPr>
        <p:spPr bwMode="auto">
          <a:xfrm>
            <a:off x="8192590" y="2240272"/>
            <a:ext cx="2475411" cy="533400"/>
          </a:xfrm>
          <a:prstGeom prst="wedgeRectCallout">
            <a:avLst>
              <a:gd name="adj1" fmla="val -34463"/>
              <a:gd name="adj2" fmla="val -127977"/>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31750">
            <a:solidFill>
              <a:srgbClr val="0000FF"/>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a:solidFill>
                  <a:srgbClr val="FF33CC"/>
                </a:solidFill>
              </a:rPr>
              <a:t>缝间干涉因子</a:t>
            </a:r>
          </a:p>
        </p:txBody>
      </p:sp>
    </p:spTree>
    <p:extLst>
      <p:ext uri="{BB962C8B-B14F-4D97-AF65-F5344CB8AC3E}">
        <p14:creationId xmlns:p14="http://schemas.microsoft.com/office/powerpoint/2010/main" val="97838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circle(in)">
                                      <p:cBhvr>
                                        <p:cTn id="3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autoUpdateAnimBg="0"/>
      <p:bldP spid="5" grpId="0" animBg="1" autoUpdateAnimBg="0"/>
      <p:bldP spid="6" grpId="0" animBg="1" autoUpdateAnimBg="0"/>
      <p:bldP spid="7" grpId="0" animBg="1"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2"/>
          <p:cNvSpPr txBox="1">
            <a:spLocks noChangeArrowheads="1"/>
          </p:cNvSpPr>
          <p:nvPr/>
        </p:nvSpPr>
        <p:spPr bwMode="auto">
          <a:xfrm>
            <a:off x="2076633" y="365992"/>
            <a:ext cx="2170113" cy="519113"/>
          </a:xfrm>
          <a:prstGeom prst="rect">
            <a:avLst/>
          </a:prstGeom>
          <a:solidFill>
            <a:schemeClr val="accent1"/>
          </a:solidFill>
          <a:ln>
            <a:noFill/>
          </a:ln>
          <a:extLs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FFFF00"/>
                </a:solidFill>
              </a:rPr>
              <a:t>衍射光强</a:t>
            </a:r>
          </a:p>
        </p:txBody>
      </p:sp>
      <p:graphicFrame>
        <p:nvGraphicFramePr>
          <p:cNvPr id="15" name="Object 3"/>
          <p:cNvGraphicFramePr>
            <a:graphicFrameLocks noChangeAspect="1"/>
          </p:cNvGraphicFramePr>
          <p:nvPr>
            <p:extLst>
              <p:ext uri="{D42A27DB-BD31-4B8C-83A1-F6EECF244321}">
                <p14:modId xmlns:p14="http://schemas.microsoft.com/office/powerpoint/2010/main" val="3591269191"/>
              </p:ext>
            </p:extLst>
          </p:nvPr>
        </p:nvGraphicFramePr>
        <p:xfrm>
          <a:off x="4694422" y="156440"/>
          <a:ext cx="5297487" cy="1485900"/>
        </p:xfrm>
        <a:graphic>
          <a:graphicData uri="http://schemas.openxmlformats.org/presentationml/2006/ole">
            <mc:AlternateContent xmlns:mc="http://schemas.openxmlformats.org/markup-compatibility/2006">
              <mc:Choice xmlns:v="urn:schemas-microsoft-com:vml" Requires="v">
                <p:oleObj spid="_x0000_s430690" name="Equation" r:id="rId3" imgW="1790700" imgH="495300" progId="Equation.3">
                  <p:embed/>
                </p:oleObj>
              </mc:Choice>
              <mc:Fallback>
                <p:oleObj name="Equation" r:id="rId3" imgW="1790700" imgH="495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4422" y="156440"/>
                        <a:ext cx="5297487" cy="1485900"/>
                      </a:xfrm>
                      <a:prstGeom prst="rect">
                        <a:avLst/>
                      </a:prstGeom>
                      <a:solidFill>
                        <a:srgbClr val="FFFF00"/>
                      </a:solidFill>
                      <a:ln>
                        <a:noFill/>
                      </a:ln>
                      <a:effectLst/>
                      <a:extLst/>
                    </p:spPr>
                  </p:pic>
                </p:oleObj>
              </mc:Fallback>
            </mc:AlternateContent>
          </a:graphicData>
        </a:graphic>
      </p:graphicFrame>
      <p:sp>
        <p:nvSpPr>
          <p:cNvPr id="16" name="AutoShape 4"/>
          <p:cNvSpPr>
            <a:spLocks noChangeArrowheads="1"/>
          </p:cNvSpPr>
          <p:nvPr/>
        </p:nvSpPr>
        <p:spPr bwMode="auto">
          <a:xfrm>
            <a:off x="2051233" y="2075728"/>
            <a:ext cx="3203575" cy="533400"/>
          </a:xfrm>
          <a:prstGeom prst="wedgeRectCallout">
            <a:avLst>
              <a:gd name="adj1" fmla="val 69671"/>
              <a:gd name="adj2" fmla="val -195833"/>
            </a:avLst>
          </a:prstGeom>
          <a:gradFill flip="none" rotWithShape="1">
            <a:gsLst>
              <a:gs pos="0">
                <a:srgbClr val="47CAE9">
                  <a:tint val="66000"/>
                  <a:satMod val="160000"/>
                </a:srgbClr>
              </a:gs>
              <a:gs pos="50000">
                <a:srgbClr val="47CAE9">
                  <a:tint val="44500"/>
                  <a:satMod val="160000"/>
                </a:srgbClr>
              </a:gs>
              <a:gs pos="100000">
                <a:srgbClr val="47CAE9">
                  <a:tint val="23500"/>
                  <a:satMod val="160000"/>
                </a:srgbClr>
              </a:gs>
            </a:gsLst>
            <a:lin ang="5400000" scaled="1"/>
            <a:tileRect/>
          </a:gradFill>
          <a:ln w="31750">
            <a:solidFill>
              <a:srgbClr val="0000FF"/>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dirty="0">
                <a:solidFill>
                  <a:srgbClr val="FF0000"/>
                </a:solidFill>
              </a:rPr>
              <a:t>单缝衍射最大光强</a:t>
            </a:r>
          </a:p>
        </p:txBody>
      </p:sp>
      <p:sp>
        <p:nvSpPr>
          <p:cNvPr id="17" name="AutoShape 5"/>
          <p:cNvSpPr>
            <a:spLocks noChangeArrowheads="1"/>
          </p:cNvSpPr>
          <p:nvPr/>
        </p:nvSpPr>
        <p:spPr bwMode="auto">
          <a:xfrm>
            <a:off x="5396095" y="2190028"/>
            <a:ext cx="2667000" cy="533400"/>
          </a:xfrm>
          <a:prstGeom prst="wedgeRectCallout">
            <a:avLst>
              <a:gd name="adj1" fmla="val 10417"/>
              <a:gd name="adj2" fmla="val -136903"/>
            </a:avLst>
          </a:prstGeom>
          <a:gradFill flip="none" rotWithShape="1">
            <a:gsLst>
              <a:gs pos="0">
                <a:srgbClr val="33CC33">
                  <a:tint val="66000"/>
                  <a:satMod val="160000"/>
                </a:srgbClr>
              </a:gs>
              <a:gs pos="50000">
                <a:srgbClr val="33CC33">
                  <a:tint val="44500"/>
                  <a:satMod val="160000"/>
                </a:srgbClr>
              </a:gs>
              <a:gs pos="100000">
                <a:srgbClr val="33CC33">
                  <a:tint val="23500"/>
                  <a:satMod val="160000"/>
                </a:srgbClr>
              </a:gs>
            </a:gsLst>
            <a:lin ang="8100000" scaled="1"/>
            <a:tileRect/>
          </a:gradFill>
          <a:ln w="31750">
            <a:solidFill>
              <a:srgbClr val="0000FF"/>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dirty="0">
                <a:solidFill>
                  <a:srgbClr val="C00000"/>
                </a:solidFill>
              </a:rPr>
              <a:t>单缝衍射因子</a:t>
            </a:r>
          </a:p>
        </p:txBody>
      </p:sp>
      <p:sp>
        <p:nvSpPr>
          <p:cNvPr id="18" name="AutoShape 6"/>
          <p:cNvSpPr>
            <a:spLocks noChangeArrowheads="1"/>
          </p:cNvSpPr>
          <p:nvPr/>
        </p:nvSpPr>
        <p:spPr bwMode="auto">
          <a:xfrm>
            <a:off x="8337732" y="2085253"/>
            <a:ext cx="2330268" cy="533400"/>
          </a:xfrm>
          <a:prstGeom prst="wedgeRectCallout">
            <a:avLst>
              <a:gd name="adj1" fmla="val -34463"/>
              <a:gd name="adj2" fmla="val -127977"/>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31750">
            <a:solidFill>
              <a:srgbClr val="0000FF"/>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dirty="0">
                <a:solidFill>
                  <a:srgbClr val="FF33CC"/>
                </a:solidFill>
              </a:rPr>
              <a:t>缝间干涉因子</a:t>
            </a:r>
          </a:p>
        </p:txBody>
      </p:sp>
      <p:graphicFrame>
        <p:nvGraphicFramePr>
          <p:cNvPr id="19" name="Object 20"/>
          <p:cNvGraphicFramePr>
            <a:graphicFrameLocks noChangeAspect="1"/>
          </p:cNvGraphicFramePr>
          <p:nvPr>
            <p:extLst>
              <p:ext uri="{D42A27DB-BD31-4B8C-83A1-F6EECF244321}">
                <p14:modId xmlns:p14="http://schemas.microsoft.com/office/powerpoint/2010/main" val="1505811382"/>
              </p:ext>
            </p:extLst>
          </p:nvPr>
        </p:nvGraphicFramePr>
        <p:xfrm>
          <a:off x="5489327" y="4456180"/>
          <a:ext cx="2463800" cy="944562"/>
        </p:xfrm>
        <a:graphic>
          <a:graphicData uri="http://schemas.openxmlformats.org/presentationml/2006/ole">
            <mc:AlternateContent xmlns:mc="http://schemas.openxmlformats.org/markup-compatibility/2006">
              <mc:Choice xmlns:v="urn:schemas-microsoft-com:vml" Requires="v">
                <p:oleObj spid="_x0000_s430691" name="Equation" r:id="rId5" imgW="952087" imgH="393529" progId="Equation.3">
                  <p:embed/>
                </p:oleObj>
              </mc:Choice>
              <mc:Fallback>
                <p:oleObj name="Equation" r:id="rId5" imgW="952087"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9327" y="4456180"/>
                        <a:ext cx="2463800" cy="94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矩形 30"/>
          <p:cNvSpPr>
            <a:spLocks noChangeArrowheads="1"/>
          </p:cNvSpPr>
          <p:nvPr/>
        </p:nvSpPr>
        <p:spPr bwMode="auto">
          <a:xfrm>
            <a:off x="2598122" y="4422246"/>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00000"/>
                </a:solidFill>
              </a:rPr>
              <a:t>极值条件</a:t>
            </a:r>
            <a:endParaRPr lang="zh-CN" altLang="en-US" dirty="0">
              <a:solidFill>
                <a:srgbClr val="C00000"/>
              </a:solidFill>
            </a:endParaRPr>
          </a:p>
        </p:txBody>
      </p:sp>
      <p:sp>
        <p:nvSpPr>
          <p:cNvPr id="21" name="矩形 14"/>
          <p:cNvSpPr>
            <a:spLocks noChangeArrowheads="1"/>
          </p:cNvSpPr>
          <p:nvPr/>
        </p:nvSpPr>
        <p:spPr bwMode="auto">
          <a:xfrm>
            <a:off x="2386665" y="2863328"/>
            <a:ext cx="32718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4000" i="0" dirty="0">
                <a:solidFill>
                  <a:srgbClr val="FF0000"/>
                </a:solidFill>
              </a:rPr>
              <a:t>光强分布分析</a:t>
            </a:r>
          </a:p>
        </p:txBody>
      </p:sp>
      <p:sp>
        <p:nvSpPr>
          <p:cNvPr id="22" name="矩形 15"/>
          <p:cNvSpPr>
            <a:spLocks noChangeArrowheads="1"/>
          </p:cNvSpPr>
          <p:nvPr/>
        </p:nvSpPr>
        <p:spPr bwMode="auto">
          <a:xfrm>
            <a:off x="2322226" y="3674890"/>
            <a:ext cx="2889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1</a:t>
            </a:r>
            <a:r>
              <a:rPr lang="zh-CN" altLang="en-US" i="0" dirty="0"/>
              <a:t>、缝间干涉因子</a:t>
            </a:r>
          </a:p>
        </p:txBody>
      </p:sp>
      <p:graphicFrame>
        <p:nvGraphicFramePr>
          <p:cNvPr id="23" name="Object 6"/>
          <p:cNvGraphicFramePr>
            <a:graphicFrameLocks noChangeAspect="1"/>
          </p:cNvGraphicFramePr>
          <p:nvPr>
            <p:extLst>
              <p:ext uri="{D42A27DB-BD31-4B8C-83A1-F6EECF244321}">
                <p14:modId xmlns:p14="http://schemas.microsoft.com/office/powerpoint/2010/main" val="2697495295"/>
              </p:ext>
            </p:extLst>
          </p:nvPr>
        </p:nvGraphicFramePr>
        <p:xfrm>
          <a:off x="5697720" y="3072945"/>
          <a:ext cx="3290888" cy="1365250"/>
        </p:xfrm>
        <a:graphic>
          <a:graphicData uri="http://schemas.openxmlformats.org/presentationml/2006/ole">
            <mc:AlternateContent xmlns:mc="http://schemas.openxmlformats.org/markup-compatibility/2006">
              <mc:Choice xmlns:v="urn:schemas-microsoft-com:vml" Requires="v">
                <p:oleObj spid="_x0000_s430692" name="Equation" r:id="rId7" imgW="1129810" imgH="469696" progId="Equation.3">
                  <p:embed/>
                </p:oleObj>
              </mc:Choice>
              <mc:Fallback>
                <p:oleObj name="Equation" r:id="rId7" imgW="1129810" imgH="46969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7720" y="3072945"/>
                        <a:ext cx="3290888" cy="1365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AutoShape 8"/>
          <p:cNvSpPr>
            <a:spLocks noChangeArrowheads="1"/>
          </p:cNvSpPr>
          <p:nvPr/>
        </p:nvSpPr>
        <p:spPr bwMode="auto">
          <a:xfrm>
            <a:off x="3083875" y="5677070"/>
            <a:ext cx="700143" cy="241182"/>
          </a:xfrm>
          <a:prstGeom prst="rightArrow">
            <a:avLst>
              <a:gd name="adj1" fmla="val 50000"/>
              <a:gd name="adj2" fmla="val 95879"/>
            </a:avLst>
          </a:prstGeom>
          <a:gradFill flip="none" rotWithShape="1">
            <a:gsLst>
              <a:gs pos="0">
                <a:srgbClr val="33CC33">
                  <a:tint val="66000"/>
                  <a:satMod val="160000"/>
                </a:srgbClr>
              </a:gs>
              <a:gs pos="50000">
                <a:srgbClr val="33CC33">
                  <a:tint val="44500"/>
                  <a:satMod val="160000"/>
                </a:srgbClr>
              </a:gs>
              <a:gs pos="100000">
                <a:srgbClr val="33CC33">
                  <a:tint val="23500"/>
                  <a:satMod val="160000"/>
                </a:srgbClr>
              </a:gs>
            </a:gsLst>
            <a:lin ang="5400000" scaled="1"/>
            <a:tileRect/>
          </a:gra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5" name="Object 26"/>
          <p:cNvGraphicFramePr>
            <a:graphicFrameLocks noChangeAspect="1"/>
          </p:cNvGraphicFramePr>
          <p:nvPr>
            <p:extLst>
              <p:ext uri="{D42A27DB-BD31-4B8C-83A1-F6EECF244321}">
                <p14:modId xmlns:p14="http://schemas.microsoft.com/office/powerpoint/2010/main" val="2221972042"/>
              </p:ext>
            </p:extLst>
          </p:nvPr>
        </p:nvGraphicFramePr>
        <p:xfrm>
          <a:off x="4970774" y="5425736"/>
          <a:ext cx="3994150" cy="642937"/>
        </p:xfrm>
        <a:graphic>
          <a:graphicData uri="http://schemas.openxmlformats.org/presentationml/2006/ole">
            <mc:AlternateContent xmlns:mc="http://schemas.openxmlformats.org/markup-compatibility/2006">
              <mc:Choice xmlns:v="urn:schemas-microsoft-com:vml" Requires="v">
                <p:oleObj spid="_x0000_s430693" name="Equation" r:id="rId9" imgW="1038193" imgH="114182" progId="Equation.3">
                  <p:embed/>
                </p:oleObj>
              </mc:Choice>
              <mc:Fallback>
                <p:oleObj name="Equation" r:id="rId9" imgW="1038193" imgH="11418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70774" y="5425736"/>
                        <a:ext cx="3994150"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矩形 32"/>
          <p:cNvSpPr>
            <a:spLocks noChangeArrowheads="1"/>
          </p:cNvSpPr>
          <p:nvPr/>
        </p:nvSpPr>
        <p:spPr bwMode="auto">
          <a:xfrm>
            <a:off x="2710516" y="6194085"/>
            <a:ext cx="1627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33CC"/>
                </a:solidFill>
              </a:rPr>
              <a:t>暗纹条件</a:t>
            </a:r>
            <a:endParaRPr lang="zh-CN" altLang="en-US" dirty="0">
              <a:solidFill>
                <a:srgbClr val="FF33CC"/>
              </a:solidFill>
            </a:endParaRPr>
          </a:p>
        </p:txBody>
      </p:sp>
      <p:graphicFrame>
        <p:nvGraphicFramePr>
          <p:cNvPr id="27" name="Object 40"/>
          <p:cNvGraphicFramePr>
            <a:graphicFrameLocks noChangeAspect="1"/>
          </p:cNvGraphicFramePr>
          <p:nvPr>
            <p:extLst>
              <p:ext uri="{D42A27DB-BD31-4B8C-83A1-F6EECF244321}">
                <p14:modId xmlns:p14="http://schemas.microsoft.com/office/powerpoint/2010/main" val="3704071709"/>
              </p:ext>
            </p:extLst>
          </p:nvPr>
        </p:nvGraphicFramePr>
        <p:xfrm>
          <a:off x="5211478" y="6173446"/>
          <a:ext cx="2214563" cy="565150"/>
        </p:xfrm>
        <a:graphic>
          <a:graphicData uri="http://schemas.openxmlformats.org/presentationml/2006/ole">
            <mc:AlternateContent xmlns:mc="http://schemas.openxmlformats.org/markup-compatibility/2006">
              <mc:Choice xmlns:v="urn:schemas-microsoft-com:vml" Requires="v">
                <p:oleObj spid="_x0000_s430694" name="公式" r:id="rId11" imgW="628692" imgH="114182" progId="Equation.3">
                  <p:embed/>
                </p:oleObj>
              </mc:Choice>
              <mc:Fallback>
                <p:oleObj name="公式" r:id="rId11" imgW="628692" imgH="11418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1478" y="6173446"/>
                        <a:ext cx="2214563"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6514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circle(in)">
                                      <p:cBhvr>
                                        <p:cTn id="38" dur="20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heel(1)">
                                      <p:cBhvr>
                                        <p:cTn id="43" dur="20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ppt_x"/>
                                          </p:val>
                                        </p:tav>
                                        <p:tav tm="100000">
                                          <p:val>
                                            <p:strVal val="#ppt_x"/>
                                          </p:val>
                                        </p:tav>
                                      </p:tavLst>
                                    </p:anim>
                                    <p:anim calcmode="lin" valueType="num">
                                      <p:cBhvr additive="base">
                                        <p:cTn id="4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randombar(horizontal)">
                                      <p:cBhvr>
                                        <p:cTn id="54" dur="500"/>
                                        <p:tgtEl>
                                          <p:spTgt spid="19"/>
                                        </p:tgtEl>
                                      </p:cBhvr>
                                    </p:animEffec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circle(in)">
                                      <p:cBhvr>
                                        <p:cTn id="63" dur="2000"/>
                                        <p:tgtEl>
                                          <p:spTgt spid="25"/>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1000"/>
                                        <p:tgtEl>
                                          <p:spTgt spid="26"/>
                                        </p:tgtEl>
                                      </p:cBhvr>
                                    </p:animEffect>
                                    <p:anim calcmode="lin" valueType="num">
                                      <p:cBhvr>
                                        <p:cTn id="69" dur="1000" fill="hold"/>
                                        <p:tgtEl>
                                          <p:spTgt spid="26"/>
                                        </p:tgtEl>
                                        <p:attrNameLst>
                                          <p:attrName>ppt_x</p:attrName>
                                        </p:attrNameLst>
                                      </p:cBhvr>
                                      <p:tavLst>
                                        <p:tav tm="0">
                                          <p:val>
                                            <p:strVal val="#ppt_x"/>
                                          </p:val>
                                        </p:tav>
                                        <p:tav tm="100000">
                                          <p:val>
                                            <p:strVal val="#ppt_x"/>
                                          </p:val>
                                        </p:tav>
                                      </p:tavLst>
                                    </p:anim>
                                    <p:anim calcmode="lin" valueType="num">
                                      <p:cBhvr>
                                        <p:cTn id="7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ppt_x"/>
                                          </p:val>
                                        </p:tav>
                                        <p:tav tm="100000">
                                          <p:val>
                                            <p:strVal val="#ppt_x"/>
                                          </p:val>
                                        </p:tav>
                                      </p:tavLst>
                                    </p:anim>
                                    <p:anim calcmode="lin" valueType="num">
                                      <p:cBhvr additive="base">
                                        <p:cTn id="7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P spid="16" grpId="0" animBg="1" autoUpdateAnimBg="0"/>
      <p:bldP spid="17" grpId="0" animBg="1" autoUpdateAnimBg="0"/>
      <p:bldP spid="18" grpId="0" animBg="1" autoUpdateAnimBg="0"/>
      <p:bldP spid="20" grpId="0"/>
      <p:bldP spid="21" grpId="0"/>
      <p:bldP spid="22" grpId="0"/>
      <p:bldP spid="24" grpId="0" animBg="1"/>
      <p:bldP spid="2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18"/>
          <p:cNvGraphicFramePr>
            <a:graphicFrameLocks noChangeAspect="1"/>
          </p:cNvGraphicFramePr>
          <p:nvPr>
            <p:extLst>
              <p:ext uri="{D42A27DB-BD31-4B8C-83A1-F6EECF244321}">
                <p14:modId xmlns:p14="http://schemas.microsoft.com/office/powerpoint/2010/main" val="786335737"/>
              </p:ext>
            </p:extLst>
          </p:nvPr>
        </p:nvGraphicFramePr>
        <p:xfrm>
          <a:off x="3177415" y="1313295"/>
          <a:ext cx="1853635" cy="490668"/>
        </p:xfrm>
        <a:graphic>
          <a:graphicData uri="http://schemas.openxmlformats.org/presentationml/2006/ole">
            <mc:AlternateContent xmlns:mc="http://schemas.openxmlformats.org/markup-compatibility/2006">
              <mc:Choice xmlns:v="urn:schemas-microsoft-com:vml" Requires="v">
                <p:oleObj spid="_x0000_s509350" name="公式" r:id="rId4" imgW="647640" imgH="164880" progId="Equation.3">
                  <p:embed/>
                </p:oleObj>
              </mc:Choice>
              <mc:Fallback>
                <p:oleObj name="公式" r:id="rId4" imgW="647640" imgH="164880" progId="Equation.3">
                  <p:embed/>
                  <p:pic>
                    <p:nvPicPr>
                      <p:cNvPr id="0" name=""/>
                      <p:cNvPicPr>
                        <a:picLocks noChangeAspect="1" noChangeArrowheads="1"/>
                      </p:cNvPicPr>
                      <p:nvPr/>
                    </p:nvPicPr>
                    <p:blipFill>
                      <a:blip r:embed="rId5"/>
                      <a:srcRect/>
                      <a:stretch>
                        <a:fillRect/>
                      </a:stretch>
                    </p:blipFill>
                    <p:spPr bwMode="auto">
                      <a:xfrm>
                        <a:off x="3177415" y="1313295"/>
                        <a:ext cx="1853635" cy="490668"/>
                      </a:xfrm>
                      <a:prstGeom prst="rect">
                        <a:avLst/>
                      </a:prstGeom>
                      <a:noFill/>
                      <a:ln>
                        <a:noFill/>
                      </a:ln>
                      <a:effectLst/>
                      <a:extLst/>
                    </p:spPr>
                  </p:pic>
                </p:oleObj>
              </mc:Fallback>
            </mc:AlternateContent>
          </a:graphicData>
        </a:graphic>
      </p:graphicFrame>
      <p:sp>
        <p:nvSpPr>
          <p:cNvPr id="5" name="Text Box 19"/>
          <p:cNvSpPr txBox="1">
            <a:spLocks noChangeArrowheads="1"/>
          </p:cNvSpPr>
          <p:nvPr/>
        </p:nvSpPr>
        <p:spPr bwMode="auto">
          <a:xfrm>
            <a:off x="2238929" y="1293457"/>
            <a:ext cx="1085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rPr>
              <a:t>（</a:t>
            </a:r>
            <a:r>
              <a:rPr lang="en-US" altLang="zh-CN" i="0" dirty="0">
                <a:solidFill>
                  <a:srgbClr val="FF0000"/>
                </a:solidFill>
              </a:rPr>
              <a:t>1</a:t>
            </a:r>
            <a:r>
              <a:rPr lang="zh-CN" altLang="en-US" i="0" dirty="0">
                <a:solidFill>
                  <a:srgbClr val="FF0000"/>
                </a:solidFill>
              </a:rPr>
              <a:t>）</a:t>
            </a:r>
          </a:p>
        </p:txBody>
      </p:sp>
      <p:graphicFrame>
        <p:nvGraphicFramePr>
          <p:cNvPr id="6" name="Object 20"/>
          <p:cNvGraphicFramePr>
            <a:graphicFrameLocks noChangeAspect="1"/>
          </p:cNvGraphicFramePr>
          <p:nvPr>
            <p:extLst>
              <p:ext uri="{D42A27DB-BD31-4B8C-83A1-F6EECF244321}">
                <p14:modId xmlns:p14="http://schemas.microsoft.com/office/powerpoint/2010/main" val="1656464230"/>
              </p:ext>
            </p:extLst>
          </p:nvPr>
        </p:nvGraphicFramePr>
        <p:xfrm>
          <a:off x="5318670" y="1433604"/>
          <a:ext cx="2755000" cy="1086694"/>
        </p:xfrm>
        <a:graphic>
          <a:graphicData uri="http://schemas.openxmlformats.org/presentationml/2006/ole">
            <mc:AlternateContent xmlns:mc="http://schemas.openxmlformats.org/markup-compatibility/2006">
              <mc:Choice xmlns:v="urn:schemas-microsoft-com:vml" Requires="v">
                <p:oleObj spid="_x0000_s509351" name="Equation" r:id="rId6" imgW="1104900" imgH="469900" progId="Equation.3">
                  <p:embed/>
                </p:oleObj>
              </mc:Choice>
              <mc:Fallback>
                <p:oleObj name="Equation" r:id="rId6" imgW="1104900" imgH="4699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8670" y="1433604"/>
                        <a:ext cx="2755000" cy="1086694"/>
                      </a:xfrm>
                      <a:prstGeom prst="rect">
                        <a:avLst/>
                      </a:prstGeom>
                      <a:noFill/>
                      <a:ln>
                        <a:noFill/>
                      </a:ln>
                      <a:effectLst/>
                      <a:extLst/>
                    </p:spPr>
                  </p:pic>
                </p:oleObj>
              </mc:Fallback>
            </mc:AlternateContent>
          </a:graphicData>
        </a:graphic>
      </p:graphicFrame>
      <p:sp>
        <p:nvSpPr>
          <p:cNvPr id="7" name="AutoShape 21"/>
          <p:cNvSpPr>
            <a:spLocks noChangeArrowheads="1"/>
          </p:cNvSpPr>
          <p:nvPr/>
        </p:nvSpPr>
        <p:spPr bwMode="auto">
          <a:xfrm>
            <a:off x="4498742" y="1971688"/>
            <a:ext cx="838200" cy="228600"/>
          </a:xfrm>
          <a:prstGeom prst="rightArrow">
            <a:avLst>
              <a:gd name="adj1" fmla="val 50000"/>
              <a:gd name="adj2" fmla="val 91667"/>
            </a:avLst>
          </a:prstGeom>
          <a:gradFill flip="none" rotWithShape="1">
            <a:gsLst>
              <a:gs pos="0">
                <a:srgbClr val="33CC33">
                  <a:tint val="66000"/>
                  <a:satMod val="160000"/>
                </a:srgbClr>
              </a:gs>
              <a:gs pos="50000">
                <a:srgbClr val="33CC33">
                  <a:tint val="44500"/>
                  <a:satMod val="160000"/>
                </a:srgbClr>
              </a:gs>
              <a:gs pos="100000">
                <a:srgbClr val="33CC33">
                  <a:tint val="23500"/>
                  <a:satMod val="160000"/>
                </a:srgbClr>
              </a:gs>
            </a:gsLst>
            <a:lin ang="16200000" scaled="1"/>
            <a:tileRect/>
          </a:gra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7" name="Object 41"/>
          <p:cNvGraphicFramePr>
            <a:graphicFrameLocks noChangeAspect="1"/>
          </p:cNvGraphicFramePr>
          <p:nvPr>
            <p:extLst>
              <p:ext uri="{D42A27DB-BD31-4B8C-83A1-F6EECF244321}">
                <p14:modId xmlns:p14="http://schemas.microsoft.com/office/powerpoint/2010/main" val="2735632241"/>
              </p:ext>
            </p:extLst>
          </p:nvPr>
        </p:nvGraphicFramePr>
        <p:xfrm>
          <a:off x="1965356" y="1892507"/>
          <a:ext cx="2438400" cy="517525"/>
        </p:xfrm>
        <a:graphic>
          <a:graphicData uri="http://schemas.openxmlformats.org/presentationml/2006/ole">
            <mc:AlternateContent xmlns:mc="http://schemas.openxmlformats.org/markup-compatibility/2006">
              <mc:Choice xmlns:v="urn:schemas-microsoft-com:vml" Requires="v">
                <p:oleObj spid="_x0000_s509352" name="Equation" r:id="rId8" imgW="885946" imgH="133347" progId="Equation.3">
                  <p:embed/>
                </p:oleObj>
              </mc:Choice>
              <mc:Fallback>
                <p:oleObj name="Equation" r:id="rId8" imgW="885946" imgH="13334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5356" y="1892507"/>
                        <a:ext cx="24384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 name="Group 144"/>
          <p:cNvGrpSpPr>
            <a:grpSpLocks/>
          </p:cNvGrpSpPr>
          <p:nvPr/>
        </p:nvGrpSpPr>
        <p:grpSpPr bwMode="auto">
          <a:xfrm>
            <a:off x="7681524" y="343204"/>
            <a:ext cx="2998788" cy="2228850"/>
            <a:chOff x="2634" y="568"/>
            <a:chExt cx="1889" cy="1404"/>
          </a:xfrm>
        </p:grpSpPr>
        <p:sp>
          <p:nvSpPr>
            <p:cNvPr id="24" name="Rectangle 145"/>
            <p:cNvSpPr>
              <a:spLocks noChangeArrowheads="1"/>
            </p:cNvSpPr>
            <p:nvPr/>
          </p:nvSpPr>
          <p:spPr bwMode="auto">
            <a:xfrm>
              <a:off x="4264" y="1242"/>
              <a:ext cx="15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solidFill>
                    <a:schemeClr val="tx1"/>
                  </a:solidFill>
                </a:rPr>
                <a:t>o</a:t>
              </a:r>
            </a:p>
          </p:txBody>
        </p:sp>
        <p:sp>
          <p:nvSpPr>
            <p:cNvPr id="25" name="Rectangle 146"/>
            <p:cNvSpPr>
              <a:spLocks noChangeArrowheads="1"/>
            </p:cNvSpPr>
            <p:nvPr/>
          </p:nvSpPr>
          <p:spPr bwMode="auto">
            <a:xfrm>
              <a:off x="4257" y="663"/>
              <a:ext cx="185"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solidFill>
                    <a:schemeClr val="tx1"/>
                  </a:solidFill>
                </a:rPr>
                <a:t>P</a:t>
              </a:r>
            </a:p>
          </p:txBody>
        </p:sp>
        <p:sp>
          <p:nvSpPr>
            <p:cNvPr id="26" name="Rectangle 147"/>
            <p:cNvSpPr>
              <a:spLocks noChangeArrowheads="1"/>
            </p:cNvSpPr>
            <p:nvPr/>
          </p:nvSpPr>
          <p:spPr bwMode="auto">
            <a:xfrm>
              <a:off x="3640" y="1661"/>
              <a:ext cx="41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400" i="0">
                  <a:solidFill>
                    <a:schemeClr val="tx1"/>
                  </a:solidFill>
                </a:rPr>
                <a:t>焦距</a:t>
              </a:r>
              <a:r>
                <a:rPr lang="zh-CN" altLang="en-US" sz="1400">
                  <a:solidFill>
                    <a:schemeClr val="tx1"/>
                  </a:solidFill>
                </a:rPr>
                <a:t> </a:t>
              </a:r>
              <a:r>
                <a:rPr lang="en-US" altLang="zh-CN" sz="1400">
                  <a:solidFill>
                    <a:schemeClr val="tx1"/>
                  </a:solidFill>
                </a:rPr>
                <a:t>f</a:t>
              </a:r>
            </a:p>
          </p:txBody>
        </p:sp>
        <p:sp>
          <p:nvSpPr>
            <p:cNvPr id="27" name="Rectangle 148"/>
            <p:cNvSpPr>
              <a:spLocks noChangeArrowheads="1"/>
            </p:cNvSpPr>
            <p:nvPr/>
          </p:nvSpPr>
          <p:spPr bwMode="auto">
            <a:xfrm>
              <a:off x="2634" y="568"/>
              <a:ext cx="6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400" i="0">
                  <a:solidFill>
                    <a:srgbClr val="000000"/>
                  </a:solidFill>
                </a:rPr>
                <a:t>光栅平面</a:t>
              </a:r>
              <a:endParaRPr lang="zh-CN" altLang="en-US" sz="1400">
                <a:solidFill>
                  <a:srgbClr val="000000"/>
                </a:solidFill>
              </a:endParaRPr>
            </a:p>
          </p:txBody>
        </p:sp>
        <p:sp>
          <p:nvSpPr>
            <p:cNvPr id="28" name="Rectangle 149"/>
            <p:cNvSpPr>
              <a:spLocks noChangeArrowheads="1"/>
            </p:cNvSpPr>
            <p:nvPr/>
          </p:nvSpPr>
          <p:spPr bwMode="auto">
            <a:xfrm>
              <a:off x="3878" y="573"/>
              <a:ext cx="4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400" i="0">
                  <a:solidFill>
                    <a:schemeClr val="tx1"/>
                  </a:solidFill>
                </a:rPr>
                <a:t>观察屏</a:t>
              </a:r>
            </a:p>
          </p:txBody>
        </p:sp>
        <p:sp>
          <p:nvSpPr>
            <p:cNvPr id="29" name="Rectangle 150"/>
            <p:cNvSpPr>
              <a:spLocks noChangeArrowheads="1"/>
            </p:cNvSpPr>
            <p:nvPr/>
          </p:nvSpPr>
          <p:spPr bwMode="auto">
            <a:xfrm>
              <a:off x="3314" y="617"/>
              <a:ext cx="3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400" i="0">
                  <a:solidFill>
                    <a:srgbClr val="000000"/>
                  </a:solidFill>
                </a:rPr>
                <a:t>透镜</a:t>
              </a:r>
              <a:r>
                <a:rPr lang="en-US" altLang="zh-CN" sz="1400">
                  <a:solidFill>
                    <a:srgbClr val="000000"/>
                  </a:solidFill>
                </a:rPr>
                <a:t>L</a:t>
              </a:r>
            </a:p>
          </p:txBody>
        </p:sp>
        <p:sp>
          <p:nvSpPr>
            <p:cNvPr id="30" name="Rectangle 151"/>
            <p:cNvSpPr>
              <a:spLocks noChangeArrowheads="1"/>
            </p:cNvSpPr>
            <p:nvPr/>
          </p:nvSpPr>
          <p:spPr bwMode="auto">
            <a:xfrm>
              <a:off x="2805" y="1152"/>
              <a:ext cx="21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a:t> </a:t>
              </a:r>
              <a:r>
                <a:rPr lang="en-US" altLang="zh-CN" sz="1400">
                  <a:sym typeface="Symbol" panose="05050102010706020507" pitchFamily="18" charset="2"/>
                </a:rPr>
                <a:t></a:t>
              </a:r>
              <a:endParaRPr lang="en-US" altLang="zh-CN" sz="1400">
                <a:solidFill>
                  <a:schemeClr val="tx1"/>
                </a:solidFill>
              </a:endParaRPr>
            </a:p>
          </p:txBody>
        </p:sp>
        <p:sp>
          <p:nvSpPr>
            <p:cNvPr id="31" name="Rectangle 152"/>
            <p:cNvSpPr>
              <a:spLocks noChangeArrowheads="1"/>
            </p:cNvSpPr>
            <p:nvPr/>
          </p:nvSpPr>
          <p:spPr bwMode="auto">
            <a:xfrm>
              <a:off x="3507" y="1136"/>
              <a:ext cx="136"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solidFill>
                    <a:srgbClr val="008000"/>
                  </a:solidFill>
                  <a:sym typeface="Symbol" panose="05050102010706020507" pitchFamily="18" charset="2"/>
                </a:rPr>
                <a:t></a:t>
              </a:r>
              <a:endParaRPr lang="en-US" altLang="zh-CN" sz="1400">
                <a:solidFill>
                  <a:schemeClr val="tx1"/>
                </a:solidFill>
              </a:endParaRPr>
            </a:p>
          </p:txBody>
        </p:sp>
        <p:sp>
          <p:nvSpPr>
            <p:cNvPr id="32" name="Rectangle 153"/>
            <p:cNvSpPr>
              <a:spLocks noChangeArrowheads="1"/>
            </p:cNvSpPr>
            <p:nvPr/>
          </p:nvSpPr>
          <p:spPr bwMode="auto">
            <a:xfrm>
              <a:off x="2971" y="914"/>
              <a:ext cx="15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solidFill>
                    <a:schemeClr val="tx1"/>
                  </a:solidFill>
                </a:rPr>
                <a:t>d</a:t>
              </a:r>
            </a:p>
          </p:txBody>
        </p:sp>
        <p:grpSp>
          <p:nvGrpSpPr>
            <p:cNvPr id="33" name="Group 154"/>
            <p:cNvGrpSpPr>
              <a:grpSpLocks noChangeAspect="1"/>
            </p:cNvGrpSpPr>
            <p:nvPr/>
          </p:nvGrpSpPr>
          <p:grpSpPr bwMode="auto">
            <a:xfrm>
              <a:off x="2736" y="580"/>
              <a:ext cx="1787" cy="1392"/>
              <a:chOff x="2736" y="580"/>
              <a:chExt cx="2976" cy="2318"/>
            </a:xfrm>
          </p:grpSpPr>
          <p:sp>
            <p:nvSpPr>
              <p:cNvPr id="36" name="Line 155"/>
              <p:cNvSpPr>
                <a:spLocks noChangeAspect="1" noChangeShapeType="1"/>
              </p:cNvSpPr>
              <p:nvPr/>
            </p:nvSpPr>
            <p:spPr bwMode="auto">
              <a:xfrm flipV="1">
                <a:off x="3398" y="2302"/>
                <a:ext cx="118" cy="80"/>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7" name="Line 156"/>
              <p:cNvSpPr>
                <a:spLocks noChangeAspect="1" noChangeShapeType="1"/>
              </p:cNvSpPr>
              <p:nvPr/>
            </p:nvSpPr>
            <p:spPr bwMode="auto">
              <a:xfrm flipV="1">
                <a:off x="3398" y="1796"/>
                <a:ext cx="265" cy="160"/>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8" name="Line 157"/>
              <p:cNvSpPr>
                <a:spLocks noChangeAspect="1" noChangeShapeType="1"/>
              </p:cNvSpPr>
              <p:nvPr/>
            </p:nvSpPr>
            <p:spPr bwMode="auto">
              <a:xfrm flipV="1">
                <a:off x="3398" y="2196"/>
                <a:ext cx="265" cy="161"/>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9" name="Line 158"/>
              <p:cNvSpPr>
                <a:spLocks noChangeAspect="1" noChangeShapeType="1"/>
              </p:cNvSpPr>
              <p:nvPr/>
            </p:nvSpPr>
            <p:spPr bwMode="auto">
              <a:xfrm flipV="1">
                <a:off x="3654" y="828"/>
                <a:ext cx="1587" cy="1359"/>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0" name="Line 159"/>
              <p:cNvSpPr>
                <a:spLocks noChangeAspect="1" noChangeShapeType="1"/>
              </p:cNvSpPr>
              <p:nvPr/>
            </p:nvSpPr>
            <p:spPr bwMode="auto">
              <a:xfrm flipV="1">
                <a:off x="3654" y="828"/>
                <a:ext cx="1587" cy="958"/>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1" name="Line 160"/>
              <p:cNvSpPr>
                <a:spLocks noChangeAspect="1" noChangeShapeType="1"/>
              </p:cNvSpPr>
              <p:nvPr/>
            </p:nvSpPr>
            <p:spPr bwMode="auto">
              <a:xfrm>
                <a:off x="3654" y="659"/>
                <a:ext cx="0" cy="2160"/>
              </a:xfrm>
              <a:prstGeom prst="line">
                <a:avLst/>
              </a:prstGeom>
              <a:noFill/>
              <a:ln w="25400">
                <a:solidFill>
                  <a:srgbClr val="000000"/>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42" name="Line 161"/>
              <p:cNvSpPr>
                <a:spLocks noChangeAspect="1" noChangeShapeType="1"/>
              </p:cNvSpPr>
              <p:nvPr/>
            </p:nvSpPr>
            <p:spPr bwMode="auto">
              <a:xfrm>
                <a:off x="5241" y="580"/>
                <a:ext cx="0" cy="2318"/>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3" name="Line 162"/>
              <p:cNvSpPr>
                <a:spLocks noChangeAspect="1" noChangeShapeType="1"/>
              </p:cNvSpPr>
              <p:nvPr/>
            </p:nvSpPr>
            <p:spPr bwMode="auto">
              <a:xfrm flipH="1">
                <a:off x="3384" y="672"/>
                <a:ext cx="0" cy="384"/>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 name="Line 163"/>
              <p:cNvSpPr>
                <a:spLocks noChangeAspect="1" noChangeShapeType="1"/>
              </p:cNvSpPr>
              <p:nvPr/>
            </p:nvSpPr>
            <p:spPr bwMode="auto">
              <a:xfrm flipH="1">
                <a:off x="3384" y="1200"/>
                <a:ext cx="0" cy="24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5" name="Line 164"/>
              <p:cNvSpPr>
                <a:spLocks noChangeAspect="1" noChangeShapeType="1"/>
              </p:cNvSpPr>
              <p:nvPr/>
            </p:nvSpPr>
            <p:spPr bwMode="auto">
              <a:xfrm>
                <a:off x="3384" y="1632"/>
                <a:ext cx="0" cy="24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6" name="Line 165"/>
              <p:cNvSpPr>
                <a:spLocks noChangeAspect="1" noChangeShapeType="1"/>
              </p:cNvSpPr>
              <p:nvPr/>
            </p:nvSpPr>
            <p:spPr bwMode="auto">
              <a:xfrm>
                <a:off x="3384" y="2016"/>
                <a:ext cx="0" cy="288"/>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7" name="Line 166"/>
              <p:cNvSpPr>
                <a:spLocks noChangeAspect="1" noChangeShapeType="1"/>
              </p:cNvSpPr>
              <p:nvPr/>
            </p:nvSpPr>
            <p:spPr bwMode="auto">
              <a:xfrm>
                <a:off x="3384" y="2448"/>
                <a:ext cx="0" cy="336"/>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8" name="Line 167"/>
              <p:cNvSpPr>
                <a:spLocks noChangeAspect="1" noChangeShapeType="1"/>
              </p:cNvSpPr>
              <p:nvPr/>
            </p:nvSpPr>
            <p:spPr bwMode="auto">
              <a:xfrm>
                <a:off x="2736" y="1730"/>
                <a:ext cx="2976" cy="2"/>
              </a:xfrm>
              <a:prstGeom prst="line">
                <a:avLst/>
              </a:prstGeom>
              <a:noFill/>
              <a:ln w="6350">
                <a:solidFill>
                  <a:srgbClr val="000000"/>
                </a:solidFill>
                <a:prstDash val="sys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9" name="Line 168"/>
              <p:cNvSpPr>
                <a:spLocks noChangeAspect="1" noChangeShapeType="1"/>
              </p:cNvSpPr>
              <p:nvPr/>
            </p:nvSpPr>
            <p:spPr bwMode="auto">
              <a:xfrm>
                <a:off x="2926" y="1140"/>
                <a:ext cx="465" cy="0"/>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0" name="Line 169"/>
              <p:cNvSpPr>
                <a:spLocks noChangeAspect="1" noChangeShapeType="1"/>
              </p:cNvSpPr>
              <p:nvPr/>
            </p:nvSpPr>
            <p:spPr bwMode="auto">
              <a:xfrm>
                <a:off x="2926" y="1539"/>
                <a:ext cx="465" cy="1"/>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1" name="Line 170"/>
              <p:cNvSpPr>
                <a:spLocks noChangeAspect="1" noChangeShapeType="1"/>
              </p:cNvSpPr>
              <p:nvPr/>
            </p:nvSpPr>
            <p:spPr bwMode="auto">
              <a:xfrm>
                <a:off x="2926" y="1939"/>
                <a:ext cx="465" cy="0"/>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2" name="Line 171"/>
              <p:cNvSpPr>
                <a:spLocks noChangeAspect="1" noChangeShapeType="1"/>
              </p:cNvSpPr>
              <p:nvPr/>
            </p:nvSpPr>
            <p:spPr bwMode="auto">
              <a:xfrm>
                <a:off x="2926" y="2337"/>
                <a:ext cx="465" cy="2"/>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3" name="Line 172"/>
              <p:cNvSpPr>
                <a:spLocks noChangeAspect="1" noChangeShapeType="1"/>
              </p:cNvSpPr>
              <p:nvPr/>
            </p:nvSpPr>
            <p:spPr bwMode="auto">
              <a:xfrm flipV="1">
                <a:off x="3391" y="980"/>
                <a:ext cx="263" cy="160"/>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4" name="Line 173"/>
              <p:cNvSpPr>
                <a:spLocks noChangeAspect="1" noChangeShapeType="1"/>
              </p:cNvSpPr>
              <p:nvPr/>
            </p:nvSpPr>
            <p:spPr bwMode="auto">
              <a:xfrm flipV="1">
                <a:off x="3391" y="1378"/>
                <a:ext cx="263" cy="161"/>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5" name="Line 174"/>
              <p:cNvSpPr>
                <a:spLocks noChangeAspect="1" noChangeShapeType="1"/>
              </p:cNvSpPr>
              <p:nvPr/>
            </p:nvSpPr>
            <p:spPr bwMode="auto">
              <a:xfrm flipV="1">
                <a:off x="3654" y="820"/>
                <a:ext cx="1587" cy="160"/>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6" name="Line 175"/>
              <p:cNvSpPr>
                <a:spLocks noChangeAspect="1" noChangeShapeType="1"/>
              </p:cNvSpPr>
              <p:nvPr/>
            </p:nvSpPr>
            <p:spPr bwMode="auto">
              <a:xfrm flipV="1">
                <a:off x="3654" y="820"/>
                <a:ext cx="1587" cy="560"/>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7" name="Line 176"/>
              <p:cNvSpPr>
                <a:spLocks noChangeAspect="1" noChangeShapeType="1"/>
              </p:cNvSpPr>
              <p:nvPr/>
            </p:nvSpPr>
            <p:spPr bwMode="auto">
              <a:xfrm>
                <a:off x="3391" y="1939"/>
                <a:ext cx="118" cy="352"/>
              </a:xfrm>
              <a:prstGeom prst="line">
                <a:avLst/>
              </a:prstGeom>
              <a:noFill/>
              <a:ln w="6350">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8" name="Line 177"/>
              <p:cNvSpPr>
                <a:spLocks noChangeAspect="1" noChangeShapeType="1"/>
              </p:cNvSpPr>
              <p:nvPr/>
            </p:nvSpPr>
            <p:spPr bwMode="auto">
              <a:xfrm>
                <a:off x="3391" y="1539"/>
                <a:ext cx="131" cy="338"/>
              </a:xfrm>
              <a:prstGeom prst="line">
                <a:avLst/>
              </a:prstGeom>
              <a:noFill/>
              <a:ln w="6350">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9" name="Line 178"/>
              <p:cNvSpPr>
                <a:spLocks noChangeAspect="1" noChangeShapeType="1"/>
              </p:cNvSpPr>
              <p:nvPr/>
            </p:nvSpPr>
            <p:spPr bwMode="auto">
              <a:xfrm>
                <a:off x="3391" y="1140"/>
                <a:ext cx="118" cy="343"/>
              </a:xfrm>
              <a:prstGeom prst="line">
                <a:avLst/>
              </a:prstGeom>
              <a:noFill/>
              <a:ln w="6350">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0" name="Line 179"/>
              <p:cNvSpPr>
                <a:spLocks noChangeAspect="1" noChangeShapeType="1"/>
              </p:cNvSpPr>
              <p:nvPr/>
            </p:nvSpPr>
            <p:spPr bwMode="auto">
              <a:xfrm flipV="1">
                <a:off x="3391" y="1477"/>
                <a:ext cx="125" cy="83"/>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1" name="Line 180"/>
              <p:cNvSpPr>
                <a:spLocks noChangeAspect="1" noChangeShapeType="1"/>
              </p:cNvSpPr>
              <p:nvPr/>
            </p:nvSpPr>
            <p:spPr bwMode="auto">
              <a:xfrm flipV="1">
                <a:off x="3398" y="1897"/>
                <a:ext cx="131" cy="82"/>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2" name="Line 181"/>
              <p:cNvSpPr>
                <a:spLocks noChangeAspect="1" noChangeShapeType="1"/>
              </p:cNvSpPr>
              <p:nvPr/>
            </p:nvSpPr>
            <p:spPr bwMode="auto">
              <a:xfrm>
                <a:off x="3654" y="2672"/>
                <a:ext cx="1587" cy="2"/>
              </a:xfrm>
              <a:prstGeom prst="line">
                <a:avLst/>
              </a:prstGeom>
              <a:noFill/>
              <a:ln w="9525">
                <a:solidFill>
                  <a:srgbClr val="000000"/>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3" name="Line 182"/>
              <p:cNvSpPr>
                <a:spLocks noChangeAspect="1" noChangeShapeType="1"/>
              </p:cNvSpPr>
              <p:nvPr/>
            </p:nvSpPr>
            <p:spPr bwMode="auto">
              <a:xfrm flipV="1">
                <a:off x="3650" y="829"/>
                <a:ext cx="1596" cy="894"/>
              </a:xfrm>
              <a:prstGeom prst="line">
                <a:avLst/>
              </a:prstGeom>
              <a:noFill/>
              <a:ln w="38100">
                <a:solidFill>
                  <a:srgbClr val="008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4" name="Arc 183"/>
              <p:cNvSpPr>
                <a:spLocks noChangeAspect="1"/>
              </p:cNvSpPr>
              <p:nvPr/>
            </p:nvSpPr>
            <p:spPr bwMode="auto">
              <a:xfrm>
                <a:off x="3930" y="1566"/>
                <a:ext cx="73" cy="17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0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 name="Line 184"/>
              <p:cNvSpPr>
                <a:spLocks noChangeAspect="1" noChangeShapeType="1"/>
              </p:cNvSpPr>
              <p:nvPr/>
            </p:nvSpPr>
            <p:spPr bwMode="auto">
              <a:xfrm>
                <a:off x="3241" y="1049"/>
                <a:ext cx="138"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6" name="Line 185"/>
              <p:cNvSpPr>
                <a:spLocks noChangeAspect="1" noChangeShapeType="1"/>
              </p:cNvSpPr>
              <p:nvPr/>
            </p:nvSpPr>
            <p:spPr bwMode="auto">
              <a:xfrm>
                <a:off x="3241" y="1449"/>
                <a:ext cx="138"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7" name="Line 186"/>
              <p:cNvSpPr>
                <a:spLocks noChangeAspect="1" noChangeShapeType="1"/>
              </p:cNvSpPr>
              <p:nvPr/>
            </p:nvSpPr>
            <p:spPr bwMode="auto">
              <a:xfrm>
                <a:off x="3297" y="1049"/>
                <a:ext cx="0" cy="410"/>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68" name="Line 187"/>
              <p:cNvSpPr>
                <a:spLocks noChangeAspect="1" noChangeShapeType="1"/>
              </p:cNvSpPr>
              <p:nvPr/>
            </p:nvSpPr>
            <p:spPr bwMode="auto">
              <a:xfrm>
                <a:off x="3461" y="2350"/>
                <a:ext cx="111" cy="51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Line 188"/>
              <p:cNvSpPr>
                <a:spLocks noChangeAspect="1" noChangeShapeType="1"/>
              </p:cNvSpPr>
              <p:nvPr/>
            </p:nvSpPr>
            <p:spPr bwMode="auto">
              <a:xfrm flipV="1">
                <a:off x="3985" y="891"/>
                <a:ext cx="558" cy="56"/>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 name="Line 189"/>
              <p:cNvSpPr>
                <a:spLocks noChangeAspect="1" noChangeShapeType="1"/>
              </p:cNvSpPr>
              <p:nvPr/>
            </p:nvSpPr>
            <p:spPr bwMode="auto">
              <a:xfrm flipV="1">
                <a:off x="4398" y="1063"/>
                <a:ext cx="132" cy="48"/>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 name="Line 190"/>
              <p:cNvSpPr>
                <a:spLocks noChangeAspect="1" noChangeShapeType="1"/>
              </p:cNvSpPr>
              <p:nvPr/>
            </p:nvSpPr>
            <p:spPr bwMode="auto">
              <a:xfrm flipV="1">
                <a:off x="4413" y="1255"/>
                <a:ext cx="109" cy="77"/>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 name="Line 191"/>
              <p:cNvSpPr>
                <a:spLocks noChangeAspect="1" noChangeShapeType="1"/>
              </p:cNvSpPr>
              <p:nvPr/>
            </p:nvSpPr>
            <p:spPr bwMode="auto">
              <a:xfrm flipV="1">
                <a:off x="4419" y="1438"/>
                <a:ext cx="96" cy="8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 name="Line 192"/>
              <p:cNvSpPr>
                <a:spLocks noChangeAspect="1" noChangeShapeType="1"/>
              </p:cNvSpPr>
              <p:nvPr/>
            </p:nvSpPr>
            <p:spPr bwMode="auto">
              <a:xfrm>
                <a:off x="3365" y="1140"/>
                <a:ext cx="344" cy="0"/>
              </a:xfrm>
              <a:prstGeom prst="line">
                <a:avLst/>
              </a:prstGeom>
              <a:noFill/>
              <a:ln w="285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Freeform 193"/>
              <p:cNvSpPr>
                <a:spLocks noChangeAspect="1"/>
              </p:cNvSpPr>
              <p:nvPr/>
            </p:nvSpPr>
            <p:spPr bwMode="auto">
              <a:xfrm>
                <a:off x="3510" y="1063"/>
                <a:ext cx="7" cy="77"/>
              </a:xfrm>
              <a:custGeom>
                <a:avLst/>
                <a:gdLst>
                  <a:gd name="T0" fmla="*/ 0 w 15"/>
                  <a:gd name="T1" fmla="*/ 0 h 120"/>
                  <a:gd name="T2" fmla="*/ 0 w 15"/>
                  <a:gd name="T3" fmla="*/ 1 h 120"/>
                  <a:gd name="T4" fmla="*/ 0 60000 65536"/>
                  <a:gd name="T5" fmla="*/ 0 60000 65536"/>
                  <a:gd name="T6" fmla="*/ 0 w 15"/>
                  <a:gd name="T7" fmla="*/ 0 h 120"/>
                  <a:gd name="T8" fmla="*/ 15 w 15"/>
                  <a:gd name="T9" fmla="*/ 120 h 120"/>
                </a:gdLst>
                <a:ahLst/>
                <a:cxnLst>
                  <a:cxn ang="T4">
                    <a:pos x="T0" y="T1"/>
                  </a:cxn>
                  <a:cxn ang="T5">
                    <a:pos x="T2" y="T3"/>
                  </a:cxn>
                </a:cxnLst>
                <a:rect l="T6" t="T7" r="T8" b="T9"/>
                <a:pathLst>
                  <a:path w="15" h="120">
                    <a:moveTo>
                      <a:pt x="0" y="0"/>
                    </a:moveTo>
                    <a:cubicBezTo>
                      <a:pt x="6" y="50"/>
                      <a:pt x="13" y="100"/>
                      <a:pt x="15" y="120"/>
                    </a:cubicBezTo>
                  </a:path>
                </a:pathLst>
              </a:cu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4" name="Rectangle 194"/>
            <p:cNvSpPr>
              <a:spLocks noChangeArrowheads="1"/>
            </p:cNvSpPr>
            <p:nvPr/>
          </p:nvSpPr>
          <p:spPr bwMode="auto">
            <a:xfrm>
              <a:off x="3176" y="829"/>
              <a:ext cx="12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solidFill>
                    <a:srgbClr val="008000"/>
                  </a:solidFill>
                  <a:sym typeface="Symbol" panose="05050102010706020507" pitchFamily="18" charset="2"/>
                </a:rPr>
                <a:t></a:t>
              </a:r>
              <a:endParaRPr lang="en-US" altLang="zh-CN" sz="1400">
                <a:solidFill>
                  <a:schemeClr val="tx1"/>
                </a:solidFill>
              </a:endParaRPr>
            </a:p>
          </p:txBody>
        </p:sp>
        <p:sp>
          <p:nvSpPr>
            <p:cNvPr id="35" name="Rectangle 195"/>
            <p:cNvSpPr>
              <a:spLocks noChangeArrowheads="1"/>
            </p:cNvSpPr>
            <p:nvPr/>
          </p:nvSpPr>
          <p:spPr bwMode="auto">
            <a:xfrm>
              <a:off x="2698" y="698"/>
              <a:ext cx="45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400" i="0">
                  <a:solidFill>
                    <a:srgbClr val="000000"/>
                  </a:solidFill>
                </a:rPr>
                <a:t>缝宽</a:t>
              </a:r>
              <a:r>
                <a:rPr lang="en-US" altLang="zh-CN" sz="1400">
                  <a:solidFill>
                    <a:srgbClr val="000000"/>
                  </a:solidFill>
                </a:rPr>
                <a:t>a</a:t>
              </a:r>
            </a:p>
          </p:txBody>
        </p:sp>
      </p:grpSp>
      <p:graphicFrame>
        <p:nvGraphicFramePr>
          <p:cNvPr id="78" name="Object 34"/>
          <p:cNvGraphicFramePr>
            <a:graphicFrameLocks noChangeAspect="1"/>
          </p:cNvGraphicFramePr>
          <p:nvPr>
            <p:extLst>
              <p:ext uri="{D42A27DB-BD31-4B8C-83A1-F6EECF244321}">
                <p14:modId xmlns:p14="http://schemas.microsoft.com/office/powerpoint/2010/main" val="1301498970"/>
              </p:ext>
            </p:extLst>
          </p:nvPr>
        </p:nvGraphicFramePr>
        <p:xfrm>
          <a:off x="5348493" y="161610"/>
          <a:ext cx="2129124" cy="928716"/>
        </p:xfrm>
        <a:graphic>
          <a:graphicData uri="http://schemas.openxmlformats.org/presentationml/2006/ole">
            <mc:AlternateContent xmlns:mc="http://schemas.openxmlformats.org/markup-compatibility/2006">
              <mc:Choice xmlns:v="urn:schemas-microsoft-com:vml" Requires="v">
                <p:oleObj spid="_x0000_s509353" name="公式" r:id="rId10" imgW="774360" imgH="393480" progId="Equation.3">
                  <p:embed/>
                </p:oleObj>
              </mc:Choice>
              <mc:Fallback>
                <p:oleObj name="公式" r:id="rId10" imgW="774360" imgH="393480" progId="Equation.3">
                  <p:embed/>
                  <p:pic>
                    <p:nvPicPr>
                      <p:cNvPr id="0" name=""/>
                      <p:cNvPicPr>
                        <a:picLocks noChangeAspect="1" noChangeArrowheads="1"/>
                      </p:cNvPicPr>
                      <p:nvPr/>
                    </p:nvPicPr>
                    <p:blipFill>
                      <a:blip r:embed="rId11"/>
                      <a:srcRect/>
                      <a:stretch>
                        <a:fillRect/>
                      </a:stretch>
                    </p:blipFill>
                    <p:spPr bwMode="auto">
                      <a:xfrm>
                        <a:off x="5348493" y="161610"/>
                        <a:ext cx="2129124" cy="928716"/>
                      </a:xfrm>
                      <a:prstGeom prst="rect">
                        <a:avLst/>
                      </a:prstGeom>
                      <a:solidFill>
                        <a:srgbClr val="88E9FC"/>
                      </a:solidFill>
                      <a:ln>
                        <a:noFill/>
                      </a:ln>
                      <a:effectLst/>
                      <a:extLst/>
                    </p:spPr>
                  </p:pic>
                </p:oleObj>
              </mc:Fallback>
            </mc:AlternateContent>
          </a:graphicData>
        </a:graphic>
      </p:graphicFrame>
      <p:graphicFrame>
        <p:nvGraphicFramePr>
          <p:cNvPr id="80" name="Object 6"/>
          <p:cNvGraphicFramePr>
            <a:graphicFrameLocks noChangeAspect="1"/>
          </p:cNvGraphicFramePr>
          <p:nvPr>
            <p:extLst>
              <p:ext uri="{D42A27DB-BD31-4B8C-83A1-F6EECF244321}">
                <p14:modId xmlns:p14="http://schemas.microsoft.com/office/powerpoint/2010/main" val="4057238164"/>
              </p:ext>
            </p:extLst>
          </p:nvPr>
        </p:nvGraphicFramePr>
        <p:xfrm>
          <a:off x="2242245" y="161610"/>
          <a:ext cx="2510798" cy="1041624"/>
        </p:xfrm>
        <a:graphic>
          <a:graphicData uri="http://schemas.openxmlformats.org/presentationml/2006/ole">
            <mc:AlternateContent xmlns:mc="http://schemas.openxmlformats.org/markup-compatibility/2006">
              <mc:Choice xmlns:v="urn:schemas-microsoft-com:vml" Requires="v">
                <p:oleObj spid="_x0000_s509354" name="Equation" r:id="rId12" imgW="1129810" imgH="469696" progId="Equation.3">
                  <p:embed/>
                </p:oleObj>
              </mc:Choice>
              <mc:Fallback>
                <p:oleObj name="Equation" r:id="rId12" imgW="1129810" imgH="469696"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42245" y="161610"/>
                        <a:ext cx="2510798" cy="1041624"/>
                      </a:xfrm>
                      <a:prstGeom prst="rect">
                        <a:avLst/>
                      </a:prstGeom>
                      <a:solidFill>
                        <a:srgbClr val="00FF99"/>
                      </a:solidFill>
                      <a:ln>
                        <a:noFill/>
                      </a:ln>
                      <a:effectLst/>
                      <a:extLst/>
                    </p:spPr>
                  </p:pic>
                </p:oleObj>
              </mc:Fallback>
            </mc:AlternateContent>
          </a:graphicData>
        </a:graphic>
      </p:graphicFrame>
      <p:sp>
        <p:nvSpPr>
          <p:cNvPr id="77" name="Text Box 15"/>
          <p:cNvSpPr txBox="1">
            <a:spLocks noChangeArrowheads="1"/>
          </p:cNvSpPr>
          <p:nvPr/>
        </p:nvSpPr>
        <p:spPr bwMode="auto">
          <a:xfrm>
            <a:off x="6138826" y="3345835"/>
            <a:ext cx="263213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3200" i="0" dirty="0">
                <a:solidFill>
                  <a:srgbClr val="FF0000"/>
                </a:solidFill>
              </a:rPr>
              <a:t>——</a:t>
            </a:r>
            <a:r>
              <a:rPr lang="zh-CN" altLang="en-US" sz="3200" i="0" dirty="0">
                <a:solidFill>
                  <a:srgbClr val="FF0000"/>
                </a:solidFill>
                <a:latin typeface="方正书宋简体"/>
              </a:rPr>
              <a:t>光栅方程</a:t>
            </a:r>
            <a:endParaRPr lang="zh-CN" altLang="en-US" sz="2400" i="0" dirty="0">
              <a:solidFill>
                <a:srgbClr val="FF0000"/>
              </a:solidFill>
              <a:latin typeface="方正书宋简体"/>
            </a:endParaRPr>
          </a:p>
        </p:txBody>
      </p:sp>
      <p:graphicFrame>
        <p:nvGraphicFramePr>
          <p:cNvPr id="79" name="Object 16"/>
          <p:cNvGraphicFramePr>
            <a:graphicFrameLocks noChangeAspect="1"/>
          </p:cNvGraphicFramePr>
          <p:nvPr>
            <p:extLst>
              <p:ext uri="{D42A27DB-BD31-4B8C-83A1-F6EECF244321}">
                <p14:modId xmlns:p14="http://schemas.microsoft.com/office/powerpoint/2010/main" val="589901907"/>
              </p:ext>
            </p:extLst>
          </p:nvPr>
        </p:nvGraphicFramePr>
        <p:xfrm>
          <a:off x="3497644" y="3475296"/>
          <a:ext cx="2440236" cy="483977"/>
        </p:xfrm>
        <a:graphic>
          <a:graphicData uri="http://schemas.openxmlformats.org/presentationml/2006/ole">
            <mc:AlternateContent xmlns:mc="http://schemas.openxmlformats.org/markup-compatibility/2006">
              <mc:Choice xmlns:v="urn:schemas-microsoft-com:vml" Requires="v">
                <p:oleObj spid="_x0000_s509355" name="公式" r:id="rId14" imgW="819271" imgH="114182" progId="Equation.3">
                  <p:embed/>
                </p:oleObj>
              </mc:Choice>
              <mc:Fallback>
                <p:oleObj name="公式" r:id="rId14" imgW="819271" imgH="114182"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97644" y="3475296"/>
                        <a:ext cx="2440236" cy="483977"/>
                      </a:xfrm>
                      <a:prstGeom prst="rect">
                        <a:avLst/>
                      </a:prstGeom>
                      <a:solidFill>
                        <a:srgbClr val="FFFF00"/>
                      </a:solidFill>
                      <a:ln>
                        <a:solidFill>
                          <a:srgbClr val="36D9FA"/>
                        </a:solidFill>
                      </a:ln>
                      <a:effectLst/>
                      <a:extLst/>
                    </p:spPr>
                  </p:pic>
                </p:oleObj>
              </mc:Fallback>
            </mc:AlternateContent>
          </a:graphicData>
        </a:graphic>
      </p:graphicFrame>
      <p:sp>
        <p:nvSpPr>
          <p:cNvPr id="81" name="Text Box 22"/>
          <p:cNvSpPr txBox="1">
            <a:spLocks noChangeArrowheads="1"/>
          </p:cNvSpPr>
          <p:nvPr/>
        </p:nvSpPr>
        <p:spPr bwMode="auto">
          <a:xfrm>
            <a:off x="2609880" y="2579593"/>
            <a:ext cx="3352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defRPr/>
            </a:pPr>
            <a:r>
              <a:rPr lang="en-US" altLang="zh-CN" i="0" dirty="0">
                <a:solidFill>
                  <a:schemeClr val="accent4"/>
                </a:solidFill>
              </a:rPr>
              <a:t>——</a:t>
            </a:r>
            <a:r>
              <a:rPr lang="en-US" altLang="zh-CN" dirty="0">
                <a:solidFill>
                  <a:srgbClr val="FF33CC"/>
                </a:solidFill>
              </a:rPr>
              <a:t>m</a:t>
            </a:r>
            <a:r>
              <a:rPr lang="en-US" altLang="zh-CN" i="0" dirty="0">
                <a:solidFill>
                  <a:srgbClr val="FF33CC"/>
                </a:solidFill>
              </a:rPr>
              <a:t> </a:t>
            </a:r>
            <a:r>
              <a:rPr lang="zh-CN" altLang="en-US" i="0" dirty="0">
                <a:solidFill>
                  <a:srgbClr val="FF33CC"/>
                </a:solidFill>
              </a:rPr>
              <a:t>级主极大</a:t>
            </a:r>
          </a:p>
        </p:txBody>
      </p:sp>
      <p:sp>
        <p:nvSpPr>
          <p:cNvPr id="82" name="Text Box 23"/>
          <p:cNvSpPr txBox="1">
            <a:spLocks noChangeArrowheads="1"/>
          </p:cNvSpPr>
          <p:nvPr/>
        </p:nvSpPr>
        <p:spPr bwMode="auto">
          <a:xfrm>
            <a:off x="1889158" y="3434259"/>
            <a:ext cx="1441451"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C00000"/>
                </a:solidFill>
                <a:sym typeface="Symbol" panose="05050102010706020507" pitchFamily="18" charset="2"/>
              </a:rPr>
              <a:t></a:t>
            </a:r>
            <a:r>
              <a:rPr lang="zh-CN" altLang="en-US" i="0" dirty="0">
                <a:solidFill>
                  <a:srgbClr val="C00000"/>
                </a:solidFill>
              </a:rPr>
              <a:t>满足：</a:t>
            </a:r>
          </a:p>
        </p:txBody>
      </p:sp>
      <p:grpSp>
        <p:nvGrpSpPr>
          <p:cNvPr id="83" name="Group 24"/>
          <p:cNvGrpSpPr>
            <a:grpSpLocks/>
          </p:cNvGrpSpPr>
          <p:nvPr/>
        </p:nvGrpSpPr>
        <p:grpSpPr bwMode="auto">
          <a:xfrm>
            <a:off x="2074853" y="4103187"/>
            <a:ext cx="7845426" cy="619126"/>
            <a:chOff x="614" y="2820"/>
            <a:chExt cx="4942" cy="390"/>
          </a:xfrm>
        </p:grpSpPr>
        <p:sp>
          <p:nvSpPr>
            <p:cNvPr id="84" name="Text Box 25"/>
            <p:cNvSpPr txBox="1">
              <a:spLocks noChangeArrowheads="1"/>
            </p:cNvSpPr>
            <p:nvPr/>
          </p:nvSpPr>
          <p:spPr bwMode="auto">
            <a:xfrm>
              <a:off x="614" y="2880"/>
              <a:ext cx="292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buFontTx/>
                <a:buChar char="•"/>
              </a:pPr>
              <a:r>
                <a:rPr lang="zh-CN" altLang="en-US" i="0" dirty="0">
                  <a:solidFill>
                    <a:srgbClr val="FF33CC"/>
                  </a:solidFill>
                </a:rPr>
                <a:t>主极大的最高级数   </a:t>
              </a:r>
              <a:r>
                <a:rPr lang="en-US" altLang="zh-CN" i="0" dirty="0">
                  <a:solidFill>
                    <a:srgbClr val="FF0000"/>
                  </a:solidFill>
                </a:rPr>
                <a:t>sin</a:t>
              </a:r>
              <a:r>
                <a:rPr lang="en-US" altLang="zh-CN" i="0" dirty="0">
                  <a:solidFill>
                    <a:srgbClr val="FF0000"/>
                  </a:solidFill>
                  <a:sym typeface="Symbol" panose="05050102010706020507" pitchFamily="18" charset="2"/>
                </a:rPr>
                <a:t>1</a:t>
              </a:r>
              <a:endParaRPr lang="zh-CN" altLang="en-US" i="0" dirty="0">
                <a:solidFill>
                  <a:srgbClr val="FF0000"/>
                </a:solidFill>
              </a:endParaRPr>
            </a:p>
          </p:txBody>
        </p:sp>
        <p:graphicFrame>
          <p:nvGraphicFramePr>
            <p:cNvPr id="85" name="Object 26"/>
            <p:cNvGraphicFramePr>
              <a:graphicFrameLocks noChangeAspect="1"/>
            </p:cNvGraphicFramePr>
            <p:nvPr>
              <p:extLst>
                <p:ext uri="{D42A27DB-BD31-4B8C-83A1-F6EECF244321}">
                  <p14:modId xmlns:p14="http://schemas.microsoft.com/office/powerpoint/2010/main" val="3918211839"/>
                </p:ext>
              </p:extLst>
            </p:nvPr>
          </p:nvGraphicFramePr>
          <p:xfrm>
            <a:off x="4161" y="2820"/>
            <a:ext cx="1395" cy="363"/>
          </p:xfrm>
          <a:graphic>
            <a:graphicData uri="http://schemas.openxmlformats.org/presentationml/2006/ole">
              <mc:AlternateContent xmlns:mc="http://schemas.openxmlformats.org/markup-compatibility/2006">
                <mc:Choice xmlns:v="urn:schemas-microsoft-com:vml" Requires="v">
                  <p:oleObj spid="_x0000_s509356" name="公式" r:id="rId16" imgW="685920" imgH="161960" progId="Equation.3">
                    <p:embed/>
                  </p:oleObj>
                </mc:Choice>
                <mc:Fallback>
                  <p:oleObj name="公式" r:id="rId16" imgW="685920" imgH="16196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61" y="2820"/>
                          <a:ext cx="1395" cy="363"/>
                        </a:xfrm>
                        <a:prstGeom prst="rect">
                          <a:avLst/>
                        </a:prstGeom>
                        <a:noFill/>
                        <a:ln>
                          <a:noFill/>
                        </a:ln>
                        <a:effectLst/>
                        <a:extLst/>
                      </p:spPr>
                    </p:pic>
                  </p:oleObj>
                </mc:Fallback>
              </mc:AlternateContent>
            </a:graphicData>
          </a:graphic>
        </p:graphicFrame>
      </p:grpSp>
      <p:grpSp>
        <p:nvGrpSpPr>
          <p:cNvPr id="86" name="Group 27"/>
          <p:cNvGrpSpPr>
            <a:grpSpLocks/>
          </p:cNvGrpSpPr>
          <p:nvPr/>
        </p:nvGrpSpPr>
        <p:grpSpPr bwMode="auto">
          <a:xfrm>
            <a:off x="2088269" y="4793535"/>
            <a:ext cx="6882272" cy="549275"/>
            <a:chOff x="642" y="3187"/>
            <a:chExt cx="2487" cy="346"/>
          </a:xfrm>
        </p:grpSpPr>
        <p:sp>
          <p:nvSpPr>
            <p:cNvPr id="87" name="Text Box 28"/>
            <p:cNvSpPr txBox="1">
              <a:spLocks noChangeArrowheads="1"/>
            </p:cNvSpPr>
            <p:nvPr/>
          </p:nvSpPr>
          <p:spPr bwMode="auto">
            <a:xfrm>
              <a:off x="642" y="3203"/>
              <a:ext cx="248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buFontTx/>
                <a:buChar char="•"/>
              </a:pPr>
              <a:r>
                <a:rPr lang="zh-CN" altLang="en-US" i="0" dirty="0">
                  <a:solidFill>
                    <a:srgbClr val="009900"/>
                  </a:solidFill>
                </a:rPr>
                <a:t>最多可以看到                     条主极大亮纹。</a:t>
              </a:r>
            </a:p>
          </p:txBody>
        </p:sp>
        <p:graphicFrame>
          <p:nvGraphicFramePr>
            <p:cNvPr id="88" name="Object 29"/>
            <p:cNvGraphicFramePr>
              <a:graphicFrameLocks noChangeAspect="1"/>
            </p:cNvGraphicFramePr>
            <p:nvPr>
              <p:extLst>
                <p:ext uri="{D42A27DB-BD31-4B8C-83A1-F6EECF244321}">
                  <p14:modId xmlns:p14="http://schemas.microsoft.com/office/powerpoint/2010/main" val="2279403802"/>
                </p:ext>
              </p:extLst>
            </p:nvPr>
          </p:nvGraphicFramePr>
          <p:xfrm>
            <a:off x="1524" y="3187"/>
            <a:ext cx="578" cy="342"/>
          </p:xfrm>
          <a:graphic>
            <a:graphicData uri="http://schemas.openxmlformats.org/presentationml/2006/ole">
              <mc:AlternateContent xmlns:mc="http://schemas.openxmlformats.org/markup-compatibility/2006">
                <mc:Choice xmlns:v="urn:schemas-microsoft-com:vml" Requires="v">
                  <p:oleObj spid="_x0000_s509357" name="公式" r:id="rId18" imgW="698400" imgH="228600" progId="Equation.3">
                    <p:embed/>
                  </p:oleObj>
                </mc:Choice>
                <mc:Fallback>
                  <p:oleObj name="公式" r:id="rId18" imgW="698400" imgH="228600" progId="Equation.3">
                    <p:embed/>
                    <p:pic>
                      <p:nvPicPr>
                        <p:cNvPr id="0" name=""/>
                        <p:cNvPicPr>
                          <a:picLocks noChangeAspect="1" noChangeArrowheads="1"/>
                        </p:cNvPicPr>
                        <p:nvPr/>
                      </p:nvPicPr>
                      <p:blipFill>
                        <a:blip r:embed="rId19"/>
                        <a:srcRect/>
                        <a:stretch>
                          <a:fillRect/>
                        </a:stretch>
                      </p:blipFill>
                      <p:spPr bwMode="auto">
                        <a:xfrm>
                          <a:off x="1524" y="3187"/>
                          <a:ext cx="578" cy="342"/>
                        </a:xfrm>
                        <a:prstGeom prst="rect">
                          <a:avLst/>
                        </a:prstGeom>
                        <a:noFill/>
                        <a:ln>
                          <a:noFill/>
                        </a:ln>
                        <a:effectLst/>
                        <a:extLst/>
                      </p:spPr>
                    </p:pic>
                  </p:oleObj>
                </mc:Fallback>
              </mc:AlternateContent>
            </a:graphicData>
          </a:graphic>
        </p:graphicFrame>
      </p:grpSp>
      <p:sp>
        <p:nvSpPr>
          <p:cNvPr id="89" name="Text Box 30"/>
          <p:cNvSpPr txBox="1">
            <a:spLocks noChangeArrowheads="1"/>
          </p:cNvSpPr>
          <p:nvPr/>
        </p:nvSpPr>
        <p:spPr bwMode="auto">
          <a:xfrm>
            <a:off x="5512940" y="2591172"/>
            <a:ext cx="3468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3300"/>
                </a:solidFill>
              </a:rPr>
              <a:t>光强为单缝的</a:t>
            </a:r>
            <a:r>
              <a:rPr lang="en-US" altLang="zh-CN" dirty="0">
                <a:solidFill>
                  <a:srgbClr val="FF3300"/>
                </a:solidFill>
              </a:rPr>
              <a:t>N</a:t>
            </a:r>
            <a:r>
              <a:rPr lang="en-US" altLang="zh-CN" i="0" baseline="30000" dirty="0">
                <a:solidFill>
                  <a:srgbClr val="FF3300"/>
                </a:solidFill>
              </a:rPr>
              <a:t>2 </a:t>
            </a:r>
            <a:r>
              <a:rPr lang="zh-CN" altLang="en-US" i="0" dirty="0">
                <a:solidFill>
                  <a:srgbClr val="FF3300"/>
                </a:solidFill>
              </a:rPr>
              <a:t>倍</a:t>
            </a:r>
          </a:p>
        </p:txBody>
      </p:sp>
      <p:graphicFrame>
        <p:nvGraphicFramePr>
          <p:cNvPr id="90" name="Object 198"/>
          <p:cNvGraphicFramePr>
            <a:graphicFrameLocks noChangeAspect="1"/>
          </p:cNvGraphicFramePr>
          <p:nvPr>
            <p:extLst>
              <p:ext uri="{D42A27DB-BD31-4B8C-83A1-F6EECF244321}">
                <p14:modId xmlns:p14="http://schemas.microsoft.com/office/powerpoint/2010/main" val="2902086101"/>
              </p:ext>
            </p:extLst>
          </p:nvPr>
        </p:nvGraphicFramePr>
        <p:xfrm>
          <a:off x="9125527" y="2737131"/>
          <a:ext cx="1238435" cy="400881"/>
        </p:xfrm>
        <a:graphic>
          <a:graphicData uri="http://schemas.openxmlformats.org/presentationml/2006/ole">
            <mc:AlternateContent xmlns:mc="http://schemas.openxmlformats.org/markup-compatibility/2006">
              <mc:Choice xmlns:v="urn:schemas-microsoft-com:vml" Requires="v">
                <p:oleObj spid="_x0000_s509358" name="公式" r:id="rId20" imgW="476176" imgH="114182" progId="Equation.3">
                  <p:embed/>
                </p:oleObj>
              </mc:Choice>
              <mc:Fallback>
                <p:oleObj name="公式" r:id="rId20" imgW="476176" imgH="114182"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125527" y="2737131"/>
                        <a:ext cx="1238435" cy="400881"/>
                      </a:xfrm>
                      <a:prstGeom prst="rect">
                        <a:avLst/>
                      </a:prstGeom>
                      <a:noFill/>
                      <a:ln>
                        <a:noFill/>
                      </a:ln>
                      <a:effectLst/>
                      <a:extLst/>
                    </p:spPr>
                  </p:pic>
                </p:oleObj>
              </mc:Fallback>
            </mc:AlternateContent>
          </a:graphicData>
        </a:graphic>
      </p:graphicFrame>
      <p:sp>
        <p:nvSpPr>
          <p:cNvPr id="91" name="矩形 90"/>
          <p:cNvSpPr/>
          <p:nvPr/>
        </p:nvSpPr>
        <p:spPr>
          <a:xfrm>
            <a:off x="1870058" y="5406922"/>
            <a:ext cx="8797943" cy="954107"/>
          </a:xfrm>
          <a:prstGeom prst="rect">
            <a:avLst/>
          </a:prstGeom>
        </p:spPr>
        <p:txBody>
          <a:bodyPr wrap="square">
            <a:spAutoFit/>
          </a:bodyPr>
          <a:lstStyle/>
          <a:p>
            <a:r>
              <a:rPr lang="zh-CN" altLang="en-US" sz="2800" b="1" dirty="0">
                <a:latin typeface="宋体" panose="02010600030101010101" pitchFamily="2" charset="-122"/>
              </a:rPr>
              <a:t>光栅衍射中，</a:t>
            </a:r>
            <a:r>
              <a:rPr lang="zh-CN" altLang="en-US" sz="2800" b="1" dirty="0">
                <a:solidFill>
                  <a:srgbClr val="FF3300"/>
                </a:solidFill>
              </a:rPr>
              <a:t>最大光强为单缝的</a:t>
            </a:r>
            <a:r>
              <a:rPr lang="en-US" altLang="zh-CN" sz="2800" b="1" dirty="0">
                <a:solidFill>
                  <a:srgbClr val="FF3300"/>
                </a:solidFill>
              </a:rPr>
              <a:t>N</a:t>
            </a:r>
            <a:r>
              <a:rPr lang="en-US" altLang="zh-CN" sz="2800" b="1" baseline="30000" dirty="0">
                <a:solidFill>
                  <a:srgbClr val="FF3300"/>
                </a:solidFill>
              </a:rPr>
              <a:t>2 </a:t>
            </a:r>
            <a:r>
              <a:rPr lang="zh-CN" altLang="en-US" sz="2800" b="1" dirty="0">
                <a:solidFill>
                  <a:srgbClr val="FF3300"/>
                </a:solidFill>
              </a:rPr>
              <a:t>倍，</a:t>
            </a:r>
            <a:r>
              <a:rPr lang="zh-CN" altLang="en-US" sz="2800" b="1" dirty="0">
                <a:solidFill>
                  <a:srgbClr val="9900CC"/>
                </a:solidFill>
              </a:rPr>
              <a:t>能够观察到的主极大亮纹比较多，</a:t>
            </a:r>
            <a:r>
              <a:rPr lang="zh-CN" altLang="en-US" sz="2800" b="1" dirty="0">
                <a:latin typeface="宋体" panose="02010600030101010101" pitchFamily="2" charset="-122"/>
              </a:rPr>
              <a:t>衍射角一般较大</a:t>
            </a:r>
            <a:r>
              <a:rPr lang="en-US" altLang="zh-CN" sz="2800" b="1" dirty="0">
                <a:latin typeface="宋体" panose="02010600030101010101" pitchFamily="2" charset="-122"/>
              </a:rPr>
              <a:t>,</a:t>
            </a:r>
            <a:r>
              <a:rPr lang="zh-CN" altLang="en-US" sz="2800" b="1" dirty="0">
                <a:latin typeface="宋体" panose="02010600030101010101" pitchFamily="2" charset="-122"/>
              </a:rPr>
              <a:t>有</a:t>
            </a:r>
            <a:endParaRPr lang="zh-CN" altLang="en-US" sz="2800" dirty="0"/>
          </a:p>
        </p:txBody>
      </p:sp>
      <p:graphicFrame>
        <p:nvGraphicFramePr>
          <p:cNvPr id="92" name="Object 13"/>
          <p:cNvGraphicFramePr>
            <a:graphicFrameLocks noChangeAspect="1"/>
          </p:cNvGraphicFramePr>
          <p:nvPr>
            <p:extLst>
              <p:ext uri="{D42A27DB-BD31-4B8C-83A1-F6EECF244321}">
                <p14:modId xmlns:p14="http://schemas.microsoft.com/office/powerpoint/2010/main" val="611244317"/>
              </p:ext>
            </p:extLst>
          </p:nvPr>
        </p:nvGraphicFramePr>
        <p:xfrm>
          <a:off x="4700814" y="6315547"/>
          <a:ext cx="2474132" cy="457960"/>
        </p:xfrm>
        <a:graphic>
          <a:graphicData uri="http://schemas.openxmlformats.org/presentationml/2006/ole">
            <mc:AlternateContent xmlns:mc="http://schemas.openxmlformats.org/markup-compatibility/2006">
              <mc:Choice xmlns:v="urn:schemas-microsoft-com:vml" Requires="v">
                <p:oleObj spid="_x0000_s509359" name="公式" r:id="rId22" imgW="1028520" imgH="177480" progId="Equation.3">
                  <p:embed/>
                </p:oleObj>
              </mc:Choice>
              <mc:Fallback>
                <p:oleObj name="公式" r:id="rId22" imgW="1028520" imgH="17748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00814" y="6315547"/>
                        <a:ext cx="2474132" cy="45796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48514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circle(in)">
                                      <p:cBhvr>
                                        <p:cTn id="26" dur="2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circle(in)">
                                      <p:cBhvr>
                                        <p:cTn id="31" dur="2000"/>
                                        <p:tgtEl>
                                          <p:spTgt spid="81"/>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89"/>
                                        </p:tgtEl>
                                        <p:attrNameLst>
                                          <p:attrName>style.visibility</p:attrName>
                                        </p:attrNameLst>
                                      </p:cBhvr>
                                      <p:to>
                                        <p:strVal val="visible"/>
                                      </p:to>
                                    </p:set>
                                    <p:animEffect transition="in" filter="circle(in)">
                                      <p:cBhvr>
                                        <p:cTn id="36" dur="2000"/>
                                        <p:tgtEl>
                                          <p:spTgt spid="89"/>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1000"/>
                                        <p:tgtEl>
                                          <p:spTgt spid="77"/>
                                        </p:tgtEl>
                                      </p:cBhvr>
                                    </p:animEffect>
                                    <p:anim calcmode="lin" valueType="num">
                                      <p:cBhvr>
                                        <p:cTn id="42" dur="1000" fill="hold"/>
                                        <p:tgtEl>
                                          <p:spTgt spid="77"/>
                                        </p:tgtEl>
                                        <p:attrNameLst>
                                          <p:attrName>ppt_x</p:attrName>
                                        </p:attrNameLst>
                                      </p:cBhvr>
                                      <p:tavLst>
                                        <p:tav tm="0">
                                          <p:val>
                                            <p:strVal val="#ppt_x"/>
                                          </p:val>
                                        </p:tav>
                                        <p:tav tm="100000">
                                          <p:val>
                                            <p:strVal val="#ppt_x"/>
                                          </p:val>
                                        </p:tav>
                                      </p:tavLst>
                                    </p:anim>
                                    <p:anim calcmode="lin" valueType="num">
                                      <p:cBhvr>
                                        <p:cTn id="43" dur="1000" fill="hold"/>
                                        <p:tgtEl>
                                          <p:spTgt spid="77"/>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fade">
                                      <p:cBhvr>
                                        <p:cTn id="46" dur="1000"/>
                                        <p:tgtEl>
                                          <p:spTgt spid="79"/>
                                        </p:tgtEl>
                                      </p:cBhvr>
                                    </p:animEffect>
                                    <p:anim calcmode="lin" valueType="num">
                                      <p:cBhvr>
                                        <p:cTn id="47" dur="1000" fill="hold"/>
                                        <p:tgtEl>
                                          <p:spTgt spid="79"/>
                                        </p:tgtEl>
                                        <p:attrNameLst>
                                          <p:attrName>ppt_x</p:attrName>
                                        </p:attrNameLst>
                                      </p:cBhvr>
                                      <p:tavLst>
                                        <p:tav tm="0">
                                          <p:val>
                                            <p:strVal val="#ppt_x"/>
                                          </p:val>
                                        </p:tav>
                                        <p:tav tm="100000">
                                          <p:val>
                                            <p:strVal val="#ppt_x"/>
                                          </p:val>
                                        </p:tav>
                                      </p:tavLst>
                                    </p:anim>
                                    <p:anim calcmode="lin" valueType="num">
                                      <p:cBhvr>
                                        <p:cTn id="48" dur="1000" fill="hold"/>
                                        <p:tgtEl>
                                          <p:spTgt spid="7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fade">
                                      <p:cBhvr>
                                        <p:cTn id="51" dur="1000"/>
                                        <p:tgtEl>
                                          <p:spTgt spid="82"/>
                                        </p:tgtEl>
                                      </p:cBhvr>
                                    </p:animEffect>
                                    <p:anim calcmode="lin" valueType="num">
                                      <p:cBhvr>
                                        <p:cTn id="52" dur="1000" fill="hold"/>
                                        <p:tgtEl>
                                          <p:spTgt spid="82"/>
                                        </p:tgtEl>
                                        <p:attrNameLst>
                                          <p:attrName>ppt_x</p:attrName>
                                        </p:attrNameLst>
                                      </p:cBhvr>
                                      <p:tavLst>
                                        <p:tav tm="0">
                                          <p:val>
                                            <p:strVal val="#ppt_x"/>
                                          </p:val>
                                        </p:tav>
                                        <p:tav tm="100000">
                                          <p:val>
                                            <p:strVal val="#ppt_x"/>
                                          </p:val>
                                        </p:tav>
                                      </p:tavLst>
                                    </p:anim>
                                    <p:anim calcmode="lin" valueType="num">
                                      <p:cBhvr>
                                        <p:cTn id="53"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nodeType="clickEffect">
                                  <p:stCondLst>
                                    <p:cond delay="0"/>
                                  </p:stCondLst>
                                  <p:childTnLst>
                                    <p:set>
                                      <p:cBhvr>
                                        <p:cTn id="57" dur="1" fill="hold">
                                          <p:stCondLst>
                                            <p:cond delay="0"/>
                                          </p:stCondLst>
                                        </p:cTn>
                                        <p:tgtEl>
                                          <p:spTgt spid="83"/>
                                        </p:tgtEl>
                                        <p:attrNameLst>
                                          <p:attrName>style.visibility</p:attrName>
                                        </p:attrNameLst>
                                      </p:cBhvr>
                                      <p:to>
                                        <p:strVal val="visible"/>
                                      </p:to>
                                    </p:set>
                                    <p:animEffect transition="in" filter="barn(inVertical)">
                                      <p:cBhvr>
                                        <p:cTn id="58" dur="500"/>
                                        <p:tgtEl>
                                          <p:spTgt spid="83"/>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randombar(horizontal)">
                                      <p:cBhvr>
                                        <p:cTn id="63" dur="500"/>
                                        <p:tgtEl>
                                          <p:spTgt spid="86"/>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91"/>
                                        </p:tgtEl>
                                        <p:attrNameLst>
                                          <p:attrName>style.visibility</p:attrName>
                                        </p:attrNameLst>
                                      </p:cBhvr>
                                      <p:to>
                                        <p:strVal val="visible"/>
                                      </p:to>
                                    </p:set>
                                    <p:anim calcmode="lin" valueType="num">
                                      <p:cBhvr additive="base">
                                        <p:cTn id="68" dur="500" fill="hold"/>
                                        <p:tgtEl>
                                          <p:spTgt spid="91"/>
                                        </p:tgtEl>
                                        <p:attrNameLst>
                                          <p:attrName>ppt_x</p:attrName>
                                        </p:attrNameLst>
                                      </p:cBhvr>
                                      <p:tavLst>
                                        <p:tav tm="0">
                                          <p:val>
                                            <p:strVal val="#ppt_x"/>
                                          </p:val>
                                        </p:tav>
                                        <p:tav tm="100000">
                                          <p:val>
                                            <p:strVal val="#ppt_x"/>
                                          </p:val>
                                        </p:tav>
                                      </p:tavLst>
                                    </p:anim>
                                    <p:anim calcmode="lin" valueType="num">
                                      <p:cBhvr additive="base">
                                        <p:cTn id="69" dur="500" fill="hold"/>
                                        <p:tgtEl>
                                          <p:spTgt spid="91"/>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92"/>
                                        </p:tgtEl>
                                        <p:attrNameLst>
                                          <p:attrName>style.visibility</p:attrName>
                                        </p:attrNameLst>
                                      </p:cBhvr>
                                      <p:to>
                                        <p:strVal val="visible"/>
                                      </p:to>
                                    </p:set>
                                    <p:anim calcmode="lin" valueType="num">
                                      <p:cBhvr additive="base">
                                        <p:cTn id="72" dur="500" fill="hold"/>
                                        <p:tgtEl>
                                          <p:spTgt spid="92"/>
                                        </p:tgtEl>
                                        <p:attrNameLst>
                                          <p:attrName>ppt_x</p:attrName>
                                        </p:attrNameLst>
                                      </p:cBhvr>
                                      <p:tavLst>
                                        <p:tav tm="0">
                                          <p:val>
                                            <p:strVal val="#ppt_x"/>
                                          </p:val>
                                        </p:tav>
                                        <p:tav tm="100000">
                                          <p:val>
                                            <p:strVal val="#ppt_x"/>
                                          </p:val>
                                        </p:tav>
                                      </p:tavLst>
                                    </p:anim>
                                    <p:anim calcmode="lin" valueType="num">
                                      <p:cBhvr additive="base">
                                        <p:cTn id="73"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77" grpId="0"/>
      <p:bldP spid="81" grpId="0"/>
      <p:bldP spid="82" grpId="0"/>
      <p:bldP spid="89" grpId="0"/>
      <p:bldP spid="9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35"/>
          <p:cNvSpPr>
            <a:spLocks noChangeArrowheads="1"/>
          </p:cNvSpPr>
          <p:nvPr/>
        </p:nvSpPr>
        <p:spPr bwMode="auto">
          <a:xfrm>
            <a:off x="6048316" y="54012"/>
            <a:ext cx="34957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zh-CN" altLang="en-US" i="0" dirty="0">
                <a:solidFill>
                  <a:srgbClr val="CC3300"/>
                </a:solidFill>
                <a:latin typeface="Bookman Old Style" panose="02050604050505020204" pitchFamily="18" charset="0"/>
                <a:ea typeface="楷体_GB2312" pitchFamily="49" charset="-122"/>
              </a:rPr>
              <a:t>光栅方程的物理意义</a:t>
            </a:r>
            <a:endParaRPr lang="zh-CN" altLang="en-US" dirty="0">
              <a:solidFill>
                <a:srgbClr val="CC3300"/>
              </a:solidFill>
            </a:endParaRPr>
          </a:p>
        </p:txBody>
      </p:sp>
      <p:sp>
        <p:nvSpPr>
          <p:cNvPr id="3" name="Text Box 6" descr="花束"/>
          <p:cNvSpPr txBox="1">
            <a:spLocks noChangeArrowheads="1"/>
          </p:cNvSpPr>
          <p:nvPr/>
        </p:nvSpPr>
        <p:spPr bwMode="auto">
          <a:xfrm>
            <a:off x="1524001" y="260350"/>
            <a:ext cx="4284663" cy="579438"/>
          </a:xfrm>
          <a:prstGeom prst="rect">
            <a:avLst/>
          </a:prstGeom>
          <a:blipFill dpi="0" rotWithShape="1">
            <a:blip r:embed="rId3"/>
            <a:srcRect/>
            <a:tile tx="0" ty="0" sx="100000" sy="100000" flip="none" algn="tl"/>
          </a:blipFill>
          <a:ln w="9525" algn="ctr">
            <a:noFill/>
            <a:miter lim="800000"/>
            <a:headEnd/>
            <a:tailEnd/>
          </a:ln>
          <a:effectLst>
            <a:outerShdw dist="125724" dir="2700000" algn="ctr" rotWithShape="0">
              <a:schemeClr val="tx1">
                <a:alpha val="50000"/>
              </a:schemeClr>
            </a:outerShdw>
          </a:effectLst>
        </p:spPr>
        <p:txBody>
          <a:bodyPr>
            <a:spAutoFit/>
          </a:bodyPr>
          <a:lstStyle/>
          <a:p>
            <a:pPr algn="ctr">
              <a:defRPr/>
            </a:pPr>
            <a:r>
              <a:rPr lang="zh-CN" altLang="en-US" sz="3200" b="1">
                <a:solidFill>
                  <a:srgbClr val="FF0000"/>
                </a:solidFill>
                <a:effectLst>
                  <a:outerShdw blurRad="38100" dist="38100" dir="2700000" algn="tl">
                    <a:srgbClr val="000000"/>
                  </a:outerShdw>
                </a:effectLst>
                <a:ea typeface="楷体_GB2312" pitchFamily="49" charset="-122"/>
              </a:rPr>
              <a:t>双缝干涉的干涉条纹</a:t>
            </a:r>
          </a:p>
        </p:txBody>
      </p:sp>
      <p:grpSp>
        <p:nvGrpSpPr>
          <p:cNvPr id="4" name="Group 7"/>
          <p:cNvGrpSpPr>
            <a:grpSpLocks/>
          </p:cNvGrpSpPr>
          <p:nvPr/>
        </p:nvGrpSpPr>
        <p:grpSpPr bwMode="auto">
          <a:xfrm>
            <a:off x="6289676" y="808878"/>
            <a:ext cx="3048000" cy="1663700"/>
            <a:chOff x="3216" y="776"/>
            <a:chExt cx="1920" cy="1048"/>
          </a:xfrm>
        </p:grpSpPr>
        <p:grpSp>
          <p:nvGrpSpPr>
            <p:cNvPr id="5" name="Group 8"/>
            <p:cNvGrpSpPr>
              <a:grpSpLocks/>
            </p:cNvGrpSpPr>
            <p:nvPr/>
          </p:nvGrpSpPr>
          <p:grpSpPr bwMode="auto">
            <a:xfrm>
              <a:off x="3216" y="960"/>
              <a:ext cx="1920" cy="864"/>
              <a:chOff x="3216" y="960"/>
              <a:chExt cx="1920" cy="864"/>
            </a:xfrm>
          </p:grpSpPr>
          <p:grpSp>
            <p:nvGrpSpPr>
              <p:cNvPr id="11" name="Group 9"/>
              <p:cNvGrpSpPr>
                <a:grpSpLocks/>
              </p:cNvGrpSpPr>
              <p:nvPr/>
            </p:nvGrpSpPr>
            <p:grpSpPr bwMode="auto">
              <a:xfrm>
                <a:off x="3216" y="1248"/>
                <a:ext cx="480" cy="576"/>
                <a:chOff x="3216" y="1248"/>
                <a:chExt cx="480" cy="576"/>
              </a:xfrm>
            </p:grpSpPr>
            <p:sp>
              <p:nvSpPr>
                <p:cNvPr id="14" name="Line 10"/>
                <p:cNvSpPr>
                  <a:spLocks noChangeShapeType="1"/>
                </p:cNvSpPr>
                <p:nvPr/>
              </p:nvSpPr>
              <p:spPr bwMode="auto">
                <a:xfrm flipV="1">
                  <a:off x="3216" y="1248"/>
                  <a:ext cx="480" cy="288"/>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1"/>
                <p:cNvSpPr>
                  <a:spLocks noChangeShapeType="1"/>
                </p:cNvSpPr>
                <p:nvPr/>
              </p:nvSpPr>
              <p:spPr bwMode="auto">
                <a:xfrm>
                  <a:off x="3216" y="1536"/>
                  <a:ext cx="480" cy="28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 name="Line 12"/>
              <p:cNvSpPr>
                <a:spLocks noChangeShapeType="1"/>
              </p:cNvSpPr>
              <p:nvPr/>
            </p:nvSpPr>
            <p:spPr bwMode="auto">
              <a:xfrm flipV="1">
                <a:off x="3696" y="960"/>
                <a:ext cx="1440" cy="28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3"/>
              <p:cNvSpPr>
                <a:spLocks noChangeShapeType="1"/>
              </p:cNvSpPr>
              <p:nvPr/>
            </p:nvSpPr>
            <p:spPr bwMode="auto">
              <a:xfrm flipV="1">
                <a:off x="3696" y="960"/>
                <a:ext cx="1440" cy="86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 name="Line 14"/>
            <p:cNvSpPr>
              <a:spLocks noChangeShapeType="1"/>
            </p:cNvSpPr>
            <p:nvPr/>
          </p:nvSpPr>
          <p:spPr bwMode="auto">
            <a:xfrm flipV="1">
              <a:off x="3696" y="960"/>
              <a:ext cx="144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Rectangle 15"/>
            <p:cNvSpPr>
              <a:spLocks noChangeArrowheads="1"/>
            </p:cNvSpPr>
            <p:nvPr/>
          </p:nvSpPr>
          <p:spPr bwMode="auto">
            <a:xfrm>
              <a:off x="4512" y="1216"/>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t>r</a:t>
              </a:r>
              <a:r>
                <a:rPr lang="en-US" altLang="zh-CN" sz="2800" b="1" baseline="-25000"/>
                <a:t>2</a:t>
              </a:r>
              <a:endParaRPr lang="en-US" altLang="zh-CN" sz="2800" b="1"/>
            </a:p>
          </p:txBody>
        </p:sp>
        <p:sp>
          <p:nvSpPr>
            <p:cNvPr id="8" name="Rectangle 16"/>
            <p:cNvSpPr>
              <a:spLocks noChangeArrowheads="1"/>
            </p:cNvSpPr>
            <p:nvPr/>
          </p:nvSpPr>
          <p:spPr bwMode="auto">
            <a:xfrm>
              <a:off x="4165" y="776"/>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t>r</a:t>
              </a:r>
              <a:r>
                <a:rPr lang="en-US" altLang="zh-CN" sz="2800" b="1" baseline="-25000"/>
                <a:t>1</a:t>
              </a:r>
              <a:endParaRPr lang="en-US" altLang="zh-CN" sz="2800" b="1"/>
            </a:p>
          </p:txBody>
        </p:sp>
        <p:sp>
          <p:nvSpPr>
            <p:cNvPr id="9" name="Rectangle 17"/>
            <p:cNvSpPr>
              <a:spLocks noChangeArrowheads="1"/>
            </p:cNvSpPr>
            <p:nvPr/>
          </p:nvSpPr>
          <p:spPr bwMode="auto">
            <a:xfrm>
              <a:off x="4032" y="1296"/>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sym typeface="Symbol" panose="05050102010706020507" pitchFamily="18" charset="2"/>
                </a:rPr>
                <a:t></a:t>
              </a:r>
            </a:p>
          </p:txBody>
        </p:sp>
        <p:sp>
          <p:nvSpPr>
            <p:cNvPr id="10" name="Freeform 18"/>
            <p:cNvSpPr>
              <a:spLocks/>
            </p:cNvSpPr>
            <p:nvPr/>
          </p:nvSpPr>
          <p:spPr bwMode="auto">
            <a:xfrm>
              <a:off x="3956" y="1444"/>
              <a:ext cx="45" cy="89"/>
            </a:xfrm>
            <a:custGeom>
              <a:avLst/>
              <a:gdLst>
                <a:gd name="T0" fmla="*/ 0 w 45"/>
                <a:gd name="T1" fmla="*/ 0 h 89"/>
                <a:gd name="T2" fmla="*/ 22 w 45"/>
                <a:gd name="T3" fmla="*/ 23 h 89"/>
                <a:gd name="T4" fmla="*/ 45 w 45"/>
                <a:gd name="T5" fmla="*/ 89 h 89"/>
                <a:gd name="T6" fmla="*/ 0 60000 65536"/>
                <a:gd name="T7" fmla="*/ 0 60000 65536"/>
                <a:gd name="T8" fmla="*/ 0 60000 65536"/>
                <a:gd name="T9" fmla="*/ 0 w 45"/>
                <a:gd name="T10" fmla="*/ 0 h 89"/>
                <a:gd name="T11" fmla="*/ 45 w 45"/>
                <a:gd name="T12" fmla="*/ 89 h 89"/>
              </a:gdLst>
              <a:ahLst/>
              <a:cxnLst>
                <a:cxn ang="T6">
                  <a:pos x="T0" y="T1"/>
                </a:cxn>
                <a:cxn ang="T7">
                  <a:pos x="T2" y="T3"/>
                </a:cxn>
                <a:cxn ang="T8">
                  <a:pos x="T4" y="T5"/>
                </a:cxn>
              </a:cxnLst>
              <a:rect l="T9" t="T10" r="T11" b="T12"/>
              <a:pathLst>
                <a:path w="45" h="89">
                  <a:moveTo>
                    <a:pt x="0" y="0"/>
                  </a:moveTo>
                  <a:cubicBezTo>
                    <a:pt x="7" y="8"/>
                    <a:pt x="17" y="14"/>
                    <a:pt x="22" y="23"/>
                  </a:cubicBezTo>
                  <a:cubicBezTo>
                    <a:pt x="33" y="44"/>
                    <a:pt x="45" y="89"/>
                    <a:pt x="45" y="89"/>
                  </a:cubicBez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6" name="Rectangle 19"/>
          <p:cNvSpPr>
            <a:spLocks noChangeArrowheads="1"/>
          </p:cNvSpPr>
          <p:nvPr/>
        </p:nvSpPr>
        <p:spPr bwMode="auto">
          <a:xfrm>
            <a:off x="9337676" y="821579"/>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t>x</a:t>
            </a:r>
          </a:p>
        </p:txBody>
      </p:sp>
      <p:grpSp>
        <p:nvGrpSpPr>
          <p:cNvPr id="17" name="Group 20"/>
          <p:cNvGrpSpPr>
            <a:grpSpLocks/>
          </p:cNvGrpSpPr>
          <p:nvPr/>
        </p:nvGrpSpPr>
        <p:grpSpPr bwMode="auto">
          <a:xfrm>
            <a:off x="5908676" y="491378"/>
            <a:ext cx="3830638" cy="2895600"/>
            <a:chOff x="2976" y="576"/>
            <a:chExt cx="2413" cy="1824"/>
          </a:xfrm>
        </p:grpSpPr>
        <p:sp>
          <p:nvSpPr>
            <p:cNvPr id="18" name="Rectangle 21"/>
            <p:cNvSpPr>
              <a:spLocks noChangeArrowheads="1"/>
            </p:cNvSpPr>
            <p:nvPr/>
          </p:nvSpPr>
          <p:spPr bwMode="auto">
            <a:xfrm>
              <a:off x="5136" y="576"/>
              <a:ext cx="2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t>P</a:t>
              </a:r>
            </a:p>
          </p:txBody>
        </p:sp>
        <p:grpSp>
          <p:nvGrpSpPr>
            <p:cNvPr id="19" name="Group 22"/>
            <p:cNvGrpSpPr>
              <a:grpSpLocks/>
            </p:cNvGrpSpPr>
            <p:nvPr/>
          </p:nvGrpSpPr>
          <p:grpSpPr bwMode="auto">
            <a:xfrm>
              <a:off x="2976" y="720"/>
              <a:ext cx="2388" cy="1680"/>
              <a:chOff x="2976" y="720"/>
              <a:chExt cx="2388" cy="1680"/>
            </a:xfrm>
          </p:grpSpPr>
          <p:grpSp>
            <p:nvGrpSpPr>
              <p:cNvPr id="20" name="Group 23"/>
              <p:cNvGrpSpPr>
                <a:grpSpLocks/>
              </p:cNvGrpSpPr>
              <p:nvPr/>
            </p:nvGrpSpPr>
            <p:grpSpPr bwMode="auto">
              <a:xfrm>
                <a:off x="3216" y="720"/>
                <a:ext cx="1920" cy="1680"/>
                <a:chOff x="3216" y="720"/>
                <a:chExt cx="1920" cy="1680"/>
              </a:xfrm>
            </p:grpSpPr>
            <p:grpSp>
              <p:nvGrpSpPr>
                <p:cNvPr id="29" name="Group 24"/>
                <p:cNvGrpSpPr>
                  <a:grpSpLocks/>
                </p:cNvGrpSpPr>
                <p:nvPr/>
              </p:nvGrpSpPr>
              <p:grpSpPr bwMode="auto">
                <a:xfrm>
                  <a:off x="3216" y="720"/>
                  <a:ext cx="1920" cy="1680"/>
                  <a:chOff x="3216" y="720"/>
                  <a:chExt cx="1920" cy="1680"/>
                </a:xfrm>
              </p:grpSpPr>
              <p:sp>
                <p:nvSpPr>
                  <p:cNvPr id="31" name="Line 25"/>
                  <p:cNvSpPr>
                    <a:spLocks noChangeShapeType="1"/>
                  </p:cNvSpPr>
                  <p:nvPr/>
                </p:nvSpPr>
                <p:spPr bwMode="auto">
                  <a:xfrm>
                    <a:off x="3216" y="1152"/>
                    <a:ext cx="0" cy="336"/>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26"/>
                  <p:cNvSpPr>
                    <a:spLocks noChangeShapeType="1"/>
                  </p:cNvSpPr>
                  <p:nvPr/>
                </p:nvSpPr>
                <p:spPr bwMode="auto">
                  <a:xfrm>
                    <a:off x="3216" y="1584"/>
                    <a:ext cx="0" cy="288"/>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27"/>
                  <p:cNvSpPr>
                    <a:spLocks noChangeShapeType="1"/>
                  </p:cNvSpPr>
                  <p:nvPr/>
                </p:nvSpPr>
                <p:spPr bwMode="auto">
                  <a:xfrm>
                    <a:off x="3696" y="912"/>
                    <a:ext cx="0" cy="336"/>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28"/>
                  <p:cNvSpPr>
                    <a:spLocks noChangeShapeType="1"/>
                  </p:cNvSpPr>
                  <p:nvPr/>
                </p:nvSpPr>
                <p:spPr bwMode="auto">
                  <a:xfrm>
                    <a:off x="3696" y="1296"/>
                    <a:ext cx="0" cy="48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29"/>
                  <p:cNvSpPr>
                    <a:spLocks noChangeShapeType="1"/>
                  </p:cNvSpPr>
                  <p:nvPr/>
                </p:nvSpPr>
                <p:spPr bwMode="auto">
                  <a:xfrm>
                    <a:off x="3696" y="1872"/>
                    <a:ext cx="0" cy="336"/>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0"/>
                  <p:cNvSpPr>
                    <a:spLocks noChangeShapeType="1"/>
                  </p:cNvSpPr>
                  <p:nvPr/>
                </p:nvSpPr>
                <p:spPr bwMode="auto">
                  <a:xfrm>
                    <a:off x="5136" y="720"/>
                    <a:ext cx="0" cy="168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0" name="Line 31"/>
                <p:cNvSpPr>
                  <a:spLocks noChangeShapeType="1"/>
                </p:cNvSpPr>
                <p:nvPr/>
              </p:nvSpPr>
              <p:spPr bwMode="auto">
                <a:xfrm>
                  <a:off x="3312" y="1536"/>
                  <a:ext cx="182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 name="Rectangle 32"/>
              <p:cNvSpPr>
                <a:spLocks noChangeArrowheads="1"/>
              </p:cNvSpPr>
              <p:nvPr/>
            </p:nvSpPr>
            <p:spPr bwMode="auto">
              <a:xfrm>
                <a:off x="2976" y="1312"/>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t>S</a:t>
                </a:r>
              </a:p>
            </p:txBody>
          </p:sp>
          <p:sp>
            <p:nvSpPr>
              <p:cNvPr id="22" name="Rectangle 33"/>
              <p:cNvSpPr>
                <a:spLocks noChangeArrowheads="1"/>
              </p:cNvSpPr>
              <p:nvPr/>
            </p:nvSpPr>
            <p:spPr bwMode="auto">
              <a:xfrm>
                <a:off x="3456" y="912"/>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t>s</a:t>
                </a:r>
                <a:r>
                  <a:rPr lang="en-US" altLang="zh-CN" sz="2800" b="1" baseline="-25000"/>
                  <a:t>1</a:t>
                </a:r>
                <a:endParaRPr lang="en-US" altLang="zh-CN" sz="2800" b="1"/>
              </a:p>
            </p:txBody>
          </p:sp>
          <p:sp>
            <p:nvSpPr>
              <p:cNvPr id="23" name="Rectangle 34"/>
              <p:cNvSpPr>
                <a:spLocks noChangeArrowheads="1"/>
              </p:cNvSpPr>
              <p:nvPr/>
            </p:nvSpPr>
            <p:spPr bwMode="auto">
              <a:xfrm>
                <a:off x="3456" y="1696"/>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t>s</a:t>
                </a:r>
                <a:r>
                  <a:rPr lang="en-US" altLang="zh-CN" sz="2800" b="1" baseline="-25000"/>
                  <a:t>2</a:t>
                </a:r>
                <a:endParaRPr lang="en-US" altLang="zh-CN" sz="2800" b="1"/>
              </a:p>
            </p:txBody>
          </p:sp>
          <p:sp>
            <p:nvSpPr>
              <p:cNvPr id="24" name="Line 35"/>
              <p:cNvSpPr>
                <a:spLocks noChangeShapeType="1"/>
              </p:cNvSpPr>
              <p:nvPr/>
            </p:nvSpPr>
            <p:spPr bwMode="auto">
              <a:xfrm flipH="1">
                <a:off x="3696" y="2112"/>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36"/>
              <p:cNvSpPr>
                <a:spLocks noChangeShapeType="1"/>
              </p:cNvSpPr>
              <p:nvPr/>
            </p:nvSpPr>
            <p:spPr bwMode="auto">
              <a:xfrm>
                <a:off x="4608" y="2112"/>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Rectangle 37"/>
              <p:cNvSpPr>
                <a:spLocks noChangeArrowheads="1"/>
              </p:cNvSpPr>
              <p:nvPr/>
            </p:nvSpPr>
            <p:spPr bwMode="auto">
              <a:xfrm>
                <a:off x="4272" y="1968"/>
                <a:ext cx="2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dirty="0"/>
                  <a:t>L</a:t>
                </a:r>
              </a:p>
            </p:txBody>
          </p:sp>
          <p:sp>
            <p:nvSpPr>
              <p:cNvPr id="27" name="Rectangle 38"/>
              <p:cNvSpPr>
                <a:spLocks noChangeArrowheads="1"/>
              </p:cNvSpPr>
              <p:nvPr/>
            </p:nvSpPr>
            <p:spPr bwMode="auto">
              <a:xfrm>
                <a:off x="3456" y="131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t>d</a:t>
                </a:r>
              </a:p>
            </p:txBody>
          </p:sp>
          <p:sp>
            <p:nvSpPr>
              <p:cNvPr id="28" name="Rectangle 39"/>
              <p:cNvSpPr>
                <a:spLocks noChangeArrowheads="1"/>
              </p:cNvSpPr>
              <p:nvPr/>
            </p:nvSpPr>
            <p:spPr bwMode="auto">
              <a:xfrm>
                <a:off x="5136" y="136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t>o</a:t>
                </a:r>
              </a:p>
            </p:txBody>
          </p:sp>
        </p:grpSp>
      </p:grpSp>
      <p:sp>
        <p:nvSpPr>
          <p:cNvPr id="37" name="Text Box 42"/>
          <p:cNvSpPr txBox="1">
            <a:spLocks noChangeArrowheads="1"/>
          </p:cNvSpPr>
          <p:nvPr/>
        </p:nvSpPr>
        <p:spPr bwMode="auto">
          <a:xfrm>
            <a:off x="1977232" y="923989"/>
            <a:ext cx="394990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dirty="0">
                <a:solidFill>
                  <a:schemeClr val="accent2"/>
                </a:solidFill>
                <a:ea typeface="楷体_GB2312" pitchFamily="49" charset="-122"/>
              </a:rPr>
              <a:t>S</a:t>
            </a:r>
            <a:r>
              <a:rPr lang="en-US" altLang="zh-CN" sz="2800" b="1" baseline="-25000" dirty="0">
                <a:solidFill>
                  <a:schemeClr val="accent2"/>
                </a:solidFill>
                <a:ea typeface="楷体_GB2312" pitchFamily="49" charset="-122"/>
              </a:rPr>
              <a:t>1</a:t>
            </a:r>
            <a:r>
              <a:rPr lang="en-US" altLang="zh-CN" sz="2800" b="1" dirty="0">
                <a:solidFill>
                  <a:schemeClr val="accent2"/>
                </a:solidFill>
                <a:ea typeface="楷体_GB2312" pitchFamily="49" charset="-122"/>
              </a:rPr>
              <a:t> </a:t>
            </a:r>
            <a:r>
              <a:rPr lang="zh-CN" altLang="en-US" sz="2800" b="1" dirty="0">
                <a:solidFill>
                  <a:schemeClr val="accent2"/>
                </a:solidFill>
                <a:ea typeface="楷体_GB2312" pitchFamily="49" charset="-122"/>
              </a:rPr>
              <a:t>和 </a:t>
            </a:r>
            <a:r>
              <a:rPr lang="en-US" altLang="zh-CN" sz="2800" b="1" i="1" dirty="0">
                <a:solidFill>
                  <a:schemeClr val="accent2"/>
                </a:solidFill>
                <a:ea typeface="楷体_GB2312" pitchFamily="49" charset="-122"/>
              </a:rPr>
              <a:t>S</a:t>
            </a:r>
            <a:r>
              <a:rPr lang="en-US" altLang="zh-CN" sz="2800" b="1" baseline="-25000" dirty="0">
                <a:solidFill>
                  <a:schemeClr val="accent2"/>
                </a:solidFill>
                <a:ea typeface="楷体_GB2312" pitchFamily="49" charset="-122"/>
              </a:rPr>
              <a:t>2</a:t>
            </a:r>
            <a:r>
              <a:rPr lang="en-US" altLang="zh-CN" sz="2800" b="1" dirty="0">
                <a:solidFill>
                  <a:schemeClr val="accent2"/>
                </a:solidFill>
                <a:ea typeface="楷体_GB2312" pitchFamily="49" charset="-122"/>
              </a:rPr>
              <a:t> </a:t>
            </a:r>
            <a:r>
              <a:rPr lang="zh-CN" altLang="en-US" sz="2800" b="1" dirty="0">
                <a:solidFill>
                  <a:schemeClr val="accent2"/>
                </a:solidFill>
                <a:ea typeface="楷体_GB2312" pitchFamily="49" charset="-122"/>
              </a:rPr>
              <a:t>是同相波源。</a:t>
            </a:r>
            <a:r>
              <a:rPr lang="zh-CN" altLang="en-US" sz="2800" b="1" dirty="0">
                <a:solidFill>
                  <a:srgbClr val="0000FF"/>
                </a:solidFill>
                <a:ea typeface="楷体_GB2312" pitchFamily="49" charset="-122"/>
              </a:rPr>
              <a:t>实验中，双缝和屏间距</a:t>
            </a:r>
            <a:r>
              <a:rPr lang="en-US" altLang="zh-CN" sz="2800" b="1" i="1" dirty="0">
                <a:solidFill>
                  <a:srgbClr val="0000FF"/>
                </a:solidFill>
                <a:ea typeface="楷体_GB2312" pitchFamily="49" charset="-122"/>
              </a:rPr>
              <a:t>D</a:t>
            </a:r>
            <a:r>
              <a:rPr lang="zh-CN" altLang="en-US" sz="2800" b="1" dirty="0">
                <a:solidFill>
                  <a:srgbClr val="0000FF"/>
                </a:solidFill>
                <a:ea typeface="楷体_GB2312" pitchFamily="49" charset="-122"/>
              </a:rPr>
              <a:t>一般 约 </a:t>
            </a:r>
            <a:r>
              <a:rPr lang="en-US" altLang="zh-CN" sz="2800" b="1" dirty="0">
                <a:solidFill>
                  <a:srgbClr val="0000FF"/>
                </a:solidFill>
                <a:ea typeface="楷体_GB2312" pitchFamily="49" charset="-122"/>
              </a:rPr>
              <a:t>1 m </a:t>
            </a:r>
            <a:r>
              <a:rPr lang="zh-CN" altLang="en-US" sz="2800" b="1" dirty="0">
                <a:solidFill>
                  <a:srgbClr val="0000FF"/>
                </a:solidFill>
                <a:ea typeface="楷体_GB2312" pitchFamily="49" charset="-122"/>
              </a:rPr>
              <a:t>，而 双缝间距</a:t>
            </a:r>
            <a:r>
              <a:rPr lang="en-US" altLang="zh-CN" sz="2800" b="1" i="1" dirty="0">
                <a:solidFill>
                  <a:srgbClr val="0000FF"/>
                </a:solidFill>
                <a:ea typeface="楷体_GB2312" pitchFamily="49" charset="-122"/>
              </a:rPr>
              <a:t>d</a:t>
            </a:r>
            <a:r>
              <a:rPr lang="en-US" altLang="zh-CN" sz="2800" b="1" dirty="0">
                <a:solidFill>
                  <a:srgbClr val="0000FF"/>
                </a:solidFill>
                <a:ea typeface="楷体_GB2312" pitchFamily="49" charset="-122"/>
              </a:rPr>
              <a:t> </a:t>
            </a:r>
            <a:r>
              <a:rPr lang="zh-CN" altLang="en-US" sz="2800" b="1" dirty="0">
                <a:solidFill>
                  <a:srgbClr val="0000FF"/>
                </a:solidFill>
                <a:ea typeface="楷体_GB2312" pitchFamily="49" charset="-122"/>
              </a:rPr>
              <a:t>约 </a:t>
            </a:r>
            <a:r>
              <a:rPr lang="en-US" altLang="zh-CN" sz="2800" b="1" dirty="0">
                <a:solidFill>
                  <a:srgbClr val="0000FF"/>
                </a:solidFill>
                <a:ea typeface="楷体_GB2312" pitchFamily="49" charset="-122"/>
              </a:rPr>
              <a:t>10</a:t>
            </a:r>
            <a:r>
              <a:rPr lang="en-US" altLang="zh-CN" sz="2800" b="1" baseline="30000" dirty="0">
                <a:solidFill>
                  <a:srgbClr val="0000FF"/>
                </a:solidFill>
                <a:ea typeface="楷体_GB2312" pitchFamily="49" charset="-122"/>
              </a:rPr>
              <a:t>-4</a:t>
            </a:r>
            <a:r>
              <a:rPr lang="en-US" altLang="zh-CN" sz="2800" b="1" dirty="0">
                <a:solidFill>
                  <a:srgbClr val="0000FF"/>
                </a:solidFill>
                <a:ea typeface="楷体_GB2312" pitchFamily="49" charset="-122"/>
              </a:rPr>
              <a:t> m</a:t>
            </a:r>
            <a:r>
              <a:rPr lang="zh-CN" altLang="en-US" sz="2800" b="1" dirty="0">
                <a:solidFill>
                  <a:srgbClr val="0000FF"/>
                </a:solidFill>
                <a:ea typeface="楷体_GB2312" pitchFamily="49" charset="-122"/>
              </a:rPr>
              <a:t>。</a:t>
            </a:r>
            <a:r>
              <a:rPr lang="en-US" altLang="zh-CN" sz="2800" dirty="0">
                <a:solidFill>
                  <a:srgbClr val="0000FF"/>
                </a:solidFill>
              </a:rPr>
              <a:t> </a:t>
            </a:r>
            <a:r>
              <a:rPr lang="en-US" altLang="zh-CN" sz="2800" dirty="0">
                <a:solidFill>
                  <a:srgbClr val="9900CC"/>
                </a:solidFill>
              </a:rPr>
              <a:t>L &gt;&gt;d  (d </a:t>
            </a:r>
            <a:r>
              <a:rPr lang="en-US" altLang="zh-CN" sz="2800" dirty="0">
                <a:solidFill>
                  <a:srgbClr val="9900CC"/>
                </a:solidFill>
                <a:sym typeface="Symbol" panose="05050102010706020507" pitchFamily="18" charset="2"/>
              </a:rPr>
              <a:t></a:t>
            </a:r>
            <a:r>
              <a:rPr lang="en-US" altLang="zh-CN" sz="2800" dirty="0">
                <a:solidFill>
                  <a:srgbClr val="9900CC"/>
                </a:solidFill>
              </a:rPr>
              <a:t> 10 </a:t>
            </a:r>
            <a:r>
              <a:rPr lang="en-US" altLang="zh-CN" sz="2800" baseline="30000" dirty="0">
                <a:solidFill>
                  <a:srgbClr val="9900CC"/>
                </a:solidFill>
              </a:rPr>
              <a:t>-4</a:t>
            </a:r>
            <a:r>
              <a:rPr lang="en-US" altLang="zh-CN" sz="2800" dirty="0">
                <a:solidFill>
                  <a:srgbClr val="9900CC"/>
                </a:solidFill>
              </a:rPr>
              <a:t>m, L </a:t>
            </a:r>
            <a:r>
              <a:rPr lang="en-US" altLang="zh-CN" sz="2800" dirty="0">
                <a:solidFill>
                  <a:srgbClr val="9900CC"/>
                </a:solidFill>
                <a:sym typeface="Symbol" panose="05050102010706020507" pitchFamily="18" charset="2"/>
              </a:rPr>
              <a:t>1</a:t>
            </a:r>
            <a:r>
              <a:rPr lang="en-US" altLang="zh-CN" sz="2800" dirty="0">
                <a:solidFill>
                  <a:srgbClr val="9900CC"/>
                </a:solidFill>
              </a:rPr>
              <a:t> m)</a:t>
            </a:r>
            <a:endParaRPr lang="zh-CN" altLang="en-US" sz="2800" b="1" dirty="0">
              <a:ea typeface="楷体_GB2312" pitchFamily="49" charset="-122"/>
            </a:endParaRPr>
          </a:p>
        </p:txBody>
      </p:sp>
      <p:sp>
        <p:nvSpPr>
          <p:cNvPr id="38" name="Text Box 43"/>
          <p:cNvSpPr txBox="1">
            <a:spLocks noChangeArrowheads="1"/>
          </p:cNvSpPr>
          <p:nvPr/>
        </p:nvSpPr>
        <p:spPr bwMode="auto">
          <a:xfrm>
            <a:off x="1797844" y="3247185"/>
            <a:ext cx="46442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rgbClr val="009900"/>
                </a:solidFill>
                <a:ea typeface="仿宋_GB2312" pitchFamily="49" charset="-122"/>
              </a:rPr>
              <a:t>首先找到两条光路的</a:t>
            </a:r>
            <a:r>
              <a:rPr lang="zh-CN" altLang="en-US" sz="2800" b="1" dirty="0">
                <a:solidFill>
                  <a:srgbClr val="801FE1"/>
                </a:solidFill>
              </a:rPr>
              <a:t>光</a:t>
            </a:r>
            <a:r>
              <a:rPr lang="zh-CN" altLang="en-US" sz="2800" b="1" dirty="0">
                <a:solidFill>
                  <a:srgbClr val="FF3300"/>
                </a:solidFill>
                <a:ea typeface="仿宋_GB2312" pitchFamily="49" charset="-122"/>
              </a:rPr>
              <a:t>程差</a:t>
            </a:r>
            <a:r>
              <a:rPr lang="zh-CN" altLang="en-US" sz="2800" b="1" dirty="0">
                <a:ea typeface="仿宋_GB2312" pitchFamily="49" charset="-122"/>
              </a:rPr>
              <a:t>：</a:t>
            </a:r>
          </a:p>
        </p:txBody>
      </p:sp>
      <p:grpSp>
        <p:nvGrpSpPr>
          <p:cNvPr id="39" name="Group 48"/>
          <p:cNvGrpSpPr>
            <a:grpSpLocks/>
          </p:cNvGrpSpPr>
          <p:nvPr/>
        </p:nvGrpSpPr>
        <p:grpSpPr bwMode="auto">
          <a:xfrm>
            <a:off x="9690101" y="827928"/>
            <a:ext cx="719138" cy="2374900"/>
            <a:chOff x="0" y="48"/>
            <a:chExt cx="528" cy="2304"/>
          </a:xfrm>
        </p:grpSpPr>
        <p:sp>
          <p:nvSpPr>
            <p:cNvPr id="40" name="Rectangle 49"/>
            <p:cNvSpPr>
              <a:spLocks noChangeArrowheads="1"/>
            </p:cNvSpPr>
            <p:nvPr/>
          </p:nvSpPr>
          <p:spPr bwMode="auto">
            <a:xfrm>
              <a:off x="0" y="624"/>
              <a:ext cx="528" cy="288"/>
            </a:xfrm>
            <a:prstGeom prst="rect">
              <a:avLst/>
            </a:prstGeom>
            <a:gradFill rotWithShape="0">
              <a:gsLst>
                <a:gs pos="0">
                  <a:srgbClr val="FF0000"/>
                </a:gs>
                <a:gs pos="50000">
                  <a:srgbClr val="760000"/>
                </a:gs>
                <a:gs pos="100000">
                  <a:srgbClr val="FF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 name="Rectangle 50"/>
            <p:cNvSpPr>
              <a:spLocks noChangeArrowheads="1"/>
            </p:cNvSpPr>
            <p:nvPr/>
          </p:nvSpPr>
          <p:spPr bwMode="auto">
            <a:xfrm>
              <a:off x="0" y="912"/>
              <a:ext cx="528" cy="288"/>
            </a:xfrm>
            <a:prstGeom prst="rect">
              <a:avLst/>
            </a:prstGeom>
            <a:gradFill rotWithShape="0">
              <a:gsLst>
                <a:gs pos="0">
                  <a:srgbClr val="FF0000"/>
                </a:gs>
                <a:gs pos="50000">
                  <a:srgbClr val="760000"/>
                </a:gs>
                <a:gs pos="100000">
                  <a:srgbClr val="FF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 name="Rectangle 51"/>
            <p:cNvSpPr>
              <a:spLocks noChangeArrowheads="1"/>
            </p:cNvSpPr>
            <p:nvPr/>
          </p:nvSpPr>
          <p:spPr bwMode="auto">
            <a:xfrm>
              <a:off x="0" y="1200"/>
              <a:ext cx="528" cy="288"/>
            </a:xfrm>
            <a:prstGeom prst="rect">
              <a:avLst/>
            </a:prstGeom>
            <a:gradFill rotWithShape="0">
              <a:gsLst>
                <a:gs pos="0">
                  <a:srgbClr val="FF0000"/>
                </a:gs>
                <a:gs pos="50000">
                  <a:srgbClr val="760000"/>
                </a:gs>
                <a:gs pos="100000">
                  <a:srgbClr val="FF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Rectangle 52"/>
            <p:cNvSpPr>
              <a:spLocks noChangeArrowheads="1"/>
            </p:cNvSpPr>
            <p:nvPr/>
          </p:nvSpPr>
          <p:spPr bwMode="auto">
            <a:xfrm>
              <a:off x="0" y="1488"/>
              <a:ext cx="528" cy="288"/>
            </a:xfrm>
            <a:prstGeom prst="rect">
              <a:avLst/>
            </a:prstGeom>
            <a:gradFill rotWithShape="0">
              <a:gsLst>
                <a:gs pos="0">
                  <a:srgbClr val="FF0000"/>
                </a:gs>
                <a:gs pos="50000">
                  <a:srgbClr val="760000"/>
                </a:gs>
                <a:gs pos="100000">
                  <a:srgbClr val="FF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 name="Rectangle 53"/>
            <p:cNvSpPr>
              <a:spLocks noChangeArrowheads="1"/>
            </p:cNvSpPr>
            <p:nvPr/>
          </p:nvSpPr>
          <p:spPr bwMode="auto">
            <a:xfrm>
              <a:off x="0" y="1776"/>
              <a:ext cx="528" cy="288"/>
            </a:xfrm>
            <a:prstGeom prst="rect">
              <a:avLst/>
            </a:prstGeom>
            <a:gradFill rotWithShape="0">
              <a:gsLst>
                <a:gs pos="0">
                  <a:srgbClr val="FF0000"/>
                </a:gs>
                <a:gs pos="50000">
                  <a:srgbClr val="760000"/>
                </a:gs>
                <a:gs pos="100000">
                  <a:srgbClr val="FF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 name="Rectangle 54"/>
            <p:cNvSpPr>
              <a:spLocks noChangeArrowheads="1"/>
            </p:cNvSpPr>
            <p:nvPr/>
          </p:nvSpPr>
          <p:spPr bwMode="auto">
            <a:xfrm>
              <a:off x="0" y="2064"/>
              <a:ext cx="528" cy="288"/>
            </a:xfrm>
            <a:prstGeom prst="rect">
              <a:avLst/>
            </a:prstGeom>
            <a:gradFill rotWithShape="0">
              <a:gsLst>
                <a:gs pos="0">
                  <a:srgbClr val="FF0000"/>
                </a:gs>
                <a:gs pos="50000">
                  <a:srgbClr val="760000"/>
                </a:gs>
                <a:gs pos="100000">
                  <a:srgbClr val="FF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Rectangle 55"/>
            <p:cNvSpPr>
              <a:spLocks noChangeArrowheads="1"/>
            </p:cNvSpPr>
            <p:nvPr/>
          </p:nvSpPr>
          <p:spPr bwMode="auto">
            <a:xfrm>
              <a:off x="0" y="48"/>
              <a:ext cx="528" cy="288"/>
            </a:xfrm>
            <a:prstGeom prst="rect">
              <a:avLst/>
            </a:prstGeom>
            <a:gradFill rotWithShape="0">
              <a:gsLst>
                <a:gs pos="0">
                  <a:srgbClr val="FF0000"/>
                </a:gs>
                <a:gs pos="50000">
                  <a:srgbClr val="760000"/>
                </a:gs>
                <a:gs pos="100000">
                  <a:srgbClr val="FF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 name="Rectangle 56"/>
            <p:cNvSpPr>
              <a:spLocks noChangeArrowheads="1"/>
            </p:cNvSpPr>
            <p:nvPr/>
          </p:nvSpPr>
          <p:spPr bwMode="auto">
            <a:xfrm>
              <a:off x="0" y="336"/>
              <a:ext cx="528" cy="288"/>
            </a:xfrm>
            <a:prstGeom prst="rect">
              <a:avLst/>
            </a:prstGeom>
            <a:gradFill rotWithShape="0">
              <a:gsLst>
                <a:gs pos="0">
                  <a:srgbClr val="FF0000"/>
                </a:gs>
                <a:gs pos="50000">
                  <a:srgbClr val="760000"/>
                </a:gs>
                <a:gs pos="100000">
                  <a:srgbClr val="FF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8" name="Group 2"/>
          <p:cNvGrpSpPr>
            <a:grpSpLocks/>
          </p:cNvGrpSpPr>
          <p:nvPr/>
        </p:nvGrpSpPr>
        <p:grpSpPr bwMode="auto">
          <a:xfrm>
            <a:off x="6975476" y="1558178"/>
            <a:ext cx="457200" cy="685800"/>
            <a:chOff x="1728" y="2400"/>
            <a:chExt cx="288" cy="432"/>
          </a:xfrm>
        </p:grpSpPr>
        <p:sp>
          <p:nvSpPr>
            <p:cNvPr id="49" name="Line 3"/>
            <p:cNvSpPr>
              <a:spLocks noChangeShapeType="1"/>
            </p:cNvSpPr>
            <p:nvPr/>
          </p:nvSpPr>
          <p:spPr bwMode="auto">
            <a:xfrm>
              <a:off x="1776" y="2400"/>
              <a:ext cx="240" cy="43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Rectangle 4"/>
            <p:cNvSpPr>
              <a:spLocks noChangeArrowheads="1"/>
            </p:cNvSpPr>
            <p:nvPr/>
          </p:nvSpPr>
          <p:spPr bwMode="auto">
            <a:xfrm>
              <a:off x="1728" y="2496"/>
              <a:ext cx="2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dirty="0">
                  <a:sym typeface="Symbol" panose="05050102010706020507" pitchFamily="18" charset="2"/>
                </a:rPr>
                <a:t></a:t>
              </a:r>
            </a:p>
          </p:txBody>
        </p:sp>
        <p:sp>
          <p:nvSpPr>
            <p:cNvPr id="51" name="Freeform 5"/>
            <p:cNvSpPr>
              <a:spLocks/>
            </p:cNvSpPr>
            <p:nvPr/>
          </p:nvSpPr>
          <p:spPr bwMode="auto">
            <a:xfrm>
              <a:off x="1788" y="2532"/>
              <a:ext cx="36" cy="12"/>
            </a:xfrm>
            <a:custGeom>
              <a:avLst/>
              <a:gdLst>
                <a:gd name="T0" fmla="*/ 0 w 36"/>
                <a:gd name="T1" fmla="*/ 12 h 12"/>
                <a:gd name="T2" fmla="*/ 36 w 36"/>
                <a:gd name="T3" fmla="*/ 0 h 12"/>
                <a:gd name="T4" fmla="*/ 0 w 36"/>
                <a:gd name="T5" fmla="*/ 12 h 12"/>
                <a:gd name="T6" fmla="*/ 0 60000 65536"/>
                <a:gd name="T7" fmla="*/ 0 60000 65536"/>
                <a:gd name="T8" fmla="*/ 0 60000 65536"/>
                <a:gd name="T9" fmla="*/ 0 w 36"/>
                <a:gd name="T10" fmla="*/ 0 h 12"/>
                <a:gd name="T11" fmla="*/ 36 w 36"/>
                <a:gd name="T12" fmla="*/ 12 h 12"/>
              </a:gdLst>
              <a:ahLst/>
              <a:cxnLst>
                <a:cxn ang="T6">
                  <a:pos x="T0" y="T1"/>
                </a:cxn>
                <a:cxn ang="T7">
                  <a:pos x="T2" y="T3"/>
                </a:cxn>
                <a:cxn ang="T8">
                  <a:pos x="T4" y="T5"/>
                </a:cxn>
              </a:cxnLst>
              <a:rect l="T9" t="T10" r="T11" b="T12"/>
              <a:pathLst>
                <a:path w="36" h="12">
                  <a:moveTo>
                    <a:pt x="0" y="12"/>
                  </a:moveTo>
                  <a:cubicBezTo>
                    <a:pt x="12" y="8"/>
                    <a:pt x="36" y="0"/>
                    <a:pt x="36" y="0"/>
                  </a:cubicBezTo>
                  <a:cubicBezTo>
                    <a:pt x="36" y="0"/>
                    <a:pt x="12" y="8"/>
                    <a:pt x="0" y="12"/>
                  </a:cubicBezTo>
                  <a:close/>
                </a:path>
              </a:pathLst>
            </a:custGeom>
            <a:solidFill>
              <a:schemeClr val="accent1"/>
            </a:solidFill>
            <a:ln w="9525">
              <a:solidFill>
                <a:schemeClr val="accent2"/>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52" name="Line 40"/>
          <p:cNvSpPr>
            <a:spLocks noChangeShapeType="1"/>
          </p:cNvSpPr>
          <p:nvPr/>
        </p:nvSpPr>
        <p:spPr bwMode="auto">
          <a:xfrm flipV="1">
            <a:off x="7051676" y="2248741"/>
            <a:ext cx="381000" cy="228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53" name="Object 51"/>
          <p:cNvGraphicFramePr>
            <a:graphicFrameLocks/>
          </p:cNvGraphicFramePr>
          <p:nvPr>
            <p:extLst>
              <p:ext uri="{D42A27DB-BD31-4B8C-83A1-F6EECF244321}">
                <p14:modId xmlns:p14="http://schemas.microsoft.com/office/powerpoint/2010/main" val="3596325038"/>
              </p:ext>
            </p:extLst>
          </p:nvPr>
        </p:nvGraphicFramePr>
        <p:xfrm>
          <a:off x="7374936" y="2315890"/>
          <a:ext cx="1124541" cy="395929"/>
        </p:xfrm>
        <a:graphic>
          <a:graphicData uri="http://schemas.openxmlformats.org/presentationml/2006/ole">
            <mc:AlternateContent xmlns:mc="http://schemas.openxmlformats.org/markup-compatibility/2006">
              <mc:Choice xmlns:v="urn:schemas-microsoft-com:vml" Requires="v">
                <p:oleObj spid="_x0000_s555138" name="公式" r:id="rId4" imgW="444240" imgH="177480" progId="Equation.3">
                  <p:embed/>
                </p:oleObj>
              </mc:Choice>
              <mc:Fallback>
                <p:oleObj name="公式" r:id="rId4" imgW="444240" imgH="177480" progId="Equation.3">
                  <p:embed/>
                  <p:pic>
                    <p:nvPicPr>
                      <p:cNvPr id="0" name=""/>
                      <p:cNvPicPr>
                        <a:picLocks noChangeArrowheads="1"/>
                      </p:cNvPicPr>
                      <p:nvPr/>
                    </p:nvPicPr>
                    <p:blipFill>
                      <a:blip r:embed="rId5"/>
                      <a:srcRect/>
                      <a:stretch>
                        <a:fillRect/>
                      </a:stretch>
                    </p:blipFill>
                    <p:spPr bwMode="auto">
                      <a:xfrm>
                        <a:off x="7374936" y="2315890"/>
                        <a:ext cx="1124541" cy="3959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 name="Object 44"/>
          <p:cNvGraphicFramePr>
            <a:graphicFrameLocks noChangeAspect="1"/>
          </p:cNvGraphicFramePr>
          <p:nvPr>
            <p:extLst>
              <p:ext uri="{D42A27DB-BD31-4B8C-83A1-F6EECF244321}">
                <p14:modId xmlns:p14="http://schemas.microsoft.com/office/powerpoint/2010/main" val="1191068073"/>
              </p:ext>
            </p:extLst>
          </p:nvPr>
        </p:nvGraphicFramePr>
        <p:xfrm>
          <a:off x="6463924" y="3210667"/>
          <a:ext cx="3167063" cy="574675"/>
        </p:xfrm>
        <a:graphic>
          <a:graphicData uri="http://schemas.openxmlformats.org/presentationml/2006/ole">
            <mc:AlternateContent xmlns:mc="http://schemas.openxmlformats.org/markup-compatibility/2006">
              <mc:Choice xmlns:v="urn:schemas-microsoft-com:vml" Requires="v">
                <p:oleObj spid="_x0000_s555139" name="公式" r:id="rId6" imgW="1180800" imgH="215640" progId="Equation.3">
                  <p:embed/>
                </p:oleObj>
              </mc:Choice>
              <mc:Fallback>
                <p:oleObj name="公式" r:id="rId6" imgW="118080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3924" y="3210667"/>
                        <a:ext cx="3167063" cy="5746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107763" dir="13500000" algn="ctr" rotWithShape="0">
                                <a:srgbClr val="808080"/>
                              </a:outerShdw>
                            </a:effectLst>
                          </a14:hiddenEffects>
                        </a:ext>
                      </a:extLst>
                    </p:spPr>
                  </p:pic>
                </p:oleObj>
              </mc:Fallback>
            </mc:AlternateContent>
          </a:graphicData>
        </a:graphic>
      </p:graphicFrame>
      <p:sp>
        <p:nvSpPr>
          <p:cNvPr id="55" name="Text Box 98"/>
          <p:cNvSpPr txBox="1">
            <a:spLocks noChangeArrowheads="1"/>
          </p:cNvSpPr>
          <p:nvPr/>
        </p:nvSpPr>
        <p:spPr bwMode="auto">
          <a:xfrm>
            <a:off x="1855878" y="3834955"/>
            <a:ext cx="1136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dirty="0">
                <a:solidFill>
                  <a:srgbClr val="FF33CC"/>
                </a:solidFill>
              </a:rPr>
              <a:t>x</a:t>
            </a:r>
            <a:r>
              <a:rPr kumimoji="0" lang="en-US" altLang="zh-CN" i="0" dirty="0">
                <a:solidFill>
                  <a:srgbClr val="FF33CC"/>
                </a:solidFill>
              </a:rPr>
              <a:t>&lt;</a:t>
            </a:r>
            <a:r>
              <a:rPr lang="en-US" altLang="zh-CN" i="0" dirty="0">
                <a:solidFill>
                  <a:srgbClr val="FF33CC"/>
                </a:solidFill>
              </a:rPr>
              <a:t>&lt;</a:t>
            </a:r>
            <a:r>
              <a:rPr lang="en-US" altLang="zh-CN" dirty="0">
                <a:solidFill>
                  <a:srgbClr val="FF33CC"/>
                </a:solidFill>
              </a:rPr>
              <a:t>L</a:t>
            </a:r>
          </a:p>
        </p:txBody>
      </p:sp>
      <p:sp>
        <p:nvSpPr>
          <p:cNvPr id="56" name="Text Box 99"/>
          <p:cNvSpPr txBox="1">
            <a:spLocks noChangeArrowheads="1"/>
          </p:cNvSpPr>
          <p:nvPr/>
        </p:nvSpPr>
        <p:spPr bwMode="auto">
          <a:xfrm>
            <a:off x="2874700" y="3847214"/>
            <a:ext cx="17455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3200" dirty="0">
                <a:solidFill>
                  <a:srgbClr val="00B050"/>
                </a:solidFill>
                <a:latin typeface="Symbol" panose="05050102010706020507" pitchFamily="18" charset="2"/>
              </a:rPr>
              <a:t> </a:t>
            </a:r>
            <a:r>
              <a:rPr kumimoji="0" lang="en-US" altLang="zh-CN" sz="3200" dirty="0">
                <a:solidFill>
                  <a:srgbClr val="FF0000"/>
                </a:solidFill>
                <a:latin typeface="Symbol" panose="05050102010706020507" pitchFamily="18" charset="2"/>
                <a:sym typeface="Symbol" panose="05050102010706020507" pitchFamily="18" charset="2"/>
              </a:rPr>
              <a:t></a:t>
            </a:r>
            <a:r>
              <a:rPr kumimoji="0" lang="zh-CN" altLang="en-US" sz="3200" i="0" dirty="0">
                <a:solidFill>
                  <a:srgbClr val="00B050"/>
                </a:solidFill>
                <a:latin typeface="Symbol" panose="05050102010706020507" pitchFamily="18" charset="2"/>
              </a:rPr>
              <a:t>很小</a:t>
            </a:r>
          </a:p>
        </p:txBody>
      </p:sp>
      <p:graphicFrame>
        <p:nvGraphicFramePr>
          <p:cNvPr id="57" name="Object 45"/>
          <p:cNvGraphicFramePr>
            <a:graphicFrameLocks noChangeAspect="1"/>
          </p:cNvGraphicFramePr>
          <p:nvPr>
            <p:extLst>
              <p:ext uri="{D42A27DB-BD31-4B8C-83A1-F6EECF244321}">
                <p14:modId xmlns:p14="http://schemas.microsoft.com/office/powerpoint/2010/main" val="2632232739"/>
              </p:ext>
            </p:extLst>
          </p:nvPr>
        </p:nvGraphicFramePr>
        <p:xfrm>
          <a:off x="4368801" y="3743616"/>
          <a:ext cx="2266950" cy="812800"/>
        </p:xfrm>
        <a:graphic>
          <a:graphicData uri="http://schemas.openxmlformats.org/presentationml/2006/ole">
            <mc:AlternateContent xmlns:mc="http://schemas.openxmlformats.org/markup-compatibility/2006">
              <mc:Choice xmlns:v="urn:schemas-microsoft-com:vml" Requires="v">
                <p:oleObj spid="_x0000_s555140" name="公式" r:id="rId8" imgW="1091880" imgH="393480" progId="Equation.3">
                  <p:embed/>
                </p:oleObj>
              </mc:Choice>
              <mc:Fallback>
                <p:oleObj name="公式" r:id="rId8" imgW="1091880" imgH="393480" progId="Equation.3">
                  <p:embed/>
                  <p:pic>
                    <p:nvPicPr>
                      <p:cNvPr id="0" name=""/>
                      <p:cNvPicPr>
                        <a:picLocks noChangeAspect="1" noChangeArrowheads="1"/>
                      </p:cNvPicPr>
                      <p:nvPr/>
                    </p:nvPicPr>
                    <p:blipFill>
                      <a:blip r:embed="rId9"/>
                      <a:srcRect/>
                      <a:stretch>
                        <a:fillRect/>
                      </a:stretch>
                    </p:blipFill>
                    <p:spPr bwMode="auto">
                      <a:xfrm>
                        <a:off x="4368801" y="3743616"/>
                        <a:ext cx="2266950" cy="812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107763" dir="13500000" algn="ctr" rotWithShape="0">
                                <a:srgbClr val="808080"/>
                              </a:outerShdw>
                            </a:effectLst>
                          </a14:hiddenEffects>
                        </a:ext>
                      </a:extLst>
                    </p:spPr>
                  </p:pic>
                </p:oleObj>
              </mc:Fallback>
            </mc:AlternateContent>
          </a:graphicData>
        </a:graphic>
      </p:graphicFrame>
      <p:sp>
        <p:nvSpPr>
          <p:cNvPr id="58" name="AutoShape 47"/>
          <p:cNvSpPr>
            <a:spLocks noChangeArrowheads="1"/>
          </p:cNvSpPr>
          <p:nvPr/>
        </p:nvSpPr>
        <p:spPr bwMode="auto">
          <a:xfrm>
            <a:off x="7211220" y="3948112"/>
            <a:ext cx="649288" cy="431800"/>
          </a:xfrm>
          <a:prstGeom prst="rightArrow">
            <a:avLst>
              <a:gd name="adj1" fmla="val 50000"/>
              <a:gd name="adj2" fmla="val 37592"/>
            </a:avLst>
          </a:prstGeom>
          <a:solidFill>
            <a:srgbClr val="00FF99"/>
          </a:solidFill>
          <a:ln w="9525">
            <a:solidFill>
              <a:srgbClr val="FF00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9" name="Object 57"/>
          <p:cNvGraphicFramePr>
            <a:graphicFrameLocks noChangeAspect="1"/>
          </p:cNvGraphicFramePr>
          <p:nvPr>
            <p:extLst>
              <p:ext uri="{D42A27DB-BD31-4B8C-83A1-F6EECF244321}">
                <p14:modId xmlns:p14="http://schemas.microsoft.com/office/powerpoint/2010/main" val="1710071366"/>
              </p:ext>
            </p:extLst>
          </p:nvPr>
        </p:nvGraphicFramePr>
        <p:xfrm>
          <a:off x="8339138" y="3551986"/>
          <a:ext cx="1771650" cy="1095375"/>
        </p:xfrm>
        <a:graphic>
          <a:graphicData uri="http://schemas.openxmlformats.org/presentationml/2006/ole">
            <mc:AlternateContent xmlns:mc="http://schemas.openxmlformats.org/markup-compatibility/2006">
              <mc:Choice xmlns:v="urn:schemas-microsoft-com:vml" Requires="v">
                <p:oleObj spid="_x0000_s555141" name="公式" r:id="rId10" imgW="507960" imgH="393480" progId="Equation.3">
                  <p:embed/>
                </p:oleObj>
              </mc:Choice>
              <mc:Fallback>
                <p:oleObj name="公式" r:id="rId10" imgW="507960" imgH="393480" progId="Equation.3">
                  <p:embed/>
                  <p:pic>
                    <p:nvPicPr>
                      <p:cNvPr id="0" name=""/>
                      <p:cNvPicPr>
                        <a:picLocks noChangeAspect="1" noChangeArrowheads="1"/>
                      </p:cNvPicPr>
                      <p:nvPr/>
                    </p:nvPicPr>
                    <p:blipFill>
                      <a:blip r:embed="rId11"/>
                      <a:srcRect/>
                      <a:stretch>
                        <a:fillRect/>
                      </a:stretch>
                    </p:blipFill>
                    <p:spPr bwMode="auto">
                      <a:xfrm>
                        <a:off x="8339138" y="3551986"/>
                        <a:ext cx="1771650" cy="1095375"/>
                      </a:xfrm>
                      <a:prstGeom prst="rect">
                        <a:avLst/>
                      </a:prstGeom>
                      <a:noFill/>
                      <a:ln>
                        <a:noFill/>
                      </a:ln>
                      <a:effectLst/>
                      <a:extLst/>
                    </p:spPr>
                  </p:pic>
                </p:oleObj>
              </mc:Fallback>
            </mc:AlternateContent>
          </a:graphicData>
        </a:graphic>
      </p:graphicFrame>
      <p:sp>
        <p:nvSpPr>
          <p:cNvPr id="60" name="Text Box 57"/>
          <p:cNvSpPr txBox="1">
            <a:spLocks noChangeArrowheads="1"/>
          </p:cNvSpPr>
          <p:nvPr/>
        </p:nvSpPr>
        <p:spPr bwMode="auto">
          <a:xfrm>
            <a:off x="1969100" y="4513450"/>
            <a:ext cx="8424863" cy="1373188"/>
          </a:xfrm>
          <a:prstGeom prst="rect">
            <a:avLst/>
          </a:prstGeom>
          <a:solidFill>
            <a:srgbClr val="FFFF00">
              <a:alpha val="50195"/>
            </a:srgbClr>
          </a:solidFill>
          <a:ln>
            <a:solidFill>
              <a:srgbClr val="FF0000"/>
            </a:solidFill>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rgbClr val="0000FF"/>
                </a:solidFill>
                <a:ea typeface="仿宋_GB2312" pitchFamily="49" charset="-122"/>
              </a:rPr>
              <a:t>根据干涉原理，</a:t>
            </a:r>
            <a:r>
              <a:rPr lang="zh-CN" altLang="en-US" sz="2800" b="1" dirty="0">
                <a:solidFill>
                  <a:srgbClr val="0000FF"/>
                </a:solidFill>
              </a:rPr>
              <a:t>光</a:t>
            </a:r>
            <a:r>
              <a:rPr lang="zh-CN" altLang="en-US" sz="2800" b="1" dirty="0">
                <a:solidFill>
                  <a:srgbClr val="0000FF"/>
                </a:solidFill>
                <a:ea typeface="仿宋_GB2312" pitchFamily="49" charset="-122"/>
              </a:rPr>
              <a:t>程差决定了干涉的强弱效果：</a:t>
            </a:r>
          </a:p>
          <a:p>
            <a:pPr eaLnBrk="1" hangingPunct="1"/>
            <a:r>
              <a:rPr lang="zh-CN" altLang="en-US" sz="2800" b="1" dirty="0">
                <a:solidFill>
                  <a:schemeClr val="accent2"/>
                </a:solidFill>
                <a:ea typeface="仿宋_GB2312" pitchFamily="49" charset="-122"/>
              </a:rPr>
              <a:t>        </a:t>
            </a:r>
            <a:r>
              <a:rPr lang="zh-CN" altLang="en-US" sz="2800" b="1" dirty="0">
                <a:solidFill>
                  <a:srgbClr val="FF0000"/>
                </a:solidFill>
              </a:rPr>
              <a:t>光</a:t>
            </a:r>
            <a:r>
              <a:rPr lang="zh-CN" altLang="en-US" sz="2800" b="1" dirty="0">
                <a:solidFill>
                  <a:srgbClr val="FF0000"/>
                </a:solidFill>
                <a:ea typeface="仿宋_GB2312" pitchFamily="49" charset="-122"/>
              </a:rPr>
              <a:t>程差为波长的整数倍时，干涉极大；</a:t>
            </a:r>
          </a:p>
          <a:p>
            <a:pPr eaLnBrk="1" hangingPunct="1"/>
            <a:r>
              <a:rPr lang="zh-CN" altLang="en-US" sz="2800" b="1" dirty="0">
                <a:solidFill>
                  <a:srgbClr val="801FE1"/>
                </a:solidFill>
              </a:rPr>
              <a:t>       </a:t>
            </a:r>
            <a:r>
              <a:rPr lang="zh-CN" altLang="en-US" sz="2800" b="1" dirty="0"/>
              <a:t>光</a:t>
            </a:r>
            <a:r>
              <a:rPr lang="zh-CN" altLang="en-US" sz="2800" b="1" dirty="0">
                <a:ea typeface="仿宋_GB2312" pitchFamily="49" charset="-122"/>
              </a:rPr>
              <a:t>程差为半波长的奇数倍时，干涉极小。</a:t>
            </a:r>
          </a:p>
        </p:txBody>
      </p:sp>
      <p:graphicFrame>
        <p:nvGraphicFramePr>
          <p:cNvPr id="61" name="Object 12"/>
          <p:cNvGraphicFramePr>
            <a:graphicFrameLocks/>
          </p:cNvGraphicFramePr>
          <p:nvPr>
            <p:extLst>
              <p:ext uri="{D42A27DB-BD31-4B8C-83A1-F6EECF244321}">
                <p14:modId xmlns:p14="http://schemas.microsoft.com/office/powerpoint/2010/main" val="3285740346"/>
              </p:ext>
            </p:extLst>
          </p:nvPr>
        </p:nvGraphicFramePr>
        <p:xfrm>
          <a:off x="8532756" y="6020176"/>
          <a:ext cx="1878011" cy="562220"/>
        </p:xfrm>
        <a:graphic>
          <a:graphicData uri="http://schemas.openxmlformats.org/presentationml/2006/ole">
            <mc:AlternateContent xmlns:mc="http://schemas.openxmlformats.org/markup-compatibility/2006">
              <mc:Choice xmlns:v="urn:schemas-microsoft-com:vml" Requires="v">
                <p:oleObj spid="_x0000_s555142" name="公式" r:id="rId12" imgW="736560" imgH="203040" progId="Equation.3">
                  <p:embed/>
                </p:oleObj>
              </mc:Choice>
              <mc:Fallback>
                <p:oleObj name="公式" r:id="rId12" imgW="736560" imgH="203040" progId="Equation.3">
                  <p:embed/>
                  <p:pic>
                    <p:nvPicPr>
                      <p:cNvPr id="0" name=""/>
                      <p:cNvPicPr>
                        <a:picLocks noChangeArrowheads="1"/>
                      </p:cNvPicPr>
                      <p:nvPr/>
                    </p:nvPicPr>
                    <p:blipFill>
                      <a:blip r:embed="rId13"/>
                      <a:srcRect/>
                      <a:stretch>
                        <a:fillRect/>
                      </a:stretch>
                    </p:blipFill>
                    <p:spPr bwMode="auto">
                      <a:xfrm>
                        <a:off x="8532756" y="6020176"/>
                        <a:ext cx="1878011" cy="562220"/>
                      </a:xfrm>
                      <a:prstGeom prst="rect">
                        <a:avLst/>
                      </a:prstGeom>
                      <a:noFill/>
                      <a:ln>
                        <a:noFill/>
                      </a:ln>
                      <a:effectLst/>
                      <a:extLst/>
                    </p:spPr>
                  </p:pic>
                </p:oleObj>
              </mc:Fallback>
            </mc:AlternateContent>
          </a:graphicData>
        </a:graphic>
      </p:graphicFrame>
      <p:sp>
        <p:nvSpPr>
          <p:cNvPr id="62" name="Text Box 9"/>
          <p:cNvSpPr txBox="1">
            <a:spLocks noChangeArrowheads="1"/>
          </p:cNvSpPr>
          <p:nvPr/>
        </p:nvSpPr>
        <p:spPr bwMode="auto">
          <a:xfrm>
            <a:off x="1606816" y="6071848"/>
            <a:ext cx="11617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dirty="0">
                <a:solidFill>
                  <a:srgbClr val="FF3300"/>
                </a:solidFill>
              </a:rPr>
              <a:t>明纹</a:t>
            </a:r>
            <a:endParaRPr lang="zh-CN" altLang="en-US" sz="2800" b="1" dirty="0">
              <a:solidFill>
                <a:srgbClr val="009900"/>
              </a:solidFill>
            </a:endParaRPr>
          </a:p>
        </p:txBody>
      </p:sp>
      <p:graphicFrame>
        <p:nvGraphicFramePr>
          <p:cNvPr id="63" name="Object 11"/>
          <p:cNvGraphicFramePr>
            <a:graphicFrameLocks noChangeAspect="1"/>
          </p:cNvGraphicFramePr>
          <p:nvPr>
            <p:extLst>
              <p:ext uri="{D42A27DB-BD31-4B8C-83A1-F6EECF244321}">
                <p14:modId xmlns:p14="http://schemas.microsoft.com/office/powerpoint/2010/main" val="2680156489"/>
              </p:ext>
            </p:extLst>
          </p:nvPr>
        </p:nvGraphicFramePr>
        <p:xfrm>
          <a:off x="2768600" y="6161088"/>
          <a:ext cx="1081088" cy="404812"/>
        </p:xfrm>
        <a:graphic>
          <a:graphicData uri="http://schemas.openxmlformats.org/presentationml/2006/ole">
            <mc:AlternateContent xmlns:mc="http://schemas.openxmlformats.org/markup-compatibility/2006">
              <mc:Choice xmlns:v="urn:schemas-microsoft-com:vml" Requires="v">
                <p:oleObj spid="_x0000_s555143" name="Equation" r:id="rId14" imgW="507960" imgH="177480" progId="Equation.DSMT4">
                  <p:embed/>
                </p:oleObj>
              </mc:Choice>
              <mc:Fallback>
                <p:oleObj name="Equation" r:id="rId14" imgW="507960" imgH="177480" progId="Equation.DSMT4">
                  <p:embed/>
                  <p:pic>
                    <p:nvPicPr>
                      <p:cNvPr id="0" name=""/>
                      <p:cNvPicPr>
                        <a:picLocks noChangeAspect="1" noChangeArrowheads="1"/>
                      </p:cNvPicPr>
                      <p:nvPr/>
                    </p:nvPicPr>
                    <p:blipFill>
                      <a:blip r:embed="rId15"/>
                      <a:srcRect/>
                      <a:stretch>
                        <a:fillRect/>
                      </a:stretch>
                    </p:blipFill>
                    <p:spPr bwMode="auto">
                      <a:xfrm>
                        <a:off x="2768600" y="6161088"/>
                        <a:ext cx="1081088" cy="404812"/>
                      </a:xfrm>
                      <a:prstGeom prst="rect">
                        <a:avLst/>
                      </a:prstGeom>
                      <a:noFill/>
                      <a:ln>
                        <a:noFill/>
                      </a:ln>
                      <a:effectLst/>
                      <a:extLst/>
                    </p:spPr>
                  </p:pic>
                </p:oleObj>
              </mc:Fallback>
            </mc:AlternateContent>
          </a:graphicData>
        </a:graphic>
      </p:graphicFrame>
      <p:sp>
        <p:nvSpPr>
          <p:cNvPr id="64" name="Text Box 4"/>
          <p:cNvSpPr txBox="1">
            <a:spLocks noChangeArrowheads="1"/>
          </p:cNvSpPr>
          <p:nvPr/>
        </p:nvSpPr>
        <p:spPr bwMode="auto">
          <a:xfrm>
            <a:off x="3976539" y="6041913"/>
            <a:ext cx="1219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i="0" dirty="0">
                <a:solidFill>
                  <a:srgbClr val="FF0000"/>
                </a:solidFill>
                <a:latin typeface="方正书宋简体"/>
              </a:rPr>
              <a:t> </a:t>
            </a:r>
            <a:r>
              <a:rPr lang="zh-CN" altLang="en-US" i="0" dirty="0">
                <a:solidFill>
                  <a:srgbClr val="6600CC"/>
                </a:solidFill>
                <a:latin typeface="方正书宋简体"/>
              </a:rPr>
              <a:t>暗纹</a:t>
            </a:r>
            <a:r>
              <a:rPr lang="zh-CN" altLang="en-US" i="0" dirty="0">
                <a:solidFill>
                  <a:srgbClr val="FF0000"/>
                </a:solidFill>
                <a:latin typeface="方正书宋简体"/>
              </a:rPr>
              <a:t> </a:t>
            </a:r>
          </a:p>
        </p:txBody>
      </p:sp>
      <p:graphicFrame>
        <p:nvGraphicFramePr>
          <p:cNvPr id="65" name="Object 5"/>
          <p:cNvGraphicFramePr>
            <a:graphicFrameLocks noChangeAspect="1"/>
          </p:cNvGraphicFramePr>
          <p:nvPr>
            <p:extLst>
              <p:ext uri="{D42A27DB-BD31-4B8C-83A1-F6EECF244321}">
                <p14:modId xmlns:p14="http://schemas.microsoft.com/office/powerpoint/2010/main" val="1483467535"/>
              </p:ext>
            </p:extLst>
          </p:nvPr>
        </p:nvGraphicFramePr>
        <p:xfrm>
          <a:off x="5349141" y="5867038"/>
          <a:ext cx="2229565" cy="932841"/>
        </p:xfrm>
        <a:graphic>
          <a:graphicData uri="http://schemas.openxmlformats.org/presentationml/2006/ole">
            <mc:AlternateContent xmlns:mc="http://schemas.openxmlformats.org/markup-compatibility/2006">
              <mc:Choice xmlns:v="urn:schemas-microsoft-com:vml" Requires="v">
                <p:oleObj spid="_x0000_s555144" name="公式" r:id="rId16" imgW="939600" imgH="393480" progId="Equation.3">
                  <p:embed/>
                </p:oleObj>
              </mc:Choice>
              <mc:Fallback>
                <p:oleObj name="公式" r:id="rId16" imgW="939600" imgH="393480" progId="Equation.3">
                  <p:embed/>
                  <p:pic>
                    <p:nvPicPr>
                      <p:cNvPr id="0" name=""/>
                      <p:cNvPicPr>
                        <a:picLocks noChangeAspect="1" noChangeArrowheads="1"/>
                      </p:cNvPicPr>
                      <p:nvPr/>
                    </p:nvPicPr>
                    <p:blipFill>
                      <a:blip r:embed="rId17"/>
                      <a:srcRect/>
                      <a:stretch>
                        <a:fillRect/>
                      </a:stretch>
                    </p:blipFill>
                    <p:spPr bwMode="auto">
                      <a:xfrm>
                        <a:off x="5349141" y="5867038"/>
                        <a:ext cx="2229565" cy="93284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21337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51" presetClass="entr" presetSubtype="0"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770" decel="100000"/>
                                        <p:tgtEl>
                                          <p:spTgt spid="48"/>
                                        </p:tgtEl>
                                      </p:cBhvr>
                                    </p:animEffect>
                                    <p:animScale>
                                      <p:cBhvr>
                                        <p:cTn id="48" dur="770" decel="100000"/>
                                        <p:tgtEl>
                                          <p:spTgt spid="48"/>
                                        </p:tgtEl>
                                      </p:cBhvr>
                                      <p:from x="10000" y="10000"/>
                                      <p:to x="200000" y="450000"/>
                                    </p:animScale>
                                    <p:animScale>
                                      <p:cBhvr>
                                        <p:cTn id="49" dur="1230" accel="100000" fill="hold">
                                          <p:stCondLst>
                                            <p:cond delay="770"/>
                                          </p:stCondLst>
                                        </p:cTn>
                                        <p:tgtEl>
                                          <p:spTgt spid="48"/>
                                        </p:tgtEl>
                                      </p:cBhvr>
                                      <p:from x="200000" y="450000"/>
                                      <p:to x="100000" y="100000"/>
                                    </p:animScale>
                                    <p:set>
                                      <p:cBhvr>
                                        <p:cTn id="50" dur="770" fill="hold"/>
                                        <p:tgtEl>
                                          <p:spTgt spid="48"/>
                                        </p:tgtEl>
                                        <p:attrNameLst>
                                          <p:attrName>ppt_x</p:attrName>
                                        </p:attrNameLst>
                                      </p:cBhvr>
                                      <p:to>
                                        <p:strVal val="(0.5)"/>
                                      </p:to>
                                    </p:set>
                                    <p:anim from="(0.5)" to="(#ppt_x)" calcmode="lin" valueType="num">
                                      <p:cBhvr>
                                        <p:cTn id="51" dur="1230" accel="100000" fill="hold">
                                          <p:stCondLst>
                                            <p:cond delay="770"/>
                                          </p:stCondLst>
                                        </p:cTn>
                                        <p:tgtEl>
                                          <p:spTgt spid="48"/>
                                        </p:tgtEl>
                                        <p:attrNameLst>
                                          <p:attrName>ppt_x</p:attrName>
                                        </p:attrNameLst>
                                      </p:cBhvr>
                                    </p:anim>
                                    <p:set>
                                      <p:cBhvr>
                                        <p:cTn id="52" dur="770" fill="hold"/>
                                        <p:tgtEl>
                                          <p:spTgt spid="48"/>
                                        </p:tgtEl>
                                        <p:attrNameLst>
                                          <p:attrName>ppt_y</p:attrName>
                                        </p:attrNameLst>
                                      </p:cBhvr>
                                      <p:to>
                                        <p:strVal val="(#ppt_y+0.4)"/>
                                      </p:to>
                                    </p:set>
                                    <p:anim from="(#ppt_y+0.4)" to="(#ppt_y)" calcmode="lin" valueType="num">
                                      <p:cBhvr>
                                        <p:cTn id="53" dur="1230" accel="100000" fill="hold">
                                          <p:stCondLst>
                                            <p:cond delay="770"/>
                                          </p:stCondLst>
                                        </p:cTn>
                                        <p:tgtEl>
                                          <p:spTgt spid="48"/>
                                        </p:tgtEl>
                                        <p:attrNameLst>
                                          <p:attrName>ppt_y</p:attrName>
                                        </p:attrNameLst>
                                      </p:cBhvr>
                                    </p:anim>
                                  </p:childTnLst>
                                </p:cTn>
                              </p:par>
                            </p:childTnLst>
                          </p:cTn>
                        </p:par>
                      </p:childTnLst>
                    </p:cTn>
                  </p:par>
                  <p:par>
                    <p:cTn id="54" fill="hold">
                      <p:stCondLst>
                        <p:cond delay="indefinite"/>
                      </p:stCondLst>
                      <p:childTnLst>
                        <p:par>
                          <p:cTn id="55" fill="hold">
                            <p:stCondLst>
                              <p:cond delay="0"/>
                            </p:stCondLst>
                            <p:childTnLst>
                              <p:par>
                                <p:cTn id="56" presetID="51" presetClass="entr" presetSubtype="0" fill="hold" grpId="0" nodeType="click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770" decel="100000"/>
                                        <p:tgtEl>
                                          <p:spTgt spid="52"/>
                                        </p:tgtEl>
                                      </p:cBhvr>
                                    </p:animEffect>
                                    <p:animScale>
                                      <p:cBhvr>
                                        <p:cTn id="59" dur="770" decel="100000"/>
                                        <p:tgtEl>
                                          <p:spTgt spid="52"/>
                                        </p:tgtEl>
                                      </p:cBhvr>
                                      <p:from x="10000" y="10000"/>
                                      <p:to x="200000" y="450000"/>
                                    </p:animScale>
                                    <p:animScale>
                                      <p:cBhvr>
                                        <p:cTn id="60" dur="1230" accel="100000" fill="hold">
                                          <p:stCondLst>
                                            <p:cond delay="770"/>
                                          </p:stCondLst>
                                        </p:cTn>
                                        <p:tgtEl>
                                          <p:spTgt spid="52"/>
                                        </p:tgtEl>
                                      </p:cBhvr>
                                      <p:from x="200000" y="450000"/>
                                      <p:to x="100000" y="100000"/>
                                    </p:animScale>
                                    <p:set>
                                      <p:cBhvr>
                                        <p:cTn id="61" dur="770" fill="hold"/>
                                        <p:tgtEl>
                                          <p:spTgt spid="52"/>
                                        </p:tgtEl>
                                        <p:attrNameLst>
                                          <p:attrName>ppt_x</p:attrName>
                                        </p:attrNameLst>
                                      </p:cBhvr>
                                      <p:to>
                                        <p:strVal val="(0.5)"/>
                                      </p:to>
                                    </p:set>
                                    <p:anim from="(0.5)" to="(#ppt_x)" calcmode="lin" valueType="num">
                                      <p:cBhvr>
                                        <p:cTn id="62" dur="1230" accel="100000" fill="hold">
                                          <p:stCondLst>
                                            <p:cond delay="770"/>
                                          </p:stCondLst>
                                        </p:cTn>
                                        <p:tgtEl>
                                          <p:spTgt spid="52"/>
                                        </p:tgtEl>
                                        <p:attrNameLst>
                                          <p:attrName>ppt_x</p:attrName>
                                        </p:attrNameLst>
                                      </p:cBhvr>
                                    </p:anim>
                                    <p:set>
                                      <p:cBhvr>
                                        <p:cTn id="63" dur="770" fill="hold"/>
                                        <p:tgtEl>
                                          <p:spTgt spid="52"/>
                                        </p:tgtEl>
                                        <p:attrNameLst>
                                          <p:attrName>ppt_y</p:attrName>
                                        </p:attrNameLst>
                                      </p:cBhvr>
                                      <p:to>
                                        <p:strVal val="(#ppt_y+0.4)"/>
                                      </p:to>
                                    </p:set>
                                    <p:anim from="(#ppt_y+0.4)" to="(#ppt_y)" calcmode="lin" valueType="num">
                                      <p:cBhvr>
                                        <p:cTn id="64" dur="1230" accel="100000" fill="hold">
                                          <p:stCondLst>
                                            <p:cond delay="770"/>
                                          </p:stCondLst>
                                        </p:cTn>
                                        <p:tgtEl>
                                          <p:spTgt spid="52"/>
                                        </p:tgtEl>
                                        <p:attrNameLst>
                                          <p:attrName>ppt_y</p:attrName>
                                        </p:attrNameLst>
                                      </p:cBhvr>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1000"/>
                                        <p:tgtEl>
                                          <p:spTgt spid="53"/>
                                        </p:tgtEl>
                                      </p:cBhvr>
                                    </p:animEffect>
                                    <p:anim calcmode="lin" valueType="num">
                                      <p:cBhvr>
                                        <p:cTn id="70" dur="1000" fill="hold"/>
                                        <p:tgtEl>
                                          <p:spTgt spid="53"/>
                                        </p:tgtEl>
                                        <p:attrNameLst>
                                          <p:attrName>ppt_x</p:attrName>
                                        </p:attrNameLst>
                                      </p:cBhvr>
                                      <p:tavLst>
                                        <p:tav tm="0">
                                          <p:val>
                                            <p:strVal val="#ppt_x"/>
                                          </p:val>
                                        </p:tav>
                                        <p:tav tm="100000">
                                          <p:val>
                                            <p:strVal val="#ppt_x"/>
                                          </p:val>
                                        </p:tav>
                                      </p:tavLst>
                                    </p:anim>
                                    <p:anim calcmode="lin" valueType="num">
                                      <p:cBhvr>
                                        <p:cTn id="7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wipe(left)">
                                      <p:cBhvr>
                                        <p:cTn id="76" dur="500"/>
                                        <p:tgtEl>
                                          <p:spTgt spid="54"/>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wipe(down)">
                                      <p:cBhvr>
                                        <p:cTn id="79" dur="500"/>
                                        <p:tgtEl>
                                          <p:spTgt spid="55"/>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wipe(down)">
                                      <p:cBhvr>
                                        <p:cTn id="82" dur="500"/>
                                        <p:tgtEl>
                                          <p:spTgt spid="5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57"/>
                                        </p:tgtEl>
                                        <p:attrNameLst>
                                          <p:attrName>style.visibility</p:attrName>
                                        </p:attrNameLst>
                                      </p:cBhvr>
                                      <p:to>
                                        <p:strVal val="visible"/>
                                      </p:to>
                                    </p:set>
                                    <p:animEffect transition="in" filter="wipe(left)">
                                      <p:cBhvr>
                                        <p:cTn id="87" dur="500"/>
                                        <p:tgtEl>
                                          <p:spTgt spid="5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8"/>
                                        </p:tgtEl>
                                        <p:attrNameLst>
                                          <p:attrName>style.visibility</p:attrName>
                                        </p:attrNameLst>
                                      </p:cBhvr>
                                      <p:to>
                                        <p:strVal val="visible"/>
                                      </p:to>
                                    </p:set>
                                    <p:animEffect transition="in" filter="wipe(left)">
                                      <p:cBhvr>
                                        <p:cTn id="92" dur="2000"/>
                                        <p:tgtEl>
                                          <p:spTgt spid="58"/>
                                        </p:tgtEl>
                                      </p:cBhvr>
                                    </p:animEffect>
                                  </p:childTnLst>
                                </p:cTn>
                              </p:par>
                            </p:childTnLst>
                          </p:cTn>
                        </p:par>
                      </p:childTnLst>
                    </p:cTn>
                  </p:par>
                  <p:par>
                    <p:cTn id="93" fill="hold">
                      <p:stCondLst>
                        <p:cond delay="indefinite"/>
                      </p:stCondLst>
                      <p:childTnLst>
                        <p:par>
                          <p:cTn id="94" fill="hold">
                            <p:stCondLst>
                              <p:cond delay="0"/>
                            </p:stCondLst>
                            <p:childTnLst>
                              <p:par>
                                <p:cTn id="95" presetID="14" presetClass="entr" presetSubtype="10" fill="hold" nodeType="clickEffect">
                                  <p:stCondLst>
                                    <p:cond delay="0"/>
                                  </p:stCondLst>
                                  <p:childTnLst>
                                    <p:set>
                                      <p:cBhvr>
                                        <p:cTn id="96" dur="1" fill="hold">
                                          <p:stCondLst>
                                            <p:cond delay="0"/>
                                          </p:stCondLst>
                                        </p:cTn>
                                        <p:tgtEl>
                                          <p:spTgt spid="59"/>
                                        </p:tgtEl>
                                        <p:attrNameLst>
                                          <p:attrName>style.visibility</p:attrName>
                                        </p:attrNameLst>
                                      </p:cBhvr>
                                      <p:to>
                                        <p:strVal val="visible"/>
                                      </p:to>
                                    </p:set>
                                    <p:animEffect transition="in" filter="randombar(horizontal)">
                                      <p:cBhvr>
                                        <p:cTn id="97" dur="500"/>
                                        <p:tgtEl>
                                          <p:spTgt spid="5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60"/>
                                        </p:tgtEl>
                                        <p:attrNameLst>
                                          <p:attrName>style.visibility</p:attrName>
                                        </p:attrNameLst>
                                      </p:cBhvr>
                                      <p:to>
                                        <p:strVal val="visible"/>
                                      </p:to>
                                    </p:set>
                                    <p:animEffect transition="in" filter="wipe(left)">
                                      <p:cBhvr>
                                        <p:cTn id="102" dur="500"/>
                                        <p:tgtEl>
                                          <p:spTgt spid="6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wipe(left)">
                                      <p:cBhvr>
                                        <p:cTn id="107" dur="500"/>
                                        <p:tgtEl>
                                          <p:spTgt spid="62"/>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nodeType="clickEffect">
                                  <p:stCondLst>
                                    <p:cond delay="0"/>
                                  </p:stCondLst>
                                  <p:childTnLst>
                                    <p:set>
                                      <p:cBhvr>
                                        <p:cTn id="111" dur="1" fill="hold">
                                          <p:stCondLst>
                                            <p:cond delay="0"/>
                                          </p:stCondLst>
                                        </p:cTn>
                                        <p:tgtEl>
                                          <p:spTgt spid="63"/>
                                        </p:tgtEl>
                                        <p:attrNameLst>
                                          <p:attrName>style.visibility</p:attrName>
                                        </p:attrNameLst>
                                      </p:cBhvr>
                                      <p:to>
                                        <p:strVal val="visible"/>
                                      </p:to>
                                    </p:set>
                                    <p:anim calcmode="lin" valueType="num">
                                      <p:cBhvr additive="base">
                                        <p:cTn id="112" dur="500" fill="hold"/>
                                        <p:tgtEl>
                                          <p:spTgt spid="63"/>
                                        </p:tgtEl>
                                        <p:attrNameLst>
                                          <p:attrName>ppt_x</p:attrName>
                                        </p:attrNameLst>
                                      </p:cBhvr>
                                      <p:tavLst>
                                        <p:tav tm="0">
                                          <p:val>
                                            <p:strVal val="#ppt_x"/>
                                          </p:val>
                                        </p:tav>
                                        <p:tav tm="100000">
                                          <p:val>
                                            <p:strVal val="#ppt_x"/>
                                          </p:val>
                                        </p:tav>
                                      </p:tavLst>
                                    </p:anim>
                                    <p:anim calcmode="lin" valueType="num">
                                      <p:cBhvr additive="base">
                                        <p:cTn id="113"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64"/>
                                        </p:tgtEl>
                                        <p:attrNameLst>
                                          <p:attrName>style.visibility</p:attrName>
                                        </p:attrNameLst>
                                      </p:cBhvr>
                                      <p:to>
                                        <p:strVal val="visible"/>
                                      </p:to>
                                    </p:set>
                                    <p:anim calcmode="lin" valueType="num">
                                      <p:cBhvr additive="base">
                                        <p:cTn id="118" dur="500" fill="hold"/>
                                        <p:tgtEl>
                                          <p:spTgt spid="64"/>
                                        </p:tgtEl>
                                        <p:attrNameLst>
                                          <p:attrName>ppt_x</p:attrName>
                                        </p:attrNameLst>
                                      </p:cBhvr>
                                      <p:tavLst>
                                        <p:tav tm="0">
                                          <p:val>
                                            <p:strVal val="#ppt_x"/>
                                          </p:val>
                                        </p:tav>
                                        <p:tav tm="100000">
                                          <p:val>
                                            <p:strVal val="#ppt_x"/>
                                          </p:val>
                                        </p:tav>
                                      </p:tavLst>
                                    </p:anim>
                                    <p:anim calcmode="lin" valueType="num">
                                      <p:cBhvr additive="base">
                                        <p:cTn id="119" dur="500" fill="hold"/>
                                        <p:tgtEl>
                                          <p:spTgt spid="64"/>
                                        </p:tgtEl>
                                        <p:attrNameLst>
                                          <p:attrName>ppt_y</p:attrName>
                                        </p:attrNameLst>
                                      </p:cBhvr>
                                      <p:tavLst>
                                        <p:tav tm="0">
                                          <p:val>
                                            <p:strVal val="1+#ppt_h/2"/>
                                          </p:val>
                                        </p:tav>
                                        <p:tav tm="100000">
                                          <p:val>
                                            <p:strVal val="#ppt_y"/>
                                          </p:val>
                                        </p:tav>
                                      </p:tavLst>
                                    </p:anim>
                                  </p:childTnLst>
                                </p:cTn>
                              </p:par>
                              <p:par>
                                <p:cTn id="120" presetID="2" presetClass="entr" presetSubtype="4" fill="hold" nodeType="withEffect">
                                  <p:stCondLst>
                                    <p:cond delay="0"/>
                                  </p:stCondLst>
                                  <p:childTnLst>
                                    <p:set>
                                      <p:cBhvr>
                                        <p:cTn id="121" dur="1" fill="hold">
                                          <p:stCondLst>
                                            <p:cond delay="0"/>
                                          </p:stCondLst>
                                        </p:cTn>
                                        <p:tgtEl>
                                          <p:spTgt spid="65"/>
                                        </p:tgtEl>
                                        <p:attrNameLst>
                                          <p:attrName>style.visibility</p:attrName>
                                        </p:attrNameLst>
                                      </p:cBhvr>
                                      <p:to>
                                        <p:strVal val="visible"/>
                                      </p:to>
                                    </p:set>
                                    <p:anim calcmode="lin" valueType="num">
                                      <p:cBhvr additive="base">
                                        <p:cTn id="122" dur="500" fill="hold"/>
                                        <p:tgtEl>
                                          <p:spTgt spid="65"/>
                                        </p:tgtEl>
                                        <p:attrNameLst>
                                          <p:attrName>ppt_x</p:attrName>
                                        </p:attrNameLst>
                                      </p:cBhvr>
                                      <p:tavLst>
                                        <p:tav tm="0">
                                          <p:val>
                                            <p:strVal val="#ppt_x"/>
                                          </p:val>
                                        </p:tav>
                                        <p:tav tm="100000">
                                          <p:val>
                                            <p:strVal val="#ppt_x"/>
                                          </p:val>
                                        </p:tav>
                                      </p:tavLst>
                                    </p:anim>
                                    <p:anim calcmode="lin" valueType="num">
                                      <p:cBhvr additive="base">
                                        <p:cTn id="123"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6" presetClass="entr" presetSubtype="16" fill="hold" nodeType="clickEffect">
                                  <p:stCondLst>
                                    <p:cond delay="0"/>
                                  </p:stCondLst>
                                  <p:childTnLst>
                                    <p:set>
                                      <p:cBhvr>
                                        <p:cTn id="127" dur="1" fill="hold">
                                          <p:stCondLst>
                                            <p:cond delay="0"/>
                                          </p:stCondLst>
                                        </p:cTn>
                                        <p:tgtEl>
                                          <p:spTgt spid="61"/>
                                        </p:tgtEl>
                                        <p:attrNameLst>
                                          <p:attrName>style.visibility</p:attrName>
                                        </p:attrNameLst>
                                      </p:cBhvr>
                                      <p:to>
                                        <p:strVal val="visible"/>
                                      </p:to>
                                    </p:set>
                                    <p:animEffect transition="in" filter="circle(in)">
                                      <p:cBhvr>
                                        <p:cTn id="128" dur="2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autoUpdateAnimBg="0"/>
      <p:bldP spid="16" grpId="0" autoUpdateAnimBg="0"/>
      <p:bldP spid="37" grpId="0" autoUpdateAnimBg="0"/>
      <p:bldP spid="38" grpId="0" autoUpdateAnimBg="0"/>
      <p:bldP spid="52" grpId="0" animBg="1"/>
      <p:bldP spid="55" grpId="0"/>
      <p:bldP spid="56" grpId="0"/>
      <p:bldP spid="58" grpId="0" animBg="1"/>
      <p:bldP spid="60" grpId="0" animBg="1" autoUpdateAnimBg="0"/>
      <p:bldP spid="62" grpId="0" autoUpdateAnimBg="0"/>
      <p:bldP spid="6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35"/>
          <p:cNvSpPr>
            <a:spLocks noChangeArrowheads="1"/>
          </p:cNvSpPr>
          <p:nvPr/>
        </p:nvSpPr>
        <p:spPr bwMode="auto">
          <a:xfrm>
            <a:off x="4779437" y="25948"/>
            <a:ext cx="34957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zh-CN" altLang="en-US" i="0" dirty="0">
                <a:solidFill>
                  <a:srgbClr val="CC3300"/>
                </a:solidFill>
                <a:latin typeface="Bookman Old Style" panose="02050604050505020204" pitchFamily="18" charset="0"/>
                <a:ea typeface="楷体_GB2312" pitchFamily="49" charset="-122"/>
              </a:rPr>
              <a:t>光栅方程的物理意义</a:t>
            </a:r>
            <a:endParaRPr lang="zh-CN" altLang="en-US" dirty="0">
              <a:solidFill>
                <a:srgbClr val="CC3300"/>
              </a:solidFill>
            </a:endParaRPr>
          </a:p>
        </p:txBody>
      </p:sp>
      <p:grpSp>
        <p:nvGrpSpPr>
          <p:cNvPr id="3" name="Group 4"/>
          <p:cNvGrpSpPr>
            <a:grpSpLocks/>
          </p:cNvGrpSpPr>
          <p:nvPr/>
        </p:nvGrpSpPr>
        <p:grpSpPr bwMode="auto">
          <a:xfrm>
            <a:off x="5477243" y="759751"/>
            <a:ext cx="228600" cy="4343400"/>
            <a:chOff x="1584" y="528"/>
            <a:chExt cx="144" cy="2736"/>
          </a:xfrm>
        </p:grpSpPr>
        <p:sp>
          <p:nvSpPr>
            <p:cNvPr id="4" name="Rectangle 5" descr="深色横线"/>
            <p:cNvSpPr>
              <a:spLocks noChangeArrowheads="1"/>
            </p:cNvSpPr>
            <p:nvPr/>
          </p:nvSpPr>
          <p:spPr bwMode="auto">
            <a:xfrm>
              <a:off x="1584" y="528"/>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 name="Rectangle 6" descr="深色横线"/>
            <p:cNvSpPr>
              <a:spLocks noChangeArrowheads="1"/>
            </p:cNvSpPr>
            <p:nvPr/>
          </p:nvSpPr>
          <p:spPr bwMode="auto">
            <a:xfrm>
              <a:off x="1584" y="1104"/>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6" name="Rectangle 7" descr="深色横线"/>
            <p:cNvSpPr>
              <a:spLocks noChangeArrowheads="1"/>
            </p:cNvSpPr>
            <p:nvPr/>
          </p:nvSpPr>
          <p:spPr bwMode="auto">
            <a:xfrm>
              <a:off x="1584" y="1680"/>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7" name="Rectangle 8" descr="深色横线"/>
            <p:cNvSpPr>
              <a:spLocks noChangeArrowheads="1"/>
            </p:cNvSpPr>
            <p:nvPr/>
          </p:nvSpPr>
          <p:spPr bwMode="auto">
            <a:xfrm>
              <a:off x="1584" y="2256"/>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8" name="Rectangle 9" descr="深色横线"/>
            <p:cNvSpPr>
              <a:spLocks noChangeArrowheads="1"/>
            </p:cNvSpPr>
            <p:nvPr/>
          </p:nvSpPr>
          <p:spPr bwMode="auto">
            <a:xfrm>
              <a:off x="1584" y="2832"/>
              <a:ext cx="144" cy="432"/>
            </a:xfrm>
            <a:prstGeom prst="rect">
              <a:avLst/>
            </a:prstGeom>
            <a:pattFill prst="dkHorz">
              <a:fgClr>
                <a:srgbClr val="FF0000"/>
              </a:fgClr>
              <a:bgClr>
                <a:srgbClr val="FFFF00"/>
              </a:bgClr>
            </a:pattFill>
            <a:ln>
              <a:noFill/>
            </a:ln>
            <a:effectLst>
              <a:prstShdw prst="shdw17" dist="17961" dir="2700000">
                <a:srgbClr val="9900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sp>
        <p:nvSpPr>
          <p:cNvPr id="9" name="Oval 24"/>
          <p:cNvSpPr>
            <a:spLocks noChangeArrowheads="1"/>
          </p:cNvSpPr>
          <p:nvPr/>
        </p:nvSpPr>
        <p:spPr bwMode="auto">
          <a:xfrm>
            <a:off x="7029181" y="531151"/>
            <a:ext cx="609600" cy="4800600"/>
          </a:xfrm>
          <a:prstGeom prst="ellipse">
            <a:avLst/>
          </a:prstGeom>
          <a:solidFill>
            <a:srgbClr val="FFFF00"/>
          </a:solidFill>
          <a:ln w="9525">
            <a:solidFill>
              <a:srgbClr val="801FE1"/>
            </a:solidFill>
            <a:round/>
            <a:headEnd/>
            <a:tailEnd/>
          </a:ln>
          <a:effectLst>
            <a:prstShdw prst="shdw17" dist="17961" dir="2700000">
              <a:schemeClr val="accent1">
                <a:gamma/>
                <a:shade val="60000"/>
                <a:invGamma/>
              </a:schemeClr>
            </a:prstShdw>
          </a:effectLst>
        </p:spPr>
        <p:txBody>
          <a:bodyPr wrap="none" anchor="ctr"/>
          <a:lstStyle/>
          <a:p>
            <a:pPr>
              <a:defRPr/>
            </a:pPr>
            <a:endParaRPr lang="zh-CN" altLang="en-US" sz="2400"/>
          </a:p>
        </p:txBody>
      </p:sp>
      <p:sp>
        <p:nvSpPr>
          <p:cNvPr id="10" name="Rectangle 26"/>
          <p:cNvSpPr>
            <a:spLocks noChangeArrowheads="1"/>
          </p:cNvSpPr>
          <p:nvPr/>
        </p:nvSpPr>
        <p:spPr bwMode="auto">
          <a:xfrm>
            <a:off x="10052528" y="410500"/>
            <a:ext cx="228600" cy="4876800"/>
          </a:xfrm>
          <a:prstGeom prst="rect">
            <a:avLst/>
          </a:prstGeom>
          <a:solidFill>
            <a:srgbClr val="36D9FA"/>
          </a:solidFill>
          <a:ln w="9525">
            <a:solidFill>
              <a:srgbClr val="801FE1"/>
            </a:solidFill>
            <a:miter lim="800000"/>
            <a:headEnd/>
            <a:tailEnd/>
          </a:ln>
          <a:effectLst>
            <a:prstShdw prst="shdw17" dist="17961" dir="2700000">
              <a:schemeClr val="hlink">
                <a:gamma/>
                <a:shade val="60000"/>
                <a:invGamma/>
              </a:schemeClr>
            </a:prstShdw>
          </a:effectLst>
        </p:spPr>
        <p:txBody>
          <a:bodyPr wrap="none" anchor="ctr"/>
          <a:lstStyle/>
          <a:p>
            <a:pPr>
              <a:defRPr/>
            </a:pPr>
            <a:endParaRPr lang="zh-CN" altLang="en-US" sz="2400"/>
          </a:p>
        </p:txBody>
      </p:sp>
      <p:grpSp>
        <p:nvGrpSpPr>
          <p:cNvPr id="11" name="Group 38"/>
          <p:cNvGrpSpPr>
            <a:grpSpLocks/>
          </p:cNvGrpSpPr>
          <p:nvPr/>
        </p:nvGrpSpPr>
        <p:grpSpPr bwMode="auto">
          <a:xfrm rot="18506158">
            <a:off x="3110200" y="2464567"/>
            <a:ext cx="1031535" cy="920161"/>
            <a:chOff x="3348" y="1593"/>
            <a:chExt cx="353" cy="328"/>
          </a:xfrm>
        </p:grpSpPr>
        <p:sp>
          <p:nvSpPr>
            <p:cNvPr id="12" name="Line 39"/>
            <p:cNvSpPr>
              <a:spLocks noChangeShapeType="1"/>
            </p:cNvSpPr>
            <p:nvPr/>
          </p:nvSpPr>
          <p:spPr bwMode="auto">
            <a:xfrm>
              <a:off x="3600" y="1593"/>
              <a:ext cx="101" cy="1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40"/>
            <p:cNvSpPr>
              <a:spLocks noChangeShapeType="1"/>
            </p:cNvSpPr>
            <p:nvPr/>
          </p:nvSpPr>
          <p:spPr bwMode="auto">
            <a:xfrm>
              <a:off x="3348" y="1801"/>
              <a:ext cx="90" cy="1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42"/>
            <p:cNvSpPr>
              <a:spLocks noChangeShapeType="1"/>
            </p:cNvSpPr>
            <p:nvPr/>
          </p:nvSpPr>
          <p:spPr bwMode="auto">
            <a:xfrm flipH="1">
              <a:off x="3399" y="1653"/>
              <a:ext cx="250" cy="207"/>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5" name="Object 22"/>
          <p:cNvGraphicFramePr>
            <a:graphicFrameLocks noChangeAspect="1"/>
          </p:cNvGraphicFramePr>
          <p:nvPr>
            <p:extLst>
              <p:ext uri="{D42A27DB-BD31-4B8C-83A1-F6EECF244321}">
                <p14:modId xmlns:p14="http://schemas.microsoft.com/office/powerpoint/2010/main" val="3073969805"/>
              </p:ext>
            </p:extLst>
          </p:nvPr>
        </p:nvGraphicFramePr>
        <p:xfrm>
          <a:off x="3041840" y="2690794"/>
          <a:ext cx="482902" cy="504163"/>
        </p:xfrm>
        <a:graphic>
          <a:graphicData uri="http://schemas.openxmlformats.org/presentationml/2006/ole">
            <mc:AlternateContent xmlns:mc="http://schemas.openxmlformats.org/markup-compatibility/2006">
              <mc:Choice xmlns:v="urn:schemas-microsoft-com:vml" Requires="v">
                <p:oleObj spid="_x0000_s573450" name="公式" r:id="rId3" imgW="139680" imgH="177480" progId="Equation.3">
                  <p:embed/>
                </p:oleObj>
              </mc:Choice>
              <mc:Fallback>
                <p:oleObj name="公式" r:id="rId3" imgW="139680" imgH="177480" progId="Equation.3">
                  <p:embed/>
                  <p:pic>
                    <p:nvPicPr>
                      <p:cNvPr id="0" name=""/>
                      <p:cNvPicPr>
                        <a:picLocks noChangeAspect="1" noChangeArrowheads="1"/>
                      </p:cNvPicPr>
                      <p:nvPr/>
                    </p:nvPicPr>
                    <p:blipFill>
                      <a:blip r:embed="rId4"/>
                      <a:srcRect/>
                      <a:stretch>
                        <a:fillRect/>
                      </a:stretch>
                    </p:blipFill>
                    <p:spPr bwMode="auto">
                      <a:xfrm>
                        <a:off x="3041840" y="2690794"/>
                        <a:ext cx="482902" cy="504163"/>
                      </a:xfrm>
                      <a:prstGeom prst="rect">
                        <a:avLst/>
                      </a:prstGeom>
                      <a:noFill/>
                      <a:ln>
                        <a:noFill/>
                      </a:ln>
                      <a:extLst/>
                    </p:spPr>
                  </p:pic>
                </p:oleObj>
              </mc:Fallback>
            </mc:AlternateContent>
          </a:graphicData>
        </a:graphic>
      </p:graphicFrame>
      <p:grpSp>
        <p:nvGrpSpPr>
          <p:cNvPr id="19" name="Group 38"/>
          <p:cNvGrpSpPr>
            <a:grpSpLocks/>
          </p:cNvGrpSpPr>
          <p:nvPr/>
        </p:nvGrpSpPr>
        <p:grpSpPr bwMode="auto">
          <a:xfrm rot="13093182">
            <a:off x="7534435" y="4589995"/>
            <a:ext cx="2369902" cy="2050724"/>
            <a:chOff x="3470" y="1024"/>
            <a:chExt cx="811" cy="731"/>
          </a:xfrm>
        </p:grpSpPr>
        <p:sp>
          <p:nvSpPr>
            <p:cNvPr id="20" name="Line 39"/>
            <p:cNvSpPr>
              <a:spLocks noChangeShapeType="1"/>
            </p:cNvSpPr>
            <p:nvPr/>
          </p:nvSpPr>
          <p:spPr bwMode="auto">
            <a:xfrm>
              <a:off x="4198" y="1024"/>
              <a:ext cx="83" cy="10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40"/>
            <p:cNvSpPr>
              <a:spLocks noChangeShapeType="1"/>
            </p:cNvSpPr>
            <p:nvPr/>
          </p:nvSpPr>
          <p:spPr bwMode="auto">
            <a:xfrm>
              <a:off x="3470" y="1621"/>
              <a:ext cx="102"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42"/>
            <p:cNvSpPr>
              <a:spLocks noChangeShapeType="1"/>
            </p:cNvSpPr>
            <p:nvPr/>
          </p:nvSpPr>
          <p:spPr bwMode="auto">
            <a:xfrm flipH="1">
              <a:off x="3509" y="1082"/>
              <a:ext cx="733" cy="59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3" name="Object 22"/>
          <p:cNvGraphicFramePr>
            <a:graphicFrameLocks noChangeAspect="1"/>
          </p:cNvGraphicFramePr>
          <p:nvPr>
            <p:extLst>
              <p:ext uri="{D42A27DB-BD31-4B8C-83A1-F6EECF244321}">
                <p14:modId xmlns:p14="http://schemas.microsoft.com/office/powerpoint/2010/main" val="650490659"/>
              </p:ext>
            </p:extLst>
          </p:nvPr>
        </p:nvGraphicFramePr>
        <p:xfrm>
          <a:off x="8456613" y="5027613"/>
          <a:ext cx="527050" cy="576262"/>
        </p:xfrm>
        <a:graphic>
          <a:graphicData uri="http://schemas.openxmlformats.org/presentationml/2006/ole">
            <mc:AlternateContent xmlns:mc="http://schemas.openxmlformats.org/markup-compatibility/2006">
              <mc:Choice xmlns:v="urn:schemas-microsoft-com:vml" Requires="v">
                <p:oleObj spid="_x0000_s573451" name="公式" r:id="rId5" imgW="152280" imgH="203040" progId="Equation.3">
                  <p:embed/>
                </p:oleObj>
              </mc:Choice>
              <mc:Fallback>
                <p:oleObj name="公式" r:id="rId5" imgW="152280" imgH="203040" progId="Equation.3">
                  <p:embed/>
                  <p:pic>
                    <p:nvPicPr>
                      <p:cNvPr id="0" name=""/>
                      <p:cNvPicPr>
                        <a:picLocks noChangeAspect="1" noChangeArrowheads="1"/>
                      </p:cNvPicPr>
                      <p:nvPr/>
                    </p:nvPicPr>
                    <p:blipFill>
                      <a:blip r:embed="rId6"/>
                      <a:srcRect/>
                      <a:stretch>
                        <a:fillRect/>
                      </a:stretch>
                    </p:blipFill>
                    <p:spPr bwMode="auto">
                      <a:xfrm>
                        <a:off x="8456613" y="5027613"/>
                        <a:ext cx="527050" cy="576262"/>
                      </a:xfrm>
                      <a:prstGeom prst="rect">
                        <a:avLst/>
                      </a:prstGeom>
                      <a:noFill/>
                      <a:ln>
                        <a:noFill/>
                      </a:ln>
                      <a:extLst/>
                    </p:spPr>
                  </p:pic>
                </p:oleObj>
              </mc:Fallback>
            </mc:AlternateContent>
          </a:graphicData>
        </a:graphic>
      </p:graphicFrame>
      <p:sp>
        <p:nvSpPr>
          <p:cNvPr id="24" name="Rectangle 86"/>
          <p:cNvSpPr>
            <a:spLocks noChangeArrowheads="1"/>
          </p:cNvSpPr>
          <p:nvPr/>
        </p:nvSpPr>
        <p:spPr bwMode="auto">
          <a:xfrm>
            <a:off x="4779436" y="4417351"/>
            <a:ext cx="687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9900FF"/>
                </a:solidFill>
              </a:rPr>
              <a:t>1</a:t>
            </a:r>
            <a:endParaRPr lang="en-US" altLang="zh-CN" i="0" dirty="0">
              <a:solidFill>
                <a:srgbClr val="9900FF"/>
              </a:solidFill>
            </a:endParaRPr>
          </a:p>
        </p:txBody>
      </p:sp>
      <p:sp>
        <p:nvSpPr>
          <p:cNvPr id="25" name="Rectangle 86"/>
          <p:cNvSpPr>
            <a:spLocks noChangeArrowheads="1"/>
          </p:cNvSpPr>
          <p:nvPr/>
        </p:nvSpPr>
        <p:spPr bwMode="auto">
          <a:xfrm>
            <a:off x="4843102" y="3407015"/>
            <a:ext cx="4529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9900FF"/>
                </a:solidFill>
              </a:rPr>
              <a:t>2</a:t>
            </a:r>
            <a:endParaRPr lang="en-US" altLang="zh-CN" i="0" dirty="0">
              <a:solidFill>
                <a:srgbClr val="9900FF"/>
              </a:solidFill>
            </a:endParaRPr>
          </a:p>
        </p:txBody>
      </p:sp>
      <p:sp>
        <p:nvSpPr>
          <p:cNvPr id="26" name="Rectangle 86"/>
          <p:cNvSpPr>
            <a:spLocks noChangeArrowheads="1"/>
          </p:cNvSpPr>
          <p:nvPr/>
        </p:nvSpPr>
        <p:spPr bwMode="auto">
          <a:xfrm>
            <a:off x="4905568" y="2511596"/>
            <a:ext cx="4529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9900FF"/>
                </a:solidFill>
              </a:rPr>
              <a:t>3</a:t>
            </a:r>
            <a:endParaRPr lang="en-US" altLang="zh-CN" i="0" dirty="0">
              <a:solidFill>
                <a:srgbClr val="9900FF"/>
              </a:solidFill>
            </a:endParaRPr>
          </a:p>
        </p:txBody>
      </p:sp>
      <p:grpSp>
        <p:nvGrpSpPr>
          <p:cNvPr id="27" name="Group 20"/>
          <p:cNvGrpSpPr>
            <a:grpSpLocks/>
          </p:cNvGrpSpPr>
          <p:nvPr/>
        </p:nvGrpSpPr>
        <p:grpSpPr bwMode="auto">
          <a:xfrm>
            <a:off x="4195843" y="4299082"/>
            <a:ext cx="1371601" cy="7938"/>
            <a:chOff x="1128" y="835"/>
            <a:chExt cx="864" cy="5"/>
          </a:xfrm>
        </p:grpSpPr>
        <p:sp>
          <p:nvSpPr>
            <p:cNvPr id="28"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 name="Group 20"/>
          <p:cNvGrpSpPr>
            <a:grpSpLocks/>
          </p:cNvGrpSpPr>
          <p:nvPr/>
        </p:nvGrpSpPr>
        <p:grpSpPr bwMode="auto">
          <a:xfrm>
            <a:off x="4219944" y="4396750"/>
            <a:ext cx="1371601" cy="7938"/>
            <a:chOff x="1128" y="835"/>
            <a:chExt cx="864" cy="5"/>
          </a:xfrm>
        </p:grpSpPr>
        <p:sp>
          <p:nvSpPr>
            <p:cNvPr id="31"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3" name="Group 20"/>
          <p:cNvGrpSpPr>
            <a:grpSpLocks/>
          </p:cNvGrpSpPr>
          <p:nvPr/>
        </p:nvGrpSpPr>
        <p:grpSpPr bwMode="auto">
          <a:xfrm>
            <a:off x="4195836" y="4201413"/>
            <a:ext cx="1371601" cy="7938"/>
            <a:chOff x="1128" y="835"/>
            <a:chExt cx="864" cy="5"/>
          </a:xfrm>
        </p:grpSpPr>
        <p:sp>
          <p:nvSpPr>
            <p:cNvPr id="34"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6" name="Group 20"/>
          <p:cNvGrpSpPr>
            <a:grpSpLocks/>
          </p:cNvGrpSpPr>
          <p:nvPr/>
        </p:nvGrpSpPr>
        <p:grpSpPr bwMode="auto">
          <a:xfrm>
            <a:off x="4211571" y="3384683"/>
            <a:ext cx="1371601" cy="7938"/>
            <a:chOff x="1128" y="835"/>
            <a:chExt cx="864" cy="5"/>
          </a:xfrm>
        </p:grpSpPr>
        <p:sp>
          <p:nvSpPr>
            <p:cNvPr id="37"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9" name="Group 20"/>
          <p:cNvGrpSpPr>
            <a:grpSpLocks/>
          </p:cNvGrpSpPr>
          <p:nvPr/>
        </p:nvGrpSpPr>
        <p:grpSpPr bwMode="auto">
          <a:xfrm>
            <a:off x="4235672" y="3482351"/>
            <a:ext cx="1371601" cy="7938"/>
            <a:chOff x="1128" y="835"/>
            <a:chExt cx="864" cy="5"/>
          </a:xfrm>
        </p:grpSpPr>
        <p:sp>
          <p:nvSpPr>
            <p:cNvPr id="40"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2" name="Group 20"/>
          <p:cNvGrpSpPr>
            <a:grpSpLocks/>
          </p:cNvGrpSpPr>
          <p:nvPr/>
        </p:nvGrpSpPr>
        <p:grpSpPr bwMode="auto">
          <a:xfrm>
            <a:off x="4211564" y="3287014"/>
            <a:ext cx="1371601" cy="7938"/>
            <a:chOff x="1128" y="835"/>
            <a:chExt cx="864" cy="5"/>
          </a:xfrm>
        </p:grpSpPr>
        <p:sp>
          <p:nvSpPr>
            <p:cNvPr id="43"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 name="Group 20"/>
          <p:cNvGrpSpPr>
            <a:grpSpLocks/>
          </p:cNvGrpSpPr>
          <p:nvPr/>
        </p:nvGrpSpPr>
        <p:grpSpPr bwMode="auto">
          <a:xfrm>
            <a:off x="4211405" y="2457958"/>
            <a:ext cx="1371601" cy="7938"/>
            <a:chOff x="1128" y="835"/>
            <a:chExt cx="864" cy="5"/>
          </a:xfrm>
        </p:grpSpPr>
        <p:sp>
          <p:nvSpPr>
            <p:cNvPr id="46"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8" name="Group 20"/>
          <p:cNvGrpSpPr>
            <a:grpSpLocks/>
          </p:cNvGrpSpPr>
          <p:nvPr/>
        </p:nvGrpSpPr>
        <p:grpSpPr bwMode="auto">
          <a:xfrm>
            <a:off x="4235506" y="2555626"/>
            <a:ext cx="1371601" cy="7938"/>
            <a:chOff x="1128" y="835"/>
            <a:chExt cx="864" cy="5"/>
          </a:xfrm>
        </p:grpSpPr>
        <p:sp>
          <p:nvSpPr>
            <p:cNvPr id="49"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 name="Group 20"/>
          <p:cNvGrpSpPr>
            <a:grpSpLocks/>
          </p:cNvGrpSpPr>
          <p:nvPr/>
        </p:nvGrpSpPr>
        <p:grpSpPr bwMode="auto">
          <a:xfrm>
            <a:off x="4211398" y="2360289"/>
            <a:ext cx="1371601" cy="7938"/>
            <a:chOff x="1128" y="835"/>
            <a:chExt cx="864" cy="5"/>
          </a:xfrm>
        </p:grpSpPr>
        <p:sp>
          <p:nvSpPr>
            <p:cNvPr id="52"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4" name="Group 20"/>
          <p:cNvGrpSpPr>
            <a:grpSpLocks/>
          </p:cNvGrpSpPr>
          <p:nvPr/>
        </p:nvGrpSpPr>
        <p:grpSpPr bwMode="auto">
          <a:xfrm>
            <a:off x="4195843" y="1542333"/>
            <a:ext cx="1371601" cy="7938"/>
            <a:chOff x="1128" y="835"/>
            <a:chExt cx="864" cy="5"/>
          </a:xfrm>
        </p:grpSpPr>
        <p:sp>
          <p:nvSpPr>
            <p:cNvPr id="55"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7" name="Group 20"/>
          <p:cNvGrpSpPr>
            <a:grpSpLocks/>
          </p:cNvGrpSpPr>
          <p:nvPr/>
        </p:nvGrpSpPr>
        <p:grpSpPr bwMode="auto">
          <a:xfrm>
            <a:off x="4219944" y="1640001"/>
            <a:ext cx="1371601" cy="7938"/>
            <a:chOff x="1128" y="835"/>
            <a:chExt cx="864" cy="5"/>
          </a:xfrm>
        </p:grpSpPr>
        <p:sp>
          <p:nvSpPr>
            <p:cNvPr id="58"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0" name="Group 20"/>
          <p:cNvGrpSpPr>
            <a:grpSpLocks/>
          </p:cNvGrpSpPr>
          <p:nvPr/>
        </p:nvGrpSpPr>
        <p:grpSpPr bwMode="auto">
          <a:xfrm>
            <a:off x="4195836" y="1444664"/>
            <a:ext cx="1371601" cy="7938"/>
            <a:chOff x="1128" y="835"/>
            <a:chExt cx="864" cy="5"/>
          </a:xfrm>
        </p:grpSpPr>
        <p:sp>
          <p:nvSpPr>
            <p:cNvPr id="61" name="Line 21"/>
            <p:cNvSpPr>
              <a:spLocks noChangeShapeType="1"/>
            </p:cNvSpPr>
            <p:nvPr/>
          </p:nvSpPr>
          <p:spPr bwMode="auto">
            <a:xfrm flipV="1">
              <a:off x="1128" y="840"/>
              <a:ext cx="86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22"/>
            <p:cNvSpPr>
              <a:spLocks noChangeShapeType="1"/>
            </p:cNvSpPr>
            <p:nvPr/>
          </p:nvSpPr>
          <p:spPr bwMode="auto">
            <a:xfrm flipV="1">
              <a:off x="1452" y="835"/>
              <a:ext cx="141"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3" name="Oval 44"/>
          <p:cNvSpPr>
            <a:spLocks noChangeArrowheads="1"/>
          </p:cNvSpPr>
          <p:nvPr/>
        </p:nvSpPr>
        <p:spPr bwMode="auto">
          <a:xfrm>
            <a:off x="9965464" y="1484391"/>
            <a:ext cx="74613" cy="90488"/>
          </a:xfrm>
          <a:prstGeom prst="ellipse">
            <a:avLst/>
          </a:prstGeom>
          <a:solidFill>
            <a:schemeClr val="tx1"/>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64" name="Line 40"/>
          <p:cNvSpPr>
            <a:spLocks noChangeShapeType="1"/>
          </p:cNvSpPr>
          <p:nvPr/>
        </p:nvSpPr>
        <p:spPr bwMode="auto">
          <a:xfrm>
            <a:off x="8377915" y="1124363"/>
            <a:ext cx="267174" cy="87109"/>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36"/>
          <p:cNvSpPr>
            <a:spLocks noChangeShapeType="1"/>
          </p:cNvSpPr>
          <p:nvPr/>
        </p:nvSpPr>
        <p:spPr bwMode="auto">
          <a:xfrm>
            <a:off x="7500119" y="927653"/>
            <a:ext cx="2539957" cy="591399"/>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30"/>
          <p:cNvSpPr>
            <a:spLocks noChangeShapeType="1"/>
          </p:cNvSpPr>
          <p:nvPr/>
        </p:nvSpPr>
        <p:spPr bwMode="auto">
          <a:xfrm flipV="1">
            <a:off x="5553707" y="1986541"/>
            <a:ext cx="1498236" cy="50903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34"/>
          <p:cNvSpPr>
            <a:spLocks noChangeShapeType="1"/>
          </p:cNvSpPr>
          <p:nvPr/>
        </p:nvSpPr>
        <p:spPr bwMode="auto">
          <a:xfrm flipV="1">
            <a:off x="6225276" y="2180306"/>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37"/>
          <p:cNvSpPr>
            <a:spLocks noChangeShapeType="1"/>
          </p:cNvSpPr>
          <p:nvPr/>
        </p:nvSpPr>
        <p:spPr bwMode="auto">
          <a:xfrm flipV="1">
            <a:off x="7617630" y="1533237"/>
            <a:ext cx="2344624" cy="32432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Line 41"/>
          <p:cNvSpPr>
            <a:spLocks noChangeShapeType="1"/>
          </p:cNvSpPr>
          <p:nvPr/>
        </p:nvSpPr>
        <p:spPr bwMode="auto">
          <a:xfrm flipV="1">
            <a:off x="8312634" y="1714604"/>
            <a:ext cx="300677" cy="294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38"/>
          <p:cNvSpPr>
            <a:spLocks noChangeShapeType="1"/>
          </p:cNvSpPr>
          <p:nvPr/>
        </p:nvSpPr>
        <p:spPr bwMode="auto">
          <a:xfrm flipV="1">
            <a:off x="7646045" y="1583234"/>
            <a:ext cx="2323002" cy="102000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42"/>
          <p:cNvSpPr>
            <a:spLocks noChangeShapeType="1"/>
          </p:cNvSpPr>
          <p:nvPr/>
        </p:nvSpPr>
        <p:spPr bwMode="auto">
          <a:xfrm flipV="1">
            <a:off x="8168580" y="2229322"/>
            <a:ext cx="309256" cy="16559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39"/>
          <p:cNvSpPr>
            <a:spLocks noChangeShapeType="1"/>
          </p:cNvSpPr>
          <p:nvPr/>
        </p:nvSpPr>
        <p:spPr bwMode="auto">
          <a:xfrm flipV="1">
            <a:off x="7646045" y="1499253"/>
            <a:ext cx="2436241" cy="202594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43"/>
          <p:cNvSpPr>
            <a:spLocks noChangeShapeType="1"/>
          </p:cNvSpPr>
          <p:nvPr/>
        </p:nvSpPr>
        <p:spPr bwMode="auto">
          <a:xfrm flipV="1">
            <a:off x="8246946" y="2788512"/>
            <a:ext cx="261938" cy="233171"/>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2074"/>
          <p:cNvSpPr>
            <a:spLocks noChangeShapeType="1"/>
          </p:cNvSpPr>
          <p:nvPr/>
        </p:nvSpPr>
        <p:spPr bwMode="auto">
          <a:xfrm>
            <a:off x="4224017" y="2923186"/>
            <a:ext cx="5867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Line 30"/>
          <p:cNvSpPr>
            <a:spLocks noChangeShapeType="1"/>
          </p:cNvSpPr>
          <p:nvPr/>
        </p:nvSpPr>
        <p:spPr bwMode="auto">
          <a:xfrm flipV="1">
            <a:off x="5567444" y="991733"/>
            <a:ext cx="1586623" cy="57844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34"/>
          <p:cNvSpPr>
            <a:spLocks noChangeShapeType="1"/>
          </p:cNvSpPr>
          <p:nvPr/>
        </p:nvSpPr>
        <p:spPr bwMode="auto">
          <a:xfrm flipV="1">
            <a:off x="6239013" y="1254906"/>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30"/>
          <p:cNvSpPr>
            <a:spLocks noChangeShapeType="1"/>
          </p:cNvSpPr>
          <p:nvPr/>
        </p:nvSpPr>
        <p:spPr bwMode="auto">
          <a:xfrm flipV="1">
            <a:off x="5611698" y="2914337"/>
            <a:ext cx="1433089" cy="46758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Line 34"/>
          <p:cNvSpPr>
            <a:spLocks noChangeShapeType="1"/>
          </p:cNvSpPr>
          <p:nvPr/>
        </p:nvSpPr>
        <p:spPr bwMode="auto">
          <a:xfrm flipV="1">
            <a:off x="6368854" y="3053108"/>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Line 30"/>
          <p:cNvSpPr>
            <a:spLocks noChangeShapeType="1"/>
          </p:cNvSpPr>
          <p:nvPr/>
        </p:nvSpPr>
        <p:spPr bwMode="auto">
          <a:xfrm flipV="1">
            <a:off x="5567443" y="3856576"/>
            <a:ext cx="1484500" cy="44647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Line 34"/>
          <p:cNvSpPr>
            <a:spLocks noChangeShapeType="1"/>
          </p:cNvSpPr>
          <p:nvPr/>
        </p:nvSpPr>
        <p:spPr bwMode="auto">
          <a:xfrm flipV="1">
            <a:off x="6378293" y="3986154"/>
            <a:ext cx="228598" cy="76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1" name="Object 74"/>
          <p:cNvGraphicFramePr>
            <a:graphicFrameLocks noChangeAspect="1"/>
          </p:cNvGraphicFramePr>
          <p:nvPr>
            <p:extLst>
              <p:ext uri="{D42A27DB-BD31-4B8C-83A1-F6EECF244321}">
                <p14:modId xmlns:p14="http://schemas.microsoft.com/office/powerpoint/2010/main" val="1612483545"/>
              </p:ext>
            </p:extLst>
          </p:nvPr>
        </p:nvGraphicFramePr>
        <p:xfrm>
          <a:off x="8596314" y="2382839"/>
          <a:ext cx="534987" cy="484187"/>
        </p:xfrm>
        <a:graphic>
          <a:graphicData uri="http://schemas.openxmlformats.org/presentationml/2006/ole">
            <mc:AlternateContent xmlns:mc="http://schemas.openxmlformats.org/markup-compatibility/2006">
              <mc:Choice xmlns:v="urn:schemas-microsoft-com:vml" Requires="v">
                <p:oleObj spid="_x0000_s573452" name="公式" r:id="rId7" imgW="266400" imgH="241200" progId="Equation.3">
                  <p:embed/>
                </p:oleObj>
              </mc:Choice>
              <mc:Fallback>
                <p:oleObj name="公式" r:id="rId7" imgW="266400" imgH="241200" progId="Equation.3">
                  <p:embed/>
                  <p:pic>
                    <p:nvPicPr>
                      <p:cNvPr id="0" name=""/>
                      <p:cNvPicPr>
                        <a:picLocks noChangeAspect="1" noChangeArrowheads="1"/>
                      </p:cNvPicPr>
                      <p:nvPr/>
                    </p:nvPicPr>
                    <p:blipFill>
                      <a:blip r:embed="rId8"/>
                      <a:srcRect/>
                      <a:stretch>
                        <a:fillRect/>
                      </a:stretch>
                    </p:blipFill>
                    <p:spPr bwMode="auto">
                      <a:xfrm>
                        <a:off x="8596314" y="2382839"/>
                        <a:ext cx="534987"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 name="Object 74"/>
          <p:cNvGraphicFramePr>
            <a:graphicFrameLocks noChangeAspect="1"/>
          </p:cNvGraphicFramePr>
          <p:nvPr>
            <p:extLst>
              <p:ext uri="{D42A27DB-BD31-4B8C-83A1-F6EECF244321}">
                <p14:modId xmlns:p14="http://schemas.microsoft.com/office/powerpoint/2010/main" val="2238325286"/>
              </p:ext>
            </p:extLst>
          </p:nvPr>
        </p:nvGraphicFramePr>
        <p:xfrm>
          <a:off x="8664575" y="1814514"/>
          <a:ext cx="585788" cy="484187"/>
        </p:xfrm>
        <a:graphic>
          <a:graphicData uri="http://schemas.openxmlformats.org/presentationml/2006/ole">
            <mc:AlternateContent xmlns:mc="http://schemas.openxmlformats.org/markup-compatibility/2006">
              <mc:Choice xmlns:v="urn:schemas-microsoft-com:vml" Requires="v">
                <p:oleObj spid="_x0000_s573453" name="公式" r:id="rId9" imgW="291960" imgH="241200" progId="Equation.3">
                  <p:embed/>
                </p:oleObj>
              </mc:Choice>
              <mc:Fallback>
                <p:oleObj name="公式" r:id="rId9" imgW="291960" imgH="241200" progId="Equation.3">
                  <p:embed/>
                  <p:pic>
                    <p:nvPicPr>
                      <p:cNvPr id="0" name=""/>
                      <p:cNvPicPr>
                        <a:picLocks noChangeAspect="1" noChangeArrowheads="1"/>
                      </p:cNvPicPr>
                      <p:nvPr/>
                    </p:nvPicPr>
                    <p:blipFill>
                      <a:blip r:embed="rId10"/>
                      <a:srcRect/>
                      <a:stretch>
                        <a:fillRect/>
                      </a:stretch>
                    </p:blipFill>
                    <p:spPr bwMode="auto">
                      <a:xfrm>
                        <a:off x="8664575" y="1814514"/>
                        <a:ext cx="585788"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 name="Object 74"/>
          <p:cNvGraphicFramePr>
            <a:graphicFrameLocks noChangeAspect="1"/>
          </p:cNvGraphicFramePr>
          <p:nvPr>
            <p:extLst>
              <p:ext uri="{D42A27DB-BD31-4B8C-83A1-F6EECF244321}">
                <p14:modId xmlns:p14="http://schemas.microsoft.com/office/powerpoint/2010/main" val="4194334788"/>
              </p:ext>
            </p:extLst>
          </p:nvPr>
        </p:nvGraphicFramePr>
        <p:xfrm>
          <a:off x="7864475" y="1525589"/>
          <a:ext cx="560388" cy="484187"/>
        </p:xfrm>
        <a:graphic>
          <a:graphicData uri="http://schemas.openxmlformats.org/presentationml/2006/ole">
            <mc:AlternateContent xmlns:mc="http://schemas.openxmlformats.org/markup-compatibility/2006">
              <mc:Choice xmlns:v="urn:schemas-microsoft-com:vml" Requires="v">
                <p:oleObj spid="_x0000_s573454" name="公式" r:id="rId11" imgW="279360" imgH="241200" progId="Equation.3">
                  <p:embed/>
                </p:oleObj>
              </mc:Choice>
              <mc:Fallback>
                <p:oleObj name="公式" r:id="rId11" imgW="279360" imgH="241200" progId="Equation.3">
                  <p:embed/>
                  <p:pic>
                    <p:nvPicPr>
                      <p:cNvPr id="0" name=""/>
                      <p:cNvPicPr>
                        <a:picLocks noChangeAspect="1" noChangeArrowheads="1"/>
                      </p:cNvPicPr>
                      <p:nvPr/>
                    </p:nvPicPr>
                    <p:blipFill>
                      <a:blip r:embed="rId12"/>
                      <a:srcRect/>
                      <a:stretch>
                        <a:fillRect/>
                      </a:stretch>
                    </p:blipFill>
                    <p:spPr bwMode="auto">
                      <a:xfrm>
                        <a:off x="7864475" y="1525589"/>
                        <a:ext cx="560388"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 name="Object 87"/>
          <p:cNvGraphicFramePr>
            <a:graphicFrameLocks noChangeAspect="1"/>
          </p:cNvGraphicFramePr>
          <p:nvPr>
            <p:extLst>
              <p:ext uri="{D42A27DB-BD31-4B8C-83A1-F6EECF244321}">
                <p14:modId xmlns:p14="http://schemas.microsoft.com/office/powerpoint/2010/main" val="2844289956"/>
              </p:ext>
            </p:extLst>
          </p:nvPr>
        </p:nvGraphicFramePr>
        <p:xfrm>
          <a:off x="6603420" y="3338516"/>
          <a:ext cx="492182" cy="600725"/>
        </p:xfrm>
        <a:graphic>
          <a:graphicData uri="http://schemas.openxmlformats.org/presentationml/2006/ole">
            <mc:AlternateContent xmlns:mc="http://schemas.openxmlformats.org/markup-compatibility/2006">
              <mc:Choice xmlns:v="urn:schemas-microsoft-com:vml" Requires="v">
                <p:oleObj spid="_x0000_s573455" name="公式" r:id="rId13" imgW="203040" imgH="241200" progId="Equation.3">
                  <p:embed/>
                </p:oleObj>
              </mc:Choice>
              <mc:Fallback>
                <p:oleObj name="公式" r:id="rId13" imgW="203040" imgH="241200" progId="Equation.3">
                  <p:embed/>
                  <p:pic>
                    <p:nvPicPr>
                      <p:cNvPr id="0" name=""/>
                      <p:cNvPicPr>
                        <a:picLocks noChangeAspect="1" noChangeArrowheads="1"/>
                      </p:cNvPicPr>
                      <p:nvPr/>
                    </p:nvPicPr>
                    <p:blipFill>
                      <a:blip r:embed="rId14"/>
                      <a:srcRect/>
                      <a:stretch>
                        <a:fillRect/>
                      </a:stretch>
                    </p:blipFill>
                    <p:spPr bwMode="auto">
                      <a:xfrm>
                        <a:off x="6603420" y="3338516"/>
                        <a:ext cx="492182" cy="600725"/>
                      </a:xfrm>
                      <a:prstGeom prst="rect">
                        <a:avLst/>
                      </a:prstGeom>
                      <a:noFill/>
                      <a:ln>
                        <a:noFill/>
                      </a:ln>
                      <a:effectLst/>
                      <a:extLst/>
                    </p:spPr>
                  </p:pic>
                </p:oleObj>
              </mc:Fallback>
            </mc:AlternateContent>
          </a:graphicData>
        </a:graphic>
      </p:graphicFrame>
      <p:graphicFrame>
        <p:nvGraphicFramePr>
          <p:cNvPr id="85" name="Object 87"/>
          <p:cNvGraphicFramePr>
            <a:graphicFrameLocks noChangeAspect="1"/>
          </p:cNvGraphicFramePr>
          <p:nvPr>
            <p:extLst>
              <p:ext uri="{D42A27DB-BD31-4B8C-83A1-F6EECF244321}">
                <p14:modId xmlns:p14="http://schemas.microsoft.com/office/powerpoint/2010/main" val="2690406823"/>
              </p:ext>
            </p:extLst>
          </p:nvPr>
        </p:nvGraphicFramePr>
        <p:xfrm>
          <a:off x="5860518" y="2869612"/>
          <a:ext cx="523875" cy="601662"/>
        </p:xfrm>
        <a:graphic>
          <a:graphicData uri="http://schemas.openxmlformats.org/presentationml/2006/ole">
            <mc:AlternateContent xmlns:mc="http://schemas.openxmlformats.org/markup-compatibility/2006">
              <mc:Choice xmlns:v="urn:schemas-microsoft-com:vml" Requires="v">
                <p:oleObj spid="_x0000_s573456" name="公式" r:id="rId15" imgW="215640" imgH="241200" progId="Equation.3">
                  <p:embed/>
                </p:oleObj>
              </mc:Choice>
              <mc:Fallback>
                <p:oleObj name="公式" r:id="rId15" imgW="215640" imgH="241200" progId="Equation.3">
                  <p:embed/>
                  <p:pic>
                    <p:nvPicPr>
                      <p:cNvPr id="0" name=""/>
                      <p:cNvPicPr>
                        <a:picLocks noChangeAspect="1" noChangeArrowheads="1"/>
                      </p:cNvPicPr>
                      <p:nvPr/>
                    </p:nvPicPr>
                    <p:blipFill>
                      <a:blip r:embed="rId16"/>
                      <a:srcRect/>
                      <a:stretch>
                        <a:fillRect/>
                      </a:stretch>
                    </p:blipFill>
                    <p:spPr bwMode="auto">
                      <a:xfrm>
                        <a:off x="5860518" y="2869612"/>
                        <a:ext cx="523875" cy="601662"/>
                      </a:xfrm>
                      <a:prstGeom prst="rect">
                        <a:avLst/>
                      </a:prstGeom>
                      <a:noFill/>
                      <a:ln>
                        <a:noFill/>
                      </a:ln>
                      <a:effectLst/>
                      <a:extLst/>
                    </p:spPr>
                  </p:pic>
                </p:oleObj>
              </mc:Fallback>
            </mc:AlternateContent>
          </a:graphicData>
        </a:graphic>
      </p:graphicFrame>
      <p:graphicFrame>
        <p:nvGraphicFramePr>
          <p:cNvPr id="86" name="Object 87"/>
          <p:cNvGraphicFramePr>
            <a:graphicFrameLocks noChangeAspect="1"/>
          </p:cNvGraphicFramePr>
          <p:nvPr>
            <p:extLst>
              <p:ext uri="{D42A27DB-BD31-4B8C-83A1-F6EECF244321}">
                <p14:modId xmlns:p14="http://schemas.microsoft.com/office/powerpoint/2010/main" val="2727253924"/>
              </p:ext>
            </p:extLst>
          </p:nvPr>
        </p:nvGraphicFramePr>
        <p:xfrm>
          <a:off x="5777435" y="1983663"/>
          <a:ext cx="523875" cy="601662"/>
        </p:xfrm>
        <a:graphic>
          <a:graphicData uri="http://schemas.openxmlformats.org/presentationml/2006/ole">
            <mc:AlternateContent xmlns:mc="http://schemas.openxmlformats.org/markup-compatibility/2006">
              <mc:Choice xmlns:v="urn:schemas-microsoft-com:vml" Requires="v">
                <p:oleObj spid="_x0000_s573457" name="公式" r:id="rId17" imgW="215640" imgH="241200" progId="Equation.3">
                  <p:embed/>
                </p:oleObj>
              </mc:Choice>
              <mc:Fallback>
                <p:oleObj name="公式" r:id="rId17" imgW="215640" imgH="241200" progId="Equation.3">
                  <p:embed/>
                  <p:pic>
                    <p:nvPicPr>
                      <p:cNvPr id="0" name=""/>
                      <p:cNvPicPr>
                        <a:picLocks noChangeAspect="1" noChangeArrowheads="1"/>
                      </p:cNvPicPr>
                      <p:nvPr/>
                    </p:nvPicPr>
                    <p:blipFill>
                      <a:blip r:embed="rId18"/>
                      <a:srcRect/>
                      <a:stretch>
                        <a:fillRect/>
                      </a:stretch>
                    </p:blipFill>
                    <p:spPr bwMode="auto">
                      <a:xfrm>
                        <a:off x="5777435" y="1983663"/>
                        <a:ext cx="523875" cy="601662"/>
                      </a:xfrm>
                      <a:prstGeom prst="rect">
                        <a:avLst/>
                      </a:prstGeom>
                      <a:noFill/>
                      <a:ln>
                        <a:noFill/>
                      </a:ln>
                      <a:effectLst/>
                      <a:extLst/>
                    </p:spPr>
                  </p:pic>
                </p:oleObj>
              </mc:Fallback>
            </mc:AlternateContent>
          </a:graphicData>
        </a:graphic>
      </p:graphicFrame>
      <p:sp>
        <p:nvSpPr>
          <p:cNvPr id="87" name="矩形 86"/>
          <p:cNvSpPr/>
          <p:nvPr/>
        </p:nvSpPr>
        <p:spPr>
          <a:xfrm>
            <a:off x="9571464" y="818721"/>
            <a:ext cx="375424" cy="523220"/>
          </a:xfrm>
          <a:prstGeom prst="rect">
            <a:avLst/>
          </a:prstGeom>
        </p:spPr>
        <p:txBody>
          <a:bodyPr wrap="none">
            <a:spAutoFit/>
          </a:bodyPr>
          <a:lstStyle/>
          <a:p>
            <a:r>
              <a:rPr lang="en-US" altLang="zh-CN" sz="2800" b="1" dirty="0">
                <a:solidFill>
                  <a:srgbClr val="009900"/>
                </a:solidFill>
              </a:rPr>
              <a:t>P</a:t>
            </a:r>
            <a:endParaRPr lang="zh-CN" altLang="en-US" sz="2800" b="1" dirty="0">
              <a:solidFill>
                <a:srgbClr val="009900"/>
              </a:solidFill>
            </a:endParaRPr>
          </a:p>
        </p:txBody>
      </p:sp>
      <p:sp>
        <p:nvSpPr>
          <p:cNvPr id="88" name="Line 2074"/>
          <p:cNvSpPr>
            <a:spLocks noChangeShapeType="1"/>
          </p:cNvSpPr>
          <p:nvPr/>
        </p:nvSpPr>
        <p:spPr bwMode="auto">
          <a:xfrm flipV="1">
            <a:off x="5648932" y="1563516"/>
            <a:ext cx="618038" cy="1791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Freeform 48"/>
          <p:cNvSpPr>
            <a:spLocks/>
          </p:cNvSpPr>
          <p:nvPr/>
        </p:nvSpPr>
        <p:spPr bwMode="auto">
          <a:xfrm>
            <a:off x="6055887" y="1371375"/>
            <a:ext cx="109538" cy="223838"/>
          </a:xfrm>
          <a:custGeom>
            <a:avLst/>
            <a:gdLst>
              <a:gd name="T0" fmla="*/ 0 w 69"/>
              <a:gd name="T1" fmla="*/ 0 h 141"/>
              <a:gd name="T2" fmla="*/ 66 w 69"/>
              <a:gd name="T3" fmla="*/ 66 h 141"/>
              <a:gd name="T4" fmla="*/ 21 w 69"/>
              <a:gd name="T5" fmla="*/ 141 h 141"/>
              <a:gd name="T6" fmla="*/ 0 60000 65536"/>
              <a:gd name="T7" fmla="*/ 0 60000 65536"/>
              <a:gd name="T8" fmla="*/ 0 60000 65536"/>
              <a:gd name="T9" fmla="*/ 0 w 69"/>
              <a:gd name="T10" fmla="*/ 0 h 141"/>
              <a:gd name="T11" fmla="*/ 69 w 69"/>
              <a:gd name="T12" fmla="*/ 141 h 141"/>
            </a:gdLst>
            <a:ahLst/>
            <a:cxnLst>
              <a:cxn ang="T6">
                <a:pos x="T0" y="T1"/>
              </a:cxn>
              <a:cxn ang="T7">
                <a:pos x="T2" y="T3"/>
              </a:cxn>
              <a:cxn ang="T8">
                <a:pos x="T4" y="T5"/>
              </a:cxn>
            </a:cxnLst>
            <a:rect l="T9" t="T10" r="T11" b="T12"/>
            <a:pathLst>
              <a:path w="69" h="141">
                <a:moveTo>
                  <a:pt x="0" y="0"/>
                </a:moveTo>
                <a:cubicBezTo>
                  <a:pt x="11" y="11"/>
                  <a:pt x="63" y="43"/>
                  <a:pt x="66" y="66"/>
                </a:cubicBezTo>
                <a:cubicBezTo>
                  <a:pt x="69" y="89"/>
                  <a:pt x="30" y="126"/>
                  <a:pt x="21" y="14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90" name="Object 4"/>
          <p:cNvGraphicFramePr>
            <a:graphicFrameLocks noChangeAspect="1"/>
          </p:cNvGraphicFramePr>
          <p:nvPr>
            <p:extLst>
              <p:ext uri="{D42A27DB-BD31-4B8C-83A1-F6EECF244321}">
                <p14:modId xmlns:p14="http://schemas.microsoft.com/office/powerpoint/2010/main" val="1593312138"/>
              </p:ext>
            </p:extLst>
          </p:nvPr>
        </p:nvGraphicFramePr>
        <p:xfrm>
          <a:off x="6324857" y="1233992"/>
          <a:ext cx="339725" cy="474663"/>
        </p:xfrm>
        <a:graphic>
          <a:graphicData uri="http://schemas.openxmlformats.org/presentationml/2006/ole">
            <mc:AlternateContent xmlns:mc="http://schemas.openxmlformats.org/markup-compatibility/2006">
              <mc:Choice xmlns:v="urn:schemas-microsoft-com:vml" Requires="v">
                <p:oleObj spid="_x0000_s573458" name="公式" r:id="rId19" imgW="126720" imgH="177480" progId="Equation.3">
                  <p:embed/>
                </p:oleObj>
              </mc:Choice>
              <mc:Fallback>
                <p:oleObj name="公式" r:id="rId19" imgW="126720" imgH="177480" progId="Equation.3">
                  <p:embed/>
                  <p:pic>
                    <p:nvPicPr>
                      <p:cNvPr id="0" name=""/>
                      <p:cNvPicPr>
                        <a:picLocks noChangeAspect="1" noChangeArrowheads="1"/>
                      </p:cNvPicPr>
                      <p:nvPr/>
                    </p:nvPicPr>
                    <p:blipFill>
                      <a:blip r:embed="rId20"/>
                      <a:srcRect/>
                      <a:stretch>
                        <a:fillRect/>
                      </a:stretch>
                    </p:blipFill>
                    <p:spPr bwMode="auto">
                      <a:xfrm>
                        <a:off x="6324857" y="1233992"/>
                        <a:ext cx="3397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 name="Line 2074"/>
          <p:cNvSpPr>
            <a:spLocks noChangeShapeType="1"/>
          </p:cNvSpPr>
          <p:nvPr/>
        </p:nvSpPr>
        <p:spPr bwMode="auto">
          <a:xfrm>
            <a:off x="5628536" y="3406463"/>
            <a:ext cx="332053" cy="7524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2074"/>
          <p:cNvSpPr>
            <a:spLocks noChangeShapeType="1"/>
          </p:cNvSpPr>
          <p:nvPr/>
        </p:nvSpPr>
        <p:spPr bwMode="auto">
          <a:xfrm flipV="1">
            <a:off x="5894727" y="3898490"/>
            <a:ext cx="214319" cy="91632"/>
          </a:xfrm>
          <a:prstGeom prst="line">
            <a:avLst/>
          </a:prstGeom>
          <a:noFill/>
          <a:ln w="952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Line 2074"/>
          <p:cNvSpPr>
            <a:spLocks noChangeShapeType="1"/>
          </p:cNvSpPr>
          <p:nvPr/>
        </p:nvSpPr>
        <p:spPr bwMode="auto">
          <a:xfrm>
            <a:off x="6104214" y="3901350"/>
            <a:ext cx="89629" cy="197450"/>
          </a:xfrm>
          <a:prstGeom prst="line">
            <a:avLst/>
          </a:prstGeom>
          <a:noFill/>
          <a:ln w="9525">
            <a:solidFill>
              <a:schemeClr val="tx1"/>
            </a:solidFill>
            <a:prstDash val="solid"/>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Freeform 48"/>
          <p:cNvSpPr>
            <a:spLocks/>
          </p:cNvSpPr>
          <p:nvPr/>
        </p:nvSpPr>
        <p:spPr bwMode="auto">
          <a:xfrm rot="3857191">
            <a:off x="5733256" y="3823417"/>
            <a:ext cx="71631" cy="201401"/>
          </a:xfrm>
          <a:custGeom>
            <a:avLst/>
            <a:gdLst>
              <a:gd name="T0" fmla="*/ 0 w 69"/>
              <a:gd name="T1" fmla="*/ 0 h 141"/>
              <a:gd name="T2" fmla="*/ 66 w 69"/>
              <a:gd name="T3" fmla="*/ 66 h 141"/>
              <a:gd name="T4" fmla="*/ 21 w 69"/>
              <a:gd name="T5" fmla="*/ 141 h 141"/>
              <a:gd name="T6" fmla="*/ 0 60000 65536"/>
              <a:gd name="T7" fmla="*/ 0 60000 65536"/>
              <a:gd name="T8" fmla="*/ 0 60000 65536"/>
              <a:gd name="T9" fmla="*/ 0 w 69"/>
              <a:gd name="T10" fmla="*/ 0 h 141"/>
              <a:gd name="T11" fmla="*/ 69 w 69"/>
              <a:gd name="T12" fmla="*/ 141 h 141"/>
            </a:gdLst>
            <a:ahLst/>
            <a:cxnLst>
              <a:cxn ang="T6">
                <a:pos x="T0" y="T1"/>
              </a:cxn>
              <a:cxn ang="T7">
                <a:pos x="T2" y="T3"/>
              </a:cxn>
              <a:cxn ang="T8">
                <a:pos x="T4" y="T5"/>
              </a:cxn>
            </a:cxnLst>
            <a:rect l="T9" t="T10" r="T11" b="T12"/>
            <a:pathLst>
              <a:path w="69" h="141">
                <a:moveTo>
                  <a:pt x="0" y="0"/>
                </a:moveTo>
                <a:cubicBezTo>
                  <a:pt x="11" y="11"/>
                  <a:pt x="63" y="43"/>
                  <a:pt x="66" y="66"/>
                </a:cubicBezTo>
                <a:cubicBezTo>
                  <a:pt x="69" y="89"/>
                  <a:pt x="30" y="126"/>
                  <a:pt x="21" y="14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95" name="Object 4"/>
          <p:cNvGraphicFramePr>
            <a:graphicFrameLocks noChangeAspect="1"/>
          </p:cNvGraphicFramePr>
          <p:nvPr>
            <p:extLst>
              <p:ext uri="{D42A27DB-BD31-4B8C-83A1-F6EECF244321}">
                <p14:modId xmlns:p14="http://schemas.microsoft.com/office/powerpoint/2010/main" val="2280143097"/>
              </p:ext>
            </p:extLst>
          </p:nvPr>
        </p:nvGraphicFramePr>
        <p:xfrm>
          <a:off x="5799216" y="3492283"/>
          <a:ext cx="339725" cy="474663"/>
        </p:xfrm>
        <a:graphic>
          <a:graphicData uri="http://schemas.openxmlformats.org/presentationml/2006/ole">
            <mc:AlternateContent xmlns:mc="http://schemas.openxmlformats.org/markup-compatibility/2006">
              <mc:Choice xmlns:v="urn:schemas-microsoft-com:vml" Requires="v">
                <p:oleObj spid="_x0000_s573459" name="公式" r:id="rId21" imgW="126720" imgH="177480" progId="Equation.3">
                  <p:embed/>
                </p:oleObj>
              </mc:Choice>
              <mc:Fallback>
                <p:oleObj name="公式" r:id="rId21" imgW="126720" imgH="177480" progId="Equation.3">
                  <p:embed/>
                  <p:pic>
                    <p:nvPicPr>
                      <p:cNvPr id="0" name=""/>
                      <p:cNvPicPr>
                        <a:picLocks noChangeAspect="1" noChangeArrowheads="1"/>
                      </p:cNvPicPr>
                      <p:nvPr/>
                    </p:nvPicPr>
                    <p:blipFill>
                      <a:blip r:embed="rId20"/>
                      <a:srcRect/>
                      <a:stretch>
                        <a:fillRect/>
                      </a:stretch>
                    </p:blipFill>
                    <p:spPr bwMode="auto">
                      <a:xfrm>
                        <a:off x="5799216" y="3492283"/>
                        <a:ext cx="3397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 name="Line 79"/>
          <p:cNvSpPr>
            <a:spLocks noChangeShapeType="1"/>
          </p:cNvSpPr>
          <p:nvPr/>
        </p:nvSpPr>
        <p:spPr bwMode="auto">
          <a:xfrm>
            <a:off x="5660126" y="4312516"/>
            <a:ext cx="376863" cy="891822"/>
          </a:xfrm>
          <a:prstGeom prst="line">
            <a:avLst/>
          </a:prstGeom>
          <a:noFill/>
          <a:ln w="19050">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79"/>
          <p:cNvSpPr>
            <a:spLocks noChangeShapeType="1"/>
          </p:cNvSpPr>
          <p:nvPr/>
        </p:nvSpPr>
        <p:spPr bwMode="auto">
          <a:xfrm>
            <a:off x="5981800" y="4207261"/>
            <a:ext cx="337616" cy="667290"/>
          </a:xfrm>
          <a:prstGeom prst="line">
            <a:avLst/>
          </a:prstGeom>
          <a:noFill/>
          <a:ln w="19050">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Line 79"/>
          <p:cNvSpPr>
            <a:spLocks noChangeShapeType="1"/>
          </p:cNvSpPr>
          <p:nvPr/>
        </p:nvSpPr>
        <p:spPr bwMode="auto">
          <a:xfrm flipV="1">
            <a:off x="5872667" y="4639525"/>
            <a:ext cx="352609" cy="173982"/>
          </a:xfrm>
          <a:prstGeom prst="line">
            <a:avLst/>
          </a:prstGeom>
          <a:noFill/>
          <a:ln w="19050">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9" name="Object 4"/>
          <p:cNvGraphicFramePr>
            <a:graphicFrameLocks noChangeAspect="1"/>
          </p:cNvGraphicFramePr>
          <p:nvPr>
            <p:extLst>
              <p:ext uri="{D42A27DB-BD31-4B8C-83A1-F6EECF244321}">
                <p14:modId xmlns:p14="http://schemas.microsoft.com/office/powerpoint/2010/main" val="766295606"/>
              </p:ext>
            </p:extLst>
          </p:nvPr>
        </p:nvGraphicFramePr>
        <p:xfrm>
          <a:off x="6003727" y="4785803"/>
          <a:ext cx="1187450" cy="474663"/>
        </p:xfrm>
        <a:graphic>
          <a:graphicData uri="http://schemas.openxmlformats.org/presentationml/2006/ole">
            <mc:AlternateContent xmlns:mc="http://schemas.openxmlformats.org/markup-compatibility/2006">
              <mc:Choice xmlns:v="urn:schemas-microsoft-com:vml" Requires="v">
                <p:oleObj spid="_x0000_s573460" name="公式" r:id="rId22" imgW="444240" imgH="177480" progId="Equation.3">
                  <p:embed/>
                </p:oleObj>
              </mc:Choice>
              <mc:Fallback>
                <p:oleObj name="公式" r:id="rId22" imgW="444240" imgH="177480" progId="Equation.3">
                  <p:embed/>
                  <p:pic>
                    <p:nvPicPr>
                      <p:cNvPr id="0" name=""/>
                      <p:cNvPicPr>
                        <a:picLocks noChangeAspect="1" noChangeArrowheads="1"/>
                      </p:cNvPicPr>
                      <p:nvPr/>
                    </p:nvPicPr>
                    <p:blipFill>
                      <a:blip r:embed="rId23"/>
                      <a:srcRect/>
                      <a:stretch>
                        <a:fillRect/>
                      </a:stretch>
                    </p:blipFill>
                    <p:spPr bwMode="auto">
                      <a:xfrm>
                        <a:off x="6003727" y="4785803"/>
                        <a:ext cx="1187450"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 name="Line 2074"/>
          <p:cNvSpPr>
            <a:spLocks noChangeShapeType="1"/>
          </p:cNvSpPr>
          <p:nvPr/>
        </p:nvSpPr>
        <p:spPr bwMode="auto">
          <a:xfrm>
            <a:off x="5654487" y="2504244"/>
            <a:ext cx="1023943" cy="22608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Line 79"/>
          <p:cNvSpPr>
            <a:spLocks noChangeShapeType="1"/>
          </p:cNvSpPr>
          <p:nvPr/>
        </p:nvSpPr>
        <p:spPr bwMode="auto">
          <a:xfrm flipV="1">
            <a:off x="6249385" y="4630960"/>
            <a:ext cx="357507" cy="144000"/>
          </a:xfrm>
          <a:prstGeom prst="line">
            <a:avLst/>
          </a:prstGeom>
          <a:noFill/>
          <a:ln w="19050">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 name="Line 2074"/>
          <p:cNvSpPr>
            <a:spLocks noChangeShapeType="1"/>
          </p:cNvSpPr>
          <p:nvPr/>
        </p:nvSpPr>
        <p:spPr bwMode="auto">
          <a:xfrm>
            <a:off x="5681029" y="1616981"/>
            <a:ext cx="1355851" cy="305713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79"/>
          <p:cNvSpPr>
            <a:spLocks noChangeShapeType="1"/>
          </p:cNvSpPr>
          <p:nvPr/>
        </p:nvSpPr>
        <p:spPr bwMode="auto">
          <a:xfrm flipV="1">
            <a:off x="6537629" y="4292865"/>
            <a:ext cx="337183" cy="159151"/>
          </a:xfrm>
          <a:prstGeom prst="line">
            <a:avLst/>
          </a:prstGeom>
          <a:noFill/>
          <a:ln w="19050">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 name="矩形 103"/>
          <p:cNvSpPr>
            <a:spLocks noChangeArrowheads="1"/>
          </p:cNvSpPr>
          <p:nvPr/>
        </p:nvSpPr>
        <p:spPr bwMode="auto">
          <a:xfrm>
            <a:off x="1847863" y="336946"/>
            <a:ext cx="253654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00"/>
                </a:solidFill>
                <a:latin typeface="方正书宋简体"/>
              </a:rPr>
              <a:t>N</a:t>
            </a:r>
            <a:r>
              <a:rPr lang="zh-CN" altLang="en-US" i="0" dirty="0">
                <a:solidFill>
                  <a:srgbClr val="FF0000"/>
                </a:solidFill>
                <a:latin typeface="方正书宋简体"/>
              </a:rPr>
              <a:t>缝光栅的衍射</a:t>
            </a:r>
            <a:r>
              <a:rPr lang="zh-CN" altLang="en-US" i="0" dirty="0">
                <a:latin typeface="方正书宋简体"/>
              </a:rPr>
              <a:t>等效于</a:t>
            </a:r>
            <a:r>
              <a:rPr lang="en-US" altLang="zh-CN" i="0" dirty="0">
                <a:solidFill>
                  <a:srgbClr val="008000"/>
                </a:solidFill>
                <a:latin typeface="方正书宋简体"/>
              </a:rPr>
              <a:t>N</a:t>
            </a:r>
            <a:r>
              <a:rPr lang="zh-CN" altLang="en-US" i="0" dirty="0">
                <a:solidFill>
                  <a:srgbClr val="008000"/>
                </a:solidFill>
                <a:latin typeface="方正书宋简体"/>
              </a:rPr>
              <a:t>束相干光的干涉</a:t>
            </a:r>
            <a:r>
              <a:rPr lang="zh-CN" altLang="en-US" i="0" dirty="0">
                <a:solidFill>
                  <a:srgbClr val="00B050"/>
                </a:solidFill>
                <a:latin typeface="方正书宋简体"/>
              </a:rPr>
              <a:t>，</a:t>
            </a:r>
          </a:p>
        </p:txBody>
      </p:sp>
      <p:sp>
        <p:nvSpPr>
          <p:cNvPr id="105" name="矩形 104"/>
          <p:cNvSpPr/>
          <p:nvPr/>
        </p:nvSpPr>
        <p:spPr>
          <a:xfrm>
            <a:off x="989306" y="1828954"/>
            <a:ext cx="2346959" cy="954107"/>
          </a:xfrm>
          <a:prstGeom prst="rect">
            <a:avLst/>
          </a:prstGeom>
        </p:spPr>
        <p:txBody>
          <a:bodyPr wrap="square">
            <a:spAutoFit/>
          </a:bodyPr>
          <a:lstStyle/>
          <a:p>
            <a:r>
              <a:rPr lang="zh-CN" altLang="en-US" sz="2800" b="1" dirty="0">
                <a:solidFill>
                  <a:srgbClr val="801FE1"/>
                </a:solidFill>
                <a:latin typeface="方正书宋简体"/>
              </a:rPr>
              <a:t>相邻光束之间的</a:t>
            </a:r>
            <a:r>
              <a:rPr lang="zh-CN" altLang="en-US" sz="2800" b="1" dirty="0">
                <a:solidFill>
                  <a:srgbClr val="801FE1"/>
                </a:solidFill>
              </a:rPr>
              <a:t>光程差为</a:t>
            </a:r>
          </a:p>
        </p:txBody>
      </p:sp>
      <p:graphicFrame>
        <p:nvGraphicFramePr>
          <p:cNvPr id="106" name="Object 4"/>
          <p:cNvGraphicFramePr>
            <a:graphicFrameLocks noChangeAspect="1"/>
          </p:cNvGraphicFramePr>
          <p:nvPr>
            <p:extLst>
              <p:ext uri="{D42A27DB-BD31-4B8C-83A1-F6EECF244321}">
                <p14:modId xmlns:p14="http://schemas.microsoft.com/office/powerpoint/2010/main" val="3728279624"/>
              </p:ext>
            </p:extLst>
          </p:nvPr>
        </p:nvGraphicFramePr>
        <p:xfrm>
          <a:off x="1254138" y="2784351"/>
          <a:ext cx="1187450" cy="474663"/>
        </p:xfrm>
        <a:graphic>
          <a:graphicData uri="http://schemas.openxmlformats.org/presentationml/2006/ole">
            <mc:AlternateContent xmlns:mc="http://schemas.openxmlformats.org/markup-compatibility/2006">
              <mc:Choice xmlns:v="urn:schemas-microsoft-com:vml" Requires="v">
                <p:oleObj spid="_x0000_s573461" name="公式" r:id="rId24" imgW="444240" imgH="177480" progId="Equation.3">
                  <p:embed/>
                </p:oleObj>
              </mc:Choice>
              <mc:Fallback>
                <p:oleObj name="公式" r:id="rId24" imgW="444240" imgH="177480" progId="Equation.3">
                  <p:embed/>
                  <p:pic>
                    <p:nvPicPr>
                      <p:cNvPr id="0" name=""/>
                      <p:cNvPicPr>
                        <a:picLocks noChangeAspect="1" noChangeArrowheads="1"/>
                      </p:cNvPicPr>
                      <p:nvPr/>
                    </p:nvPicPr>
                    <p:blipFill>
                      <a:blip r:embed="rId23"/>
                      <a:srcRect/>
                      <a:stretch>
                        <a:fillRect/>
                      </a:stretch>
                    </p:blipFill>
                    <p:spPr bwMode="auto">
                      <a:xfrm>
                        <a:off x="1254138" y="2784351"/>
                        <a:ext cx="1187450"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 name="矩形 106"/>
          <p:cNvSpPr/>
          <p:nvPr/>
        </p:nvSpPr>
        <p:spPr>
          <a:xfrm>
            <a:off x="607973" y="3763076"/>
            <a:ext cx="3062811" cy="523220"/>
          </a:xfrm>
          <a:prstGeom prst="rect">
            <a:avLst/>
          </a:prstGeom>
        </p:spPr>
        <p:txBody>
          <a:bodyPr wrap="square">
            <a:spAutoFit/>
          </a:bodyPr>
          <a:lstStyle/>
          <a:p>
            <a:r>
              <a:rPr lang="zh-CN" altLang="en-US" sz="2800" b="1" dirty="0">
                <a:solidFill>
                  <a:srgbClr val="009900"/>
                </a:solidFill>
              </a:rPr>
              <a:t>干涉极大（</a:t>
            </a:r>
            <a:r>
              <a:rPr lang="zh-CN" altLang="en-US" sz="2800" b="1" dirty="0">
                <a:solidFill>
                  <a:srgbClr val="FF3300"/>
                </a:solidFill>
              </a:rPr>
              <a:t>明纹</a:t>
            </a:r>
            <a:r>
              <a:rPr lang="zh-CN" altLang="en-US" sz="2800" b="1" dirty="0">
                <a:solidFill>
                  <a:srgbClr val="009900"/>
                </a:solidFill>
              </a:rPr>
              <a:t>）</a:t>
            </a:r>
          </a:p>
        </p:txBody>
      </p:sp>
      <p:sp>
        <p:nvSpPr>
          <p:cNvPr id="108" name="矩形 107"/>
          <p:cNvSpPr>
            <a:spLocks noChangeArrowheads="1"/>
          </p:cNvSpPr>
          <p:nvPr/>
        </p:nvSpPr>
        <p:spPr bwMode="auto">
          <a:xfrm>
            <a:off x="3603130" y="5044210"/>
            <a:ext cx="16287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zh-CN" altLang="en-US" i="0" dirty="0">
                <a:solidFill>
                  <a:srgbClr val="FF3300"/>
                </a:solidFill>
                <a:latin typeface="Bookman Old Style" panose="02050604050505020204" pitchFamily="18" charset="0"/>
                <a:ea typeface="楷体_GB2312" pitchFamily="49" charset="-122"/>
              </a:rPr>
              <a:t>光栅方程</a:t>
            </a:r>
            <a:endParaRPr lang="zh-CN" altLang="en-US" dirty="0">
              <a:solidFill>
                <a:srgbClr val="FF3300"/>
              </a:solidFill>
            </a:endParaRPr>
          </a:p>
        </p:txBody>
      </p:sp>
      <p:graphicFrame>
        <p:nvGraphicFramePr>
          <p:cNvPr id="109" name="Object 211"/>
          <p:cNvGraphicFramePr>
            <a:graphicFrameLocks noChangeAspect="1"/>
          </p:cNvGraphicFramePr>
          <p:nvPr>
            <p:extLst>
              <p:ext uri="{D42A27DB-BD31-4B8C-83A1-F6EECF244321}">
                <p14:modId xmlns:p14="http://schemas.microsoft.com/office/powerpoint/2010/main" val="3329483393"/>
              </p:ext>
            </p:extLst>
          </p:nvPr>
        </p:nvGraphicFramePr>
        <p:xfrm>
          <a:off x="1169240" y="5049969"/>
          <a:ext cx="2430463" cy="563563"/>
        </p:xfrm>
        <a:graphic>
          <a:graphicData uri="http://schemas.openxmlformats.org/presentationml/2006/ole">
            <mc:AlternateContent xmlns:mc="http://schemas.openxmlformats.org/markup-compatibility/2006">
              <mc:Choice xmlns:v="urn:schemas-microsoft-com:vml" Requires="v">
                <p:oleObj spid="_x0000_s573462" name="Equation" r:id="rId25" imgW="876300" imgH="203200" progId="Equation.3">
                  <p:embed/>
                </p:oleObj>
              </mc:Choice>
              <mc:Fallback>
                <p:oleObj name="Equation" r:id="rId25" imgW="876300" imgH="2032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69240" y="5049969"/>
                        <a:ext cx="2430463"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 name="Object 16"/>
          <p:cNvGraphicFramePr>
            <a:graphicFrameLocks noChangeAspect="1"/>
          </p:cNvGraphicFramePr>
          <p:nvPr>
            <p:extLst>
              <p:ext uri="{D42A27DB-BD31-4B8C-83A1-F6EECF244321}">
                <p14:modId xmlns:p14="http://schemas.microsoft.com/office/powerpoint/2010/main" val="1114154642"/>
              </p:ext>
            </p:extLst>
          </p:nvPr>
        </p:nvGraphicFramePr>
        <p:xfrm>
          <a:off x="876576" y="4353011"/>
          <a:ext cx="2992617" cy="593532"/>
        </p:xfrm>
        <a:graphic>
          <a:graphicData uri="http://schemas.openxmlformats.org/presentationml/2006/ole">
            <mc:AlternateContent xmlns:mc="http://schemas.openxmlformats.org/markup-compatibility/2006">
              <mc:Choice xmlns:v="urn:schemas-microsoft-com:vml" Requires="v">
                <p:oleObj spid="_x0000_s573463" name="公式" r:id="rId27" imgW="819271" imgH="114182" progId="Equation.3">
                  <p:embed/>
                </p:oleObj>
              </mc:Choice>
              <mc:Fallback>
                <p:oleObj name="公式" r:id="rId27" imgW="819271" imgH="114182"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76576" y="4353011"/>
                        <a:ext cx="2992617" cy="593532"/>
                      </a:xfrm>
                      <a:prstGeom prst="rect">
                        <a:avLst/>
                      </a:prstGeom>
                      <a:solidFill>
                        <a:srgbClr val="FFFF00"/>
                      </a:solidFill>
                      <a:ln>
                        <a:noFill/>
                      </a:ln>
                      <a:effectLst/>
                      <a:extLst/>
                    </p:spPr>
                  </p:pic>
                </p:oleObj>
              </mc:Fallback>
            </mc:AlternateContent>
          </a:graphicData>
        </a:graphic>
      </p:graphicFrame>
      <p:sp>
        <p:nvSpPr>
          <p:cNvPr id="16" name="矩形 15"/>
          <p:cNvSpPr/>
          <p:nvPr/>
        </p:nvSpPr>
        <p:spPr>
          <a:xfrm>
            <a:off x="783044" y="5678871"/>
            <a:ext cx="5953874" cy="954107"/>
          </a:xfrm>
          <a:prstGeom prst="rect">
            <a:avLst/>
          </a:prstGeom>
        </p:spPr>
        <p:txBody>
          <a:bodyPr wrap="none">
            <a:spAutoFit/>
          </a:bodyPr>
          <a:lstStyle/>
          <a:p>
            <a:r>
              <a:rPr lang="zh-CN" altLang="en-US" sz="2800" b="1" dirty="0">
                <a:solidFill>
                  <a:srgbClr val="FF0000"/>
                </a:solidFill>
                <a:latin typeface="楷体" panose="02010609060101010101" pitchFamily="49" charset="-122"/>
                <a:ea typeface="楷体" panose="02010609060101010101" pitchFamily="49" charset="-122"/>
              </a:rPr>
              <a:t>光栅方程的物理意义：</a:t>
            </a:r>
            <a:r>
              <a:rPr lang="zh-CN" altLang="en-US" sz="2800" b="1" dirty="0">
                <a:solidFill>
                  <a:srgbClr val="009900"/>
                </a:solidFill>
                <a:latin typeface="楷体" panose="02010609060101010101" pitchFamily="49" charset="-122"/>
                <a:ea typeface="楷体" panose="02010609060101010101" pitchFamily="49" charset="-122"/>
              </a:rPr>
              <a:t>相邻两束光的</a:t>
            </a:r>
          </a:p>
          <a:p>
            <a:r>
              <a:rPr lang="zh-CN" altLang="en-US" sz="2800" b="1" dirty="0">
                <a:solidFill>
                  <a:srgbClr val="009900"/>
                </a:solidFill>
                <a:latin typeface="楷体" panose="02010609060101010101" pitchFamily="49" charset="-122"/>
                <a:ea typeface="楷体" panose="02010609060101010101" pitchFamily="49" charset="-122"/>
              </a:rPr>
              <a:t>光程差为波长的整数倍时，干涉极大</a:t>
            </a:r>
          </a:p>
        </p:txBody>
      </p:sp>
    </p:spTree>
    <p:extLst>
      <p:ext uri="{BB962C8B-B14F-4D97-AF65-F5344CB8AC3E}">
        <p14:creationId xmlns:p14="http://schemas.microsoft.com/office/powerpoint/2010/main" val="48792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1000"/>
                                        <p:tgtEl>
                                          <p:spTgt spid="11"/>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1000"/>
                                        <p:tgtEl>
                                          <p:spTgt spid="19"/>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ppt_x</p:attrName>
                                        </p:attrNameLst>
                                      </p:cBhvr>
                                      <p:tavLst>
                                        <p:tav tm="0">
                                          <p:val>
                                            <p:strVal val="#ppt_x"/>
                                          </p:val>
                                        </p:tav>
                                        <p:tav tm="100000">
                                          <p:val>
                                            <p:strVal val="#ppt_x"/>
                                          </p:val>
                                        </p:tav>
                                      </p:tavLst>
                                    </p:anim>
                                    <p:anim calcmode="lin" valueType="num">
                                      <p:cBhvr>
                                        <p:cTn id="5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1000"/>
                                        <p:tgtEl>
                                          <p:spTgt spid="25"/>
                                        </p:tgtEl>
                                      </p:cBhvr>
                                    </p:animEffect>
                                    <p:anim calcmode="lin" valueType="num">
                                      <p:cBhvr>
                                        <p:cTn id="56" dur="1000" fill="hold"/>
                                        <p:tgtEl>
                                          <p:spTgt spid="25"/>
                                        </p:tgtEl>
                                        <p:attrNameLst>
                                          <p:attrName>ppt_x</p:attrName>
                                        </p:attrNameLst>
                                      </p:cBhvr>
                                      <p:tavLst>
                                        <p:tav tm="0">
                                          <p:val>
                                            <p:strVal val="#ppt_x"/>
                                          </p:val>
                                        </p:tav>
                                        <p:tav tm="100000">
                                          <p:val>
                                            <p:strVal val="#ppt_x"/>
                                          </p:val>
                                        </p:tav>
                                      </p:tavLst>
                                    </p:anim>
                                    <p:anim calcmode="lin" valueType="num">
                                      <p:cBhvr>
                                        <p:cTn id="5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1000"/>
                                        <p:tgtEl>
                                          <p:spTgt spid="26"/>
                                        </p:tgtEl>
                                      </p:cBhvr>
                                    </p:animEffect>
                                    <p:anim calcmode="lin" valueType="num">
                                      <p:cBhvr>
                                        <p:cTn id="63" dur="1000" fill="hold"/>
                                        <p:tgtEl>
                                          <p:spTgt spid="26"/>
                                        </p:tgtEl>
                                        <p:attrNameLst>
                                          <p:attrName>ppt_x</p:attrName>
                                        </p:attrNameLst>
                                      </p:cBhvr>
                                      <p:tavLst>
                                        <p:tav tm="0">
                                          <p:val>
                                            <p:strVal val="#ppt_x"/>
                                          </p:val>
                                        </p:tav>
                                        <p:tav tm="100000">
                                          <p:val>
                                            <p:strVal val="#ppt_x"/>
                                          </p:val>
                                        </p:tav>
                                      </p:tavLst>
                                    </p:anim>
                                    <p:anim calcmode="lin" valueType="num">
                                      <p:cBhvr>
                                        <p:cTn id="6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additive="base">
                                        <p:cTn id="69" dur="500" fill="hold"/>
                                        <p:tgtEl>
                                          <p:spTgt spid="27"/>
                                        </p:tgtEl>
                                        <p:attrNameLst>
                                          <p:attrName>ppt_x</p:attrName>
                                        </p:attrNameLst>
                                      </p:cBhvr>
                                      <p:tavLst>
                                        <p:tav tm="0">
                                          <p:val>
                                            <p:strVal val="#ppt_x"/>
                                          </p:val>
                                        </p:tav>
                                        <p:tav tm="100000">
                                          <p:val>
                                            <p:strVal val="#ppt_x"/>
                                          </p:val>
                                        </p:tav>
                                      </p:tavLst>
                                    </p:anim>
                                    <p:anim calcmode="lin" valueType="num">
                                      <p:cBhvr additive="base">
                                        <p:cTn id="70" dur="500" fill="hold"/>
                                        <p:tgtEl>
                                          <p:spTgt spid="27"/>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fill="hold"/>
                                        <p:tgtEl>
                                          <p:spTgt spid="30"/>
                                        </p:tgtEl>
                                        <p:attrNameLst>
                                          <p:attrName>ppt_x</p:attrName>
                                        </p:attrNameLst>
                                      </p:cBhvr>
                                      <p:tavLst>
                                        <p:tav tm="0">
                                          <p:val>
                                            <p:strVal val="#ppt_x"/>
                                          </p:val>
                                        </p:tav>
                                        <p:tav tm="100000">
                                          <p:val>
                                            <p:strVal val="#ppt_x"/>
                                          </p:val>
                                        </p:tav>
                                      </p:tavLst>
                                    </p:anim>
                                    <p:anim calcmode="lin" valueType="num">
                                      <p:cBhvr additive="base">
                                        <p:cTn id="74" dur="500" fill="hold"/>
                                        <p:tgtEl>
                                          <p:spTgt spid="30"/>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additive="base">
                                        <p:cTn id="77" dur="500" fill="hold"/>
                                        <p:tgtEl>
                                          <p:spTgt spid="33"/>
                                        </p:tgtEl>
                                        <p:attrNameLst>
                                          <p:attrName>ppt_x</p:attrName>
                                        </p:attrNameLst>
                                      </p:cBhvr>
                                      <p:tavLst>
                                        <p:tav tm="0">
                                          <p:val>
                                            <p:strVal val="#ppt_x"/>
                                          </p:val>
                                        </p:tav>
                                        <p:tav tm="100000">
                                          <p:val>
                                            <p:strVal val="#ppt_x"/>
                                          </p:val>
                                        </p:tav>
                                      </p:tavLst>
                                    </p:anim>
                                    <p:anim calcmode="lin" valueType="num">
                                      <p:cBhvr additive="base">
                                        <p:cTn id="7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36"/>
                                        </p:tgtEl>
                                        <p:attrNameLst>
                                          <p:attrName>style.visibility</p:attrName>
                                        </p:attrNameLst>
                                      </p:cBhvr>
                                      <p:to>
                                        <p:strVal val="visible"/>
                                      </p:to>
                                    </p:set>
                                    <p:anim calcmode="lin" valueType="num">
                                      <p:cBhvr additive="base">
                                        <p:cTn id="83" dur="500" fill="hold"/>
                                        <p:tgtEl>
                                          <p:spTgt spid="36"/>
                                        </p:tgtEl>
                                        <p:attrNameLst>
                                          <p:attrName>ppt_x</p:attrName>
                                        </p:attrNameLst>
                                      </p:cBhvr>
                                      <p:tavLst>
                                        <p:tav tm="0">
                                          <p:val>
                                            <p:strVal val="#ppt_x"/>
                                          </p:val>
                                        </p:tav>
                                        <p:tav tm="100000">
                                          <p:val>
                                            <p:strVal val="#ppt_x"/>
                                          </p:val>
                                        </p:tav>
                                      </p:tavLst>
                                    </p:anim>
                                    <p:anim calcmode="lin" valueType="num">
                                      <p:cBhvr additive="base">
                                        <p:cTn id="84" dur="500" fill="hold"/>
                                        <p:tgtEl>
                                          <p:spTgt spid="3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500" fill="hold"/>
                                        <p:tgtEl>
                                          <p:spTgt spid="39"/>
                                        </p:tgtEl>
                                        <p:attrNameLst>
                                          <p:attrName>ppt_x</p:attrName>
                                        </p:attrNameLst>
                                      </p:cBhvr>
                                      <p:tavLst>
                                        <p:tav tm="0">
                                          <p:val>
                                            <p:strVal val="#ppt_x"/>
                                          </p:val>
                                        </p:tav>
                                        <p:tav tm="100000">
                                          <p:val>
                                            <p:strVal val="#ppt_x"/>
                                          </p:val>
                                        </p:tav>
                                      </p:tavLst>
                                    </p:anim>
                                    <p:anim calcmode="lin" valueType="num">
                                      <p:cBhvr additive="base">
                                        <p:cTn id="88" dur="500" fill="hold"/>
                                        <p:tgtEl>
                                          <p:spTgt spid="39"/>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42"/>
                                        </p:tgtEl>
                                        <p:attrNameLst>
                                          <p:attrName>style.visibility</p:attrName>
                                        </p:attrNameLst>
                                      </p:cBhvr>
                                      <p:to>
                                        <p:strVal val="visible"/>
                                      </p:to>
                                    </p:set>
                                    <p:anim calcmode="lin" valueType="num">
                                      <p:cBhvr additive="base">
                                        <p:cTn id="91" dur="500" fill="hold"/>
                                        <p:tgtEl>
                                          <p:spTgt spid="42"/>
                                        </p:tgtEl>
                                        <p:attrNameLst>
                                          <p:attrName>ppt_x</p:attrName>
                                        </p:attrNameLst>
                                      </p:cBhvr>
                                      <p:tavLst>
                                        <p:tav tm="0">
                                          <p:val>
                                            <p:strVal val="#ppt_x"/>
                                          </p:val>
                                        </p:tav>
                                        <p:tav tm="100000">
                                          <p:val>
                                            <p:strVal val="#ppt_x"/>
                                          </p:val>
                                        </p:tav>
                                      </p:tavLst>
                                    </p:anim>
                                    <p:anim calcmode="lin" valueType="num">
                                      <p:cBhvr additive="base">
                                        <p:cTn id="9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45"/>
                                        </p:tgtEl>
                                        <p:attrNameLst>
                                          <p:attrName>style.visibility</p:attrName>
                                        </p:attrNameLst>
                                      </p:cBhvr>
                                      <p:to>
                                        <p:strVal val="visible"/>
                                      </p:to>
                                    </p:set>
                                    <p:anim calcmode="lin" valueType="num">
                                      <p:cBhvr additive="base">
                                        <p:cTn id="97" dur="500" fill="hold"/>
                                        <p:tgtEl>
                                          <p:spTgt spid="45"/>
                                        </p:tgtEl>
                                        <p:attrNameLst>
                                          <p:attrName>ppt_x</p:attrName>
                                        </p:attrNameLst>
                                      </p:cBhvr>
                                      <p:tavLst>
                                        <p:tav tm="0">
                                          <p:val>
                                            <p:strVal val="#ppt_x"/>
                                          </p:val>
                                        </p:tav>
                                        <p:tav tm="100000">
                                          <p:val>
                                            <p:strVal val="#ppt_x"/>
                                          </p:val>
                                        </p:tav>
                                      </p:tavLst>
                                    </p:anim>
                                    <p:anim calcmode="lin" valueType="num">
                                      <p:cBhvr additive="base">
                                        <p:cTn id="98" dur="500" fill="hold"/>
                                        <p:tgtEl>
                                          <p:spTgt spid="4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48"/>
                                        </p:tgtEl>
                                        <p:attrNameLst>
                                          <p:attrName>style.visibility</p:attrName>
                                        </p:attrNameLst>
                                      </p:cBhvr>
                                      <p:to>
                                        <p:strVal val="visible"/>
                                      </p:to>
                                    </p:set>
                                    <p:anim calcmode="lin" valueType="num">
                                      <p:cBhvr additive="base">
                                        <p:cTn id="101" dur="500" fill="hold"/>
                                        <p:tgtEl>
                                          <p:spTgt spid="48"/>
                                        </p:tgtEl>
                                        <p:attrNameLst>
                                          <p:attrName>ppt_x</p:attrName>
                                        </p:attrNameLst>
                                      </p:cBhvr>
                                      <p:tavLst>
                                        <p:tav tm="0">
                                          <p:val>
                                            <p:strVal val="#ppt_x"/>
                                          </p:val>
                                        </p:tav>
                                        <p:tav tm="100000">
                                          <p:val>
                                            <p:strVal val="#ppt_x"/>
                                          </p:val>
                                        </p:tav>
                                      </p:tavLst>
                                    </p:anim>
                                    <p:anim calcmode="lin" valueType="num">
                                      <p:cBhvr additive="base">
                                        <p:cTn id="102" dur="500" fill="hold"/>
                                        <p:tgtEl>
                                          <p:spTgt spid="48"/>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51"/>
                                        </p:tgtEl>
                                        <p:attrNameLst>
                                          <p:attrName>style.visibility</p:attrName>
                                        </p:attrNameLst>
                                      </p:cBhvr>
                                      <p:to>
                                        <p:strVal val="visible"/>
                                      </p:to>
                                    </p:set>
                                    <p:anim calcmode="lin" valueType="num">
                                      <p:cBhvr additive="base">
                                        <p:cTn id="105" dur="500" fill="hold"/>
                                        <p:tgtEl>
                                          <p:spTgt spid="51"/>
                                        </p:tgtEl>
                                        <p:attrNameLst>
                                          <p:attrName>ppt_x</p:attrName>
                                        </p:attrNameLst>
                                      </p:cBhvr>
                                      <p:tavLst>
                                        <p:tav tm="0">
                                          <p:val>
                                            <p:strVal val="#ppt_x"/>
                                          </p:val>
                                        </p:tav>
                                        <p:tav tm="100000">
                                          <p:val>
                                            <p:strVal val="#ppt_x"/>
                                          </p:val>
                                        </p:tav>
                                      </p:tavLst>
                                    </p:anim>
                                    <p:anim calcmode="lin" valueType="num">
                                      <p:cBhvr additive="base">
                                        <p:cTn id="10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additive="base">
                                        <p:cTn id="111" dur="500" fill="hold"/>
                                        <p:tgtEl>
                                          <p:spTgt spid="54"/>
                                        </p:tgtEl>
                                        <p:attrNameLst>
                                          <p:attrName>ppt_x</p:attrName>
                                        </p:attrNameLst>
                                      </p:cBhvr>
                                      <p:tavLst>
                                        <p:tav tm="0">
                                          <p:val>
                                            <p:strVal val="#ppt_x"/>
                                          </p:val>
                                        </p:tav>
                                        <p:tav tm="100000">
                                          <p:val>
                                            <p:strVal val="#ppt_x"/>
                                          </p:val>
                                        </p:tav>
                                      </p:tavLst>
                                    </p:anim>
                                    <p:anim calcmode="lin" valueType="num">
                                      <p:cBhvr additive="base">
                                        <p:cTn id="112" dur="500" fill="hold"/>
                                        <p:tgtEl>
                                          <p:spTgt spid="54"/>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57"/>
                                        </p:tgtEl>
                                        <p:attrNameLst>
                                          <p:attrName>style.visibility</p:attrName>
                                        </p:attrNameLst>
                                      </p:cBhvr>
                                      <p:to>
                                        <p:strVal val="visible"/>
                                      </p:to>
                                    </p:set>
                                    <p:anim calcmode="lin" valueType="num">
                                      <p:cBhvr additive="base">
                                        <p:cTn id="115" dur="500" fill="hold"/>
                                        <p:tgtEl>
                                          <p:spTgt spid="57"/>
                                        </p:tgtEl>
                                        <p:attrNameLst>
                                          <p:attrName>ppt_x</p:attrName>
                                        </p:attrNameLst>
                                      </p:cBhvr>
                                      <p:tavLst>
                                        <p:tav tm="0">
                                          <p:val>
                                            <p:strVal val="#ppt_x"/>
                                          </p:val>
                                        </p:tav>
                                        <p:tav tm="100000">
                                          <p:val>
                                            <p:strVal val="#ppt_x"/>
                                          </p:val>
                                        </p:tav>
                                      </p:tavLst>
                                    </p:anim>
                                    <p:anim calcmode="lin" valueType="num">
                                      <p:cBhvr additive="base">
                                        <p:cTn id="116" dur="500" fill="hold"/>
                                        <p:tgtEl>
                                          <p:spTgt spid="57"/>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60"/>
                                        </p:tgtEl>
                                        <p:attrNameLst>
                                          <p:attrName>style.visibility</p:attrName>
                                        </p:attrNameLst>
                                      </p:cBhvr>
                                      <p:to>
                                        <p:strVal val="visible"/>
                                      </p:to>
                                    </p:set>
                                    <p:anim calcmode="lin" valueType="num">
                                      <p:cBhvr additive="base">
                                        <p:cTn id="119" dur="500" fill="hold"/>
                                        <p:tgtEl>
                                          <p:spTgt spid="60"/>
                                        </p:tgtEl>
                                        <p:attrNameLst>
                                          <p:attrName>ppt_x</p:attrName>
                                        </p:attrNameLst>
                                      </p:cBhvr>
                                      <p:tavLst>
                                        <p:tav tm="0">
                                          <p:val>
                                            <p:strVal val="#ppt_x"/>
                                          </p:val>
                                        </p:tav>
                                        <p:tav tm="100000">
                                          <p:val>
                                            <p:strVal val="#ppt_x"/>
                                          </p:val>
                                        </p:tav>
                                      </p:tavLst>
                                    </p:anim>
                                    <p:anim calcmode="lin" valueType="num">
                                      <p:cBhvr additive="base">
                                        <p:cTn id="12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74"/>
                                        </p:tgtEl>
                                        <p:attrNameLst>
                                          <p:attrName>style.visibility</p:attrName>
                                        </p:attrNameLst>
                                      </p:cBhvr>
                                      <p:to>
                                        <p:strVal val="visible"/>
                                      </p:to>
                                    </p:set>
                                    <p:anim calcmode="lin" valueType="num">
                                      <p:cBhvr additive="base">
                                        <p:cTn id="125" dur="500" fill="hold"/>
                                        <p:tgtEl>
                                          <p:spTgt spid="74"/>
                                        </p:tgtEl>
                                        <p:attrNameLst>
                                          <p:attrName>ppt_x</p:attrName>
                                        </p:attrNameLst>
                                      </p:cBhvr>
                                      <p:tavLst>
                                        <p:tav tm="0">
                                          <p:val>
                                            <p:strVal val="#ppt_x"/>
                                          </p:val>
                                        </p:tav>
                                        <p:tav tm="100000">
                                          <p:val>
                                            <p:strVal val="#ppt_x"/>
                                          </p:val>
                                        </p:tav>
                                      </p:tavLst>
                                    </p:anim>
                                    <p:anim calcmode="lin" valueType="num">
                                      <p:cBhvr additive="base">
                                        <p:cTn id="126"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63"/>
                                        </p:tgtEl>
                                        <p:attrNameLst>
                                          <p:attrName>style.visibility</p:attrName>
                                        </p:attrNameLst>
                                      </p:cBhvr>
                                      <p:to>
                                        <p:strVal val="visible"/>
                                      </p:to>
                                    </p:set>
                                    <p:anim calcmode="lin" valueType="num">
                                      <p:cBhvr additive="base">
                                        <p:cTn id="131" dur="500" fill="hold"/>
                                        <p:tgtEl>
                                          <p:spTgt spid="63"/>
                                        </p:tgtEl>
                                        <p:attrNameLst>
                                          <p:attrName>ppt_x</p:attrName>
                                        </p:attrNameLst>
                                      </p:cBhvr>
                                      <p:tavLst>
                                        <p:tav tm="0">
                                          <p:val>
                                            <p:strVal val="#ppt_x"/>
                                          </p:val>
                                        </p:tav>
                                        <p:tav tm="100000">
                                          <p:val>
                                            <p:strVal val="#ppt_x"/>
                                          </p:val>
                                        </p:tav>
                                      </p:tavLst>
                                    </p:anim>
                                    <p:anim calcmode="lin" valueType="num">
                                      <p:cBhvr additive="base">
                                        <p:cTn id="132"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87"/>
                                        </p:tgtEl>
                                        <p:attrNameLst>
                                          <p:attrName>style.visibility</p:attrName>
                                        </p:attrNameLst>
                                      </p:cBhvr>
                                      <p:to>
                                        <p:strVal val="visible"/>
                                      </p:to>
                                    </p:set>
                                    <p:animEffect transition="in" filter="fade">
                                      <p:cBhvr>
                                        <p:cTn id="137" dur="1000"/>
                                        <p:tgtEl>
                                          <p:spTgt spid="87"/>
                                        </p:tgtEl>
                                      </p:cBhvr>
                                    </p:animEffect>
                                    <p:anim calcmode="lin" valueType="num">
                                      <p:cBhvr>
                                        <p:cTn id="138" dur="1000" fill="hold"/>
                                        <p:tgtEl>
                                          <p:spTgt spid="87"/>
                                        </p:tgtEl>
                                        <p:attrNameLst>
                                          <p:attrName>ppt_x</p:attrName>
                                        </p:attrNameLst>
                                      </p:cBhvr>
                                      <p:tavLst>
                                        <p:tav tm="0">
                                          <p:val>
                                            <p:strVal val="#ppt_x"/>
                                          </p:val>
                                        </p:tav>
                                        <p:tav tm="100000">
                                          <p:val>
                                            <p:strVal val="#ppt_x"/>
                                          </p:val>
                                        </p:tav>
                                      </p:tavLst>
                                    </p:anim>
                                    <p:anim calcmode="lin" valueType="num">
                                      <p:cBhvr>
                                        <p:cTn id="139"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grpId="0" nodeType="clickEffect">
                                  <p:stCondLst>
                                    <p:cond delay="0"/>
                                  </p:stCondLst>
                                  <p:childTnLst>
                                    <p:set>
                                      <p:cBhvr>
                                        <p:cTn id="143" dur="1" fill="hold">
                                          <p:stCondLst>
                                            <p:cond delay="0"/>
                                          </p:stCondLst>
                                        </p:cTn>
                                        <p:tgtEl>
                                          <p:spTgt spid="79"/>
                                        </p:tgtEl>
                                        <p:attrNameLst>
                                          <p:attrName>style.visibility</p:attrName>
                                        </p:attrNameLst>
                                      </p:cBhvr>
                                      <p:to>
                                        <p:strVal val="visible"/>
                                      </p:to>
                                    </p:set>
                                    <p:anim calcmode="lin" valueType="num">
                                      <p:cBhvr additive="base">
                                        <p:cTn id="144" dur="500" fill="hold"/>
                                        <p:tgtEl>
                                          <p:spTgt spid="79"/>
                                        </p:tgtEl>
                                        <p:attrNameLst>
                                          <p:attrName>ppt_x</p:attrName>
                                        </p:attrNameLst>
                                      </p:cBhvr>
                                      <p:tavLst>
                                        <p:tav tm="0">
                                          <p:val>
                                            <p:strVal val="#ppt_x"/>
                                          </p:val>
                                        </p:tav>
                                        <p:tav tm="100000">
                                          <p:val>
                                            <p:strVal val="#ppt_x"/>
                                          </p:val>
                                        </p:tav>
                                      </p:tavLst>
                                    </p:anim>
                                    <p:anim calcmode="lin" valueType="num">
                                      <p:cBhvr additive="base">
                                        <p:cTn id="145" dur="500" fill="hold"/>
                                        <p:tgtEl>
                                          <p:spTgt spid="79"/>
                                        </p:tgtEl>
                                        <p:attrNameLst>
                                          <p:attrName>ppt_y</p:attrName>
                                        </p:attrNameLst>
                                      </p:cBhvr>
                                      <p:tavLst>
                                        <p:tav tm="0">
                                          <p:val>
                                            <p:strVal val="1+#ppt_h/2"/>
                                          </p:val>
                                        </p:tav>
                                        <p:tav tm="100000">
                                          <p:val>
                                            <p:strVal val="#ppt_y"/>
                                          </p:val>
                                        </p:tav>
                                      </p:tavLst>
                                    </p:anim>
                                  </p:childTnLst>
                                </p:cTn>
                              </p:par>
                              <p:par>
                                <p:cTn id="146" presetID="2" presetClass="entr" presetSubtype="4" fill="hold" grpId="0" nodeType="withEffect">
                                  <p:stCondLst>
                                    <p:cond delay="0"/>
                                  </p:stCondLst>
                                  <p:childTnLst>
                                    <p:set>
                                      <p:cBhvr>
                                        <p:cTn id="147" dur="1" fill="hold">
                                          <p:stCondLst>
                                            <p:cond delay="0"/>
                                          </p:stCondLst>
                                        </p:cTn>
                                        <p:tgtEl>
                                          <p:spTgt spid="80"/>
                                        </p:tgtEl>
                                        <p:attrNameLst>
                                          <p:attrName>style.visibility</p:attrName>
                                        </p:attrNameLst>
                                      </p:cBhvr>
                                      <p:to>
                                        <p:strVal val="visible"/>
                                      </p:to>
                                    </p:set>
                                    <p:anim calcmode="lin" valueType="num">
                                      <p:cBhvr additive="base">
                                        <p:cTn id="148" dur="500" fill="hold"/>
                                        <p:tgtEl>
                                          <p:spTgt spid="80"/>
                                        </p:tgtEl>
                                        <p:attrNameLst>
                                          <p:attrName>ppt_x</p:attrName>
                                        </p:attrNameLst>
                                      </p:cBhvr>
                                      <p:tavLst>
                                        <p:tav tm="0">
                                          <p:val>
                                            <p:strVal val="#ppt_x"/>
                                          </p:val>
                                        </p:tav>
                                        <p:tav tm="100000">
                                          <p:val>
                                            <p:strVal val="#ppt_x"/>
                                          </p:val>
                                        </p:tav>
                                      </p:tavLst>
                                    </p:anim>
                                    <p:anim calcmode="lin" valueType="num">
                                      <p:cBhvr additive="base">
                                        <p:cTn id="149"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 presetClass="entr" presetSubtype="4" fill="hold" grpId="0" nodeType="clickEffect">
                                  <p:stCondLst>
                                    <p:cond delay="0"/>
                                  </p:stCondLst>
                                  <p:childTnLst>
                                    <p:set>
                                      <p:cBhvr>
                                        <p:cTn id="153" dur="1" fill="hold">
                                          <p:stCondLst>
                                            <p:cond delay="0"/>
                                          </p:stCondLst>
                                        </p:cTn>
                                        <p:tgtEl>
                                          <p:spTgt spid="72"/>
                                        </p:tgtEl>
                                        <p:attrNameLst>
                                          <p:attrName>style.visibility</p:attrName>
                                        </p:attrNameLst>
                                      </p:cBhvr>
                                      <p:to>
                                        <p:strVal val="visible"/>
                                      </p:to>
                                    </p:set>
                                    <p:anim calcmode="lin" valueType="num">
                                      <p:cBhvr additive="base">
                                        <p:cTn id="154" dur="500" fill="hold"/>
                                        <p:tgtEl>
                                          <p:spTgt spid="72"/>
                                        </p:tgtEl>
                                        <p:attrNameLst>
                                          <p:attrName>ppt_x</p:attrName>
                                        </p:attrNameLst>
                                      </p:cBhvr>
                                      <p:tavLst>
                                        <p:tav tm="0">
                                          <p:val>
                                            <p:strVal val="#ppt_x"/>
                                          </p:val>
                                        </p:tav>
                                        <p:tav tm="100000">
                                          <p:val>
                                            <p:strVal val="#ppt_x"/>
                                          </p:val>
                                        </p:tav>
                                      </p:tavLst>
                                    </p:anim>
                                    <p:anim calcmode="lin" valueType="num">
                                      <p:cBhvr additive="base">
                                        <p:cTn id="155" dur="500" fill="hold"/>
                                        <p:tgtEl>
                                          <p:spTgt spid="72"/>
                                        </p:tgtEl>
                                        <p:attrNameLst>
                                          <p:attrName>ppt_y</p:attrName>
                                        </p:attrNameLst>
                                      </p:cBhvr>
                                      <p:tavLst>
                                        <p:tav tm="0">
                                          <p:val>
                                            <p:strVal val="1+#ppt_h/2"/>
                                          </p:val>
                                        </p:tav>
                                        <p:tav tm="100000">
                                          <p:val>
                                            <p:strVal val="#ppt_y"/>
                                          </p:val>
                                        </p:tav>
                                      </p:tavLst>
                                    </p:anim>
                                  </p:childTnLst>
                                </p:cTn>
                              </p:par>
                              <p:par>
                                <p:cTn id="156" presetID="2" presetClass="entr" presetSubtype="4" fill="hold" grpId="0" nodeType="withEffect">
                                  <p:stCondLst>
                                    <p:cond delay="0"/>
                                  </p:stCondLst>
                                  <p:childTnLst>
                                    <p:set>
                                      <p:cBhvr>
                                        <p:cTn id="157" dur="1" fill="hold">
                                          <p:stCondLst>
                                            <p:cond delay="0"/>
                                          </p:stCondLst>
                                        </p:cTn>
                                        <p:tgtEl>
                                          <p:spTgt spid="73"/>
                                        </p:tgtEl>
                                        <p:attrNameLst>
                                          <p:attrName>style.visibility</p:attrName>
                                        </p:attrNameLst>
                                      </p:cBhvr>
                                      <p:to>
                                        <p:strVal val="visible"/>
                                      </p:to>
                                    </p:set>
                                    <p:anim calcmode="lin" valueType="num">
                                      <p:cBhvr additive="base">
                                        <p:cTn id="158" dur="500" fill="hold"/>
                                        <p:tgtEl>
                                          <p:spTgt spid="73"/>
                                        </p:tgtEl>
                                        <p:attrNameLst>
                                          <p:attrName>ppt_x</p:attrName>
                                        </p:attrNameLst>
                                      </p:cBhvr>
                                      <p:tavLst>
                                        <p:tav tm="0">
                                          <p:val>
                                            <p:strVal val="#ppt_x"/>
                                          </p:val>
                                        </p:tav>
                                        <p:tav tm="100000">
                                          <p:val>
                                            <p:strVal val="#ppt_x"/>
                                          </p:val>
                                        </p:tav>
                                      </p:tavLst>
                                    </p:anim>
                                    <p:anim calcmode="lin" valueType="num">
                                      <p:cBhvr additive="base">
                                        <p:cTn id="159"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2" presetClass="entr" presetSubtype="4" fill="hold" grpId="0" nodeType="clickEffect">
                                  <p:stCondLst>
                                    <p:cond delay="0"/>
                                  </p:stCondLst>
                                  <p:childTnLst>
                                    <p:set>
                                      <p:cBhvr>
                                        <p:cTn id="163" dur="1" fill="hold">
                                          <p:stCondLst>
                                            <p:cond delay="0"/>
                                          </p:stCondLst>
                                        </p:cTn>
                                        <p:tgtEl>
                                          <p:spTgt spid="77"/>
                                        </p:tgtEl>
                                        <p:attrNameLst>
                                          <p:attrName>style.visibility</p:attrName>
                                        </p:attrNameLst>
                                      </p:cBhvr>
                                      <p:to>
                                        <p:strVal val="visible"/>
                                      </p:to>
                                    </p:set>
                                    <p:anim calcmode="lin" valueType="num">
                                      <p:cBhvr additive="base">
                                        <p:cTn id="164" dur="500" fill="hold"/>
                                        <p:tgtEl>
                                          <p:spTgt spid="77"/>
                                        </p:tgtEl>
                                        <p:attrNameLst>
                                          <p:attrName>ppt_x</p:attrName>
                                        </p:attrNameLst>
                                      </p:cBhvr>
                                      <p:tavLst>
                                        <p:tav tm="0">
                                          <p:val>
                                            <p:strVal val="#ppt_x"/>
                                          </p:val>
                                        </p:tav>
                                        <p:tav tm="100000">
                                          <p:val>
                                            <p:strVal val="#ppt_x"/>
                                          </p:val>
                                        </p:tav>
                                      </p:tavLst>
                                    </p:anim>
                                    <p:anim calcmode="lin" valueType="num">
                                      <p:cBhvr additive="base">
                                        <p:cTn id="165" dur="500" fill="hold"/>
                                        <p:tgtEl>
                                          <p:spTgt spid="77"/>
                                        </p:tgtEl>
                                        <p:attrNameLst>
                                          <p:attrName>ppt_y</p:attrName>
                                        </p:attrNameLst>
                                      </p:cBhvr>
                                      <p:tavLst>
                                        <p:tav tm="0">
                                          <p:val>
                                            <p:strVal val="1+#ppt_h/2"/>
                                          </p:val>
                                        </p:tav>
                                        <p:tav tm="100000">
                                          <p:val>
                                            <p:strVal val="#ppt_y"/>
                                          </p:val>
                                        </p:tav>
                                      </p:tavLst>
                                    </p:anim>
                                  </p:childTnLst>
                                </p:cTn>
                              </p:par>
                              <p:par>
                                <p:cTn id="166" presetID="2" presetClass="entr" presetSubtype="4" fill="hold" grpId="0" nodeType="withEffect">
                                  <p:stCondLst>
                                    <p:cond delay="0"/>
                                  </p:stCondLst>
                                  <p:childTnLst>
                                    <p:set>
                                      <p:cBhvr>
                                        <p:cTn id="167" dur="1" fill="hold">
                                          <p:stCondLst>
                                            <p:cond delay="0"/>
                                          </p:stCondLst>
                                        </p:cTn>
                                        <p:tgtEl>
                                          <p:spTgt spid="78"/>
                                        </p:tgtEl>
                                        <p:attrNameLst>
                                          <p:attrName>style.visibility</p:attrName>
                                        </p:attrNameLst>
                                      </p:cBhvr>
                                      <p:to>
                                        <p:strVal val="visible"/>
                                      </p:to>
                                    </p:set>
                                    <p:anim calcmode="lin" valueType="num">
                                      <p:cBhvr additive="base">
                                        <p:cTn id="168" dur="500" fill="hold"/>
                                        <p:tgtEl>
                                          <p:spTgt spid="78"/>
                                        </p:tgtEl>
                                        <p:attrNameLst>
                                          <p:attrName>ppt_x</p:attrName>
                                        </p:attrNameLst>
                                      </p:cBhvr>
                                      <p:tavLst>
                                        <p:tav tm="0">
                                          <p:val>
                                            <p:strVal val="#ppt_x"/>
                                          </p:val>
                                        </p:tav>
                                        <p:tav tm="100000">
                                          <p:val>
                                            <p:strVal val="#ppt_x"/>
                                          </p:val>
                                        </p:tav>
                                      </p:tavLst>
                                    </p:anim>
                                    <p:anim calcmode="lin" valueType="num">
                                      <p:cBhvr additive="base">
                                        <p:cTn id="169"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grpId="0" nodeType="clickEffect">
                                  <p:stCondLst>
                                    <p:cond delay="0"/>
                                  </p:stCondLst>
                                  <p:childTnLst>
                                    <p:set>
                                      <p:cBhvr>
                                        <p:cTn id="173" dur="1" fill="hold">
                                          <p:stCondLst>
                                            <p:cond delay="0"/>
                                          </p:stCondLst>
                                        </p:cTn>
                                        <p:tgtEl>
                                          <p:spTgt spid="70"/>
                                        </p:tgtEl>
                                        <p:attrNameLst>
                                          <p:attrName>style.visibility</p:attrName>
                                        </p:attrNameLst>
                                      </p:cBhvr>
                                      <p:to>
                                        <p:strVal val="visible"/>
                                      </p:to>
                                    </p:set>
                                    <p:anim calcmode="lin" valueType="num">
                                      <p:cBhvr additive="base">
                                        <p:cTn id="174" dur="500" fill="hold"/>
                                        <p:tgtEl>
                                          <p:spTgt spid="70"/>
                                        </p:tgtEl>
                                        <p:attrNameLst>
                                          <p:attrName>ppt_x</p:attrName>
                                        </p:attrNameLst>
                                      </p:cBhvr>
                                      <p:tavLst>
                                        <p:tav tm="0">
                                          <p:val>
                                            <p:strVal val="#ppt_x"/>
                                          </p:val>
                                        </p:tav>
                                        <p:tav tm="100000">
                                          <p:val>
                                            <p:strVal val="#ppt_x"/>
                                          </p:val>
                                        </p:tav>
                                      </p:tavLst>
                                    </p:anim>
                                    <p:anim calcmode="lin" valueType="num">
                                      <p:cBhvr additive="base">
                                        <p:cTn id="175" dur="500" fill="hold"/>
                                        <p:tgtEl>
                                          <p:spTgt spid="70"/>
                                        </p:tgtEl>
                                        <p:attrNameLst>
                                          <p:attrName>ppt_y</p:attrName>
                                        </p:attrNameLst>
                                      </p:cBhvr>
                                      <p:tavLst>
                                        <p:tav tm="0">
                                          <p:val>
                                            <p:strVal val="1+#ppt_h/2"/>
                                          </p:val>
                                        </p:tav>
                                        <p:tav tm="100000">
                                          <p:val>
                                            <p:strVal val="#ppt_y"/>
                                          </p:val>
                                        </p:tav>
                                      </p:tavLst>
                                    </p:anim>
                                  </p:childTnLst>
                                </p:cTn>
                              </p:par>
                              <p:par>
                                <p:cTn id="176" presetID="2" presetClass="entr" presetSubtype="4" fill="hold" grpId="0" nodeType="withEffect">
                                  <p:stCondLst>
                                    <p:cond delay="0"/>
                                  </p:stCondLst>
                                  <p:childTnLst>
                                    <p:set>
                                      <p:cBhvr>
                                        <p:cTn id="177" dur="1" fill="hold">
                                          <p:stCondLst>
                                            <p:cond delay="0"/>
                                          </p:stCondLst>
                                        </p:cTn>
                                        <p:tgtEl>
                                          <p:spTgt spid="71"/>
                                        </p:tgtEl>
                                        <p:attrNameLst>
                                          <p:attrName>style.visibility</p:attrName>
                                        </p:attrNameLst>
                                      </p:cBhvr>
                                      <p:to>
                                        <p:strVal val="visible"/>
                                      </p:to>
                                    </p:set>
                                    <p:anim calcmode="lin" valueType="num">
                                      <p:cBhvr additive="base">
                                        <p:cTn id="178" dur="500" fill="hold"/>
                                        <p:tgtEl>
                                          <p:spTgt spid="71"/>
                                        </p:tgtEl>
                                        <p:attrNameLst>
                                          <p:attrName>ppt_x</p:attrName>
                                        </p:attrNameLst>
                                      </p:cBhvr>
                                      <p:tavLst>
                                        <p:tav tm="0">
                                          <p:val>
                                            <p:strVal val="#ppt_x"/>
                                          </p:val>
                                        </p:tav>
                                        <p:tav tm="100000">
                                          <p:val>
                                            <p:strVal val="#ppt_x"/>
                                          </p:val>
                                        </p:tav>
                                      </p:tavLst>
                                    </p:anim>
                                    <p:anim calcmode="lin" valueType="num">
                                      <p:cBhvr additive="base">
                                        <p:cTn id="179"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2" presetClass="entr" presetSubtype="4" fill="hold" grpId="0" nodeType="clickEffect">
                                  <p:stCondLst>
                                    <p:cond delay="0"/>
                                  </p:stCondLst>
                                  <p:childTnLst>
                                    <p:set>
                                      <p:cBhvr>
                                        <p:cTn id="183" dur="1" fill="hold">
                                          <p:stCondLst>
                                            <p:cond delay="0"/>
                                          </p:stCondLst>
                                        </p:cTn>
                                        <p:tgtEl>
                                          <p:spTgt spid="66"/>
                                        </p:tgtEl>
                                        <p:attrNameLst>
                                          <p:attrName>style.visibility</p:attrName>
                                        </p:attrNameLst>
                                      </p:cBhvr>
                                      <p:to>
                                        <p:strVal val="visible"/>
                                      </p:to>
                                    </p:set>
                                    <p:anim calcmode="lin" valueType="num">
                                      <p:cBhvr additive="base">
                                        <p:cTn id="184" dur="500" fill="hold"/>
                                        <p:tgtEl>
                                          <p:spTgt spid="66"/>
                                        </p:tgtEl>
                                        <p:attrNameLst>
                                          <p:attrName>ppt_x</p:attrName>
                                        </p:attrNameLst>
                                      </p:cBhvr>
                                      <p:tavLst>
                                        <p:tav tm="0">
                                          <p:val>
                                            <p:strVal val="#ppt_x"/>
                                          </p:val>
                                        </p:tav>
                                        <p:tav tm="100000">
                                          <p:val>
                                            <p:strVal val="#ppt_x"/>
                                          </p:val>
                                        </p:tav>
                                      </p:tavLst>
                                    </p:anim>
                                    <p:anim calcmode="lin" valueType="num">
                                      <p:cBhvr additive="base">
                                        <p:cTn id="185" dur="500" fill="hold"/>
                                        <p:tgtEl>
                                          <p:spTgt spid="66"/>
                                        </p:tgtEl>
                                        <p:attrNameLst>
                                          <p:attrName>ppt_y</p:attrName>
                                        </p:attrNameLst>
                                      </p:cBhvr>
                                      <p:tavLst>
                                        <p:tav tm="0">
                                          <p:val>
                                            <p:strVal val="1+#ppt_h/2"/>
                                          </p:val>
                                        </p:tav>
                                        <p:tav tm="100000">
                                          <p:val>
                                            <p:strVal val="#ppt_y"/>
                                          </p:val>
                                        </p:tav>
                                      </p:tavLst>
                                    </p:anim>
                                  </p:childTnLst>
                                </p:cTn>
                              </p:par>
                              <p:par>
                                <p:cTn id="186" presetID="2" presetClass="entr" presetSubtype="4" fill="hold" grpId="0" nodeType="withEffect">
                                  <p:stCondLst>
                                    <p:cond delay="0"/>
                                  </p:stCondLst>
                                  <p:childTnLst>
                                    <p:set>
                                      <p:cBhvr>
                                        <p:cTn id="187" dur="1" fill="hold">
                                          <p:stCondLst>
                                            <p:cond delay="0"/>
                                          </p:stCondLst>
                                        </p:cTn>
                                        <p:tgtEl>
                                          <p:spTgt spid="67"/>
                                        </p:tgtEl>
                                        <p:attrNameLst>
                                          <p:attrName>style.visibility</p:attrName>
                                        </p:attrNameLst>
                                      </p:cBhvr>
                                      <p:to>
                                        <p:strVal val="visible"/>
                                      </p:to>
                                    </p:set>
                                    <p:anim calcmode="lin" valueType="num">
                                      <p:cBhvr additive="base">
                                        <p:cTn id="188" dur="500" fill="hold"/>
                                        <p:tgtEl>
                                          <p:spTgt spid="67"/>
                                        </p:tgtEl>
                                        <p:attrNameLst>
                                          <p:attrName>ppt_x</p:attrName>
                                        </p:attrNameLst>
                                      </p:cBhvr>
                                      <p:tavLst>
                                        <p:tav tm="0">
                                          <p:val>
                                            <p:strVal val="#ppt_x"/>
                                          </p:val>
                                        </p:tav>
                                        <p:tav tm="100000">
                                          <p:val>
                                            <p:strVal val="#ppt_x"/>
                                          </p:val>
                                        </p:tav>
                                      </p:tavLst>
                                    </p:anim>
                                    <p:anim calcmode="lin" valueType="num">
                                      <p:cBhvr additive="base">
                                        <p:cTn id="189"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2" presetClass="entr" presetSubtype="4" fill="hold" grpId="0" nodeType="clickEffect">
                                  <p:stCondLst>
                                    <p:cond delay="0"/>
                                  </p:stCondLst>
                                  <p:childTnLst>
                                    <p:set>
                                      <p:cBhvr>
                                        <p:cTn id="193" dur="1" fill="hold">
                                          <p:stCondLst>
                                            <p:cond delay="0"/>
                                          </p:stCondLst>
                                        </p:cTn>
                                        <p:tgtEl>
                                          <p:spTgt spid="68"/>
                                        </p:tgtEl>
                                        <p:attrNameLst>
                                          <p:attrName>style.visibility</p:attrName>
                                        </p:attrNameLst>
                                      </p:cBhvr>
                                      <p:to>
                                        <p:strVal val="visible"/>
                                      </p:to>
                                    </p:set>
                                    <p:anim calcmode="lin" valueType="num">
                                      <p:cBhvr additive="base">
                                        <p:cTn id="194" dur="500" fill="hold"/>
                                        <p:tgtEl>
                                          <p:spTgt spid="68"/>
                                        </p:tgtEl>
                                        <p:attrNameLst>
                                          <p:attrName>ppt_x</p:attrName>
                                        </p:attrNameLst>
                                      </p:cBhvr>
                                      <p:tavLst>
                                        <p:tav tm="0">
                                          <p:val>
                                            <p:strVal val="#ppt_x"/>
                                          </p:val>
                                        </p:tav>
                                        <p:tav tm="100000">
                                          <p:val>
                                            <p:strVal val="#ppt_x"/>
                                          </p:val>
                                        </p:tav>
                                      </p:tavLst>
                                    </p:anim>
                                    <p:anim calcmode="lin" valueType="num">
                                      <p:cBhvr additive="base">
                                        <p:cTn id="195" dur="500" fill="hold"/>
                                        <p:tgtEl>
                                          <p:spTgt spid="68"/>
                                        </p:tgtEl>
                                        <p:attrNameLst>
                                          <p:attrName>ppt_y</p:attrName>
                                        </p:attrNameLst>
                                      </p:cBhvr>
                                      <p:tavLst>
                                        <p:tav tm="0">
                                          <p:val>
                                            <p:strVal val="1+#ppt_h/2"/>
                                          </p:val>
                                        </p:tav>
                                        <p:tav tm="100000">
                                          <p:val>
                                            <p:strVal val="#ppt_y"/>
                                          </p:val>
                                        </p:tav>
                                      </p:tavLst>
                                    </p:anim>
                                  </p:childTnLst>
                                </p:cTn>
                              </p:par>
                              <p:par>
                                <p:cTn id="196" presetID="2" presetClass="entr" presetSubtype="4" fill="hold" grpId="0" nodeType="withEffect">
                                  <p:stCondLst>
                                    <p:cond delay="0"/>
                                  </p:stCondLst>
                                  <p:childTnLst>
                                    <p:set>
                                      <p:cBhvr>
                                        <p:cTn id="197" dur="1" fill="hold">
                                          <p:stCondLst>
                                            <p:cond delay="0"/>
                                          </p:stCondLst>
                                        </p:cTn>
                                        <p:tgtEl>
                                          <p:spTgt spid="69"/>
                                        </p:tgtEl>
                                        <p:attrNameLst>
                                          <p:attrName>style.visibility</p:attrName>
                                        </p:attrNameLst>
                                      </p:cBhvr>
                                      <p:to>
                                        <p:strVal val="visible"/>
                                      </p:to>
                                    </p:set>
                                    <p:anim calcmode="lin" valueType="num">
                                      <p:cBhvr additive="base">
                                        <p:cTn id="198" dur="500" fill="hold"/>
                                        <p:tgtEl>
                                          <p:spTgt spid="69"/>
                                        </p:tgtEl>
                                        <p:attrNameLst>
                                          <p:attrName>ppt_x</p:attrName>
                                        </p:attrNameLst>
                                      </p:cBhvr>
                                      <p:tavLst>
                                        <p:tav tm="0">
                                          <p:val>
                                            <p:strVal val="#ppt_x"/>
                                          </p:val>
                                        </p:tav>
                                        <p:tav tm="100000">
                                          <p:val>
                                            <p:strVal val="#ppt_x"/>
                                          </p:val>
                                        </p:tav>
                                      </p:tavLst>
                                    </p:anim>
                                    <p:anim calcmode="lin" valueType="num">
                                      <p:cBhvr additive="base">
                                        <p:cTn id="199"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2" presetClass="entr" presetSubtype="4" fill="hold" grpId="0" nodeType="clickEffect">
                                  <p:stCondLst>
                                    <p:cond delay="0"/>
                                  </p:stCondLst>
                                  <p:childTnLst>
                                    <p:set>
                                      <p:cBhvr>
                                        <p:cTn id="203" dur="1" fill="hold">
                                          <p:stCondLst>
                                            <p:cond delay="0"/>
                                          </p:stCondLst>
                                        </p:cTn>
                                        <p:tgtEl>
                                          <p:spTgt spid="75"/>
                                        </p:tgtEl>
                                        <p:attrNameLst>
                                          <p:attrName>style.visibility</p:attrName>
                                        </p:attrNameLst>
                                      </p:cBhvr>
                                      <p:to>
                                        <p:strVal val="visible"/>
                                      </p:to>
                                    </p:set>
                                    <p:anim calcmode="lin" valueType="num">
                                      <p:cBhvr additive="base">
                                        <p:cTn id="204" dur="500" fill="hold"/>
                                        <p:tgtEl>
                                          <p:spTgt spid="75"/>
                                        </p:tgtEl>
                                        <p:attrNameLst>
                                          <p:attrName>ppt_x</p:attrName>
                                        </p:attrNameLst>
                                      </p:cBhvr>
                                      <p:tavLst>
                                        <p:tav tm="0">
                                          <p:val>
                                            <p:strVal val="#ppt_x"/>
                                          </p:val>
                                        </p:tav>
                                        <p:tav tm="100000">
                                          <p:val>
                                            <p:strVal val="#ppt_x"/>
                                          </p:val>
                                        </p:tav>
                                      </p:tavLst>
                                    </p:anim>
                                    <p:anim calcmode="lin" valueType="num">
                                      <p:cBhvr additive="base">
                                        <p:cTn id="205" dur="500" fill="hold"/>
                                        <p:tgtEl>
                                          <p:spTgt spid="75"/>
                                        </p:tgtEl>
                                        <p:attrNameLst>
                                          <p:attrName>ppt_y</p:attrName>
                                        </p:attrNameLst>
                                      </p:cBhvr>
                                      <p:tavLst>
                                        <p:tav tm="0">
                                          <p:val>
                                            <p:strVal val="1+#ppt_h/2"/>
                                          </p:val>
                                        </p:tav>
                                        <p:tav tm="100000">
                                          <p:val>
                                            <p:strVal val="#ppt_y"/>
                                          </p:val>
                                        </p:tav>
                                      </p:tavLst>
                                    </p:anim>
                                  </p:childTnLst>
                                </p:cTn>
                              </p:par>
                              <p:par>
                                <p:cTn id="206" presetID="2" presetClass="entr" presetSubtype="4" fill="hold" grpId="0" nodeType="withEffect">
                                  <p:stCondLst>
                                    <p:cond delay="0"/>
                                  </p:stCondLst>
                                  <p:childTnLst>
                                    <p:set>
                                      <p:cBhvr>
                                        <p:cTn id="207" dur="1" fill="hold">
                                          <p:stCondLst>
                                            <p:cond delay="0"/>
                                          </p:stCondLst>
                                        </p:cTn>
                                        <p:tgtEl>
                                          <p:spTgt spid="76"/>
                                        </p:tgtEl>
                                        <p:attrNameLst>
                                          <p:attrName>style.visibility</p:attrName>
                                        </p:attrNameLst>
                                      </p:cBhvr>
                                      <p:to>
                                        <p:strVal val="visible"/>
                                      </p:to>
                                    </p:set>
                                    <p:anim calcmode="lin" valueType="num">
                                      <p:cBhvr additive="base">
                                        <p:cTn id="208" dur="500" fill="hold"/>
                                        <p:tgtEl>
                                          <p:spTgt spid="76"/>
                                        </p:tgtEl>
                                        <p:attrNameLst>
                                          <p:attrName>ppt_x</p:attrName>
                                        </p:attrNameLst>
                                      </p:cBhvr>
                                      <p:tavLst>
                                        <p:tav tm="0">
                                          <p:val>
                                            <p:strVal val="#ppt_x"/>
                                          </p:val>
                                        </p:tav>
                                        <p:tav tm="100000">
                                          <p:val>
                                            <p:strVal val="#ppt_x"/>
                                          </p:val>
                                        </p:tav>
                                      </p:tavLst>
                                    </p:anim>
                                    <p:anim calcmode="lin" valueType="num">
                                      <p:cBhvr additive="base">
                                        <p:cTn id="209"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2" presetClass="entr" presetSubtype="4" fill="hold" grpId="0" nodeType="clickEffect">
                                  <p:stCondLst>
                                    <p:cond delay="0"/>
                                  </p:stCondLst>
                                  <p:childTnLst>
                                    <p:set>
                                      <p:cBhvr>
                                        <p:cTn id="213" dur="1" fill="hold">
                                          <p:stCondLst>
                                            <p:cond delay="0"/>
                                          </p:stCondLst>
                                        </p:cTn>
                                        <p:tgtEl>
                                          <p:spTgt spid="64"/>
                                        </p:tgtEl>
                                        <p:attrNameLst>
                                          <p:attrName>style.visibility</p:attrName>
                                        </p:attrNameLst>
                                      </p:cBhvr>
                                      <p:to>
                                        <p:strVal val="visible"/>
                                      </p:to>
                                    </p:set>
                                    <p:anim calcmode="lin" valueType="num">
                                      <p:cBhvr additive="base">
                                        <p:cTn id="214" dur="500" fill="hold"/>
                                        <p:tgtEl>
                                          <p:spTgt spid="64"/>
                                        </p:tgtEl>
                                        <p:attrNameLst>
                                          <p:attrName>ppt_x</p:attrName>
                                        </p:attrNameLst>
                                      </p:cBhvr>
                                      <p:tavLst>
                                        <p:tav tm="0">
                                          <p:val>
                                            <p:strVal val="#ppt_x"/>
                                          </p:val>
                                        </p:tav>
                                        <p:tav tm="100000">
                                          <p:val>
                                            <p:strVal val="#ppt_x"/>
                                          </p:val>
                                        </p:tav>
                                      </p:tavLst>
                                    </p:anim>
                                    <p:anim calcmode="lin" valueType="num">
                                      <p:cBhvr additive="base">
                                        <p:cTn id="215" dur="500" fill="hold"/>
                                        <p:tgtEl>
                                          <p:spTgt spid="64"/>
                                        </p:tgtEl>
                                        <p:attrNameLst>
                                          <p:attrName>ppt_y</p:attrName>
                                        </p:attrNameLst>
                                      </p:cBhvr>
                                      <p:tavLst>
                                        <p:tav tm="0">
                                          <p:val>
                                            <p:strVal val="1+#ppt_h/2"/>
                                          </p:val>
                                        </p:tav>
                                        <p:tav tm="100000">
                                          <p:val>
                                            <p:strVal val="#ppt_y"/>
                                          </p:val>
                                        </p:tav>
                                      </p:tavLst>
                                    </p:anim>
                                  </p:childTnLst>
                                </p:cTn>
                              </p:par>
                              <p:par>
                                <p:cTn id="216" presetID="2" presetClass="entr" presetSubtype="4" fill="hold" grpId="0" nodeType="withEffect">
                                  <p:stCondLst>
                                    <p:cond delay="0"/>
                                  </p:stCondLst>
                                  <p:childTnLst>
                                    <p:set>
                                      <p:cBhvr>
                                        <p:cTn id="217" dur="1" fill="hold">
                                          <p:stCondLst>
                                            <p:cond delay="0"/>
                                          </p:stCondLst>
                                        </p:cTn>
                                        <p:tgtEl>
                                          <p:spTgt spid="65"/>
                                        </p:tgtEl>
                                        <p:attrNameLst>
                                          <p:attrName>style.visibility</p:attrName>
                                        </p:attrNameLst>
                                      </p:cBhvr>
                                      <p:to>
                                        <p:strVal val="visible"/>
                                      </p:to>
                                    </p:set>
                                    <p:anim calcmode="lin" valueType="num">
                                      <p:cBhvr additive="base">
                                        <p:cTn id="218" dur="500" fill="hold"/>
                                        <p:tgtEl>
                                          <p:spTgt spid="65"/>
                                        </p:tgtEl>
                                        <p:attrNameLst>
                                          <p:attrName>ppt_x</p:attrName>
                                        </p:attrNameLst>
                                      </p:cBhvr>
                                      <p:tavLst>
                                        <p:tav tm="0">
                                          <p:val>
                                            <p:strVal val="#ppt_x"/>
                                          </p:val>
                                        </p:tav>
                                        <p:tav tm="100000">
                                          <p:val>
                                            <p:strVal val="#ppt_x"/>
                                          </p:val>
                                        </p:tav>
                                      </p:tavLst>
                                    </p:anim>
                                    <p:anim calcmode="lin" valueType="num">
                                      <p:cBhvr additive="base">
                                        <p:cTn id="219"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nodeType="clickEffect">
                                  <p:stCondLst>
                                    <p:cond delay="0"/>
                                  </p:stCondLst>
                                  <p:childTnLst>
                                    <p:set>
                                      <p:cBhvr>
                                        <p:cTn id="223" dur="1" fill="hold">
                                          <p:stCondLst>
                                            <p:cond delay="0"/>
                                          </p:stCondLst>
                                        </p:cTn>
                                        <p:tgtEl>
                                          <p:spTgt spid="81"/>
                                        </p:tgtEl>
                                        <p:attrNameLst>
                                          <p:attrName>style.visibility</p:attrName>
                                        </p:attrNameLst>
                                      </p:cBhvr>
                                      <p:to>
                                        <p:strVal val="visible"/>
                                      </p:to>
                                    </p:set>
                                    <p:animEffect transition="in" filter="fade">
                                      <p:cBhvr>
                                        <p:cTn id="224" dur="1000"/>
                                        <p:tgtEl>
                                          <p:spTgt spid="81"/>
                                        </p:tgtEl>
                                      </p:cBhvr>
                                    </p:animEffect>
                                    <p:anim calcmode="lin" valueType="num">
                                      <p:cBhvr>
                                        <p:cTn id="225" dur="1000" fill="hold"/>
                                        <p:tgtEl>
                                          <p:spTgt spid="81"/>
                                        </p:tgtEl>
                                        <p:attrNameLst>
                                          <p:attrName>ppt_x</p:attrName>
                                        </p:attrNameLst>
                                      </p:cBhvr>
                                      <p:tavLst>
                                        <p:tav tm="0">
                                          <p:val>
                                            <p:strVal val="#ppt_x"/>
                                          </p:val>
                                        </p:tav>
                                        <p:tav tm="100000">
                                          <p:val>
                                            <p:strVal val="#ppt_x"/>
                                          </p:val>
                                        </p:tav>
                                      </p:tavLst>
                                    </p:anim>
                                    <p:anim calcmode="lin" valueType="num">
                                      <p:cBhvr>
                                        <p:cTn id="22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2" presetClass="entr" presetSubtype="4" fill="hold" nodeType="clickEffect">
                                  <p:stCondLst>
                                    <p:cond delay="0"/>
                                  </p:stCondLst>
                                  <p:childTnLst>
                                    <p:set>
                                      <p:cBhvr>
                                        <p:cTn id="230" dur="1" fill="hold">
                                          <p:stCondLst>
                                            <p:cond delay="0"/>
                                          </p:stCondLst>
                                        </p:cTn>
                                        <p:tgtEl>
                                          <p:spTgt spid="82"/>
                                        </p:tgtEl>
                                        <p:attrNameLst>
                                          <p:attrName>style.visibility</p:attrName>
                                        </p:attrNameLst>
                                      </p:cBhvr>
                                      <p:to>
                                        <p:strVal val="visible"/>
                                      </p:to>
                                    </p:set>
                                    <p:anim calcmode="lin" valueType="num">
                                      <p:cBhvr additive="base">
                                        <p:cTn id="231" dur="500" fill="hold"/>
                                        <p:tgtEl>
                                          <p:spTgt spid="82"/>
                                        </p:tgtEl>
                                        <p:attrNameLst>
                                          <p:attrName>ppt_x</p:attrName>
                                        </p:attrNameLst>
                                      </p:cBhvr>
                                      <p:tavLst>
                                        <p:tav tm="0">
                                          <p:val>
                                            <p:strVal val="#ppt_x"/>
                                          </p:val>
                                        </p:tav>
                                        <p:tav tm="100000">
                                          <p:val>
                                            <p:strVal val="#ppt_x"/>
                                          </p:val>
                                        </p:tav>
                                      </p:tavLst>
                                    </p:anim>
                                    <p:anim calcmode="lin" valueType="num">
                                      <p:cBhvr additive="base">
                                        <p:cTn id="232"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42" presetClass="entr" presetSubtype="0" fill="hold" nodeType="clickEffect">
                                  <p:stCondLst>
                                    <p:cond delay="0"/>
                                  </p:stCondLst>
                                  <p:childTnLst>
                                    <p:set>
                                      <p:cBhvr>
                                        <p:cTn id="236" dur="1" fill="hold">
                                          <p:stCondLst>
                                            <p:cond delay="0"/>
                                          </p:stCondLst>
                                        </p:cTn>
                                        <p:tgtEl>
                                          <p:spTgt spid="83"/>
                                        </p:tgtEl>
                                        <p:attrNameLst>
                                          <p:attrName>style.visibility</p:attrName>
                                        </p:attrNameLst>
                                      </p:cBhvr>
                                      <p:to>
                                        <p:strVal val="visible"/>
                                      </p:to>
                                    </p:set>
                                    <p:animEffect transition="in" filter="fade">
                                      <p:cBhvr>
                                        <p:cTn id="237" dur="1000"/>
                                        <p:tgtEl>
                                          <p:spTgt spid="83"/>
                                        </p:tgtEl>
                                      </p:cBhvr>
                                    </p:animEffect>
                                    <p:anim calcmode="lin" valueType="num">
                                      <p:cBhvr>
                                        <p:cTn id="238" dur="1000" fill="hold"/>
                                        <p:tgtEl>
                                          <p:spTgt spid="83"/>
                                        </p:tgtEl>
                                        <p:attrNameLst>
                                          <p:attrName>ppt_x</p:attrName>
                                        </p:attrNameLst>
                                      </p:cBhvr>
                                      <p:tavLst>
                                        <p:tav tm="0">
                                          <p:val>
                                            <p:strVal val="#ppt_x"/>
                                          </p:val>
                                        </p:tav>
                                        <p:tav tm="100000">
                                          <p:val>
                                            <p:strVal val="#ppt_x"/>
                                          </p:val>
                                        </p:tav>
                                      </p:tavLst>
                                    </p:anim>
                                    <p:anim calcmode="lin" valueType="num">
                                      <p:cBhvr>
                                        <p:cTn id="239"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42" presetClass="entr" presetSubtype="0" fill="hold" nodeType="clickEffect">
                                  <p:stCondLst>
                                    <p:cond delay="0"/>
                                  </p:stCondLst>
                                  <p:childTnLst>
                                    <p:set>
                                      <p:cBhvr>
                                        <p:cTn id="243" dur="1" fill="hold">
                                          <p:stCondLst>
                                            <p:cond delay="0"/>
                                          </p:stCondLst>
                                        </p:cTn>
                                        <p:tgtEl>
                                          <p:spTgt spid="84"/>
                                        </p:tgtEl>
                                        <p:attrNameLst>
                                          <p:attrName>style.visibility</p:attrName>
                                        </p:attrNameLst>
                                      </p:cBhvr>
                                      <p:to>
                                        <p:strVal val="visible"/>
                                      </p:to>
                                    </p:set>
                                    <p:animEffect transition="in" filter="fade">
                                      <p:cBhvr>
                                        <p:cTn id="244" dur="1000"/>
                                        <p:tgtEl>
                                          <p:spTgt spid="84"/>
                                        </p:tgtEl>
                                      </p:cBhvr>
                                    </p:animEffect>
                                    <p:anim calcmode="lin" valueType="num">
                                      <p:cBhvr>
                                        <p:cTn id="245" dur="1000" fill="hold"/>
                                        <p:tgtEl>
                                          <p:spTgt spid="84"/>
                                        </p:tgtEl>
                                        <p:attrNameLst>
                                          <p:attrName>ppt_x</p:attrName>
                                        </p:attrNameLst>
                                      </p:cBhvr>
                                      <p:tavLst>
                                        <p:tav tm="0">
                                          <p:val>
                                            <p:strVal val="#ppt_x"/>
                                          </p:val>
                                        </p:tav>
                                        <p:tav tm="100000">
                                          <p:val>
                                            <p:strVal val="#ppt_x"/>
                                          </p:val>
                                        </p:tav>
                                      </p:tavLst>
                                    </p:anim>
                                    <p:anim calcmode="lin" valueType="num">
                                      <p:cBhvr>
                                        <p:cTn id="24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42" presetClass="entr" presetSubtype="0" fill="hold" nodeType="clickEffect">
                                  <p:stCondLst>
                                    <p:cond delay="0"/>
                                  </p:stCondLst>
                                  <p:childTnLst>
                                    <p:set>
                                      <p:cBhvr>
                                        <p:cTn id="250" dur="1" fill="hold">
                                          <p:stCondLst>
                                            <p:cond delay="0"/>
                                          </p:stCondLst>
                                        </p:cTn>
                                        <p:tgtEl>
                                          <p:spTgt spid="85"/>
                                        </p:tgtEl>
                                        <p:attrNameLst>
                                          <p:attrName>style.visibility</p:attrName>
                                        </p:attrNameLst>
                                      </p:cBhvr>
                                      <p:to>
                                        <p:strVal val="visible"/>
                                      </p:to>
                                    </p:set>
                                    <p:animEffect transition="in" filter="fade">
                                      <p:cBhvr>
                                        <p:cTn id="251" dur="1000"/>
                                        <p:tgtEl>
                                          <p:spTgt spid="85"/>
                                        </p:tgtEl>
                                      </p:cBhvr>
                                    </p:animEffect>
                                    <p:anim calcmode="lin" valueType="num">
                                      <p:cBhvr>
                                        <p:cTn id="252" dur="1000" fill="hold"/>
                                        <p:tgtEl>
                                          <p:spTgt spid="85"/>
                                        </p:tgtEl>
                                        <p:attrNameLst>
                                          <p:attrName>ppt_x</p:attrName>
                                        </p:attrNameLst>
                                      </p:cBhvr>
                                      <p:tavLst>
                                        <p:tav tm="0">
                                          <p:val>
                                            <p:strVal val="#ppt_x"/>
                                          </p:val>
                                        </p:tav>
                                        <p:tav tm="100000">
                                          <p:val>
                                            <p:strVal val="#ppt_x"/>
                                          </p:val>
                                        </p:tav>
                                      </p:tavLst>
                                    </p:anim>
                                    <p:anim calcmode="lin" valueType="num">
                                      <p:cBhvr>
                                        <p:cTn id="253"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42" presetClass="entr" presetSubtype="0" fill="hold" nodeType="clickEffect">
                                  <p:stCondLst>
                                    <p:cond delay="0"/>
                                  </p:stCondLst>
                                  <p:childTnLst>
                                    <p:set>
                                      <p:cBhvr>
                                        <p:cTn id="257" dur="1" fill="hold">
                                          <p:stCondLst>
                                            <p:cond delay="0"/>
                                          </p:stCondLst>
                                        </p:cTn>
                                        <p:tgtEl>
                                          <p:spTgt spid="86"/>
                                        </p:tgtEl>
                                        <p:attrNameLst>
                                          <p:attrName>style.visibility</p:attrName>
                                        </p:attrNameLst>
                                      </p:cBhvr>
                                      <p:to>
                                        <p:strVal val="visible"/>
                                      </p:to>
                                    </p:set>
                                    <p:animEffect transition="in" filter="fade">
                                      <p:cBhvr>
                                        <p:cTn id="258" dur="1000"/>
                                        <p:tgtEl>
                                          <p:spTgt spid="86"/>
                                        </p:tgtEl>
                                      </p:cBhvr>
                                    </p:animEffect>
                                    <p:anim calcmode="lin" valueType="num">
                                      <p:cBhvr>
                                        <p:cTn id="259" dur="1000" fill="hold"/>
                                        <p:tgtEl>
                                          <p:spTgt spid="86"/>
                                        </p:tgtEl>
                                        <p:attrNameLst>
                                          <p:attrName>ppt_x</p:attrName>
                                        </p:attrNameLst>
                                      </p:cBhvr>
                                      <p:tavLst>
                                        <p:tav tm="0">
                                          <p:val>
                                            <p:strVal val="#ppt_x"/>
                                          </p:val>
                                        </p:tav>
                                        <p:tav tm="100000">
                                          <p:val>
                                            <p:strVal val="#ppt_x"/>
                                          </p:val>
                                        </p:tav>
                                      </p:tavLst>
                                    </p:anim>
                                    <p:anim calcmode="lin" valueType="num">
                                      <p:cBhvr>
                                        <p:cTn id="260"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2" presetClass="entr" presetSubtype="4" fill="hold" grpId="0" nodeType="clickEffect">
                                  <p:stCondLst>
                                    <p:cond delay="0"/>
                                  </p:stCondLst>
                                  <p:childTnLst>
                                    <p:set>
                                      <p:cBhvr>
                                        <p:cTn id="264" dur="1" fill="hold">
                                          <p:stCondLst>
                                            <p:cond delay="0"/>
                                          </p:stCondLst>
                                        </p:cTn>
                                        <p:tgtEl>
                                          <p:spTgt spid="88"/>
                                        </p:tgtEl>
                                        <p:attrNameLst>
                                          <p:attrName>style.visibility</p:attrName>
                                        </p:attrNameLst>
                                      </p:cBhvr>
                                      <p:to>
                                        <p:strVal val="visible"/>
                                      </p:to>
                                    </p:set>
                                    <p:anim calcmode="lin" valueType="num">
                                      <p:cBhvr additive="base">
                                        <p:cTn id="265" dur="500" fill="hold"/>
                                        <p:tgtEl>
                                          <p:spTgt spid="88"/>
                                        </p:tgtEl>
                                        <p:attrNameLst>
                                          <p:attrName>ppt_x</p:attrName>
                                        </p:attrNameLst>
                                      </p:cBhvr>
                                      <p:tavLst>
                                        <p:tav tm="0">
                                          <p:val>
                                            <p:strVal val="#ppt_x"/>
                                          </p:val>
                                        </p:tav>
                                        <p:tav tm="100000">
                                          <p:val>
                                            <p:strVal val="#ppt_x"/>
                                          </p:val>
                                        </p:tav>
                                      </p:tavLst>
                                    </p:anim>
                                    <p:anim calcmode="lin" valueType="num">
                                      <p:cBhvr additive="base">
                                        <p:cTn id="266"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267" fill="hold">
                      <p:stCondLst>
                        <p:cond delay="indefinite"/>
                      </p:stCondLst>
                      <p:childTnLst>
                        <p:par>
                          <p:cTn id="268" fill="hold">
                            <p:stCondLst>
                              <p:cond delay="0"/>
                            </p:stCondLst>
                            <p:childTnLst>
                              <p:par>
                                <p:cTn id="269" presetID="2" presetClass="entr" presetSubtype="4" fill="hold" grpId="0" nodeType="clickEffect">
                                  <p:stCondLst>
                                    <p:cond delay="0"/>
                                  </p:stCondLst>
                                  <p:childTnLst>
                                    <p:set>
                                      <p:cBhvr>
                                        <p:cTn id="270" dur="1" fill="hold">
                                          <p:stCondLst>
                                            <p:cond delay="0"/>
                                          </p:stCondLst>
                                        </p:cTn>
                                        <p:tgtEl>
                                          <p:spTgt spid="89"/>
                                        </p:tgtEl>
                                        <p:attrNameLst>
                                          <p:attrName>style.visibility</p:attrName>
                                        </p:attrNameLst>
                                      </p:cBhvr>
                                      <p:to>
                                        <p:strVal val="visible"/>
                                      </p:to>
                                    </p:set>
                                    <p:anim calcmode="lin" valueType="num">
                                      <p:cBhvr additive="base">
                                        <p:cTn id="271" dur="500" fill="hold"/>
                                        <p:tgtEl>
                                          <p:spTgt spid="89"/>
                                        </p:tgtEl>
                                        <p:attrNameLst>
                                          <p:attrName>ppt_x</p:attrName>
                                        </p:attrNameLst>
                                      </p:cBhvr>
                                      <p:tavLst>
                                        <p:tav tm="0">
                                          <p:val>
                                            <p:strVal val="#ppt_x"/>
                                          </p:val>
                                        </p:tav>
                                        <p:tav tm="100000">
                                          <p:val>
                                            <p:strVal val="#ppt_x"/>
                                          </p:val>
                                        </p:tav>
                                      </p:tavLst>
                                    </p:anim>
                                    <p:anim calcmode="lin" valueType="num">
                                      <p:cBhvr additive="base">
                                        <p:cTn id="272"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273" fill="hold">
                      <p:stCondLst>
                        <p:cond delay="indefinite"/>
                      </p:stCondLst>
                      <p:childTnLst>
                        <p:par>
                          <p:cTn id="274" fill="hold">
                            <p:stCondLst>
                              <p:cond delay="0"/>
                            </p:stCondLst>
                            <p:childTnLst>
                              <p:par>
                                <p:cTn id="275" presetID="42" presetClass="entr" presetSubtype="0" fill="hold" nodeType="clickEffect">
                                  <p:stCondLst>
                                    <p:cond delay="0"/>
                                  </p:stCondLst>
                                  <p:childTnLst>
                                    <p:set>
                                      <p:cBhvr>
                                        <p:cTn id="276" dur="1" fill="hold">
                                          <p:stCondLst>
                                            <p:cond delay="0"/>
                                          </p:stCondLst>
                                        </p:cTn>
                                        <p:tgtEl>
                                          <p:spTgt spid="90"/>
                                        </p:tgtEl>
                                        <p:attrNameLst>
                                          <p:attrName>style.visibility</p:attrName>
                                        </p:attrNameLst>
                                      </p:cBhvr>
                                      <p:to>
                                        <p:strVal val="visible"/>
                                      </p:to>
                                    </p:set>
                                    <p:animEffect transition="in" filter="fade">
                                      <p:cBhvr>
                                        <p:cTn id="277" dur="1000"/>
                                        <p:tgtEl>
                                          <p:spTgt spid="90"/>
                                        </p:tgtEl>
                                      </p:cBhvr>
                                    </p:animEffect>
                                    <p:anim calcmode="lin" valueType="num">
                                      <p:cBhvr>
                                        <p:cTn id="278" dur="1000" fill="hold"/>
                                        <p:tgtEl>
                                          <p:spTgt spid="90"/>
                                        </p:tgtEl>
                                        <p:attrNameLst>
                                          <p:attrName>ppt_x</p:attrName>
                                        </p:attrNameLst>
                                      </p:cBhvr>
                                      <p:tavLst>
                                        <p:tav tm="0">
                                          <p:val>
                                            <p:strVal val="#ppt_x"/>
                                          </p:val>
                                        </p:tav>
                                        <p:tav tm="100000">
                                          <p:val>
                                            <p:strVal val="#ppt_x"/>
                                          </p:val>
                                        </p:tav>
                                      </p:tavLst>
                                    </p:anim>
                                    <p:anim calcmode="lin" valueType="num">
                                      <p:cBhvr>
                                        <p:cTn id="279"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280" fill="hold">
                      <p:stCondLst>
                        <p:cond delay="indefinite"/>
                      </p:stCondLst>
                      <p:childTnLst>
                        <p:par>
                          <p:cTn id="281" fill="hold">
                            <p:stCondLst>
                              <p:cond delay="0"/>
                            </p:stCondLst>
                            <p:childTnLst>
                              <p:par>
                                <p:cTn id="282" presetID="2" presetClass="entr" presetSubtype="4" fill="hold" grpId="0" nodeType="clickEffect">
                                  <p:stCondLst>
                                    <p:cond delay="0"/>
                                  </p:stCondLst>
                                  <p:childTnLst>
                                    <p:set>
                                      <p:cBhvr>
                                        <p:cTn id="283" dur="1" fill="hold">
                                          <p:stCondLst>
                                            <p:cond delay="0"/>
                                          </p:stCondLst>
                                        </p:cTn>
                                        <p:tgtEl>
                                          <p:spTgt spid="91"/>
                                        </p:tgtEl>
                                        <p:attrNameLst>
                                          <p:attrName>style.visibility</p:attrName>
                                        </p:attrNameLst>
                                      </p:cBhvr>
                                      <p:to>
                                        <p:strVal val="visible"/>
                                      </p:to>
                                    </p:set>
                                    <p:anim calcmode="lin" valueType="num">
                                      <p:cBhvr additive="base">
                                        <p:cTn id="284" dur="500" fill="hold"/>
                                        <p:tgtEl>
                                          <p:spTgt spid="91"/>
                                        </p:tgtEl>
                                        <p:attrNameLst>
                                          <p:attrName>ppt_x</p:attrName>
                                        </p:attrNameLst>
                                      </p:cBhvr>
                                      <p:tavLst>
                                        <p:tav tm="0">
                                          <p:val>
                                            <p:strVal val="#ppt_x"/>
                                          </p:val>
                                        </p:tav>
                                        <p:tav tm="100000">
                                          <p:val>
                                            <p:strVal val="#ppt_x"/>
                                          </p:val>
                                        </p:tav>
                                      </p:tavLst>
                                    </p:anim>
                                    <p:anim calcmode="lin" valueType="num">
                                      <p:cBhvr additive="base">
                                        <p:cTn id="285"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286" fill="hold">
                      <p:stCondLst>
                        <p:cond delay="indefinite"/>
                      </p:stCondLst>
                      <p:childTnLst>
                        <p:par>
                          <p:cTn id="287" fill="hold">
                            <p:stCondLst>
                              <p:cond delay="0"/>
                            </p:stCondLst>
                            <p:childTnLst>
                              <p:par>
                                <p:cTn id="288" presetID="2" presetClass="entr" presetSubtype="4" fill="hold" grpId="0" nodeType="clickEffect">
                                  <p:stCondLst>
                                    <p:cond delay="0"/>
                                  </p:stCondLst>
                                  <p:childTnLst>
                                    <p:set>
                                      <p:cBhvr>
                                        <p:cTn id="289" dur="1" fill="hold">
                                          <p:stCondLst>
                                            <p:cond delay="0"/>
                                          </p:stCondLst>
                                        </p:cTn>
                                        <p:tgtEl>
                                          <p:spTgt spid="92"/>
                                        </p:tgtEl>
                                        <p:attrNameLst>
                                          <p:attrName>style.visibility</p:attrName>
                                        </p:attrNameLst>
                                      </p:cBhvr>
                                      <p:to>
                                        <p:strVal val="visible"/>
                                      </p:to>
                                    </p:set>
                                    <p:anim calcmode="lin" valueType="num">
                                      <p:cBhvr additive="base">
                                        <p:cTn id="290" dur="500" fill="hold"/>
                                        <p:tgtEl>
                                          <p:spTgt spid="92"/>
                                        </p:tgtEl>
                                        <p:attrNameLst>
                                          <p:attrName>ppt_x</p:attrName>
                                        </p:attrNameLst>
                                      </p:cBhvr>
                                      <p:tavLst>
                                        <p:tav tm="0">
                                          <p:val>
                                            <p:strVal val="#ppt_x"/>
                                          </p:val>
                                        </p:tav>
                                        <p:tav tm="100000">
                                          <p:val>
                                            <p:strVal val="#ppt_x"/>
                                          </p:val>
                                        </p:tav>
                                      </p:tavLst>
                                    </p:anim>
                                    <p:anim calcmode="lin" valueType="num">
                                      <p:cBhvr additive="base">
                                        <p:cTn id="291" dur="500" fill="hold"/>
                                        <p:tgtEl>
                                          <p:spTgt spid="92"/>
                                        </p:tgtEl>
                                        <p:attrNameLst>
                                          <p:attrName>ppt_y</p:attrName>
                                        </p:attrNameLst>
                                      </p:cBhvr>
                                      <p:tavLst>
                                        <p:tav tm="0">
                                          <p:val>
                                            <p:strVal val="1+#ppt_h/2"/>
                                          </p:val>
                                        </p:tav>
                                        <p:tav tm="100000">
                                          <p:val>
                                            <p:strVal val="#ppt_y"/>
                                          </p:val>
                                        </p:tav>
                                      </p:tavLst>
                                    </p:anim>
                                  </p:childTnLst>
                                </p:cTn>
                              </p:par>
                              <p:par>
                                <p:cTn id="292" presetID="2" presetClass="entr" presetSubtype="4" fill="hold" grpId="0" nodeType="withEffect">
                                  <p:stCondLst>
                                    <p:cond delay="0"/>
                                  </p:stCondLst>
                                  <p:childTnLst>
                                    <p:set>
                                      <p:cBhvr>
                                        <p:cTn id="293" dur="1" fill="hold">
                                          <p:stCondLst>
                                            <p:cond delay="0"/>
                                          </p:stCondLst>
                                        </p:cTn>
                                        <p:tgtEl>
                                          <p:spTgt spid="93"/>
                                        </p:tgtEl>
                                        <p:attrNameLst>
                                          <p:attrName>style.visibility</p:attrName>
                                        </p:attrNameLst>
                                      </p:cBhvr>
                                      <p:to>
                                        <p:strVal val="visible"/>
                                      </p:to>
                                    </p:set>
                                    <p:anim calcmode="lin" valueType="num">
                                      <p:cBhvr additive="base">
                                        <p:cTn id="294" dur="500" fill="hold"/>
                                        <p:tgtEl>
                                          <p:spTgt spid="93"/>
                                        </p:tgtEl>
                                        <p:attrNameLst>
                                          <p:attrName>ppt_x</p:attrName>
                                        </p:attrNameLst>
                                      </p:cBhvr>
                                      <p:tavLst>
                                        <p:tav tm="0">
                                          <p:val>
                                            <p:strVal val="#ppt_x"/>
                                          </p:val>
                                        </p:tav>
                                        <p:tav tm="100000">
                                          <p:val>
                                            <p:strVal val="#ppt_x"/>
                                          </p:val>
                                        </p:tav>
                                      </p:tavLst>
                                    </p:anim>
                                    <p:anim calcmode="lin" valueType="num">
                                      <p:cBhvr additive="base">
                                        <p:cTn id="295"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296" fill="hold">
                      <p:stCondLst>
                        <p:cond delay="indefinite"/>
                      </p:stCondLst>
                      <p:childTnLst>
                        <p:par>
                          <p:cTn id="297" fill="hold">
                            <p:stCondLst>
                              <p:cond delay="0"/>
                            </p:stCondLst>
                            <p:childTnLst>
                              <p:par>
                                <p:cTn id="298" presetID="2" presetClass="entr" presetSubtype="4" fill="hold" grpId="0" nodeType="clickEffect">
                                  <p:stCondLst>
                                    <p:cond delay="0"/>
                                  </p:stCondLst>
                                  <p:childTnLst>
                                    <p:set>
                                      <p:cBhvr>
                                        <p:cTn id="299" dur="1" fill="hold">
                                          <p:stCondLst>
                                            <p:cond delay="0"/>
                                          </p:stCondLst>
                                        </p:cTn>
                                        <p:tgtEl>
                                          <p:spTgt spid="94"/>
                                        </p:tgtEl>
                                        <p:attrNameLst>
                                          <p:attrName>style.visibility</p:attrName>
                                        </p:attrNameLst>
                                      </p:cBhvr>
                                      <p:to>
                                        <p:strVal val="visible"/>
                                      </p:to>
                                    </p:set>
                                    <p:anim calcmode="lin" valueType="num">
                                      <p:cBhvr additive="base">
                                        <p:cTn id="300" dur="500" fill="hold"/>
                                        <p:tgtEl>
                                          <p:spTgt spid="94"/>
                                        </p:tgtEl>
                                        <p:attrNameLst>
                                          <p:attrName>ppt_x</p:attrName>
                                        </p:attrNameLst>
                                      </p:cBhvr>
                                      <p:tavLst>
                                        <p:tav tm="0">
                                          <p:val>
                                            <p:strVal val="#ppt_x"/>
                                          </p:val>
                                        </p:tav>
                                        <p:tav tm="100000">
                                          <p:val>
                                            <p:strVal val="#ppt_x"/>
                                          </p:val>
                                        </p:tav>
                                      </p:tavLst>
                                    </p:anim>
                                    <p:anim calcmode="lin" valueType="num">
                                      <p:cBhvr additive="base">
                                        <p:cTn id="301"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302" fill="hold">
                      <p:stCondLst>
                        <p:cond delay="indefinite"/>
                      </p:stCondLst>
                      <p:childTnLst>
                        <p:par>
                          <p:cTn id="303" fill="hold">
                            <p:stCondLst>
                              <p:cond delay="0"/>
                            </p:stCondLst>
                            <p:childTnLst>
                              <p:par>
                                <p:cTn id="304" presetID="42" presetClass="entr" presetSubtype="0" fill="hold" nodeType="clickEffect">
                                  <p:stCondLst>
                                    <p:cond delay="0"/>
                                  </p:stCondLst>
                                  <p:childTnLst>
                                    <p:set>
                                      <p:cBhvr>
                                        <p:cTn id="305" dur="1" fill="hold">
                                          <p:stCondLst>
                                            <p:cond delay="0"/>
                                          </p:stCondLst>
                                        </p:cTn>
                                        <p:tgtEl>
                                          <p:spTgt spid="95"/>
                                        </p:tgtEl>
                                        <p:attrNameLst>
                                          <p:attrName>style.visibility</p:attrName>
                                        </p:attrNameLst>
                                      </p:cBhvr>
                                      <p:to>
                                        <p:strVal val="visible"/>
                                      </p:to>
                                    </p:set>
                                    <p:animEffect transition="in" filter="fade">
                                      <p:cBhvr>
                                        <p:cTn id="306" dur="1000"/>
                                        <p:tgtEl>
                                          <p:spTgt spid="95"/>
                                        </p:tgtEl>
                                      </p:cBhvr>
                                    </p:animEffect>
                                    <p:anim calcmode="lin" valueType="num">
                                      <p:cBhvr>
                                        <p:cTn id="307" dur="1000" fill="hold"/>
                                        <p:tgtEl>
                                          <p:spTgt spid="95"/>
                                        </p:tgtEl>
                                        <p:attrNameLst>
                                          <p:attrName>ppt_x</p:attrName>
                                        </p:attrNameLst>
                                      </p:cBhvr>
                                      <p:tavLst>
                                        <p:tav tm="0">
                                          <p:val>
                                            <p:strVal val="#ppt_x"/>
                                          </p:val>
                                        </p:tav>
                                        <p:tav tm="100000">
                                          <p:val>
                                            <p:strVal val="#ppt_x"/>
                                          </p:val>
                                        </p:tav>
                                      </p:tavLst>
                                    </p:anim>
                                    <p:anim calcmode="lin" valueType="num">
                                      <p:cBhvr>
                                        <p:cTn id="308"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309" fill="hold">
                      <p:stCondLst>
                        <p:cond delay="indefinite"/>
                      </p:stCondLst>
                      <p:childTnLst>
                        <p:par>
                          <p:cTn id="310" fill="hold">
                            <p:stCondLst>
                              <p:cond delay="0"/>
                            </p:stCondLst>
                            <p:childTnLst>
                              <p:par>
                                <p:cTn id="311" presetID="2" presetClass="entr" presetSubtype="4" fill="hold" grpId="0" nodeType="clickEffect">
                                  <p:stCondLst>
                                    <p:cond delay="0"/>
                                  </p:stCondLst>
                                  <p:childTnLst>
                                    <p:set>
                                      <p:cBhvr>
                                        <p:cTn id="312" dur="1" fill="hold">
                                          <p:stCondLst>
                                            <p:cond delay="0"/>
                                          </p:stCondLst>
                                        </p:cTn>
                                        <p:tgtEl>
                                          <p:spTgt spid="96"/>
                                        </p:tgtEl>
                                        <p:attrNameLst>
                                          <p:attrName>style.visibility</p:attrName>
                                        </p:attrNameLst>
                                      </p:cBhvr>
                                      <p:to>
                                        <p:strVal val="visible"/>
                                      </p:to>
                                    </p:set>
                                    <p:anim calcmode="lin" valueType="num">
                                      <p:cBhvr additive="base">
                                        <p:cTn id="313" dur="500" fill="hold"/>
                                        <p:tgtEl>
                                          <p:spTgt spid="96"/>
                                        </p:tgtEl>
                                        <p:attrNameLst>
                                          <p:attrName>ppt_x</p:attrName>
                                        </p:attrNameLst>
                                      </p:cBhvr>
                                      <p:tavLst>
                                        <p:tav tm="0">
                                          <p:val>
                                            <p:strVal val="#ppt_x"/>
                                          </p:val>
                                        </p:tav>
                                        <p:tav tm="100000">
                                          <p:val>
                                            <p:strVal val="#ppt_x"/>
                                          </p:val>
                                        </p:tav>
                                      </p:tavLst>
                                    </p:anim>
                                    <p:anim calcmode="lin" valueType="num">
                                      <p:cBhvr additive="base">
                                        <p:cTn id="314"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315" fill="hold">
                      <p:stCondLst>
                        <p:cond delay="indefinite"/>
                      </p:stCondLst>
                      <p:childTnLst>
                        <p:par>
                          <p:cTn id="316" fill="hold">
                            <p:stCondLst>
                              <p:cond delay="0"/>
                            </p:stCondLst>
                            <p:childTnLst>
                              <p:par>
                                <p:cTn id="317" presetID="2" presetClass="entr" presetSubtype="4" fill="hold" grpId="0" nodeType="clickEffect">
                                  <p:stCondLst>
                                    <p:cond delay="0"/>
                                  </p:stCondLst>
                                  <p:childTnLst>
                                    <p:set>
                                      <p:cBhvr>
                                        <p:cTn id="318" dur="1" fill="hold">
                                          <p:stCondLst>
                                            <p:cond delay="0"/>
                                          </p:stCondLst>
                                        </p:cTn>
                                        <p:tgtEl>
                                          <p:spTgt spid="97"/>
                                        </p:tgtEl>
                                        <p:attrNameLst>
                                          <p:attrName>style.visibility</p:attrName>
                                        </p:attrNameLst>
                                      </p:cBhvr>
                                      <p:to>
                                        <p:strVal val="visible"/>
                                      </p:to>
                                    </p:set>
                                    <p:anim calcmode="lin" valueType="num">
                                      <p:cBhvr additive="base">
                                        <p:cTn id="319" dur="500" fill="hold"/>
                                        <p:tgtEl>
                                          <p:spTgt spid="97"/>
                                        </p:tgtEl>
                                        <p:attrNameLst>
                                          <p:attrName>ppt_x</p:attrName>
                                        </p:attrNameLst>
                                      </p:cBhvr>
                                      <p:tavLst>
                                        <p:tav tm="0">
                                          <p:val>
                                            <p:strVal val="#ppt_x"/>
                                          </p:val>
                                        </p:tav>
                                        <p:tav tm="100000">
                                          <p:val>
                                            <p:strVal val="#ppt_x"/>
                                          </p:val>
                                        </p:tav>
                                      </p:tavLst>
                                    </p:anim>
                                    <p:anim calcmode="lin" valueType="num">
                                      <p:cBhvr additive="base">
                                        <p:cTn id="320"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321" fill="hold">
                      <p:stCondLst>
                        <p:cond delay="indefinite"/>
                      </p:stCondLst>
                      <p:childTnLst>
                        <p:par>
                          <p:cTn id="322" fill="hold">
                            <p:stCondLst>
                              <p:cond delay="0"/>
                            </p:stCondLst>
                            <p:childTnLst>
                              <p:par>
                                <p:cTn id="323" presetID="2" presetClass="entr" presetSubtype="4" fill="hold" grpId="0" nodeType="clickEffect">
                                  <p:stCondLst>
                                    <p:cond delay="0"/>
                                  </p:stCondLst>
                                  <p:childTnLst>
                                    <p:set>
                                      <p:cBhvr>
                                        <p:cTn id="324" dur="1" fill="hold">
                                          <p:stCondLst>
                                            <p:cond delay="0"/>
                                          </p:stCondLst>
                                        </p:cTn>
                                        <p:tgtEl>
                                          <p:spTgt spid="98"/>
                                        </p:tgtEl>
                                        <p:attrNameLst>
                                          <p:attrName>style.visibility</p:attrName>
                                        </p:attrNameLst>
                                      </p:cBhvr>
                                      <p:to>
                                        <p:strVal val="visible"/>
                                      </p:to>
                                    </p:set>
                                    <p:anim calcmode="lin" valueType="num">
                                      <p:cBhvr additive="base">
                                        <p:cTn id="325" dur="500" fill="hold"/>
                                        <p:tgtEl>
                                          <p:spTgt spid="98"/>
                                        </p:tgtEl>
                                        <p:attrNameLst>
                                          <p:attrName>ppt_x</p:attrName>
                                        </p:attrNameLst>
                                      </p:cBhvr>
                                      <p:tavLst>
                                        <p:tav tm="0">
                                          <p:val>
                                            <p:strVal val="#ppt_x"/>
                                          </p:val>
                                        </p:tav>
                                        <p:tav tm="100000">
                                          <p:val>
                                            <p:strVal val="#ppt_x"/>
                                          </p:val>
                                        </p:tav>
                                      </p:tavLst>
                                    </p:anim>
                                    <p:anim calcmode="lin" valueType="num">
                                      <p:cBhvr additive="base">
                                        <p:cTn id="326"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327" fill="hold">
                      <p:stCondLst>
                        <p:cond delay="indefinite"/>
                      </p:stCondLst>
                      <p:childTnLst>
                        <p:par>
                          <p:cTn id="328" fill="hold">
                            <p:stCondLst>
                              <p:cond delay="0"/>
                            </p:stCondLst>
                            <p:childTnLst>
                              <p:par>
                                <p:cTn id="329" presetID="31" presetClass="entr" presetSubtype="0" fill="hold" nodeType="clickEffect">
                                  <p:stCondLst>
                                    <p:cond delay="0"/>
                                  </p:stCondLst>
                                  <p:childTnLst>
                                    <p:set>
                                      <p:cBhvr>
                                        <p:cTn id="330" dur="1" fill="hold">
                                          <p:stCondLst>
                                            <p:cond delay="0"/>
                                          </p:stCondLst>
                                        </p:cTn>
                                        <p:tgtEl>
                                          <p:spTgt spid="99"/>
                                        </p:tgtEl>
                                        <p:attrNameLst>
                                          <p:attrName>style.visibility</p:attrName>
                                        </p:attrNameLst>
                                      </p:cBhvr>
                                      <p:to>
                                        <p:strVal val="visible"/>
                                      </p:to>
                                    </p:set>
                                    <p:anim calcmode="lin" valueType="num">
                                      <p:cBhvr>
                                        <p:cTn id="331" dur="1000" fill="hold"/>
                                        <p:tgtEl>
                                          <p:spTgt spid="99"/>
                                        </p:tgtEl>
                                        <p:attrNameLst>
                                          <p:attrName>ppt_w</p:attrName>
                                        </p:attrNameLst>
                                      </p:cBhvr>
                                      <p:tavLst>
                                        <p:tav tm="0">
                                          <p:val>
                                            <p:fltVal val="0"/>
                                          </p:val>
                                        </p:tav>
                                        <p:tav tm="100000">
                                          <p:val>
                                            <p:strVal val="#ppt_w"/>
                                          </p:val>
                                        </p:tav>
                                      </p:tavLst>
                                    </p:anim>
                                    <p:anim calcmode="lin" valueType="num">
                                      <p:cBhvr>
                                        <p:cTn id="332" dur="1000" fill="hold"/>
                                        <p:tgtEl>
                                          <p:spTgt spid="99"/>
                                        </p:tgtEl>
                                        <p:attrNameLst>
                                          <p:attrName>ppt_h</p:attrName>
                                        </p:attrNameLst>
                                      </p:cBhvr>
                                      <p:tavLst>
                                        <p:tav tm="0">
                                          <p:val>
                                            <p:fltVal val="0"/>
                                          </p:val>
                                        </p:tav>
                                        <p:tav tm="100000">
                                          <p:val>
                                            <p:strVal val="#ppt_h"/>
                                          </p:val>
                                        </p:tav>
                                      </p:tavLst>
                                    </p:anim>
                                    <p:anim calcmode="lin" valueType="num">
                                      <p:cBhvr>
                                        <p:cTn id="333" dur="1000" fill="hold"/>
                                        <p:tgtEl>
                                          <p:spTgt spid="99"/>
                                        </p:tgtEl>
                                        <p:attrNameLst>
                                          <p:attrName>style.rotation</p:attrName>
                                        </p:attrNameLst>
                                      </p:cBhvr>
                                      <p:tavLst>
                                        <p:tav tm="0">
                                          <p:val>
                                            <p:fltVal val="90"/>
                                          </p:val>
                                        </p:tav>
                                        <p:tav tm="100000">
                                          <p:val>
                                            <p:fltVal val="0"/>
                                          </p:val>
                                        </p:tav>
                                      </p:tavLst>
                                    </p:anim>
                                    <p:animEffect transition="in" filter="fade">
                                      <p:cBhvr>
                                        <p:cTn id="334" dur="1000"/>
                                        <p:tgtEl>
                                          <p:spTgt spid="99"/>
                                        </p:tgtEl>
                                      </p:cBhvr>
                                    </p:animEffect>
                                  </p:childTnLst>
                                </p:cTn>
                              </p:par>
                            </p:childTnLst>
                          </p:cTn>
                        </p:par>
                      </p:childTnLst>
                    </p:cTn>
                  </p:par>
                  <p:par>
                    <p:cTn id="335" fill="hold">
                      <p:stCondLst>
                        <p:cond delay="indefinite"/>
                      </p:stCondLst>
                      <p:childTnLst>
                        <p:par>
                          <p:cTn id="336" fill="hold">
                            <p:stCondLst>
                              <p:cond delay="0"/>
                            </p:stCondLst>
                            <p:childTnLst>
                              <p:par>
                                <p:cTn id="337" presetID="2" presetClass="entr" presetSubtype="4" fill="hold" grpId="0" nodeType="clickEffect">
                                  <p:stCondLst>
                                    <p:cond delay="0"/>
                                  </p:stCondLst>
                                  <p:childTnLst>
                                    <p:set>
                                      <p:cBhvr>
                                        <p:cTn id="338" dur="1" fill="hold">
                                          <p:stCondLst>
                                            <p:cond delay="0"/>
                                          </p:stCondLst>
                                        </p:cTn>
                                        <p:tgtEl>
                                          <p:spTgt spid="100"/>
                                        </p:tgtEl>
                                        <p:attrNameLst>
                                          <p:attrName>style.visibility</p:attrName>
                                        </p:attrNameLst>
                                      </p:cBhvr>
                                      <p:to>
                                        <p:strVal val="visible"/>
                                      </p:to>
                                    </p:set>
                                    <p:anim calcmode="lin" valueType="num">
                                      <p:cBhvr additive="base">
                                        <p:cTn id="339" dur="500" fill="hold"/>
                                        <p:tgtEl>
                                          <p:spTgt spid="100"/>
                                        </p:tgtEl>
                                        <p:attrNameLst>
                                          <p:attrName>ppt_x</p:attrName>
                                        </p:attrNameLst>
                                      </p:cBhvr>
                                      <p:tavLst>
                                        <p:tav tm="0">
                                          <p:val>
                                            <p:strVal val="#ppt_x"/>
                                          </p:val>
                                        </p:tav>
                                        <p:tav tm="100000">
                                          <p:val>
                                            <p:strVal val="#ppt_x"/>
                                          </p:val>
                                        </p:tav>
                                      </p:tavLst>
                                    </p:anim>
                                    <p:anim calcmode="lin" valueType="num">
                                      <p:cBhvr additive="base">
                                        <p:cTn id="340"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341" fill="hold">
                      <p:stCondLst>
                        <p:cond delay="indefinite"/>
                      </p:stCondLst>
                      <p:childTnLst>
                        <p:par>
                          <p:cTn id="342" fill="hold">
                            <p:stCondLst>
                              <p:cond delay="0"/>
                            </p:stCondLst>
                            <p:childTnLst>
                              <p:par>
                                <p:cTn id="343" presetID="2" presetClass="entr" presetSubtype="4" fill="hold" grpId="0" nodeType="clickEffect">
                                  <p:stCondLst>
                                    <p:cond delay="0"/>
                                  </p:stCondLst>
                                  <p:childTnLst>
                                    <p:set>
                                      <p:cBhvr>
                                        <p:cTn id="344" dur="1" fill="hold">
                                          <p:stCondLst>
                                            <p:cond delay="0"/>
                                          </p:stCondLst>
                                        </p:cTn>
                                        <p:tgtEl>
                                          <p:spTgt spid="101"/>
                                        </p:tgtEl>
                                        <p:attrNameLst>
                                          <p:attrName>style.visibility</p:attrName>
                                        </p:attrNameLst>
                                      </p:cBhvr>
                                      <p:to>
                                        <p:strVal val="visible"/>
                                      </p:to>
                                    </p:set>
                                    <p:anim calcmode="lin" valueType="num">
                                      <p:cBhvr additive="base">
                                        <p:cTn id="345" dur="500" fill="hold"/>
                                        <p:tgtEl>
                                          <p:spTgt spid="101"/>
                                        </p:tgtEl>
                                        <p:attrNameLst>
                                          <p:attrName>ppt_x</p:attrName>
                                        </p:attrNameLst>
                                      </p:cBhvr>
                                      <p:tavLst>
                                        <p:tav tm="0">
                                          <p:val>
                                            <p:strVal val="#ppt_x"/>
                                          </p:val>
                                        </p:tav>
                                        <p:tav tm="100000">
                                          <p:val>
                                            <p:strVal val="#ppt_x"/>
                                          </p:val>
                                        </p:tav>
                                      </p:tavLst>
                                    </p:anim>
                                    <p:anim calcmode="lin" valueType="num">
                                      <p:cBhvr additive="base">
                                        <p:cTn id="346"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347" fill="hold">
                      <p:stCondLst>
                        <p:cond delay="indefinite"/>
                      </p:stCondLst>
                      <p:childTnLst>
                        <p:par>
                          <p:cTn id="348" fill="hold">
                            <p:stCondLst>
                              <p:cond delay="0"/>
                            </p:stCondLst>
                            <p:childTnLst>
                              <p:par>
                                <p:cTn id="349" presetID="2" presetClass="entr" presetSubtype="4" fill="hold" grpId="0" nodeType="clickEffect">
                                  <p:stCondLst>
                                    <p:cond delay="0"/>
                                  </p:stCondLst>
                                  <p:childTnLst>
                                    <p:set>
                                      <p:cBhvr>
                                        <p:cTn id="350" dur="1" fill="hold">
                                          <p:stCondLst>
                                            <p:cond delay="0"/>
                                          </p:stCondLst>
                                        </p:cTn>
                                        <p:tgtEl>
                                          <p:spTgt spid="102"/>
                                        </p:tgtEl>
                                        <p:attrNameLst>
                                          <p:attrName>style.visibility</p:attrName>
                                        </p:attrNameLst>
                                      </p:cBhvr>
                                      <p:to>
                                        <p:strVal val="visible"/>
                                      </p:to>
                                    </p:set>
                                    <p:anim calcmode="lin" valueType="num">
                                      <p:cBhvr additive="base">
                                        <p:cTn id="351" dur="500" fill="hold"/>
                                        <p:tgtEl>
                                          <p:spTgt spid="102"/>
                                        </p:tgtEl>
                                        <p:attrNameLst>
                                          <p:attrName>ppt_x</p:attrName>
                                        </p:attrNameLst>
                                      </p:cBhvr>
                                      <p:tavLst>
                                        <p:tav tm="0">
                                          <p:val>
                                            <p:strVal val="#ppt_x"/>
                                          </p:val>
                                        </p:tav>
                                        <p:tav tm="100000">
                                          <p:val>
                                            <p:strVal val="#ppt_x"/>
                                          </p:val>
                                        </p:tav>
                                      </p:tavLst>
                                    </p:anim>
                                    <p:anim calcmode="lin" valueType="num">
                                      <p:cBhvr additive="base">
                                        <p:cTn id="352"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353" fill="hold">
                      <p:stCondLst>
                        <p:cond delay="indefinite"/>
                      </p:stCondLst>
                      <p:childTnLst>
                        <p:par>
                          <p:cTn id="354" fill="hold">
                            <p:stCondLst>
                              <p:cond delay="0"/>
                            </p:stCondLst>
                            <p:childTnLst>
                              <p:par>
                                <p:cTn id="355" presetID="2" presetClass="entr" presetSubtype="4" fill="hold" grpId="0" nodeType="clickEffect">
                                  <p:stCondLst>
                                    <p:cond delay="0"/>
                                  </p:stCondLst>
                                  <p:childTnLst>
                                    <p:set>
                                      <p:cBhvr>
                                        <p:cTn id="356" dur="1" fill="hold">
                                          <p:stCondLst>
                                            <p:cond delay="0"/>
                                          </p:stCondLst>
                                        </p:cTn>
                                        <p:tgtEl>
                                          <p:spTgt spid="103"/>
                                        </p:tgtEl>
                                        <p:attrNameLst>
                                          <p:attrName>style.visibility</p:attrName>
                                        </p:attrNameLst>
                                      </p:cBhvr>
                                      <p:to>
                                        <p:strVal val="visible"/>
                                      </p:to>
                                    </p:set>
                                    <p:anim calcmode="lin" valueType="num">
                                      <p:cBhvr additive="base">
                                        <p:cTn id="357" dur="500" fill="hold"/>
                                        <p:tgtEl>
                                          <p:spTgt spid="103"/>
                                        </p:tgtEl>
                                        <p:attrNameLst>
                                          <p:attrName>ppt_x</p:attrName>
                                        </p:attrNameLst>
                                      </p:cBhvr>
                                      <p:tavLst>
                                        <p:tav tm="0">
                                          <p:val>
                                            <p:strVal val="#ppt_x"/>
                                          </p:val>
                                        </p:tav>
                                        <p:tav tm="100000">
                                          <p:val>
                                            <p:strVal val="#ppt_x"/>
                                          </p:val>
                                        </p:tav>
                                      </p:tavLst>
                                    </p:anim>
                                    <p:anim calcmode="lin" valueType="num">
                                      <p:cBhvr additive="base">
                                        <p:cTn id="358"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359" fill="hold">
                      <p:stCondLst>
                        <p:cond delay="indefinite"/>
                      </p:stCondLst>
                      <p:childTnLst>
                        <p:par>
                          <p:cTn id="360" fill="hold">
                            <p:stCondLst>
                              <p:cond delay="0"/>
                            </p:stCondLst>
                            <p:childTnLst>
                              <p:par>
                                <p:cTn id="361" presetID="45" presetClass="entr" presetSubtype="0" fill="hold" grpId="0" nodeType="clickEffect">
                                  <p:stCondLst>
                                    <p:cond delay="0"/>
                                  </p:stCondLst>
                                  <p:childTnLst>
                                    <p:set>
                                      <p:cBhvr>
                                        <p:cTn id="362" dur="1" fill="hold">
                                          <p:stCondLst>
                                            <p:cond delay="0"/>
                                          </p:stCondLst>
                                        </p:cTn>
                                        <p:tgtEl>
                                          <p:spTgt spid="104"/>
                                        </p:tgtEl>
                                        <p:attrNameLst>
                                          <p:attrName>style.visibility</p:attrName>
                                        </p:attrNameLst>
                                      </p:cBhvr>
                                      <p:to>
                                        <p:strVal val="visible"/>
                                      </p:to>
                                    </p:set>
                                    <p:animEffect transition="in" filter="fade">
                                      <p:cBhvr>
                                        <p:cTn id="363" dur="2000"/>
                                        <p:tgtEl>
                                          <p:spTgt spid="104"/>
                                        </p:tgtEl>
                                      </p:cBhvr>
                                    </p:animEffect>
                                    <p:anim calcmode="lin" valueType="num">
                                      <p:cBhvr>
                                        <p:cTn id="364" dur="2000" fill="hold"/>
                                        <p:tgtEl>
                                          <p:spTgt spid="104"/>
                                        </p:tgtEl>
                                        <p:attrNameLst>
                                          <p:attrName>ppt_w</p:attrName>
                                        </p:attrNameLst>
                                      </p:cBhvr>
                                      <p:tavLst>
                                        <p:tav tm="0" fmla="#ppt_w*sin(2.5*pi*$)">
                                          <p:val>
                                            <p:fltVal val="0"/>
                                          </p:val>
                                        </p:tav>
                                        <p:tav tm="100000">
                                          <p:val>
                                            <p:fltVal val="1"/>
                                          </p:val>
                                        </p:tav>
                                      </p:tavLst>
                                    </p:anim>
                                    <p:anim calcmode="lin" valueType="num">
                                      <p:cBhvr>
                                        <p:cTn id="365" dur="2000" fill="hold"/>
                                        <p:tgtEl>
                                          <p:spTgt spid="104"/>
                                        </p:tgtEl>
                                        <p:attrNameLst>
                                          <p:attrName>ppt_h</p:attrName>
                                        </p:attrNameLst>
                                      </p:cBhvr>
                                      <p:tavLst>
                                        <p:tav tm="0">
                                          <p:val>
                                            <p:strVal val="#ppt_h"/>
                                          </p:val>
                                        </p:tav>
                                        <p:tav tm="100000">
                                          <p:val>
                                            <p:strVal val="#ppt_h"/>
                                          </p:val>
                                        </p:tav>
                                      </p:tavLst>
                                    </p:anim>
                                  </p:childTnLst>
                                </p:cTn>
                              </p:par>
                            </p:childTnLst>
                          </p:cTn>
                        </p:par>
                      </p:childTnLst>
                    </p:cTn>
                  </p:par>
                  <p:par>
                    <p:cTn id="366" fill="hold">
                      <p:stCondLst>
                        <p:cond delay="indefinite"/>
                      </p:stCondLst>
                      <p:childTnLst>
                        <p:par>
                          <p:cTn id="367" fill="hold">
                            <p:stCondLst>
                              <p:cond delay="0"/>
                            </p:stCondLst>
                            <p:childTnLst>
                              <p:par>
                                <p:cTn id="368" presetID="6" presetClass="entr" presetSubtype="16" fill="hold" grpId="0" nodeType="clickEffect">
                                  <p:stCondLst>
                                    <p:cond delay="0"/>
                                  </p:stCondLst>
                                  <p:childTnLst>
                                    <p:set>
                                      <p:cBhvr>
                                        <p:cTn id="369" dur="1" fill="hold">
                                          <p:stCondLst>
                                            <p:cond delay="0"/>
                                          </p:stCondLst>
                                        </p:cTn>
                                        <p:tgtEl>
                                          <p:spTgt spid="105"/>
                                        </p:tgtEl>
                                        <p:attrNameLst>
                                          <p:attrName>style.visibility</p:attrName>
                                        </p:attrNameLst>
                                      </p:cBhvr>
                                      <p:to>
                                        <p:strVal val="visible"/>
                                      </p:to>
                                    </p:set>
                                    <p:animEffect transition="in" filter="circle(in)">
                                      <p:cBhvr>
                                        <p:cTn id="370" dur="2000"/>
                                        <p:tgtEl>
                                          <p:spTgt spid="105"/>
                                        </p:tgtEl>
                                      </p:cBhvr>
                                    </p:animEffect>
                                  </p:childTnLst>
                                </p:cTn>
                              </p:par>
                              <p:par>
                                <p:cTn id="371" presetID="6" presetClass="entr" presetSubtype="16" fill="hold" nodeType="withEffect">
                                  <p:stCondLst>
                                    <p:cond delay="0"/>
                                  </p:stCondLst>
                                  <p:childTnLst>
                                    <p:set>
                                      <p:cBhvr>
                                        <p:cTn id="372" dur="1" fill="hold">
                                          <p:stCondLst>
                                            <p:cond delay="0"/>
                                          </p:stCondLst>
                                        </p:cTn>
                                        <p:tgtEl>
                                          <p:spTgt spid="106"/>
                                        </p:tgtEl>
                                        <p:attrNameLst>
                                          <p:attrName>style.visibility</p:attrName>
                                        </p:attrNameLst>
                                      </p:cBhvr>
                                      <p:to>
                                        <p:strVal val="visible"/>
                                      </p:to>
                                    </p:set>
                                    <p:animEffect transition="in" filter="circle(in)">
                                      <p:cBhvr>
                                        <p:cTn id="373" dur="2000"/>
                                        <p:tgtEl>
                                          <p:spTgt spid="106"/>
                                        </p:tgtEl>
                                      </p:cBhvr>
                                    </p:animEffect>
                                  </p:childTnLst>
                                </p:cTn>
                              </p:par>
                            </p:childTnLst>
                          </p:cTn>
                        </p:par>
                      </p:childTnLst>
                    </p:cTn>
                  </p:par>
                  <p:par>
                    <p:cTn id="374" fill="hold">
                      <p:stCondLst>
                        <p:cond delay="indefinite"/>
                      </p:stCondLst>
                      <p:childTnLst>
                        <p:par>
                          <p:cTn id="375" fill="hold">
                            <p:stCondLst>
                              <p:cond delay="0"/>
                            </p:stCondLst>
                            <p:childTnLst>
                              <p:par>
                                <p:cTn id="376" presetID="45" presetClass="entr" presetSubtype="0" fill="hold" grpId="0" nodeType="clickEffect">
                                  <p:stCondLst>
                                    <p:cond delay="0"/>
                                  </p:stCondLst>
                                  <p:childTnLst>
                                    <p:set>
                                      <p:cBhvr>
                                        <p:cTn id="377" dur="1" fill="hold">
                                          <p:stCondLst>
                                            <p:cond delay="0"/>
                                          </p:stCondLst>
                                        </p:cTn>
                                        <p:tgtEl>
                                          <p:spTgt spid="107"/>
                                        </p:tgtEl>
                                        <p:attrNameLst>
                                          <p:attrName>style.visibility</p:attrName>
                                        </p:attrNameLst>
                                      </p:cBhvr>
                                      <p:to>
                                        <p:strVal val="visible"/>
                                      </p:to>
                                    </p:set>
                                    <p:animEffect transition="in" filter="fade">
                                      <p:cBhvr>
                                        <p:cTn id="378" dur="2000"/>
                                        <p:tgtEl>
                                          <p:spTgt spid="107"/>
                                        </p:tgtEl>
                                      </p:cBhvr>
                                    </p:animEffect>
                                    <p:anim calcmode="lin" valueType="num">
                                      <p:cBhvr>
                                        <p:cTn id="379" dur="2000" fill="hold"/>
                                        <p:tgtEl>
                                          <p:spTgt spid="107"/>
                                        </p:tgtEl>
                                        <p:attrNameLst>
                                          <p:attrName>ppt_w</p:attrName>
                                        </p:attrNameLst>
                                      </p:cBhvr>
                                      <p:tavLst>
                                        <p:tav tm="0" fmla="#ppt_w*sin(2.5*pi*$)">
                                          <p:val>
                                            <p:fltVal val="0"/>
                                          </p:val>
                                        </p:tav>
                                        <p:tav tm="100000">
                                          <p:val>
                                            <p:fltVal val="1"/>
                                          </p:val>
                                        </p:tav>
                                      </p:tavLst>
                                    </p:anim>
                                    <p:anim calcmode="lin" valueType="num">
                                      <p:cBhvr>
                                        <p:cTn id="380" dur="2000" fill="hold"/>
                                        <p:tgtEl>
                                          <p:spTgt spid="107"/>
                                        </p:tgtEl>
                                        <p:attrNameLst>
                                          <p:attrName>ppt_h</p:attrName>
                                        </p:attrNameLst>
                                      </p:cBhvr>
                                      <p:tavLst>
                                        <p:tav tm="0">
                                          <p:val>
                                            <p:strVal val="#ppt_h"/>
                                          </p:val>
                                        </p:tav>
                                        <p:tav tm="100000">
                                          <p:val>
                                            <p:strVal val="#ppt_h"/>
                                          </p:val>
                                        </p:tav>
                                      </p:tavLst>
                                    </p:anim>
                                  </p:childTnLst>
                                </p:cTn>
                              </p:par>
                            </p:childTnLst>
                          </p:cTn>
                        </p:par>
                      </p:childTnLst>
                    </p:cTn>
                  </p:par>
                  <p:par>
                    <p:cTn id="381" fill="hold">
                      <p:stCondLst>
                        <p:cond delay="indefinite"/>
                      </p:stCondLst>
                      <p:childTnLst>
                        <p:par>
                          <p:cTn id="382" fill="hold">
                            <p:stCondLst>
                              <p:cond delay="0"/>
                            </p:stCondLst>
                            <p:childTnLst>
                              <p:par>
                                <p:cTn id="383" presetID="2" presetClass="entr" presetSubtype="4" fill="hold" nodeType="clickEffect">
                                  <p:stCondLst>
                                    <p:cond delay="0"/>
                                  </p:stCondLst>
                                  <p:childTnLst>
                                    <p:set>
                                      <p:cBhvr>
                                        <p:cTn id="384" dur="1" fill="hold">
                                          <p:stCondLst>
                                            <p:cond delay="0"/>
                                          </p:stCondLst>
                                        </p:cTn>
                                        <p:tgtEl>
                                          <p:spTgt spid="110"/>
                                        </p:tgtEl>
                                        <p:attrNameLst>
                                          <p:attrName>style.visibility</p:attrName>
                                        </p:attrNameLst>
                                      </p:cBhvr>
                                      <p:to>
                                        <p:strVal val="visible"/>
                                      </p:to>
                                    </p:set>
                                    <p:anim calcmode="lin" valueType="num">
                                      <p:cBhvr additive="base">
                                        <p:cTn id="385" dur="500" fill="hold"/>
                                        <p:tgtEl>
                                          <p:spTgt spid="110"/>
                                        </p:tgtEl>
                                        <p:attrNameLst>
                                          <p:attrName>ppt_x</p:attrName>
                                        </p:attrNameLst>
                                      </p:cBhvr>
                                      <p:tavLst>
                                        <p:tav tm="0">
                                          <p:val>
                                            <p:strVal val="#ppt_x"/>
                                          </p:val>
                                        </p:tav>
                                        <p:tav tm="100000">
                                          <p:val>
                                            <p:strVal val="#ppt_x"/>
                                          </p:val>
                                        </p:tav>
                                      </p:tavLst>
                                    </p:anim>
                                    <p:anim calcmode="lin" valueType="num">
                                      <p:cBhvr additive="base">
                                        <p:cTn id="386"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387" fill="hold">
                      <p:stCondLst>
                        <p:cond delay="indefinite"/>
                      </p:stCondLst>
                      <p:childTnLst>
                        <p:par>
                          <p:cTn id="388" fill="hold">
                            <p:stCondLst>
                              <p:cond delay="0"/>
                            </p:stCondLst>
                            <p:childTnLst>
                              <p:par>
                                <p:cTn id="389" presetID="42" presetClass="entr" presetSubtype="0" fill="hold" nodeType="clickEffect">
                                  <p:stCondLst>
                                    <p:cond delay="0"/>
                                  </p:stCondLst>
                                  <p:childTnLst>
                                    <p:set>
                                      <p:cBhvr>
                                        <p:cTn id="390" dur="1" fill="hold">
                                          <p:stCondLst>
                                            <p:cond delay="0"/>
                                          </p:stCondLst>
                                        </p:cTn>
                                        <p:tgtEl>
                                          <p:spTgt spid="109"/>
                                        </p:tgtEl>
                                        <p:attrNameLst>
                                          <p:attrName>style.visibility</p:attrName>
                                        </p:attrNameLst>
                                      </p:cBhvr>
                                      <p:to>
                                        <p:strVal val="visible"/>
                                      </p:to>
                                    </p:set>
                                    <p:animEffect transition="in" filter="fade">
                                      <p:cBhvr>
                                        <p:cTn id="391" dur="1000"/>
                                        <p:tgtEl>
                                          <p:spTgt spid="109"/>
                                        </p:tgtEl>
                                      </p:cBhvr>
                                    </p:animEffect>
                                    <p:anim calcmode="lin" valueType="num">
                                      <p:cBhvr>
                                        <p:cTn id="392" dur="1000" fill="hold"/>
                                        <p:tgtEl>
                                          <p:spTgt spid="109"/>
                                        </p:tgtEl>
                                        <p:attrNameLst>
                                          <p:attrName>ppt_x</p:attrName>
                                        </p:attrNameLst>
                                      </p:cBhvr>
                                      <p:tavLst>
                                        <p:tav tm="0">
                                          <p:val>
                                            <p:strVal val="#ppt_x"/>
                                          </p:val>
                                        </p:tav>
                                        <p:tav tm="100000">
                                          <p:val>
                                            <p:strVal val="#ppt_x"/>
                                          </p:val>
                                        </p:tav>
                                      </p:tavLst>
                                    </p:anim>
                                    <p:anim calcmode="lin" valueType="num">
                                      <p:cBhvr>
                                        <p:cTn id="393"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394" fill="hold">
                      <p:stCondLst>
                        <p:cond delay="indefinite"/>
                      </p:stCondLst>
                      <p:childTnLst>
                        <p:par>
                          <p:cTn id="395" fill="hold">
                            <p:stCondLst>
                              <p:cond delay="0"/>
                            </p:stCondLst>
                            <p:childTnLst>
                              <p:par>
                                <p:cTn id="396" presetID="6" presetClass="entr" presetSubtype="16" fill="hold" grpId="0" nodeType="clickEffect">
                                  <p:stCondLst>
                                    <p:cond delay="0"/>
                                  </p:stCondLst>
                                  <p:childTnLst>
                                    <p:set>
                                      <p:cBhvr>
                                        <p:cTn id="397" dur="1" fill="hold">
                                          <p:stCondLst>
                                            <p:cond delay="0"/>
                                          </p:stCondLst>
                                        </p:cTn>
                                        <p:tgtEl>
                                          <p:spTgt spid="108"/>
                                        </p:tgtEl>
                                        <p:attrNameLst>
                                          <p:attrName>style.visibility</p:attrName>
                                        </p:attrNameLst>
                                      </p:cBhvr>
                                      <p:to>
                                        <p:strVal val="visible"/>
                                      </p:to>
                                    </p:set>
                                    <p:animEffect transition="in" filter="circle(in)">
                                      <p:cBhvr>
                                        <p:cTn id="398" dur="2000"/>
                                        <p:tgtEl>
                                          <p:spTgt spid="108"/>
                                        </p:tgtEl>
                                      </p:cBhvr>
                                    </p:animEffect>
                                  </p:childTnLst>
                                </p:cTn>
                              </p:par>
                            </p:childTnLst>
                          </p:cTn>
                        </p:par>
                      </p:childTnLst>
                    </p:cTn>
                  </p:par>
                  <p:par>
                    <p:cTn id="399" fill="hold">
                      <p:stCondLst>
                        <p:cond delay="indefinite"/>
                      </p:stCondLst>
                      <p:childTnLst>
                        <p:par>
                          <p:cTn id="400" fill="hold">
                            <p:stCondLst>
                              <p:cond delay="0"/>
                            </p:stCondLst>
                            <p:childTnLst>
                              <p:par>
                                <p:cTn id="401" presetID="6" presetClass="entr" presetSubtype="16" fill="hold" grpId="0" nodeType="clickEffect">
                                  <p:stCondLst>
                                    <p:cond delay="0"/>
                                  </p:stCondLst>
                                  <p:childTnLst>
                                    <p:set>
                                      <p:cBhvr>
                                        <p:cTn id="402" dur="1" fill="hold">
                                          <p:stCondLst>
                                            <p:cond delay="0"/>
                                          </p:stCondLst>
                                        </p:cTn>
                                        <p:tgtEl>
                                          <p:spTgt spid="16"/>
                                        </p:tgtEl>
                                        <p:attrNameLst>
                                          <p:attrName>style.visibility</p:attrName>
                                        </p:attrNameLst>
                                      </p:cBhvr>
                                      <p:to>
                                        <p:strVal val="visible"/>
                                      </p:to>
                                    </p:set>
                                    <p:animEffect transition="in" filter="circle(in)">
                                      <p:cBhvr>
                                        <p:cTn id="40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24" grpId="0"/>
      <p:bldP spid="25" grpId="0"/>
      <p:bldP spid="26" grpId="0"/>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7" grpId="0"/>
      <p:bldP spid="88" grpId="0" animBg="1"/>
      <p:bldP spid="89" grpId="0" animBg="1"/>
      <p:bldP spid="91" grpId="0" animBg="1"/>
      <p:bldP spid="92" grpId="0" animBg="1"/>
      <p:bldP spid="93" grpId="0" animBg="1"/>
      <p:bldP spid="94" grpId="0" animBg="1"/>
      <p:bldP spid="96" grpId="0" animBg="1"/>
      <p:bldP spid="97" grpId="0" animBg="1"/>
      <p:bldP spid="98" grpId="0" animBg="1"/>
      <p:bldP spid="100" grpId="0" animBg="1"/>
      <p:bldP spid="101" grpId="0" animBg="1"/>
      <p:bldP spid="102" grpId="0" animBg="1"/>
      <p:bldP spid="103" grpId="0" animBg="1"/>
      <p:bldP spid="104" grpId="0"/>
      <p:bldP spid="105" grpId="0"/>
      <p:bldP spid="107" grpId="0"/>
      <p:bldP spid="108" grpId="0"/>
      <p:bldP spid="16"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3270</TotalTime>
  <Words>12001</Words>
  <Application>Microsoft Office PowerPoint</Application>
  <PresentationFormat>宽屏</PresentationFormat>
  <Paragraphs>1680</Paragraphs>
  <Slides>199</Slides>
  <Notes>15</Notes>
  <HiddenSlides>0</HiddenSlides>
  <MMClips>1</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7</vt:i4>
      </vt:variant>
      <vt:variant>
        <vt:lpstr>幻灯片标题</vt:lpstr>
      </vt:variant>
      <vt:variant>
        <vt:i4>199</vt:i4>
      </vt:variant>
    </vt:vector>
  </HeadingPairs>
  <TitlesOfParts>
    <vt:vector size="231" baseType="lpstr">
      <vt:lpstr>Monotype Sorts</vt:lpstr>
      <vt:lpstr>MS LineDraw</vt:lpstr>
      <vt:lpstr>等线</vt:lpstr>
      <vt:lpstr>等线 Light</vt:lpstr>
      <vt:lpstr>方正书宋简体</vt:lpstr>
      <vt:lpstr>仿宋_GB2312</vt:lpstr>
      <vt:lpstr>黑体</vt:lpstr>
      <vt:lpstr>华文隶书</vt:lpstr>
      <vt:lpstr>华文新魏</vt:lpstr>
      <vt:lpstr>楷体</vt:lpstr>
      <vt:lpstr>楷体_GB2312</vt:lpstr>
      <vt:lpstr>隶书</vt:lpstr>
      <vt:lpstr>宋体</vt:lpstr>
      <vt:lpstr>微软大标宋</vt:lpstr>
      <vt:lpstr>幼圆</vt:lpstr>
      <vt:lpstr>Arial</vt:lpstr>
      <vt:lpstr>Bookman Old Style</vt:lpstr>
      <vt:lpstr>Calibri</vt:lpstr>
      <vt:lpstr>Calibri Light</vt:lpstr>
      <vt:lpstr>MS Reference Sans Serif</vt:lpstr>
      <vt:lpstr>Symbol</vt:lpstr>
      <vt:lpstr>Tahoma</vt:lpstr>
      <vt:lpstr>Times New Roman</vt:lpstr>
      <vt:lpstr>Wingdings</vt:lpstr>
      <vt:lpstr>Office 主题</vt:lpstr>
      <vt:lpstr>Equation</vt:lpstr>
      <vt:lpstr>公式</vt:lpstr>
      <vt:lpstr>Image</vt:lpstr>
      <vt:lpstr>MathType 6.0 Equation</vt:lpstr>
      <vt:lpstr>BMP 图象</vt:lpstr>
      <vt:lpstr>位图图像</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王先智</dc:creator>
  <cp:lastModifiedBy>WangXZ</cp:lastModifiedBy>
  <cp:revision>604</cp:revision>
  <dcterms:created xsi:type="dcterms:W3CDTF">2015-09-04T03:17:35Z</dcterms:created>
  <dcterms:modified xsi:type="dcterms:W3CDTF">2019-12-02T09:18:43Z</dcterms:modified>
</cp:coreProperties>
</file>